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6" r:id="rId3"/>
    <p:sldId id="285" r:id="rId4"/>
    <p:sldId id="257" r:id="rId5"/>
    <p:sldId id="287" r:id="rId6"/>
    <p:sldId id="288" r:id="rId7"/>
    <p:sldId id="289" r:id="rId8"/>
    <p:sldId id="290" r:id="rId9"/>
    <p:sldId id="291" r:id="rId10"/>
    <p:sldId id="258" r:id="rId11"/>
    <p:sldId id="274" r:id="rId12"/>
    <p:sldId id="281" r:id="rId13"/>
    <p:sldId id="284" r:id="rId14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FFEB71"/>
    <a:srgbClr val="FFEFAB"/>
    <a:srgbClr val="FFD937"/>
    <a:srgbClr val="FFFF00"/>
    <a:srgbClr val="3399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3" autoAdjust="0"/>
    <p:restoredTop sz="95022" autoAdjust="0"/>
  </p:normalViewPr>
  <p:slideViewPr>
    <p:cSldViewPr showGuides="1">
      <p:cViewPr varScale="1">
        <p:scale>
          <a:sx n="50" d="100"/>
          <a:sy n="50" d="100"/>
        </p:scale>
        <p:origin x="-444" y="1236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493712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1395462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2704336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6144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1362211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282053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202342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231613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51602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8089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407350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59638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829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文本占位符 829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156302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8396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文本占位符 839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321827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xmlns="" val="166020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1125538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5076825" y="6856811"/>
            <a:ext cx="67691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000" b="1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LESSON 1: PART 1,2,3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56" name="文本框 2055"/>
          <p:cNvSpPr txBox="1"/>
          <p:nvPr/>
        </p:nvSpPr>
        <p:spPr>
          <a:xfrm>
            <a:off x="3176276" y="5075903"/>
            <a:ext cx="11449272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UNIT 11: THIS IS MY FAMILY</a:t>
            </a:r>
            <a:endParaRPr lang="en-US" altLang="zh-CN" sz="60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5" y="488950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575" y="5545138"/>
            <a:ext cx="19442113" cy="401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25" y="-3175"/>
            <a:ext cx="10729913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75" y="1785938"/>
            <a:ext cx="2722563" cy="137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3" y="5529263"/>
            <a:ext cx="4895850" cy="332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Hình ảnh 1"/>
          <p:cNvPicPr>
            <a:picLocks noChangeAspect="1"/>
          </p:cNvPicPr>
          <p:nvPr/>
        </p:nvPicPr>
        <p:blipFill rotWithShape="1">
          <a:blip r:embed="rId7"/>
          <a:srcRect l="7060" t="79374" r="43520"/>
          <a:stretch/>
        </p:blipFill>
        <p:spPr>
          <a:xfrm>
            <a:off x="6588944" y="3165475"/>
            <a:ext cx="6696744" cy="466876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298450"/>
            <a:ext cx="16792575" cy="926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3350" y="5818188"/>
            <a:ext cx="6808788" cy="396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625" y="273050"/>
            <a:ext cx="7178675" cy="936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6"/>
          <a:srcRect t="76172"/>
          <a:stretch/>
        </p:blipFill>
        <p:spPr>
          <a:xfrm>
            <a:off x="1692400" y="1425526"/>
            <a:ext cx="7272808" cy="468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图片 48134" descr="1-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163" y="5129213"/>
            <a:ext cx="4937125" cy="434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6" name="图片 48135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6073"/>
            <a:ext cx="6696075" cy="2968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137" name="组合 48136"/>
          <p:cNvGrpSpPr/>
          <p:nvPr/>
        </p:nvGrpSpPr>
        <p:grpSpPr>
          <a:xfrm>
            <a:off x="5292800" y="1137494"/>
            <a:ext cx="7369175" cy="6627812"/>
            <a:chOff x="1657" y="716"/>
            <a:chExt cx="3527" cy="3172"/>
          </a:xfrm>
        </p:grpSpPr>
        <p:grpSp>
          <p:nvGrpSpPr>
            <p:cNvPr id="48138" name="组合 48137"/>
            <p:cNvGrpSpPr/>
            <p:nvPr/>
          </p:nvGrpSpPr>
          <p:grpSpPr>
            <a:xfrm>
              <a:off x="2016" y="1008"/>
              <a:ext cx="2777" cy="2784"/>
              <a:chOff x="2200" y="1298"/>
              <a:chExt cx="1230" cy="1232"/>
            </a:xfrm>
          </p:grpSpPr>
          <p:sp>
            <p:nvSpPr>
              <p:cNvPr id="48139" name="椭圆 48138"/>
              <p:cNvSpPr/>
              <p:nvPr/>
            </p:nvSpPr>
            <p:spPr>
              <a:xfrm>
                <a:off x="2200" y="1298"/>
                <a:ext cx="1230" cy="123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0" name="椭圆 48139"/>
              <p:cNvSpPr/>
              <p:nvPr/>
            </p:nvSpPr>
            <p:spPr>
              <a:xfrm>
                <a:off x="2215" y="1305"/>
                <a:ext cx="1201" cy="120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1" name="椭圆 48140"/>
              <p:cNvSpPr/>
              <p:nvPr/>
            </p:nvSpPr>
            <p:spPr>
              <a:xfrm>
                <a:off x="2227" y="1316"/>
                <a:ext cx="1143" cy="112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2" name="椭圆 48141"/>
              <p:cNvSpPr/>
              <p:nvPr/>
            </p:nvSpPr>
            <p:spPr>
              <a:xfrm>
                <a:off x="2294" y="1348"/>
                <a:ext cx="1017" cy="91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43" name="组合 48142"/>
            <p:cNvGrpSpPr/>
            <p:nvPr/>
          </p:nvGrpSpPr>
          <p:grpSpPr>
            <a:xfrm>
              <a:off x="1657" y="716"/>
              <a:ext cx="3527" cy="3172"/>
              <a:chOff x="1225" y="694"/>
              <a:chExt cx="3527" cy="3172"/>
            </a:xfrm>
          </p:grpSpPr>
          <p:grpSp>
            <p:nvGrpSpPr>
              <p:cNvPr id="48144" name="组合 48143"/>
              <p:cNvGrpSpPr/>
              <p:nvPr/>
            </p:nvGrpSpPr>
            <p:grpSpPr>
              <a:xfrm>
                <a:off x="3817" y="1702"/>
                <a:ext cx="935" cy="938"/>
                <a:chOff x="590" y="1015"/>
                <a:chExt cx="696" cy="698"/>
              </a:xfrm>
            </p:grpSpPr>
            <p:sp>
              <p:nvSpPr>
                <p:cNvPr id="48145" name="椭圆 48144"/>
                <p:cNvSpPr/>
                <p:nvPr/>
              </p:nvSpPr>
              <p:spPr>
                <a:xfrm>
                  <a:off x="590" y="1015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gamma/>
                        <a:shade val="46275"/>
                        <a:invGamma/>
                      </a:srgbClr>
                    </a:gs>
                    <a:gs pos="100000">
                      <a:srgbClr val="CCFF66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6" name="椭圆 48145"/>
                <p:cNvSpPr/>
                <p:nvPr/>
              </p:nvSpPr>
              <p:spPr>
                <a:xfrm>
                  <a:off x="598" y="1024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alpha val="0"/>
                      </a:srgbClr>
                    </a:gs>
                    <a:gs pos="100000">
                      <a:srgbClr val="CCFF66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7" name="椭圆 48146"/>
                <p:cNvSpPr/>
                <p:nvPr/>
              </p:nvSpPr>
              <p:spPr>
                <a:xfrm>
                  <a:off x="615" y="1046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gamma/>
                        <a:shade val="79216"/>
                        <a:invGamma/>
                      </a:srgbClr>
                    </a:gs>
                    <a:gs pos="100000">
                      <a:srgbClr val="CCFF66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8" name="椭圆 48147"/>
                <p:cNvSpPr/>
                <p:nvPr/>
              </p:nvSpPr>
              <p:spPr>
                <a:xfrm>
                  <a:off x="646" y="1169"/>
                  <a:ext cx="576" cy="3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gamma/>
                        <a:tint val="0"/>
                        <a:invGamma/>
                      </a:srgbClr>
                    </a:gs>
                    <a:gs pos="100000">
                      <a:srgbClr val="CCFF66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algn="ctr"/>
                  <a:r>
                    <a:rPr lang="en-US" altLang="zh-CN" sz="1800" b="1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 the exercise</a:t>
                  </a:r>
                  <a:endParaRPr lang="zh-CN" altLang="en-US" sz="1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149" name="组合 48148"/>
              <p:cNvGrpSpPr/>
              <p:nvPr/>
            </p:nvGrpSpPr>
            <p:grpSpPr>
              <a:xfrm>
                <a:off x="1657" y="2928"/>
                <a:ext cx="935" cy="938"/>
                <a:chOff x="54" y="2591"/>
                <a:chExt cx="696" cy="698"/>
              </a:xfrm>
            </p:grpSpPr>
            <p:sp>
              <p:nvSpPr>
                <p:cNvPr id="48150" name="椭圆 48149"/>
                <p:cNvSpPr/>
                <p:nvPr/>
              </p:nvSpPr>
              <p:spPr>
                <a:xfrm>
                  <a:off x="54" y="2591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46275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1" name="椭圆 48150"/>
                <p:cNvSpPr/>
                <p:nvPr/>
              </p:nvSpPr>
              <p:spPr>
                <a:xfrm>
                  <a:off x="63" y="2600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alpha val="0"/>
                      </a:srgbClr>
                    </a:gs>
                    <a:gs pos="100000">
                      <a:srgbClr val="FFCC0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2" name="椭圆 48151"/>
                <p:cNvSpPr/>
                <p:nvPr/>
              </p:nvSpPr>
              <p:spPr>
                <a:xfrm>
                  <a:off x="79" y="2622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79216"/>
                        <a:invGamma/>
                      </a:srgbClr>
                    </a:gs>
                    <a:gs pos="100000">
                      <a:srgbClr val="FFCC00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3" name="椭圆 48152"/>
                <p:cNvSpPr/>
                <p:nvPr/>
              </p:nvSpPr>
              <p:spPr>
                <a:xfrm>
                  <a:off x="115" y="2597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tint val="0"/>
                        <a:invGamma/>
                      </a:srgbClr>
                    </a:gs>
                    <a:gs pos="100000">
                      <a:srgbClr val="FFCC00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 altLang="zh-CN" sz="1800" b="1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Learn by heart the sentence patterns</a:t>
                  </a:r>
                  <a:endParaRPr lang="zh-CN" altLang="en-US" sz="1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154" name="组合 48153"/>
              <p:cNvGrpSpPr/>
              <p:nvPr/>
            </p:nvGrpSpPr>
            <p:grpSpPr>
              <a:xfrm>
                <a:off x="3385" y="2928"/>
                <a:ext cx="935" cy="938"/>
                <a:chOff x="166" y="1752"/>
                <a:chExt cx="696" cy="698"/>
              </a:xfrm>
            </p:grpSpPr>
            <p:sp>
              <p:nvSpPr>
                <p:cNvPr id="48155" name="椭圆 48154"/>
                <p:cNvSpPr/>
                <p:nvPr/>
              </p:nvSpPr>
              <p:spPr>
                <a:xfrm>
                  <a:off x="166" y="1752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gamma/>
                        <a:shade val="46275"/>
                        <a:invGamma/>
                      </a:srgbClr>
                    </a:gs>
                    <a:gs pos="100000">
                      <a:srgbClr val="0099F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6" name="椭圆 48155"/>
                <p:cNvSpPr/>
                <p:nvPr/>
              </p:nvSpPr>
              <p:spPr>
                <a:xfrm>
                  <a:off x="174" y="1761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alpha val="0"/>
                      </a:srgbClr>
                    </a:gs>
                    <a:gs pos="100000">
                      <a:srgbClr val="0099FF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7" name="椭圆 48156"/>
                <p:cNvSpPr/>
                <p:nvPr/>
              </p:nvSpPr>
              <p:spPr>
                <a:xfrm>
                  <a:off x="191" y="1783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gamma/>
                        <a:shade val="79216"/>
                        <a:invGamma/>
                      </a:srgbClr>
                    </a:gs>
                    <a:gs pos="100000">
                      <a:srgbClr val="0099FF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8" name="椭圆 48157"/>
                <p:cNvSpPr/>
                <p:nvPr/>
              </p:nvSpPr>
              <p:spPr>
                <a:xfrm>
                  <a:off x="227" y="1849"/>
                  <a:ext cx="576" cy="4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gamma/>
                        <a:tint val="0"/>
                        <a:invGamma/>
                      </a:srgbClr>
                    </a:gs>
                    <a:gs pos="100000">
                      <a:srgbClr val="0099FF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 altLang="zh-CN" sz="2000" b="1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Prepare the next lesson</a:t>
                  </a:r>
                  <a:endParaRPr lang="zh-CN" altLang="en-US" sz="1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159" name="组合 48158"/>
              <p:cNvGrpSpPr/>
              <p:nvPr/>
            </p:nvGrpSpPr>
            <p:grpSpPr>
              <a:xfrm>
                <a:off x="2496" y="694"/>
                <a:ext cx="935" cy="938"/>
                <a:chOff x="823" y="740"/>
                <a:chExt cx="696" cy="698"/>
              </a:xfrm>
            </p:grpSpPr>
            <p:sp>
              <p:nvSpPr>
                <p:cNvPr id="48160" name="椭圆 48159"/>
                <p:cNvSpPr/>
                <p:nvPr/>
              </p:nvSpPr>
              <p:spPr>
                <a:xfrm>
                  <a:off x="823" y="740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shade val="46275"/>
                        <a:invGamma/>
                      </a:srgbClr>
                    </a:gs>
                    <a:gs pos="100000">
                      <a:srgbClr val="FF33CC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1" name="椭圆 48160"/>
                <p:cNvSpPr/>
                <p:nvPr/>
              </p:nvSpPr>
              <p:spPr>
                <a:xfrm>
                  <a:off x="831" y="749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alpha val="0"/>
                      </a:srgbClr>
                    </a:gs>
                    <a:gs pos="100000">
                      <a:srgbClr val="FF33CC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2" name="椭圆 48161"/>
                <p:cNvSpPr/>
                <p:nvPr/>
              </p:nvSpPr>
              <p:spPr>
                <a:xfrm>
                  <a:off x="848" y="770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shade val="79216"/>
                        <a:invGamma/>
                      </a:srgbClr>
                    </a:gs>
                    <a:gs pos="100000">
                      <a:srgbClr val="FF33CC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3" name="椭圆 48162"/>
                <p:cNvSpPr/>
                <p:nvPr/>
              </p:nvSpPr>
              <p:spPr>
                <a:xfrm>
                  <a:off x="884" y="877"/>
                  <a:ext cx="576" cy="3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tint val="0"/>
                        <a:invGamma/>
                      </a:srgbClr>
                    </a:gs>
                    <a:gs pos="100000">
                      <a:srgbClr val="FF33CC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 altLang="zh-CN" sz="16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Learn by heart the new words</a:t>
                  </a:r>
                  <a:endParaRPr lang="zh-CN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8164" name="组合 48163"/>
              <p:cNvGrpSpPr/>
              <p:nvPr/>
            </p:nvGrpSpPr>
            <p:grpSpPr>
              <a:xfrm>
                <a:off x="1225" y="1702"/>
                <a:ext cx="935" cy="938"/>
                <a:chOff x="869" y="971"/>
                <a:chExt cx="696" cy="698"/>
              </a:xfrm>
            </p:grpSpPr>
            <p:sp>
              <p:nvSpPr>
                <p:cNvPr id="48165" name="椭圆 48164"/>
                <p:cNvSpPr/>
                <p:nvPr/>
              </p:nvSpPr>
              <p:spPr>
                <a:xfrm>
                  <a:off x="869" y="971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gamma/>
                        <a:shade val="46275"/>
                        <a:invGamma/>
                      </a:srgbClr>
                    </a:gs>
                    <a:gs pos="100000">
                      <a:srgbClr val="6666F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6" name="椭圆 48165"/>
                <p:cNvSpPr/>
                <p:nvPr/>
              </p:nvSpPr>
              <p:spPr>
                <a:xfrm>
                  <a:off x="878" y="980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alpha val="0"/>
                      </a:srgbClr>
                    </a:gs>
                    <a:gs pos="100000">
                      <a:srgbClr val="6666FF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7" name="椭圆 48166"/>
                <p:cNvSpPr/>
                <p:nvPr/>
              </p:nvSpPr>
              <p:spPr>
                <a:xfrm>
                  <a:off x="894" y="1002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gamma/>
                        <a:shade val="79216"/>
                        <a:invGamma/>
                      </a:srgbClr>
                    </a:gs>
                    <a:gs pos="100000">
                      <a:srgbClr val="6666FF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8" name="椭圆 48167"/>
                <p:cNvSpPr/>
                <p:nvPr/>
              </p:nvSpPr>
              <p:spPr>
                <a:xfrm>
                  <a:off x="942" y="1030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gamma/>
                        <a:tint val="0"/>
                        <a:invGamma/>
                      </a:srgbClr>
                    </a:gs>
                    <a:gs pos="100000">
                      <a:srgbClr val="6666FF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 altLang="zh-CN" sz="1800" b="1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Listen a sing:</a:t>
                  </a:r>
                </a:p>
                <a:p>
                  <a:r>
                    <a:rPr lang="en-US" altLang="zh-CN" sz="1800" b="1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Happy Family</a:t>
                  </a:r>
                  <a:endParaRPr lang="zh-CN" altLang="en-US" sz="1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8169" name="图片 48168" descr="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7" y="1289"/>
              <a:ext cx="2049" cy="243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8170" name="矩形 48169"/>
          <p:cNvSpPr/>
          <p:nvPr/>
        </p:nvSpPr>
        <p:spPr>
          <a:xfrm>
            <a:off x="7986392" y="4542381"/>
            <a:ext cx="2138362" cy="63171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3" y="2217738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3" y="1512888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4788522" y="6219368"/>
            <a:ext cx="8136903" cy="1015663"/>
          </a:xfrm>
          <a:prstGeom prst="rect">
            <a:avLst/>
          </a:prstGeom>
          <a:noFill/>
          <a:ln w="9525">
            <a:noFill/>
          </a:ln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60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Thank you for listening</a:t>
            </a:r>
            <a:endParaRPr lang="zh-CN" altLang="en-US" sz="60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9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5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3" y="2073275"/>
            <a:ext cx="7631112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3802063"/>
            <a:ext cx="7631112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275" y="5529263"/>
            <a:ext cx="7631113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8853488" y="2362200"/>
            <a:ext cx="38560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1.LOOK, LISTEN AND REPEAT</a:t>
            </a:r>
            <a:endParaRPr lang="zh-CN" altLang="en-US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8782050" y="4017963"/>
            <a:ext cx="38560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2.POINT AND SAY</a:t>
            </a:r>
            <a:endParaRPr lang="zh-CN" altLang="en-US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8853488" y="5818188"/>
            <a:ext cx="4216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3.LET’S TALK</a:t>
            </a:r>
            <a:endParaRPr lang="zh-CN" altLang="en-US" sz="20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88" y="747395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  <p:bldP spid="716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5800" y="-1165225"/>
            <a:ext cx="8366125" cy="1064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3" name="图片 67592" descr="PPT素材-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5313363"/>
            <a:ext cx="5943600" cy="331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375" y="-590550"/>
            <a:ext cx="9264650" cy="10440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1" y="5317849"/>
            <a:ext cx="5473254" cy="3310213"/>
          </a:xfrm>
          <a:prstGeom prst="rect">
            <a:avLst/>
          </a:prstGeom>
        </p:spPr>
      </p:pic>
      <p:sp>
        <p:nvSpPr>
          <p:cNvPr id="3" name="Hình Bầu dục 2"/>
          <p:cNvSpPr/>
          <p:nvPr/>
        </p:nvSpPr>
        <p:spPr>
          <a:xfrm>
            <a:off x="10701541" y="1785566"/>
            <a:ext cx="2152099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TREE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Đường kết nối Mũi tên Thẳng 4"/>
          <p:cNvCxnSpPr/>
          <p:nvPr/>
        </p:nvCxnSpPr>
        <p:spPr>
          <a:xfrm flipH="1">
            <a:off x="11059245" y="2505646"/>
            <a:ext cx="36004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Hình Bầu dục 6"/>
          <p:cNvSpPr/>
          <p:nvPr/>
        </p:nvSpPr>
        <p:spPr>
          <a:xfrm>
            <a:off x="9528348" y="3112964"/>
            <a:ext cx="2158168" cy="640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GRANDFATHER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Đường kết nối Mũi tên Thẳng 9"/>
          <p:cNvCxnSpPr/>
          <p:nvPr/>
        </p:nvCxnSpPr>
        <p:spPr>
          <a:xfrm>
            <a:off x="12293377" y="2452635"/>
            <a:ext cx="564454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Hình Bầu dục 11"/>
          <p:cNvSpPr/>
          <p:nvPr/>
        </p:nvSpPr>
        <p:spPr>
          <a:xfrm>
            <a:off x="12054817" y="3080321"/>
            <a:ext cx="2310991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GRANDMOTHER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Đường kết nối Mũi tên Thẳng 13"/>
          <p:cNvCxnSpPr/>
          <p:nvPr/>
        </p:nvCxnSpPr>
        <p:spPr>
          <a:xfrm flipH="1">
            <a:off x="10375756" y="3801790"/>
            <a:ext cx="288032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Đường kết nối Mũi tên Thẳng 16"/>
          <p:cNvCxnSpPr>
            <a:stCxn id="12" idx="4"/>
          </p:cNvCxnSpPr>
          <p:nvPr/>
        </p:nvCxnSpPr>
        <p:spPr>
          <a:xfrm>
            <a:off x="13210313" y="3728393"/>
            <a:ext cx="465243" cy="721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Hình Bầu dục 21"/>
          <p:cNvSpPr/>
          <p:nvPr/>
        </p:nvSpPr>
        <p:spPr>
          <a:xfrm>
            <a:off x="8973062" y="4449862"/>
            <a:ext cx="2296402" cy="688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ình Bầu dục 22"/>
          <p:cNvSpPr/>
          <p:nvPr/>
        </p:nvSpPr>
        <p:spPr>
          <a:xfrm>
            <a:off x="13219167" y="4379297"/>
            <a:ext cx="2027485" cy="863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Đường kết nối Mũi tên Thẳng 24"/>
          <p:cNvCxnSpPr/>
          <p:nvPr/>
        </p:nvCxnSpPr>
        <p:spPr>
          <a:xfrm flipH="1">
            <a:off x="10701541" y="5098789"/>
            <a:ext cx="671472" cy="69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Đường kết nối Mũi tên Thẳng 27"/>
          <p:cNvCxnSpPr/>
          <p:nvPr/>
        </p:nvCxnSpPr>
        <p:spPr>
          <a:xfrm>
            <a:off x="12488113" y="5153802"/>
            <a:ext cx="731054" cy="808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Hình Bầu dục 28"/>
          <p:cNvSpPr/>
          <p:nvPr/>
        </p:nvSpPr>
        <p:spPr>
          <a:xfrm>
            <a:off x="8961508" y="5635750"/>
            <a:ext cx="1950021" cy="734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BROTHER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ình Bầu dục 29"/>
          <p:cNvSpPr/>
          <p:nvPr/>
        </p:nvSpPr>
        <p:spPr>
          <a:xfrm>
            <a:off x="13060775" y="5764154"/>
            <a:ext cx="1944216" cy="760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SISTER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ình Bầu dục 30"/>
          <p:cNvSpPr/>
          <p:nvPr/>
        </p:nvSpPr>
        <p:spPr>
          <a:xfrm>
            <a:off x="11111331" y="5827512"/>
            <a:ext cx="1778099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BABY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Đường nối Thẳng 32"/>
          <p:cNvCxnSpPr/>
          <p:nvPr/>
        </p:nvCxnSpPr>
        <p:spPr>
          <a:xfrm>
            <a:off x="10701541" y="5138687"/>
            <a:ext cx="27908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Đường kết nối Mũi tên Thẳng 37"/>
          <p:cNvCxnSpPr/>
          <p:nvPr/>
        </p:nvCxnSpPr>
        <p:spPr>
          <a:xfrm>
            <a:off x="11972212" y="5138687"/>
            <a:ext cx="56339" cy="720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22" grpId="0" animBg="1"/>
      <p:bldP spid="23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 rotWithShape="1">
          <a:blip r:embed="rId4"/>
          <a:srcRect l="4501" t="11812" r="4352" b="10226"/>
          <a:stretch/>
        </p:blipFill>
        <p:spPr>
          <a:xfrm>
            <a:off x="9613280" y="4636407"/>
            <a:ext cx="5616623" cy="41044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Hình ảnh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526" y="1569542"/>
            <a:ext cx="7185794" cy="475252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图片 72710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575" y="5545138"/>
            <a:ext cx="19442113" cy="401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8" name="图片 72707" descr="PPT素材-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8312" y="-379412"/>
            <a:ext cx="7923212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图片 72709" descr="PPT素材-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44575" y="-806722"/>
            <a:ext cx="17749838" cy="1071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图片 72708" descr="PPT素材-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9663" y="180975"/>
            <a:ext cx="4978400" cy="929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/>
          <p:cNvSpPr/>
          <p:nvPr/>
        </p:nvSpPr>
        <p:spPr>
          <a:xfrm rot="20440682">
            <a:off x="1169078" y="4777789"/>
            <a:ext cx="4889368" cy="2267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PATTERNS: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Who’s that?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/She’s my ……</a:t>
            </a:r>
          </a:p>
          <a:p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ổ 2 4"/>
          <p:cNvSpPr/>
          <p:nvPr/>
        </p:nvSpPr>
        <p:spPr>
          <a:xfrm>
            <a:off x="7753185" y="642332"/>
            <a:ext cx="5815652" cy="1872208"/>
          </a:xfrm>
          <a:prstGeom prst="irregularSeal2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Example;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Who’s that?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my grandfather.</a:t>
            </a:r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 rotWithShape="1">
          <a:blip r:embed="rId7"/>
          <a:srcRect l="50000" r="33039" b="41106"/>
          <a:stretch/>
        </p:blipFill>
        <p:spPr>
          <a:xfrm>
            <a:off x="8389143" y="2073598"/>
            <a:ext cx="3401373" cy="312732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-87312"/>
            <a:ext cx="15554325" cy="995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4" name="图片 73733" descr="PPT素材-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738" y="1700213"/>
            <a:ext cx="2879725" cy="2605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0025" y="5276850"/>
            <a:ext cx="5148263" cy="442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Hình ảnh 1"/>
          <p:cNvPicPr>
            <a:picLocks noChangeAspect="1"/>
          </p:cNvPicPr>
          <p:nvPr/>
        </p:nvPicPr>
        <p:blipFill rotWithShape="1">
          <a:blip r:embed="rId6"/>
          <a:srcRect l="50926" t="11905"/>
          <a:stretch/>
        </p:blipFill>
        <p:spPr>
          <a:xfrm>
            <a:off x="6013451" y="2612554"/>
            <a:ext cx="5760640" cy="532859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图片 74755" descr="PPT素材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9300"/>
            <a:ext cx="16778288" cy="1023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7" name="图片 74756" descr="PPT素材-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925" y="920750"/>
            <a:ext cx="4103688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Hình ảnh 1"/>
          <p:cNvPicPr>
            <a:picLocks noChangeAspect="1"/>
          </p:cNvPicPr>
          <p:nvPr/>
        </p:nvPicPr>
        <p:blipFill rotWithShape="1">
          <a:blip r:embed="rId5"/>
          <a:srcRect t="20354" r="48788" b="-1"/>
          <a:stretch/>
        </p:blipFill>
        <p:spPr>
          <a:xfrm>
            <a:off x="2556496" y="4017814"/>
            <a:ext cx="6192688" cy="3672408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3348584" y="3153718"/>
            <a:ext cx="496855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2.Point and say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 rotWithShape="1">
          <a:blip r:embed="rId6"/>
          <a:srcRect r="3454"/>
          <a:stretch/>
        </p:blipFill>
        <p:spPr>
          <a:xfrm>
            <a:off x="8965208" y="3153718"/>
            <a:ext cx="3024336" cy="316835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图片 75779" descr="PPT素材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363" y="561430"/>
            <a:ext cx="7908925" cy="8697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1" name="图片 75780" descr="PPT素材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0112" y="-533400"/>
            <a:ext cx="11088687" cy="1028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5"/>
          <a:srcRect l="15520"/>
          <a:stretch/>
        </p:blipFill>
        <p:spPr>
          <a:xfrm>
            <a:off x="2916536" y="3657774"/>
            <a:ext cx="5232747" cy="3676207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 rotWithShape="1">
          <a:blip r:embed="rId6"/>
          <a:srcRect l="82711" t="11859" b="41106"/>
          <a:stretch/>
        </p:blipFill>
        <p:spPr>
          <a:xfrm>
            <a:off x="12205568" y="1857574"/>
            <a:ext cx="1656183" cy="1574478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6"/>
          <a:srcRect l="52423" t="58894" r="31827"/>
          <a:stretch/>
        </p:blipFill>
        <p:spPr>
          <a:xfrm rot="2200825">
            <a:off x="14252218" y="4519837"/>
            <a:ext cx="1577425" cy="1706910"/>
          </a:xfrm>
          <a:prstGeom prst="rect">
            <a:avLst/>
          </a:prstGeom>
        </p:spPr>
      </p:pic>
      <p:pic>
        <p:nvPicPr>
          <p:cNvPr id="6" name="Hình ảnh 5"/>
          <p:cNvPicPr>
            <a:picLocks noChangeAspect="1"/>
          </p:cNvPicPr>
          <p:nvPr/>
        </p:nvPicPr>
        <p:blipFill rotWithShape="1">
          <a:blip r:embed="rId6"/>
          <a:srcRect l="67821" t="58894" r="17884"/>
          <a:stretch/>
        </p:blipFill>
        <p:spPr>
          <a:xfrm rot="19122072">
            <a:off x="10508159" y="5956345"/>
            <a:ext cx="1728192" cy="206894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57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57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4763"/>
            <a:ext cx="16775112" cy="946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5" name="图片 76804" descr="PPT素材-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38" y="995363"/>
            <a:ext cx="2968625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452" y="3586163"/>
            <a:ext cx="5236918" cy="3676207"/>
          </a:xfrm>
          <a:prstGeom prst="rect">
            <a:avLst/>
          </a:prstGeom>
        </p:spPr>
      </p:pic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6"/>
          <a:srcRect l="82382" t="59293" r="968" b="-5929"/>
          <a:stretch/>
        </p:blipFill>
        <p:spPr>
          <a:xfrm>
            <a:off x="9973320" y="2649662"/>
            <a:ext cx="3797976" cy="316835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101</Words>
  <Application>Microsoft Office PowerPoint</Application>
  <PresentationFormat>Custom</PresentationFormat>
  <Paragraphs>42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默认设计模板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</cp:lastModifiedBy>
  <cp:revision>45</cp:revision>
  <dcterms:created xsi:type="dcterms:W3CDTF">2015-09-14T06:10:05Z</dcterms:created>
  <dcterms:modified xsi:type="dcterms:W3CDTF">2020-01-15T07:24:14Z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