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5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1" y="971551"/>
            <a:ext cx="8809703" cy="234314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1793306"/>
            <a:ext cx="8305800" cy="131445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Em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giữ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sạch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răng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miệng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174173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39885"/>
            <a:ext cx="5791200" cy="897135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1" y="4333009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ANH TÍ SÚN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64001"/>
            <a:ext cx="5791200" cy="897135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8973" y="2971800"/>
            <a:ext cx="6744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916C5D-CF8D-4D8D-9F80-24A4DABC0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257301"/>
            <a:ext cx="5257800" cy="145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39885"/>
            <a:ext cx="5791200" cy="897135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1" y="3432244"/>
            <a:ext cx="4898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chải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răng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như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thế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nào</a:t>
            </a:r>
            <a:r>
              <a:rPr lang="en-US" sz="3200" dirty="0">
                <a:solidFill>
                  <a:srgbClr val="0000FF"/>
                </a:solidFill>
              </a:rPr>
              <a:t> 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8DAD71-B993-472D-9162-062014F61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294" y="1200150"/>
            <a:ext cx="5114925" cy="203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39885"/>
            <a:ext cx="5791200" cy="897135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976" y="1200151"/>
            <a:ext cx="8516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DF52811-7A48-4E07-AC6F-144362126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545" y="1828801"/>
            <a:ext cx="5944910" cy="285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39885"/>
            <a:ext cx="5791200" cy="897135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8" y="9144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39885"/>
            <a:ext cx="5791200" cy="897135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872" y="1543051"/>
            <a:ext cx="4878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2857500"/>
            <a:ext cx="1295400" cy="5715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3623CA9-41B4-4A5D-8603-C3CDD7D0F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130" y="729069"/>
            <a:ext cx="3971436" cy="233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39885"/>
            <a:ext cx="5791200" cy="897135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914401"/>
            <a:ext cx="8033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105400" y="2171700"/>
            <a:ext cx="3657600" cy="245745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46903" y="2514600"/>
            <a:ext cx="343395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226129" y="2415636"/>
            <a:ext cx="2514600" cy="156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1885950"/>
            <a:ext cx="5697330" cy="14567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TẠM BIỆT CÁC EM !</a:t>
            </a:r>
            <a:endParaRPr lang="en-US" sz="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120</Words>
  <Application>Microsoft Office PowerPoint</Application>
  <PresentationFormat>On-screen Show (16:9)</PresentationFormat>
  <Paragraphs>21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VinVin</cp:lastModifiedBy>
  <cp:revision>18</cp:revision>
  <dcterms:created xsi:type="dcterms:W3CDTF">2006-08-16T00:00:00Z</dcterms:created>
  <dcterms:modified xsi:type="dcterms:W3CDTF">2020-09-06T12:57:52Z</dcterms:modified>
</cp:coreProperties>
</file>