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720A-10B6-4095-8DA6-2AAB48E354C8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7030-AFC7-44D8-95CF-3F12E4361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Downloads\&#272;&#244;n\Danh%20s&#225;ch%20nh&#7841;c%20ti&#7871;ng%20anh\L&#7899;p%205\cd%20ti&#7871;ng%20anh%205%20t&#7853;p%202\CD%201\03%20Track%203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Goodbye!%20-%20Learn%20English%20for%20Kids%20Song%20by%20Little%20Fox.mp4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4692721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0384" y="228600"/>
            <a:ext cx="454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Well come to our class</a:t>
            </a:r>
            <a:r>
              <a:rPr lang="en-US" sz="360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6019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Teacher : </a:t>
            </a:r>
            <a:r>
              <a:rPr lang="en-US" sz="3200" dirty="0" smtClean="0"/>
              <a:t>Nguyen </a:t>
            </a:r>
            <a:r>
              <a:rPr lang="en-US" sz="3200" dirty="0" err="1" smtClean="0"/>
              <a:t>Thi</a:t>
            </a:r>
            <a:r>
              <a:rPr lang="en-US" sz="3200" dirty="0" smtClean="0"/>
              <a:t> </a:t>
            </a:r>
            <a:r>
              <a:rPr lang="en-US" sz="3200" dirty="0" err="1" smtClean="0"/>
              <a:t>Nga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130225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Class : </a:t>
            </a:r>
            <a:r>
              <a:rPr lang="en-US" sz="3200" dirty="0" smtClean="0"/>
              <a:t>5A4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59230" y="914400"/>
            <a:ext cx="4384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Unit 11: What’s the matter</a:t>
            </a:r>
          </a:p>
          <a:p>
            <a:r>
              <a:rPr lang="en-US" sz="2800" dirty="0" smtClean="0"/>
              <a:t>                with you?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0052" y="18288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Lesson 2</a:t>
            </a:r>
            <a:endParaRPr lang="en-US" sz="3200" dirty="0"/>
          </a:p>
        </p:txBody>
      </p:sp>
      <p:pic>
        <p:nvPicPr>
          <p:cNvPr id="12" name="Picture 4" descr="sunflowers_wave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09800"/>
            <a:ext cx="3429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Unit 11: What’s the matter</a:t>
            </a:r>
          </a:p>
          <a:p>
            <a:pPr algn="ctr"/>
            <a:r>
              <a:rPr lang="en-US" sz="5400" dirty="0" smtClean="0"/>
              <a:t> with you?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Lesson 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53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743" y="0"/>
            <a:ext cx="33092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8382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886200"/>
            <a:ext cx="51054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762000" y="533400"/>
            <a:ext cx="4114800" cy="457200"/>
          </a:xfrm>
          <a:prstGeom prst="wedgeRoundRectCallout">
            <a:avLst>
              <a:gd name="adj1" fmla="val -31855"/>
              <a:gd name="adj2" fmla="val 11721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Where’s Nam? I can’t see him here.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981200" y="3124200"/>
            <a:ext cx="2895600" cy="762000"/>
          </a:xfrm>
          <a:prstGeom prst="wedgeRoundRectCallout">
            <a:avLst>
              <a:gd name="adj1" fmla="val 8037"/>
              <a:gd name="adj2" fmla="val -1220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He’s sitting over there, in the corner of the gym.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257800" y="609600"/>
            <a:ext cx="3810000" cy="762000"/>
          </a:xfrm>
          <a:prstGeom prst="wedgeRoundRectCallout">
            <a:avLst>
              <a:gd name="adj1" fmla="val -24163"/>
              <a:gd name="adj2" fmla="val 675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Hi, Nam. Why aren’t you </a:t>
            </a:r>
            <a:r>
              <a:rPr lang="en-US" sz="2000" dirty="0" err="1"/>
              <a:t>pactising</a:t>
            </a:r>
            <a:r>
              <a:rPr lang="en-US" sz="2000" dirty="0"/>
              <a:t> karate?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5105400" y="2971800"/>
            <a:ext cx="1447800" cy="762000"/>
          </a:xfrm>
          <a:prstGeom prst="wedgeRoundRectCallout">
            <a:avLst>
              <a:gd name="adj1" fmla="val 32676"/>
              <a:gd name="adj2" fmla="val -937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Sorry to hear that.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629400" y="2971800"/>
            <a:ext cx="2514600" cy="762000"/>
          </a:xfrm>
          <a:prstGeom prst="wedgeRoundRectCallout">
            <a:avLst>
              <a:gd name="adj1" fmla="val -19569"/>
              <a:gd name="adj2" fmla="val -1120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I don’t feel well.</a:t>
            </a:r>
          </a:p>
          <a:p>
            <a:r>
              <a:rPr lang="en-US" sz="2000"/>
              <a:t>I have a backache.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0" y="6019800"/>
            <a:ext cx="3124200" cy="762000"/>
          </a:xfrm>
          <a:prstGeom prst="wedgeRoundRectCallout">
            <a:avLst>
              <a:gd name="adj1" fmla="val 18754"/>
              <a:gd name="adj2" fmla="val -1067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You should go the doctor now, Nam.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010400" y="6400800"/>
            <a:ext cx="2133600" cy="457200"/>
          </a:xfrm>
          <a:prstGeom prst="wedgeRoundRectCallout">
            <a:avLst>
              <a:gd name="adj1" fmla="val -11995"/>
              <a:gd name="adj2" fmla="val -12013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Thank you, doctor. 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3886200" y="4495800"/>
            <a:ext cx="2133600" cy="1752600"/>
          </a:xfrm>
          <a:prstGeom prst="wedgeRoundRectCallout">
            <a:avLst>
              <a:gd name="adj1" fmla="val 72327"/>
              <a:gd name="adj2" fmla="val -227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You should take a rest and shouldn’t phay sports for a few days.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295400" y="6400800"/>
            <a:ext cx="2590800" cy="457200"/>
          </a:xfrm>
          <a:prstGeom prst="wedgeRoundRectCallout">
            <a:avLst>
              <a:gd name="adj1" fmla="val 27796"/>
              <a:gd name="adj2" fmla="val -1450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OK, I will. Thanks, Mai.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245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724400"/>
            <a:ext cx="16922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7100" y="4765675"/>
            <a:ext cx="1524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4856162"/>
            <a:ext cx="14462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0813" y="4876800"/>
            <a:ext cx="14112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953000"/>
            <a:ext cx="13890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35300" y="4910138"/>
            <a:ext cx="1546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2954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0" y="685800"/>
            <a:ext cx="3048000" cy="457200"/>
          </a:xfrm>
          <a:prstGeom prst="wedgeRoundRectCallout">
            <a:avLst>
              <a:gd name="adj1" fmla="val -22798"/>
              <a:gd name="adj2" fmla="val 12326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You should </a:t>
            </a:r>
            <a:r>
              <a:rPr lang="en-US" sz="2000" u="sng" dirty="0" smtClean="0"/>
              <a:t>                        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19200" y="7302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go to the doctor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1828800" y="1219200"/>
            <a:ext cx="2057400" cy="457200"/>
          </a:xfrm>
          <a:prstGeom prst="wedgeRoundRectCallout">
            <a:avLst>
              <a:gd name="adj1" fmla="val -17920"/>
              <a:gd name="adj2" fmla="val 1298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Yes, I will. Thanks</a:t>
            </a:r>
            <a:endParaRPr lang="en-US" sz="2000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12954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267200" y="685800"/>
            <a:ext cx="3200400" cy="457200"/>
          </a:xfrm>
          <a:prstGeom prst="wedgeRoundRectCallout">
            <a:avLst>
              <a:gd name="adj1" fmla="val -22798"/>
              <a:gd name="adj2" fmla="val 12326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You shouldn’t </a:t>
            </a:r>
            <a:r>
              <a:rPr lang="en-US" sz="2000" u="sng" dirty="0" smtClean="0"/>
              <a:t>                        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6096000" y="1219200"/>
            <a:ext cx="2286000" cy="457200"/>
          </a:xfrm>
          <a:prstGeom prst="wedgeRoundRectCallout">
            <a:avLst>
              <a:gd name="adj1" fmla="val -17920"/>
              <a:gd name="adj2" fmla="val 1298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OK, I won’t. Thanks</a:t>
            </a:r>
            <a:endParaRPr lang="en-US" sz="20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638800" y="7620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</a:t>
            </a:r>
            <a:r>
              <a:rPr lang="en-US" sz="1600" dirty="0" smtClean="0"/>
              <a:t>arry heavy things</a:t>
            </a:r>
            <a:endParaRPr lang="en-US" sz="1600" dirty="0"/>
          </a:p>
        </p:txBody>
      </p:sp>
      <p:pic>
        <p:nvPicPr>
          <p:cNvPr id="21" name="03 Track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23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  <p:bldP spid="12" grpId="1"/>
      <p:bldP spid="14" grpId="1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7524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0" y="1905000"/>
            <a:ext cx="4876800" cy="685800"/>
          </a:xfrm>
          <a:prstGeom prst="wedgeRoundRectCallout">
            <a:avLst>
              <a:gd name="adj1" fmla="val -49630"/>
              <a:gd name="adj2" fmla="val 1048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I have a/an </a:t>
            </a:r>
            <a:r>
              <a:rPr lang="en-US" sz="3200" u="sng" dirty="0" smtClean="0"/>
              <a:t>                       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0" y="3124200"/>
            <a:ext cx="4800600" cy="609600"/>
          </a:xfrm>
          <a:prstGeom prst="wedgeRoundRectCallout">
            <a:avLst>
              <a:gd name="adj1" fmla="val -50713"/>
              <a:gd name="adj2" fmla="val 1413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You should </a:t>
            </a:r>
            <a:r>
              <a:rPr lang="en-US" sz="3200" u="sng" dirty="0" smtClean="0"/>
              <a:t>                       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029200" y="3124200"/>
            <a:ext cx="4114800" cy="609600"/>
          </a:xfrm>
          <a:prstGeom prst="wedgeRoundRectCallout">
            <a:avLst>
              <a:gd name="adj1" fmla="val 48364"/>
              <a:gd name="adj2" fmla="val 1324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Yes, </a:t>
            </a:r>
            <a:r>
              <a:rPr lang="en-US" sz="3200" u="sng" dirty="0" smtClean="0"/>
              <a:t>                  </a:t>
            </a:r>
            <a:r>
              <a:rPr lang="en-US" sz="3200" dirty="0" smtClean="0"/>
              <a:t>. Thanks</a:t>
            </a:r>
            <a:endParaRPr lang="en-US" sz="3200" dirty="0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0" y="4495800"/>
            <a:ext cx="4800600" cy="609600"/>
          </a:xfrm>
          <a:prstGeom prst="wedgeRoundRectCallout">
            <a:avLst>
              <a:gd name="adj1" fmla="val -48742"/>
              <a:gd name="adj2" fmla="val 1258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You shouldn’t </a:t>
            </a:r>
            <a:r>
              <a:rPr lang="en-US" sz="3200" u="sng" dirty="0" smtClean="0"/>
              <a:t>                    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029200" y="4495800"/>
            <a:ext cx="4114800" cy="685800"/>
          </a:xfrm>
          <a:prstGeom prst="wedgeRoundRectCallout">
            <a:avLst>
              <a:gd name="adj1" fmla="val 49130"/>
              <a:gd name="adj2" fmla="val 1091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OK, </a:t>
            </a:r>
            <a:r>
              <a:rPr lang="en-US" sz="3200" u="sng" dirty="0" smtClean="0"/>
              <a:t>                   </a:t>
            </a:r>
            <a:r>
              <a:rPr lang="en-US" sz="3200" dirty="0" smtClean="0"/>
              <a:t>. Thanks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251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 to the doctor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34200" y="3200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 to the school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86600" y="3962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eat ice cream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58000" y="4724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carry heavy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90800" y="685800"/>
            <a:ext cx="4191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3200" y="83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rest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52800" y="838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stomach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19600" y="838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matter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57800" y="838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67400" y="838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9584 0.284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 0.362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833 0.36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5 0.65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5417 0.728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sentation" r:id="rId3" imgW="5440680" imgH="4079601" progId="PowerPoint.Show.8">
              <p:embed/>
            </p:oleObj>
          </a:graphicData>
        </a:graphic>
      </p:graphicFrame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3019425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Homework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209800"/>
            <a:ext cx="8382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lesson 3</a:t>
            </a:r>
            <a:r>
              <a:rPr lang="en-US" sz="3200" b="1" dirty="0"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ết quả hình ảnh cho khung hinh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0"/>
            <a:ext cx="6477000" cy="22087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KÍNH CHÚCQUÝ THẦY CÔ SỨC KHỎE!</a:t>
            </a:r>
            <a:endParaRPr lang="en-US" sz="7200" b="1" dirty="0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dbye! - Learn English for Kids Song by Little Fox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2514600"/>
            <a:ext cx="6705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198</Words>
  <Application>Microsoft Office PowerPoint</Application>
  <PresentationFormat>On-screen Show (4:3)</PresentationFormat>
  <Paragraphs>42</Paragraphs>
  <Slides>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User</cp:lastModifiedBy>
  <cp:revision>9</cp:revision>
  <dcterms:created xsi:type="dcterms:W3CDTF">2017-02-02T11:54:08Z</dcterms:created>
  <dcterms:modified xsi:type="dcterms:W3CDTF">2020-01-17T08:36:01Z</dcterms:modified>
</cp:coreProperties>
</file>