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57" r:id="rId15"/>
    <p:sldId id="258" r:id="rId16"/>
    <p:sldId id="259" r:id="rId17"/>
    <p:sldId id="260" r:id="rId18"/>
    <p:sldId id="279" r:id="rId19"/>
    <p:sldId id="261" r:id="rId20"/>
    <p:sldId id="262" r:id="rId21"/>
    <p:sldId id="263" r:id="rId22"/>
    <p:sldId id="264" r:id="rId23"/>
    <p:sldId id="265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B383-0EB0-4976-AD63-2B25D26AD26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60F-0E6B-4DD3-AB72-3EFB29FE2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B383-0EB0-4976-AD63-2B25D26AD26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60F-0E6B-4DD3-AB72-3EFB29FE2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B383-0EB0-4976-AD63-2B25D26AD26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60F-0E6B-4DD3-AB72-3EFB29FE279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1E19-804C-40AB-A64A-3C0311F41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5299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B383-0EB0-4976-AD63-2B25D26AD26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60F-0E6B-4DD3-AB72-3EFB29FE27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B383-0EB0-4976-AD63-2B25D26AD26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60F-0E6B-4DD3-AB72-3EFB29FE2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B383-0EB0-4976-AD63-2B25D26AD26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60F-0E6B-4DD3-AB72-3EFB29FE27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B383-0EB0-4976-AD63-2B25D26AD26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60F-0E6B-4DD3-AB72-3EFB29FE2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B383-0EB0-4976-AD63-2B25D26AD26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60F-0E6B-4DD3-AB72-3EFB29FE2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B383-0EB0-4976-AD63-2B25D26AD26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60F-0E6B-4DD3-AB72-3EFB29FE2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B383-0EB0-4976-AD63-2B25D26AD26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60F-0E6B-4DD3-AB72-3EFB29FE279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B383-0EB0-4976-AD63-2B25D26AD26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60F-0E6B-4DD3-AB72-3EFB29FE27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CAB383-0EB0-4976-AD63-2B25D26AD26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E1A60F-0E6B-4DD3-AB72-3EFB29FE27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5.wav"/><Relationship Id="rId7" Type="http://schemas.openxmlformats.org/officeDocument/2006/relationships/image" Target="../media/image25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11" Type="http://schemas.openxmlformats.org/officeDocument/2006/relationships/image" Target="../media/image31.jpeg"/><Relationship Id="rId5" Type="http://schemas.openxmlformats.org/officeDocument/2006/relationships/audio" Target="../media/audio1.wav"/><Relationship Id="rId10" Type="http://schemas.openxmlformats.org/officeDocument/2006/relationships/image" Target="../media/image30.png"/><Relationship Id="rId4" Type="http://schemas.openxmlformats.org/officeDocument/2006/relationships/audio" Target="../media/audio6.wav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6.png"/><Relationship Id="rId5" Type="http://schemas.openxmlformats.org/officeDocument/2006/relationships/image" Target="../media/image49.emf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0.emf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54.emf"/><Relationship Id="rId18" Type="http://schemas.openxmlformats.org/officeDocument/2006/relationships/image" Target="../media/image59.emf"/><Relationship Id="rId3" Type="http://schemas.microsoft.com/office/2007/relationships/media" Target="../media/media6.mp3"/><Relationship Id="rId21" Type="http://schemas.openxmlformats.org/officeDocument/2006/relationships/image" Target="../media/image62.emf"/><Relationship Id="rId7" Type="http://schemas.microsoft.com/office/2007/relationships/media" Target="../media/media8.mp3"/><Relationship Id="rId12" Type="http://schemas.openxmlformats.org/officeDocument/2006/relationships/image" Target="../media/image53.emf"/><Relationship Id="rId17" Type="http://schemas.openxmlformats.org/officeDocument/2006/relationships/image" Target="../media/image58.png"/><Relationship Id="rId2" Type="http://schemas.openxmlformats.org/officeDocument/2006/relationships/audio" Target="../media/media5.mp3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52.emf"/><Relationship Id="rId5" Type="http://schemas.microsoft.com/office/2007/relationships/media" Target="../media/media7.mp3"/><Relationship Id="rId15" Type="http://schemas.openxmlformats.org/officeDocument/2006/relationships/image" Target="../media/image56.emf"/><Relationship Id="rId10" Type="http://schemas.openxmlformats.org/officeDocument/2006/relationships/image" Target="../media/image51.emf"/><Relationship Id="rId19" Type="http://schemas.openxmlformats.org/officeDocument/2006/relationships/image" Target="../media/image60.emf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5.emf"/><Relationship Id="rId22" Type="http://schemas.openxmlformats.org/officeDocument/2006/relationships/image" Target="../media/image6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6.png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6.emf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75.emf"/><Relationship Id="rId5" Type="http://schemas.openxmlformats.org/officeDocument/2006/relationships/image" Target="../media/image61.png"/><Relationship Id="rId10" Type="http://schemas.openxmlformats.org/officeDocument/2006/relationships/image" Target="../media/image79.emf"/><Relationship Id="rId4" Type="http://schemas.openxmlformats.org/officeDocument/2006/relationships/image" Target="../media/image74.emf"/><Relationship Id="rId9" Type="http://schemas.openxmlformats.org/officeDocument/2006/relationships/image" Target="../media/image7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wm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8.xml"/><Relationship Id="rId12" Type="http://schemas.openxmlformats.org/officeDocument/2006/relationships/image" Target="../media/image20.gif"/><Relationship Id="rId2" Type="http://schemas.openxmlformats.org/officeDocument/2006/relationships/audio" Target="../media/audio3.wav"/><Relationship Id="rId16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slide" Target="slide10.xml"/><Relationship Id="rId5" Type="http://schemas.openxmlformats.org/officeDocument/2006/relationships/slide" Target="slide7.xml"/><Relationship Id="rId15" Type="http://schemas.openxmlformats.org/officeDocument/2006/relationships/image" Target="../media/image22.png"/><Relationship Id="rId10" Type="http://schemas.openxmlformats.org/officeDocument/2006/relationships/image" Target="../media/image19.gif"/><Relationship Id="rId4" Type="http://schemas.openxmlformats.org/officeDocument/2006/relationships/image" Target="../media/image16.gif"/><Relationship Id="rId9" Type="http://schemas.openxmlformats.org/officeDocument/2006/relationships/slide" Target="slide9.xml"/><Relationship Id="rId1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5.wav"/><Relationship Id="rId7" Type="http://schemas.openxmlformats.org/officeDocument/2006/relationships/image" Target="../media/image25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audio" Target="../media/audio1.wav"/><Relationship Id="rId10" Type="http://schemas.openxmlformats.org/officeDocument/2006/relationships/image" Target="../media/image27.jpeg"/><Relationship Id="rId4" Type="http://schemas.openxmlformats.org/officeDocument/2006/relationships/audio" Target="../media/audio6.wav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5.wav"/><Relationship Id="rId7" Type="http://schemas.openxmlformats.org/officeDocument/2006/relationships/image" Target="../media/image25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11" Type="http://schemas.openxmlformats.org/officeDocument/2006/relationships/image" Target="../media/image29.jpeg"/><Relationship Id="rId5" Type="http://schemas.openxmlformats.org/officeDocument/2006/relationships/audio" Target="../media/audio1.wav"/><Relationship Id="rId10" Type="http://schemas.openxmlformats.org/officeDocument/2006/relationships/image" Target="../media/image28.jpeg"/><Relationship Id="rId4" Type="http://schemas.openxmlformats.org/officeDocument/2006/relationships/audio" Target="../media/audio6.wav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5.wav"/><Relationship Id="rId7" Type="http://schemas.openxmlformats.org/officeDocument/2006/relationships/image" Target="../media/image25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11" Type="http://schemas.openxmlformats.org/officeDocument/2006/relationships/image" Target="../media/image31.jpeg"/><Relationship Id="rId5" Type="http://schemas.openxmlformats.org/officeDocument/2006/relationships/audio" Target="../media/audio1.wav"/><Relationship Id="rId10" Type="http://schemas.openxmlformats.org/officeDocument/2006/relationships/image" Target="../media/image30.png"/><Relationship Id="rId4" Type="http://schemas.openxmlformats.org/officeDocument/2006/relationships/audio" Target="../media/audio6.wav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5.wav"/><Relationship Id="rId7" Type="http://schemas.openxmlformats.org/officeDocument/2006/relationships/image" Target="../media/image25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11" Type="http://schemas.openxmlformats.org/officeDocument/2006/relationships/image" Target="../media/image30.png"/><Relationship Id="rId5" Type="http://schemas.openxmlformats.org/officeDocument/2006/relationships/audio" Target="../media/audio1.wav"/><Relationship Id="rId10" Type="http://schemas.openxmlformats.org/officeDocument/2006/relationships/image" Target="../media/image32.jpeg"/><Relationship Id="rId4" Type="http://schemas.openxmlformats.org/officeDocument/2006/relationships/audio" Target="../media/audio6.wav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8575" y="914400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Welcome to our class </a:t>
            </a:r>
            <a:r>
              <a:rPr lang="en-US" sz="9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r>
              <a:rPr lang="en-US" sz="9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A2</a:t>
            </a:r>
            <a:endParaRPr lang="en-US" sz="9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9367" y="5398785"/>
            <a:ext cx="418691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Teacher: </a:t>
            </a:r>
            <a:r>
              <a:rPr lang="en-US" sz="45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Ms</a:t>
            </a:r>
            <a:r>
              <a:rPr lang="en-US" sz="4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Mai</a:t>
            </a:r>
            <a:endParaRPr lang="en-US" sz="4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7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00400" y="3276600"/>
            <a:ext cx="735012" cy="830262"/>
            <a:chOff x="145" y="2021"/>
            <a:chExt cx="463" cy="427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45" y="2021"/>
              <a:ext cx="463" cy="427"/>
              <a:chOff x="1415" y="1276"/>
              <a:chExt cx="266" cy="298"/>
            </a:xfrm>
          </p:grpSpPr>
          <p:pic>
            <p:nvPicPr>
              <p:cNvPr id="53288" name="Picture 20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9" name="Oval 2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90" name="Oval 2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91" name="Picture 23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7" name="Text Box 24"/>
            <p:cNvSpPr txBox="1">
              <a:spLocks noChangeArrowheads="1"/>
            </p:cNvSpPr>
            <p:nvPr/>
          </p:nvSpPr>
          <p:spPr bwMode="gray">
            <a:xfrm>
              <a:off x="223" y="2025"/>
              <a:ext cx="2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200400" y="4276725"/>
            <a:ext cx="735013" cy="904875"/>
            <a:chOff x="144" y="2512"/>
            <a:chExt cx="463" cy="426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44" y="2512"/>
              <a:ext cx="463" cy="426"/>
              <a:chOff x="1415" y="1276"/>
              <a:chExt cx="266" cy="298"/>
            </a:xfrm>
          </p:grpSpPr>
          <p:pic>
            <p:nvPicPr>
              <p:cNvPr id="53282" name="Picture 27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3" name="Oval 2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908D0F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84" name="Oval 2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09D11"/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85" name="Picture 30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1" name="Text Box 31"/>
            <p:cNvSpPr txBox="1">
              <a:spLocks noChangeArrowheads="1"/>
            </p:cNvSpPr>
            <p:nvPr/>
          </p:nvSpPr>
          <p:spPr bwMode="gray">
            <a:xfrm>
              <a:off x="222" y="2553"/>
              <a:ext cx="2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CC00CC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200400" y="5408613"/>
            <a:ext cx="735013" cy="752475"/>
            <a:chOff x="146" y="2899"/>
            <a:chExt cx="463" cy="474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46" y="2899"/>
              <a:ext cx="463" cy="474"/>
              <a:chOff x="1415" y="1243"/>
              <a:chExt cx="266" cy="331"/>
            </a:xfrm>
          </p:grpSpPr>
          <p:pic>
            <p:nvPicPr>
              <p:cNvPr id="53276" name="Picture 34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77" name="Oval 3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78" name="Oval 36"/>
              <p:cNvSpPr>
                <a:spLocks noChangeArrowheads="1"/>
              </p:cNvSpPr>
              <p:nvPr/>
            </p:nvSpPr>
            <p:spPr bwMode="gray">
              <a:xfrm flipH="1">
                <a:off x="1422" y="1243"/>
                <a:ext cx="254" cy="293"/>
              </a:xfrm>
              <a:prstGeom prst="ellipse">
                <a:avLst/>
              </a:prstGeom>
              <a:gradFill rotWithShape="0">
                <a:gsLst>
                  <a:gs pos="0">
                    <a:srgbClr val="0A9147"/>
                  </a:gs>
                  <a:gs pos="100000">
                    <a:srgbClr val="10E47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79" name="Picture 37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24" y="2900"/>
              <a:ext cx="279" cy="426"/>
              <a:chOff x="224" y="2934"/>
              <a:chExt cx="279" cy="426"/>
            </a:xfrm>
          </p:grpSpPr>
          <p:sp>
            <p:nvSpPr>
              <p:cNvPr id="53274" name="Text Box 39"/>
              <p:cNvSpPr txBox="1">
                <a:spLocks noChangeArrowheads="1"/>
              </p:cNvSpPr>
              <p:nvPr/>
            </p:nvSpPr>
            <p:spPr bwMode="gray">
              <a:xfrm>
                <a:off x="290" y="2934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275" name="Text Box 40"/>
              <p:cNvSpPr txBox="1">
                <a:spLocks noChangeArrowheads="1"/>
              </p:cNvSpPr>
              <p:nvPr/>
            </p:nvSpPr>
            <p:spPr bwMode="gray">
              <a:xfrm>
                <a:off x="224" y="3033"/>
                <a:ext cx="27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</p:grp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3124200" y="5334000"/>
            <a:ext cx="900113" cy="838200"/>
          </a:xfrm>
          <a:prstGeom prst="ellips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3269" name="Hình chữ nhật 4"/>
          <p:cNvSpPr>
            <a:spLocks noChangeArrowheads="1"/>
          </p:cNvSpPr>
          <p:nvPr/>
        </p:nvSpPr>
        <p:spPr bwMode="auto">
          <a:xfrm>
            <a:off x="751434" y="530276"/>
            <a:ext cx="53057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None/>
            </a:pPr>
            <a:endParaRPr lang="en-US" sz="4000" dirty="0"/>
          </a:p>
        </p:txBody>
      </p:sp>
      <p:sp>
        <p:nvSpPr>
          <p:cNvPr id="50" name="Nút Hành động: Quay lại 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25870" y="63246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6000"/>
          </a:p>
        </p:txBody>
      </p:sp>
      <p:pic>
        <p:nvPicPr>
          <p:cNvPr id="57" name="Ảnh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8" y="410839"/>
            <a:ext cx="2149398" cy="1998517"/>
          </a:xfrm>
          <a:prstGeom prst="rect">
            <a:avLst/>
          </a:prstGeom>
        </p:spPr>
      </p:pic>
      <p:sp>
        <p:nvSpPr>
          <p:cNvPr id="58" name="Hình Bầu dục 57"/>
          <p:cNvSpPr/>
          <p:nvPr/>
        </p:nvSpPr>
        <p:spPr>
          <a:xfrm>
            <a:off x="6956781" y="795350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Hình Bầu dục 58"/>
          <p:cNvSpPr/>
          <p:nvPr/>
        </p:nvSpPr>
        <p:spPr>
          <a:xfrm>
            <a:off x="6954119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Hình Bầu dục 59"/>
          <p:cNvSpPr/>
          <p:nvPr/>
        </p:nvSpPr>
        <p:spPr>
          <a:xfrm>
            <a:off x="6955450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Hình Bầu dục 60"/>
          <p:cNvSpPr/>
          <p:nvPr/>
        </p:nvSpPr>
        <p:spPr>
          <a:xfrm>
            <a:off x="6959442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Hình Bầu dục 61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Hình Bầu dục 62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3 Imagen" descr="clock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0"/>
            <a:ext cx="33115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7 Conector recto de flecha"/>
          <p:cNvCxnSpPr/>
          <p:nvPr/>
        </p:nvCxnSpPr>
        <p:spPr>
          <a:xfrm rot="10800000">
            <a:off x="1066800" y="1143000"/>
            <a:ext cx="944562" cy="533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5 Conector recto de flecha"/>
          <p:cNvCxnSpPr/>
          <p:nvPr/>
        </p:nvCxnSpPr>
        <p:spPr>
          <a:xfrm rot="10800000" flipV="1">
            <a:off x="1219200" y="16002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10 Rectángulo redondeado"/>
          <p:cNvSpPr/>
          <p:nvPr/>
        </p:nvSpPr>
        <p:spPr>
          <a:xfrm>
            <a:off x="3973513" y="3200400"/>
            <a:ext cx="3417887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latin typeface="Snap ITC" pitchFamily="82" charset="0"/>
              </a:rPr>
              <a:t>8:45</a:t>
            </a:r>
            <a:endParaRPr lang="es-ES" sz="4400" dirty="0">
              <a:latin typeface="Snap ITC" pitchFamily="82" charset="0"/>
            </a:endParaRPr>
          </a:p>
        </p:txBody>
      </p:sp>
      <p:sp>
        <p:nvSpPr>
          <p:cNvPr id="47" name="11 Rectángulo redondeado"/>
          <p:cNvSpPr/>
          <p:nvPr/>
        </p:nvSpPr>
        <p:spPr>
          <a:xfrm>
            <a:off x="3962400" y="4191000"/>
            <a:ext cx="3429000" cy="863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atin typeface="Snap ITC" pitchFamily="82" charset="0"/>
              </a:rPr>
              <a:t>8:25</a:t>
            </a:r>
            <a:endParaRPr lang="es-ES" sz="4000" dirty="0">
              <a:latin typeface="Snap ITC" pitchFamily="82" charset="0"/>
            </a:endParaRPr>
          </a:p>
        </p:txBody>
      </p:sp>
      <p:sp>
        <p:nvSpPr>
          <p:cNvPr id="48" name="12 Rectángulo redondeado"/>
          <p:cNvSpPr/>
          <p:nvPr/>
        </p:nvSpPr>
        <p:spPr>
          <a:xfrm>
            <a:off x="4038600" y="5334000"/>
            <a:ext cx="3352800" cy="892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latin typeface="Snap ITC" pitchFamily="82" charset="0"/>
              </a:rPr>
              <a:t>8:50</a:t>
            </a:r>
            <a:endParaRPr lang="es-ES" sz="4400" dirty="0">
              <a:latin typeface="Snap ITC" pitchFamily="82" charset="0"/>
            </a:endParaRPr>
          </a:p>
        </p:txBody>
      </p:sp>
      <p:pic>
        <p:nvPicPr>
          <p:cNvPr id="49" name="13 Imagen" descr="Boy-Running.jpg"/>
          <p:cNvPicPr>
            <a:picLocks noChangeAspect="1"/>
          </p:cNvPicPr>
          <p:nvPr/>
        </p:nvPicPr>
        <p:blipFill>
          <a:blip r:embed="rId11"/>
          <a:srcRect r="12985" b="-2069"/>
          <a:stretch>
            <a:fillRect/>
          </a:stretch>
        </p:blipFill>
        <p:spPr bwMode="auto">
          <a:xfrm>
            <a:off x="914400" y="4343400"/>
            <a:ext cx="14398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60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9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9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99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99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99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9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99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5" grpId="0" animBg="1"/>
      <p:bldP spid="53269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-Point Star 4"/>
          <p:cNvSpPr/>
          <p:nvPr/>
        </p:nvSpPr>
        <p:spPr>
          <a:xfrm>
            <a:off x="762000" y="304800"/>
            <a:ext cx="1295400" cy="914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609600" y="5105400"/>
            <a:ext cx="457200" cy="914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7696200" y="5181600"/>
            <a:ext cx="685800" cy="1295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6324600" y="1600200"/>
            <a:ext cx="914400" cy="1295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2" name="4-Point Star 11"/>
          <p:cNvSpPr/>
          <p:nvPr/>
        </p:nvSpPr>
        <p:spPr>
          <a:xfrm>
            <a:off x="4610100" y="5715000"/>
            <a:ext cx="1714500" cy="685800"/>
          </a:xfrm>
          <a:prstGeom prst="star4">
            <a:avLst/>
          </a:prstGeom>
          <a:solidFill>
            <a:srgbClr val="EE1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8077200" y="533400"/>
            <a:ext cx="685800" cy="685800"/>
          </a:xfrm>
          <a:prstGeom prst="star4">
            <a:avLst/>
          </a:prstGeom>
          <a:solidFill>
            <a:srgbClr val="EE1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pic>
        <p:nvPicPr>
          <p:cNvPr id="19464" name="Picture 64" descr="!DANC_C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700" y="-96837"/>
            <a:ext cx="5410200" cy="3521075"/>
          </a:xfrm>
        </p:spPr>
      </p:pic>
      <p:sp>
        <p:nvSpPr>
          <p:cNvPr id="15" name="4-Point Star 14"/>
          <p:cNvSpPr/>
          <p:nvPr/>
        </p:nvSpPr>
        <p:spPr>
          <a:xfrm>
            <a:off x="3733800" y="5867400"/>
            <a:ext cx="304800" cy="7620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6" name="4-Point Star 15"/>
          <p:cNvSpPr/>
          <p:nvPr/>
        </p:nvSpPr>
        <p:spPr>
          <a:xfrm>
            <a:off x="8077200" y="2971800"/>
            <a:ext cx="533400" cy="1295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2057400" y="5638800"/>
            <a:ext cx="914400" cy="533400"/>
          </a:xfrm>
          <a:prstGeom prst="star4">
            <a:avLst/>
          </a:prstGeom>
          <a:solidFill>
            <a:srgbClr val="EE1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8" name="4-Point Star 17"/>
          <p:cNvSpPr/>
          <p:nvPr/>
        </p:nvSpPr>
        <p:spPr>
          <a:xfrm>
            <a:off x="228600" y="2057400"/>
            <a:ext cx="457200" cy="7620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9" name="4-Point Star 18"/>
          <p:cNvSpPr/>
          <p:nvPr/>
        </p:nvSpPr>
        <p:spPr>
          <a:xfrm>
            <a:off x="0" y="3429000"/>
            <a:ext cx="1485900" cy="990600"/>
          </a:xfrm>
          <a:prstGeom prst="star4">
            <a:avLst/>
          </a:prstGeom>
          <a:solidFill>
            <a:srgbClr val="EE1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pic>
        <p:nvPicPr>
          <p:cNvPr id="19470" name="Picture 4" descr="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05238"/>
            <a:ext cx="762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6" descr="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05238"/>
            <a:ext cx="8255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7" descr="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99536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9" descr="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05238"/>
            <a:ext cx="762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0" descr="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05238"/>
            <a:ext cx="8255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Nút Hành động: Quay lại 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8500" y="62484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2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4343400" cy="868362"/>
          </a:xfrm>
        </p:spPr>
        <p:txBody>
          <a:bodyPr/>
          <a:lstStyle/>
          <a:p>
            <a:pPr algn="l"/>
            <a:r>
              <a:rPr lang="vi-VN" b="1" dirty="0" smtClean="0">
                <a:solidFill>
                  <a:schemeClr val="tx2"/>
                </a:solidFill>
              </a:rPr>
              <a:t>New Words</a:t>
            </a:r>
            <a:endParaRPr lang="vi-VN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3733800" cy="2514599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vi-VN" b="1" dirty="0" smtClean="0">
                <a:solidFill>
                  <a:srgbClr val="FF0000"/>
                </a:solidFill>
              </a:rPr>
              <a:t> - </a:t>
            </a:r>
            <a:r>
              <a:rPr lang="vi-VN" sz="5400" b="1" dirty="0" smtClean="0">
                <a:solidFill>
                  <a:srgbClr val="FF0000"/>
                </a:solidFill>
              </a:rPr>
              <a:t>Get up</a:t>
            </a:r>
          </a:p>
        </p:txBody>
      </p:sp>
      <p:pic>
        <p:nvPicPr>
          <p:cNvPr id="4" name="Picture 3" descr="early-in-the-morning-clipart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143000"/>
            <a:ext cx="4639082" cy="3886200"/>
          </a:xfrm>
          <a:prstGeom prst="rect">
            <a:avLst/>
          </a:prstGeom>
        </p:spPr>
      </p:pic>
      <p:pic>
        <p:nvPicPr>
          <p:cNvPr id="5" name="Picture 4" descr="eat-clipart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438400"/>
            <a:ext cx="5410200" cy="3581400"/>
          </a:xfrm>
          <a:prstGeom prst="rect">
            <a:avLst/>
          </a:prstGeom>
        </p:spPr>
      </p:pic>
      <p:pic>
        <p:nvPicPr>
          <p:cNvPr id="6" name="Picture 5" descr="diner-clipart-family-together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362200"/>
            <a:ext cx="4978400" cy="28003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438400" y="1066800"/>
            <a:ext cx="48006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Have</a:t>
            </a:r>
            <a:r>
              <a:rPr kumimoji="0" lang="vi-VN" sz="6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dinner</a:t>
            </a:r>
            <a:endParaRPr kumimoji="0" lang="vi-VN" sz="6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438400" y="990600"/>
            <a:ext cx="56388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Go</a:t>
            </a:r>
            <a:r>
              <a:rPr kumimoji="0" lang="vi-V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school</a:t>
            </a:r>
            <a:endParaRPr kumimoji="0" lang="vi-V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81200" y="914401"/>
            <a:ext cx="54102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6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Have</a:t>
            </a:r>
            <a:r>
              <a:rPr kumimoji="0" lang="vi-VN" sz="69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breakfast</a:t>
            </a:r>
            <a:endParaRPr kumimoji="0" lang="vi-VN" sz="69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05000" y="685800"/>
            <a:ext cx="5334000" cy="114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Go</a:t>
            </a:r>
            <a:r>
              <a:rPr kumimoji="0" lang="vi-V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bed</a:t>
            </a:r>
            <a:endParaRPr kumimoji="0" lang="vi-V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7d4b5f1194f6b9e04c671197c6c093d7_vector-illustratio-of-happy-little-kids-going-to-school-royalty-a-child-going-to-school-clipart_1300-90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209800"/>
            <a:ext cx="6324600" cy="3657600"/>
          </a:xfrm>
          <a:prstGeom prst="rect">
            <a:avLst/>
          </a:prstGeom>
        </p:spPr>
      </p:pic>
      <p:pic>
        <p:nvPicPr>
          <p:cNvPr id="7" name="Picture 6" descr="7d4b5f1194f6b9e04c671197c6c093d7_vector-illustratio-of-happy-little-kids-going-to-school-royalty-a-child-going-to-school-clipart_1300-90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305805"/>
            <a:ext cx="6039047" cy="40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vi-VN" sz="3600" b="1" dirty="0" smtClean="0">
                <a:solidFill>
                  <a:srgbClr val="FF0000"/>
                </a:solidFill>
              </a:rPr>
              <a:t>Get up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>
                <a:solidFill>
                  <a:srgbClr val="FF0000"/>
                </a:solidFill>
              </a:rPr>
              <a:t>Have breakfast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>
                <a:solidFill>
                  <a:srgbClr val="FF0000"/>
                </a:solidFill>
              </a:rPr>
              <a:t>Have dinner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>
                <a:solidFill>
                  <a:srgbClr val="FF0000"/>
                </a:solidFill>
              </a:rPr>
              <a:t>Go to School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>
                <a:solidFill>
                  <a:srgbClr val="FF0000"/>
                </a:solidFill>
              </a:rPr>
              <a:t>Go to bed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609600"/>
            <a:ext cx="2746265" cy="546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600" b="1" dirty="0" smtClean="0"/>
              <a:t>Thức dậy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/>
              <a:t>Ăn sáng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/>
              <a:t>Ăn tối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/>
              <a:t>Đến trường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/>
              <a:t>Đi ngủ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8845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209800" y="5334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Unit 11</a:t>
            </a:r>
            <a:r>
              <a:rPr lang="en-US" sz="25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time is it ?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438400" y="976747"/>
            <a:ext cx="4191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868632"/>
            <a:ext cx="4762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44" y="2667000"/>
            <a:ext cx="7425912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3" y="62446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209800" y="5334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Unit 11</a:t>
            </a:r>
            <a:r>
              <a:rPr lang="en-US" sz="25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time is it ?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438400" y="976747"/>
            <a:ext cx="4191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868632"/>
            <a:ext cx="4762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76905"/>
            <a:ext cx="6400800" cy="389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09800" y="5334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Unit 11</a:t>
            </a:r>
            <a:r>
              <a:rPr lang="en-US" sz="25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time is it ?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438400" y="976747"/>
            <a:ext cx="4191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868632"/>
            <a:ext cx="4762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162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59" y="62484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1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381500" y="228600"/>
            <a:ext cx="4495800" cy="3810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Sunday, January 13</a:t>
            </a:r>
            <a:r>
              <a:rPr lang="en-US" sz="26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2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209800" y="5334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Unit 11</a:t>
            </a:r>
            <a:r>
              <a:rPr lang="en-US" sz="25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time is it ?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438400" y="976747"/>
            <a:ext cx="4191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 2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:1-&gt;6</a:t>
            </a:r>
            <a:endParaRPr lang="en-US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868632"/>
            <a:ext cx="4762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04527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2697017"/>
            <a:ext cx="7564187" cy="350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4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526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What time do you …….......?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232" y="4056408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I </a:t>
            </a:r>
            <a:r>
              <a:rPr lang="en-US" sz="5400" b="1" dirty="0" smtClean="0">
                <a:solidFill>
                  <a:srgbClr val="FF0000"/>
                </a:solidFill>
              </a:rPr>
              <a:t>……… </a:t>
            </a:r>
            <a:r>
              <a:rPr lang="en-US" sz="5400" b="1" dirty="0">
                <a:solidFill>
                  <a:srgbClr val="FF0000"/>
                </a:solidFill>
              </a:rPr>
              <a:t>a</a:t>
            </a:r>
            <a:r>
              <a:rPr lang="en-US" sz="5400" b="1" dirty="0" smtClean="0">
                <a:solidFill>
                  <a:srgbClr val="FF0000"/>
                </a:solidFill>
              </a:rPr>
              <a:t>t …….……</a:t>
            </a:r>
            <a:r>
              <a:rPr lang="en-US" sz="5400" b="1" dirty="0" smtClean="0"/>
              <a:t> 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354" y="381000"/>
            <a:ext cx="3022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*Structures:</a:t>
            </a:r>
            <a:endParaRPr lang="vi-VN" sz="4400" b="1" dirty="0"/>
          </a:p>
        </p:txBody>
      </p:sp>
      <p:sp>
        <p:nvSpPr>
          <p:cNvPr id="13" name="Right Arrow 12"/>
          <p:cNvSpPr/>
          <p:nvPr/>
        </p:nvSpPr>
        <p:spPr>
          <a:xfrm>
            <a:off x="533400" y="35052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5867400" y="1667470"/>
            <a:ext cx="2267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Get up </a:t>
            </a:r>
            <a:endParaRPr lang="vi-VN" sz="5400" b="1" dirty="0" smtClean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3889664"/>
            <a:ext cx="2236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g</a:t>
            </a:r>
            <a:r>
              <a:rPr lang="en-US" sz="5400" b="1" dirty="0" smtClean="0">
                <a:solidFill>
                  <a:schemeClr val="tx2"/>
                </a:solidFill>
              </a:rPr>
              <a:t>et </a:t>
            </a:r>
            <a:r>
              <a:rPr lang="en-US" sz="5400" b="1" dirty="0" smtClean="0">
                <a:solidFill>
                  <a:schemeClr val="tx2"/>
                </a:solidFill>
              </a:rPr>
              <a:t>up </a:t>
            </a:r>
            <a:endParaRPr lang="vi-VN" sz="5400" b="1" dirty="0" smtClean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0477" y="3881734"/>
            <a:ext cx="2804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6 o’clock </a:t>
            </a:r>
            <a:endParaRPr lang="vi-VN" sz="5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09800" y="5334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Unit 11</a:t>
            </a:r>
            <a:r>
              <a:rPr lang="en-US" sz="25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time is it ?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438400" y="976747"/>
            <a:ext cx="4191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data:image/png;base64,iVBORw0KGgoAAAANSUhEUgAAA5gAAAKACAYAAAD5Otf/AAAgAElEQVR4XuydCXgdV3n+3zMzd9HVvlu25E1eZHlNvMYkMdmahSyQjSRsLQQCZSuFNi2l/zSlpS2l0AIFSkOAAklISEhISEgCWchux/u+W14ka9+v7jIz5/98c++VZUWSJfnKlu33+LmPru6dOcvvzMjnne8736fAQgIkQAIkQAIkQAIkQAIkQAIkQAJpIKDSUAerIAESIAESIAESIAESIAESIAESIAFQYPIiIAESIAESIAESIAESIAESIAESSAsBCsy0YGQlJEACJEACJEACJEACJEACJEACFJi8BkiABEiABEiABEiABEiABEiABNJCgAIzLRhZCQmQAAmQAAmQAAmQAAmQAAmQAAUmrwESIAESIAESIAESIAESIAESIIG0EKDATAtGVkICJEACJEACJEACJEACJEACJECByWuABEiABEiABEiABEiABEiABEggLQQoMNOCkZWQAAmQAAmQAAmQAAmQAAmQAAlQYPIaIAESIAESIAESIAESIAESIAESSAsBCsy0YGQlJEACJEACJEACJEACJEACJEACFJi8BkiABEiABEiABEiABEiABEiABNJCgAIzLRhZCQmQAAmQAAmQAAmQAAmQAAmQAAUmrwESIAESIAESIAESIAESIAESIIG0EKDATAtGVkICJEACJEACJEACJEACJEACJECByWuABEiABEiABEiABEiABEiABEggLQQoMNOCkZWQAAmQAAmQAAmQAAmQAAmQAAlQYPIaIAESIAESIAESIAESIAESIAESSAsBCsy0YGQlJEACJEACJEACJEACJEACJEACFJi8BkiABEiABEiABEiABEiABEiABNJCgAIzLRhZCQmQAAmQAAmQAAmQAAmQAAmQAAUmrwESIAESIAESIAESIAESIAESIIG0EKDATAtGVkICJEACJEACJEACJEACJEACJECByWuABEiABEiABEiABEiABEiABEggLQQoMNOCkZWQAAmQAAmQAAmQAAmQAAmQAAlQYPIaIAESIAESIAESIAESIAESIAESSAsBCsy0YGQlJEACJEACJEACJEACJEACJEACFJi8BkiABEiABEiABEiABEiABEiABNJCgAIzLRhZCQmQAAmQAAmQAAmQAAmQAAmQAAUmrwESIAESIAESIAESIAESIAESIIG0EKDATAtGVkICJEACJEACJEACJEACJEACJECByWuABEiABEiABEiABEiABEiABEggLQQoMNOCkZWQAAmQAAmQAAmQAAmQAAmQAAlQYPIaIAESIAESIAESIAESIAESIAESSAsBCsy0YGQlJEACJEACJEACJEACJEACJEACFJi8BkiABEiABEiABEiABEiABEiABNJCgAIzLRhZCQmQAAmQAAmQAAmQAAmQAAmQAAUmrwESIAESIAESIAESIAESIAESIIG0EBjXAlNrbaRllKyEBEhgSAJKKXc8IFq8eHGZqfVi1zAWG8AyaF0KpaYqpQqlfxo4oIGvr1mz5vvjob/sAwmQAAmQAAmQAAmQwPEEzlqBGQqFlti2PVtrPU1rPR3ALK31LBm+UmoXgF1KqX1Kqf2WZe0Kh8NreHGQwLlK4HQKzGXLlhW6rnuDodRncwNYNDVPozwXmFGQeE3NA3KDQFMYeHIHau9fp7+5Zu3a/0jXXGldG0JL+0Vw3SsANQcay6G0J2gHLBrdgNoJoCPxvW4AdCOcWAU0cqCdzQgEX4KyTYRbuqDaV6vyG5vT1V/WQwIkQAIkQAIkQALjmcBZJzCDweA1tm1/SGt960jAK6WeME3zwWg0+shIzuOxJHA2EBiNwNR6axba1Sw4ehFcVADIhtZTAQwuzvrA2rx9T+3f/ev30dLSfOWcYhS+twpYOikhJgcqR7uAJ3aoAz/flB4Lpta7A2iIXwNDXwVgLoAJ0DKGWBA6lgkNE3Aj0LYv8T5ZtO3AdbvgRm048TY4TifceAacWK52oj7lxjq0G2uGshRMnw3DbVOmFYMRrIehaoHoQSC+DY5vi6r6WOfZcP1wDCRAAiRAAiRAAiSQInDWCEy/3/9nruuKsFx1ktO70TCMhxYuXPjtt99+O3KSdfF0EjgjCIxEYGq91Y8W81I47t9DuUvg4hAQtWF3Z0P3dMKNzX7HoDUAVwGOjYampthjz2+wn31lU2hmbhg3zgHmFANBa2hUO5uAX2/H2qf3GP+wevXqp04GrK7fXAqoTwN6BWIdebC7AtBxBTc2FdAhAOKerwDtQGtDOzElb+HEAVdeNuBEAKWjcowGAtCOqUzRoTJYBe06qbeAMgBlhaGdbmVYncqfsQ/+jJ+g2/e0WvCB1pMZC88lARIgARIgARIggfFE4IwXmLfeeqv12GOP/VxrfUs6wSqlXs/IyLirs7NzWzrrZV0kMB4JDFdgeuKyybwFbvRziLfa6D6Uh1i7iLXjrZbahRYR5rqAHYd2oog7Nt7Y3oifPrML6OnA+6qBVVNPLCxTvA61A09sx65fbnb/Zc26dT8ZLceE5TL6d3AiNyN8JFdHm32IhQ1PNOpYNrTrhyFqV3v6EpYf0DZgJMWj0oBhAFqLv70nQ3uf2MnnXlHQ2k0cc+xbr06lPGNoVBvB/Urp++CL/lxN/4v60Y6H55EACZAACZAACZDAeCJwRgvMUCi0NBqN/hLAlDGC2uXz+e6IRCK/HaP6WS0JjAsCwxaYzZsugKs+r7uPzEbLjkK4doV2YwkBJn9NTBFeTkJ4mRaUaQGWBds18Ps3D+CBJ9ZjSVE3bp8/uCvsYEDStQdTN247H27s6+g8sFx31vjdSJvP8FlK+gnPAult1E52QwShkbBJGvJZUlB635/En08R4BLDTDu7HODT1pxJLyp1qzMuLgZ2ggRIgARIgARIgAROgsBJrJBOotVhnjpUFFm/3/8Jx3FOSSRJ0zT/IhaLfWeY3eZhJHDGERiOwKyurs56/3VX3F6QE7rbctrLTLcrBCcG+Ewo37GNk6GgD2VFmaisyMfkshyPxYtrDuL+h9dgRUk3Prhw+FbLviDTJzC33ouuw7fqjn1TdbQpCMuACgSgxELpubKemj+LYuHV4YgD07zXyMz4gZr5ucYz7sJhh0mABEiABEiABEigH4FTs5IaJfbBBGYgELjRtu1TGozHsqxbotHoY6McCk8jgXFNYDCBKRFeleteCK3fq5W6rCxbVZw/UaMkc/DhNIcB2S/ZHDEQzMxEaWEmwl1hLMjpwMcWj05cSmsiMJ/d5+t8pib03V899Ycvjwaobtq1HPGuv9btOy7VnYeylV+byh9Iur8OXGNzew8OHGlHW2cERxq60N0TH/DArJAPBTkZKC0MYeqkPOTnBGF6Vs9BitZwO1pg+IK/hj/zK2ru5+iOP5pJ5TkkQAIkQAIkQALjisAZJzBzc3Mru7q6JM3IKS9ZWVmz2tvb957yhtkgCYwxgYEE5rIlS+7xmfjs1DwULi9PRHgdTjCeVFfbI8CBNmBXsxcCyNtvWZE7+oGIwHzhcAhrO/J/8p//sOrPVcVf9oy0Nt209V8Qbr1Ct26bD6fFr4J+z5W3f+kKx7BtbxPWbD2KA0e7YeVMQGZBCXyZBfBnZEGJK3C/EulshxvrRmfDYURaj2LqhBAWV5di4awSZGf6B+yq29EKZWasVWbo02rhZ94a6Xh4PAmQAAmQAAmQAAmMNwJnlMC86667zPvuu281gEWnCeSGO++8c9n//M//cK/UaZoANjs2BAYSmKtWLP7xtVXqTz+7fPhtSiCe1UeAkA9YPBFDWjqHX2viyJTA3KMnPHnvXRd/Sc35zIgfNOnGbS+jq3aqbt1aBl/cp3y+41xiRViu39GAF1bXoN3NRvHMxcgvn4GcgmLEohG4joNQTi5y8gthWr7eIXS2NaO9qRGGacE0TYQ729F6eA+a9m5AvtWFpXOKsXzBRORlB44btu5sh7IyJG/mXWrOZ94YKRMeTwIkQAIkQAIkQALjjcAZJTAty/qe1vqu0wlRKfU/tm3/+ensA9smgXQTGMSCefuSifjORxejcF7JiVsUt9ifrAdeP6TgM4ArKjU+uXTkwXwGa8kTmIdC2OOWPXnvpy4ancBs2HpEd9bk6tatIRVUSvmOWRZFXD7w9DbsqDeQM20RKqoWoWxqJbJy87F749t4+w/PoLXxKAIZIVz1gY+jYtYcr6utDUfx4qO/QO3+3TBNC0suuwbVS1fCcRy0NtThwJa3cWTza1g02cL1qyoxoeiYfzEF5omvKx5BAiRAAiRAAiRwZhE4YwSm5Ll0HOe+0eItLS1FSUkJNm/ePNoqes8zTfPOWCz245OuiBWQwDghMJDAXLlkybyyPPWV62fp979//ok7+voh4OG9RZiz4kr4/H6se/5B3FEdwcqKE587nCPSIjDrN8Z0+34L3fuUEm0pkWMB1NS144kXdqMmVooZy6/AlKr5nrA0TBOdrc3Y8uYr6G5vhTIMdHe0Y94FqzB5VjUsnw9Ha/Zi2+rXYcejXlaSjKxsTJ0zDxOmVMIfCKKztQV1B/Zi4/OPoDK7HTdfNgMTS7K8dnV3GMr0b4bfTwvmcC4CHkMCJEACJEACJDDuCZwxAtOyrBe01qtGSvTuu+/GbbfdhgULFninHjhwAC+88AK+9a1vYdu20cXUUEq9bNv2pSPtC48ngfFKYCCBWV1d7c/KyPjohVPVf3xqKUIn2j8pAvMXO3Ixa+nlKJ0wAb9/8le4uLgeH06TQ3uvwMTkJ+/90o1fUuU3jtxFtm691h17oMMHoPwmlGV54vJnT25Fs28qFl52AybPnucJw1QR19ju9jbPJda0LMSjEc+KGQhlwjAMRHu6Ee3pgZHMkxmPxeAPBpGRme0JVCniWnto93asffohTMtsxk2XTPdEpu7qhjIDmxGgwByv9wb7RQIkQAIkQAIkMDICZ4TADAaD18Tj8SdHNjTg2WefxeWXXz7gaVu3bvWE52hFps/nuy4SiTw90j6dquMrKiry6uvrbzQM49BHPvKRF7hvdGDyoVDoAq215yeZl5e3pa6urvlUzdF4ameIKLIXVBW4X31fNS67eubQPd7aAPxoLVCx/H2444MfxE9/8hM4O57CF1ZqBN8ZR2fEwz8mMKc/ee/f3f0lVTxn5ALz6Hqt23ZBh/dDBXxo6bZx36Mb0WBVYtFlN6B8ZhV8ElW2XxErphvuhNIuItEoQgUlCOXk9QpIcZNFNAxTwfs+Z0I5gpnZx9UiIvPI3l1Y89sHMDu3FTdcPBWlAQcIlB5SwawPq5m3vzRiKDyBBEiABEiABEiABMYZgTNCYFqW9aDW+taRsPv4xz+OH/zgB0OeIiJz1apVaG1tHUnV3rFKqYdt2759uCdaliWdmdXv+C6l1AbTNP8YiUR+P9y6TnTcNddc43v22Wd3A/CcE5VS37Nt+7MnOu9E35umeQTABDnO5/NdH4lEfnuic8b792fjmEbDfDCBKbkvszMzP3PZdPzL51do5B4z7L2jGQnw8/NNgDvtStz58Y/jmd/9Djue+xE+vUyfVPTYVEOewDySjT1q1pP3/s1fjE5g1q6tR8feXDe8P6ACFn72zE5saMzBwituxZSqubD67MnsO8D67eswa2IRigsKEO7pwesbtiB3ahXyS8pgx2KIHtmNqSX5yM3J8b7febQVvoIyBLMGFpmvPXofrqrWePfcUmQVTo/Cl32jqrxu3D6wGs01xXNIgARIgARIgATOTQLjXmCGQqEl0Wh0ROH7Zb9lbW1t74y+/PLLuPfee3HkyBFcddVV+K//+q/e726//XY8/PDDo5r9QCCwPBwOvz2ck03TXAPg/MGOVUo9ddFFF93y4osvxoZT31DHZGdnV4XD4a19jtnpOE71ydZ7Noqxs3FMo5nnwQSm1HXB0qWr5hTrr908FysvnT547ZKW5FfbgH1ZF+Fzn/881q1fjyfv+xo+dr72IsqebAnHgd/tD+KVtmlPfu/rXx6dwDy64S3dvmeW7tqbt2F/E372h1rMuPQDmLP8ouPcYvv29eDOrShCGPMqp6KhoQHRWBSdXd3QpZUIFJSiufYgqgqCKMvPxq7du+H3+XDwaCOCU+YgVOg9jzmuiCVzzR+eRvfWZ3D7imLMnD3vLWTmf1ZNvlr+RrCQAAmQAAmQAAmQwBlNYNwLTL/f/2HHcUYUUOeKK67A7373u96Jue666/D008eMAxs2bMD8+YmoJffffz/E2jmaYprmn8Visf8bzrknEphSh1LqF7Ztf3g49Q11TNKCKe6Dk5P1ft+27c+cbL1noxg7G8c0mnkeSmAuXry4LNtv/OWfzNBf+vNlGNLd9cmdwFPNc/Cea69FS0sLXn3+qbTuw5T6H9o/4clf3ffvoxOYDdt+qdt2X6g7dkz8/uMbURuch6XX3o6isvJBsb393BN4V3Ul2lua8cIf/oC4Hcftt92Gdn8enKxCRJvrsKC8CJvWrsZzzz6LQCCAFRdcAGviDGSWTUEg41jU2FQj3R1teOa+b+KGWTGsvGDJy4Hckr9Uky5bN5q54zkkQAIkQAIkQAIkMJ4IjHuB6fP57nVd9ysjgfbFL34R73nPe3pPufTS4+PxfPe738WnPvUp7/vvf//7+MxnRqe9DMP4p3g8fs9w+tZXYCqlfquUWqu1nqS1fjeAymQdbl5e3pTm5uZj5tfhVD7AMXl5eVO7u7tFrHYvXbr0u6+//np0lFX1nnY2irGzcUyjmeehBKbUt2zZsmsXT3C/8cGFmD2UNVIC/fzvOh+OdJmIRhOX3AUVSJub7EkLzKZt/4b2Azd21G6Y8Y/3v4YpV30S89916aCusdL/LS8+jVWL5uClPzyPF194AdMqK/GRj3wERyIKbk4J/OFmVE0owA+++22sfustLDrvfFx66SXoCuYjNHE6MnNyB5yS5x/6MWZjFy5esfiJ8smVf6fKlvX1OhjNNPIcEiABEiABEiABEjjtBMa9wLQs6xda69vSRUqsCzU1NSguLvaqvOaaa7xgQKMpSqmHbNv+wHDO7SswTdP8ZCwW+9/CwkLPcbCtrW2/JEyQ95ZlvS8ajf6mf53FxcWl7e3t73FdV9LeT1JK7bAs68menp6XB2o/MzNzseu6Xi6EzMzMXU1NTXXyPisra77jOAXyPhAI1LS1tR0IhUIr4vH49VprMeseCAaDP+jq6upd7IpYjUajU2Kx2K8AeOcahvF3lmW9UV5evnb37t1dw2Eg4jkcDl/ruu6FAGzDMN7MzMz8TWtr66HBgu2k2h5JfwdgN6G9vf36JLsswzBezczMfFzaHa3AnDRpUkFDQ8MXk8yaTNN88uc///njt9xyix6IRTLo0ntd110BoFgp9VpGRsZvOjo69gw0V5mZmQtd182Tuvx+/+H29va9A9Wbm5tbGYvFPPObZVkNnZ2d24czF/2PGYbAnJXrc/72uir1p59YMngLEujnkT252NoS9PY2S5TVkkAUH1iocaIgQcPp90kLzNad96Cj7vaaba/N/v7TOzHnhs+gcv55Qza97Y2X8a45U1BbcwBr176NBQsXoaiwAK3+fPgLJ6K1ZieWzSjH6398Gdu2bsW7LrwQ8Xgcbul0ZJdN9qLPDlTW/P5p4MDLbe9ZtWL9rOlz/lpNnD8sd/vhcOIxJEACJEACJEACJHC6CJwJAvNNrfXSdAHqG/ynsbERU6dORSQSGVX1Sqk1tm2LYDhhGUxgirXSNE0JyOPtbrMs60PRaPSBVIV33XWX+eMf//hTjuP8s+jDAYTBa4WFhTfV19c39v1uoPaS9T+ptb5G3iulJPBQhdb6mLk3UUm73+9/b09Pzx/lF5/Pd4/ruv9voEEGg8Fl3d3da08EIBgMXhWPxx8CcHzUEyAmlmDXdf98oABCfds+QX9v6OnpeaV/PzIyMlbGYrHHRNT1+27IdocaT05Ozozu7u4XROj3PU4p9Xp+fv7NjY2N9X0/F1Hf09MjDw08l+U+xTEM4zuu614CYKF8nnr44PP5vuy67leTx25zHOcdmSjvvfde4x//8R8l144X37X/tXOiOenXd/dExy9bsuT2CyrwnTsXo3Bm4cBHpwL9NGQv9txk6+rq8PorL6Ha3IXPyqORIYqcu/oIsL8VkPd9S8gHTMgCjnYBB52TcJFt3XsjOmv/ds+mPy756csHMfs9d2HqnKGTfLY21AGNBzFnShkCPp8nHldv3IrMaXORV1aB1qNHkBNpQUVRHizLhOtqbNhTg4zymcgqLBl0xOtffh7NG3636/Zr3l0/e86cu1XhnDdONAf8ngRIgARIgARIgATGO4FxLzBN0xTh5FnN0lFWr16NxYsXe1VJLswvfelLJ1Nti+M4/YXLgPUNJPjy8/Mnd3V13e667tdSJwUCgXeFw+E3U79blvUdrbWIr6FKTU5OzrtbW1sPpg4ajsA8QZ2t+fn588XyebICMxAI3Gzb9i+HC7pvhNqh2u5XX3N5efnMmpqaXmmSkZFxSSwWE/N0IhnhCcpwIuMmRZ0EYxkwu2P/HKlJcSlBqt6Z+2KA/qQEplhIjx49KlZnz7Lt9/svSQn+PtfKLbZti2iXUnvTTTdNe/jhh+0TjXOg709kwZRzrr3qqgtyze6v/smUnsveP4gmk0A8j20DagqvxBe/9CW0d3R46UoOrH4KF07RqO1IiEefAQQsIO4CURtoDgOHOhR8loElcyfg+lUzkJt9DFk4YqOuvhPdUT9KJlU+ec2fXDG6PZitu1eho+5rB3e9ufL+PxzAjKvuPKHAlKA83c31sCIdCPktdEdj6DGCyC4ugz+YATseR6y9GWZPO4I+0/veychFRn7xkK63a55/Cg0bf7/5I9df1lxVPefLFJijuXJ5DgmQAAmQAAmQwHgjcCYIzAYAg9hLRobzl7/8JW6++WbvpFdeeQVXXnll7z6xkdXUe3Sz4ziDmyj6VDqcID8Adt55553zUzkrg8HgtfF4/Ik+1bQqpX6nlKrVWi/RWq/q8932qqqqZVu3bg3LZyMQmJ2GYfy7YRh7Hcf5pNb6olSd4gYbj8f/NSMjY5Vt2+92XfcvU1ZUcQ9WSu3Kzc39Ycr9diCGlZWV2QcOHNgDoCj5fdwwjH8zTfMt13Unuq77p1rrC/qeewKBmervftu2/wJA4mlBYswfj8Vi98v7hQsXZmzZskXcfKckv3ZlnKZpvu66bqnruh/qO1Y5ZjgCMzMzc1EkEklZbI9alvWXWutcx3Fkn7A/Ozv7gqTLM8T6fN9994kY9ayTUpRS3zVN8w9a6zzXdW/VWl/dd+wpgSmfWZb1E631h5LnPWrb9nGpekzT3ARgbnLsfxmLxY6FRx7hBT0cgVm76ZXFP3/0qXs6dv/xuk+cH0fJO2PXeK3+bjfwUnQxPvqJP0fVnDl49NFH8Z/f/OY7ehQKhVBWVibcPUtne/sxs+X5c0rxqVvPw/yZx57f6FgcMPKh8qqfgy/7blUyd8MIhwnduX8V2g5/refolpX//tBb3h7MygW9l9Cg1YnIjPV0e3kwXSj4M0LHub6e6PuBKv79L3+C3LZNm2+7/mqnbFLFF1TxfObBHOmE8ngSIAESIAESIIFxR2DcC0zLsl7tL0BGQ7GvuDx48CBuvPFGrF+/fjRV9Z6jlHrDtm3ZT3jCMgyB2ZyRkXF5V1eXiAavmKYpHVyQ/HVjQUHB1X3dLwOBwHtt25Z9kd48mqb5F7FY7DvJ971pUfqJll4XWTnO7/df1tPT4y1sk9FnZdFeJb8rpX5q2/ZH+/RnxHkw/X7/BxzHSUXatf1+/9U9PT3iXuoVsQh+9atffUhrfVPqsyEEphMIBC4Mh8Or5diZM2dm7du3T9yLPZFvGMa/xONxLyBUIBC4ybbt3vwzlmW9PxqNCqu+7f5Sa33jQO0ONqEFBQXl7e3tB5LMDwWDwfd1d3evLy4unhCJRAo6OzvFZdUrSffcXrdd0zTfIQL7W6j7zlVmZuZ5kUgktS/PlbZT8x8MBq+Ox+NPJZvqnDdvXtnGjRt7Buv3iT4fjsDUjdsX/+6FV+9Z/cfnr1sQ2HfcnkqxXG5pAGQPplgoO7Pn4NYPfxwXXnSRFxjnW9/8prcns6SkBLNmzUJnVxfeXjN0Vo4Lz5uEz92xBJPLcrzu61gMWmfFjPw5byFY8nVVPCc1/hMNr/d73bp/FbqPfk03bV55/1NvQs2/GVPPe2eKkrUvPIMd695CNOw9rxl1sfw+XHD1jZhWvQCW79hezJ7uLjzxvX/FtbPdxsuueI/PFyr5gCqpZh7MUZPmiSRAAiRAAiRAAuOFwJkgMO/XWn/kZID1FZfhcBjve9/78Pvf//5kqvTO7S/AhqpwKIGplHo8MzPzr/sGckla/lpEN0m9gUBgRTgcfseK3LKs+7TWf5Zse53jON5+1WFaMNc6jrOsb78ty/q+1voTyfH91rbt61PfjyYgTl8B1VcA9m1Tgh21tbUdSn02mMBUSj1j2/a1/fr7uNb6umR//9e27U/Ke5/P9y3XdT+X/Pwntm1/rP/8DNXuUHNpWZZYICX6r1cMw/jP0tLSfzp8+HBr3/N8Pt9fua77r8k+PG/b9lX9603O8+GUZbivwJRjLct6TWvt7fPty8+yrFe01iv7fz7ai3q4ArOj6dA9v376het2rf4DPr9CIzeYaFGC73zjtWN/ToqKinDHBz7gvVIC0zRNXLByJZYvX47y8nJvL6NYMEOZmaivr0dDfb1nzcwvKMBbb76JRx74EW65vBI3XT7ba0PHooAOQeVU7UJowr+okrk/Gel4tbjIdjf+P7dx06r1u/eZLxzOw/SLb0FpxdTjqnrm/36A2m0b8CeXX4qKioqRNuMd39XVhYd/9Sucf/UtmHfBquME5sZXX0DTW4/g/ReUOFXnX96BUMndgPWQKq7qHFVjPIkESIAESIAESIAExgmBcS8wfT7fV1zXvXe0vPqKS6lD0rMp7wYAACAASURBVAv8/Oc/H211x51nGMY98Xj8n4ZT2VBBfgY6PxkU57fJ72odxxlwldvPjbbLcRwvJ8JwBKYEzbFt+9N92/f5fF9zXfdu+UzSqZyswDRNU6yNng+i3++/oq/1sm+7pmlK3k4vXctgAtMwjP+Ix+N/3fe8fm6kvQKzb7umaX44Fov9YiDOg7U71JwWFhZOam9vF6urJ/CSRVx3vxWPx3uvVcuyntBae4LYMIy/icfj/z5QvZZlvay19izh/QVmIBC4w7btnyXPa1m+fHn5+vXrV8RisZQVOFZUVDS5f5Cn4VyTfY8ZlsD0xNnRr731xqsrn3v2eVxY0oGlE4HtjcCDm4HXDw0sMMVjoKmxEdVz5yIYTCrSE3Rw3dq1uO+HP8DMkii+8KFkjC/bhnZMqNC0TuRM+64qmf/lkY7TE5idR7/qNm24sMfpUr9d04jO0osxedHFyMg6Fn+qdt8uvPDQ/ZhVUYbbbrsNEycdF8/phM12dXbiN088gbc2bcPy696PilnVcj9557U2HMWz//ffuGxKOy5fUILsScvakTXxh7Cs76jC+b0PWk7YCA8gARIgARIgARIggXFIYNwLzH4uliNC2F9cfvvb38YXvvCFEdUx1MFDCZf+541UYAYCgets2348Wc9Bx3GmDdSXfkK0znEcL2XFcASmYRj/HI/Hj4sO6/P5/sF13b+XOtIkMHvdfC3Lujkajf56oHH0DeY0hMD8ajwe/4e+51uW9UOttWedVEr1FZi97Zqm+dlYLPa9kbR7ootE9lfef//9X3VdVy4of+p4wzC+Ho/H/1Z+tyzraa31lfJ+MOttcq767qX0Utik6rv11lutRx99VII3lSaP/TPXde/QWl+RHPOPbNv2LM4nU4YlMFt2XYvuo99o3L929iPPvonX396LLD/QaIewdH454raL376yF7m5uWJxx8qVK/E3Xx6xBvSGUVdbi5/97Gdo2PfmMTdZraHjDuCbCJU/50H4fX+r8qtrRjJu3bhjCcKN39StGy+CFUVTVxyPvNaKjDlXYcq8JfAHEgJY9lTuWPcmNr/8HKaWFuKaq6/CjJkzPQvricru3bvx1JNPouZoE+ZceDlmLFyCQEbIO62ztRkvPvYACsPbcesl5ZicY8DIntWscmZshQr+lSqb67l/s5AACZAACZAACZDAmUpg3AvMUCi0JBqNShTOEZX+4vLllwdMF+nVeemll46o7tTBgUBgeTgcHlbuupEKzORev97Fc05OzrS+UWJTffD5fP/suu7fyO9KqRdt275c3g9TYP5jX4ubnNcvLchJWzAty/q51vr2ZP9+bNv2nf1hh0KhZdFotDdFwxAC8x39tSzrf7TWXp19BWa/dn9n23b/VCwYqt3hXhBFRUVlbW1t/621viF5jlNQUFAheyV9Pt/XXdf9YvLzDQ899NCS/nky8/PzKyQXZipabH8LZnJOekU/ABGbqXQnOjMzs7qjo0OsvydVhiUw6zddoLsOfxVdey9bt30vnl5dh8qKPFy2fCpKCzPx6vrD+PYDa+ELFXturuWTJo1aYIor+yMPP4y3Xnz0+GA/tgut8qByZm5GIPcPqnjeiJ4Y6eZdV6Cz9stuy4aLlN82lc+PnTVtePTNDlRe+mFMmjmnl2MsGkHd/j3Y/uYf0X5kHyomlmHFihWeJTY/P1/usd5jm5ubsWvXLvzx5ZdxuLYWmaUVmL3kQkyumtsrLsVy+cqTjyC7cztuWDkBVdMK4Iv3QPlL25E3VyOQ9ReqaN5PT2oieTIJkAAJkAAJkAAJnGYC415gCh/Lsh7UWh8XQXMobv3F5VDHivAcjcBUSj1s27YnnIZTRiowpU7TNJsB5CXF09v5+fnX9wvyc71t24/0EScfi8Vi3r608SIwfT7f37iuKzk8pWjLsm6KRqO9kXGLi4tLW1panukbaTUdArNfu8Lj07FYTPJ+eqWkpKSkublZ2u1NNzKcKLJyrrjIdnR0fOgrX/nK1++55x4vf6RpmjtS+Sj9fv+lPT09L/v9/g87jvPjVJuS7/OBBx74h5TInDZtWs6hQ4dkD2lvNOCBBGaSkQhLL2VJqiilfmPb9vuGc/2d6JhhCcy6jR/R4fr/1O1b/cqKh1TS2pequ66xCz97aiv+uLFFxDsmT56Mz33+85g8JRXI90S9OP77xx9/HI8/+APceeNCXHieZ5gHbAca2VDZM2sRLNylSuZJDtFhF9247Qu649Cf6rYt81XAVcoXwM79LXhio4Opq27HxGkzIQF4fP6At2dSLJkiDOsPHUDtnu3obqyFHe6CobwHGsfaNU34MrKRO2kqCiZWoKR8CvKKS700JVLf/i0bsPm136Pc14Crl0/A7KkFCPjN5L7STEflzYshWPikKpn7/mEPhgeSAAmQAAmQAAmQwDgkcEYIzGAweE08Hn9yuPwcxxnuoRitwPT5fNdFIpFhR30cjcAMBAK32bYtG0ZT8zRUmpJDVVVV1SNJU2IYxphbMEtLS4ubmpokOFHvHlLJFamUeltrPTGZpsMT0amSDoE5SLtvKaVe11oXJdtNpU7xmh6OwCwvL8+vq6t7VSLtyhgMw7hPKdVm27ZYnrzEjSIIjx492pRMlSLH9s2ZuckwjBe11tlJ99njNvcNJDClTsuyHtBaHyc+/H7/xT09Pa/1v9jFKtrZ2SmW3cuT+0K9PbVDleEKTHQf+p7bsT2kAgaU9U530RfXHMS3frYGDS1hVFVV4c6PJyLJjqaIwPzpD7+ND15b3RvoB7IPU2dAZc2MITQhrErm5Y+kbt2w/ae6Y+9K3bFrmgpo82BjGM9tisA/83KYGTnYu3k9Du3a7u3HnLP0XZi5cLH3XoRmR2szOpobEe7qhOscn27UtHzecQWlExHKzhGXaK9bDYcP4s1nnwBa9mDOBOBdC0owdWIu/L6E9VM7cSBuAblzHZUxoV6VzhvZZs+RDJ7HkgAJkAAJkAAJkMApIHBGCMzkAvuFfnkfB8WzalXf9JAnpjiU++xAZ4tAsm17RH61oxGY0nbSCiaWt2NZ59/ZqWggELgsHA73upmOFwumdDU7O7s6HA7/DsCwFs/pEJgn2+5gV43P5/v3ZD7QAQ9RSj1o2/YHU18mXZ1l7Md8L4e4JAcTmP1Tnoi4tW17+UBV+Xy+f3Nd90up76ZPn567e/furpMWmEc3XIuumm+47Ttnq4CCWP/6l6a2MB54ehseeHq7txfz/bfdho9+7B0BfE98UwKQQD/f/973UJbViS9+eBlyswPoFZjZs4FQKVTx3BH9DdONW3+tm7ct1eEDE1sjUfXA7/djf7gYUe1DrKMJlYUuppf60B11seFADGbBVEyfvxjlM6qSFskT78EUi2XdgT3YufYttBzahem5PbhwQSFmTc5HXnYAppkQn16RfaU9NlTuXCCzzFGlC4+zUg8LFA8iARIgARIgARIggXFEYESLs1Pdb61170rM7/f/meM4953qPgzUnmmad8ZisV7Xx+H0abQCU+rOysqa29PT8yCAuQO0tSUjI+OOrq6urX2/G08CU/o1adKkgvr6+l8N8JAgYhjGva7rfh7ABDk2XQKzT7sS8fWyfuxiEnjHdd27Bmp3sDmVXKHPPfec7Cu9eYBjNk+YMOHSI0eOSHqZ3lJVVZW5Z8+eH/fN9Zn80jEM479d15UnIgvls8EEZjKdibhMe6Yvy7Ju7Otq3Lc9v9//IcdxUik8jjiOk9qzOeilOiwL5jAEpjSwbvtRfP/h9di8uwnXvOc9+Ou77x529Nj+HXzu2Wfx+EP34cZLJuPyFVNPXmDWb3oOLdsWdTTtLn789X144pWDmFBWgvnTczG7IgvTJuWiKC8DsbiLvYdbsWV/Bw63KRxu0cgsmoTi8ilJC+Wx/ZepPksAn+b6WnS3NCDLjGBKvovqKZmYNTnP26Oaslr2H6PujgI51VDZ5VClC8f13+Th/K3jMSRAAiRAAiRAAuc2gXG9mOkrMJOLahEKt5zOKVNKPWLb9m0j7UNmZuZi13Wz5LzMzMxdTU1NdZdccon/xRdfjA2nrnvvvdf4xje+MSsajS7WWks6DyUicjA33YHak3aysrLmO45TIO8DgUBNW1vbgb7t5+XlTY1Go96mOdkD2tXVtSX1fSgUukBr7UVMzcvL21JXVyeCZ0QlJydnZiQSWaG1nqaUasnOzv51c3PzkcHq7tufgfqbk5MzKx6Pl0knfD5f3WABb3Jzc6dHIpFlruvOUkq1ZmZmPt7a2npotGMKBoOXu65brrWWtv1S57ve9a4fDDWf4roaDoelD9WSJjEjI+NJCfAz2Fz1Bevz+e52Xfdryc8OPPTQQzP6Bwzqe7xEX9Zaz8jIyPhFMojQkPM0LIFZ8+Zi3XXgHh05eN1gFkxpJByJ4/EXduN/frUBs2ZX4xN33YWly45Ltzrsa2bz5s24/74fYnJOeyJdibjIyh7MnCogWDByC+bRDS/qlu3zY537C59ZcxARR2HWlAKUl2YjPycIn3XMuui4Gq0dEe91sK4DbT0ajR0aMUcdv/8yOZqA6SLDsjGxMIDivAwU5Wd4YnUwYZmCoLsi4iJLgTnsq4IHkgAJkAAJkAAJjGcCZ5TATKZskIiZo4sacvIzUXPTTTfNevjhh4/fgHXy9bIGEhiUQPK6l/yIJUnhf1csFkurNX9YArN27WLdtf8eHa65TlnugC6yqUHs2N+M+x7bhB2HIrjjAx/wXqMp8Xgcjz76KN54/kF8+rbzMWtiDrQqgMqv6oSV1axK5g2YvmewtnTDphd18/b5uudAYWskDn8wiMwMHwyJ2jNEidsOIlEHneEYbNuL6/SO4vMZCPotZIX8xwnVoerVWgMRN+EiGyqLqNL5GaPhxHNIgARIgARIgARIYLwQOKMEpkALhUJLo9Hom6cDYCAQWBEOhyVgDQsJnDICfr//I47j3J9ssPHiiy+ePFzL93A7OSyB2bhpFTpqv6a796yEEYbyJXJGDlQkJ+Yzr+7Dfz+0DvMXLT2paLKvvvIKHvnFj3Dx/CzcuGoGYE6Ayp99AJZvgyqeP6Iourpp+4u6Zdt83b23UPnNAQMVDZdZOo7Ttg3YAaj8uUBG0RFVPC8ZLjcdtbMOEiABEiABEiABEjj1BM44gSmI/H7/JxzH+f6pxGWa5qdisdgPT2WbbIsEhIBpmtsAzJb3hmH8fTweT7nKpg3QsARm8+4LEGn6vNuycaWyWypUyPP4HrSIW+lPf7MF6/aE8cEPfQg33TzQttUTDyHlJlsRasYX7rgIyJkFFZrwHAz1PVU0tzflzYlrAnTr3h/p1p1X6LZtFcoPSB7M01l0uBvwT4TKqwL82Q+p4uphpz46nf1m2yRAAiRAAiRAAiQwGIEzUmDKYAKBwI3JHJBjPruWZX0oGo0+MOYNsQES6EcgGAxeGY/HU+lwesrKyioOHz7cmm5QwxKYHYcL0dN6tW7d9Skd3rsyIdAGt2JKH9/aXIvvPrQOwZzyUe/F/O1TT+GlJ36MO6+di1lzFkHlVdYCvm+q0rn/MVIOuqXmWt118BO6ad1lyoqGlD8gCS1HWk1ajtd2HJAd2DlVUJnlEVj+v1JFc76blspZCQmQAAmQAAmQAAmcJgKnZ2U1zMH2D/LT/7Tc3NzKrq6uh/vlGRxm7cM6rEUW+N3d3euGdTQPIoEzlMBwBKYMTbfuX4Xuxs/q5nWzdPhQJXxWSAWzBt2PKa6yv3/zgBdVNphVhDvuuANXXXPN8KLKhhuhW3ZCd9YAPc1Q2VPkFYPl/yUM+8uqcOHhkeLWujkHjXX/4jZvuBldhwpVhs881VZM7TrQ4S7AAVTWVKjcmWK9fBo+4/+pvDlrRzomHk8CJEACJEACJEAC44nAGS0wBeRdd91l/uhHP/qO1lrSTaStKKWezcnJ+URLS8uIF7Fp6wQrIoFTRGDYArNjeyFi5icR6/ySDtdAdx32I9oZgh0GThAoB1Ym4Mt754gMC/BlQsGEjrUBsU7ADEBZGYAVBHw5UBlFIsI6oYwHYfi/qgpnjvq+1K17P4ruo3e7rdtnItqolM8ELBPKtMbEmukF8nFkr2U8EQXX0YA2gawKGLnTAH/uRhjmPyAWfk5NXBI+RVPOZkiABEiABEiABEhgTAic8QIzRUXyZLqu+6EB8iyOFNxGwzAeuvDCC/8z3YFURtoRHk8Cp4rAcAWm9Ef31E5BT/enEAvfiXh3IZwYoF3AtQE3Cm33DNptrayYsoK2UlYIIixVMi2IuKke97sBGD7A9ElCnlpAvQTgQVU856mTZaK76ksRaXq/7m74JHrqZiHWbOp4D6DjUBg4QuygbUq/Vf+cmMnftSQTArRhQUHGKeMVMZ3jpVhBIK9e+bLWwTR/BFjPq8KZHSc7Np5PAiRAAiRAAiRAAqebwFkjMFMgg8HgNbZti9C8dSRwlVJPmKb5YDQafWQk5/FYEjgbCIxEYHoiU2/1o9laCO3cAY1FgC4EUAmF0CA8aqH1Lmgdg0IbDKseGsfyqHrv3b1QRhiWlajCtWOAdehkrJWDzY3u2FmEmHML4p0fQ6xznrajAbgOoO2EWHYi8H4fqnjiV14iHvv+KU2K5ZRgVgaUfG9YEW36fMrwH4YVfB7aeAkK21BcuEupCd1nw3XEMZAACZAACZAACZDAWScwU1MaCoWW2LZdrbWulITzsviV9/K9UmovgL1KqT3y3rKs7Uw/wpvhXCYwUoF5NrDyRGbcXQzbvgFwLgWMqdBuANCeuNTaqYd2WxQwcN5bsUYaSXGp3XZA1QMq6rERd2GxbMr3rlsPhRYoKwqtG2GYB+EYB1CSdRQo61FKia2ThQRIgARIgARIgATOCgLjWmCeFYQ5CBIgARIgARIgARIgARIgARI4RwhQYJ4jE81hkgAJkAAJkAAJkAAJkAAJkMBYE6DAHGvCrJ8ESIAESIAESIAESIAESIAEzhECFJjnyERzmCRAAiRAAiRAAiRAAiRAAiQw1gQoMMeaMOsnARIgARIgARIgARIgARIggXOEAAXmOTLRHCYJkAAJkAAJkAAJkAAJkAAJjDUBCsyxJsz6SYAESIAESIAESIAESIAESOAcIUCBeY5MNIdJAiRAAiRAAiRAAiRAAiRAAmNNgAJzrAmzfhIgARIgARIgARIgARIgARI4RwhQYJ4jE81hkgAJkAAJkAAJkAAJkAAJkMBYE6DAHGvCrJ8ESIAESIAESIAESIAESIAEzhECFJjnyERzmCRAAiRAAiRAAiRAAiRAAiQw1gQoMMeaMOsnARIgARIgARIgARIgARIggXOEAAXmOTLRHCYJkAAJkAAJkAAJkAAJkAAJjDUBCsyxJsz6SYAESIAESIAESIAESIAESOAcIUCBeY5MNIdJAiRAAiRAAiRAAiRAAiRAAmNNgAJzrAmzfhIgARIgARIgARIgARIgARI4RwhQYJ4jE81hkgAJkAAJkAAJkAAJkAAJkMBYE6DAHGvCrJ8ESIAESIAESIAESIAESIAEzhECFJjnyERzmCRAAiRAAiRAAiRAAiRAAiQw1gQoMMeaMOsnARIgARIgARIgARIgARIggXOEAAXmOTLRHCYJkAAJkAAJkAAJkAAJkAAJjDUBCsyxJsz6SYAESIAESIAESIAESIAESOAcIUCBeY5MNIdJAiRAAiRAAiRAAiRAAiRAAmNNgAJzrAmzfhIgARIgARIgARIgARIgARI4RwhQYJ4jE81hkgAJkAAJkAAJkAAJkAAJkMBYE6DAHGvCrJ8ESIAESIAESIAESIAESIAEzhECFJjnyERzmCRAAiRAAiRAAiRAAiRAAiQw1gQoMMeaMOsnARIgARIgARIgARIgARIggXOEAAXmOTLRHCYJkAAJkAAJkAAJkAAJkAAJjDUBCsyxJsz6SYAESIAESIAESIAESIAESOAcIUCBeY5MNIdJAiRAAiRAAiRAAiRAAiRAAmNNgAJzrAmzfhIgARIgARIgARIgARIgARI4RwhQYJ4jE81hkgAJkAAJkAAJkAAJkAAJkMBYE6DAHGvCrJ8ESIAESIAESIAESIAESIAEzhECFJjnyERzmCRAAiQwGAGttfxfwP8PeImQwNgQ0EopPTZVs1YSIAESGH8EuKAYf3PCHpEACZDAKSVAgXlKcbOxc4/ASQtM3qPn3kXDEZ8cAaWUe3I18OyTIUCBeTL0eC4JkAAJnAUEuHg9CyaRQxjPBCgwx/PssG9nJQEKzNM7rRSYp5c/WycBEiCB005gGALTOe2dPMM6oLVG6mUYhtd7x3EQj8fh8/lgWSa0dpF4yG4A2gAclXBUVnFAxaDhwnUCcBzAdVy4rgbE01LFoeQYWFAIQMlPw4BpKRiGhlKA1gai0SikbcuyvJ+p4roubNt+x+dnGGJ2lwSGRyDlnKzljYarbShDQcmN4v0u94wBBdPbKaBdQDYNJO4jIBazYZoGTBNw3TgikR4oGDANyzvWK15d8kPB+yf3o2kkfvfuPe3dv8fuQ/ld7v9EQ/K3wnEd+Ewr2a/hDY1HDU1AJSaZ5TQQIPjTAJ1NkgAJkMB4IkCBOXaz4S0cHcdbNMriUn6XIuLSdeVz11uoKmUlVrXeKjUOV0cRj/agob4TDfUtaGxsQWtbGzQcGGYcpuXC789AKKMY2VmFyC8oQEFhJrKyAggE/DAMX5+2+ixmk0OVvqQWuH3F59iRYM0kcJoI9BGYGiIm3T47zkXYidAzPdEoD3scW8PRIgYB01To6YlByTMgbaOrqx3Nzc1oaWpBZ3sn4jHbe1gj97VpmvAHgsjKzkZebh7y8/ORk5ODUGYIls9K3vfSvohbqS/Rsbgd9/oQ8AeSAvU0cToLm6XAPH2TSoF5+tizZRIgARIYFwQoMMd2GsSSKItKv9/vNSS/y+LS5zMB7cAwTEBZcOMaLa2taGqqRVNLHTraW9DRHkNXZwyRnphn/XQRh9ZRaBXzRKll5iIjmIvMzCxk5fiQEbKQk52N4uIJKCsr89oUAdnXiirCMhAI9ApMPuQf2/ln7aeZgFgkE091PA8AZaTMjgkvA7FgirAUgSlCU7vyGeBqF7FYDAcOHERbWzM6u9q9n11dXYhForBjDlxbHhQl6hNLpWFa3j0XDAaRkZHhvQqLClFcUozi4mLk5OR61kwp4skgRR5ASVuGStynvB/Td71QYKaP5UhrosAcKTEeTwIkQAJnGQEKzPROaMoy4S06lfIWqfIztaAMh8OeBSMjIwjt2ohEYujsDKO1uRN1dbWoPVqDhsZDaG1thh0Ttz0/TEPcai1o2HB1BK6OeS532s3w3GRN04Llc2D6NLKzslBWNglVVXOQl5eHzMxM5ObmeotXsbakBKb0k4vZ9M49axuHBERgJhTm8QLTc2N3IfIwZb0UN1k5tKOjA80trWhubsGBAwfQ2FTviUt5meL+apjiJAs5OWGRTLzkXBGscm+lHuzkFxagtLTUe+AzZcoU756UBzxi8ZS/CXIe3dbH5rqhwBwbrsOplQJzOJR4DAmQAAmcxQQoMNM7uam9l1JrX7dYbwGqtSc4pfj9FlzXxqGDR7Bzxx5s3bILHR3tcNEDqCgcx4YdF9c9H6BNTxwapoZpOZ6LrOHtAcsAtFhGNbQSS6nj7eXSrsLMmTNRWjoBEydOxIwZMzxrSqo/srhlIYFzgoBG715Jzz3WcKFdV+4Yb/ieB4G3+Vlc2IFoxMbGTZuxectm1NTUeALQ8sl3Nrq7O1CQn494LI6ujm4onRCWvV4Cfdzg5XPZhymCU15yz8l9uHTpUkyePBnyoEke/IjIFIEpfxdSHgfnxLycgkFSYJ4CyIM0QYF5+tizZRIgARIYFwQoMNM7DX0tmH2thH0/l/2XPT1h7N61wxOYR47Uo/5os7cvU/ZgiliMx2MwVAYCgUz4LD/injB1oL0AP2LJFA9bWZzK/k0NGGIpTSycXVd5glJcZ8U1b9q0aZ7gLCgo8BaxKbFLC2Z65561jUMCKYHpxdMRK6YDx7Y9TSmWyESAHrEiAl2dYbz55mrs3bcfrW2tnvtqd3c3Zs6qRHX1bEwoLUZjYwP27N6Dmv0H4cQd78GPHNc3sJfUrbzAQEbvd+Jl4PcHvP3Ss2bNwrJlyzxX2tTDHvnJ/dDpvX4oMNPLcyS1UWCOhBaPJQESIIGzkAAFZnon9XghmYwU6W0BS7jNiahrb2/HgQP7sXnTBjQ1taCrswc9YRGIspcrITLFgulqcaHzeYGATEP+y3Y8N1mtZS+mRJeVYD5Sp5xnewvohKueQjzueIvXrKyEyKyqqsL06dNRUlLS666b3pGzNhIYhwSGEpieJV8hEomirq4Bu3btwbZtO9Da2uZ5AsjDGNn7PG9+Nc4/fyGmTqlA3dE6rHt7LTZv3HLcHszUyMXt1rONGgn32VQwLXFxj0Tj3j0p92N1dbUnNIuKinq9C/jAJ73XDwVmenmOpDYKzJHQ4rEkQAIkcBYSoMBM76T2F5hSe8qSKQJTgvwcPHgQGzduwO5duxDpiXgura6kKvFc9pyEyISC7SjYtrj0AT5Los0mLDDiCuvV64r7bFJgmg48DSr7wCB7P23vvSxsZc9XeXk55syZ47npFRYW9u4bS+/oWRsJjDMC8iAmGThWGYn7x5XcP55FU+4vBw0Njdi6dTvWrFmH7q4exJORn30+y3sYM29eNRYsnIuKiolobW3F6jffwto166GdRAQhSXuSeniUEJhJkZlMdZJyo5WHPp67rGEgmJGB5cuXY9as2ZgwoZTusWNw2VBgjgHUYVZJgTlMUDyMBEiABM5WAhSY6Z3ZlMBMuaGm0pSI5UK+k31d27Ztw6ZNm9DZ2Z4MFCKWFDNh7TBcL6elCMNE+hIJziMutT0wTNnXJQvUpDXUlUi0sj9MVtAiKBNpF2K260W0lDZT/RBrjAQZEZG5cOFCb+FMl7z07FesEgAAIABJREFUzj1rG4cEPEt/Ypul5IkVgZm4RxMphCT9z/btu7Br524cOnQEjqO9+00smFLE1XzRogVYdN58lJeXeQJz/dvrsWn9JsSjtufKLt4GnousuKgng2cl9mAqL/tQ3Jbj4sjKyknmvEzsoZYAXHPnzsOCBQsxeXL5OIR3ZneJAvP0zR8F5uljz5ZJgARIYFwQoMBM/zSk9mP1DfIj4lH2c61btw5btmxB7ZEjMAxJ7C57JsWaYsK0RBAmUiTI4tdQIhITQjGxKJaYl7KIlUWyA+0kTCRKXoa4x3r5EuB4AYXEOpNY+IqYlCAikptv9uzZWLVqFbKzs3ujWKafAGskgXFCYAiBGYtGcaCmBm+tfhv799Ug6rmwSvoQ5T2okT3Rcu+IwDzv/AWewGxpbsa6Neuwcf1mbw+mBOryinfviWiVey4hNL0iCTVTKW4loaa331PDdlxPvE6bNh3z5s3DokWLenNkjhNyZ3w3KDBP3xRSYJ4+9myZBEiABMYFAQrM9E9D34AfKdc5EXhHjhzBG2+8gd27d3tRJP0+iQQrAtNLAe8FBUlkdRdzi0Jubh6KCgs9YShuruIiKxEwJeBPR0cbWlua0d7ainC4GwG/7McU5zwFLYtaGLDFFVBso6bZG6Vy0qRJXoCRyspKL4ol932lf/5Z4zgiMMAeTHkoI/dKe0c7XnvtNWzfsQstzW3eQx55qKO9BzSJHJfiSbBw0Xycd15CYLa1tmLrpq3Yt+cA8nPzEQpleA92IpEIOrs60NjUgK6uzmRKIAeG99Ao4WUg97g8TPL2T7tAIOBHbm6+57Z+ySWXeHXJQyaW9BCgwEwPx9HUQoE5Gmo8hwRIgATOIgIUmOmdzL57MMWCmHJTFUG5ceNGrF27FrW1tTDEhc5IWCbFYilWDll4iuXR5wsiNy8flZXTMWXKZG+PlrjTeRu+tEY8GkdjYz0OHtiLfXt348iRQwj6Ap6gtKU+EalJa0lfASkLZgn6I8F+LrroIkyYMKE3imV6KbA2EhgnBJKGxEQyTIm2LF4AgG3HcbSuDo/++tdobWmDbYsHgJnYD927bzqxh3nBwnmewJxcMQmdnR04fPAI2ls7MGnCJBQXJ/YzS4qhhsZ67N6903uQ1NHZ4T3USQlGcZMVbwRHHiZJN5QJy5KHQkBZ2URcffXVmFBWimBGcJyAO/O7QYF5+uaQAvP0sWfLJEACJDAuCFBgpncaRMSlilgvRWTKArSzsxPPP/889uzZ4yVyl+98ppVwY4WGP+DzAvrIQjcnJx/z5s3HgkULUVCUD8uUVPAK0UjEs4b4fQFYBtDYcAQ7t2/Gxg3r0dMV8dzuxD1WXrG47VlGpR2xforLrewDkwWzJH6/6qqrvD2ZsjeThQTOWgJ9BKbnJyACU2vPXV0iOT/19NPoaO/0UvvInme50xJhmWWJrBMWzIXzPRfZKZPLEYn0QGkDhjYRCUcQDPphidVRyd7NmLfHesfOHd5LokXLvZ+KJiv7olPdEQ8D2Yfp2C7y8wuwcuVKzJ1Xjdy83LN2Kk71wCgwTzXxY+1RYJ4+9myZBEiABMYFAQrM9E6DZ5FMikyxXqZy5DU1NeHRRx9FQ0NDwrJhmFBeOpGYF3XSH5SIsBKNMoCiojIsWHAeKmdOgzI1GhuOYu/evbI5E/l5+ZhUVo5pUyrg2GHs2rkFb77+GhrqmyBBLSGLWHGJ7SMwRURKP+QlRfLvXXfddd5+zIRllIUEzlICSUXneRZo17ufxM1c7sftO3bgpZdfQk84kkz3Iy6yJlQyP6ZoTHlAs1AsmMk0JbFYFO0tHag/chQ1+2tg+X3Izc1BWVkJyieXe/ltd+7YgTVvr/FyZorl0rOciuu6yNekd4HksZW25KFSKJTp3YsXv/tilJaWnKUTceqHRYF56pmnWqTAPH3s2TIJkAAJjAsCFJjpnwYRmKn8d4lUCDbq6urw8MMPe1EopYjAFB3qSlAQyF4tcZ0z4LMykZtXgorJU1FQmA1X22hqkhx9O5ERyMDEskmYWTkT86pmwx9wsW/Pdrz+2is4cqjei4CpDTMR5Mfb95VIxSAvL2hQMg+nWDKvv/56zJ07F3l5eekHwBpJYLwQ6CMwZR+kkRSY4sa6cdNGrF6zJpHSx0sTZHh7MJUXmCdhwZSHRPMXzPVcZKdNnYxoNIIDew5g2+Zt2LV9F3wBH4qKC1E5oxLLli/xggLV1OzH22vWeBbS7nDYc4FP/B1wvfseyoTjpSuxvHvW7w+grKwM77n2GkwqnzReyJ3x/aDAPH1TSIF5+tizZRIgARIYFwQoMNM/DSmBmQoSIoLu0KFDngVT3OakWLIfy/Fi+XgpRmw35lkgTSMEy8qEzx+Ezw8EgpaXXqG7uwu52XmYOGESpk6ehhnTpyAQcFGzfwfeeuN1HDlY77nX2hqIOg58wQxvkSx9EHEpIlcsl7JgFnddEZgSvVJyYrKQwFlJILntMrG/WR7gJASmPHmpqTmAt9euxcZNmzyRJ66xrqM866UXlMcDkhCY8+ZXJwTmtMno6uzE5g1bsH71OhyqOeQJzPz8XEyvnI4r/uQyZGZnew+Edmzbgg0bNqK9s8PLuymiNRqN9QpY29XwWX7Pa8Gy/J5r7Ptueh8mT644K6fidAyKAvN0UE+0SYF5+tizZRIgARIYFwQoMNM/DSlRJz/FoiEC8/Dhw3jsscfQ1tbmLXY9gWnLHkkFU6yXKg7bARxbAn8EYPkCKC7Nw8RJJSibOAGlxUUwlYWAlYFQRhZyc4MwdBj79mzDm2+8hsMH6xGPa9guEJN2kwIz5RqbEpiyp0wEprjIUmCmf+5Z4zgiMKTArMHatW9j4+bN3j5ICfAj+zC9vLJ9Vshyv8yfPxcLF81DRcVEdLS3Y+PaTdi4bhPCnV1erkvZg1lSWowrr74S+QV53v7OvXv34MWX/uC5zBpGwvU2Gov3Clhp0ydPkGDA5wsgNz8P733fDaigwEzbBUSBmTaUI66IAnPEyHgCCZAACZxdBCgw0z+fIupEXKZcUuX3+vr6XhfZxHeW5HxH3IkDKg5fQAKLyL7MTGSFilExdRoqZ05CXkG2l85E9o91d/YAromsUDbKJhTAUj3Yu2cL3njtFRyuqUcsLi6yFlzT9NKVuMlcfNKPvi6y8v6GG25AdXU1cnJy0g+ANZLAeCEwwB5MsWDW1oqL7KaEi2w0Lk7rntiTKM7ebaNkP7SIRwsLFszzBKakKWlva8Pa1euwYc1GOPG450krx5WUFOGqa69CUVEBZJ+muMk+9/xzXkAvqU9cY22575Xl2XfE20CiyoqgDQQzMLF8Iq686k8wcdLE8ULujO8HBebpm0IKzNPHni2TAAmQwLggQIGZ/mlIBfaRxWnqvey9fPzxx3H06FFEIlHPoiH/orEeODrqucNKgJ6gvxCTJs7A4iXLMWV6MWwn4onT+ro6tLd1wGdmYEJxGaqrZiAYiGLfni3eHszaQ42IxTS06YPy+RCJ216yeC9arc/X6yorv0tgH3GRlfx74jbLQgJnLYGBosgCaG5qws6dO/HSH19GuLvHE5YiMj2BmXTwE+Eo946kKVm0aL5nwezs6MC61euxfs0GRMJhzxshEPBh0qQyXH7lZZ4FMxzuwp69e/Dyyy963gKpaM7eAyRxv3VlT7R4L1hee9nZuaieV40VK5ajqLiI/oVpuhgpMNMEchTVUGCOAhpPIQESIIGziQAFZnpnM7HXK7GqTQXXkZ/iNvfSSy9h9+7diUA/svdKSV482xOYGjHEHY2CvHJUzT4PF616N7JyDBw8UoPNmzdj5/ZtCHdFUFRQirlV87Bi+XkIZTjYv3cr3nztVRytbUlYMMXVz7IQicWPE5jSJ3GTlYiyEydOxJVXXomKigrmwUzv9LO28UZgEIEpeWkPHqzBb5NpSrwAWRLoR14SJCthxEykKVk039uDOXVKhXcfS4Cfzeu3oL62zrun8vJzMWPGNKy4YBmysjJxtKEOGzZtwKaNGzxrphdBVu53n9+zZnptuWIhTVgwi4tLcNG7L/YCBWXnZI03gmdsfygwT9/UUWCePvZsmQRIgATGBYHhCczUZiaJtJhasZ3sfyFeOvMkg0TExmOP7lPv+3/vyTYvb6Sk+JDS9/3IgHrRdYY+pW+XRla5ZzGUvZcSJERekUgEO3bswOrVq3Ho0GE4jot4NI6srCwEAiYi8S50dYcxsawSCxcuxQUrV8DRNvbX7MPWrZu81AfKVaiYNBUL5i3EwoVVUAhj987NeOO1V9FY34po1IErbn4SobY3UEkiwElK8IpL7KxZs7y8e5IPk+VsJSB3xrGsi8dGKffwsXLiuzh17w/GaRj30XGnDlbf8f1Ky6z02YOZ8HsVL9jEh67roLGhAb967FG0trQhFpM0Ptrbi5n4G5P46yJWTLFgLj7/PEybNgWxaAwNRxuwf88BbN+2DXY8hrKyCaiqno0Zs2fC57Owe9dOvPrqy6irq/UEqFgw5X6XPZdx24VjO15QIdlnLZFkKyom4/r33oDcvBz4/L60DJ2VeA/4Tnx5E9SYECD4McHKSkmABEjgzCFwYoGpnYT4k1dKYKbeDzFOz+Wsb5HojQlBKEnJldJwpWoRi96iTqKdut73luwhlERxXr5zCbxxTAt66exERkk+OU8giuUBsO24t2jzWYmgOobsoTJNz0W0b8oQsRzK4lLME167yX6m3OI8IdZvBT6aZUp/gSkLTcm9t27dOmzduhVHjhxFMBBMRnZViMV70BOJoqhgAmZXzcWy5UuRm5+Nzs4OHDlyGEcOH4LfF0BhfhEmTpyEiZNK4dph7NkjovUt1OyrQTwuef4kzYLkwXRgWpYnbqUvknszFAp5VstFixZh5syZyM7OPnMuVPZ0BAQS4tJF/4c48lhGgtgk7invLpZ7LKGlvN8T4gewfIl9u3Lty70quSMT+SFTEVnlvpV7yEhEYHUTFnJ5mCFBbcTyd6ykHnAkG+r9e5J8xOSl00kIu3do4lGtVPs8mPIshjKOxJ5KaSLxtwLoifRgrRdJdjMa6huTeyNd756RvxtykM8yUT23GosWLURlZSXC3d3o6e5Bd1e3FxFaIsSK1bKwqBA5eRJBthk7tm/DunVr0dbWmsyJm0gVJJFkbVsiOjuAqxAIBlFUVIyqqiq8+5J3w/L5En1kSQsBCsy0YBxVJbyKR4WNJ5EACZDA2UPgxAJTkmmkFoap/zb6mvaO/VeSspQlDpeFZz+J6VkRxI1TxKREVEyISHEXk2iMtuPAcR2YXr5GeSWlrbdolfoSlgVH8kZ6eeuO9UsWt0ZSYNpe8A1ZUKby2clCOmFpcSUXiLzz2kgITFlwpxbd3nepjid/JhbZw5vzFAP5eWxhK20pRKNRz4q5ceNGbNu2A6YhEWMTTExL9mWJlSPgWRbnz5+PmbMqkZkZQjQWRVtrmyeMZTEfCPiRn5/nMautPYQNGzZg25atiMZingiQQCJx2/EW+bJYFjbyklx7EtjnvPPOQ25urucuy3L2ETgmLxMPcCTYk/dgRsvVI/sA5ZW4oL1HNK4ISAk6Y3gCU4pcj/FYJBHl2BRRKoJS7oNElNXUQxt50COfSU5XebCT2Fv4/9l7D/C4zvNK+Ey5UzGD3gkQ7AXsFKneu6xiy5ZtxXb8J3acjVvsxHaSdXY3yZPsJk82ZZPNv3/KprrIlmVRXbaowk6JvZMgCZIA0fv0mXvnzv+c97sXGEKUQYqgScp35DEIYG577/ddvOc75z2vqvu1XzKPOYdlCqp2IS75xkK1nNk0v3nXopS1B1vgYJ/wlLeMc3xiEvO8eL026KVs1b7+/v5+bN++HW1tx5FIJGQOqs9xPhoIBgPSL3b58uVoaWnBwMAAkomEbF9eXg6f5pNrYdxSmSROHD+B4yeOo+NMhzzj1ILYhFiDcRDzrQIQiUYFtLYubsWSpUumvCrnAxcXAQdgXly8pvPTF/jncjoP6ezLiYATAScCTgSupghMDTCtjPM9T3pCIsekUwEmF1wFtWr/7pdiLlPpBHx+nySjZNdoNsPESzd0kZ0FA2HJygzToIEqvJpH5GSS+LnyMA1TsQNkGTxeMc2RPJS97oTdhLALBFaazycAk9/nMjn4AgG46eAo6NYGmEWK3fHMWP3jYgAmj8frJrDja3JyywbvJ06cwJEjR9BxphusBeNnKV1lLFLppCT1jY2Nwpo0Nc0QUx7GiAZBIyPDwsAQhFZWVUh/zLa2Nuzfv18cK5ngE7gySbbdYynPJVtpJ8qUyDqvD24ExgEmFQJk7EzFmqmx4YXm0aB5vTJfSObrubwsSIRDikHjPCRgymbZYgPQfF6RfnLcKWdkD8wC57pSGHDuqTpDAk/KTwlGLeWALObwQAW4PUSoBZmHHk3NVxE08CB0cX0vgDn5Vk2ZvapFJAUy6dh67py0v+e5c26wLpp1zlQWEBjz55xvrLfkvFy2bJm09OGca29vl3nIxSOCQ/aR5TOPbCbn9smTJ9Hdrea17dDMfXFxibGzJfOcn5zjCxYsEDUB9+0oOqd3TjoAc3rjeTF7m3KKXszOnM86EXAi4ETAicC1F4GpASZT0At7Ee/ZgEwBNyU8teslVT6pGp0zibXbaAhjSRYgz+SUzdAhLTn4M59PkzcdUQk05e0uCFspMkAmuhTxFvKSDHu9bgGwclwLGQrgkyRWJcET8toJcFxEprzrYi+UveSG75XM2oCTSSulsmfOnMGWzduRTmcEwPI6lMRQSfRCoaCwJ0xEef42I6rrOUn0yT4SNHLbRCKJkdEhiR1bH3jcPkmQmQRze35u1qxZksyShSF7Ofk8L+wOO5+6ViJA8ygy3xwnHO8TLBpnoyXZFCZyokaX84PThOOG48dlKQ0IOgMBPzj2BC1yscakCkE9Grh/Alfp9ygAVMnPi2t/5UAykQooULJKltBi70V6O1U99EVlrOcCTPs8bVVD8XnxOshcEmRSLisMZTIp10ewybno9/vlzUUwzhs6wxIwlpWVyfXaxl78PH/O7fnmiz+zZfp2T1rui4By7dq1Mi85H7kPuVfynHJe0xEBB2BORxTf3z4uarq+v0M4WzkRcCLgRMCJwNUcgakBphRKFpnwnM84xPqExUDYK/HCMCoV7DkvW64nbAYZjzyTK7Ii6mNkOrIZ5b7IpNTQVV9JZe3D2kqyJrb8layMUCQCTJkMM7ker7kig6Hb36vaMMoBBfaegxyLrstVVC9qA1ULKk91L+WarW2KE1kbJDJBZfJOtvHokTacONGO7p5uxONjksTaCbrEwa0AK992oksASokfmVE7AeZndUPFS2rsCoq1YcJaVVWF2bNni7FPXV2dmApxX6pWToEB5/XBi4ACgBw3ZPfpjqqmcHFts/y4aNjnDc4hBQJF3k2waeRk8cPr9SCbzVjbW/JaW2ZLFpPiW8vQil8FYFoTmmPMZG2nsPouAZhuLxlLu7Tb1qL/jPtwUcP0XIBZLN23x3vxzxir4eFhnDp1ShjIzs5OjI5Skq7kssXzmN9z/nJ+UVkgkldTqSnseaWMfdS2It13U9bul+34lS7OZEQ5L7n4w9/zbS8mffBG45W5IgdgXpm4y9+/K3do58hOBJwIOBFwInA1RGBqgAnL5Mf+s/HeAFNdz8SfFgGFkmQqyZy8bBldnnVeyhwkl2WtkyaMpb13AiliNUr70ums1Eap/VB+qmoLWRumEjOCRWVGQh8i2psoolTVntl1l2obAkxzokbTvgncVkxRrJO0mFZiZpfVhP1C/2zaSSe/qmRbxaSYSeH3Y2NxHDp4WOoyu3u65DM2M6QSVrK6ClzzOlXNZEGYJFt6Ow7mC6xdJXBUbRBo6ENw2dzcLMwlvwaDQYkJk14nmb0aZt9lPIfxiaRYf8tbSzH+YjjDOaMk7fKfTFPKWMlCkjE3YUgNoTLe4ucoJzXyhuyL49qWYQtjKUymqnsWFo77N5UJkMhUczo8XspPPTIf3V63yOjlVUzavVdmelEZ68Qzypbxni/SNvPI8+c8o6yVygJKzvmVoNN+FX/WBpwEi/a8tue2bXTE+HC+kdHki/ORb9ZBE1iyFlrKAixw6rCX0z8XHIA5/TG90D1e1HS90J06n3Mi4ETAiYATgWsnAhcGMC/seordWm1Jp52M2dIvGwCxxsvnU/JPup+SwZT6LwGVyvWUoNKuZ8xk0shmc+PMAJMzOymz2Rq2IKD7Ja3+2U6A+6AMN1ISGXemJWCdSIQVMFVUiu24adMqlh5XEmTWa16AjM8K02RWw5bRjUsKrSScQJBAsa+vT2oyDx48KD0ybfDI5J61b0zkbSdYxUq5hT2xGZJ0mo3iC5LQKuDowdy5czFz5kyp8yLQLI6VDTAdOd6Fjetr7lNF4BIGF1ho4qOUAfTSUcZaZCk5n2isZcjopyxbFnm4CJE3MBYbk9YaZMoJTDmnWCPNbWVhR8YmgaYHniImfFwy6qE8VC16GFkDXo9PzHwod2dN9TkAc8KT59xwX0Kmer7FFP6sWGHBOWmDYhto2rWUds9agkTOGc5LW02gnls0NcoL2Ob84pvztJjBJAi1wfiaNWsEWFZXV48zm/YcdObk9M8yB2BOf0wvdI+XMG0v9BDO55wIOBFwIuBE4GqOwOUCmLxmezWf/7aZPAW+bN0s2RG+JOOVZJR/mOiGSqdVMgiUknb39EjdUyIeFxaFIKqmthZNM5qEmWtsaEAkGkEwFITm1+AlS2lJ16jv9bo1kQmOu1kqssY6smJyhP0cB5o22CTIJIXJrJzvqeujiqV3Al2FRbVbOkz82bV/pus0U1F1W7zes2fPypugM5tNSxJry++U/Fb15rNBpx1jAk66WtbW1mHGjCbMmDFD5HcE4rZxic2WMCkultdezePTObf3EQF7vcRQ29pE4fhiCsc62UuLtbdZSi5c5AwdumEgq+ekX+vIyCiGhofQ3d2LsbFRac+h5OsFmW80mmqoq8WMxgbU1NSgorJCLehwLovxlnCb4hStvqeEWzlHy+Gt8xtXvL8X0Hw/YbCcnIufPZPnYrH81Z6vXJhiXSYXe2jYw/nIr5TN2kY93I7z1gao9jHs7wk2OScZE0pi+WbdJSXq9nyUJ58FzIuB7/u4VGeT80TAAZhXblg4APPKxd45shMBJwJOBK6KCEwJMAuUyBa9fsZfjnFwZZl50IzGrkmkNNU2symYrMFyYTQ2gtOnT+HwkSMYGx0VZoMYjyxJx+kzktAlU0kxsZEaRvbao2SUzrB+H6LRCCorKlFVWYlQOAwfzTgCAdTW1WPO7DloapqJsvIKsLZMJIIuyvc80LM5kZNKoifSPtWXU4HMInApMlkbYJLBnBpg2tdrMxNMOO3k0Tb6KQZ66pzUfpnY8poJNPk1kYhLokuGksnsRDKs7ge3I4CMREoQjZZJS5PS0jJhLItrLZXpimKmbOA93uvvqhiFzklMawTstRILYHLfbP/DGkqOb4/mgtfnAc1f86aO3t5uaa0xMDiAwaEhpDIZmYtDQyMYjY1hbCyGsdGYyNWlpUneRCaXAcs1wyVhVFSUolKAZVhAVSgYFOZz8aJWNNQ3IhgMo7ysEn6NDLsPHo8GPauUBOI2W6A5l+U2awdiGjLUyYs7k8Hke8XcVl9w8YYLXJyPfNvmPlzk4pzkV1u+bi/YcOGHUljOP8aCBj5c+KmoqBgHlvZ8tOXv/P7cvqHTOhp+YXfmAMwrd+unYfpeuZN3juxEwImAEwEnApcegYsGmDzke/z1KKp8ktqtnDieqix3AlwZyOgpDI/2o/NsB7a/sxUvv/QKenp7BDyyfQJdY+1WI15xVA0jGi1FMBQQUJVOqUbnmWxayfZyOWTIJpgF+AMhzJozF9evuQGrVq7G7NnzEAqVIBQMIxAIQvP6kUqm4PVqCLJdCc/NpQx1FJlAgFkklxWASXB5YRLZyQBT6lCLGEwxPLEcOAkoyXQwObWBn5188kyY3BJgkt3kv+2Emb/jvym/YwLL5NU2CylOoosT2OJaUHt7uZWOyc+lT6KrcQ+WwlvudV4ZQ8UTMXi8BfgCXmg+D7JGBsOjg9i5eyd+8tqrOH78JPr6+5DOZKH5/dC8PhToEOvxIhAIIRwMiQybczOdSkLPZVWBp6uAnJ5FPB5DJpOSNiQEmLfeehuWti5DXV0jFi9sRUV5NaKRMpSES5FO5URpwHnIdSW2zbxcBqrFqoLzmfxM/tn5VAe29JXzkC1JCDZFgm+Z+xAgch4TVNrgkos/xTL0ySylLaXlPeJzwJmL0zuRHIA5vfG8mL05APNiouV81omAEwEnAh/ACLwvgPkeIFPajogDa0EYE67w2xJPO3mkcUjfUDe+//R/4MzZdnR1dUpvuVg8g3A4gPq6GpG9+n0+kZfxHQyGBHgS2KpELw9XoSAJHmV7p06dxqn2U4jFk/D5giJppRyvLFqGOXPn4a4778PKlavR3DQTmicAPacLMym1Vy4CTLrS8m0ZBYl+1jL8EcNZok9lVnIhLzuhnSzHK3aYLU4mbXBp17BOdne192e3Fpn8+2JQaoPX4vYmxaDTZjKLj3Uh1+R85tqKgJhbWQxmLpdBOpNEzkijtDQCv8+LdDaBtlPHsGPX29i4eSO2v/M2RkbHBEySCY+WlaNxRhPKyiuFEa+rb0QooMAlAauZN2S+mDCRTifR3X0WJ46fQHd3p8xJjtFsRkdpaTkWLVqMe++6H3NnL0BTUwsaG5uRTmUR8IcQ9NN4ijJ28QW6LK/JbUpkGcla5CmeS5MXgvi5yQqE4rltn6wNSO22QBP15koabysWio21isGmzZhOXgS6LMH4BdqpAzCv3M2+TFP5yl2Qc2QnAk4EnAg4Ebi4CEwFMAsm8pNJLmktIv0aVZsLZUBp11UqHpNgM6dn1M8LQCIZx8mTJ7B9x3aa5wvWAAAgAElEQVRs3PIGOrpPIpdPoaa2BosXLxLZHFlPGoaUREoQDii2RAxGzDxGR8ekBtNuD1ASDkPz+ZA3DIwMjyBH0AgaBWnQdQOHDh3F2c5OadlRU92I6poaLGldhoc/9Bhqa+pREmJ7AA/yuoGg3weNPU4KNN2hGQn/zSSackKvGJ9Y9OZFBXcyY/GzJHrFLIvg9/Mwixci8bOT3cnMyeQTnwx+L+rC3uPDF3J+03GcX/R9nA/02Gw154v9e84p9oRlj1jW8w6NDSAY9GHnrrfx4svP43TnaYyODcvaSbSiFDOamxAMhGD3pfRT2lpeIfJzsoy5rI50Mgkjm4VP06BpNLfRxA2aJlxkL8liEnCSUe/s6EZnRxeGhoZRGilHtLQCM2fOxqoVq7Fo4RLMmNGMyvIqhPxhGLkMNLdb5jsXcs63GGMvxEw2p5qK+TvfuJw834rH1OTFH/t3P+s452M97Tl2vjn5XvPxF31sT+f1OwBzOqN5cftyAObFxcv5tBMBJwJOBD5wEbgQgGlftLL8l1bp430UVVMQfm9avSlV2wMmidkcAaYp9YTr31iPQ4cO4eDh/Thxpg2hiIZIWRiz5rRgxYoVVr85U2oNE/GEAD/VjsOQhHlwcFCkrTxeNBIRSRklaKFgCH7WY0ZKEQ7RQMOHbJbOrP04c6YTp9tPo+NsN9gTvmXmbNx//4NYs+p6zJ23ANVVNdJKwa9p8LInJN0zdVP11aTLpkGAyVo1y232Gv+reb6keqrk/EIH/PlkiBe6rfO5C4+ALbmeDMD4PdUCnBPS4octcrwe5AvsyWggmYmju/csjh47gp++9grefOt1GAUdFRVlaJ41E/Pnz0V1XS38Pj/YESiVzqCvf0j2wzpJOjuLND0Wg6nriEaiyOd1cZINBPwIhQKIREuU0RZ7XAJIxFMYHh5FT08v9u8/iHQ6h5JwFPV1M7Bs2Qrce8/9WLl8FXweH7wFFzS2PrFcZydYeVU7XOz8erEA88Kj63zygxQBB2Beubt5jf+pvHKBc47sRMCJgBOBD0oEpgKY7LkucjtLMWq7PdqOrDa4ZFIrr/FaRpf0diSjcer0KfzPv/hz9A/0wx/yo7ahGjUNVSivLBWTEMpfWX/JekLKyIaGhjA2QsfKBHK6LsJU1j4R8JE1CfgDoIEQ2Y6yaKk4p1ZUlAswZBLMZLumpk5g7rGjbdiwcZPIZzVvAEF/CDfedAtuvvlWrFi2CjPqmsTp0mqhCTdrLsXlkrVrvB72BnSpMsxr/K/mz2JtLmQ8TwVGHQbzQqL4/j9jSymLW1vYjsDcKyXjrMuVuWm5xOYLOgZHB9HZdQanTp/Ec8+vw+Ejh6Rmsqm5AU0zZ6ChsQHl5aWIxePQfDTKoszcg5MnTmF4ZFTmHWswaWyTS6elGrm0NCp1iDx+IOhHdXWFtN+orqmCP+DHiRPHURotR01NLXw+P5577nn09w0hFktgdCSGkmgUTzzxcTz0wMOorqhGdaQSfo8mynTOX7vHJp89XGSye94qife5MZxqXL7/iDtbXssRcADmlbt71/ifyisXOOfITgScCDgR+KBEYEqAaVouskxaCTSt7E4lenlhK5UDKxBPJSQxZJLLzf75X/8v9u7Zg+6ebuzau0uajJOtXLVmFbx+H/qG+tHefhLHj7YJc7n2+rW46aabMG/ePDHLCLCHnLAnBlLJpNR05nUmn25pCE9AaTMdFOq+8/Y2fP9735Nt6xrq0TKrRVp2nDp9WtDhwOAw1q9/E9lMDgsWLMJDDz6Cz33m89I6gb0CkXfBxyS3oOrBPFbZpcpnC1Zbh3Plq5eW3Fqg/D0H09SutRczDicDTFu6dyH7mFz3eSHbOJ+5vBEgECPosx1MbXaTdc4Ftwmv34NMPon1b67Hj3/8NLZt3yZjeNasWVi5ajnmzJmFRDIhxj5nuzpx5lQHKqursWzZMtxw482orKwWYyxKWCP+KPrH+tlUE16pRzaRiCfBvqw+v09cZLlKw/2dbD+J//iP78Dj9Uq7nObmFjGqYh9bOtJ2dXXjZPsppDMZLF+6Ar/7jd9FS10LykJRYTDZg5MGQJyz7BVLgyLWJyrnY7Y/efe8uLR5eHnvk7P3KxMBB2BembjzqA7AvHKxd47sRMCJgBOBqyICUwFMI2fm2XeRLB5f2ZxqOs4kz8OfSU+9gtQpsjaTtZYdZzuwbfsWrH/9NXSePSu2/avXrJJEOFpaipJoBIePtcHldqNxxgwsWrBYHCSl5Uh1tbQfoZEIXV7jsTi2bNmClpktIoWla2xe11FZVYWy0lJJbgkYCQZ7erpw7NghRKMlSKSS6OjsxLHjbYiWRtHQ2CjJ6ZEjbQJU+/oGxejn1pvvwJpVazF3znzUVtXB7wmwkhOZdFaS98rKqJynyH5dChAWm+rY37+/m3ntAMzJ1zz5ep0E//2NgIvZymYwyRrarS3IWvLnXADg/OJCjctdgAEdo6lhPPvij7Bp80aRqTY01kstclV1JSrKy8Xt9PDhwzI/Vq9cBSObl1Y/Iba9KY2irLQcAT+NfTwy73bv3iWGWEGfH8PDQ6iprkFldRVKy0pFjktJOxUHbCvUdvyYtAziq29gABs2vCnnXF5RgbKyMvQN9OPkyXbExxKY0TADrbNacc9t9+KGtdeL/J3PGdVKyC8sqX3NygiH73ensM4YvJjR9MH/rAMwr9w9dgDmlYu9c2QnAk4EnAhcFRGYCmDq2bwFMNkgXdVIkrUQBtHjFqaSNV75Ql4A3PETx7Bpy0a8/OrLOHu2U+Ry8xbMx7333C2SVfbZ6+ntQ950S0uRZUuX4/77HhBNqgKtHjHZyaTT8rW/vx/PP/cC1qxaJfuKjcWQiI+hvq4R9Q31KCsrFYApZZM8D1NHIORDV08X9u/fjy3bt0p7hqoagtcqYUbcHi927tqNfXv3Ixwswb13P4AH7/0Q1l53A3yeAApGAblMTkxNSstLQICtTIzOBZh2Qvv+E1sbYKqa1Xe/rh4GcyqAeWlA+6qYClf9SXAM2oCSJ0tQOdlchnWYhqmjb7gbuw+9g//4/r/j+Mk2VJRV4KGHH0ZtTY2MtZGRUZzt6IRX07Bi+QrcecedKAmWyGIKHaB1PY+gP4B83hSwx3Y5u3bsVPXKLjcO7j+A5pnNWLhoEVpmzZbYsW0QFQ5ut1ck5QSdw6MjIsl97rnnMDo2gvqGOqy6bhViiTh6e3tw7MgxvLNtB2ZUNeNXPvUr+PQvfUba7rDems+YYIAuswVZ7OF5s8ZUzRWrLnrSvHn/c/Gqv/3OCV5kBByAeZEBm8aPOwBzGoPp7MqJgBMBJwLXYgSmAph5w8yzRtF2cKSjK3M6tzjIFkA5HvtdsqYrmY7j9TfW48WXXsCRY0fgC/iwcNFCkcUGAj74An50dfXgbEc3Hn30Y8hlDKnTWtK6RJJPmvSUlZahJBQWNoSsRV9fLzZv3IK5s2cJ89jb2ws9m5W6y6amJtTX10kSrECvW0x50rk0EqmYNInv6+/GCy89j1Q2iYrKUml7QtblWFsb3t72jrQ3Wb5kFZ746Cfw+GMfRyQYRcF0i1TPr3nFHEg0swIuldlIMbC8EOD13uPC7rcp8OzSAOZ7YdSivZ6vBvNS6jInJ/NOcn95nwC8VwSQBJa2qQ9ZS8rSOVcIwvhv1ltu37MVz//kaZzqaEfOyKGxoRkPPPAgvG6vSFX7evuxfcvb+Mjjj2PV8lWIRErEMZaMpU/zS5sgr0tDIhUXVUIuncWJ48dlXmRSKWzdvAVl5WVYvXoNVq26Ttxk2YtWJ7vq9iAYDohkfmRsBAMDfdh/YB+OHT8Cr8+D5SuXYnh0SAyB+np68cPv/RCpUR0fffQJfPbTn0Vz80yR2fOteTWRzKZTGemZSdbVNjiaAJqT54763mnxennH49W+dwdgXrk75ADMKxd758hOBJwIOBG4KiIwFcAkRcnklbJYthAhw6GcY01hDMnuEVjQUfKnr7+KHz7zQ7yz8x1U11RjUetCzJzZLNK9nTt3IJ5IYPXq1fjo459AZWmdmH6MDI8hk0rj5MmTWLBgARYtWijGPQSL7FfZ39eH/Xv3CRBkvSalerfdeitaWloUwKyrE/CbyxlIpNLoHxzEOzt3YM78WZgzrwW+oBejsSGMJUZw6OgBPP3M01i+fCmCwQB6e/vwzjs7RRo4b85C3H7LXbhxzS2YP2cRSiNlYm5CbEkpsOrjOeFmOV77+b6yWGnsYt1/++vVDTDfyyW2GFQ6APPyT2n7PthyWQJKvgg8qS6gvPSf/+2fpM9sf7wLd99/p8hS2bKktroOu3ftRX1tA2656TY0NTYjGAyj/Xg79u3dhyWLl6CqqhqRkoiwl5SoEzhSXUDDrTdefx1dHZ3IpTOiNigvL8fS5SvQ2rpEFkjIenLJJGcYIoE9cfI4NL8HcxfMgVnQ4dbc6Og6jfWvv4p9+3djzrzZmD1nDuIjCbyzcTdyKQO11Q1obW3Fk08+KbWiZGzJnlKuy364NrhWkVZMpgKTxfNn4t/va3pe/tvoHOHnEAEHYP4cgvweh3AA5pWLvXNkJwJOBJwIXBURmBJgFiyAqRvQfJokeEpCl4XHS+BFNsVALD6Kv/xff4kt27YglU1h3oJ5WLx4oTRtHxoZxv59e7Fq9SrcevPtWLF0FfJZIJfJi7w1NjaGTZs2CZO5ZMkSMffhHyj2uKRTZdfZLrz15ps4eOCAOMj++he+IMmtGAH5/IrV8fiQhxujsTR27NqJ2sYatMxpRmV1KTJ6AkYhg0NH9uN//39/C1/Ag+bmJlSUV6C9/TT27NiLbNrAnNnz8fgjT+D2W+7EjIaZgEnJrlu5zLLW1AKFkxnMi7+RkwHmZPrR/vN8ARLZYkfNKf6qX4rJz+RrPJ882AGYFz8SLnYLsndc7OHLdlrl9/w5F4I6Ojrw13/7V3jhlXWobAzjI088hsqqaoyNxtB55iz6+4Zx0w034yOPfRQVpVXQPD4cOnAYO9/ZhZtuuAnlZeXw+wOqZYiY6tDdy4SRy+Hg/v3oOdslLXxmtrTIXKyoqERpWTlyugm31wst4BMn6e7uPuzeu1sA5srrViAU9sFADqPxIXR0tOPFV56Hy2OitrYGpZEKdJ/qx96dh+QcGxsa8Qd/+EdYu3aN1UM3gUhJVOTzuqELw6rG2gTAPBdkOgDzYsfVB/HzDsC8cnfVAZhXLvbOkZ0IOBFwInBVRGBqgFnImzTZMPIiUWNORzmqns8J4GSfPcrdjh07jP/5V3+OVCqJltktUh9JYOYP+uXNRuy333Y7FsxfgJAWQiahw+PWJMElg/mDp57CokWLsXLFCmFOspmsAEwmz0wqX39tPfbt2Ss1WL/1W78lybUoV1FAKpVCIBiB1x9GOmfiwKFDKCmNoKGpFlU15UjrMeSRQ1fPGbyx4acYGh0QCS4Z2XAwjKNHjuPYkeOIjSZx45qb8cuf+hWsXHEdgv6I9PRzFawazEkM5ruZkwu9pcXspQ02z8fATDfA5PlNIFLlOlos030XjCz6wYQ0WAaB/M+ug5NIvIck8WcxtOeez9XpPXgRCP5Cb/+7Pvde+uZJsZN2QabMB+IrURS4XNLiR9p55HJ46gdP4fkX1+Fs7xksWDYLS1e0wjBNjA7HZBwHtDDWXHcDbrnxVnigwQ2vAMz9e/fjoQc+BL/mUyZeBSDo9yutQj4Pk4s9sTEkYjFxdp7ROEOeBwXw+AWYbO/jcsHr1+DxeZBOZbFzz264PAUsXd4Krw8CMF3uPAouA1u2b0LbiSPyvKiuqgWyXuzdfRB7du8Vp9lvfvMbuOuue9BQ3yButASVfPE5xLYn53WSlUE5GXS+75vyc9hwUr+VSz6i/QwpHk8XcowPJhxwAOYlD6j3vYMP5oh63+FwNnQi4ETAicAvXgSmBJhs4CEJZh4eeBVTUjBR8BTg9nkwmhzFoWMHJald/9rLWLJ4Ee68/Q7ouTzWv/YG6hsb8cCHHkLr0sUI+n2SnMJ0wcy5kNfz8Ht88v0//sM/YN6cObhu9XWoqqxEbCwukj8ypNFoFLv37MGe3bvFpfLXPv956ZlCRoOSQLZGoNTPqwWQyZloa29HRWU5autrEImGpVUDJbI5I4NIaRCpTBw/ePopvPXWm7jj9ltRW9eA7VvfwbpnX4CezeP3fuf38fCDj6G2qgF+LSDn/F71hpfG2l2uGsxzAYsyKFL9A8UNV2ABO04YslhAB15V16YYaftTCvApkKsSeluOyGanReBX4U31fwWrTlW2KmZqz038J2ZasZPuBQDq80zRc2GYfcz3t69zdz/Z5fe9ruFSnxsq9ucC7KLYEbzx97x/nHvCppuAiwZb/OpB3ixgYGAAX/zSryOXz2DxsgWYv3guhoYGcOjwEXGC/cqXfhPl0QqUBCmBDQvYjI/FcWDvQRw9fBQfe/xjMLK69Jzlfmura6QVEHvOUqoaKQkJsynyXCMvpluGYQrA9QfCSKZTyBm6AELWZx47fkyk9M2zmpBMjaGkNASfz4NUOgHTZWDr1s3Yt2+vjDku5iQTKRw/fhw/fe01rFm7Fvfd9wDuuv1uzJo9Bx4X1RNeaB5N3KpVRKw42GNPmvC6xR1aQsbRe9VmusVzo3j8yCQ9t4DUmr8yo6RNVOFdvUCtJR4rKpT2W4tAMlZsBYYdKJmo1kE5rn7GXLlq4zf1nHMA5tQxulyfuIaHzeUKibNfJwJOBJwI/GJFYGqAaeQLRh5mzoCn4Ieeyakee5EA8h5g/4n9eOXNl/HUD76D+EgvVrYuwc1rb0JVtA7btu7E7LkL8OAjj6CpZSZIOrJJO3ObVCKBXEaHybqtnInhgSGEgyGURqMIiXOk1VCd7Rd8fmzfvl3kt8l0El/64pfg0zR43C4Bmfxjxq8F5IVZNV0ueLyabOfzB8QkhNvRkCgcCcGEjh8+8328ueEN3H3vXcLYvL39bWzYsBEF04NPfPyXcPutd2Fm0xzU19Yh4GNirYlk0K5942WQRb00gMm92CBmOgCRAiBknOjAqWpjC9ANGiBpciRp+WDkoHldyKSSyGVTKC+NYGRkGJrmlXo9gk6yUi6PV9pESCpvAoZuysJBMBSAy+NBnrWvlEZqbmlfwWMTiAR8PmiS2dtJtA14z2ksKjlwoUC5JwGDDWYnoMP4TLRy4fF6uknZy0SqbAMO7o9AYyIhF4BcxG6dj9dRu51I/G12d+IeF5/jdDwnLLCgEIUC88SLEgLeLWtsmB4FGKyTTqbHALeBYEhDllJ1Twgjowns3rcLf/wnv4/m2Y1YsWo5sjkDsVgCXZ3dqKqowu9/+9sI+0NwFzzy9vkCiA2PYmRwBKlECmXRcgVgTTrUKgdXjgleP8e9kolTIcv6a9UDV1xs4RI3WtKecprWm8A0b5rweN0oibB+kq2M1LZsL0QX2W1bt+C73/8ubrvrVlRUlaOjqwM/fuZHYFvalStW49GHP4K777ofIV8pXAVNwuLzMk4FFEzuny2KXHBJfbgHcHlRANsKqdflWRKQK7eOcP55a4VKwLAA3SKkKzEu0AzJZv0tUGnNT8aXdesy77i4ly/Ao3lRsOTR0ioqp4tjr8TfpDzZA83rE7DO5x0XBIVR9nngD/ikjpxzgPOCX6kO4Zzjc2EcjdsMsCw2WSCXg9EqDyieM2q+WjPG6o2sNjl3ctqy/Et/Tl78fHMA5sXHbLq2cADmdEXS2Y8TAScCTgSu0QhMDTCz7EAC6AW4si7kuThOlOhzIVFI44W3XsJTzz2FLVvexK1rV2DRnBZEfVH0nxnFyhXXY8my1WiZOx/BSAm8bqYo7GmnI5NMqSQpZwjAZA5Dh0uNoMarweXyqkzb7YbH68PW7VuxactmJFNJfPWrXxGHSYIa1kh63W643ZTp6cgXsiLdLQiU9cLl1lSzdp2gKS/tE7SAR+ox39m5Bac7TmHGjEZxwu3sPIuT7WfgdvuwYvkqPHT/o1jWugxBfxAel1danBCgMUlmwqSSwEt9ncu/XfLemLwKwGSSbQPMPFwSU4sBM/NyLww9I2+/GwJUCGg00plwIZXOIMeFBbglwS0JRxEMlgAutR835dIeN3JGAW6v1S5DmCUTGu8Z8ZwApGKmhMnqBBMqealLAUwFBvg7dd7jLzv3ViRs8Y/Hc+AJztIUSadKfa3EX0CmlfgW7cA+Kzs3ljxa9sikfaJ9jLBkEjduweSc42q60icbqPC8FfPmMl0WOawYSnlxJafgRsGUgmjoZhqmKw23R7ULaj/Vgz37DmHL9s3YvW8LFi+dj0WLFyOd1DE6lkRdVS2Wty7DjTfegIDmh5HRoWd1qWtMx1PIJNPQc4Zin3kOnE8er0hgVd9JBW7NggKVYvBVFCcCJbYk4TiQfris2TR1OV/uR/N6ZRFH03wyh7gAkkqlZb+nTrXjez/4LlJGDI0z61BeVYqjbUexc8cuuF0a1qy5CV/+4tdRGW2AzxOEFx742J6FIMjUaSkkc5oAE24uMtnvCQg0XXfLHny2CsBCYecdDzbAtAhHGbtcuJFxNm4YZo83NUil326hoFhpWbzR4Xa5RaXBBR26Z5M5ltjn+f9qXAqYdLsEYFI2rX6vxq3by3vDCFhtoNw0hVLx4z445ggyJZ6EnB6WHkwGmNaxxtUPag6rCNtzw4qGAzAv9RH+gdh+uufcByIozkU4EXAi4ETgFykCUwFMs5DOS9KZdwPxPMC6K80NvZBDx0gX/vGH/4ynX/ghBod68IXPPIGqkhIMdg6i//QoPvnxz2LpijUIl1YgliRbloTf5xHZKpjgMDEymOgwsWXa44HH5ZEG6+Q6CzbA1DRs2bZNGMx0OoXf/NrXEAz44eYKvdsNr7i8Mu3TYTLhlL9uTKTIZnhhFriqXxA3yu6es3BrBMpZdHadxgsvrRPmpHFGA0pKIjjadgIbN25GKBjFIw9/GJ958rMoi5aNnxsTfLuxve3geSVX6d81VkUHS3AiJI9IJwmwye64LTdcF3uOFgzkMglkUjEUshlkchnkMilkU0nEEgkEAkHoeRNj8QRCoQjcLq98ra6fgVCoBL5QSECrYRLYKxaL/5FcIllDcElwJrdiXJFn18hZMkY5eTIpCu6pT6vkdZwt4diz91F0seOw1cpk1BkoBlMApa2RJCi0E+FxEFnk4WsBWDnncSCpIOvEcRVLRCRTLBW+9OdEMcBUUkUBmDaDWQwwTQJ9E+lMBlqAH01DN+LwB4JY99xP8NyLr+LwsUOYNa8Wc+e3IBKJor9nDCXhUqxcvhLLl3ChJMAZhnQ8iVwmg4a6Rmhur4AWOjYrLM3FGt5ELhJYizw2kOHiBf/jZGW7Hi4YyVeXsPkeTVYVBIhyEYljz+vR4NN8GBkZkXHjhhsjwyPS35bsHlubnO05gw3b1yNaEULL3Cap616//g2cOnkG1VUz8Hvf+q9YOGcZyiNV0CiVFXKXgIku1gbgFcpVkBsBZr7Aue+yxuH0LQcUL29MsHnvTqXlJ9YH7D6lHJRkbhkrzkO5xzJXixY0LJZdgUYD2Rz7+3rEdInb5TJZefZ4NS9Mw1SMrVWXyrIFtpDhggAvnIuCBdK9cq/yck94X71uSo2VEkNAap4Ms0/GFl80alLnrgCqQsRqnNqsra02uFCAeSXYS3lkXKkDX/qD4ZrfgwMwr/lb6FyAEwEnAk4ELi0CUwFM3UjkmRR6BGBSn+ZDwedGNp/G9oM78Df//nd4bfNPUFUVxeMP3o1E/zDGukdxx9p7EY/lMGd+K+YtXooTp9rFPbKutgrXX38dwgGygm5IjkoQITm9AheEBMJEWMkrk57N27Zh67atUpdJk59wMDDOXnqEFVCJFEEmzU5cHsrC/OIuS9bNMPI4deoUXnn1JSTSCYRKfIhEg8jDwE9fexXhkhBWrV6NaGkZnn/+RezYsQclkVL88KkfY97MudDcmigWCTD5YiJnA0y7L5+qX7zSr4mklQBT5bBklZjs0xWXQIbAPoveztPo7TwFn7uA0+1tSMbHxPxo165duP6GGxEuiaL9zBksX7kK+/cdxFg8iZtuvQ2r196IaGUNTLcmLGc2lxc2ly0tDF0XYyQBbMX0zXhYbBBptbsxlWGNApU2I6LO2WZJ7DyxOLznAkyV/BLUirSaoNowJaEWWaBVL2qVpU2ciQBK9ZZ9T/7egr3CagqgmVR7esm3+uIAJoHgWCyGcNQPr8+Abibg8rjwx//9L/D9HzyDfEHHb3z5V1BaFsZxLpS8uR0PP/SotCUhC0+5dyaVxdjoqCzutC5egsbaevkdx7W03hGW1kbbbkvGrKSYwg+7KJVV419aFHHRgioCLxlPC2CKlDMn8mrGNssFjExGACbdbPft24ehIRqDHRf57IMP3YuOvnb0DHRiNDEM4tqTJ07i6OETSKcNPPmJz+LRBz6GOTPncz0C+Sz5XhNuD8ERF73UgopIYwtumAXKdS8nwLzwG2/ohjC2jCnlqmosT8iwi/fEZ5Sw2OPg3pa0K0WC/M56JmbTrE9XsmCOTcrgFQvPxTNT6tvJJBNkEocyzqL28NAwiXWsXGQqSG2ufMAGleNLO0UAU2TR1hyTMTIxN8cBtCWPPZ9E9krhPAdgXvg4ne5POgBzuiPq7M+JgBMBJwLXWASmApj5QjrP1XIzk4dP94lEUEcew+lh/Oin67DujXU43duOBYtbsGLuPGRH4vDmvHjknsdx7HA7yiprMWdBK9K5DHQ9DV3PSHoyp2WmtCMR8CrGHBOSRskWJfGh5E6xKVu3b8O2bdtENvaN3/4GSkqCShpLkCqr9EyCDRSMrNRaerSgAEuVaHng0TT09vXhzTdeRzjKOswc/EEP5i+ai5deeVGktzW1tdB1A8+uewFtx46juWkW/uZv/g4LZy9EUAsKMciWKHwxobYlssqNVZkOXfmXBTBtCUu29LgAACAASURBVJ0Yn7iQp/kKJcWC6wzkEmM4ceQA2g7vhYtS2WxKatv4+7a2Nmg+AnMCDBduuu12HDx8GCdOnUFpRTWe+OSn0Th7HtyBMAoFDzJZXfosUson7KHNQTJg4/VZVp3hOJKz6UQLKhbRlBMlXROAvZhNFNZnkg/KRC0r6wWtIkALok6laLWPN35cpcyeeI0n30UU6LTc6PMATAER3LlVg8mxTYmsqeST1KvnjDRcbh2aPy8tgf7rH/x3PP3jdQiWBPCrn38SeVNH99kepOOGtATirjhPVq9cDb/Pj67Os+jqOIvmppmYP3ceqioqx2t2lbTYNoSyeFx1QxXcFqmBxVhaIJPARQAnmTnCfDMPQ88KWGVMRVZOMWsuJ9LYsbExnDhxAsPDoyivLMdNt9yAeGYYL7zyLHbs2Y7b7rhZTL42bXobO9/Zh1Ur1uAbX/09rF11M1x5D9x5gVFwu/PwaASY9vlxkYKKBcpkrxTAVOBxYgzbc0ABR6mBZo2kJbPnIgjvjQB7t1tUA/m8iYCf8w/KRImGSj7V75RqBMPgHGd5gGKP1cGoUlC3iQtLlLXLY1QW3vhxNa4YOa4vcZ5TAWIv7uR1XeYU2dEJft8a5OMqgWI22JrlVh2oLBHJ/s6FFqp298rADQdgTstD6n3t5Mrc8fd1qs5GTgScCDgRcCJwOSIwJcBELp9n/WJaRyDvh5nLYzg+imNdJ/Dv676Do11H4IkArUvmwW8U0FzZgEXNC7Fo1hLs2XkAOcONmoYZKK0oRyI+JslvOBRAXVW1MuoRgMiE0GKTJIllouKRuiOu0PMr2ctt27cJQ/atb34TkZIScbhUOEAlWGZeF6BEkws6ylIaS8aGxIDX50dffx/Wr38NpRURaV9SW1+FppkNOHa8DXv378HpjtNomdmCvfsO4MD+g2KS8t/+yx/i+lU3oKa8VpI2G2DaDrZydCubvDoYTJVhUmKn5IuKdaOxj7vAiko6AmeRGh1C2+F9OLL3HcSG+jGzoZbiQsTHKGUMiSMpt53R3Iy6GU3Yc3A/jrafQqCkFJ/5wpcxo2UO4PLBMN2Axw/TJHPoUnK+cTxi1WAWl5lKsjmB3siMjCemdlZiAUireHJcqmo7aI4DTHHHnARUhflUtZzjQ4P3SBSANjCVNFtxNVbSTbmmnIsYsqhMXbEzajfjssZpnYQXCDBp8sM4Wxh9LD4Cl0eHPwC0tbfhL/76b7Fh81bUN9Thvodux9josICIO26+GwEthIG+QaSSKcybO1fqLgf7BzA4MIilS5aiNFKKUDAIn1+1AZH6PMsciRhFIInFmgmYEYmnG16fMr3iooUo2ckYiuGWqgnUc1nkcrrEkmZbNKZhOyFKfBOJpJh2hcIlmLdgPpYsW4ycmcCzLzyNV9e/JPOyproaPb2DOHTgOEaGYvjtr/4e7r3zQVREK+HKS0EjG6TA4zG4jmTpspW03pQ6zMtXg1k8rs4dDkqifY5RlPVhGbuWcZkyRrL4ecuhWoC5sI9qHIppmWDTgvQdTqUy6OnpxdDgMGKxJIaHR2DoOcVWsuZa4q/GPJluHo5gMRgKIlpWipq6WnHnLiuNIFpCjTUBOEEqa7EZS8VMS90m92Vrxs873i2lgfW74hIBB2BO6wPimt2ZAzCv2VvnnLgTAScCTgSmJwJTA0w9TxaQxiABXUM2ncHJjlN4452N+MHLP4QZ0dGyeAbmzW/ByT1HcM+Nd+Gxex6F19CwY/se9PYN01UHFVVViMdHUFlZhgUL5kkHPgGIsuyujCkkybeUsi43DXpoHOKBV/Nh65at2LZtq0jvfvdbvyMAU638W/JFMFHKIUu3WJpjeMimuZHJ5ARgEix1dp3Fyy+/CI/PjaXLFmPFqqUCNsl4rnv+Wbzw0gu47/77kUqnsWPHLuzbux9PfvLTePzhj2Lx/CXSTsVuam8DzOKE6kqt1L9rJNgA02KApbYwbwCmQStYmLkkEiMD6Dh5BCcO7UHnyWNYtXQxCkYG3QTZs1owPDyMYDCIWbNno3doCCc7zmAgFkOgtAw33vsIKqvqEfCXIFRaA3gDyOfdME03goGwYkZs11ELwBWziPZiApkWsjMEIWTBBMCIglD157TNdsYNYO02K9YOlPzVYnEsfauS1hJoTJgJCeDOK5mn7dypmB7WsSkQbrPQ3B+lh5Ko5+l4qhggr8baxOlOmy4OYLJOLpvNIZNLwuNjLWQGz7/yPJ56+hl09fSgdclitC5bgJGRIVSVVeHzv/wFDPQMouN0J/r6+uX6I5GISNBDwRDWrFmLTDot18iaW76UrNqaizbAJKhkrHmPCC41DZqfANNa4CEbJ8CcPWOt+sFsVuTsrKf2BwNIJpMi42R979mubmzYuAF19Q1YuXoVlixdBKOQws492/Ham69g+/YtWHXdSpRXVqGvdwivvPQ6fvsr/xkPP/AY6qrq4aHhEWu3TZrg5KSmmuclUs8ikx9r/WAqAvviH6QTBZhF29rg8t0Ak5Jte7FCxhaVAaZiIifAGWtHrTngdsHQCwIkk4k4YvFRdHX149ixE+jr65PFgp6ePqRTVITo0NlCSthkJXWlYRn3TxVCOBJBZXU1Zs+ehYaGOtTVVqJlZi1KQlFEImEBm7ksexpT1k5pua4WDmRxr7i3rbW6YdU2qy9qmaYYYE5eZHMYzIsfXh+ELab7SflBiIlzDU4EnAg4EfiFisBUANOgaItyy2wenrRL2pTs2L8bf/+9f8LmvZvQ1FqPFTe1orGxFs/+2zN44sGP4su/8iW4Mi68vW0njp88g77BUfQPDaK2rgqrVi7DmtWr4aHjqL1kToaNzpNcrRcGUygjYS4pRfX7g9i8ebMCmHoOv/et30FJmEBGuSGapiE1f3RZTCaSyNOwhAyo2ytJF8Em2RT25Xvmx8+gf6AXy1ctwd333olFrQuQTKu+mM/8+Ee48+47EQiFcOToUWzf9jaqK+vwW1/5Ju6/6wFobp8lcVN1mJSEjrtsXi2jxgJfUvclANNqM0A6hK0l9AzMdByZsUHEhnrQf/YE2vbvxuyWRgQ1F0YH+zDQ14ea2hpUVVUJm0J2rLKhDtXNzVJ3ebDtFLz+UixYugZ3fOgj6O0eRCBYirLyakmMuSCh+pSqRQTFUCp2hOdF1sXgWxhhGrXQkddrJcmWW2mBbr1cGWDtY0E+I6yOxTJK3a4NMK06S5XEk0nleGLC7ZbaXru9AxNotR8lN+ViBVk3L9k7MfHhOVp1llJHaMq5SrsHjWOpOOGejhv+swCmXadHGkvV3+WyOrrOdqOyugKhiIa+wU788Z/+EXbs2Y2SSBR33XsXWuY0CYCsjFRi7bK16OvqQ19vP06fPoN9+/cLeFiwYAFWrVqN+voGuQgPnV79rJe0gKXFoglIL5JWirus5hX2UlycObY4/zjWzIJiMzmPaVBDcOmiMVFepLGmCwiEwugdGMCWrVtwrK1N3EvnL1yAe+67E26vAZfHwMHDe/Ht//It3HjLjaiprUdv7wCeffpF/K8//3vcf/fDMHImIoGAGINRsVAoZKX2kwtREIm6MvqxxZyXJdG1AaaFuSSIog23W8tY5jqWuoG/4gKHXQ/Mf6fTWcQTlnsvzbF8Qbi9fng05RibzRg4dOgQdu3aLe/Tp08hk8kiFAqjuroGoSDl6dwvx2hB5Pq8j7xu1rsSNNrqBfneyCGbTUHzutHaugjXr1mNlcuXYs6cmTDzWYgJr0s5cfukntar2r9YAHL8WW3DdatOV/nLqpetRCheaHMA5nQ8J669fVyWeXfthcE5YycCTgScCPziRmAqgJlBjogAyJnw5TTomSze2rIBf/I3f4aT/cex6Pq5WH3rEtTWVmHj85twzw1348nHnkTUU4K+ngEk0zpypguJVBLhkiCikTBKwiH4XFwxV2YiBQJMrp6TNWKSY3v5M7H3esX9ctOmTdi6ZYus2BNghsMhSX7IMon9f0EBzEwqLe6XKpnjSrwXXs0vyRZ7YXZ1dUmvzNKyCMorooDHFHOaNze9jnUvrUO4JIySaAniiYQk5d0dPfjal76Bxx78CEL+sAwUJtBMnFRSZxt3KObnirOY0hfP6ulh98ljvRrrtcTcJ4NCJg4zHUP70QNoP7oPIc3EYNcpAZ8lIT/yOoGXC+l0GvF4Ao0zm1FWV49AtAy6W8NILIPjp/sQLK3Fpz//ZWQyBeh5LwouH3xaSMlRx+sWbX3qhLGJ8iJV8WJ7DIJQ3gPpuShKULJTBkzpkUmgPG5mWdQ31LKDspxdx418RIZIkKEAoZ38S0ykTk25zXL/ejYjIFZknH6/JPZWDwnV5mHczVbsgwSM2uzm9Dwx3gNgSrYuqEWuXwWLdbQFxMYSCEWCSKZj2HdgJ/7yb/8cgyODqGmoxdLlSxEsCWLVspVYPG8xStxheD1+jI2MYWhwCOlUBtGyyDgYiZaViemLAiIThkeqfYxiJGXlhnJTGkVJ/NzSk5EAk/OXcljW7/EZQUaTDCZ7LNLxlPdVSTxNaKwp9HikXVA8mcBYPCa9aqPRKCqqyqRdTS6fwpG2A/h///6vMX/RPESiUXR39+PHTz+Pz332S7jvrofRXD8LZVQvyEICHYh1uL3s2WoxmPy5XZQ53SWz9k2fGMpFw6CoZlbpMZRs31r0YAy5mMLxTjEB2zCxDQyfF/QNy+oubN72No60nUT/wCCymZzMv2QyJfeN94JMM2vQGVt+JTtsP+sITIOBkEjUOe55LMZd6jELVF7k4POxbtyNwYFeMVvz+8hAG7j1lhuwdu0qNDc1iBu3z8vnpqphFbdvMv2sEhXFCc3XVAG0NSzHn3sOwJyep8IHYS8OwPwg3EXnGpwIOBFwInAJEZgKYKaRzYscLWciiACyiTR+8vpP8V//7A8wpPdh+a2LcN2tS1BVVYlDm4/ihtYb8eDtD6IiUCr1j1IP5fGLOQllhqahI5fNIuRjgmr1tKBE0e1Cnj302ENdSomUxJFJasDnx6aNG7F18xZhQ373W98SgMnEh2BPnF2ZyOp5YS/9voDUBPLFJI4Ak0mX8hFSNU2EswWXAb3Az2vYuWcnXl7/Ejq7zqChqUH6+p3t7MLOt3fha7/xDTz+8BMoLSlTjcwtgEnwq5xKVSN6G2BeUZBp60+Z/FtN7dkyQvN54WbbCyMDZBNAPoM92zfiwNsbMbOxEm0H9yLoA+bPnaWAejqBkdExjMXGUF5dhabZ81BR1wjT40f/SAqHj3fCG6zEpz/3Fbi9JcjlvVJv6/b4odGp1jYkIaMppiaq3yXrxAjK6WpJxiSVoBumW+4BQaZS+SlWmmyKAEwyj1Ibxhs40VvTbhovvSltp1gx+OH3BP7WxFBOM9a2ZEZZq5tGKpkQRpyMJuvU3H4aQ1F+mReQ7NY06QtIVpQLGwREfBdbnVzC1LNqQpW0Uqo/KZG027IIyLQAJlN5YauATNqAFvChb6AbW7dvwP/5x7+Fy+9Cy+wmNM9qRk9vPz50/8O47YZbYYzlEAmXIpfJiazSQ1aKfRLJ3vKewCUySrt2T12Lqn+W+0TAb/ctLTLr4e8IMBleqc/O5qTdBXuo8pRZ/8s5LrJNaxHJHwqCmJ13QY4n/TIV+8X2Jm63iWQ2hvaOY/jp+hcRKgmIqqGjowvP/fglfPiRT+L+ux/FkgXLUFlaAS8XkFhT7DLg8irjIZndgn6Ui6yqr70Mr2KAaRN4wl6K/kK1B7Hrwi2ZMZ9nyVQa8VhKAGY4FEFJJIR4PIWOjh4cOXYKew8cwenOboyMxYT5ZfzYO9Sn+WWhjIs98VhcJPw0a+LPCTxVHSaNgYLSaikcLlGLN0YeBhcH3V4Y+ZwslxBAsvct4xYfG8Lo6ACam+px/ZqVuOWW67HmulVi9iVrDgVT7iWl5Jx5Mm9p8ctnaVGl6Xj7EpGXWy7E41Pvyi26OSY/l2HsX+AuL8u8u8BjOx9zIuBEwImAE4GrIAJTA0zWYBrIZwxEtDAy8RRe/skr+M9/8m0k3KNYdeciXHdLKyorKjDSnsHyWStx/ZK1KPWHFeCjXNHlhUtjsmnCyOWEOWKCxBV4qdvSPDApW/S4ULC+cpmcK/ZMbPyaD5s3bsSWTZuRzWTwrW9+CyUlIQGK7BVntwlhcu4uEJAGRDYmRhdMqgUkKMzKVgE0HOGKPhNBD2uP3AUcO3kMG7dtwMbNb2LuwnnStqSjsxNvrn8TX/3Cb+OJRz+JytIqSbLEFdNUbTBsBlPJC+3WGFfwz6tVp0iQy/MhGNb1LHw+D7yeAlxmDsglAeh4Z9Nr2LPpNSya04Qz7cdQVRbGktb5iI2MIB6PIZ1JIZPNoW9wCHMWLELz7Pkw3QHsP9KO0aSJ6sZ5uOO+j0ALVcB0B5HVgUSS7G4G6VQKsVgKuSwlqha4E5YsL+CELsB8w3BLn0S/n28CG7UIwM8JwJTeiwpkCqC3WBUxQhEJsFXTJsJQC2BYdZgEqmJeIgCT7SIIhBR47u/tll6NhqHapJSVlyIQKYXPx16Rqo7Tzb6R4qbrUYycl+1BAueYFF3aFFZpuuLuFcAUkDm+U1t2qVhMgl6qv90eL06dacfrb72C73z/X1AzowLzFs1GtLwUb7+9Bx/78BN4+N6HgbgBv5tAUC2AMHhkD9n2xxfwI5XOCOAk8BT2llftJgi1JJLWAgqPbbD/K9u/KLckuRdiTEOAyTlo5KUPo5gUi1OqAkjcP5lfMsQCME06yqr6wKyeg27QDVeTZ0MqG0f/cBfaTx/FmbPtGI2NoqenHy+sewV33PYAHrjnUVy/+hbUlteono8uyrAJoCwXaWGmGUoyg4qVvSwz0S63HJfI8h4qKbdiLi2OXoqfGS0y6i6MjiUEUOZYbuDRBPR1dfVh776jeOutLchDk2cln3qUG3Ngcq5oXh8Gh4YQi8WRSWfkCFXllTJWxcArZyCeSsg1B/0hlEQjovqQGmcCTJcXel5HOhUXp+358+YimRzG8FAfRoZ6MTLch6rKKG6/7WZ8+lOfQEV5FKWREmE8uSBIFlMZ/6geqWSxacQmzzxLIlvMXjoS2Ut7KnwQtr4s8+6DEBjnGpwIOBFwIvCLEoGpAGaGlU7ZLHKpLMq8ERSMAl5+7SV87dtfQxxDWHvfEqy5rRXRSBQzS5Zgbu1iNFXMgJYvSBKYN13Q6TAqzb8paVNsFEErV+e9Ph9cPk2xlpobLlk99yLPDpXMpk0TYX8QmzZswKYNG5FKJPG1r38dFeXlkqDSNMTnp6GPC5pHQzgQEhmXmJKM1yAWZZrSCF4xDIapYywxBo/fjVQ2ibaTx/Av//5/UVNXhfKqMsQTMTzzw3X44q9+FZ/88KfQUN1o1amRYVNvymSvGvdYS3ZqA10mqARQqXRS2EK/zwOft4BCjsmojgM7tuD0oZ249cbVSIwOoJBPQ3MXMDjYL6CUTFMgGEQoHIUvEIGHCwyGGz9a9yqWrroJN97xIAr+CvjCFci7fBiJZ9F+uh/tJ09j7559UkPGbJiy6HAoKLLb/v5ecaltbm7CsiVLsWrFClRXliMU1BBgviytFdRXYUYofdZzMIwsfH4lSaYEk71OAwHKAZUDMRcjuGDBrxwLvCc0sCFZpmmsxwWy8RFkkjH0dHdg01vrMXtWs7CXY2OjMt3Lq6pQX9+I2vpGeL2UzHrh8QfgC4Wl9s/tZn0cT3JCFq1Ys3Pr0C782WEDTLK7NsBU8Hb8JWyYYn/FhRQEJsDO3Tvx1NPfwYat67HiugWY3zob6WwGWzbtxEce/Rgef+ijKHWHkBiJI+APIBgKIUf1gKEjS6MnAMFwSICjiI0ZO9DsJ6BYTWEIbTfTAtKZtAKVFrCgYY+H6gSyZ5TJ8nvWYFqlrDSIEuMm1gVqXgGdqjmqMoYR9tKtACcXfHiP4dJhurLIGDF85/v/JnOT7rY/+uGzqC5twv33PoZPPvEZ1JTVwk822aNcUOWglH+POwOLrewEg30BN8RWIFzQXLbISo41l5dSXbq25gVME+xKKxLDkDgqR1725nRheDQGt1vDWCyJAwcO4Y3X38Lw0BhyuomBoTFEyqrg1oLKSdZgOxpd7p3HrWHXnt2Y0zIHVdXVwkxybLNGmM/QSLgEiXQKsZEY4vG4PBebZzTL3BU3XS/7AHOhKQePu4DaumokkyNIxIeR19OoqYpieKgfhp5GY30V7rzjNtx0w1rMbmmWuNotTaSWWddVKxPLnVoEA9b4VwZZV0MvYHXDHQbzAgb+ZfqIAzAvU2Cd3ToRcCLgROBaicAFAcycDj2VRak7DCOr4+X1L+Obf/hN6IE4Vt+1AIuvaxHm4PbWxzCvdhnKtDJkY2OgUpK1Rmxj4fGzJ6UO0wKZHtZHkt1g0uojw8k3ASbBgMXicAmeiamRx5aNm/D21m0CLL78la9I8sTkmMkyvJSt5uHz+hEtiXL9f0KqdU4/Q1XzRkkZE2TWYuZdeSQyCZiuPHoGuvB//uF/o6a+CpGyEgyPDOLl51/Br336i/jEY59CU93McSmszVgSYF5RSeykgTYu1WXPPSb/JllkXfoSap6CAEgYKXjceWx96ycikX3o3tsR9DHWWeiZJEbHhlHCWlQaKXk8iCcycHmCyMOHsWQOZ84OYdaCFZi3dA084RqRzY4mDBw70Y1XXnsLY6MJ9PbQXKYPmsj82NydTLJLzF8omfV6PSgvK8MN112HxrpqlJeXoqysVGSDbGMTCPiFdWWNZI59Og1Kmb0io1XuwzRZ0kQyzetkLaHGhQrLsZOJriT+NIIxc8gbWUDPIDY6gNOnjmP7lg24bvUKBCk37e1Bb18vZrbMQrSsHPmCC2Wl1aipq5Pv3ZofBQGWfuutgJb9uvwAM6dYMWE4/TBMF7Zu24J/+td/xM59W7D25lYsWDJL2MnNm/bgsYc+iscffBwVvihGB4ZFtkowSRlwKpNGOpuFbualLpJzTVxhfQExhNII3KzaSZq9iJGWtL4gU6mrhZV8HplsRphnmszwTSCkejyy5QWEefNRBu+1avZYn2zVK3N/ZNRsuTpbl7hY85tJIJ2LwaXl8N0f/BuGRofESOutNzbBXSjBnbc9gF/+pc+hsapJAUypEyXwJ3i16o6FtmTtp5r4FzM3f1YN9Tn3WFCVqlllXJQvFBk9c5zh5XH5TFJ9JamaMCn8xsDgGPbsOYjnnnsRiQSZfgJrD8rKq5DK5FnxLufP2LEGkzXl6XQGqUwGMxqbEA6H5XvlR8XFCI4JMsIBJBIJDA8PYWhoCLU1tWL8xP6/up6HPxhULWRMA34/xy9l61nkjQwCGqXXcaTiI9BzSSxduhiffOIjuPnGGyS+fGYTXHJ7iTmf2Rwj/IkDMK+VP/U/1/N0AObPNdzOwZwIOBFwInD1RWBqgJnPs08aJbIlZgDpZBIvv/Yyfv9Pvw1vhY4Vd8zGzIVVGB4ewy/d9zW0lC1EZjiLsyfbpO9iKFKKisoaVNXWKNMLq2aSslcBkgSZPjJFPmEv2chd2A3ThIeMDR0pE0lsfOMt7N+7Fz6vD1/86peFCWElJbc3Ka01KdvzIegPgtYV5/RHtOojx2sSCwX0Dwygb7AfpstENp9DpCwM3czguz/4d5RWRqAFPOjt68YrL7yKzz35n/DxR38JLY1z5AbadUZMpm1W52q5s7Z5Dr9KnZ2wUHQgTUsPTC8TcpMGLAZ2bduAQzu24LoVi1Be4pffGbk0kokYIpESBAMBSZK7egeQN73whSoQLqtF3hVESXkdSioaUQhUIu/xYfvOQ3h9wzs41dEtEsB0Jiu1nATgqmehcpUlYEilU0jE4yKVXrJoISrLy8T4icymP6DB76Ncll8p2yRo0ZE3lRkQ29zU1dWgob4eZWVR+R0XHWzWlveDgJZg0w0Tei5l1ZzlYaRi6GhvQ9vRA+jr7sC8OTPh1VwYGxmRc6qraxB2qKe3D3UNzQiGWSdXisrqOlTUNsIfroLHG0ZBJJg/L4BJ4JSROLANTF73SX/X1996C3/zd3+Fk52HcNcDa7B05XzEU3FseGsfPnTvY3jozofgz7rQe7YHiVgcgVAQi1tboRfyAoLylvkOzXHItPkCAXGY1Wj6QzhL0x4qEITh5BqOB/GxUVlg4X3g733BgICdLM2DolFZtOG85P7kzcUXASJKVmsbCXHRgAsGBKkjoyM4e7Zbzi8Q8sEXcsHjM/Cdp/4VQ2MDMiYIyAZ747h+9e34/Gd/A/NbFsJPhtmqwfS4TWESFasmM9SqxbT6pF7i5LQXbSZWFKx+LhZzrlq72pL0vGrl4vUgnTGQYt1lIoXhkThOnzmN0bEUTp/uwtYt2xEuKUOebrgFN8orKhFLZEXxoQx7gujv75f2LrwolhRUVlKi75WfkWkWdpQKYZlXAXWs2BgSyYTUDEejZYiUloqDdiBMZQfbn+REKh4I8v5we7Z2ioMxTCdG0d/XhWgkgC/9p1/D4x9+GH6/W+ax9NEVhpssvnfC5MeWX1tg3mEwL3GwfUA2dwDmB+RGOpfhRMCJgBOB9xuBqQBmms0k2EMwZyKQ0zA2MoqXfvoi/ugv/xCRRg+W3d6MmplhnDnTjS9+9A9Qqc1E59Gz2L1tg9RV1dU1Yu7CVixYvAjBoF9J6riirvmVZI51Wn7VV4+kg2EayOQyyGezcFOCppvQk2m8uO45HD18BBXlFfji139TWeITSIQCUrvJliSsH5POfFxWF4MUq1hKnGaVbI3tMVgLdvTYMRw4dBD9wwNSuzZzThMi5WG8sfEnCJSQsdJx9uwZrHvmRfzqJ76ATzz6KcxumqccRy1Z7LgUtSj4F8OYvN979rO2G6/qI0tLN5ECxEBHz2XEddNDHpJ1a2YWXe3HcKbtgJj+REMaSoIa/F63MIZi4JI3peVBf98w8i4/aprnYcnaW1GAD3reh5ThRVz3IVPQ8K/f+xGefuHEmwAAIABJREFUfvZFzF+4FLquTEfIfvk1zUpqCRA9FgOTRmx0FLGxEdRWVcLHGtw860UJFslwsnF8AW6vm+T0eG0bmZTGGXVoXbwIK1YsRVNzIypozuMmA5OSpDoUDglYZSLM8ZdJxWEaGYQjQfR3nsSetzcJwJxRXyVsbl7PQNczwriVlVWIg+fRY22Yv3AJ+geGpY5t9vyFWLBoJepmLkRJWb245U4fwFQ1pvKiOVGhSCJr1Q3DlRaZrJl3IZcjS+vFS6++gv/x53+C0VQPPvzxu3DdDa0YS8TwxvpduPeOR3DH2tuR7B1BZ3sHerq6EQgGcM9998EXClqOrm5hk6X1iPSa9cLn1YTBJPcncyWrixSTQQgFghgaHEAqSbk1UFZWhmhFpYCZ+FhMAKZRMEXSGgpH1ILRhMuSqqkV5QDvMdlLE6MjIzhx8iS2v71DGLiFrfMxZ8FMmJ40/u27/4h4chRVNVVoO3YS+/ecwNJF1+FLX/gaVrauRsDrF2MhusiKhJPqB5FMTC/AtJnLYgZTWiOxtpF+tV5NKQXYz9XrRTanpKiM7Vg8i7NdPejuGUB3Tz9effWn8PlDCJdEheX3szWJR5NK4ZzBmmMy9EH4/EF5Tp7pOC3gsqqySoB9OByRYUJmkwCTPVH5e/Y2JUsp6gDDEEa6vf2kzLXq2jpRIRD4szSANZWcY+FwQJhMjqv42AgCAS/0bFIWXggyv/bVL+Jz/8+TqKwIScsTKiC4pEepu3L+Vu7CrBd1JLKX40l+be/TAZjX9v1zzt6JgBMBJwKXHIGpAGaW3pXMsnMF+LIeDA8O4oWfvCAAs3ymD8vvbEJ1cwgnT3TikRt+HZXeWRg+O4LjB3aIG2FNXT1a5s7H3PkLJBHyWa09QsESq+zMBbBROlkRF/si5pBMxoW1zGdyCLjcqIqU4S/+9M+w850dqKmswte/+Q3UNzchWF6KQtAvcrus2PZrCAdVK5FxcMmkSldmLrZ1PyWQPX192LN3L3783DrMXTgXC5cuRLQyLI3eG2fWIhTxo7u3E8/+YB0+8/iv4qMfehKzZ8yznB1VLeBkgHk1gEv7ykUaa/WMpHyUTenzepYWnyI1RSaBfGoMfZ2n8OYr6+DJ51BXVY7mxnoE/H4x+UkkkiJBzRnAzMUr0LBgCXzldTASObg8IWQRQG8sh/1H27Fh6y7sPnBYWtIEgxGrrQaP5YOLvSTZ6kAR01YdH5NyHQVKV+0aRss0xUvZppfSWk2cSWnCRBDGOrJkKiY9+8rKIqitrcQDD9yDFcuXCOuSymShiTENWz8YCPo8yCRiIgMsqyzB9jd/gt3bNyAVG8IjD90Hn9uUpLq7qxMvv/wSbr75FunIs2//ITz20SfQ3z+A0x1dSGV11M2YgzW33o/5rWtRcPmnEWCSh7cYPq6wmJQvFg1hMVNOiSmTWF6ZYWG8nnl2HX7/D/4bsuYIHn3iNixe0YKzPV34ycs7cPetH8I9N9wDYzSFob5+DA4MIBQO44EHH5TFHBdj5PVI7TL7KhKAGIW82CRR0kyrHsrZh/oGRLFA9WlJKIxELIafvvoqjh09gltuvgVrb7xBDGW4aFNSWqYqIGmqpWkCQMjkSS0tzW+sdkKs7SVgoTN0PBZD2/ET2LhhI9rPdGL5quW47sYVyJpj+O4P/gWm28CsOS04ceI09u08iiUEmL/+dSyZvxQ+ypV5swqGmFe5yWCOA0wFfmwn6kt+SBbtgDJYZUJFN9YcvBp77LLvp4FAMCQA88DBw/j/2XsPMLnKun34PmXOmT7bd7Mlm03vvRMSSKF3Ezo2VPws7yuIooIFFQGxICi+CkhTBJHeEiAQIBBCCCF1Uza72Wzv0+fMqd/1+52dsKEl8EeIuodrr7DJlDPPKfPcz91eeP4l7N7TwP5KyyEJvwMta0JWVGgZHU1NLfAoKgryCxEIRaBpBgTJw4w5ecjr6ur4PI6E85jdpHOfr21ini2XASZwSwtedB9yvbHujpJSoK83ikw2A9WrYuiw4YjFo5zsy6NC1xdfV/Ro8lVSlyidXSZ7lDe/9QYuOG85Pv/ZczB+3DCI/J5ZBqNe1eOCa/a4k/95EGB+nOfXf8prDQLM/5QjOfg5BkdgcAQGR+AjjsChACblbuYYTNWQEO+L4olVj+NHN/wIgQpg6jFVGDIyiNambpy39HsoVkeid38vdm1Zz56/wpISVNaMQM3wkaDgD5JzEbPlDwTZt8SVCY4Jg2spKDjHcgFhOgMrk4UCEYUFhbjpF9dh55btGDJkCM676AJU1AyDEgnBpAAXYj85YMKV+JEPz+0PpD5FYi51Zk1cgOnAEUUkEil0dvegtaMDe/fvRWFpAUorivH8y6ugBiR4gx7Ek1E8+sCj+OxZX8JnTjoH1eWuRDbXf0mTvYGSsCMFYLK3jWTBzERZ7oRe9VCBJwTy3nllIBnnypLutiasuu9vUAUbVWWlGF5TjUA4gmwqiVSMQkOSiKeyqBo7EaUjxkAKF8Lx+NmP2RvXsL2+Bfc98jT2tXTAcCT2kJFcjxhMCgQhqR+FxbBFDkAqkWb5JElZ6dhktTR71+jYUXopjS0BYmI7XRqVvIduzQkBUkWVoCgEhUwkk1HMmDEFRx89BzNmToFXoZ5F8vk6UD0SfKqMZLQXRjaBwvwgXlj1KLZtWg9bT+K4xQsQ9BLjbSIRj2Lb1s0sBzaokkeQMGvOfDQ1t6Gufh96Y0mUVgzHUcvOwsQZCz5ZgMlYKQUIOgNLyyCAKeGRx57AT3/xM5hCDKcsn49xU4aiua0Va57bitNOPBcnLjwRWkeUQWJ7ezuDyHlHzUcwL+wGa5E0ltJbCVD2eyMJVEpkKLQc6OkMutraQWDfS3J2B+hobcHLL7yI5v2NmDt3LqbNmom8wgKWpso+L0TFwwCTVgCIzSMhAcm0iVnmFFL6XddZssu1MwAnozbsa0Q0kUFRaRGKyvOR0ntw7z/uQNZMoayiDLW1u1G7tQHTJs7F1y+5DONHTYAiEsCkhGCbg34ECvvpryFy42PpF7fq6OPd+u9R1J9KMn3unWVYx/LVeFLHSy+/hvvuexAdHT3w+sNEryKdyiIUyXfZSgakBrO/Wd3g66W0rJxVGOSppKTY/U3NKC4qQiQvwimyxPxyvQvb0l3pe87/TdfZ2wwryYLJa+mgo7MDqXQSI0ePdlOAaZFHoMUbDwN+Yklp5wlsOiB1g6ts2LLlDcyZORWfOfMkHH/cIgR8FJpGLDuB+f7CVPbmumM8yGB+vGfYf8KrfdxX3X/CmBwxn+GYY47xZjKZ49lgMrgNjsB/9whQJKAhAm3r3nhj03/3UHz8n/5QADNLUxHDgp214IMCLZnCU6uexA+u/QGkwgymHluJ6nH5iPZmcP6yH2JoeCIyPRm07N3Ovh5fKIS8omKWajEwI0meJEH1+hlgcookJVsamgs0yO9FK/WaDjutQTAtBL0B3Pa7m9BYV4+y0iFYsHgRasaOga8gwgBTiYTdovX+SSz7xqh30XEnVcQ0EBNHAILSHIkp0LIG++18wSC21G6F4vXAF1bw0JMPQPY68IdVZLJJPHDvP3Hx2V/FilPOR2VJNbMHuf5Lly1w6x1oOzIApiuSpYkvTbIJXMajceRHwpCJTuL6CKEfYGbR29GKFx64H6KWQcTvQ0F+HhRfAA4nB2tIpTLojadQUF2DvMpqCKEIKsZMgDecj33NHfj7I6vw8oZNSBsOfOF8CBLVergePZrAcviLbjBAIfCSSabh9fp4kqsbOvejuqm+7nlBk2kCmDQRdqWI7jF0Z/E2fF4KC6JjmkYs1o3CojCXxJ908nGoqiziBQqaPPtUFaosIBWLQk/HEfJL2LRhLTZvWItktBPLjp0H20iz7yydiPE50tHZCa83gOrhIxAIRrB1Wy3au3qQl18MT6AAMxaejLFT58MRvf9aBnPgZc4AMzkAYAZhWBKeeGolrr/hOqT0Dpz4mdmYMK0aHd3dePH5Wpx9+udw2pLTkOnsQyqaQF9vHyfEDh81EoFw6EDwjpck68Q0ulExzHDRQoBjmMimMoj39nGvok/xIhOP4Y11r2HHli1IJxMYM2YMxk+ZjCGVFQjkRQAfBXkp3GdLXJus0KIPoJOHWtM4YVYSBfbz0euS3DngpaRZAmUpyGoQAoU6STpMxHHXvbcilupBfmEetm3fhbraJsyevhD/87XLMbxyBDyCwmtIDHNkBwKvYLiLSgws3eSdfoD58U13OcjHJkBH9wGJk1wJaAmChwt8t26vw+rVa/Hscy+ylFn1h8h9jExGhz8YYbbXtMiPLEPTMuz9JTAYDkXg9QV5EYw8lpqW5RAsSv8ldYeuU1/s2ymtubokd3GGGNLcVJEdtJzE3drWjM7ODpYZFxYVcTAaX1d0jOkWSV4Bm4Aq1TiZ7FkWHAP7G3ejKD+IYxbNxZcuvgh5EQUemaCx6UrXmfrM+VwHAebH/6387/+KH98V9+8/FkfMJ5g1a1bZsiVLLrAd57RZs2ZNrqyqyiOt/eA2OAL/rSNA0qD2trau3t7eXZvefHPnK+vWXb1+/frm/9bx+Lg/96EAZtoxLVu3YKWpB9MHWzex8tmV+O5PL4ce6MXUxZUYPaUUWU3AybO+hTGlsxASA8jEuyBLFk9gbfJHcu+lG/Ki8j3NBYQUOKJbJnSdgkxsnoQqBBQ1A1YqAzuZgZDR8Le77kHL/mbk5Rdg9PixmDR7JvLLS+H4FKgF+bBIhkdMGb0fpx66PywBY9+RzqwadcJJHpUlaSRnUwN+qEEvszltHS246bbfoLAsguKyCJLpKO7481346me/hfNOuwhDCioYqOb6L+lYENg80gAmSS5pIkuTSV3T0dvdi5KiYu4TpdAkM5WCkE7ByiTR29aCjatWItHZgUw0hmwqBcew+usm+vv7SKpcXAKpsBCWN4DjzjgTQ8eOw+a6enzru1cjf0gVBNUPk5KBPdS/506EeTHBcZDNZOGYFgNM6ioN+oMMaZLpNNSgDwZ58yhIyqTjT2wJ1YCQHNT10hI4kcmPKUvsqcxmE3BsDb6ADE1PYNTIYTj9tBMwZeo4hEM+yKIAJrQEwMikYWaSEOwM4j2teHXNSjTs2oLTT16K1qY61O3chraWJpQUF3GgTM2IURg/fjIam1rw0tpXmX1advxJaOlJYcTk+agZP+uTA5gHPJgJQMiS4w+CE0ZaE/H0qtW48aZfoalzN5adOgVTZtUgnkrhuWe2Yfmpn8UZy86EE89AFVx/K4E9fzjEg0IJsgSLwgQ2JVdiSewlMWEwbAaYVtaAoxvwh/NYNhtvbcM9d9yB5oYGlr5T7+2EaVMwZuJEVI4YASkS5pohqtbQDJ3ZTL72uYuVWGVGNNAzGpLRKMumgz4fLyhkNB2hwlIO6zKEDDx+A7ffdQu6+toQDAewZetONNa1Y8G8ZbjsG1egKFIKyZEhUDUNe3VJYt/fHeJQ0BDdW9x+VJfBzP0c3t1zICM38BlucrTZ38tK3awcXQXTEmBaIhxLxt333I81L65Dd3cceXkl0E26x1FSrwrdsGDyWonrUQ6Eg+xZJQDe1LQfxYVlDDaJ8Y3k5bGnkoAoJSrT/5sWyWIlVoIQwEwkYuy5JPkzfU+6+51zYVPdUBdaO9qQSsUxfvwEFBWXQBAI7GoQ6Vyimhm3QpRl6OSxtK0s9FQMyWQ3Jk8ajR/84DIU5PmhKnRvJSa6P9iMnzvIYB7eGfXf96hBgHmEHfMZM2YUHTV//o0XXnTRBePHj2eD9uA2OAKDI/D2CNTu2JG4/rrr7t68detVb731llteN7j9P43AoQBm1rEsQzOgp3REPEEIloNVq5/G5Vd/G2mlE9OXVWLCrCrA9uKYcV/GsPzp8Nk+pKPN8HpFTpr0eANQfG6KIckgaXKUyRg86aUJL3u0aEmdJFy2BYGknJoOIZOFTgxMSzteeOZZdHd2MaNC8tgpc2ejoLIc8CvwFuZDVBVmQwmo0mSZwSVNNuEG/NDkmSZvFKrhUf1IpjT+8XhVFJeWQLM0bNu1BX+68w+orClDxbBS6FYaf7/j77jkwv/BipPPR3G4lENvcgCTJphHGsDkIhaHJrKu7JQClZLxJCLBMMuHM7E4Wmp3QbVNdO7bh31bt6Kjvh4e0wQ1lSjkwyM2kUAiAULBgwTVwQR80IMBOKEwlpxyGkLFQ7Bxxy78/Dc3IVRaDl8kH5Yooyca5wASrqgAkI4neHpPgTG6luUi+BD1aiqqy3R5VeiW7YacWDY8MvX+yezhJMaZZZCkyuuX0waC9NpEvJB3U0Mq3YeKymIce+xRmDVrCifScoWFA/ZvegQLgpWBqcUhOhm88erzqN/xJpYumsegs7FhN3bv2MrsHYWnVA2txuSp09HY2IKmlnaEInmYPH0WdtW3YcS0hRg1Zd6nADDjzGAOBJgvrl2H2/5yK97YugZHLx2NaXNHcsjO049vwmknnI8zjjsTXt2BSrJLYqxEAbLXTXcVqRKIGP9+pps9dRQARcfbtPmHA7YI7NPvholMMoVfX3ctmhvq4fd4OGV43sKFmDRzBipHjwIIYDoWdNtEhiqAKMGXQqbofWUZNrHVVHNCAT8m+WM98MoyDN1EV08fRCWIQF4YakhGFn24/8G70d7dxNUea9euQzxq4NijT8TXvnwpKouHQbQk7taUBNut3SAhAYNMQnBu1cdHAZjvVznD3keS21u0wEQsngPdJACowrJkWJbIYVq/+c1teHntmzBtWiTxQpS8kDzE2Hth9if38roBLcB4PNxRS0FKiurlRR36e7puXVaSpOEkARZ5Phjt62W/bjgSQTbrKj6431LXEQwF+XEkpU2nkgiFI0ink2jrbEVbWzOqhg5FSUkZ+6MzaY0X2mRRYaaTQn/o2BNYh6NzV25jQy2qh5bhZz+/EoX5XgT8ElQPXYsmh0FR/RRLZB0Cmq75c7AH8//pq/g/6smDAPMIO5zLly//9veuuOKKGTNnFh9huza4O4MjcMSMwIsvvrj7e9/5zvdf27DhoSNmp/6Nd+RQANOAY+mZLLSEhpAcYE/cytXUg3k5NLUHs5eNwJR5IyCLPtRElqAqPAmFvkKIVgIF+UGWoMqqn4EdsWksXyXmksrECQz1g0wGEdRZaOoA+ZJMGwrNe1MZxJra8fzKZ9DY0MAySpLHzlu2GGU11TBVCZoswqKOc0ngABhL1xmQ0GSTBWOm0y9lc6tMVK8Ppk0TRIs7NEVFQjTZh807NuGPt/0BYyaOwJDKYsTifXjsocfxvxd/G+eceiEKQ8VIp9MsVSNmgYByTiKb69Bj5u1T3NwSexpZ4m2ovsWBkTWhCAQWHHQ1tWDdymdBeZRWXwyZji5Y8SRk6uyjySz7VwVmGuk/mqSnbAtJRUZCkaH5fDj9oouws6kNL6x/Aw3t3YjrFgTFC9nnh8nAkMC9w6Ai2tWJ/EgEZlZHR0c7V2H4vQGEwnnIKyiARXJlkmTqFMREAFPhc4U8bXTcaF+4M5VkeSwH5AIWOE4WkkxskgZdjwFWBtPmTMWC+XMxadxYlBbkQbQFOHoWtpGBYGvwqja6OxpRv2sz9r71OmZNn8A+zJamfXjrjQ2Ix+MYVlOD6TNmYfOWHXAkD0qGVKKiugbr36rF+DnLMGn2ov93gNkfxuImHR+cIus4FLHTT0TxrD0nkTWoDhbpJFVE+LCtdicefuxBPPXcA5g0sxwTpw/jyp6VT76BM06+AKcffwbElIEwLe54FPZEciclsfzEuosi0plMPwtH70djL8HRTYgE9GmhQZDQ09oOK6ujoKAQf7jhBjTsrAVBi+LiYhx36ikYPW0KwhXlLJHNGllOdHYUGRk9y8Fb9AmJdaNFH7p3EHNJIcaUDpyrQSGJrOILQQ36YYpZNHfWYePmdejqaUNPTxdWPbMa5aUjcOJxp2PFGRcgz18E26DziwCmA5/XA5F8uSyTJdmnGyTNQTQHfJiHN+V9P4CZS8B1g30EZk0pREfxkOyUgn5s9PYkcc9fH8TGjduh6SSf90NW/OTa5mMnehT2QtJrscxekpBKpxgsUkAQeTFJtkqML1fB9EvDc8E8BODIf0mpx2QvcCWzLsvPf7pmUJaYk8eTNgpV6uxtg27qHBhELCYxj6ZO15ICVfGzHJfOOVLO0/3TqwK1W19HaXEYP7/2RyguDKAgj0AmBWg5roT9AIOZA5jk/aTT6vDG+ZO4RQqftmfhk/iQR+h7HDlnwRE6QJ/kbs2bMWPSRV/4wk3/39e/fswn+b6D7zU4Av9uI0ATgP/5+tcffH3jxktef/31nn+3/T/S9vdQANMGrKymI53U4BdV9h+tev5pfO8n30VG7MNRx03CjHnj2DkpZypRUzIRw8uHI+iVUFpSxJUFEDywTAc6yVKpH1E34PFSn5/NybHUM0DzEmIHHAoaMU14bYEBpqjp0LujePyfD6O+ro77+ibNmIHpixeiaFgldAnoNTUk9DRP/CJBL0vxiPmicCLqPvFIXhg6sZsk1aPEyxBkCr2RyDZlM3vZ0tGMDW+9jrv/ehcmTBmHopICDkd55uln8f3/vQrnnXEhgmqQGUwup5dlN4xmgAeTgdlBAPPT+JplDtOVIB9oanFc6WNGR8vOOjx+170o8fiQb4kIZB2oRCUSs9Tvd9RJ1kheRg4KEpDUNaQ9IqISEPXIOOFzF2Hla6/j2XXrMWTYaHT2JeBIClRfgBNKk8kEg3xby6C7tQlVFWUctLS/mWoXyANKxfL5KCuvgiN7kc6a0KgKgasfiMGhiSxJjyklkwJ/VHgkpR+Q0ASbqkw0eBQHXj/Q1rIH27ZuwORZk7B0yTFYumgBjpoxBdCBbDoDI5uGCB2BADGjGhp2bsFtN16H009ciuFDhyDR04WNr69DV2cnA8xZ8+az/zJLibjhPAQLitAV1zBm+kKMmDALtkPhOO748ggN6MTMMTkfeJ3nACa9ALH3/TUlOUaILomDzhzuwTQ5gCgWNeDx+LG/pQmr1zyHvz94JypqghgzsRrBvBDWvrwVp560HMcvOgF6NI3S/BLuhiVpJGcmcWgS1QE5iCUSXFlCx4MAGUmRXQWBBcmweNGht7WDfXol5RW441e/Rv327fB5ZIwcNQrHnHIiysePgUhpzo6FlKHBkgSIXoVTaWnRgFQLiuKBlky7CgZi5xwB8XiME4YVr8oBX75QGKIqoi/RjTc3r0c00Y1EIorm/fvxxBNPY87MBTjlxLNw7MJlUASS6lOnLlXhAF6vB5IiuceE1RC50afrkajNw78OBwLMgcfSTW4lKT8tbFBXpQiD+l0FSpT2QNNM7NjegGefexnba+uQSOhQ1ABkj5/7S7O6zYwlh1/xeQ5O1CaWlySxtI++YD4f46yW6ZeEE0CmahFi9y2W0xL4pOuLPjPdamSZekdFToKlQC9ZlBHwBRGPpiBL7rhEE11o7WyGR5VRUlTCAWumQSevDFn28XVmG+S/dKDIAlTVwfbNr6Ko0Isf/fgKVJYXoLQ4glDIx+Pt3uOYMu6XybrjzaRxrimmf43kg0f+wIEacLkc/rE61HfpIMA81Aj96/794zuK/7p9/K955TmzZl1451133TR23Lj8/5oPPfhBB0fgI47Ao4888tZ111zzjdfeeOOVj/gSg0/rH4FDAUwKLaTUQ/Iscj+eY2D1mmfww59eib5kJxYtm4tZc6Ygo2noactg0pjpmDVtNsJ+P4oKS+H1+Hkyk05o8Cp+ZDM6ErEYQuEAg0ub5Ga0bC64Xi2a4Ko02SLFbM6DqZl44K570NXegYqqKsxeuABF40fBW5QPUwaitoGeVB8E0UB+WIVKE2ZDgG0QapWRFyphcEvR/cSIFA0pgjekQFRsOLIN2Stg265teO6FZ/HKunUYNWYU/P4g9je24uUXXsLPrvoZzjnzHDhUOcDpkSIzmB5PLpBmoMdr4P9/ymwmNyoQRHRZHaSzaN6yCw/fcgdGh4pRZnkRzgABS4JBnjtiCRUZKegMKglk0nN74zHoHiAhAd0SMPrEZVi9Yzte2bYD4aJKyJ4AvL4wM4/RKIXqJCFaBgRDQ3dzA0bWVDEYbOtpgiUQmExBUT0oKiqH6stntiejG7AcE7phwqHxlVWeoEtSAJLoAxwPTM0NDSIPWzabhiMaCARFdHbtw47dmzBl+hiUDynGwjkz8dULLoBAlkKdOgnTXEcSzgvAysSxd8dbuP+uW7FkwTyU5gWQiXbD1jU0NtSjuKwM8xYuQk8sjs21O9HY0Qk5EMKxx5+GIcMnwhMoAuWpUNcg7QcBEgq0oY0XTBzHTcDt3w5MtN45l+bf+wGm4DLOdKSE/h7MgyZoJB8nqbdtI5PWWXba0taMV15bi7vvvQNqUMDIsUNRM2o46vc1Y9GCxZg5dTYysSxqhtTAI9HYGQwiiA22LId9j9FEHIFImEEe2V3p+vMqHogEpGIJWIkkwpIHXo+7CHDP9b9ER30DSouKMXveHIyeNxPh4dWwwz727WVgImXq0B0LAbq+DRtej4pgIIDerm7uqKVaD9IV7N5bj0AoiILiQkg+Sm1WQNRmS9t+PL3qSYTJIuQArc0tePyRJ3Hs0Ytx4vGnYPaMuRDYf+ky7AR2CCDLisvQshLC5YD7OfxDQJy30eiBhYKB3Ze5lGiuJaHAoix5YR1IFC6m+pBJZxlZZTJZvPr6W9iwYQvq9jYhFk9z56XInanU8StzeqwouCnXtFBFXkqq1aHjkUpnIfkioLIY8lUKgoGgnxbL3PekntYUVTdZlitzJhpYMPuDd+h1iR0WINoiBFuCZPtZxmo4OqKZLnRF22GYGfj8CkpKSuHzBvg8zmYc5EWGwMi6qc+0XqZIBurqNqK4QMWll34VY0ZXorysGCE6JrarPqFxJwk1eUpdIM6k+NsVO+6t56DfD/7Sza1+HfwFNKZWAAAgAElEQVS3rJr4EAsCH/RFPggwP71pziDA/PTG/qB3XrFihVRYUHDfzb///fKBfh560Pbt2/HAAw9w+uKVV175vnv8u9/9Dn19fYd83E033YTe3l6cffbZIJ/nvffei927d+PUU0/FjBkzjpAROfRurFmzBvQzc+ZMnHLKKYd+whH+iEQigV//+te8lz/5yU+O8L399HePOsJ++MMf/u99991306e/N//ee3BIgEkVaDZNrkh6SaE9Jja8+RpuvuVG7Ni1FRMnj8P0WVPh9/nw7KrnceLSE3HBORcyONGSWcgCpYgC2zbvwKTxExHwBtHXG0N+fphlZgQwOaCHpp2iK9Mi5lIlYGQLaG9owgt/fwCdzS0wNB3BcBhVI4cjf/hQhCpK4S2MwAioCBWF4aUOcDPNZYu2DsiOD34lAtugAnuZmQIOxhANqEEJSkBA1knDF1TxyBMP4x8PPYDFS5YgL68AWzbvwNNPPQuv7MUPr7gKp5xwEgfVEANBjBVNaj2y6krd+sNEXEHnwGqETx5gckIke7noT6d/n01OkBV0Cy3bduOxm2/HKG8xqhFGiemD35TYC2eLgKlISMoWMg55ZN2pem+iF2kzi15bR5towjNpDF5tasS2/S0IhouhqCGIosrjQJUHppZGJtbDwE3SEjj/3DMxYnQV2nub0drRiLe2vomevh6EgnlIJklKGIAlSIinE7BJGigSO+Nl9qeotBqGISKdoAl3AYeT0PGlgHXb0SApFjo6G7Br92ZMnDoaQb8HC2ZPx5WXfguC7qbPUjCLmc3AF/TCSsex+dWXcdXl38I3L/4c5s6YAkV0kOhoQ093J1S/F0OGVcMUJTT19KCpqwdRLYvJs45C9ehJCBdWwCF/neimZ3IHYX+6pytPPhhgujBngOQ1d7s4CGC6Qln3scRaEdAccF/hg+pef1li0DwSorFebN2+GXfdexfqGnYhryiCuQvm8JsNKavA6BHjMGH0ZISUCIPL3s5u7N+7n6XPRQXFKCwuRSyZRKggD7JPhU7Xq55hb6RK4CGbhdEXQ8DjZVn1y48+htbde5HpiyLoC2DsxPGYsXghCmoqYPsVXpSAT+G4bwoRkj0yFGL5IYHKYCSSfxoEYkxkbRPxVAZtnR2ALGDC1AnQnARiqV5s2bwJf7j5ZixcsBA11TXobu/GTTf+Hpf9z6U489SzUFFexcwly2AdWv5w04dJhkt/EqLpX1JhgEqs6QdtH+S5dIGT+/xc/ySFfNHxJi85JSEnEmloWQsdXb144qlnsad+P7q6Yvx3Pn8Ygqgwg2kYdB661SL0PPYrEjxkvzjg8QWR0Czi99kfKwpZ9HV1sK814PPzZ/X6aLFFhmGaIIKf/JDkzRUEkrjarm/akiBaCkTLy/c8h+6vniz2texGR2czP2fajKkMji2TQsAEWIYKRfKyIkMkNl3Q0N5ai6FVefju5V9DaUkYBXlh+L0+trWL1L/J1SbCxwQwD2jGXVn+IMD8955UfGxH8N9+GD79DzBv3ryK5Wed9bfLLr980Tv3Zu/evRg5ciT/dX19PWpqat61w7RinJ//NvG5bds2TJgw4V2PSyaTiEQi/IW4f/9+VFVVMTh78skn8ac//Qlf+cpX/qWD0dbWhu985zv41a9+hbKyssN6L4rrvuaaa3DMMcfguOOOO/AcAmFXX3017zPt+7/71traioqKigNfZP/un+dfvf8EyC+79NLbbrv99i//q9/rP/31DwUwKdeCnWLk5aPWJMnC3obdeOypR/Hcc6sQyg9g3PgxGD68Bps2vom5s+fh+KXHs3wq1hNHX3cM3R1RtOxvxcTxk1BWPASyICMQ8EHxqRA9EnXLs6KTkkIpddSmQnBNh8cR0b2/Bc/e/yCiHZ3cn0eTmqLyMkxZeBSGjKqBlB+E4VMg+YlRtCEhC5lWzm0PPGIAPiUPVpZW3Cl1MYm9e+tgCjr8EQ/yigMI5weQNpN4+rmnsPqF1ViyeBn272/Bpo1b0FDXhAXzFuDCcy/EjClTXKkard4TDGCASfI4N/WUJkVHGsAkaSOF/Bi6BoUm4CbQsn0PHrvxVoxWi1HlhFCcVeA3ZZ74G4IDwyMipThE/PZ3ljroS/Qimomj20qj02Mjb/50vNXdic37GmEYVPtClSBeZspoBpqK9SDR3Y50byf8MLD0mLkYNWYoPAEgnO9DT18X4okYbEuAoavQTRm24IHs9SNpWNi7vw0N+9uRyjooKK6CrITgOAokkkaSlE8Q2S9InX2iZKKzqwn7GnZh8tSx/Hcjaipw0XnLMaq6BkG/D4JlwcpQ0E8aLXv3YPtrr+KV1c9gysjhqCzORyTgRWVpIVSSTcsisoKDmGGgM5mEIcvIr6zE0FHjkF9WDW8gn/ebjj9zMFxb4Xrq3N8pHKffv9p/83hfFrOfwWSi+R0Ak8FNbt7tvjAvwljcF2tBNzR09XTguRefw0OPPYTu3k5Mmz0NQyqGIJlIobRoCM5bfiG8og/ZRAZdrR1o2L0PyVgCw4ePxMSJk5HKZjlkyRPwAh4ZvbFe5IWCCKoKs5g21YfYAjob9mHdE0+ifscumGmNmazSinLMXrII+VVlsHwydEUE/CocSqUVBBdICSIUUebzwrFcIEgJpu2dnehLJNDS0Q4l4MWipQuh20mse/0lPPfCKuzeuQdHzZkHWfRg1/ZdeP7ZNbj+59fhpBNOguLxQqbrjcCla+BmiT13eXJ9hstg5oDjoQDmAbxPx+0dYDTnq84BzByL6fZJCuwXTqQ0JJIa9jY04/Y7/4poQoNuUHKsBJ8/wvYAApcahZaRl5jAMAFIEhSkksiQp1sQUVRajoxJAnI39MzSE+jsaOEKkYJwPnp6oygurkAgEHZ9nMx6k8eVwp80ltLKBDBtApjEQqtwKAiJFCI+B129LWjraERGS2DSlIks6yXvKF1TqZgJ1RNgyTKlxCYTXUgmmjBxQhW+d8U3EQl5EKT7teyBmbUhU4BX//n/8TGYOdf4IMD8T5hzDDKYR8hRnDlz5sTLLr307vPOP3/ae+3S0KFD0dTUhHvuuQcXXnjhux7yt7/9jf+ewGMsFsNvfvMbXHrppe963FNPPYWTTz6ZAeuePXv43z9JgBkMBrnficAUlaUfzkbA8sUXX8Tjjz9+EFM5CDAPZ/T+sx/z7csue+LNTZtWrFmzhgxKg9tHHIFDAUzHdAEm9Spq2QwXmvfFu7GldjMe+Of96OhqQ3FpAebOmY14LMY9laNHjsHQyqHo7ujG3t37sG9vE2TBg7KScgytqkZVeSVPOlXqziMvkUeE4JEgeyQuTjcIDMRTkLMm0l192PHGm9i9bTs629qJvEJ5zVAce/opKB0xDFkZsPwqUkYaQBZemRxFAryeABQ5CFkKAAbJFx20trXhpZdehhKQ4YvIKCrLx6RJY1G7bwc2b9uEffsbMaSkAqufewF1uxuQHyzCxV/8EhbMmY+KIUPYB8XZQf39lxzyQymdPDE9MgAm+wJz0jQy0JLcUUtD9XggWkDztj14+Nd/xLjAEFSYARSkRQQMib1fOmzosgBNBQSvBzL52kDHuxe9mSg6jDi6FAtTL1qOFlvHa9u24rXX3oAsKQj4g1w7YZtZJKNdiHe1IdPXiXwPMGnccAytLkFBWQjTZk5GIKD2J2A68Mh5SGnUsKcgFClCT9rA82s34Pm1b6C9N4lQXjmCeSVQvBFX0qfp7C0jxlyw3dqE3q42tLQ0YMrkCVxh4vfLmDV7Ek498XhUlhbDQ4sWmSw6dtdj08trUb9lM4YW5CPa2gQ9GUVQlTF69AhUDK2AoMroTETRkUwgZhooGlqFGUcfjYKqangCeXCIkWIWR2YgydcGpZmyzNsde85GGsDCHCx3fceFSjJxhpcHM5jvBTAZhgokp6ReTBuSDOys34nf3vxbvLZhHYYOr8aMmdOwv7GJAf+XLroEJfml0JMaejq7EeuKoru9CyNGjMK0adORMQ1YBJT8Xv6JpxIIBXzwexUO8hGpriarI9Hegfq3NuO5x5+EkdZQVFiIorJSTF0wF6HSQugeCY5fgaPKzEDTggv5BSmNWKVQLY8XejoLWfWiNxrFtm1b0dbdhfbubuSXFOCUM06Gojq478G/4omVj2HsqNEoLy1H3e46vLZ2PbSUhht+cQOWHLuU2T6S3R4EMEWRWb8DbCOftWyQPSSDORBg8pgPAJkDAWYOZFLPKqdUOzYUrjuyEEtksLV2N6795e8gKSGovghsgSTeQdgO+S8tTlCWZFdKTQnXJMnu7evmBFmSv1ZUVLkhQFTrk80gkeiGrmcQ8gfg94ext64e5eXDkV9YRis/btWMQ1m9LsBkb7MjQKaQKMcDQadKIoKdDgTVgQkN0WgHYokeFBcVMMBU1QD8vghScROS6OEaI1m00N5WD1lKYd68ifj2ZZfA7xOgKsRFizA0822ASbJq/nbIBfwMSmQ/4tfwf9zTBgHmEXJIZ82aNeunP/3pgyeccELVe+3Sl7/8Zdx222346le/ij/+8Y/veshnP/tZBp8//vGPmdU74YQT8PTTT7/rcVdccQV++ctf4mtf+xr+8Ic/fOIAM3fj/jAAk2S7b7755rsA5hFy6D623RhkMD/8UP7y+utf+scDD3xm48aN3R/+2YPPGDCx+uAlY4stNwxAUukEVwHYMDh19Z8P/wNrXlzNnrpjFi+Cqirc6VZYUIRzV5yDut37ULerDl3tPSgvq4SZtVBVUYXJk6ZAIikYMQ6yAIeYS5VkbhToIjCLqcXiMKJJGDH6ieOFlc+grbmNI/pnzpuLkbNnAgEVfYkoAiWF0GwdNgW/OAZMnbyYRQiQp8kQ4JgkUbOwZ28dHnnsYRQNyYPtMZFXEsRxJy7GU6seR3dvN/fJJWIprHxsFRr3taBm6Ej88Hs/wuRJE5EXDvOkksvJicHkOgF3Ms0syoHtCPBgDmC+GGBm01zdIeo2Gt+qxf03/AFTC4ehyg4hPyHAb4jsAyOAqUlAVhEhBxUoClVc2OhL9qJPi6I104smZHDBL38Cf005nnn5RXz9a9/klFiqBymIhJEf8sMxUkj0dkKLdqA87MWJxyxAWXk+UmYUo8YOZ98YsSFFRWWQhCBkfyEMwYtoVEMsC6xcsx5PPf8aWrqTiJQMg8efD0dUIXt80LMmnyck16OUWtmxESWw0tKEieMnQDdSMJ0kSiojuORLn8Ok0cMRVhQ4hoMtz7yM9U8+h6699Vg6Zw56mhuhxfqgpxOoa9iDoSOrESrOR9I2ELcNyHlhDB03BtOPOsoFmMEIbMmt1iCGjtNYue7jbU0Ys/39DFcOZH4wwCS1Z04g6wLTA897B4PpejYFXtQhqXo4L4hYKoZrrr8Gjz7xCLx+FaefeRpifXFoqSxmTp6No2YfTVY9JKMJ5PlDSESTKC4sZi9zIp2GoHggkH9RkRHJCyOjp+FYJvyqAo8gM/vrpJJIt7ThTzf/HsloDNVDqzF+8iSMmDgOciQAjSTuPg+JZLkDlQJgqO82pPqgUhUGSWTJlypKaGhowOrnV6Mz1ovmjnbklxTi7POXo6w0H4+vfBgvrl2No+cfjb6ePrz68qt4fd0GVJZV4MorrsTSxcsQ9Efg9AcV9UfFsh78PQHmQBb4fW75AyWwnLDbz4LmAOW7QKdtwchmGGRSHY9ty4gndby5uRZXXHk1IoUVCOeVwXTId6nyfZPSkVkGq5Jv10I2nUQ81sW1Ix5JQCQcYhWaPxiAYeqIRnvR0dWEoRWVLNfPZi1sems7yspqUECeZ8UPizOmqM9Uh0UMpsPi2n5JsgdkmibBCS1+OJKDUJ4Plp1BLNaJ7t4OBHwhhEL5CPjCcGwP9KzBIU8+VUT93m2oqIjg+OPn4eLPnw1VocRZPrgwswRGFU4sJi+wG1hEAJPuiYMAc3BmcdDtcHA4Pu0RmD179vmXX375HStWrFDea1/uv/9+nHvuuZg0aRK2bNnyroeUlJSAJIMkQSVmkG6SxGTSqtjAbe7cuVi/fj0efvhhnHHGGYMA89M+8APefxBgfviDce0vfrH34UceWb5hw4a3PvyzB5/xoQCmTXH3NtJaEjZMkBLSFk2sffVF3HXPHewFmzxlEuYfNZfVFk37mzB96nSUFJUi3htHT2cfhlXXoKqyGtVVw1BRVgErS6wPySJVSD7F7c+jiZttwutREKC6Ct2Ck9ZgJ9N4+pHHsHvbDvj9fpy1YjlCQ8pgeWVoNMnyKjBgcQJiQJGQiMYQiRQh2C9n1NMGTxyTmRTqm/bC45NgSVkkMn1oat2HZ1av5NCZ8ePGQxZU/PPvD6KztQdzZ87Hj6+6GpUVFSzfJRaUfI3upNMFmAd7LnNIIwcpPnkPJu8cZfpQii77MU2YhsYJrHZKQ92GLbjnut9hwdCJGOUpQmFahjdLTxK5l1KjVF0CmAGFP7NjGoinoujORNFpxtHrd7DoqxegeNJobGvYg19c83PEo31YesxCzJs9Ha+89DwyyR5k4z3wWllMGzUMY4ZXIBxWYQlZhCIktXPl0DRRhU01JTL2t8ewcfNuRMpGoK41hs172tDep0OXQ5CDBVACeez3sm1KIpXhoY7PrM4sWaoviq72doweNhqCbMKW0giVePA/3/gyJo4YhoAJGF0Z3HHdjUjsa8WwSCGGFRRBpQUDPYNMKoZovBdJK8OfsyebRsWYETBUGbosQQoGUTN+HCbMnYuKEcNhGyZDQlHxcDKoO+RvSyzfKxtzAAZ9183nQwFMOo/TcWasVJ+CRCaOW/78Bzz86MPoi/XijOVnoKSoGF1t3dj0+hZ851vfQVEkHy37mlC3cw9K84sxaeJkTJgwCaYgIGPqcGQJasDHQTnJdIIZNDpzfZIMP12jpol0Ty8ee+gh7N29C0VFhVh+7jkIlxbD9sjIWCZMCqthRpdUCKILqBwRPsWLQDDQX3lD6bFxtLS2MGPa1t2B3mQfvAEVHd2NaNy/F33RHhQXluCtjZvQWLePHZwnHHcCTjv5NIwZNZbZUA6s4kF2JbLU8cmhMwIxl/RPLidMAHQgk/xOsDjwd05MPgyASRIGS9f4uiAvJSUKx1MGA8zLv/9T5BVWIBAphWF7uAvTovQkcltKIlSPyAx/ItqNtpZ9fMXlRYLweykcqwc1NdXsF+7sbEVzSyPGjh2HSLgA0Vga27bvRc3IySgtHw5R9iNFKc30n0DnosbSdJIkE8/oEWhBRYZFSbu2A8VH5yn5JTNIJXrR0tbEabLBYJghqeB4WP5P/neP5KCxcQcWHj0dZ565GIuOngZBJFCt8WN4/CmRmP2ulEbsdsK4PuSDmXs3g7r/hnSYX7mDHszDHKgj/GGDDOYRcoDmzJkz94Ybblh39NFHv+ce5TyWNJmh/w+FqMHM3TZt2oTp06fj+OOPx8qVK/nPZ555Bs899xyWLFly4HGUWEZFvXQDJTBK/0/bQInssccei+uvvx4vvfQSenp6MGfOHJx//vnvKcul1/nnP//J77l582bs3LmTwe20adM4QGj58uUH3vvOO+8E/ZDUlbZ58+bx6uaf//xnjB49+j0/87p16/D9738fGzduBHlHJ06ciMLCQlx++eW8z7nXPO2003DZZZfxa+SeQ39HUmAKPnr11VfZuzp16lR+HnlAaaWN/u2xxx7D66+/jtLSUn78L37xiwPjMnCndu3ahd/+9rcMzskTS6wqSXdJhhwOhz/UWdTR0cHsMfleacxovE4//XR85jOfwYgRI9xb8YBUu9yLNzc3s3eVxpBWgOmY0/nyjW98g/vIDrWR75Y+IxWJE8u9aNG77L78vhT2RD1/JEnOnSMkpybmnM61rVu38lvR8aB9+Pa3v33AO5rbB/osdP683/GlsaPtoYceQkFBwaF2/X3//S+3377nlj/+cdHGjRvbPvKLDD6RjvshGUxitwzdhm5qBwCmpAjYU1eL/7v1Fqx85imEIkGcd/65yGhp0DVDnZdLj12C0uIyyqlAJBhGOFKA4oIiFOYVQ7bdCgpRUSB5FWRpHd7Q2CNOUi2a3JKs0UpnuBNz47rX0bS3noNDlhx3HGxF5kAa+pMYFEEmX54IL4VPUJiGpHLwDH08WnWnCRCxpZRiaok6DCGLnXt34Hc3/wqmbaKqqgLDhtYg0ZvC8yvXIJsysHDeInz/e1fyvYfYS5649msg3RV7Ny00NylyJ1SfbsgP75BNiaAEeOgXqlegsCURejSB2nVv4o5rfoPjxszGWG8pCtISlLTNslOSS2qig4zsQPJRkAdg6zrS2RTaE93ocdKwSoOY8/mzUDhhOGobd+P6a3+Ors4WnHXqSTj5hKXY+PpamFocyCbgs3UMK8pHaVEYqkJyOgraUSA4BoeX8AzVlkC9762dCWzf0woxWIptDd3Y3tANw5MPTQrBUUNwlAAMSsmUyCdGZacObN1igKkn0kj2xlBZVsWeTE/IRvnIPFx47lkYVTYEaspCtqkPj/zpbqArjpq8YkQgIkChJo4J08ryedHY1YKG7mZ0pROoGDMcuiIhDRtZQYAuizhuxVmYv+QY9hmalsE+NNHjYfBA5y19nAOpo+9zb3nnxOttQOQ+4YMYzJzf07Cy3PlIkvKMmcFDjz7IAHPzts2YOm0Spk6bBr/qx7a3tuPk40/BkMJSZJMpBmxVZZWorqrGkCEV8BADRwwsSdM9ZLolEGJy1yIhREUQodIiimEiE43hlZdexM4d2xGKhHDRF7/AzyWQaggCTEFE1qDQGQmKTIFPlGQqQJFkXuym/kgK2SLvoKTIHCzU3NGKzr5OTnL+29/+AsPIoKqqEnmhCB575HE07t2HyvKhuOKy72Dq5GkcTsTHngctd9tyezE4jooDflyvau46dd2OB0tfB8pgBzKY73xc7rv4oMfQ2FCCmE0JrtT5KiGeMrF5ex2uuvoGqIFC+ELFsKHCouRjVjy4fmZFJm9lGrHedrQ07kF5aQGKC/Pg2Fns2L4ZI4YPhW3r6O7uQDIVx8yZc1BcUo6e3jReWvsmho+cipKKUdzDGstkXRgt2nBEHY5jcJAXdZd6BA9gSqBKYVpooqoSiRbI7CzS6Rha25pQlF+IQDDIfZaiI7kVNeTxNTJobKzFOeecjHPOPhkjhpdClun+n2G5vc8bdCX4jCZFDnN7m8HMAXr3M78NMA//i3YQYB7+WB3JjxwEmEfI0TkUwKTdJIBEQI6krySBzW3XXXcdA7Gc75L+pEn/d7/7XQaLuY1AJ4HP+fPn45VX3m52yAHMM888k4EpARBiSgnE0EojbfQeJK/NbZRWu3TpUpau0kaTLwofqq2tZY8lbbNmzeL3IRnRvwJgvpcHk0ARgUsan5dffpn3Zfjw4Qyou7q6eL/oeQSYyLdKIUe0EeNCG4ErAp0Dt1tuuYWBJCXH0eek1yNgSK+Zl5fHn40A4uFsBBIXLlzIY0vjQkFMBMTo/SkN94033nBvyu8AmP/3f//H+0CLBJWVlRyQtGPHDgaCBAJvvvlmfOELXzjkLtBjaH9JUn3XXXe96/G0KLFs2TL+oXOBNhpDOvcotZX8ZmPHjuW/p2NNEypizwl4Dxs27MDr0UID9QfS53mvZOKPIpV+rw83CDAPecgP6wGHBJg837TdFERQiqwFQbQhyDaiiV7c87c78cCD92N/SyPOPnsFKiqHIJGIY/eu3Vi6eCmmTpmG8rIhLK+ioAtJkBH0huEXg8xgUSKhoxKjSImy7vkv0qK4acBIZxhk+iCir6MLiWicV9mHDathQGoSmFQ90EgeRpNklsTZvHBBEkGqJuFkSfIOkXFOAnwhH3RkkNCi2PjWBlz98x9h+sxpqCyv5BqSutp6dDZ3ozBcjKPnLsRFn/08S9hclqk/k58YCZqQ9f/kYMGRBDCpd9QNtyWJng5ZFKD1xrH95Q249ae/wsmT5mO8fwjykyKkpOEyE5LEYD0tWSxZppQZApi6baC1rws9dhpCRR4WfOlshEaWYuvebfj9727AvvpdOOn4Y7HizFOQTHRDtDXIdhaKqUHR0gj4SPpswrKzCIR9zAARk8OTSVoAsCUkswJ6EjZihoI162vx6tZ9sNVC+IuqoUsBJEnqLHsheqi3T4JtWIxRBdMBqIIjYyE/nAfdSKKwzIcFS6di0fwZyBdUZPb3oHNbPeK1++GJZhGxRHg1cn0KlOkDQXZgihb297Vjf28rOpJ9UAsjMOmc8quQAn7sbtmP41acjsVnnAxfYR7Ii8deSwKZCvUbUieiO/Gm8+JwWUyW1B44rw4NMClBlFQEEOn4up7M9W+8jmdWr8Lq1c9BM9I4asECTJ0ylX1/tNBTWlCEqpIK5AVCKIwUwiPKrpfR74dH9XHAjy0J3GHKrDxLvyld1IBEzJ5uIh2NY2/dLuzds5O7M09fsRzJVBo2sYeKClukEK0UB9n4veR9lqEygBdgU9djVuMFJAKXoYIwTNFGa3cH2rrbOBH3zjtvRSQcxKSJE3iB5KEHHkJbSxsmjpuEa3/2C1RXDoNX9fc3u+Smr/3eZ/a+umPudre6DCaHcbGE3d1y3z3vBTBz370f5MGk7zzH1PurQWgVx4aeBZIZGzv2NOGXN/4ZWUuBrEYgegIQJC/f87h+SaDKFrjy8b42dLY2YNa0CRhSmod0ohcb1r/CPZOmnoGWTSMYCeDohcegcugo9PRquOfeR1FUOhp5RcNgwosU9doSyKOPJ1Gisg6KnfJQAJYkQzAklsiSPJcgoNdLAjkLmXQc7R0t8Pu8CAVCXJVCD6AQMA7oSvahoWEHLrnkszj//DMQCSvw+6hahUCsDUXx9p/rVAkj9wNMd2xdRQeP5IHYKvf3w4cb7gLdx7MN1pR8POP4UV7l8I/4R3n1wecc9ggcDsAk5o5qLK666ir87Gc/O/DauRAcqjOh2hH6k9glAgXEOOU2quNqOngAACAASURBVDghho58mgNrMHIAkx73gx/8gMEpTc5opZE8n3/5y1/Y70KAivwGtOXAHQEJYuKIhaONOqKI6SNwS9vq1auxePHid93cPw4P5gcBTHrDyZMn469//SuDZfrCueSSS3DrrbfyvpDXgYDkggUL+HcCSCQfpi03jvT/xNbR6xCw/Pvf/87Ai2+djoMbb7yR2VBiMInVHJji+34H/qSTTuIFAgL6VA+TY+9onM455xwGm7nXz70G7RstClDC7D/+8Y8D+0nHh84D+qHVYQLNOcD8fu9PoJsALoUtUVUNgdyB20UXXcRjRuCbmGvaLr74Yj4HKMGXfL4EKGkjsPz5z3+ejzGB+kcfffTASw0CzPc7Akfm3x8SYGrUzGFxqbhEQRoSYDoGdDsDUXKw9tWX8PBjD2HlM0+isrIC06ZPwYQJ4/l+QYtRNdXDMH36NBTkFbAPK5PKItGbhKh5EArkQw0E4XhEmKLDDCO9TzqVgkmVJF4vS2VJJitYNnvCJFGEkc1CJD+TJEEXAc02GUDyRA4OysqGIBlPwtAMBENBSIoHiUwKqWyKdHvQzBT2NOzC7oZdyGhJ9vPRZHbHllo017dg8phJOGb+sVg4/1hUDxvOpeo8ae3/1syF+hwAmANI4IOTKD++ydKHOnvcVCZmdGh6SQCT0ij1aJIB5i0/vJYB5oRgOQpTEoRoFj6vD4LsQVYAUpLBjDDzQVQCLwGdJG1M9qFH0bHka+fCW12A/b1NWL/uefzz/nux6KgZ+NyFy+FVHOhaHB7HhM8xYcf7kOjrAtkV8wqpKxPMpogsT9XYvkoptLbgRcZR4I1UYM36HXjw6Vew9s2dmDh7CaRgCaIaIKgRCB7ykonQDbePVI+nGWT6FS8UUUJbaz1GjCrDFd//CkZUlaBrZyPeeOIlPPfXh3HGrMWoCRXDm7YgxDMIql4oHgmanUVjRxN01UZfNoGmaCd0CcjYJuSgH0VlZZxWXDi2GkOnjsHIqRMZZLFkWnAgq+qBupK3k0zfPmK5ZYn3kwocFsCkY5FLOhVsGJaOrJGF6lU5QXZ77XasWbsGTz39JKbPmI7pM6ax3HTtSy+jMJyHJQuPwfkrzoVHVGBmDGRTGveNJlMZPu6BvDBXACWSaU4pVTwKert74Ve9zIolY3H4VRn7Gus5ZGj2nFlIpjW+BmUfyWu9iMeSgCNy+E0mlWbfMkmzKRxMVSQofgWWaCGpJSGodM3bWLvuVXzvyitwyoknYMLYcTA0DU88/gQa6vdxKNjxS47DReddyL5ukkY7plsD4zJdIn8G/t7sj0lyF2jfHnGSzQ7c3l4Ucv/2ncmxAx/7zhRZAphUdyOJNmS6XxkGdEOEZkrY19yD2+7+J1raY9AtGR5vmEN+YtEY0qkEKGksP6BAtNPIprqgpTpx9pkno7I0D4lYF3bVbkH93t3QMin2wo4YXYMFixZjaPUYdHRruPrnv0XaDABSIXTbB8kbhEg2KLpOJUoWzkJ0LLqFQqFEXZMApgNdt5A1LAQjIciSgFQqjqb99bzgVJCXh+KSYoCqlygN2coinYpiz+7t+MY3v4wLLvwMZMlEJEJ9nbRw4o4OLXIQuBRFDycoc4NrP3vvHpccwHRB/sHb2x2l7wU8P05gMggwP9S3xsf64I/zOH6sO/bf9mKHAzBJinriiSeCZKzPP/88DxGxS8SiEVAh6WVuI8lnZ2cn/10OEBCYIkaRfgiw5LYcwBz4url/o9cncEUlvyQlJVaStgsuuADPPvss14dQANE7N2LmiGEjUEbe0dz2UZir9wv5ORTAfOfnJECUA2DvZGRp/0huunbtWpb9ksSTNpKUUvIuBSwR0HrnRsm9BMZIpkos4gdt1DU6ZswYlgbTvrxT1kps8/e+9z1+iRyDSaCexpIYzoH7NfB9CPjRsSAW9ZFHHjnkpUNM8759+1ieSqz1wGNdVFTELGV3dzeDA1o8oPODACntA51rAzeSa9OYkoR5oCR7EGAe8jAcUQ84FMB0yBaZq2JQKZiHFu5pcpuBokpo62jBS6+swW2334qeaBdPbOfPn8sLU2tefAGFBQVYsngxFhw1n1kNxxJAs3c7KaCnM4aG/c3YVV8HT9CHCVMmYeTokZxA2dvRRe4gBBQv/KIMWzdYbkeTV7pGMlqGk2fJy5U2KOjC5nve3r17eLHL5/NjSNkQluGb1N/J/XwG4tk4BI+NJ1c9gVfXv4KjFx6FVCKFTRs3YcO6DbDTNs458xyctPRUTJkwFT5fkIONWIrG35r9zKUbFTqgt+29vlI/BYCZm1+TV1SkugQqak/zQpSVzGD7qxvx+yuvwQnj5mBCoByFaQlObxoBbwCSR4EuCkgRQ0brTxRWY1pQvAqau7vRlo4iE5Yx/dxlSAQMNLTXob5uC156cRUWL5yNU09eivo921FQFEJZYT4K/D7ovT0w0knIqgRfyA9Tp55S1+9FP8SSUrm8botImwIktQB9moDa+g48/uxrLJPNIICEoSBtEVPmZekhFdKoPj9S0ThUWcIQWvwyDezcvhETxlTg/265Bn7TxrP3PoLXHl2NAsuL2ZXjUa5E4M04QFKDShNxSeCAqM54N1KijoSdQdRIQhds1DfvZxnoiNFjkFYc2CVBDJk6GgtOWopwQQHLrunaIKlpLoCH7+H9YTy5C/2jAMwDZ5M7V3edhTYpCQxO9yWJLnmWfT4vTNtANN6HPXV7cNWPr4I/5Mf0WVMwfGQ11r/+Gjqa2zGiqpqlpgE1AFVWWUmgZwyuDWlp68CevfVoam7BqDHjMGLUaAZ0tEhDWI2vO1FGVktj3756aFqKF40Ur499u5YjwB9y7SLUs5lMprDpzU3IZjJcyRGKBDBh4jioARdg6o6BWCaKxtYmvLV9M89LZk+diaDXj8aGRjz+6BPwqSpmTJuJU046FYsXLobfR+yl4PbQ0qnNKxPuzwHG+MACUL9Ek7zIVCs0IBn2cAHmOz2ZuYoSOn9lwYaHQ29s2I4MS1DQ1p3AfQ8+g83b6tAb1SArAXi9fqSSKWjpOBxLQ1lBAIKZQDbZBeh9+OrFF6C8NAwt1YtkvAdtLc1QvR4UlRTBTwsbJRUsuW3pTOLGm+5EUvPDkQthIICsrUCgWhGqh5GoPomCfgzIsHmhhRKjScVgWQIcka4XIgF0pJIx7NvXgLxwAKUlJSguLoRtGgxsbYvYWQsNDTtx6be/hgsuOBsWyes9VMlCNTNCvxScGG7qliKPqXt2uwBzoETWhfyDAPOI+rr/xHZmEGB+YkP9wW90OACTQB5N9GnSRsCPpAjEwhGwIPBDICi3ffGLX8Qdd9yBu+++G8RKkbSSfJs0wSBQQK+R23IAk3x5P/rRj961o8SKkhxy1apVB/VQvt8novci7yd5H98JzD4pgEmAO8cG5vaT5Eu5z037Rj7QgRuxcSQbzfWB0pcJga1cYNJ7eS2JhSSwTZJVClj6oO33v/89vvnNb4JYTAJu79wIwFEdDU8j+iWyOYBHn4dA33uttD7wwAPseaWNJx4Dju177c+1117LTPWKFSuYEc1txFLSeTSwV5SYSZIdv5+klp6bSzCmc+7222/nlxsEmEfIjeUwd+OQADMLy+Fie/JOSXAEm0GLZeucMprRU6jfvxdrXnoef7/vXgRocjt9Cqqrh2LXrlqYlomammE4ftkyDgcJ+kJQBT+Q8aC7PYo9dfXYUrsD/kgI4yZNxLARw6F4VWSSKWYtFZLciTL0dAaOabP8y+v38cKXrHrgCwWRJbmiCOzYuQMvvLCaKyPC4QhGjBiJmbNmIKWlICseGLaOps5m7G/Zhy07NqOjqwNjxo5m9nLzm1uwe9tOlOSV4Gtf+jqWHr0UpYVlkGSVPzP9cF4HgUr2K7lA051cDeSmBn61fsJfszkwktNnksTVMTmZkthnI5FB7fpN+PNPfon5leMxIVCBctMHOW5AlVRmskxRQIaSgkkG7dgskVRUBc1dnejQYtDCMuTxxdAiNqJ6D3o7GxHta8GMaWMwfuxwvLVpPRKpDEaOqMasSWMhaVk4VE7PScEyJ9qSlI/8YiTDJImpbpnQKRmU+hIFHzTbg96UhX0tUby2uQExXYXtKUB9SxxZx0vxNrCpw09VkU7GyUKIgvwQ0qk+BCQbi2ZOxP9efB4S+1rw0kMrsWfdZozOr0JNoAx5thdK1oFEIVMkZRUdaAR49ASDy6SjIWOTR9dGc3srkhrJFSOwQyq6fBaKp4zEii9/DvnFxQwwid2nBRHyYeYong8LMN+WXh8skXW/EAYATIfkzq6fmACmbmTh9an8O7GZ7Z1tuPF3v0Xt7lqu4hk/dRRkRUQ6nmQ/5MTR4zFu1HgMq6xGYX4RJIcScS20trahtnY3dtfVY9LkaRg5agyCgTAni4oUGiO6FRWJRAyN++qRzaQwZepkyB6FqzXoTwL7Mle1CPx99cjDj0DLpPsBUwHmzJ0JJUDnF4Uw2eiKdWHdxtewa+8ehAJBhNUI2va3oXZbLfbsqcNxS5bi6AULMXXSNIysGdnvbeb8Zh4DApjkgSaGkuYdHvJyyxIMXUdrWwsvfJqm6w+k7yRaIKUFXnoufU/SNcv1MrTIcEDq7t40c+CS/j/nqc2Be11LcRCOKgOmrgOiF4LsQyxlYu36rXjplY2o39cCLUv3Kjc11jE1CLaGiA8QzQQcrQ+yncCXP78CVaV5sMwkbCONTCbNvshwJAxNzyJD8lbBh56Yib/c9Sg6+8jrmg9Hzkc0Y0HxBSD7FGYw/V4RppGCY2QRUBQIpGCwSRHiIJnREU+l2DtJLGY6nYLP60E+pT7nR6BnM7xoQAsIJsnaVRFf+coXccqpJ/YvnNDihgnHsdhLKpEEtx9g0vlJjDfdAun403cFrQD0r8X1n7wDYWbOo/7efP7/z957QMlxnleit6urc5qcMYPBIMcBQIIRFLOoQAXKkiXb8tqy/NYKz/Ecr+1jvX1OWtley8/y2vK+PbuWLT8FS5REUpQYJDEBBAgQIAAiD9LkPJ1D5XfuV12DxnBIAFxAlOwpnDkAeqqrq/9K3/3v/e69lnfMJQbzCouA67DatTyO12H3/v1s8koAJkeDxiw04Nm/f7/07H3qU58CewQJFAgYvMVznSXDRlkjGU+CPjrH0kG2dvEAJo1nGF+ycHmjmBA62h49elRMdIaGhqS3kEY7Xh+mB9a8bf64ACYlwp4ZTe338T6fYI69jLULgRUltN4+j46Oyjp8EN12222LnozsUaUMmcCfbOMbLeyTJXNKqS57KhcutYDWA5hevimPNY/5Ygv7YL0+RzoHX850iPJkso580FK+6MmeKZ2lhLYWfHuvvd7kA/eHvyObTInv1772NdnFJYD503XvuhzApD0riyv2YbK4mO/D9HMSxgfd0kDTEd3U8Ad/+Ht45fAriCdiuPXWHeha1olcLoO59By2bNmMjvYOdLV3oaOpCyEzBq1oYnJyFoPjY4jRqr+5EUGCR0MX98mAokhh7LcczE5MolIoIqCqaGttk4KezFE4FhEXTNJhBw8dwGPffQSNTQ0IR6JYvrwHN+64ATPpWWgWi6wczg+ew+79uxFLxtHU3CiM/tjIGHKzWSm41/auwS9++Bexee1m+CwfAuGIyCClB7NGIlvbg3np5M/rCSF/DOdFLcBkHecZE/Go2Rb0fBGn9x/B//rs32BdtA0b451YFWxCpMKAdtGqSi+szp5EFpNk52gDovoxlUtjspzBnFrGodIFRJen0LAsCVvPoL01gc6OekQiPpw9cwK79x5FV2cL7r9rB7oaWtguiIpWQVGvIBwOIRRQxXRIxlANoKIzy8+WfjDb8SNdKKNi+dHSsRKPPLEbBT2KUGIZ9h8dxmzORtFQYTjsG6T8MgfDLMG2ysjmx/Fz730X3n3zTWgyLWQGzmN2YATGRB51ThSNSgIR3Q9VcxCi26kPsHwWNJjIWyXkjCIKZgWaows7XmJWYSaNqZlp+JuTGEQB9VtW4j/+3m+hsaWlau5jQWVkSYC5mBcjS2p7MC/HYF4i6VwgKRSZZs3G2F1IEx75ccxq/qYPuqkjnZnDvv0v4Rvf/le8fOQlxBtDuPPenVixfDnMso6Xdr0kma6b1mzE8mXL0dXRQzto5DJ5TExMY3Y2g2Vdy1Ff3wzT4PUdQEANwkdJckVHqVjA+fNnUC7ksXHjBmHFYvEEEsmk23tKIy0FmJ6Zxr9+9WvQjAqi8TCaWhqwqX8DfEEgV85hLjcL3WfgxQMvYmR8FJvWb8LY2QkcO3QSEyPjaGltw+/85m9j+7YbEIvEEAqEYJmURPtlf3SNgSh0E/YLAMxkswIsdcNAIZ/H4VcPY2ZmWrwTuENbtmwRJQOVQwSjPM/4Pt7XCDCld7DaQ3g5gFkpFxAMAKGAD5VSEYo/AkWNQbdVjE1lsHvPQZw8dRZzcznXydnURTJeyc/CrmQQUSryE1ZKeM8Dt6O3qwlR9mZamgC3sMiNA8gXC5jK5GD6QihqATz2/T0YGCqgZMYRCLdiNq/DH4wIg2k5GpqbEoBVElfkaNAPq2IgHAyLdLmgGTh55px8z/a2DqRSCYla4ZxILBpCgDnEioN8Lo3p6SmsXb8aP/PBD+KWW28VOTuVJ2TLeY+PRGiexsl3Rc4dOumSBSd7yWvbsgy5lvl/tjOQ4b80F1Y6Y+cdgN3xvnhvfP3u5Uvvn28kba6pOZdwzo/hsbPYRywN/Fs08As/9koBJvvtyDKy/+83fuM3BCgQCLGfrla+SJaSrBdvppSMeSBgMRBZ6yJLkHUlAJNGQDSMIZD1Fs/oh0CWgJaA6K0CmARcnmHOYgBzsR7QhQCTwJn9m1e6LOb8WvtebzKAQJO9sIstPGYEfd622A9JBpp9rOx1XGxh/+fKlSvlV2Rtr8SV1ZP+er2WnBigeRHls5ws8BYPYLKv9jd/8zcX/XyeizQgeuihh/Dwww8vAcwrPWF+gta7LMC0yGAynoNmKD4xeqBxjKjTfBBwaVgM/DZw4JUD+Jev/DOefPpJRGNh/PzPfxht7a3SC5bNpTF44QK299+AX/6FX0HYjGJ2MoPRsSnMpOfQ2NqK5vY2Ka6mZ2fFsbCpvgHN7N10FOx69jkBmB0d7Vi3dq0U9eyt5Po0KWFPGsHjK4cOCpAky9ndtQxr16/BheFBvHrsVZw5O4B8uYCm1iYBEKPjo3jyyadg6Sbedtvb8LMf+DDW9q5Ge0M74qE4fA4lwa7ZjYBMzsy/gdzOPaxvMcCUY0UDGBb7LhihuUogyBxMCwMvv4q//cPPokdJYWuqB5tSyxAtM3vUBZi2okD3k6W2oNgWW1aFfSTLN16YxZGp09g1fhgd/cuw+ZZ1aG+JI6DqaGqKoS4VRrGcxVR6DqdPnsTc1Aze98C7kYgmcGFoCCdOn8KNN+2AqrBoVRCLJlDWDZE5crJCUWzpqwwEmLMXRMVUMTatQ0cdTH8ThidN7Dk4gAtjGVRs9vRFkCulMZsexezcCHxqBb//yf8D/S0dePxv/wf6Yo1oC9WjIZBCYyCJqBlA0FAQsPwShUN23aCEGLqAy5liGjktL8mCTa2t4ohcKBbF/O7w6DkMqxV03rIJv/Q7n0JX9zJE43FSQu5Yew6m1WpZzpPquXKtACafDbrEYxDMkj2lxLUkIDOgBnih4vyF8/jO49/C937wGE6Nvor2zlbcestN6N+4BbZmIT0zB6tioq2pDe9+4F3itjw2MoWzA+fEKGfNmg1oaeoQaWVjY7PkwmplHdFIDJl0GufODCCfTWP1ypVo62hHkPJgxlsEAsKmkSFMz87gxPGjePXYEZGWr1q3Eq0dzShbFbx0YA+++o2vYH3/ejS0NkJR/SjkinjxB3sRRASb12/B3ffcjdtv3Yn21naJPLHZf60GpQdTokjkHHdHlSZeBIrf/973RGpLZYOi+mQSlccglyvIJDAnalkbEGRxX2mQx9e5Dg3z+LcY3tSoiBaLLTEMgikLqt/tiRXUDFeyzciO2bSOcoVsnwNDs3HsyEG8+NwPseeFH8LIT6IxoaCtPoTmhIKulgQ2runGyt5OxKNB6U9ntmooQlbUB0tRxfxqOmvi3HAWrxybwFxeRTS5TCSy50fGMDo+gnxhDrGogp6uJjQkIkjPTiA3NYtlnV3Yccut2HnvffjC330R0zOz4iBMhp3sK9l/Ovw88MC9aGpuQDY7J4q1uWwWH/jQh3H7zjuRzeVlEoHnFv9w3AgaS8Uy9LIp6jhOblPN0tDANhoHmsaGaQdBZqzO2/24d8eLYJK/udSFW34vrrSXLrWMcu3EXm1m6WKP1CUG860rNJYA5ls39pd88pUCTLKD7J+kAQv7HwkIaE7D1xcujBhh3yTjAghG2cPJPsBVq1ZdsuqbAZieGQx7CmkeRNfW2p5COswSEJGpI2PnLT8uBvNaAEyCNfYkEsSTnf3fXTyTJUpxKV9euPCh7JnueACTPaHsDeXMK4/jYgtjS2j0xLEVm/wrWAgEGSPjyXW9flbKZ70+UG7Gkw3T+IkRKYstnvnUxz/+8XkTpY6ODpEM7927V6Juahdv9pivXY3Z02KfveQiewUH+wpWuSzAJNZgPx9xpd+NAZCFLpY+R+SXLsC0MTUzga9946v4+r9+FROTY7j7njvR378JLa3NKFeKmJwclz6qZW09uH3rHVAcFeWyDs00EI7GkGpoQCgSceVhRbqPRpGIxuF3gG8//C1kZufQ1dGBTRs3oaOrA5FYVHqAdPb0BfwYnxrDkRNHkM6lEY/F0NHRiWVdndj70h7s3bdX2Kh1G9YLE5kvFXH23Hk8/fRTIhd877vfi49+5KPoae9BRAnBZzCJwEEwGpXv7Rqe8rtffHTWYM2akX4LH63zDGb1H5JTZ6DEHsxwGKoNnD1wFP/tM59FUzmA7XW92Nq0ArEKmWK3n20eYDKGga0FNicTHDhBYFpL4/DECXz35PNoWNeMm962BTu2r4Ft55FKhZBMkn0uo6BrGB0fR3Y2g20btqJYKOHo0eM4ceYMPvxzHxbjGIKVoeFRvHr0DJt8EYsEEQ370NJchxUretHS3IZsUQP8DSibcUxn/TgzXMah4yMYm63A8AVFzlsxCiiWZqCZc1i1sh2/9L73oEVX8OiffxGbm3rQkWhBXSCBoOWHX/MhaKuIqGHEojFh/TRLQ8EoSQ+m5jOh+yyYMGH5HETicZFRTk5PY0zLodwSQ8fNG3Hvh96LppZmhKIRcd71Ton5aEaeDTUnx7xi+XX9NGv5zkvPn0smLx1HzndX1kljZgeWScbIEcaIL5LFPHDkAJ5+4ft4/JnvwB9w0LN8OdatWYPeZcvlOh46ewETo+PYtnkrdmy7Gcl4CrlMUQx6mpvakIgTKLgmLuyZVpUAQqGwGAYNnj8n0um+3l709q2Q52SIObSGiXA0LOAuV8ji8JFDmJwaE6DU1NKISCqCgfOncWLguFynbcvakahLYHJyCk898QxKc2VsXrMF9939duzceYcoHZKJpLBnfLSRreTcFmWvBC6Gzu5Pghg3PvyrX/kKnn32WTf/2+eIuRf/XSiUZBKeyiY+K70JWT5vPQWPyI59PhlXb1nYg+m9btuM2KGZmOXKoh0/mM5iUKWvhqDpbv6sqvpQLpk4dewInnn6e3j68W9j7Yo2NMR86GgIY0NfB1qaYogwVgcGoiG/gH1OnHG7Fv+wNQABzORM7D0wgKOnZ5EtBaGGWzGVLsNWAsgVMjh77gQsPYfmughaG+NIRYPobG7GhvXrsHbjJrR0deMv/vqvcf7cIJoaW1Bf3yBGaQSFnZ2tuOvunTIhSOVIOp3DD3/0PO65/5248+63QwmEYFo+VHQDs9mMmDwdO34M05Mz4tr84Lvfg6bGepFq00gsyP5g0xAJN082Hp+L7rJVxXc16mkeYFZbDjjGtmXNm1lJb201n5S/80yXPMb5cizmEsC8ggLgOq3yFj4Fr9M3+ind7JUCTF5cnC0i6GFsCFnEha6w3hB85jOfwZ/+6Z+KWyndYFOp1KJA6WoBJoEXjYMIZphRySzEhcu6deskyoN9h2TuvOWnCWBynzmbSUDEfhIytAsXfn8ytfy+i+VK1q7P/k4CtsXMlLheLWPqFRQEYHSP5biRqab0dOHC4//Hf/zHIgE6dOjQFV0B7NXkhABlvQTPlADzb5oPERx6i8eY8xjzuy628KFN592//Mu/lIxSLp6REHtICWJrl1rGdQlgXtHhuu4rXRHA5EPedkQiO18KC5sH6My3q8qiKIl75dABPL/rWbx69LAUms0t9Vi1qg/tHW1SELI3qpQtojHejLpEA1rb2tHV3Y1YIiGWEGwd4iy+qvCHeYc2yvmCZMBWiiW0t7YK476sh++JS5HNfVACfmSKWYxMjEDTKzh3/iyymQySiQRMw8DI6ChK5RK6unuQyWVxYXAYwyNj0CoaNm/agrvfdjd23nw76uJ1UMmaaCYszUSILIdkWVyV2/51P26LfkANTnGY10cVG3McdR0Ks/BMG4OvnsK//Ne/hzpRwuZYF7Y39yFe8UOxXemaAEyFklqT1TxU06IoEwg7yCKPM/lBfOOVJ+BrUbD9tg1477vfBsvKIR4LIBINoKgXYat07S1jbiaD4lwRiXgKhVIZM+kMbtu5UySy6bk5DF4YwZmzY2LEEgr6EFJN1CWC6OpsQ1NDIwolA5FEO2x/A9LFIM4MlvDyq0OYSOswEEK2WIBhldDcmsSmzSvQ19eKBJ09T48is+skViXa0RBIIMRAEhKlBmFTQExuotEoNFNDWQBxCTOFWTiUGwZ8YkKTKxclxoN8SjqXQzEAtOxYj947tqF36wZXZlnNjpRjIS4nF/tyrzSm5HInymLqGO81lyR1JxdZ1Bs0u7JtzGSmcPrCCew++Bz27N+FbC6DeCwuEy4b1q5FG346hQAAIABJREFUMV/A2PAoWpta0NLYgo7WTrS3dqK5sQXxWArBahRMuaTLvyOMMoGC733vccxMTSMcCKChLoU1a9eia1kXksm4sICBkCqOyxVDw/kLZzE2MSqTTlQUNLY2yt+5Yp6+xgJEs/ksBgbOYvfzL2Ht8vW4e+e9uPuOe7BmzVpEQlGZdCWw5Ngyr5FMJr8rGVwCTX5/yjBpKvSthx/G/v37pEaimU00FhWjL8O05PlGdc+OHTvEuK6279IDLbUSWR4TD9hc2mfN39hwCDLBXlgCTEXAJfMuCTArFUaSAEG6NmsmZibH8PLe5/H049/Bur4ONCcD6GyMyb+TURXFzCQq+TnU1yUI6UUOLf3eigPbr8JUgsiWHRw+PiwM5lSahGk9ZrMGUg2NYviUyYxDscuAnkVUdbC8swlb1q1FZ2cHEnV1sAMBfPuxx3Do0HHk8yU5zpVyBT09nbj5lh2oa4gjk00jEAqjtX0Znnr6Oey4+S7cfNvdUEMJHD56EhPTs5iYmcHAuQGRSadn51AXT+L+e+4T5/Du7i4kknGR2zLCh73fnIBk7zeP0cJ8WJfJdPtf5fLxAk4YBVN1S14IMN3LrDYe6o2vniWAebm7y/X7/RLAvH5je1VbvlKAyY16xivsuaTBy2KGNVzPY7+4Ps2A6PbK4PuFy9UCTC8GhdtZrOePrKnHWi2UVvJhwZlCggwWiFeykKFlVMfCPtM3cpG9Fgwm981jatmbSnnxwsWTkL7e72vXp1SZEwO8OTLP1MuT9NbxJLTeg8173euBXawPkg9aAlBmTnLCgT2eV7pQ8vo3f/M3cl6w95TRKWS5axeypjR54uew33ahZJgyZM9ZmMeID28uXq8w5dzc79ql1i13CWBe6dG6vutdFmA6sCiL9fqVqvYNblEgANOAYbLgIjJ0hO3L5tN45ZWX8Vf/z3/FmbMn0drajFtvuwUdHW2oS6WkX+qJx55EIp7Els1bBXR093SjUC5Lth5NQzpa26W4LOTymKAUbGRYAGdLcwva29uQqq9DJBaBX1WlINEsAyWjLFEknAX/l3/5Mp579hmRDn7g/e9HXV09MhkCyyHMzKVx/NgpVDQDH/n5n8edO+9GX08fEpEY1b8s8yQT0zZMiaBwDVx+igCm48BmyjpZLbLOPp9IQR1Nx+TAIJ772mOYPnQOq5QGbG/qQ1yrAkwCa/hciazFqtmEqjNjz4CpGiiHNcyoOXx9/2OYxgzWb+3Fr/zyB2BbeUSjCgJBBZlyDoFYEhrB7OAonnjkSdxz7/3YtLkfgUhEwK5Nxtu0YbPHNcCwdyJhHY6VR7kwLWH0NBWxbQWBSBNiqWVQQm04P67jRy8cxuBYDoYTwuTMLODTcdddt+ITn/wYYOfxr3//Dxh94RAe6L4BjUYUqk7CyaFVDfwsaB2aCynwBwIiHS7TXMUso2xrMFVA81niKqvDRrZchk5AEw6jEvFjx8+8E5vuvx1IhuGQaZFz3u0a83oQvaK4lsGsvYKvtvBaCDC5fT5HvSLcY920SgW5XBahcARqSIESILNfwv/9uc/gR8/+CKNjYzBNB+98x31Yt2aVsIOUne598UXpbbxp+w5s2diP5uY2ROmcDL+oC4KBMALsgTRsUUuxxzFI9i8QwMqVfejo7BSASVkkM3LZo21YJkrlIl4+uA8v7n0RJ06dxIbNG7Bm3VqRpU4y/3J8DMdPnBCDrXg4gfvvegfuvO1ebNqwWYAhXUrFvdpiPx8thi5mz/JeJAZRPh903RD/hxeefx5nzgwIK8k+QFXYNBr/BCUHm61DnKT97d/+bQGhXDiOsi32ejNuZYFJ3mLSTLdfliybG8/hsnBuv4AtRkiumQ77ERUCJRqLnT+Nvbt+hEp+Bp3NKXQ2J5EMMe+3DK2YgQpLAJqezcGolAScqWG/AEzDp6Jsq8hrKg4dm8DolAFLSaJiqMz7QXNzPdat6UYqHsTs2BkU50bR3pTA6p7l4gqbLebghEKYmJ3D7l0vYfeufZInqmsabrxxO979nnfj8OGXcXLgFFKNTdj5tntx+vQIVq7djhUr+1ExAvjKN7+NYycHZKKFky/hUEDujWalLI7Qd999F+686w7092+UXm8Zf5U9mUExohKQyXuo+9So+bvKGNdQ/7U9mLXn/muB/uWfi0sA8/JjdL3WuNr73PXaj3/3270agPmFL3xBJK+8GfImSenHYjIB3jjZl8neEd5ACUYpi1y4XC3AJPtFNpTbpYMq+yypyef/yViS9fIMbxb2GzIrkjd5ghu635IZu5wpjSe35X6y14+yXIKqHwfApKSYQJA3ObLFdIElyCKrSSkpQSdnwckcLpQeL3ZSk2kk40jzIEaLeCCT5jgEszxmCwEmczPJAvKhyWgRRtVwoXnBRz7yEXmN7CqBP+NprnQheOTn8zxiIcl9oFHPwoXSV7rDctzpJNzT0yOrnDlzRvaFf5OVpSTaOw8JLHkecGwYr8L1OGaUdRME8yHO/y8BzCs9Wtd3vcsCTFpVVGVKLPRqJaKsC8gQ0ACIU+9kDtUgJW0WRsYG8Ud//Bnsf/klKZhiiQj6Vvahr69XgKbq9yOby4khCO8LmzZtwY033CRsprhE+lRxlwwFgijm83j2mWeRnp1FZ0cn3vHAOxEKBSWaxISFoBIA4+fPDp/Frv27cfDAyzLDnowlsIZtATQKUlRk0zkcOXIMg0Mj0mO2ZctW/N7v/yE6WrsQj8TFVZRlkFGhXT/EBZISRDJV7PW6irzw63vQXm/rHm1mO7DJZvksOH6a9KioWDoczURlcg6D+49h11cfR3s5hFs61iFeUcVMieCLANNg76ZtwcfvrlPupsEMmKiEDcwG8vjWoe9jqDSE1Zu78bu/9XHo+hxCQQfBiArNMlFmoV3RMDY6hX0v7MOtt9+BFX2rqRuU3l2aB8F2BLSksyUZ90QsiIZEEI5VhKHlYVo6FCWIkuFHMNICJ9CEkxcyeOTx5zFwYRo+JS7gobOtBXfctRPvfO87cObAbhz83g9gnZvF7S0bkSgHYFcIZMkohVzQwrHhd6OZkalJJmNBL8AJ+FxwCR1lnwU1EUdGp6OsBX80gnBzPfrfcw9W37JN+gp53+Q5wR5CAZPy4zJfJt8jDqceO1NzwBajNt+gGlsMYPKZ7n4PB4GAmwnJ/SFTT4ml2zNswXQ0fPM7X8PjTzyOI68eFqVBJBpC/7Z+ybEk0+dzHAwPDeHUiVNobGjE7bftxCYCzZYW+JWAuIWGyGIGY9h3YB9OnzmNaCiCB9/5oEgseW3zhzmk/NxipYDxmXEcO3EcT//gaVwYHEQymcD27TeIIQx7KP0+P7773cellaKjrQsPvfchbN10A1b2rhK5uuvUTMbSgUmA6fMLQCGo5CJGpSIRtlEslsRs79SJExgbG5UeTO4HGV2ODyerCGqpRCLrzCxx1izzEwE1h2axWsq793nHQUhLMnTyQ/k4TYLcXm1+t1w+L9umRJ8yWkMropCZxfjQBfzoqUfR3dGCulgAxw/tFwazvaURXR2t6KTkmieqqaGiF5Atzkm+r8NYJjWCqbSBlq7NqG9bDd1fh1dePopnn3kOyUQEv/YffxFmaRbF9BiMwjRCiob2xkYYWkkktFbAD8Px4YXn9+C7jz8N21JE2bHjhhuw82234+ChfSjrOlrau7By7RZcGJpBvhSEZsRQMoIYuDCG8ekMsiUGGJmYnhqHzzbgdyyMDA1i8+ZN+OhHP4SP/uLPwrIcYbP5qEgkogLEXZdk/tQ4b8udln7SpGx53bhyWD8nxaqRPBeZevZnV+Noqk2cC/tjF7slLgHMt+YxVDuN8NbtwdInywhcDcBkviSzEbkQMBI4vt5C4xW6xvJmt9AIyHvP1QJMvo9yTwIPFoG8UROoEOAQNJBZ7e/vl97MhawYASklu97yetmOtd/nr/7qr+all3zdA60/DoDJzyOIpPST323hQgD/yCOPgEzmlSy8IZKp/OIXv/ia1clAclzJRi4sKMgCEpwu1mNJYEuzHo9JvJL98Nah6QGlr/wezE31ekBrt8GHMo8pe1sWW3iOkQGtNRei1JbMK7dZu/ABweicz3/+86D77RLAvJqjdf3WvTzAtBYBmCwGXKxpGB7LQHBiSYFHRlMNKDh4YB9GJ4ZwYegs/r+vfBmp+hSampvQ3NqA9RvXCADKZjPIZHLobO9EPJGQ3qqpqWnEInFEQmFEw2EkYgkMDl6QyatUMoWbb7oFhVIec9k0CuWiMCoVQwdTxv1hFSNDQ8JSpaJxYSUZQTI1MYNcOo+5uSySCcYm3Ib77nsHbr75djfTzfEJ0CEzwwpW5HdV+aHLTlVZzJpDsZh88XJ9QdfvSNZEWrCoo2zSMaRvVAkEUNLLUEwHvnwFpcEp/Muf/Tc05RXc2btVGEy/5YPP9gAmCz4CTFMApmFWYIeAcsTCpC+D7518BiemBrB8dRv++P/6NZhmFkHVQSDMPEsLuqJiOpPD6MgE5iYyWL9hM1L1jSgZmjgMB8g+UQpnU75rAo6JoGIjEnSgQIPP58rrCC40OwDDYXRJFLNFP370/AFcGJoTgFmfaMDWjZskbiE9NYnJM6cQ14AuXx36fG2IaQEYJRO6YUKh5JrmQYoiY8LtF8p55Es5FPUCDLJvQR/MIFBRgRzPZUa7BFX4k3HccO9dWLZpNaItdTAc3TW1EYZMdfNGJarBJ9sn8Lkkxqb2oF+ldnbhOSagZj4Wh72XRDw8ZV2nZzXAXkU3VsKyNFwYOofzw+clumTfwX04NXASbGpuaW9Bqj6OlX29UFVFagRO+rS2tCIUDCOfL6BSYbxNAPF4EvUNjaJWmEunBTxv2dSPSDiIyalxjAwPCriNx6NyD6CzNJ1lz52/gEpFQ0N9o0hJhy8MY3Y6LefZzOQs+nr70Ld8JVR/EO977/uxvLtXjhNjNJghKWZPZN8NU65xAjiTbtbzYMOW/fz+E9/DxPgYSsWi3CNGRofR2NggvYYTk1MyGU93ez6nGNPlSWS9Z54nu6wFNJccspo+QBl7+b8n5bzYNsAJhwrzeX1AKBiAyXsS2U5Tw+zkGL7w+b9Aa1MKTak4zp0+jhu2bUbfiuWS37p/13PoqktgeVcbWlpSyBRnoUYJLgPQHRUFQ8WpcwSdCbR3r0c0WodiqYLhwbM4dXQ/VixrlB7P5a0pJIMOHK0E0yiJ+ZkV9Ekv5eRUBkePnMau5/eKDJku24lkAv4g43r8MB0/NMuPihnB2Qt5jE5o0J045vImNNsv+8L76+T4kOR6hnnbNCtyD7/nnjvxiU/9qkRR+Umu+t1zk5OOlAuzP9ONL3ktg1mNeZUhl1O7Ot5ezVPbc1kL+L3XX++eugQwr+vT5g03vsRgvnVjf8knXw3A5BvJBJFJvO+++143QoPrUSb7gx/8QG6qv/7rv77otyXgI1P34IMPzsdd1K5IWS2BAI2FaDbjLZS5Eliw15LsAxv9yfLRoZRyUIIo3sQ5W+gVXNxnAmJmK3L5xCc+cUXgjMwZgTL3gywbgSoBD38IkgiSufB78Puwj3AxR1yCUi4EjJzRrF24TwRbi40DWToytfx8Ai5un0wm5aWe1OZqTiUynnTgZd8lmUGaJJGpJZjmw9Hbz9ptUnr81a9+VXox+aAkqCeAp2tvrTHB1eyH17/5etEptdv60pe+JFJlRrxwFnjz5s14//vfL8YJiy0cJwJJvofsK2XTPDcIPL1zarHjcDX7v2TyczWj9frrXg5gOkxSo+RSZpeZoatUZ5vdYoCyO85a02SEQdx03iTArKMVvmVAM0oYOHMCn/vcn2F8YgwlvYhg2I/129eisdU1hyBDwT6vXCaH6akZzE7PIRFPwGHPlWWL2Q8ntIqlkkzA9PT2SO5fsVQUQyBKZSkFTdSl0EonWrIfpolStoDpsUm8evAoJsanoNgqujp6sWVzP+699x3YcdNtCKgR6f1klU5pbEgNSlYcjUzIVEgB71nmLnhq/uQCTLpbkklzzZco8S0aZfhNIKjZ8M9V8N//4M+RmjFxR+8WJDQVfpOUEEfBB1PUbDYUgiaN8Q86nIgfxZCNcSeNF0b24eULR9G6LIXP/cknAbuAQMCGX/W5TGkwjLHpWemxhOFHT0+fZEkajoVoPIYAx5r5gLYpUQlwqGPVofoM+BwNapBAzYdSuQwlHEfZVJHVfCjbEZwaGEcu7yAaaUQqUo81PX2YPD+M73/jW4j5FWzqWIkVsQ7E51RErQiMigmNLix+v2t0xDgRtvZaBtKZGRTKOVRsDZZiwQ4p0ANAXjExY2koB/xQ6+vQsmoF7v3Ae5BoqoNuGyKhpUKD2YtS5BKIGuy9c9nihcv8afN64FIq68Wv0dpzTK7DqqTzEgdNBxLjQbkoQZObUEOJN1k8djxamJidwLO7nsFzLz6HQ0dfwcTMGBqa67Bh41r09vWgsaG+Kku2pU+aE4TpdFa+I423CJwJ0KlYIIMYjcWQSsaRy6YxNTkp721ubhBpKPMQ2+kfQIbK8UGvmBg4cRbnBwYxOzkHmD4s7+rFQw8+hO7OHjz1xNN46IMfwOo1a2RcS6WyTF7TWIhjWiiUEQmHhcV07zXs6XMZL8aFfemf/gmFfFau4Vw2h9MDJ6U2WLtuHQ4dOiLrcZKYKp9Pf/rT8wC1dlLVA5neUVg4UXQJ+PTMtKrHjEwpAafkcJIVrpouEShTKsqc1uzsND7zB78P2vckomFMT47jxm396O/fIgDzK//r/0Wd4mDnjs249dbt0BUNjmKBFk50TLb8cXz78ecxOWtgw6Zb0LtqA3p7V+DEscP48z/5A6xZ3ooH7roRt/SvQzJoo5yZFhDIuTOLc2Y86RFCPm9g754D6O6mhNYW1rdtWRvqm5qhWQpGJ7LQrBgOH53E+eES/OEW5MoK/JGU9KNbKjA1PgRTzyMaBJrq4zh9+iS2buvHr/7qx9C7ogeRiB8qiXQf5HkQDoUQCvGqF6qyOsQXXWTdF8huXppZstj9dSGr+UZPwSWAeW1qhDezlSWA+WZG7Tq852oB5nXYhaVN/jscAc+gh5mhrwcUf5KHZQlgXpujczmAaUGzWBOQFaFkzgOYrrOjtOmB7XpUkHI9YlDKo1gI0DmWMsRsblaksk8++X0cpctraQbhugB61/RgWU8n6pJ1bnC6TxHHymA1kqCQK2BuZhaz0zNSWKczWeQLeSTrkmjtaEUilRTnSjKjDU2Nkh03NDSMjrYOpKdnMXD8NI4dPoawP4QAgujpXIEH3/U+rF+/BZ0dPYjG6lDRTNTXJUVyK0yQSZdOBiSasAxdCmwfv1RVAnltRv06bcUrfKU3jJMC9KKkqM2BbuuAYSOoOYiUgK9/7h8QHi1gS/1yJAVgiiMQlauwRfXpCMBUNENcfq1QAPmAjTErjWOlM9h9ej/iDSo+90efhh/MJ7XhUx1hKX2hiADM8+eGoRUMtLa2o7W9A6mGenHHBPtDTQ22XUEkyFYyCwHFRjjAYa9AUWkrZCNbKiGaahDH2GzFwUzBRLniRzzeitbGHgStMFAwcOylQ3jmsSexcXkfeus7kdKjMEd0xBCTPk9+fzUUlOgaYfhofGQUMT09ibJeAPw2/BEVZcVCxixjyihBiwWRURw09C3HTQ/ci7XbNyEYCYuRDt1nRWZJOZ8D+BmTczmAuRBcLjSOvQKAKbC/CjBdiafH+AC6ZqBYLCMcDIrLKrsWIfJgCz4CZ5+Jqdlx7D+8D48/9V08u/tHsHwG6ptS6F3ZjdWrV0gPNZnCSDSCSCQsck9xddY0nDl3VqTl5You5wjZTALMxsZ6NDc1oL4uhebmRpmAZE7lyMgoUqkGlAoVnDw+gIHj52BrQNAXQswfw439O/Chhz6C1oZWfPlL/4xlK7uxdfs2rFu/TtoovJgRspf5XFH6MglSOOBkiz0mi+zZ3/39F6uuqAGkM2kUCjm8/6GHcOstt2L/ywekB5NAlGodToxyHz2JrNvHSaYR8pkea7YQcF5yxXIixhv76i/cPlx34kKmaXyOTBgrioOAqqBUzONz/+W/YPDcWZTyBYkEobj5rjvvxMa1a/DKnudx4cgB3LljEz74oXcj1pbC1MSwKDRMNQgEEnjyRweQzgGr122DYfqxbv166OU8Hv/2V1CYG8F9t2/Fzhs3QjUKCDoag1MAnwUrYCNfqcA0GGeTREPLMhTSOZw5PYCjx4/RCBcbt/WjtaMXmaKD4ycnsP/QGEanbMTrViBT8iEQTUEJhzFXyGJychh6aQ4R1URzYwKlShFb+zfjfe9/D1as6IHPZ0k/diIZlolByrgJvmuZX1cA4xk4VftrZZaF7H+1p7lqtiTsvOVKkt1+WU4wXJSgv97ddAlgXqfnzBVsdglgXsEg/ThWWQKYP45RXvqM2hF44YUXhD3mLC+dcH8alyWAeW2O2uUApstguswWmUaWBTIJXS2wCC75fwJMgk3X9NGGrpvihsiiiyYxzMLM5TI4N3QWew/uwneeeBi2z0AgqAp4Vf0Bkckyu62xoUkK5Gg0JrPfnGnXdM2VjyuUcTLg3Y0PIZNZKJWkiBwZHcPk2DjCoTAUx4diroBCtoBf/ujHsKK7Dy0N7Vi7ej1CoRgCgQj8/qBsy7HdHh+yDXRx5Oex0BFvH5lWrwaDX+apeZXtdVVH3toZ/Yv/flMPaL6dbApBhUQdmJJnaUpPHmBWNCglEwkzhH3feALG6Qm0lANIaX6oOqtjN9vP8VMSDGEZmcFQMQyYfhUZR8dwZQaT4Sz2XziIWJMff/KffwOV8hz8fh3BoAJ/SEWZIMxmZqODfKaIkeFxlMoVBORYOvA7NkxOPmg5bLtxDcIRTl6YSNIYxWfLOcQht/x+FHUTBcNC0WRvaBjjE1nMTpdgawH0dq5EnZJAoOxDaTKLPU8/h65YG1bULUfSSCHikPm2YfB7VKWxhm0IswvFQlkvoagVoJllIOpH2W9jqpLHWDmDQEsDtty1E2tuvhGNfT3wBasyP/bo6rpEYMhl4LDPj72d1cZAOQRunuclPZivBzBrFYOLXNKvx5LT/Eb6QKsOnXLeVuWzAo7kgJPa5KXKDFeaF9E1t4QLo+dw+vxJTKUn8dj3HsXo+KDIW+lwFY2GkUwlJRexs6sLsTh7XV3DHenPtdifS3dQ5k9aiIZDiITpnlqSySACOZoNDQ2OIJvNQ9c4eRBCZ1s3VvaswpZ1/bhh842IBxNoaWpFKBDG1NgkvvAPf4stW7fgoQ885Dr0KoowmeVyRXo4yYRqFV22zTYMsoPs9ZuZnsaTTz2J+ro6RKMRURrtuHG7mM2tWrtG5PdkKind5/jQA4H7TuDDHzmOVVaNn+mxxBzDeefTGoksj2t1/uZS1rlqAsZcUoJLGtzwGLl3TsbJ6Dhz+hS+/93H8MqB/aKOGB48j82bNuH+e+7C9o1rse/px1CYGUVLUxzrt21AKBKE4TgomRY0J4j/+aWH8erJQdQ1dCCTLeFTn/wkbrqxH4f3v4CnHv8mbtrcJwyoapaQDCoIqoCtGCibBaiBMHxOGD4rjKA/KtfjzOwsJmemYas+1Le3o76lBwg04H9++TGcOpdHQU9ACTXDRBSGo8JWVHEKZo+o4mgIUBLhaLy0xOhpRV8P7r3vbphmBYapIRjibKMtUVGULLt9qy5QlKxex3WXdV1m2cvK8Wf/Mu/FdBF3HZKpiOEkACdLKM+m3JY/lFPPM83Vlo3aS2gJYF6bGuHNbOVNPb/ezActveeNR2AJYC6dIT+OEaBV+2c/+1kxBWJGKXtuKLv98Ic//OP4+Gv+GUsA89oM6eUAJuHWxdqYIlK3vvLySjzFk5hueDW2jyyDLQya23dDNo08koNMLi15eE898z0JCR8aGca5M2cEpcaicSTjScRjCTHJoJSdRmDsu5wPc1dVcakk4CSbOZeeQyabQy6blX6scqkMrVwWN8q+3hWIRWLY2r9NpHitTa0SHk9gSQRD10duWPrzGFYvhimuuyT/5mtu0c7vfekjcz4P9OJQMMCguu7FY0PpnGf1wn97wEOK/mql6o4pP8GrktxPc82OKD0m4qoFn4s8vr1fE/HzRyV/QSdRQ/oiaXKjl8qwCxrq7BAuvHgIc4fOwjecQZsvBl/RQMBWEFLZ88gD6R1kRwAmoxjylo4pM4uZSAmHx19FoN6HT/z6f4CiUhZYloIzlYxKf6wtuNyP2UwOBw8ewejoNBxHQcAXQsBUYJKZMQq458Eb0dASRjBgI+ZX4feRQVZc8xwBmBpKlg2dMRX+KE6fHcbQ4BT0ItC/bjtCRggpJYEYInj4n76GZckurGpejbiWRMwXF9Csm4b06HIygow6WVQlpAizV7IryOkFaKqFaS2PyXIWeZ+JZZvW4vYHH8CqrZuhxCMwCaqqsRksdBU/3Ytd8DYvV3X9SkQuWcuAvVmJ7KKK2uqLLhBy3ImAmhxBOfOqE0COVe154/VoWxLLQjK+Ympi/jKdmcKu3S/gpX17ROZYKBdgW2ScVAGWjU1NAvYoWyXoTNXVezNI8jqvs3KphGKhIFEoUxOT0sJB1jGTzQqQa0g1YkVvH+56271YuXwVuru60d3Rw7ZbMfuhcoFRQX/y2T/Bxs0bxVuCTCIlrQTQlP3OzExjdmZOwGKhkIem6QhRWeCDGIAdO35cFAi6XsHAwBncd+890paxYuVKBENhAZFGFVDyu3DsPEbMY0pr76aL9WJ6jKlMrFXjMi65JVQPsuuoDQQ8qbScJJy4MVHOp/H9R7+Dl1/aDcVnYc/u3YjHgrjnrtvw6//nr2Hg4H6ceGU/8tlZvO3uOxCJxWHYVAVYsH1BfOHvvoyXDhyW+Jx8sYL/9J9+Fw++637MTAzhye9+E92tSWxY2YOI30JUoUmZA0cxoDklBIPMwY3CZ4ThswOoFJlLPIHx2SlWEyHgAAAgAElEQVS09fVAiSURTHUAkXb8xd/+My5M6LCUBthKArbC8eO9zY+GujroRgkWXZ8dSvDZb082kdmjMck+TtbFq2wu2W7XcZcTialEQphxTgBGwxExcRNwSeWKX0GYgJRqC10TRUA0EnEn+aqTJ5VSSe4NPPbcHnvnFwJMt//YvQDUQGAJ51ybMuGqt7I08Fc9ZNfnDUsA8/qM69JWLx0BZpiyV9Zb2JfLqJKf1mUJYF6bI3d5gClRgK9dFla/AjBZhFR7aeDIzDNnrLmwMOBbLMtEsVzA4PAFjE2M4dTJkzh86JAUfYViEcVCEVqpItJU9310zI7PB6F7PccEl2RLCqWi9GPFCU4TKQGnhqaLs3P3smViFtLV2YmWllaJZqDb48TEpBTQTU0tCIYYEB6QGXPXTt91VvY+WwCmsLULHpnV/3qqVAINgYc14eASDk+wUcWNMmtf8z7BtzV0CH/FHEO+pCqKFMUsvpg/epENoyzzohvj/IHxjgffL5plRZjLimWgbGiIhuPQiwSYFdT7osicvIBzLxzEzKEBrG3ohJKrIGL7EQu5USIkwMhk2gqgkcE0LJQtAxmnjAlfFmfzwyiHyli9tQ9tPfVobY6hIRlELKzAtEpSYPL9c/k8XtzzMgYGhlEuWoj5EwhbIdjlCmwU8b7/cDca28JQFR1RxS/f2wVMrkyO4Fhj1in4fYI4OziGmek8/HYYq5evg5W14RQcoOhg15PPo6e+G92pXqj5EKKIwSeMmyXGPmWtDI2mJ4qNQDwEw+8g71SQMQvI2hWMMQszFUH72j4sX78Sa7ZtQXN3p4wBnUtoeMPJCHfhdMBry6jaCRfv2Fyy1lXQ3IutOt/C5u2Fa157cf7B+9Bqdi2Po8hKab7EvFi6Cvv9cnzzRcodJ3H06BHsf3k/cnmXfWQPJplD03DjULh+iExllMyiG+dB/wFO5rDfPp1OC4ji8SJ4CIaCsg36NqxauQorelfgxht2oKG+AeFgBH6fguHhEbke6+vqBUx86zsPo7u7Gzfu2CGfyf3irtPoh+Z36bk08rm8SHNj0ZiADAJ9Ak6qFzgZRWBCh/TenuVoaGxEW2cHNm/uR1D6Qsl4udf3PFis3l/kaC68vhe75cmYugZgr1m9+oJ7zFw68+IcDa9pE1Yph13PPY3jR16G365IREwuN4mNG/rwu7/7OyjPzuDYkVcwfOECtmyhk28bHMaUaCaCoRi+8e3v48jRk/AHaNoTxId+9gO49ZYbYWoFnDh6ENGAg6YEgaSBiJ/3EGYumbBUA35fAIoRgo/RPUoURqmIMwMncfLsaWy/8zYgUYeKWoe0HscX/+k7GEs7MJUkNIuTb0G5LwUUFc31TeKszdgjkbtTscL8VwWIxqPYvGUjVq7uQywWRbGUl7sijaHo6tvYUIc4JyticTl/6qrnULlYEkfjeFiViQxO7MGxBYzy0guqKgJ+v/TZ8t5AAyUqW6p3CRlxT7IsBtXSE+sgwHDdpeUtGYGlgX9Lhv21H7oEMH9CDsS/g91gHAkfwJ5Jz0/zV14CmNfm6L1pgLnIx9e6/lFiSgauFqx58jMWu+EQext9UqSyb4osA41FmGlHwy5K3Vg4soClkRjlcF6fG9flQmDIQoWF7KaNG7F+7UasXrkaDY1N2LP3Rex9cY9sg0ZWbW1tworMzM3hy1/+MnpX9OL+t799Pt5H+rrA/DrXWKQWHNg0NmEBPc9c+ESq663ngUyvziewJpAWqe4C30R3TOiSCnF3ZbchizCR5EFBRavIuNE9lz2vEklBBoCuGfPg4Q0AZpUx4c5aPrJVBgqVsrDDlMg6FRP14RTsC5N46VtP4NgPduPO9dsQLTuIWgrCCmOEdAGoBIjkKOjCKq60toWco+NsYQy5kIYLhRE8uecp7Ni5Be94x+3YvnUtivlJJOJBhCNBKKoPBd3AS/sP4tirA5ieyAqrmFBSUAwLjlLGL/zWBxEMl6GX55AKxxGMx2CXyrDKZclfFIkgJyV0E2XTh7JOg58UGpNt8JtBlOc0DB4bxLG9R+DXFHQmOlHvb4SdVaDoKizdFLaDWayGzW1oMP0OYo0JnJ0cwVQ5g5xPR9ouyXfbet+d+OAnfxUwSzAZR6L64KiK7IswJp5cuso6L3TnecsA5vy54RkGuWeley6KTlZ6RTnpwUUAp65XmTyXZSL4IlikmdvAwID8TaULf3gdEegRdIZDESSTKQF0nOTh9nt7e7F161b09fUJ2Dt37pxEbK1bt06uWwJOylS9ewAN/2iWR6aR4C+TTbvxMT6fXKd0puf7WlvasFpyO1MIBoKC7Gj+NTI8jPPnzou7NLd744070N29TPb54IED2LVrt1zPv/Fbv41kXUrMDqmG4LXlgc1aOewb9lzW3uvm8y8XwH+5ZXASzQWXAjO9VXhScJKjksOrr7yEwTPH4HeKKGQnMTM1jHDQh7vv2olkNIaJsTGcGziDUrGCHTtuRSrZgGKZrrz1SOfzyOTyMCwLHV103Y5Kv6NeKSASUhCgHL6UR2Z6DKl4FAFK/v02fEEytjyl/bArIURTbfBZBl458BKe3/Uc7njXvUi2dWGyqODAqSk8t+800iU/CmYAs7myyF95bwooftTF62WygT3NStAPmz2sho5YIi598Q2N9dh+wzY0NDUgX8gJ0y29z5y4Myh1rQhYDBJEWrbIhs+fvSBS51BQRf+WjVi3ZiU62lrk/DR1ZrGqiEciKJcLcEyqMVQBqh6y5MQd2XpRetREafm8XJtr86hc2spVjMASwLyKwbqeqy4BzOs5ukvb/rc6AksA89oc2bcEYIrE0CdSPEM3hDkhsGOeLiV2BJOUrrEApHyOeZni0FllGPlvD8yyKKbhSjKekOJfK+siqWVfFt2uCT537NghBab0Xtm2FMx0OObfv/Lxj7sRPdUMQ8pWWYRz+9KjVWVS5xWqVSt9pwaE1gJMAZnVni3Kv6ohb1WTpCp7IhtjliF7VN3Zf68oJZDj+/k6e14lDN6yBYC7y8UC9jVngKvPrE7nO7DI2pkGcqWi9LNamgmf4aAhkoQzXcIT//3L2P2Vb+PDd78TdVYAEdOHkOODoRGUBQVgagxOZx+UpsNRfPAnwxjIjWLGzmLOyWFan8HqLb2IJhVEog5WrV6GaIS5oewRNKT/8dVXj+H0yfOYGU8jEUwhoSbg6CZ0s4D3fPRe1DWxD46mJD4E1CCMigazYiAQikBRg5jN5DE8PoWpuRwCwRjq6trQ3NCOECLQ5zSMnxrB4JEz6K7vQEOgHiEjAisHaCWGwofFqdik4ZHiwBdSofttjGemMWcUUfAZ0MIKnGQIW+69Ayu3bkB9Sz1sRi1Eg3AkQ9DNvCSDQ4fii8vCY/EGx6YWAC48cK9TjS0ukX3tq4uzb+5ZyZgIq8qEExhwXTLjBG/C8gQYp2GgXCnPX3Ms7HktSoFfzdek0U+pWHLjfPwui+n2YbrnqyelFTmqYUhGMnOT6brOa9sDc5w8euqpp+R6pFyVEz9btmwRYyKa4tA5mECQ9wGCEoJVbjubzcnvqXCYmZ5FIZ8XIMr9Pn3qNO697z65ztkfy22k03Mimed1RPdgbseTxzKTm/vEpdbUxzssb8hmeg3oix7DS1ltAZhikGbDZ7v9iof27cbo+ePC9kcj9LvKQ3F0tDc3gILOfXtexIF9L2Pt6rVYtWqtGCX5FE6kpaQHVpf4IUcmTSjpZxKwrpUQY2aIXhE209ZKqIvGxGBIeo79JnSLES8RaFoY6QyPNe95tHCrQI0EoIRiODOSxlMvHEXBjCDe2I1YfTt8asQ9X3gfcij95fVEybgprQqReEwUD6FICPFkTJy+d9x0A1raW1Eo5hEOu8ZaHGdK9PO5LCo8typlkLlk366q+NHW2oKN61fK5MXs7AxGhodQKRXR1tyE9vY2tDQ2CrBU+N39ivT+EliK2mH+Xuxdf1WAvwQwr02R8Ca2sgQw38SgXY+3LAHM6zGqS9v8tz4CSwDz2hzhaw0wLzIBLkDzwJbXp+Y5Alr2RfBG1k4Apc3sQ1OKEQ9geo6RImNlwBqZuaqLpPdZYrxBO/+ShlK+hFAwhG8+/DDGJ8YlAqizs1NAKOWwLDa5Lz/84Q+FJaGrZFt7mxRNZCk5G8/iWcLrbddU4jU9bq556PziwkVPHFctbqpAc/5B67AYUqTYJFvkuiS5eNGrjyj58/7D78hgehcvOrJPlwWYYoPrsiWSzeiDOMDmtDJCoQgcw5IszLpwAkhreOzvvoTn/+nr+Ll734N6O4iIAQQMR8xhBNASYHKfGAlh2YwylEy9cxkCzBxmrCzGy9N4+0P3YWhiAEPjZ/Czv/B+0OzTNEso00CnUhG3ysGzw5ibyiARSiIRjIt0lZ2V7/iZuxFLBWBampjJ0FlSckkZZmITDAGFooZMroR0vgLbVuFXowiHkogoEWjTJRTGMtAncuiINiKs++EUHRgFGyF/CEGCGz9QqJSAkB9WUEHB0jA0O4GiYiBjV4C6KG553zuxfN1KxBuTElliqkCAuY4KUKyUJKM1GggiUM2dXPRYzOdTvkF5tYi0/PWu5CsFmDLtcIlmcx7ZzF9P/D3PIZ5LvC69XkFPcu4aW13sKfVer1Uh8PqjRJbnJM9PniOLxXlwgoju5ASP7PmX6JSqGdGJEyckquz2228XtpHXOrOWCSjJRHKJxxPSU8l7AHswT548IcoG5uMS+LIrvKGhXsBra2ubsKsrV64UQOvujyPbItAkCOXnZLNZ2QfKcBlXQsDJ//P78bvWxr68McB0R+k1ixxyt4t6Hqh6M0+UrRNgQsPRg/tw4fRh+KwiVq7okL5l2yojFvTDb5s4e+okTh0/gXAghJUr16C9Yxli8ST9lwRYUq7OnmiqAzhGzB0tFDNIxSIIKT6osATMqtXeYJ77OjNdnSDyZghjMzr2vnwEy7q7sLy3Gw0NKeRzcxgcGsXoRE6YSydYj2C0BeF4E4LRBDK5LMoat6LAH45KD6iYPpkGguEgylrFlfYrQKFcQv/WLejs7IDl2NKKQIk/2WlD01AuFmXCg0ZktmEhPTeLcrEst8L6FK9rKjeor+f3sCXflJFRXe3tWLdmNWKRsEhmI8GAvEd61GUiz5vLqzZC83fMm1pa3pIRWBr4t2TYX/uhSwDzJ+RALO3GT9UILAHMa3O4riXAvNQcw2XoFjIEnsGGaRkyi+45NxLICTNJh1Ha0bIc0zQpZMk2UCLqFRIilRWG72JvogBXw4RB10o1gMcffxxDw0PYtn27yPYktzAQQDQel94tZvhSLs5l+w3b0dbeLoUmDWEY1eD3E+y4hbT3ubWSWFcF5z5G3TpyQfeVFPKGu48EoJYtcmC6X1bKlPvqUChZ5Gx8JIy6unpXJivBkK7BD511CXr583oM5qVjXgWX1R5MsqxkIIuGJhJPgkTFcpBQo0BWxw+/9K/Y8/VH8Y5ttyFlBhDRHAR0G6rNPicypj7o3A/JjqQrrY0KnWSzU8j5GOeRwampc3j3Rx7E0PR5nJs4jff97LthWQx5L0oMCUNBZianMDs+hfxsDkEliLAaRsCvIhQO4Mad2+BTLemP9AVD0HRLAt8VNYpEJIXBwTFUKpRvRqBZPuSLOsoVsqMKQr4QrLSGQMFGygqiRYlBLRqw8jrsioNUIgmOgfShOjpMgkvbQMYoYUbLo6za0MMK6pd34v2f/BWRExpMHgz6YfgcqMJ82iiUCi7jFgyAZe1FGOGVUZ49kzdbUFteLSi1rhBgLgouxfG4ahpVBVI1cObSvkDmuNJka8HC9xMMsPgXaSHNUISRDLhyWtOSa4u9j1zXZTFNAZZiuuKnY64L4AgAvetXroYqyKVslrnSy5cvl75/Xpu8tih7pwMswR4dzF9++WWMj4/j/vvvFyDomnqlxCiLjrD8m7LcRx/9Ds6cOQf6CHBbBIjLli3Dxg0bccP27SLP5LXt3T8ol6TcfnZuVl7n+/jD70IQ6vWQ8pjyO/Da8iZwLtuL+XoHpnqYFwWYnFCiyZlZxvDZEzj56gGcOnEQt97cj1ScTFwZKgyEFcAoFZCZmcHY8Bh6enrR1t6JaDQJs1xBRdeRo6FSISfxTLEEo3IciWWpS8YRZUSNROdYMPWK3D/8oRAYwpJ3ghgp2DhyfgbffWYXNmxcjw3r1qC9qR7Qijh+5CiyWQ2tnath+6KoGEHolgrHHxTVR55g3XYQrmuEShDo90EREzdei7bLdDu2SGf7Vq6QHliOZZz98yrv7VVlh8n7KbNBVQT9AeQzaUyMTch5kJ6bQzIRw7KOdnR2tovEeO+eXcjOzaG7s1PiXJiJnIhF0dzYgAD7iasGbHIf9H7ck5HRKEs459qUCVe9laWBv+ohuz5vWAKY12dcl7b6b3sElgDmtTm+1xJgXrpHrnRuoSPjRUbTMwOqxigw46wKGKUnET43SsC6aDTCItXrIeNnEfxddG0MwNRN6V1K1tVheHAQrx45AjImH/2lX0JLc7NAQBaSZNVYGJ85exZ/9qd/ig/8zM+gf2u/sC1uXAmNLVwJYG3mnldES/6hJ81y9a3zi+cay+K9VJX5kVWkpO/smTMYGhzCyMgwpqen5LMSyTjWrl0jsQrJ+no6H85vi4CZbpxkLdrb26sF/EUZ5iURFmKMI3o8186XJIDPJ0VfxSFACEp0heIAYdIaWQPHfrgbp57ahZ5IIxKaDxENCGkOgraCIM1QLAeGbgpLYVgGHGH1wpjKp6EHHRRVA6OlKcw5eSzfvALtazpwaugYpqaHEAzaWNbejPWrepGKxeEzDJTSWRTzZDBsmTSob6iDzzHFeKdoGMhqBibTOZw4dQ6aqeBd7/oAvvX1RzE+nkYonITpqChUTBikFf0hKAaQcEJo9EXQEUhiXWMXEqaCkGEjBD+MSgWaSAR98MWCmCOwrBSQtioww35UQsD6m7bipnveBjsaQLgpKd+Pw0NoRifcKtcsnZd+RiiQIVrYaEnHnPmKiv++9JwQ6tdbrkIO+5pVq3JLd1NkwN3e3ddgVjGassWMRSZK3Or+Ysh9NdOV5w8na7h4DKMXQ+RFnsy/7m2jKk8nWKsFmN5EEq8X9kzv2bMH/f39oh7gZxDEff7zn5eezT/6oz+SfTp69KgAUcpm77zzLmzcuEnAo6YZYvqSy+VFavvww99EPs8JC0tk9dxmsVRES2sr7th5B1atZo9mUtgsuksTVL64+0U8++yzoHv6pz/9aWzYsEH6QPft24fdu3fLhNMtt9wifaAEtqJaqGXDqsdr4T1MjGUuQZHVFV8HYLqnCu9nBqxiAZaex7Ej+/DVL/8P3HfPbehe1oqg30Y+M42GeBgMv/HZFkL+oAAwZopWSmXEYgkBcTPpOTFAqm9uQDgWlkk67jsBJl1W6ehLBUOIrticJFLDMPxhjGs2Do7M4YWBUZwYmUBrRwfaGhvREg9jbUczQpaDzGweY2NpBEJJ6IYfubyGuVwBm7f0YzqXw9hcGqnOHuhUVygiCBAwW1fXgERdSu67Hd1diCbi4vRLgC9y6kBA1CP8EUdYmr8RaDqUxLtqEXkKUP5bqaCYzyE9N4OJ8QkEgyram5vR2tyMwbMDKOTy6Gpvw60334xYOChRJvI+2lwT4Kp+V+kiJmFX4Nx0bR6jS1tZMAJLAPMn5JRYApg/IQdiaTd+qkZgCWBem8N1PQGmt4fSU+i5LFZ7mMRdVnCa20NTyxRyfWENq/JQt1pwfRnnWYoaO033dcpP3cD5bCYjRdfoyAhefPFF3HLbbcJ40BCIxY4nEyTg+8d//Ed0LuvC9u3bpSAWFlPX5XNYQLNY9frMvP2QInyevLr0UUoXVErACHY5U09myDZNTIyO4ZFvfxvHjx2X/jD3d37U1aUkI66+vgH+YABb+vuxafMmpBoaUMoVpKeJNWpzc5M44Lo0Fb37qzCjCuLp4DkPML0xhiNRJRUauChBAfB+BwgS8BQtzBw7i+G9hzB5eACNdhgNCCNuqwgRYNKeiLmYpi0MpnhGKg4c1Yd0IYeCo6OkmsirBkZKU2ha047OzcuhhTSMjJ3B6MgZZGfGURfyY/2KHvR2daA5lZLx98xeyJLqpQocRcHIzBye2XcABQvoWbkeG/tvwqpVm/A3f/lFnDk9DMUfRTpXQTCegi8Uga34EVQCiJo+RCtAveXHttZedIWTSCkqQmSeYSNbLmCmmENGL8FXF0PG1jCtFVBSHWx9261Ye8s2dKztBRvgHEa7+BxxrmVMCn842UGGJsDCFZaATPaBXaQLLwL+Wla79hhdDmBehhSrmb1wGcxagOmek4uVc1V9psgzXX7djbu5FBAJQ14NsXd7kZlFSIzisp98j8fgs1dTGEtAGEdOEniurJ6ZF68bylg5sUM5KllCSmbJVu7du1cmcT72sY/JNUgm89ChQ/j617+Bj3zk5wRgsj+Sn0EjrPHxCRw5cgSPP/5dOQa8psORMJqbG6Xvj9d9Y1Mjbr7pJsm3TKXq5Pc8z8+fPydGQ4V8QRQMvP55XT/66KN45JFH5DNuvfVW3HbbbVizZo18Lhd+n1rDn1qA6Q61ctG8p3pfunhfWAR7Uk5sGjB1xvhwj3Xs2/ss/vqz/xlvv/92rF/LfN4keIWFfBaCDqWjGnLpjADMCIGZPyDgmHJTju2F4UGMjY+hZ8VydPd0IxSOyHiJk6+YCzmikvCrISjBOIqOiuMzeTxx7DyePz+Jhr41SCST6G1vx+aebnRHVDSxJ9OwkaWbdDiBTLaMdLYgDrYnTp7E+PQMrFAU3Ru2IEvDNa0Mv6UjEOQ9rB6xREKks/WNjWhsbpKIoWwuL+dmNBaTPlpK4DnuBJlyHlOWzXs9OHHILEwfTMM19ikXC5gcH8ORQ4fk2tu6aRPaW1rw0p4XMXzhPDrb2vDOB+5HW0sLQpSuc0KQ804ySeBOAiwBzGtTI7yZrSwBzDczatfhPUsA8zoM6tIm/82PwBLAvDaH+McBMF+7p8wqcwtlr5hzGROXZPHApve7WtmaZxbCSuqiwYPLdrKQZwFIgEkbexa2dMMkSCOD0tLSghUrVggTwAcg2RQWsKdOn5Ii9PadO+V9zPET6WC1IKpNoxBRIUFd1U/HKynnmdoaox2ymHS0HB4cwuzUNE6eOCFGJfxshtN7eYluBicliqYwlctX9KK9qwvr1qyT4oybjMVj8LH4FSlxlRHzZGccNJoFSXHpFm3k3uhPK1mYjEpRApI7SL5A5TiVbehjcxg9cAxPfOlr6I02oyvWiAYlgrCY/SiSi+mTtlAHlp+xBbY4sZa0CnTFQdFnYtLIYaQyA6MxgKb1Xei/cxsK+hyOH9uPVw/sRVAr4uZN67BqeRfq4lEp/ipmRWR3ASUAp8K9DGCmVMHhwSEcuzCKG2+/B7ff+QAMM4Dvf+dHOPLKSYyNzyFT0JFqboMvGkXFcSRLD/ky1HwFCc1BbyCBjc2d6EmkELMN2IaOtIDLMrSQgmmjhLStQamPY+0tN2DNDVvQ2NMOfzLCTAfpcWOcCcdSpMo1kTsSn8IuNDqduoE085Me82i/RjZ9yWvCYFZLrssoZmuvlcsxmLKvHl5cJEZHeCH2K7Pvl92tdO7k3lflsfIVJNzevR5dUyr+3mWU5gFVtWDndSnXoq8q4a6yfh4Ik8kf2xYGk0zhsv+fvfeAk+usswVP3cq5qqtzVEuyck5IlpwtcALjgMkDDMzAG2aXnbfszAMGdpidgRnyPuY3PHiwbwYPGBywCTYG2XKQhaOSFbsltbrVOVd35Rvf7/xv3e6ycZBYaQxvqkyjDhVufff7bv3Pd87/nLZWAR/sr+zt7ZV1TcOW1avXyPfcaGAf9F13/Qgf/OCHsHDhIpHmCtC1IBL3F154Hrt27ZKNCfZRh0MhBMNBOTYCRq4ZOtiuWL4cixYvQm2qVlQNXPs0k6EsnGuOkln2avJYDhw4gL6+PlnflOeyH5RgWBQS5S8HVL8iwOSLO0M/r5KWY/otclMAvA5DZ2+3C7nMJI6/+AIeuv8upKensGXTSmzasELks37y5moJ2ekp9J48iYWdnWiqb0DA60M2MytMMGXG3Se7Zb7Gk3Gk6uuFyQ2Gw9IaQIUH00UZ3zIxNYOh8RmcGkljwPBhf1pFt+rGos2XCoO7oK4Omzo7sKGhFik3N54EYsPj9eH4iZPo6T0Lw7Dg83iRK+lQPX4k2xZhLJ3G+OgQ0hOj0LQikjUpRGIx+INB+IJBNLU0IxqLQyeGtKhWCMLr5/XOBvCUtfIHcefmRhCvSxID5IKuMtrKlDHLzcygr/eMgM6aeBxasYDc7Az0UhEBr1ecZutra9FQW4u6VAp+L5/bBpec824i+urtDRmB6sC/IcP+2y9aBZi/Jyeiehh/UCNQBZgX5nRdHIDpuFu89jFWxpo4kjyHXXQKPEeiVykH5X0rC0AWtixWCbF8Xr8UKA6jwu+ffPJJ6f0iS3HVVVdJERgM2G6IfN777r1XZHKUzNHMRXbZRXpoSwjZJ+n0RrJHtLLonAO85bdKloeFHvvairk8vvrlr+CpPXvEhbWluVlAbiwalaKNDp8sfsl48ljUUgkTk5PCDtU3NuDP//x/x6IlS8qRKICLgLdstGJX//OOtTbAtGz5ZhlgmuIxyQxJAielDDDd8JiASwNcMyX0vXAY//VTf4N1TZdgeX0H6r1RBFUgwB5HywMvFKhaCZYXMNwmVJowsU/P50UOOnrSoxg0ZnDWmEZgUQp//Mk/RajGg3379+KJh3+KYCmLKzevx4LGOnG3LGk56YekARGz+YKGT4x7NF8QhXAE9/5qN1Zs3I437diJibEcTh4+i/3PH8GRo6eQUy1EaxtA+80CLGGYi5PTcGfyiJZMeIansWPxMqxpbkGIoDKXQYav6XUh0FCDfWe6kVFMLFi3Ch/4iwhoMBYAACAASURBVI/DEw+hBBMFXRX2klseHq+CQMAjsQxkzVgosZWLGEsocjFoclhEW+b9UmxXlsvOUdyi1RP3VQeUvhyIvNoqmSvSKlCLw2DKFkcFwKQculxbO1PDZooqpLEOg2kX8PaGDnsrRfJd7u+Ut8fs1TnjFPvF5w6hgjmXNeI4JpfzJbleCOQee+wx6b/kuuJ9yGRS2hqPx+Vn3o/znCzj7t27cccd70RdXYMoEGyXWjf6B/oFYPLvNOeiAoFMGB8v8nXTFIMZbi6tW7cWGzdukB5L6Q/1esUBmmDmiSeeEFMvgrN3vvOd0u9H+eyhQ4fwtre9DTfddJPk5r5cHu+8P3n/ZcWEo6x4NZnsywEmN5k4Z1x06bF0TIz0Y3KkH+nJQXzrn7+DxQsbcNWVmyQD0u+yoBfymBwexuEDB7B21Sq0NjchQPdUAH29vTh+7Bj6+vuwdfs2ZPI5aKaJ5tY2+aJTtLQQmMDE+AQOHz2B5w+fQvfoDNLBFGbq2qF1LEVi4TIEfX50JJPY3N6Kqxd3ImnpCCiWZJ1y0j/+xJM4eOhFAYfvuOU2BEIxTOVVaME4Ricm0d9/Bj2nTuBk9wnE4gkkamoQjsWEuWxm7nBjM8LxuABUXrM42XhNpmRb5hxXkWY7ZPNnmzkm22tviPDm4VLiXFFVTI6N4VcPP4gdW7di3epVMFQVTzy6C7FICEsWLcKSxYsRD4fsDE2ToN6E189nqN7eiBGoDvwbMeqv8JpVgPl7ciKqh/EHNQJVgHlhTtfFAJh2Mcai6rU/Zpz+LxYXNpCz4w9efnOMgfj7+V4xm0XhlxOgTohFh0n+LOYkZbMggjj2hDFT8/LLL0dbe7vs4BOIkQF57tln5TFkNxmRwGJWIhgsUxgP29GSmZXzZj6vdIx2JW47ubLAMVUNf/e3f4u9T+0VVmbRwoXCkPo8PviFsaT9hl2Ssujnex9j3uDoKArFIj796c9gE3uNYjFopaJIVRWPF65yj9ErAkxbVzx3pOwjpGWS7XJr92C6KDc0FChFCyf3HcbnPvifcPnS9VjfvhSNvhj8OQMBTUHQ8sAHD/KFLOADTK/d06loZEYtFN1Azq+grzSJE4URKAsS+Ohf/2/wxhU8/tiD+Pnd30fC0nDrm6/C8o5WmGoWmlVESTFQYrxC0UAMIcDlRw5eDGs6HnhsDxoXLMOWbTvR3rYM3/zSt9F9tA+w/JjJazC9fnjiUbijIWTZ05bJIqQZSBjA1OFu3LRxC9Z3dCA32AePy4TqMpFTLGTcFnqmRxFoqMXqHW/CTe9/F0xKf+mMq9huu2RRZFvBNBDy+2wmRGR8pmwwkMm1Zd1ldk/ySx1zm1ehtOTsOpLmeTntq8liK+fVbwHMMtNov6h9T8tls5PStVzux5Q/EfixV87pwfztVVVmKymFtSXm4kBccXNAVeWGCseB9+L6cvqUHSDG9eZ8z7VGIy3ez3Z7bZC1xXXgsJec8zTfYS/m1jdtF5k4f2f3bPowPjEmbrSPPPKIxOZIpIquCzDlc/j8PjHtonFWa2sL1q5Zg42bNslapokMN3k4Fh/+8IeFtVyxYgU+85nP4Ac/+IGAVspN3/ve9wrIJDDlz3wNcax21AsV4JJDY/ezzjl7zffelk/tb53XsqszDZcE++lFWFoOWiGNvU8+gr1PPQoYRfzZxz4CLZeDi+8vl0HX4RfRd6YX0DTUJuOoSSZxpue05IUyY/Lat7yZZs9IM65F1UTd0NDQhGg4isnxSbzw3PM4cOQEJgsmVm1/Mx7tOotc0yJEN27HcMEAihpWtbXhujWr0FTMojMRQk00AKbw8P0/vucJkeKuXbUaKxYvg8cTRF4DCu6gRKWoah5nek7gO9/5tsy9mrp6NLa0IBCOIJpIoKGpCS3tHXB7AmIKJaZS5Ed5/SorMCzddtZ2WiUJJNmnKS7HJRXRaARne89ITypzge+5+8e47NKtWMt+2pk07vrBvyEWDGLtqpUCOimbDYfoQltuUa72YF6YIuF3eJYqwPwdBu1iPKQKMC/GqFaf83/1EagCzAtzhs8FYNosHVmDl5qX8He2jPW34NYrW/m/7G6VMlmHlXw1UOownHNFXrnwc37vFH5G+Zik76zMrvA+ZC0GBwclSJ5fK1etwpo1a8R8h/1cNBoZHhrC1VdfLbJUcZL1eMqxJexDs/MDZ2dmkM3lMD42JuyLSmBM+SQBaVl6S6Y0Eo5gcnQMe554AqMjo8KY0gFRpFuKW9gVSr/sZiHbap8SQEYCTE5NSRHd2NyC7Zddhku3b0dtXS28Ab/dI0e5IxkmAgoX3+c8yHGRviizLfwbuQCCwTmAKSDTgscgOtTQe+AovvZfPo86Vwgb25diXftSlEbSiJlehBgJopUlfn7A8FjCGoU8ARRLKrKGhmLQjVFPCXpbFIm1HVi6YzUG0v145tnHcPi5J7GsvgYbli5ESzIKj6XCE3DBCnlQZLzCbA5RFwPTCTDdGDNNHO0bwfHeYfgCtXjfuz6C3iMD+M1jL+DAvqMIhhLI6gaKxEIBL/xhP2ZGhhEyLSyM1SB7shcb2zpxSV0KZmYKfr8bU4UMBjNpjJZy6FizErWLOhBuqoc3GYU7FIAn4Ic3GEQwFJIw93gkggRjMtiDScmnbsAoMZPTK5QKs0DFXGcukbQcNzMH7F+ptHptgFnpGSREqfOLufNaXjgi4eXGiiHOwrLZQlnhy3oshd2U3jZZLXMbPfPw1sZINk4mI2/fj/JCAjcyt7yxr03ktOXXEuk6gbbC2AlbRVC5XivXKEEieyzJJhKskbmsNNLh72nAw80fMps1ScaZ2Nm3doyPzZzTEOv++x+we5Fp5mIYmJwcx+DQkKzJ9o4OYUoJECmTJYspY+NyyYbS3j178f3vf1/WP9cl5bSUzVMyy37Qz372s1i/fr0cH8EwwdUr9WHamJ3Xu3IP5ivtJzig/6UoXeI2RA7PXMpiFpaeh9elYTI9ht6e4zh59BBOdR9DJBDEJQs7sXBBB6BqyGczMLixBIi7aqnIbNKSzAG6tWYLBcxkMshIxIuKyUma48yiWFDFadXy+pFz+ZBGBJ7OFcg1LsREpA4zhgezI+NY1dyM27e/CWuiCgKFHMaG+3Gy9yRiNXGEYhEkkwk0puqh5wrwuQPwh6JQghHZ6OHGRjY7jSefegz9A8Mo0gyMEtlQGC6PF/FUCq1tHUjUlHvHFTc8Pr/tUsxMWZHEukUSa5PsphgaCeFbHkeeQ2ZhMvfS7/Oi7/RpnDl1CrFQEFs3b5QezVPHT0DN57B65XJs3bwBiVhM5rXHw3laNfm5MFXC+T9LFWCe/5hdlEdUAeZFGdbqk/4vPgJVgHlhTvDvAjDn6l8puOZlmi8tOB0Z4YU5znN5lpcaZdpMg/T4sJDRdSk4HSBJgxIWtszPI6Dc+9RTwnLedtttUohKLIjLhZHRERRomME4kVDI3m13uaR/k9l8LKQd1sMxAyJLSQfYY4ePYGhgUL5nFImmavI9n0OYWma9VdRAjAIhc0nAy+LrZE8P2lrbcM3OnbjltlvhK0c3SMtluUfQDpqwDZBst8oKBnMOYFIsWwYb0mXlkigS5HVMnB7AIz96AEeffA4d4Tpcs34b9LEM4gSYhhueImMrAE0x5IuvHWZkiKoha6goBjwYUvKofdNSdFyxFp6WCJ7c/wROnT4MIz+FZXU1aEmEEaVKjv2PXgtmyAPNbUEraQgTYLp8mCppODU5hazlxdBEDl5vAjfuvBVhPYpdP92N++/5OeKxFDI0AOFbDfoEYGamJhDQDbSEInCNTWJZfRNak3FAz6Oo5WH4PUA0BCUZQ+eGNQg2pqB63cgYqhTpFhk+xY0wg+kJmjhfKB9lJIOPJisBBL1+BKMheENBKASalCMTCNGoyrIkAN5hNYU5lH7iSu3sawNMAiLbqMomxGxZq81CEsw5N2H3hJUvPzcBHvNOuQEkMugKhpRxP6omDCGBHjcsnGeygZJLelhjsSjisZhsiPD9yIZRmYgngHOOh+/JBrQ2wDzXm7BRZRdZAlQHhPL7/fv3i0Jg586dojxw1oLI2ynpVlyYzcxi797fyLqdnJyQ3sres71IT0/Lhgz7NhPJuBj1rF61CitXLpceah7r4MAQ7r33Pjz88MOy9p1IEokrCoVEsfCRj3xE/qX01un9rryOvdSczF5DL1EnO5V0JXqvbNEszweZK5SsE2CaRfj9zOAsoFiYQf/ZM3hi9y4E3G7EI2FEggGoubwY/RhqCVR6xqIReMgeWyZKmiryWHYvcx1Oz8wglytgeGgcExPTIktdvmQJwskUsi4/BgpAIdGEqXgTZqIN8CUaMN03hE2dbfjIjVdjecgHdyGD40cPYfee3bhk1RIsX70S7W1t8CseZMcm4PMEEA4n4PEHkStqdiaupWFkbAijoxPY/+JhHGT2aWs7ApEoIvEkamrrkUzVIhpLIBiJwhcIolAoyvzhBh7PA0GlI+PmPGEftOlcE7kRpnDjw5bKsoP4vrvvRjGbwbtuvw3xaATHDx9G76mTCAf9uOWt16Oxrk6Y+CrAPNcVenHuVwWYF2dcz/tZqwDzvIes+oDqCKAKMC/MJHg9gGlZktgwZ8Dj7OTzXxagTg8iC0kni86uD85FBHhh3sP8s1RUeeVdcbtotJ0hKcEiMOTvKJGj0cfHP/5xAXvs03rqqadw5ZVXCvCkmQhZk+effx6ZzCyi0bCwJPxbXX293TOp2sWRAEyPRyS1BAUz0zPoOX0ae/fswfDgsLjI0g2SofFkxDg2EhBOJqIsCWZxlWM+JoPfPR7pXTv44mFhM1etWoV//vZ/QzDK0HLyGRUSSbKTwtjYxhn2uXIksjbwYCFa2RVLeOAhO6YBerqImdMD+O4//lco6QKuWbcNoYILcdODoOqCt0CZpYKCWYJq6cK+enVFmEyVhj1BL7qzI2i9eiNWvPUyWLU+3P/re5HOjKKlPoZaN5Dye+CzNKiFWeSKsyhRfeqnsYfXZlIVHyayBRztH0A41YQFnauwoHUpov4UwqUQdv1kF+774X1QXD7kVQ0I+OCNhqGaKhRTh9fQEVA1RIsaFjU0IpWIIF/KYCw9gc5Vy7D28u24ZNM6qAEvsi4TJY+CYMLOyCwUSsjnC/C4XMhMTmNkoB+DfWdhFFWEAwHUJBKoTaUQjEQQSSURiEXgYf4jyPZpIJ/M3i8bHNrgngYlYsg0t3lQATDLkSaVq4PzxgZ284DOPpfz7CN/IrNIgEUZoeLxiImKWTYlogSxqNlsEOdZIZ+XSIeeMz0YHhoW0xdfmSHkOuDGC8Fla3MLLlm0SAxldLWEAMeWc5kS7zLbLqCmxL/Z0vFK06vXW8FzMR1cf5pmG2iV3y/XG8Hv7be/Qxg46XV2KSgWNemF5c9O7MkjjzyKrq4T4sBM5QABYkN9vaxFTSth/bp12MAezAXtKBVt+e7k5BQefXQ3Hnjgp9KDTRBJBrOxsRF1dXViqMW1RYdZrrdKt2ieDwdovtRkrCw6cC5xlcCyoqq2z56N1DnWBtUKlgFLL8GlGPAE3SjOTMLtdcHtU6AW8pidmMKJo0dwcN/zOHWiGz2nTgO6hrraJJKxmEg/pR3A64Y3yJifpFwrCDBVVYdlMrLDBVMzUF9Xj9mShvGSCXdTJx58ah9GvHHEVm9Fc8cSzPaP4Jq1i/HJ996ERM5CxGOhu+tFPLjrIey45nK0L+pANBYV12lvSYfP7YfXHYRlKHB5XLaBGDfIeAeXB3fdfQ++/s1/wpp1G9DWuRCxVC3cfhoyRdDW3oG6hibJz8wXCvLRwF5MWy5ty6r5n0YnXP7OZPyUXmY5FTHrYs9lLBLFD77/fUyPj+Edb78ZTQ31yM2k0Xv6FLqOHcWH/+jd6GhrkTYAexOuymC+3vq8WH+vAsyLNbLn+bxVgHmeA1a9e3UEgCrAvECz4PUApq4bhlNs2QWYLcek41/lrdKEx/796/VgnjsL8ru+Vad305HismimCQ/ZyV/v2iWGGR/60Ifk/bBH69lnn5VeJ4a3p2prMTE+LgZBK1euwPLlS5FIJmz5HIs8j1sKfRbeLNgplWW+JosgFtIjw8M4eOAgDh04gJmpaQR8fimK6WxJcMlifWpiUgphJ+g9EAqiWCpJEcbnpQz1bH+/2P5/57vflZxMt+Rk2gZEjhGRAzDt/FCHzRROay7HkRymw3YSFLEIQ1GHldehFE388l/vQfrUAFqDCURVD1JKCIGiCXOmgKDXB81lSEQJgbIxWxKwY3jd0MJ+HB7vQ8vOLVh9y1UwIyaODR5D/0gPMtNjSLgsNCdjiPoUlAoZnOnrgTsWgOlzY3p2BhPDY1B1CzUNLVixeStq65sR9CUQUGKIhRqQ6R7Fod3P45ndT2NybBKFUgkqJbJeN0zFgt/nRk0ojMZIFAFKWV0WZvOz6JnoR6q9CZe++RpsuPJyJDrbMJ7PiLzWFfRLpIKwumRGyuwImct8Jof0xIz0qc6mp5CdnZXevGwhj2AigXhtLRI1SZHieT2KRCgkI2GbtZSNA4eJq4SQ5wIwbUAyz2CW4WaZ1pR4U0EtJkqqAVU3pQePTBLNn0q6LvJqjs+JrhM4feo0CrmCSD+bGpsESDY2NYose2piAoMDgxgbHZY5u2zJElx+2Q45t3xPhkaAWpAeOAGU5Z5eh+GT353DjRJ6+0awxj5jW2rvyOppvDMxMYl3veudyOXyYtASoLuyaYkUVqTA5ezLhx58CN1dXXM9mqZlQNNU2eThcW7btlVihigldxQWpWIJY+PsBSX7aWcyMs6Em0RTU1Ni+sN4Io4RwQ7BmxgglU1mnH7vOcOjMrMrDKbz/isvg3Mba877tqOWGFOiFovcIoBlUFJvinxb1yj7VZHNpHH61EmMjY7j2LHjcl3KptMikWUeLWXblIkyEzIUDgnwo1yesSWMZeE1IZVMSUxLJBSRTaDeUz3Y+/wBHBscRd3q9di9+2kUa9rQtOM6+IMJZAaG8JaNS/FfPvh2xIqAVciif+AMjpw+gY2XbkEgFhZ2nGZAYcqnTQUWN6S44UQm36uITJYXEhLOP7j7bnz5619HKlWPFevWo6VjIXyhCHRLwcJFi6Qfk3EqZFw5LSjx55gLmy7mxS7oNPzx+cRITOTK7KNlVJCuCcDkpt8P77wTo0NDuPHNO7G4sxNhvw/9Z3rw6K5f42MfeT8629vKWZuA11cFmOewTC/KXaoA86IM6/k/aRVgnv+YVR/xhz0C/HB/4IEHJKOQPThbt27Fddddh+XLl5/zG6symOc8VK95x9cDmKZpGfbHNBkbGzTa7X+MJGDBaOflOUycDTTtPqrKwuy3D+LCA0yn59LpGbPxg13sCdPKaISizcSwJ+vYsWOSw8eYAhafLOz2PPmksJgsVulaebKrC50Sf1CD9PQkurq7JYYhkUxi3fp1wmRKNqBlSVGUm80IIEmnZ9DddQJdx45jZjotZishyvB0RhboAiBfPHQINakUmmhOEQ7bmYOU85oGMpmswMX+oUF5rS9/5Suoa2wQAyL2pwlbWj4vNqFpg045U8KSOXDSNiZ66X+mAEw1k4eaKSBgejBxZgQ9zx/G0P5j6Iw2IOUOwZ8nwMyLTE6lIZFbQTQUhpkp2myP3yuRHydmRlD3puVYvHMLlGZmTaaRKaUxOT6Mw7/Zg0vaWuE2dfT3nEJBK8EbD6O+oxUdixYJCGJh6fUHEUvRYbcGXssPj8EQ+Rrsv28XBvZ1ITc2K4ZDBNOMXWEPp2rqyGRnREKXikTgLqnIF3IIN9Rg8Y6NCDbUoGFBG+JN9ShSFmvpKLFnkY6ncMlYejnmBD2qATd7GTXmEGqIBD3i6ktJH01UyA4qXh9Khonx8Qlh0gythLqaBLZs2oSQ31vOObTnviM1tZl8Z66XIWTZJ8ZZEw6//BKAyTPK8+hEhDDywbBEHql4FJR0A+lMHlMzMzh15oz8G4nH0NTcBFXT5biF1YaFUDAkzsXRaExA80B/P3r5mIkJGTsaTiXjMWxcvw6dHR2IhEMi5w6FAna+YLnP+iX9zudw+bEl6/M9wpXrk+zk448/gdHRUdx44w0iX52PCHGuLdwCsB1judHTc+oU8oW8nBey6mS6uJZWrVqJpcuWoam5GX5KmCmNFydpmstA1qKsJ8sS5pIbPZS3sxdz06ZNtrGX328be8kmmqMEmGcx585VWQrwygCzUidgXzPZUMjNBzJ1ZDHJ/ZWKOUyMj6DndBcGBnrle8aQhMIxiXXhJlciGoPL7YLBHkW1JOwrJdpu9hYS0SkuBCIR+An23G7p8ZY8SMUtxlR3/X//gn0vHsXAbA5jbh8SrYvhaVyEYrAOY2MzuKS+AddtWY23X7YBtQowMdiH2UwankgIdS3NKBiqqBSS3LjhpolmwNI4Nl5hz2kGJBcRxYKqGTh6vAu/3v0YfvXIo1i+ei06Fy8VBnMmW0BrRzta2toRiSfgUihJt02lxNVYrmP2CqDUm05IZOPt2Ck7Korgmi/FzcF7fnQXxkdGcO1VV2L54ksQ8nkx3N+HZ/b+Bn/0ntvQ3tos8nZDM+EPVF1kz2GZXpS7VAHmRRnW83/SKsA8/zGrPuIPdwS+853v4C//8i9FGlV5Y5H+vve9D1/96lfFtOH1blWA+XojdG5/fz2AKdvu5ZtYzpfBJX8lLJZk49nOg/OArqLIrthErizc5ovuczvOc7mXgMgykGQRIwW2SFHtjzsWLYWcnYnJYpIZfJ/+9KfFSXJBR4eYAN17zz0CMDds2IBEPI7BgX6JLuFO+vSU7YyZzebQ0taKa669VkAKHWYpw2WZNDk+IayQhMgfOIDenjMCMFks0diHzpazM7PoO3tWCn2C2MaGBsmyIxNB90yCE8plmUc4MjqGeDKBz3z2r9HU0iJRBGL0w8K94lwIwCznc9oSWpvNtG9OdqcprAO5TIKqQiaHYjaPiCcIPwLY9+s9ePKun2DzghXCYIZKgDdviFxUXH4VN6LBEJSibhfiPg+UZBi9hSl4FtaifssSNG1eBjNsQXerGBnpx3133olFba2wVBW9p3vQ1tEO0+9F06JOXHrFZXJ0NP7QNAOqZiLoC8Nj+qCQasyZ+MU//StyvaNoitYiGY6LxFKjIYhiIa+WMJ6eFDfeYDAArwuYnE2jcfli3PzxD0P3u6UHs6QAM3oReQUoulxQLWbKm4gwO5DWnrqJAGNT2AdoQGSBwaAbbpr6wAXVsCS3k+OezeXR3z+I4cFBCYOvq4ljx7YtCFNayv5EQVXlXka7LXY+A9PhKF8BYNqvZAsr7XUyz2CyBqfvjmaYwmoXtZJERZwdHEKmUBJwyd61RG0NmltbJYPQR0MVwxAzKjHbKfdgFnI5zKbTyMzOCuwlsBwdGcKZUyexecN6XH3VVQIydV1DKOCX/lICTNm0EaB5fqVjJcDk9cKJEOL64+YOASY3FptbmkTCy/Xr9XoElEkkkDCejOjow8T4GHL5rCgLbLaVrr/A0qVLJNaHvdQCVnQ+thwP4/bInCkWS/LaiURC3gsVC8zA5cam427rmPvIGSu/11ftwXSW1txwkNZ8ed+5vWUg50+k8eztNaTn8tFHf40zPd0oFDIIBf1oam5ETaoeLa3taG9tFYAZSsRhaTpKmYxcF9wS0WJCK+RFRaEEvHATmIvM3oJWKMIolgBNx5c+/7foOt2LvM+Ps5qJFZdfC39NB0bTGnpPn8XbrroCOzevwYqWFKJQ0XfquIz3ouUrZCNlJpcTFrkmHoNiqHAZOhTLBZfiF3diMUZWaClmwDBdKKgaTvX04ktf/waa2xagpaMTijeAifQM6pqaJEYlVVcvvZgKWcnK61LZjI3PKToAwel2vzE3gLj5wHOdz2Tw4x/+UCJLbrjuLVjSuRAel4WR/n4cPXQQ77ztrWhtbqwCzHP5sLzI9zm/q8RFPpj/yE9fBZj/kc/+f6z3/u1vfxsf+9jHpLj/3Oc+hw984APygf+rX/1KeuFoxEA2if1wr81+VSWyF2rmnA/AlBq7oqAig2kbhtgB2q8FMB32Yr54OzeZ3fm+TxaoOnt5yjcWiB6CCAJMTUdeYkf8sjPe1dWFz3/+87hs+3Yx+uAxMhZh5cqVwiSkp6Zw6mS3Lav1eREI+uV5WMh2XrJYHF5L+bz8jkHwLPR4X1ZIlOQxXoGsC6WwtN3n32m3z544RjNQOjYzOyPFJzMyyWZ6fV4p9GwzFwXjExOIJRL4i//zP6O5tQXhMCVwHtsVtiKuQiJaym6idmij7RJaLnHLzpwmzDLAJBAqFYrQSxri0SSgufDkTx7EQ//9TuxYuh51Shg1rgBilg/Tw+PSc0iZb0DxImDxtUzobgtG0INBbRbjfhX+JQ24/L1vhTvhw6w6i57eU3jkwQcR8vnhYXFqAZu3bcNkJotgPIHN27dK0U0AYOom3JYCvycIowSo41loJ8/ioX+5B56shqVtCxFx+zGVnhGAqQR9yKhF5Gg0ZOlgK2ckGsGMWkDtskW49o/ejYKpQqeM1+tBweNCWi2hwPlBHsk0BaRw+8SlG6hPBOC2LXfB6UN5pj+ogKi1RDmqYYkc1maIAJ3sZi4Pt8tEZ3Nq7lQQnNq8SQWbNaeWfWUGcy4n0Tlbc/2XNvNJgKIZlgBMgvDe/gEc7erC8ZMnEYrGsGb9etS3tiBPl1HDlPnJDY/0VBq9fX0429eHsbFRcSClU24iHkNdTQpN9bWoTSZx+vRJ7Hn8MTnu977rndLLyL7haCgIn4A4W6ngRJ6ca/FY6Y4r6082Erg5wb5oBSMjo6IkIJu/Zu1qOX9cgwSaXMNkJ8WZ2QUBGVxXmdkZHDtyVEBZMpFEjMw1pdvc6OH59LhlQ4Q9sHB7xWFX1ykrtvulaeDFzRKuTX7OfOITnxCJLG9O3BGvZZVGPy+9PPRlNAAAIABJREFUdnElvNJN8n9e9gfRfsrr09DK43XLvHn26b346te+jEjYh/Xr1mDH5Tuw7dKtIAZl/ygVEJxbNbV1CPh9MFVu8OgSU2TL4sn4+2VjhSQ3ZbIEnrnJKZRmZqDoJv7x77+A0wMDcKdqYTU2I9K2EJavBvmCG4VsAe9+61uwbe0SJH0GtNkpDJ49Iy6+S5evgeVyI5u3ZfCxaBBaMSf9n9Jjz7WjkoklwKRRkQ63PwBSmsOj4/ju9+9EXjMQCMfEdXY2X0S8NoXGlmY0NbUiUVcr7QUEr7aZE+e3ra8gO+s4Gkt7A2NvFEXmHYGmrqr4H9/9HqYnJ/DuO+5Ae3MzTLWE4f5eHH/xCN71jrehrblRNogorPF4z3M35Hw/bKr3f9URONdrRHUIL/IIVAHmRR7g6tP/XowAC26aKvDD/Zvf/Cb+/M///CXHRbni5s2bxcTizjvvFDbztW5VBvPCnNbXA5hUd82DtbLUtCyNtWMH7L86zpT8ngWknes4b3TiSM/mmYGLAzBt8027oidQk74xynkNO1+vmC+I3IwFKw1/aOLz4x/9SKIKPvTHfyw9ks8+8wxOdp/E6PAwDhzYj+bGBjHNYN8p33NdfR1WrV2Lq3buhMVCuFwsSdGk61LosieT/ZfM2CTbRXBL6Rr/pTywtr4et7zjHTh6+DAe370bJ44fx5KlS4QtZdGWnp0VkDs0PCJ9V5/7/N/I+iGDSdfTeQhjg3yytZSY2YRZBcCcS9GwGRQ7N5Hwxx4bFncBbwD6VA77Hn0Kj9/3CwSzJhbXNKEtWidxJX0nTiEVTaImGpfiNax4pTBklmXWUjFQmsbp/BhcbTG8+z//CZTaEA50HcGLxw5h47p12PvEHoT8IVx79U7Jxdt35Ag8oTDecuMNUiRTjsnMUMpUg4EYeva9iGO792LkyEnUmD7ELK+8ZiIUweTkNHKlInSPAkSCyCsGBtLjODnUj0Aiis2X7cCSLRsRam5AqD6FcF0M7mgQWQsYyxRQEpGiS+IdsjNZKCYQ9QUQDQYlc5AFtNfngWZo8AV9ghZLpi6bEl54EGTPZdgjfZv5bAmGbqIxFRKHS8IJfvF7+wyUQebLAaaco/K6kbtRUkt0W94OqASYdqyqAMxsriTgUrZPPF5x2xyfmoJmAaNTkzhy4gT8wRBa29pkrgRDYbhdHlmPZCQp0WS+ZyQUEjZdU4vIpKehkCnUNTy99yksX3IJVq9cgfa2VvjdHlEscL9C0i/L/dfnmv5AQCmH6ilv8Oh0IXbijmiwVMDJk6fEcOu2229FS2uLjD/Xrc2Wzjc9si90sL8fL7zwPB64/35EI2FcedWVuP0dd8iOgEA5Sp8VRRg/AmxPIAiXLyjcMNc+5zvXPhndu+++W9xl+VlE2SyvT062pxNV4kjfK69vThzSS6++HBieZFvSa9948ARM9onmJhKl1f19vTiw7wU88sivsHPn1diwfi0WdnYgkUrC5faKpJfXKpfLjTRdlTNZuaZQ1h+hXDUUhMfvkQ0SiUcSFbQGncwlwZqqIjsygi/8zedxlH24Pj+G4MKWnTegoPqQmdHx8Y/9CVLhEJJBN2rCLuTTw4hHggj6Q7AsH4LBGIpFMpNk+f3QtILsvPCyQ7WGnSsyz85y3GczOWHV0/kS7rzrxzg7OIKlK9cgUV8PbyCIKHuB29qFaeZBq5oqm3E0LHI2KZl1ajt/k+kuO2xbLnHe5lc8FsV/+9Y/Y3pyCn/ywQ8ilUhALeTQ13Mah154AR96/3uwqL0FvDTI5tq5TtQL81FafZaKEagCzN+T6VAFmL8nJ6J6GBd1BPiB/s53vlMKH5orvNLtPe95D+666y5hOb/1rW+95vFUAeaFOV2vBzDtjWQyD5q4xtL9jze7GHMLWGKBQBaCxZsUU4bNUjjGGXa/5nxvk80OXHiAKfJYKU7tfD6HebDrVJpRGFLUODvxfE+ZbBbf+NrXJAj+tttvF/v8hx58EHue3CPMD2MDUjU1YjDBgtcBmCtWrcJlV14hYe/Su2UYYs4jfX1+v/w8MToqTCXzNenoSeOfkeERJBMJbL30Ulx7w/WYnpzEr3/5S3zve99DkqxSUyNi8ZgAVK/Hj4HBAURiUfz9F78ohbBf2IKK6IpybiALasl053stm8xKkeXUvpRtlv1kKa0VAyD2OlFyWlDh14Dhrl4c2fMcTj59CIsSDWiN1MKXN3Dq4FE01dSjKVkHr+lCwEX5qAKdMlVXCSP6LHpLE9DrQ9j5/rcj2tmIJ/c9jb3PPY0//ZM/xa6Hf42QP4Kb33ordMstvWGm4saWSy+FYepwuyzpf0TJRGliFs//8hEc3PU4PNkiFsTqUB+OIer1w+dyo/tkN7LsSatJwAgHMJifQc4LBBprUct+y+YGWIEApotFeGnEEw/CE4vI965gBF7Gcbg9mJpOi5SSfrDsMaWpj6Xr8Ps8CEZCsNwWVENDXi9KP1o0HIGZ0+BWdSTCAcnJJDinCUtTbQwBj5CdZVhhA02byKzsy3O6LCtUswJJeG6cXmGnNLP71MQkhgBTt5AtqBgcHuMkhKkoyJU0DIwO43TfWeRKJdQ21CMYDiMSjSMSiyEUigjQEsdiBSJ1dWIfCCoJOMlG+T3scTPRdfwYhvrPoqWpXnrcqMsNiDxREaMa6ZPk2j1HG9lKsxyy63YPtw04+TOdY48fP44f/ehHuPLqK7B02VJpj6CMnEBGZN8mQakJU9MxNjKCA/v34V/+x7+IsdaOHZfigx/8EGriNL0JyAhqxYL0CNp42AXT7YMl/X527iLXLx1lqVTo7+/HTTfdhJqaGrleCBvn5jXN/nI2w14q7X8lg2xHHvvyc+3MAltdkJnNor+vD4cO7sfep57Adde9GWvWrEJTY73k2bq9lDWbYJZv0B/E9HQaukrm0ifspa36dYFxRiX2MtNozOMWQGUU6YTMf4sYO9uHf/7G/4su9tkaOg6NT2LbzhsRDNeLgdYnPv5nCPtc8Ls1RPwm3GYOXg/zcd2wVB8Cvih0zY7CCUa8ULUiVKMAw6QDLnt6w6IGNjQDfp8fLrcHmVwR6UwWgUgM//f/8wU8/cJ+dC5ZjuaOBYinapGqr0czNz5aWuQ9EGCyh5bXT4m6QpmlpjRazJ24QemRDRy1WJLIHTLv991zr2QX3/72tyMeDmO4/yzOnD6FyZERvPddt2FBa5PkhtpOtVUG88JUCef/LFWAef5jdlEeUQWYF2VYq0/6ezYCu3btwt69e7FixQrccccdr3h0f/VXf4UvfelLePe7340f/vCHVYD573AOXw9gqrphsOdwampagBn7ElkUMAqBHyLsl2LxagNM7oBbAuLo8kiwJiwn40ykp8p2kLQB4IU3+ZkHmHavmGMy4vSOOSDTBoRODIOCnz7wgMQ6kPmhEc8vfvELPPP005hJz2D9mjXSiya9dWXn1lg8joWLF2HTls0iayUApPw1l80izH5NHwPjTaiFIsbHxzEjPW8ZDA0OyhfZjOaWFuy8/jqRBdLs59/+9fsCdgUgsxB2u5HPFTA2Pi5F2Ze+8mUx+7HD6O0eMd4c10t5TyKfmxdnCri0PTTgKgNM/mBK3WsJQ0HpLp1To94QjHQewyd68MKvnkTS8CEJP1wzRZx4/iDaa5vRWd+KsMdHOk02G+AFVLeBaRQwigzycQUtG5ZBaYji0JkT6DpzGjffejue/s0zSMZTePvN74DfH8aJrjOYTM8gFk9KH2SYYELVMDs+hfzAGLqffh5Dx7vRGIigJV6D2nAUIa9XQMYLh/Yja2hItrWg4HdDiwYQX9iGjvWrkFrQhqliHqPT05iYykBX3ND53OEAQskkTL8fltcnDqyMf4kEIxJuH3R7pQ/T56VZih++cACWYknMyfjMFLKlvGRGIqdBUQ2EPX6ZE4lICKlEFK0NcYQ8tjRWfE8oGZ8DmHKWyiv5lQAmoT4Bpn0j42UzOuU1UgaYdNqdzZVw5mw/svmiyHwtjxfTuSz6hobg9vuxavUqAVqkmmimwjkpc6UcKURw6aLOnY63lKmCAFkBO+JMnQZVM/jlgz+DVszjumuvwaIFnaiJx+FxM+KnJGNwrg6ylZcuHkOlnJ5zRyJ7TBO9vb34xYMPIhINY+myJQIy45GYyCi5bgnitRJtTi2wf/T0qVP45te/Jn2kizo6cPn2HWhuakQ4FmM3ILIz0+hculQYM7fbC9Ptl55CgjQCyOHhEXlNXsvoKEtwSYMtvi9HhVHZf/nynlO5z8sBtrDPlewl373NYNo9tWXSz4CYQ9Ex9vCLB7B69UrU1aZgWQbGJ8bR1t6OSDQmx03DHkaPcINA+mlpbsWcSGo/XdxwUGWeEfz7vXIBlvNoFPIYH+jHP33tazh9tg9py8KhkVHc/O4PoHPhSiSjdbj2yqsQClJ6qsKrqAj6CPbzMFTAZ4bhcYXgsjxyHfIGXMgVc9DEVovXdV2casn80xDL5wvC5fahqBvIlzRxgf3Ov9yJx/c+LevMF4mitaMD7Z0Lxeintb1NNgDoFMurFQ2XZAOQgNLnlf5OKj34O352MCdT1B9kbGG7fXNTZMuGjSLh3vfcs+g9dQptTY24/s1XorGuFopMOMDnLfcK/Dt8jlZf4qUjUAWYvyczogowf09ORPUw3tARILtEmSJ3lr/whS/gU5/6VBVg/juckdcDmFPZojE2Niaui+xZYxGUrKkRkGRHfvgQDJDFI5Np9+RQzsZPeDIeZCsUt8Ng2upNsf8/BxakUmw2pzJ8nTGp/GATxlLXpVBx5G6S1+nxll1w7dgShrbTvOdkV7dEAPz8Zz/D4OCQbb6TqkXA65ZinM9H1pNSLkq9lq9YgQULO2VnPhqPzfd3slCCC4VsVuIwyPqQ0WTBTED39DPP4OFfPYyPfvSjaGlvl3eUmZnBiRNd2LXr1zh46JAAzMmptMjjVq5aiS988R9sIOu2QYPTo+yYpvA9MtfRAZhS7pbBJYtBWHo5QsMStoTD7+TNsaDzKz54ygzi2YMnMH1yAMbYDJAu4NS+F7Gwtg1LWjuRDEZRzGQl61HQlBfIuXXMejVMe0sYd+VxYnIAesyHeFsjTK8X3afPYOGCxbjtljtQm6hDX88Ajh06hlPHT2Jp5yLEAyFkx6dwYv8hBA0LUShIeLxI+gJoSqYks7NYzEvu3nNHDiCnWKjpbEcxoGD7zTdgyeb1UJJR6AE3VBeg6mTYgYJhokRTH7cLJVjo6juL/tFRjE5OYWIqjUQ0jlQ8iRTjHYIhpJJJ2Txh/2vJVNE31I/B8RHM5DNS9CZ8YTFEoqMmewA7W5txSUczOhpCYHeuRL9wSCgrfQmDSaloGXCUz5ENQewHOBJB+/uXAkzeg3mXBJgT07PY+9xzONV7FqFoAstXrUYoHoefGY6KgkKBY8T+vIAU63Tn9ZTnOpvS6EjK45JeUioRKJ1VS7L54HUTfBq490c/xIsH9kl/5mc++Um0NTdRkiBrmpsbc73xggoqcPNrrEsHYFa6T+dyWek3phLidE8PnnvhOaRqa7ByxQo01NTJ6wT4PjwepKemZROLWaWjg4P4/Kc/BS2fh8cwoM5mUZdMIhILQ7U0TGTTuP1978by9RuQamyGL5gQh+ISJbYDg9i9+zFZ26tXr8aNN94oBj+v1u9vWy299G2Kk66o0MsbZAIuK7d1nIFwJLKC5+UuiphAsc+ygJn0lGzOne3rxaFDB7F//wu44cab7H5aZnsyy9NHx2gIi0mTKbKwZDIpK+XcYf4nY098bgsu9myT8NZVqONj+Ku/+AsBmK5oBH3ZHL78jW9h85YdMDUXQgEfUyxhQQWF7gzEFddW3Q2vFYZLt9lj2RgEMFtIwxtyIxjh42wpsAceuE2PRJSYilc2c4qmibF0BpMzs3jx2FEwu7S75zQWLFyM5StXoXVBB1pa22R+WmBMiU8cixVhLW32mNcku+/S3qJRCwX5mSY/IwMD0Iol+RxKJuKI+Hz4+QP3Y6i/H++69VasWrEY0XDI1pSbJgJ+agqqtzdiBKoD/0aM+iu8ZhVg/p6ciOphvGEjwF4cOnnef//9IqE9dOiQyAFf61aVyF6Y0/V6AHPGMI1iScPMbF4AlAuK9MmOjIygkC+JgU4iFpVsuZaWGrgVrxi2BPx2gSJtMLZW0P4f+73oFEkJWrk/qbIfzTEGkXdX/pRyijzHebAiha48CCz6yv85bW9zEQnMWasIrK/I4ZOjskzks3ncd+99+MlP7pPIHAacs1ezJlUDP+V2pi7FN4urbC4rPZaUIrI3ct2mjVizbh1a2tukf5N9mASg7NnTNVsmTFRNgClvyeXC8889h4ceegi33Pp2LF68GEHmY+Zt59lcPi+gkqZBLL45ZpTdpmpScj8aoIi9f/lWKd+r7ME0HafSskRWEQaTZZ3jVmpLacn6EjRbBvMg3fCaCkqzJey96wEMPPsiQkUTwaKFjpom1Edq4NFYzFoiQ6O0lSBFc1soek1kfAYm3EUMWzmMKyUoDXFccfMNyGmqFJPNqQaE3AHs+smDOLz3BfgKFtojdUi4gyK9NUoqIuw18/jgI2OTz4t000OjE6+C4cwU9hx9AYlFbbj8trfCXx9H89JFiDXVAzTz0VQUShpUFr0uDyYyWah0uuRYulyYyudRpOmL5UJeVVEsqshl85iZSmNsdAIeRRHpJc9xKBpGqqEOkQTZaTdijJCQ4Hk3xkemceDAPiztbMNVW9ZhWWMYftu415bmVTKYMuntc0+pplkGJvPngQ+qZPPLdBcnv4BRF7hdw/c0my+hp38ABY15gQH4I1EwQ0g2Fni+ha6057s8lr2dspljw11RD9BsSZr1GDvEHlxNlhPZTc6Rnu7jePapp3Di8EF8/R+/iCUd7XCzEZvRIOy/Ez2jHZ8yB7Je7uZTlqTbYMTupVR1uhArshHF+t+O7jDsaJ98Vkx9uru7cGDfPpw6dhLvvP0OrFu3HrF4AgXKnQMeFLIZnDhwAF/81Kdg0Z3U60fK60MiEsR0bgZTpSysZAB/+tefROvKFXCH4giH6/DII0+gq+uUbHjdcP2N8PuD5Z7GiGRJvpoz7isBTIeptC9NDsKu3P6q/AtzNe1+RWkLKD9GemJLJdl4y2VmMTQwiGMnjqG7uxtr167FNddcOxfjIWud7QREqWSm5XLK77mBxY2PEkJBH4xCDi6fvZmn5zL44mf/Gie7u5BVNRzsOovv3vk9XHbZ5eDppkzcnh9kC3WJBVEUZlK6oZZMpKczOHb8BEZGhhFPxLFizTLUN6QY+wHD0qSvFwZ1uW54vEFkDJe9sWOZ6B1P465770H/4Fk0NtZiz54n0NzcJDEy9U0t3HZETbIOTY2taOHPJZ17VOIGy/XLdc5rF69LvDE/lO7MeknFnf/6r9i2eTPWrFwJvVjEyePHcfjgASTjUfzZRz+CaDAgjDzVJpxfXup+q7c3ZASqA/+GDPtvv2gVYP6enIjqYbwhI0AXweuvv15AJR3+6OzH3eXXu1UB5uuN0Ln9/fUAZhqs+01kCzSpYX6jhpmZLKbGJ5DN5TA1MSVsZmtLM1avWipGDPxwobum308TCqkWRI4peWblQphsxJzUrPxpJFKyucLNLpodUaENnuy/2t4NNuyU/1ggCfQtZwc6rW9SpNvj8PIPPClgaI7jVpCdmcWPf/xjAZlXX3Gl9EwWC0WRztG5UIEtJ6TsV8w16OZYBnmr1q3Flm1bsWTpMpG30rWTx0Q5azKRkp14HjV35m3zDhf6enuxf98+hMJBXHLJYrS2tsHn9QuLIFmY5VxNAk27F4ygvoBgIGj3tToA82UMksgQhTiREnRemCmEJbMv+WXZcl8ymOxtY2+sSJg5fgrchgtmRsUTd92PE48/A9dkFsvq29Aaa0DcHYCVU6EY7Dd0CbOo8H1Roec2kVF0TLiKmA4D+aQP4cXNuPSW62H4FNvQQ7cQgge/vPNunNjzPGrNIDo8KSQYiaKwv49yQA987CfVdeSyszAotY4GYYS86B4fxHN9x9C5ZQ3e9ifvh7s2Cn8iApffazuTGjYDWNJMzOaKGJ6eRiDOuIcEChYwW1JhejyguHtscpojIlmJ7I3r6enF2OiYAH2OcV19LVo72pCsScoc8fkCyOeLyGULKBR1nOrqxqLWBuxYuxTr2hPw0wVTzoeN7EUu62ysmLr9axoxuez5wP9X5mSV87ZA8z2btkswj5GmPiUTyBY1DIxPwqCk1+MTEM24Fc4tzjmuNXnNuQxU2zhIgCUFhpTdlo1nOE6cj4aly/rhEbD/tJSdxb5nf4M9j/wan/ur/0syTAOU0Yps14Fcij3/Be3Igi4vsvlVxgK/TPXZ/b5k/sqKRRtYluR8EwCTiVO8bvT1nsHhA4dw+PmDqImn0NDQhPbOTmzavFkaXHW1gLPd3fjsn/0nuKfSaA+E0REKIxULo2egFwOZCfhaa/DRv/8MmlYuR9EdgFry4ac//SVU1cCyZcuwccNG1NbWw+PxlSOW7DxGuU45mzYV/76cwbRXlnR3lgHmy68sYodUvtn96Y45EsegjP0FMHLceX2hhL6v7wx++tP70dHRLtEpDQ2NUOjaStdizukCQXZAHs/HeAN+6KUC7YzhVXhtEm9k6ZHkuv6nL/4dTnd1IZPL4fDxbvzDV76IjRs3QlVNwBuAaSkIhiKIJ2pgur0oFFTJs6RL8eEjx9B18iSGR4ahGyo++IEPoKG5XozBQsGAHclkumEYCjRLQdZyo2i5MJnJ4LHfPItjXUcxNTUKS89hdLAfiXhU2g8YX2IpIQTDCdTXNmHxomWyZrwuBT5egyxDhLhsKnXR/IcqGZWbmAoy6TT+8e/+DrfefLOAzLGhQTyxezdcpo41K1fg5ptuEHApnzG89hk6N7WqOOfcyoALfq/qwF/wIf3dnrAKMH+3cas+6g9/BPiBu337djzzzDPCXDKu5FzAJd95FWBemPP/egBzGjDyRQOzOcZsKMjliigWVOmNImhgT2F6elYMGGqTNQgGvQj4PJLvWFdDt0pm2lnQdEPMKMRkhF9S9L4M+VEeWP5PqlPHDbXsCDsPMAVmzsm1nL4oAlYyNHOQ0rahrHiReU7C6QkjozIzPY3dj+7G3qeekt4eymUnJ6fg83il94xmKHTcJNvCHX1fwG8X/5aFpSuXY+u2S0HTH8XrwaO7HxWGt6m5BUuXLBMZIAtpvh3plzRM6fdk5ubPf/4zAZjrN2xAR/sCm1EqF+u2TT8LRrtnleYfNPiR7D+xjvxtiaJk/4kRiA0uK0tggkoCGv7ronaW8QmUTYqfvyLgRyI7irr0XR5+8lkc2f0bDL/YjW2XrBFH2bDpgZkpgnkKbssFCum8BP5uSGE4a5UwahYw4lURXtaGzss3oH3LamhscdQ1KJqBME1+fvkozjy1H56xAhb7GpByheGHp9yja78Hgut8MQfDZcId8UMNuNE9NYyDo6dxyWWbcMvH/ghG3A8X5X7sK6V7LzivPCiqBibSGYzNzCJRX4t4fb3Ek0zni8Jg5lQNAyPjCMfiCAbDIiU9e3YAQ4PDKBVKiETC0ptX19AgvYGmqWN4ZAzDI5MoFDVEYnEYJQ2N8QiWt6awaWENAgyFl/0MysFfDjBtlpDxDwSY5DNp2eJ2zpLlmc//kXNonzkykw7AJC7IlDQMTkxDp7zVbQNMSidtgEkWiqC2bKHJc02gKT2DzvaLDTKFw5aoGW582IZcDKen7NfSiug7eQLHDu7HjddciZbaFOLBAGKUHsr8lIZOMXaxLUzndnMqM4yEQXLicqSvmJseEmtkHy/ZfjHToWGRqaN/aMAGfJqJiYExHN7/IqicaF/Yiat37sTQ+BAKpTyKs2n897//AjA6imaXBwuDYTQlExieGMFgZgJGTRBXf/AONK9bDXe8FvmSF0eOnkRtXSNWLF8uLGY0GofXyzVMTWnZtZYyTK9tYFbJRzpXWWfjy4aPrwQw7U0vWx9QcQ1yxocGZASYAmTLERxce2KYVkJ6ahz33P1D1KQSuPyKK9DW2g5N4js4o9zSs+qloQ7nBDeevB6bdebmhVaA7jKQnZpEPjMD1WXil/f8CIN9Z5CemcaxE8fxsY99BEuWLZdZF44mkcmXYLl8iMbrEE3Vw83eapdbzKRePHoUo+PjGJsYx/DoMK5/y/XoWLgAyZoEkrG4ZFVyS0I1FcyoGlTFg8HRSRw61oX9Bw7wygJLzaKQHkUk4MXM9JTMw8aWdtQ0d8LlDSMUS2Hp0lWIRWJiVKTQ5IjmRYYm1yOy5ey1pM6fsyw9PoGv/sMXcevNb8PWTZsw1NeHnz1wP5YtXoQdl27FsksWy+cOTbf42cI55fFUAeaFqRLO/1mqAPP8x+yiPKIKMC/KsFaf9A9gBL761a/ik5/8pPTBMPSepgvneqsCzHMdqde+3+sBzCkCzJKB6VlKODOYnJiUQqq+qQl1NTHhYnTNLpjovsoogZpEDFfsuBRLF7cgEQtJL6CuWyhS8gg6JPoR8JM1eNmxlfvPWCyL/G6OfZQ96fKdnX4n5yNsvhwUssAkk+MERthsDizhH8uP5+PIHggUk2PIzWaEVRwdGUFbcwse/uXDIldjoRIMBiRmZHBgQMLpF1+yGPWNjfCHAiKHXUMG801bsWTZMjAs7tvf+TYmJiclV3P9+o2SsReJROYddpntBhcmJybwoQ99CAsWLJBesCuvvFJiG1iIMZKAjzPJXJRKAmzJqomLZ9nd8pXqesew1CF457vDCC45FOXC2AGxZDFhiUuqyj471YBHtRA3fSgOT2L/rj14/Mc/xbbFa9EZrUfU9ECfLUikCCGLAEwy0V4FBZeOaaOAYS2L50ZOYcH29bj6/bfB3ZpExigKUI75QwgUDejDkzj7/BEcfngv1kQ6UIMgPBq9g3TbZZTvkf3xHRrrAAAgAElEQVRXegkFtYCCy0DOo2PcLOK5wS50vGkNbvrwu4FEEMFkDL5QQBg4s1hCMVcUFobuoTn2DYbC8ETC0L3ARKaA8ZkMpnJ5FDULqVq7sC6W5bJ07mS/WzqdFlaXGb3RaAi6UcRPHngQpulFQ2MLGhqbUF+TQgAGUj4DG9tjCJRlsc6MZj/mnFiyLEP9/wswswSYk2kBmBal6C7GVdhuwMw3JaC0DbTKLJsDMG1aW4BKJcAUkEmZZNn4h6RkdnoCblNHMhpCbmwUQcWFxpokFrS0CGAkQCQoc1E6Pp9RZL/tilxWx0HWcXLmvBXJNyzp2+aNkvBiqQh/wId/++EPUJNMYtumrVjQ1CE9iOI0axgYGBvFjx+4B6d7uhHxuhEoFDDdfQreiSl0+kPoqKtFbSoOVTFxemoE/WYOnZs3YM1lV6JxwQo0ty+CppsoFktoam5GJpMTwMb+VK6zdHpGjj2ZTLzqxdLZ+Conk871zzoaCxtUOvDzpU/j6C0EWjLjVi0hl8vBqyjwB/yyCWWZKh76+T2oravBlq1vEuZyeGBIMjSj8RoxxCKDLpJ5v18MxQLBEAI+N8xSHpmpcRw5dBDdxw5jZmpcemozs9PoO3sW+w8dxluuuwwLF3eiJlWP9Ru2oKd3EAdfPI7esyNYt2ELLrtmJ9oWLEapoEm2Kvu/h5hTOj6K+x/4GS6/8grccsvb5ZpIyXYRABOAJVfWAn72i4dx151345orLkPXof1oiofxnrdeD7/bxE9/cg+efvpZuIMRbLxiJ7zxWvhjNVi0fDWa2tslDsg0afpkiMGRGMXpmhhSkZXkWpqdnMK99/wYl23bivWrV0PL5/DjH/wAWzdvxGXbt8HvpkGXT1ovhCUWQzaK1au3N2IEqgP/Roz6K7xmFWD+npyI6mH8u4/AmjVrxNTnG9/4hgRen8+tCjDPZ7Re/b6vBzAnAOP0mQE8d+CoWNIT9ND5tKW1HaFQUAxRCAYSsRimJiZwsqtLehjpRHnDm69BW2sTfG4XkvGwSDRpN097+0g4ILmSLzGSF+xYlsKW5XcsfhkyTvmUY4kpsQtSQtjSWyJYIVZoguG2DXzsJ7bZAicipdwRNmc0xFGhG+Pxo0ehMuYhZcvyHrjvPhzctw+FfAF+nxfDg0PoP3tWHGFp7NPW0Y5wNCLvfeuO7Vi9Zg2ampqlz2w2m5HXppV/NBoTkxIBhYodg2ATIBZonPTFL3xBimxK15j7ypgX9m+yV01ErU7uYFky6wTAO+CyHJdYWddXWMg6ak0RKNoyvTku1wblpsu2+tAk3kWxwbluIGR6YYyk8cJDj+FXd96Nq1ZtRps/gXCR8tmiZNLZkRe2JM3l9aCoGJgyCxhWZ/Hi9ACWXLUV1/zR7TBSIaTVnICgqMePsKnAlc7h1N4D+M0PfoYNiUWoRRhewyXSPp42n4fnkfyeJQ6WM3oOU0Yek64SDk+cxSWXb8Lb/vR90CNeYTfdZIm5WcCc0SJD6el36YaLjrt0n2UshhuYLBkYnJzGKOMfLDdCkRgMkdTqkjFI4CSxLRqlyiz+A5iensTho4cxNDyKjgWL0NG+GD5/ADWxELTMLMJmEduXNyFM8KXpsukQYHTNnACcfaoXhsHMqjqGp2agudwwFZo6eYQN5djKOWb/pUhibTmr3VtI11jOOTuT0e6btL/s7QbODbs/l3PdUAvQshlMjwzh3n+7E9dddQVuuOYa2TSSeefQ5My4nYPQ9nyq7GUUNrIcT8TvuTlC4FAsFjA7O4NUKiWbJ319fThw8ACyhSxWrVyFTWs3IOAO2r2LLjtYJ6eq6B0dwHR6AmpuFrmhQZx69jlMH+2CZ2wK6sQE2pubEEvGMZpP40x2AlfecSuufdd74a9tgzcQtt9ruf86XyjJmqSDKQGNrEuXS9QBr8RezknxK7pl52Jl5lbVvMHWK11tBTQJI8fzUpasu1wCFIeHBnDi+CEc3r8XgaALa9auwhVXXo3p6QzcvhASqQZoqgG3QmdX9sEq0ueemZ1BemICk4yq6T6OobO9MLUiFra1YkFHK0jIzmanMTYxhGxhRphjt9svX82tC+ANRDE2Oo2fP7gLW7btwJZtl8nv61takcuzF7mAoqbjq1//OvyhMC67/HJsv3Q78myV8CqYMVR09ZzBqdN9mJ5Mw2cpaKtJ4MBTT6A+6MW7brgWfug4ceQwfvP0c9h35Dguvf5mBOqbYIbjSDS3o3P5csRqmQFKI9wiaKdGdYTtQ2ZiZmoKJjeKXC6JI1nU1ob62hTUXFZksgva27CgvVX+7uMbJivM+BO6R1cB5oUpEn6HZ6kCzN9h0C7GQ6oA82KMavU5/xBGgDux3NXu6elBZ2fneR1yFWCe13C96p3PBWD2Dozg4NGTUthQ6ko5JbMeWQLQjIlmOB63BwGfH+PDwxjsP4tiLodEJAy3ZVD8iAWtjWiorZX7sBSLRRh54LRxlbkekW6WGzElaN121LSBGYtop4C2S1sbq5k2AyPSUJpc0DLCvtl/t2V5Dn8p3W4VvWA0lnh892PS+7eSxU4siV/89AEc2r8f+VxeisFCroDJyUlMT02jY0GHHU0SjYpz7OZtW2XuxhNJ6X8MhSPzxj7lWBbb3IhgmE6yNpAjS0a32mee/g0aG5vwif/jEyIrJsB0ol7IO9oyQjs3cC5uxeFziSnKqHEOPDoE7xyiJHh0RHvz4j0OIB1HVbGkJZij6RLgtkz4DTcmjvXghQd34+mf/QrXrH4TWpUoQgULSt6OlyBLLKYtNHth755iIm0VMaxn0J0bQ8elG7D99huhNMaEwSwVi3BrJuqCYZzZfwRdjz2H4WeOYEPyEjQpMQRdXsn340aCcEE8/24XVFND1ixi0shhoJhGV2YEy665FG/92AdgBADD5yJ2ksf4CaIYP2OwD40gTJGeS8OtoGiZSGsmxrN5TMxkkM4WEAhFUdA05PIFxONJidmhFJn9rpw9s5kMxibGMDo2ivqGRjQ3tSMatZmkWDiI6aEB+PUMbrl8HcKcq7oujFMwYAPeC85gqjpG0xmo7LZzeYTB5Bk1KgTRMg+UMogpG/044aiVAFMyJqWEpyEKWUwaS3ngtnQYxTwmGHXxlS9j+8YNuOWmG7Fu9aqyOzSVlHYPpv0czkqzGUybpbM3dZyNHQdoOlmTdFENhcI4ebIbPWfOyLpI1aewcEEnWhqaYZVMYUgpBafhS8k0kRGWvQSrVICWnsRE7xnkzvRB6xvC5PETKHLTQNegKSamjSJWXb4Dm2+8Cc1rNoBd1E4/IzeNmMFLaS6vWW7HZbfiCvnbINNeVJVi+/mzO19KO9eYyost55P03FIirNtxG3KOXBY8HkXycQfOnsGhA08jO90PrZRGKOzDJctWibGa4gmitrENixcvQzAYgeLxwaV4ZTMkn8mgp7sbzz61B+nJMcxOjQvArIlF5NobCnrg8ZmAu4RsflaY0mgsKVFBNbWNCIUSyOY0PPLIkyK5XrFqPa665jp4w1G4PIy78YmD8e7Hn0Rf/wDg9qC9YwESjfXQAx6MFzM4MzSE0ZEJ/E/23gNMrru8Hj5z79zpM1tme5d21ZslWbJk2ZYrNgYXwIAhlCSQfEAK/FNwKKnECcUhQP5OhxDAFNtgmrtsy0VWsbq0RWW1ve9Or7fM/Z7z3llZNs5nO9iRw7fzPPusHunO3Du/W/Se95z3nGw8iVImCzWTRnPYj1XNdVjX0QQ/LOQzWRw+egw/vP8RbLj6zfDUNUMPRKBU1aBrzRpE6qIiiy3qBbhLiuTdujkWYBooZDMYHR7C6OAQLli9Ei0NjUjOzuDwgf244tJtaGqoR8BHcx9VsjwJRnk9+xgttQAwX5si4b/xKQsA87+xaK/HWxYA5uuxqguf+b9hBSgL5GvHjh3C9Lya1wLAfDWr9V9v+3IAcxqwZhMZDI/NwrAspPN5zCUSmJyelUJ71ZqV6Fi0CKlUBtHKame+zzQRCfjRc+QQpkZGYeZyEvWxrHMx2lpaUFvD/EN20ue7+edCwjJYLJuTPI8WnUJNgOS5lj1lsx5n9JIFc3kOap4JLb9Jojkc/xsBLxJobhki7f3xfT8Wu/zNGzcKw/PwAw+gp7tbQJE43ro1cYSlrI2zedx9ZVU11qxbi+UrV0psi8/vg9fvl4JVBFrcv+zLEdWRZXIYnnJUQbGI3p7juPeee6TQ/ePbPgkf30/UXS7QCejFBZSgtPz95oG1rNK8DPMcMyT5mvKP8yYr86VxWS5cBuncgq6PhlC/bpG58bO1EuCzFRzd8QwOPrgTIwe6sX3pejQiiFDeBY3DgJz9chbSmUfzEmDaSKGISTODM/k5NF24Ehe+5Wr42+uQh4FcLgsrk0fU48eD37kbJ598Dk2lIFb6W9HkrkTE7YfH54Ep50SXWVXFrYq5S0G1ELOyOJ2cwsnMFJZdsw1v/egHYXsBQ6U81DFs8pGZE9dOrpuGIgt6zQ1TVZE0TKQMCznLRqqgY3RyForHi2y+iFQmg0AghGi0Rs5/PJGU2bWJqSkYpoG6hhos6VoOnyeIXE7H3Fxc8jOHT/dCKyTwO+++Fn6CKzEZsiVP8/WQyGYJMJMZFOkASxaTVkHSHCgzmHL1OwymyARl7pGMjljYnsNglps3YvhDMGhKMc8mjqayyWAhPTONf/naVxHS3Lhm+2V4/3veDT1fdGaCCf5oxPJiBnP+vixfv2wM8Zrns53yb+f+c8y90uk09u3bh3gijksu3Yaq2moxsXKzSZA34CLwI6OoAAWrhGRJl2xSPyWyMOEpmVAzOZTGZ5A4eRK7f/4gzvT2IhIJwfZ64a2rQfP6C3DZu29FkYDYS8UEj4OSXL8cA58BNPuZd5l+KTfZ5wH0ubDzeYOyc//2bG/nnMetyYYcTZ9UznuSLRYdvzRSOHPIbM/JsRH0HN+HiK8AIz+HZGoO+aKF8ak5ZPMWautb8b4PfhihSLVkTiqqV44dVglnTpzAI/f/XJp4s5Nj8qPn0shn0/B7FVRUehGMqKiKRtDQUC/Kk9bWxSgUTNC8zTQJ7ICDh44jGK7GW298B9gSDFTXwRuqdMYfbBe6+05i34HDONbdgw3btgARH6ZzSeQsA3q2iMnBIYz19cFbzON9178JF3a1w5ONIwA2XLw4dWYI9/z8YbRccBGUmiYUgxWwKqqxePUa+KsqaEjrZGHaCrzMcOUzulCQ/092Pf00Hn3oIXz2tj9GXXU1Duzdi/vu+QE+/9d/gdbmFnlWUEnBWU4a0fFz2DBUlAUX2demSnj1n7IAMF/9mr0u71gAmK/Lsi586K/4CiwAzNfmBL8cwBwDrPHJWZzqH0V9U7MUfbOJBE4PDWN2Loa6xnpUVUdFTspg9oDHKyxYiIDLZcNr25gZG8d/fv0baKypwZbNG7Ft62Z4ZAbzXCkfFX7Ph5VL+VoGhSKblcLB4RBkxrLsXum4NDqGKI7LCQtux4BnPjh9PirlhVxDmc2zbdxz992IVlfhkou3Ym4mhp//7Kcim6WJEYtjSibJipGxo2wyX8ijtb0d77r1VtTW1TlgEraEuxMUsqgke8Nt54vWefaV/+ZAZBtjoyO45wd3Cwj43d//facAlygHVZhMbjc/Y0cQem4B+2KWxYGu5aiMlwKYMpdXBuiSnCCek6DAWWaqLEaVlOCxgIjbhx13/QjdO56FOpPBmrp21JcCqDBUeE2Xk8NHdkkhC0oQp0pUSdo2MG1k0JsYR+fF67H9XTdAa4kiaxTFIEazgMTIOO75l29g+thpXNqxFtVpN6qsACKeIPwBrhfzRg0nN9StwFJtZOwiZs00RospHJ0dEInsDb/1PhghN9whH1SvJoCOcRp6jk0BBb6gI+k0XC7kSiUkikWkTQv5kgs5MpnJLFLZPLLFIkzLhscbEBknjZQou37m2WckKmbRonasWrMcqVQeKLlh6CXEYwkEvH70HTkAV2YGf/bRW+Ep0eTHJaBBzuPrMINJgDmdyqDAHo5YBNHsx2k+nJW6OspSuRUcgEmG3wmelxYMIybKzRvK3eUekcgRG3o+h3CAtLCOiaEB3Pe972NmdAQXbbgAf/onn3TY4bID8Quicsqtn7ONH7L1PH80AyqrEPibcTh0Z04lk+jt7RWmv6m5CV1LlqBYYvwFZ3pVuIoWjKIFl1uFyggOBZjOZ1CwaXTjgtdlIWIDPtJreQN2Oov7vvJ/ceSxx7GopQUFy0ROVdG0dg1u/aM/ACJhlOjmLGS9Cst0Zrx5DRcol1UYt0E28xebnM/Pbs/ffeXIl7Ng2lnXs95iL/FY5jlgg4puuZRuEvwQZBLUT09Oof9UH44eeAqVwQKa64Kora1CyXZj38GjOHF6GN5AJf7wts8iUlkLKPQrdovzLG/pkl5EKjaH6ckx7HriUZzuOYbGumr43Cp8Xj6vSlA9NCcLiSt2ZWU1lixZDpetIpstIlcwUFfTjBOnBhGLZxCtb8ESmu80tsEdqJCEHboyF4wSjhzvwe23fxHb33wNgg3VSJcKcAc86DvWg3wsjpbKCly9aT1aQj6EzSzc6Tn4BFQDYzNz2N9zGlZVE4xwHUqVddDqmtC+YhUUv0/OGefaNbLNvCapkrAsGbt45MEH8fgjD+Mf/+FryKVS2PXUkziwdw++cPvtWNK1WMzLaAjk82oSm8UTzWeIx8PJ6IXX+ViBhYU/H6v+EvtcAJhvkBOxcBj/oyvADjZNfvh673vfi6VLl76q/S8AzFe1XP/lxi8HMCcAazqWxpnRaQFuCue0GOpONqhQQCAUQkEv4lj3cZT0EpZ1dmJ5VxdUy8Lc+BhSszMwMjmENA+yyaSUxY311diybZPEdMisWLlYO9d/0SnjypmNNDIh6DgHYDpmJvMesU4W4HxuIGMdyBhKoe8iAzj/350DBC3LdOJSSiXkshl8+1vfQltrC2684UboRR07d+xA99FjiM3NIZPJyJEQfDAzj1E6LEQbGhuwcdMm+XMymUI6k4Hm9aCltU3MYbg9Z0JZaItTqwTce0TGx89j2D3n0SiTTcQTuOGGG4UJdYAlWSVnhs4p/p1C/Sz8dqL1zr7mpXsyWeeM4jlsCU1eZI3Ooh1npYXkE09ZGIxbJ+PEozJLImMN6i5896v/jDO7D2NpuB5LK5tQkQN8OQs+W4XqZUyLI1+kzNb2KGKwkinpmCqm0Ts7iiXbN+PK974DrrAHeQJMFvilEg488CiOPbELrpkM1tV3IpxwIai74Vc98AfIYtI6yJkb5RwkDYhixRSmCglMI4/uxCiWX3ERbv7or8MKuWH73I5lK5lDvtOioyzdcnmteiWSpMhMTZcLacvGXK6AWKaATNFC//AIckUdPn9ITFQo2+T6U7bfe7IX8WQS1TVVWLdurQTK24xlKPKaySObTOPksUMIljL4i999HzSyKGXH32LRFMZeWCsu9ms0g5k1TEwns+KEy3gISmQlxoLkmBhXOXPKjpRaiFyHMXsJgCkuyGXQyWuSzHEw4JPYGbJhdJPd99RT2P3kTrQ11ONv/vxP5XsT9HONHCOt52OFHIn2vNSd1y8BJg1Xymy+DRQKBfT392P/vv3YsGE9GmiW5fM6El+3Cz6vD16aF2WLUOEWV2Z4HNfdDExxR6X8V6HoNZ+Fl/PCtDAuGrjvH/4JBx5+FDXhCFKZHBo6F2HNFdux9Za3AaGAMPVsFDkxP5ocmygeLKfRJPfZL7iOOetahpBl91jnyXT2BjxXNysI/pzNy3+WUyAgsyBSWT57CC75TKNx2OTECM6cOITqYBFhnwmvRnm4H7PJLPbsO4L+oQn89RfuQHVdiwMwbUWcj+Ozs+g9dgzPPvkE2pvqEPa54TILKKQTmJuegGXkoGmmSGRDIQ/qamvR0NiMaGWNhOToOueNbYQClZiZS2BqKoZ0zsDaDRfB5QkjbwFGScFcPI3JmRiGxiZw4tQAvOGgNJTypSJKSgm5ZBpmPoeQCqxqb8LimjC66iuxpKEaPlE7uJEsmOifTKB7PIWMVgFUNkCprEfXqnXwRSIikQ2Gw2dl2B63w0j+4Lvfw1B/P7o62nH19svw9M6dGBsewppVy3HlpZehubEeXo35nToCnH0uK0D43NU0bQHnvDZlwqv+lIWFf9VL9vq8YQFgvj7ruvCpb+wVGB8fRzOdCQH87Gc/w1vf+tZXdcALAPNVLdcvBTBn4hn0j81Ap2zRo0Hh/KVbQ4F2+R4PioaO4eFhHDpwGK1NTVi/ajWq/AHEJiaRTcTggwtrly6Xwic2MwW9WMD2q7YhGCLAdA5tfoZw/ve8DQnnaWjAQ1BIKRS3dALby7l+NPwhU8KCscyYUO4pLpbC5JSzNwk6JdydRZUun8kQb86DEWB2dS7Gre++VRjL7iNHMdjfL66yjGFh4ekPBFBRWYmW5mZEKisFAtEtVgrEqWnMxmLCfDFyZMOGDViyZImj1izPpPE7koUk2GQhThMb/uuTT+7E1OQUVq9ag0WLF8Hn85fn4pwBS2FAWfzOJ+89P6J6tsB/AcCUbEpHJyssp7Bb868yA0wgRoBBgCgZiyVhjyjxVPIWPJki/vWv78DYwV5sW7wGHYEo/GkTWtYE/Vrdfo8wZyXFMWGBR4Hh4pxcAdOFNE7OjqFj8zpcfOO1MD0uqH6vxA7kUxk89O3vI94/gqjtxYqaNnjiFjwFlwALf9ABmDIzS4DiVqDbJhJ6BlN6EhNWFr3JUSy/aitu/thvoBRyw2I+oovb89gorRO0hZJJcM1jVGEoBMAK4gXDAZjZAlIFA/1DI9AtG6FQJVRNE1MmD+fCTQMDQwOIJRIIRYLS/GKcCak0U7ehFw2c6uvD8Mk+NARVfOq3342gwmVwzhczF71k38oS4tcUYKayyFt07mSDQJW4kBcATGlMnE3gcExlnhcGnGUw502kZK1tSxoyGmWvAjBtaLaFqeFhPPzznyKoafjLT39K7hnOA2sed9ksaB56lV2Ky+hKXG1l1tCJ2OE+ZmfnMD09g1hsTljMC9ZdIM0aviVXzIHaXK4dDV44A+wmk0kJL8GYy4W8WpImhi1uuYy8KcBrWQiQt88W8fB3vosDjz4OtwUUijo6li/Duiu3Y92b3wRTc8yQhMHks4OyWDkup1PjMK3Pu1af+7B0Ji/n9QLlZph0d8rdrfmN/8uKuiyy5Sy5kZfGj0yuiky2hGwmjcnRIfQe34v2OjfCXpr5lOD1RxBPF/D07v04fmIAf/nXX0C0qQMu1SuMNPNbpycncGDPbvz8xz/CBauWIuRVYOs5wCggk4ihZHLetAgoBTQ31gpbXFdTJ5J/SoNNo4RiwUAwGBHJbDyRRiyRFRYzUzCRJjuseMARiXReR8mlIhipxsT0FPJGQWTSqtsFr+YR1tvWswirFkKKjkX1FVjT1eY0XVQfciUVI/Eiduw/iaKvBt7aDhhaBZatvgCV0RppWnj8PqcpIg0xWxxk//nOO6Hncrj5LdejpqoSP/nhD1HMZ/G+97wbbY2NiIQC4hzL57pXc+bv2cgqK0EWcM5rUya86k9ZWPhXvWSvzxsWAObrs64Ln/rGXoEFgPnGOD8vx2COA9ZULIX+0RkoLCQ0t7hymi6ymIYYPzAX0qNpePjhHShmc2iuq0VXcysCqhtB1Y0KnxeN1czTUzEzOYmRkTGsu3A1AkEaMdBkxAGYDMemNJK/KcejLNbQdeQzGQGU83JYieugo6IEtTuFHgECP8UUu3unwmauHc0eWBRzB2SmKM/jPFieM4GGIcHhd//gB2huasJNN96ImmgN4rNzSMTmkIjHxOWSO/AFAghVRNBcXy8zXKfP9OPuH9yNmVnmxc1iLhYXhmb79u1457vehauvvlpYSM59zTMj8zYhzpycUwgdPLAfExMTqKutx4pVKxEIBp0yvYy8pbydH7yUPExL8isJsudlilZZJsy/cxOAlwEm/14AIOWwZaMfAjCV83vCWvLfyUJS3qlAJZuTM6DEsvjXz92B6aMncfmy9WhUQ/DnbXgKJYg/qtctgMAus5gMRTcVMho64noWA7FJVJLJ2LAKeTcQqY/CRwZ7ag5P3/8wXMk8mnwVWFTVBDVlQtUBj8stBSazVoVRY0wBmUm3SySyM0Yao0YKR2YHBGC+4+O/BSugwHTz+C3Z3m8r4gSqKJowNIVcAS6aJnm8wl5OJtIik+UM5uDYFArMGXV7obg5i5lDJFyBQCgocSnHjh+H5nOLoVNNTQ0ikQoothuM6TOKBp547AmkZyawsq0WH3v3W1HpccLiefJErvx6SGRfzGC+FMCcN3QSks0BN+LI+SKJLP9eJLJkit2OtDefSUvjgxJ3m46elomnHtvBGwcfev8HRPbO8+NIcMtspeNgdXa2UmY6Kf8UytcBb8x53P3sHsRiMTQ2NuCSSy4Rt165NHkdM+bGMiSyhFRxhRaCaqvS8CDDSKfjogBMC6bLBBQTQbcqESqqYcCMJfHUzx5A997nRGLr9wUQqalBzeIOtF24QUxk/MGQOEw7t5Yi9ybnGJWy4c/8PTovK56PWXEaWY6ZmOR5OlOuTlTL2fnuc1HmOYPR84ZlArhNWARhBD80+GGChqIgm0phqP8knn3yAaxbVodomPmWEDOe0Zk49h08hoHRKXzs9/4I9W2LoHr8KBmWZOkmE3EcP3wID/3sx2Kilpwdk5iZhmgFKkN+2BazezNQXDpWrlyCpsZGBP0BlMj80tDKZCZvQXJBaQDFDExKYZPpPOaSGcmTVTxBMB4nEK5EtL4ZDU3NGB4dkfMXDAYQ8PkdJQos6PkUCukpJKdHENIsdDTXOPPkLg+yJQ8mMzbufmQf1KoO1LStQsEOoHPZGtTVNUg0E125/RVBYbSLxTxs08D9P/uZuJC/6YrL4bIskcd63Qre/Y53IFoRkiYOATfFApIXbDLXlZnBkhm6gJqt1sQAACAASURBVHPOU5mxsPDnaeFfvNtXCzCPHjuOgYHBN8jRLxzGwgq8shVYtKgDa9esfmUbv4KtFhjMV7BIr2CTlwOYo4AVS+UwMp0QqSHZBEpk+UPzDZpxEKzQAMfn8UtMydDp06ivqMLmNWvRXFOLoOZBpc+DSr8LJ/v6cPBQN665/jpU1wRF1pfPO5LVdCKOeGwO6WQcmVRK5ozy2YyEwLe2tjrRFZYlzIcjv2PUAt0+sxLxkUqlMDgwIPl24UgY9Q31aGuj82dECui5WAw93ccxOzsjcrGlS5ZgUXs7HnroQZn1aW1pxZWXXy5RKmIU4XYjnU7JcCMNaDSfR7bbvXs3HnvscTz77G6HKWUEiWUhl8vhlne8E297+9tx8bZtZ2MaHImqU2xz3o8vhqRzxpOfxWZLe3s7li5bioqKSocFM3RxJKWkj6HqxaIusttMNotEIiXfNxwJOXNkBc4RWgIA/ATfwtZayOYLwjITALLgZ6yI160h6POBMk7dMGXG0+P1ODOMpg0tb8E1m8aP7vwG5o6fxrq6DlSablQqPqZVStFvsqjj7J+bDq6U8xEkqFApV/W7MTA9gelcSmYyyTzRhIcsQ0j1oELzI1JSEbZU+Plj09hFFRmnQXbX0S477sAKwYWFWCGFyWISCW8JT546iJVvvhwf+svbUFSKsDU6mrLsB+xCQc49f6gWTSTTcPv9UAJBpE0bIzMxFKBgOpHCj+5/CJdsvxz+YASTM3MCOqqrowhFwsjms7j3h/di4+YLsXzFCpim7lxvIFOjiFT0h3ffi7DmwlWbV+O912yGRha4PB8sxe7rATBfwuSnJAZQ5Sgays1lv+XUxnMAplLWVHP2TkSh56g8nT/bsA1d7jHiekWQtI7Z0TEUMxnUVlZhxdIuhIJ+ea8U9mUwSRChqc78ImeMmTHJCBKCBl6/jPe5/fa/xRVXXIGrrroClYw8cdKFHAm3QvA/J+fRp2ooJYuoIJuseQQMFdJ5aBVe6C4LKTaGXDrCQS+CVFOYJhKjY/j5PT/CzOg4rr/uzWjo6JR9Hjx0EA8++ww+8clPihkX7xUyZWRGRR6qGyJ75zHPz2VqXrfcx5JJi1JZEq+K2VM+n4NH1ZxmDD9lHmCencF08npFri8vW5pbZNfohsrZSzL5PD9WsSBup/zz+OgQ7r/ve9h6QScCmolsNgV/MIyS4sWpgRGcGZ7ANW++ER1LliMQrhAGPZNNwdSL6D1+BPd+7y4oZhEb1y3H8iXtMItptDbUIzE3hanxQWiqLcA+WlUJLxUnhaITM8RzzWgnxV2OumHjS3OibyiUZgyOoqBolmCrmoBbTfNCL+jSAJRnBr8BrwUXzYwKcJVyUEp5aC4DXk06CJhO5ZAp+VAKNODLX/8RPNWLsHjVxfCGGhGtbUZTfTMioTCSqQS8FQHJdE1n00jOzSGXSSHi96G+phqzk5OoCAbQ3FCP1uYm+MigvkgBI01IaSKImmAB57yCGuD12GRh4V+PVf1vfCYB5mc+85lHb7jhhtArefvY2Pgr2Wxhm4UVeMOtQHNz02t2TP94551937nrrht27959+jX70P8fftDLAcwRAsx0DqMzCZFSmnDApcnCgwBT02CWbKTTGUSCYfT19qC/7yQaq6pxyYWb0FpXjwDBBWdsNKDn6HE8u+cALr/6CpRcJpLJhDhKEhSFAj6EgwH4vR6n+JLC1SXzbER5wggqLkQiEUdiSrDLMHbdFKMOYTuzGQFyBBksKDl3NTExLu6RZLnIkoRCQWEsW1uaJb+TUth9e/dg8MwgPvC+9wsbw0KMAI5OsmRYOPvF9zNqYGZuDpOTU8Ja8jU/Z0m2o7W1XcAwHUklloSzjmR06JBYNuop6oYA1/GxUfzkJz9BOpXGTTffJMWvQemuYUgMhKGbTsQIpYNuFXV1dQhKDIoXoVBImAOykIUCwacm8lAWfZTIah4Vhl0SJ1XdomMlYxkUaFIcO59NIEBiS4xdOKpFrFwwYA9OY8e370WqdxArK5tQaXsQsN3QCARtwFJdsN0KbJVmSiWZwxQ5L3NNPSoyZhFzhQzihQwKLgsF0xADIuZg1oUrUOnSEDBVaDQMggaVjKMNFE2aKiliUMMXC03KX2cycYznYkj5XXi87wBWvWkbPvxnfwydHh4+VaR6hJgEG/InziW6FOiGBUtRUYSCRFHHbCaPZMHA6PQsnti1B8vXrIVZciEWT2HZsuUyD0gDp/GJcTyz6xlsvWQr1qxdU2a/TbhsN2wTSKeyeGLH46gJ+XD5huV4y0XL4JVi+/ksSGfCzwEZr5lEVgBmGkVbOesi+2KA6YCeFwJMAbtlWadLNIgEBGUIdFabztlVTqzye9gSV0J70dTMLGLTMyikkrj80m2oq43CXZb/MreQTR7eiybnmik1Ld+nVAuMjY2hp6cHJ0+exOrVa7B06TLU19eLsoD3K5s+Bb2A8alpTMSmxTCrraEJyJvwKR7HUZZMIx1XvSoyhSxmYnPQ7QJqa6vh9ajIp1MIaB585xv/gemxCfzux34HgVAFdNPCXCqJ4elJ9J04geqaGjB3uXNxl8wECgjWDfi8nGl0ADdZWb5vPtFSwErZBVdRmWPrZCyKSkDccF80DM1503Izad59lmtCoMqZS34+2UsOv5KdE3RUsjDcfwr3fvc/ccmFywWcTYyNIJMrYtmadfAFK1EoKVi8YjXCVVEnt7NYRDaXBun0bDqFsbEhjJ/pg0+14FOZHTmFdHwOFWE/mhpqUR+tlgaPpqnQeDycCbdLsv4an5sGGyh8ZrpFCUJml890EfOygcHxAz67yPzagKlzDRgn4gYbFxSMlFz8TM6X56HIHafD5WKTSEUBXuSUMGKmH1/4l3vhr+lE56qLoXhrUFPThMa6RkQrK4VqL5ZMGLaJ2dgMdjz8MC66cAM629uQTsRwz/e/jxuuu1auw4qgX5avPBH7kv9zLwDM81fQLADM87f2L9jzxo0b237/935v5wc++MFXFwT4Bjn+hcNYWIHzsQL/8NWvHrzre9+7fu/evVPnY/+/Kvt8JQBzjgBzNoEi5ZmUIblUmKoiM5lkMDnzmEpnEKSzZk8vzpw6Jczl9k2b0VJfD79LAbGA1wUcO3wYTz61C2s3rJPCkcUNCwWfR0N9bTVqa6KoCAYl6oGAiEyf5rKRLxaleCWrQTDlSPScWBJWy2KKQwkbQbBlCqAiu5jJpHHmzCASySRy+ZzIWAkkWpqasaijHbU1NTKL+eP77sMjDz+MD7zvAzKPSVkkg9jJXjEEnMiNbCulwJIBOB9ACZewHQS3ZBXZsZdoErpmmo6pCA+RkQ0EiwS+nPGbmprCIw8/hEceeUT28+EPfVhkrGQ7WNhyOwGv5TxBGgbJ36tuMaMh2CRLK/sxTFRXRUROSIMbkfERf5M9YY6gaYo8UMyOrBKMvCm2/uJ2a9mIBL2wi7YDTnUD+aMDOPTzx1HsH0enrwoVtgea5YKLlSSdSem2qTkzmASY/J6SpUgwzP16NWQtHYlCFkVXCUXdkQb6FBU1wTAicMNnqVAtSncJnjVhffLFgrCpBDDOKGUJFtmtVAyj6RlkQ27s6HkOy7Zvxm986uNQokHAr4lBCK8GEib8fiSVWdjy2qTjasawkCoaSBklTMaTGJ6cwfhsDG5fQOSAnNnbtm2rAI3R0VH09PZgeGQIW7Ztweo1qwUQ5QtFAZimXsLcbBwne/vQWBXGRSsW4ZIVDQiwCVB+KHD/88XvGwNgUs7p3C/zv18MMIXBlLxZi5OPModpF4vIxRMYPjOAvmPHJKqkvbUZVJyLdkBm3Zg960i3HeOtMoC1S3jkkUfx1DPPiInVZz/7GUSr2XRx5uN4jtlMyBcKGBmfxOj0OOoa6tHZ1uEYSRGvFCzYRgludqZUlxhuEfyfONOH9kWtqKuvgcu2UFlZga//679hZnIKf3LbpyTnkm7XBEVEID/84Y9EJVBbW4etWy6Gx+uTe47RNI5M1/kOZM95LXg0NmMcsOnci86ZJSsrzyVp0swzxeeW0uWWwtm/coC+MxNLKaclOY2wGN/CmEk3SoaOoVMncd8938PyjgZ4FROx2CxGxiaw+eJL0dG5DOHqGkTqG6BoPoc1NgzoBq9HjhQUUcylMTs2hNGBPkyM9CObnIOm2Ghuqkd7SwuqyA4m4zIS4PN6UFVRIesmBmuiPknJM5VNNUqgJcO0PLcgkTTl8QSqJCjP57fXbLc0AObnZB0zJE50M6VVp3+z6LLJguruEDKuMCZyGr7ynz+Fr2YJOpZvhqVE0NzSgaa6BlRXVEjzsGDqyOt5DI0M4rvf+jbefcs7sGblcowNDeCrd3wJv/Wh38Tbb7wBfo2tpOc9lV7q/+MFgHn+qpQFgHn+1v4Fe167dm3wvbfe+sxtn/rUBW+QQ1o4jIUVeMOvwF//1V/te+iRR67etWtX+g1/sG/gA3w5gDlMBjOTw8hMXAClwRgOdrJV9SzApOqTANOnedHb04uBk6fQXFuHyzZvRltdPbwuERcyVAFHDh7E448/gcVdnQhFQohWV6ClsQGRSFgMG/wetzAoLOQKuYyYYJi6LgWh3x+ARyPjwBkvxis4UQNSRVJSSRBX1MW4h8yEx0twZyGVzEl258TkJE6fPo2pqUk01NVj1cqV6OrqEgaRAPPB++/HZZdehre89XqsXLZCcvkE5MCQOTXGaJw1jTxHfZXL5FDMF8oOlU6IOwEuc0O9Xidnj3JXKVC9HuQKeZw+3Y/vfOdbGJ+YwKKOReIiS3lmlDLNUEjYTwJWJ5zeEsax+/hxTE1PS3Ha0NCIysoqB4SaJtrbW6SwltlTtxuZfB5u2vZ72ACwHaBKV8iCgWwyg0jA6wBzAZg+mGld2E2PVcLMrmOYeK4bylgMTbYHYYvulI5JirjBetwSTcKin2WlZCiS+eHcLM05/D7oJQsZowBDcZhJMr9u24UqzmzZKjwWC25I00L1eQVgpnNZmZkliCe7IkWrpmAsMYOhxBSMKj8eOb4XHVvW4df+6KOoaG8E/B6JSyH491HqZ5gSCUGYrTJSpgRkzRJyJSCpWzgzNomJuTiq65swNDaOWILFtQ8b1q8TYNp3og979uyR+JWLtmwSgx8CTLLEbsWDQt7A8MgYCpkc2mqrsXZxA1Y3hxDiuGjZSIbrJD0JqbLOJ4PpPHjEUfesRNYBmucCTIFB4kDL3AsCQJq3qijlCzByWfQePYr7f/xTiSpZsrhdgA2p3CABmkTpWCKRFWupEpl+J5LjW9/5LvpOnERHRwfe92vvQSRSKSDeaSA47q2GVUK2UMTI5Kiw8VWRCJqjdcKmW1kTpYIJX8QvtzhNhqYmJnDvT+5F2+I2LFuxBI1NDQgEA/jWt7+NmZlZfPzjn4Bb8wrTJnOgjKYpFPDUk0/i4MFD2LbtEoRCETGYa2tvl5gSNm/4PdgoYXPK73PcSCkh9/u9Mu/MJgmbVNGqKnEt5c2k8tTOM8FnbcrOfdjzvnMcpAmmKfc1DTZbOEPtknvT0osYHx7EUzt3wAsTleGAbNt38iRWrbkAi7qWIVrfCF8wBJfGZwlBHQ2s5M4TMDk5MgiPUsKRA8+i++h+uCwdl1+2DfU1UZlnz6WzGBkYQDaTlbzfJUu64NHIPJOJtZHNpBDwafB6Hfmu/L2QlorI8wlEKcc19KLzXPIFoZRcKBXFV9yZFydYdfGuI8jkd7YEYFouDxKGhljJj6miD/9x35Pw1nShqesCFOFHW9tiNNfVIxIMyD5Uj4ZYIib34RM7duAdN92Ilcu6MD02iu/+5zfxvvfcimuvuYqPBaeh81J5TeVTsAAwz1/hsQAwz9/a/8KeP/uZzzz66c985mrpgC+8FlZgYQX+P1eAhfrf3n77zr/83OeuWFiqX24FXg5gDpUBJg0nKImV8kFRYaluR3rp9ggLlUxn4NW86OvuFolsXTQqEtmW2jp4FQJMOoW6cezIYZGj3nrr2xGKRETWSUt6n4cGKroUbgGvJo6WgwP9mJ4cR7SiCpzh9Xi8UuCEwkFYpObKERz5vOGwDlwKZlcSrGQyYkbR3d2DkZERmVF02D7HQMYx+bAkKqSluUVAWpyS15KNxoZGbFy/AVu3bIGXDFmZwaTbpsNicM7PiSCRAl7MJUoo5vPw+Hzyb5L/RzazPKtm0lVT/gzseOwxfOM/voG3vf1mrFixUuYudctEOBRGOBQUJsiJRym74IoTrsPIspZj0RiLJzExPo6h4RExT9mwfj2aW1oRDkVkH5xVUwhuNQ1FU0cmnZXZUqOgIxVLIBlLyPeoqogg7PNDz+QQ9QZR5/aj77Fd8ExnUJUxUZ2zEbDoLspjd4xJTLKXdCKRsEXWljbcTJoozx0SzBYtA0UKqr0eGDZn3CyR7oY8PniZKUqX15KNHNlmn08K9XgqKYCc55IFOCWyqteD8cQMhpPTUOor8cDhXWjcsAK3fuIjaF7dBdunyYwnK00PnVUNMsCAi661JZcwuKYLyNhA/+gsegaGwYbJitXrcbyvD4rqQXNLu4AIrkf/mdPYs+dZucYuWL8WrW3Nwiq74Iam+ZFMZHG8uwd11VF01Neiq6ESndUeVDBRoyztlfP2us1gvhqJ7PMAU6xpzpHKngsweV3zvlJJu/JcyqyuCiufJ/WOQ3v34T/+6V/w1S9/CauWLYHbZQnIchoavB5Lcl8xN5TySrrF7tq1C5lcHnX19VixYgVCwZA0XthgCQSYJctolLK9bZnu3fHYDpw+fQq/8b5fh8uw4Vc8CHh8znWr63B7VLg04OTJXvSd6kM6n0Z9Yz22XrINP/7pTwWUXX31tWhobkZFpEJmC+lAWhetEVOaDOXzqoYglQmWhXQmB6Ooi1lWKp3GxMSkNH/oFE2Ze1W0CmaRQT5OVii3Y+Nrnr2c99466zF7VtUw/0wuZ/FKs4EROo781vGCcv6NoL6Qy2J8bAiVQb8AWh7noQMH0blkKZpa2uANhpHP5uR+o8sxG2e6noerZMDU88gkYzjT34sndjyI7qOHEAl4sGzJYizpXCzPlqnRSZw4cQKDZ4aQzqSxqKMVNdEKLGpvxdIlnQjRbM1mk8CG3+tGgCZeNM4yqMzIiazWmUhwzIqEt7RV+WGnYt6ITL4bm0Ln2BZbihdFtQKTeQVHBuP46a4eRFpXorFzHTI6RxgsRAI+VIWD8LK5qGkYHhnF4OAgWsSRfCUaa6PC9KZmp9G5qEMakj6OLbwYXMrD+Pn/DxcA5i9XG/wy714AmL/M6r3G7/3Ubbf9+8c/8YkP1Tc0vMafvPBxCyvwq7cCQ4ODuPPOO+/40h13/PGv3rf7n/1GLwcwB+cB5mxMJGMstRn9UGLxRmMTtxfCYGYy8Lq96D7ejVO9faitrMbFGzeiqa4WXkWFjwYebg+6jx3F/r378O5bbkZFZUSMdAguw35nNojmEZQ5HjywD/v27saZ/tMIaF588Nc/gMWLO4XpIrtFsxy35oHX74NFja5toZBJY25iQiS6g0OUxaakIFu0aJFkTLIAZmZnKBiURaYcjl39bDYns5YEhTXRKA7sPwiP24OtWy7CitUrJAuRdvycF/NwttPlEufXA/v3o7q6WtxHKV1NJBJobWmRWTJmupGj4ZyaE0VoY2JqUgrxvc/tw0OPPII/+MM/wNIlS6VwTaaSCIXDAnQkWoK5fQRllBNSkgv+dvIwCWZp9pPLZtF/ph89PX2ora1BQ10D6hubUVtfL4BV57wUSz7ONhUNMfcwizpsmppwDjSZQDaVQdjvh5XNI+oNoBpu7Ln3frTCj2b4EEkbCFLOyrKazDVBugqYPExhLiBMjrvkgptuomSOOPdZMmHS3Cfol6xN/h3Be1Dzwm3a4ghJiWWBsmafR+Y448mUsDeSFVh2ZHX7PJiiRDYzC1ddBe4/sAvR1Ytxy+9/CMsu2gAw1kSUuy4oBud2aTqioKQpSBs2ChbnumzkbBv7DvdgeHoOuktBXWMrZmJxVFRUobWtFblsUdi7wcEzOHL0EBoa6rF8+RLU1kVFxk1WTHF5MD0dw3P7D2H1ihXoqKtBW3UAS2u9iKjAual7b2yAeU6Mo8TYOLE2lIkKg1k2obLyOUd1sP8A/vX/3omv/t0dWLtsCZSSAdvSBaTNR39omqec4QoMDg7h9tv/Bo3NLbj0skuxZcsW9PcPoDpaI9ep1+tGvmjBYF6pYsPjUZHMpHH/Aw/gyNEjeMu116OzvRP10RqEfF5xljV0zgy64NYUJBIxDI8NY3xyFHOJGPyhIJ7ZvQcDw8PoWNQpwIxNospwBH6PhqnxSdRGo6JWqGQ0Ch2GdcOZXXbToIuRQ3GJWuI9SofVlpYWLF22BAGfwxo6s5g0B+KcYTmjtkyglW1lzponvfAJPp8OylFcU/Jv+Tm89qnMEMdhl5PzS5DH656S+96ePlTXRBGtcZ4ldC52FBvM62RTh/cT2foCCrk0ErFpDPafxNTkKA2e0VBXg/q6OliGhV3PPCv5oxPjk9Kk2rLlQqjME3URUGpoqI2irrYKVRUBAZeayxLw6rJ1qDDhVTk7yvlTunsbApDZGJQGAxt1pTJYJsAsuxg74JvxRT5kEED/bBG7e0YwkFSg1XYgEG1FseTMghPPhjwqvJTpBkIYGh4VSfO1V1+Fuuoq6Nk0sqkENqxdLbOaQZ/HmcsvzxufAynPAkz+k7Jg8vM/W0ycs7cFgHnelv4Xd/zBD37wN373d37nKxdu2hR5Ax3WwqEsrMAbcgUeffjh2T/77Gdv3rN//6435AH+LzqoVwYwsxiZi8usH3vwBJg2Z2touiNyNIcx5Nxg97FunOzpQ01lFbYKwKyDV1XhEyDpQc+xoziwZx/eefMNqK6qcDrmPg0+zRbjDBYs+UwW//av/4xDB5+TrLdsKo3P/umnsWXLVoTCETHBIdglwOQ8VS5fQP/JPkyPjyETm8WJnh5MTk1KnMjKVatw7XXXoam5RYBcJpeRyAnORlK2SsfI8bEJZHM5eD1e0Ihq5+M7EY8n0NHRjgZmrVWEhJIiWIxGqyXUu6+vDzsefRQXX3wxmhqbRSJIF1vOeDLShPsgoCVr4/U5s1OHjx1FdVUVsoU8xsbH8dabbhTDIjEJsixx3eRvFoEBr08keqyRyCixTCXQ4W9GtDgy4ZLIfekqzho4Hk+jsiqK9RduhqK5MJfKIkHgRHDv98txU8rLrEEaKaXicSTjMYS8AQ6YoULR4E7l8cC/fAsrI7Xo8lUJwAyV3FBpuCK5ki7oClnscgS9AEwX3AT8lC2zQcDMvxLndQF32C9mQ5RNsqj2ax5hO7mdzG9SWqcpIMObymSF/SAj6tC3LqgeN+ayKUwWEjCr/Hjw0B4EO5vw1g+/F1uuvwouP+W1HMNUYBd0Z/ZWVVGwbZHFcn44ni1Ah4JdBw4hY5TgDUckjiEUqURVVbW4mpJES8TTGBgcwMDAGSxe1Iq2tmYxeqIjL+dEdd3GyOgknnvuEC7bug3NNZVoDCq4oK1CcjDnJXsyX3e+GUxxln0pBtP5uxdIZEU16wAXNng4y8wfi1Jz1Y0T3d2465vfwp9/6jasXrIYhVQCJ/t6xI25qbkZy5Yvh0fzSeMnnkziyNGjuPPOf8SmzVtw6aWXoLOrCyOj46itb0S0ptppBummyOrZlEnGZxBLJXH4yBG5lgkOr7vmOixbtkwYdh/nmClAoPmQxBpZSGdTmJmdxtjEGOYScQyOjIrc2esPoKmlRRQKvCe7Otrx85/9TGTja1evRWdXJ9xuL3yBoLCcFZGgNH9o9DQ4NILevh4MDw1LY2fJ0i40NdSV3Z+dmcUcGzSETjS+caDm2d/za/qLj38CNJewoTTaYaPIAZiG3CtUa/DZSKUBrzU2u8bHJ+Sa41iARHgYNAlyjJEcgEfJuyEA02CkjIt5wXnohTxKJQM11ZXynbm+R492i7Q+Fo9LA2vLlotQLGaRiM8hn82ivqYKDbWVqAj54NdcqI9GUF9TgeqwDzSGBvM7TRr3mDLbSfG6zHOXrxfe8pKMZNuO2ENimJgzqkJ3+TCnazh4ego/2XkQWsMyWIFamFoAtssj6gC3bSDoVVBdVYmW9i7MxZOYmZ3FdVddjWIug1N9PZgYHsRHPvybAoaZj0lW9fkphbNX+gvinRYA5vkrRBYA5vlb+1/Y86ZNmxbfcsst3/jkJz+5/Q10WAuHsrACb7gVoOPoHV/84v7HnnjiyoX5y1/+9LxSgDk6F3NcOYUhUmErnDG0oXqcead0OisOh5wTPNV3AjVVUWy58EI0MTdSUeHV3PLTc/QIDu19Dr/+nneilrb5bhc8mi3RD5S2KraFVGIOf/Xnf4ZEfFbMfwYGBvCRj/w2rrjiSpmb4mxjoWiiaNCuP4fB4SHc9a1vYeTMabTU1wjrQgOcxqYmdC1dhu2XbUe0rs4xksnnhanRPF5hBSlFZeHm9fqc7DQx7SnIbxZ7+w8cEKfbol5ACSU0NTSK6+2Z/n6cOnUKH//EJ9DRvsiRCRaL+Pd//3ecGRiEz++TmbP2RR0iEyRw3Pn0U7jiyiuw9oILJG+R5hkEmyzMIgFGtnBkzDED8qpucXIkSmAxxyy4WCwh8tuKSFiKq2QyIyCTBajPo+LHP3kAyXQB11x7PQIVXgxPzGB0ak6Y5oamRol4yaUzKGYLsq6c9YyEQiKRdVsleHUDqYER/OftX8b6mhasitSjMmsibGuwTdsxz6FjqJtRNZDZRwG8ZDCNkjCIMCi1VMSwyCQrFvCKMySNhggoOafLSS8yHQTdnJYkw8q1ZdOABaeTZcfIEjpY2kjoOczpOeQCCh7tOQA0VODSW96Cm379vXAH/RLO7swMGuK2ayiKGPpYbkVmLkcmZ2EobhzpO41AZTUqa+pxanAYq1evhc8XkMy9Re1VOHliBGfODCOdBHxBYwAAIABJREFUTmLJkg5UVVbC7yeDRQCmIBbLoH9gGMeP9+Etb7oO1QEPqtwGrlzTAp9cu86cKsH++QSYTmzJ8/pBsrrPS2RfCDBlhpCsmDCZzgymqAho3MScWI8HE8PD2PHQI3jvO27G8o42TI0M4utsAB0+jLe/4+34yEc/JrOMll3C/v0H8MiOxwTAcq64ublVwEJNXb00OdhIyKTTKBqOy+yxY9149tlnhE2jUyudXadmZnHTzW/H5s0Xoa19kQAPPkNUlKDaNvweRe5jSnt90mBwxJl8NrGZQYfap59+BqdPn8ElF2/FP/3zneg93g2/P4iNmzahvq4B7e0dooig23MgoCGXz2NoeAL79+/Hgw8+KFLdcEUEixctlrXh/c/rlcoAB4yz4SJdkDLIfB5onvtU5j0jTSLVVWYhHbDJdZa4EpNscEmkw3RDJitMgEmFAtlS3guU9/KZ49U0BPx++L1eWBbnmnVYBKWmIWMGZD8d6a0lyoosmb9sFrW1DfLMpEqCRmdNTY3O+y1DmnpBL82rstBzKQF72zavx6VbNmBFZxvCHhdSsSnAyAnYDAe8cJWoYyHi5zOBxj8Ek9y3oz7g+lNSXrLd0F1ejKdKeGRvN/7xrp+ibd2l0LUIMgagaF6YxTy0UhGVISpNOrDt8jfBw1ihbB7LuzrRd/w4nn1qJ0YH+vH52/8Ky7sWI+BhDJHDuJ8FMvNuyOVZ2AUG85evDX6ZT1gAmL/M6r0O7/3ob//2p3/rIx+5ff369a/Dpy985MIK/GqswH333Tfywx/+8ON33XXXfb8a3+j8fotXCzAF87hUARrEE246G8Il7BPt/48f78bpEydQW12DrZsIMBuk+GfXmbN13UcO4fC+ffjIB96DaCQiskKPmwYeusieKL2bHB/H5//mc2I+QVDa19uHj33sI9i+fTuaW9vEsMaluDEwOIRn9+zGU0/vwtzMFMJ+DW2NdTILGa2uRnNLC9o7FgmLWVFdBVXzyLGSVSSIkwhLmm24OSHqmM6QFeVsoJiXWKYUwSy8WbSz+CPTkEokcaLvBPbu2Yvf+d3fQ31trRRyzLXs6e4VhFEdrRY2jWwmTUjIbn77u3dh80VbcMH69SJ/I7iiNJR7IwMn8SQsEimPLRYl9oUshDCCBl066bHjSGb5IqglM1gsGEinUujpOYGhkQmYcGPdxo2I1Ebp5YhYMiXFP5lRMieW4RgiMRKmoiIiDHNQdUPJFTHVcwLf+NyXcHHrUlzY0I6aggshU4VVMATMchhLZjAZVSKxCywlFah0ry0SYDpxFZzpY7FPE54CASblfLYlLLHMaoqszoJp8XNNKRbJRtO1lxEXLKoZe1LQdWQsHWmXgaSnhN2DvUj6XVh6yYX4fz79h/BFwmcBpkt35lwNxYW0ZSPvcmFwfEp+YtkcRqcT8FdUIVwZxXQsjkWLuyQihaH1TQ01OHrkGGKxuBhPNdRF4fXRMbhsXqJqAkBOnBzE2OgEbnrLDXAZOfiNJG696kL45wFm2dznjQEwnaFQJxuz/Hs+u7FcAc4DTG5nlSh/dFQEvD7oyEzlQWp2Ft2Hj6KrrRUruzqQi83ga3//d5icnMQNN96IX3v/+wVcTE1P4bHHn8ATO5/E2vUX4Jpr3oRFixYLaJycmoE/GECuUED/mTMSt0Nmn7ujuQvNvETmrKnIWyU88vjj8AaCcr+sX7cOVeEQfCrdZZk3WoJWjvxw3E5dyOUIcCG5lrm8joMHD0sO5tzcNM4M9GNsdBRVVVF8+rOfEaOwqclpjE9MirMsX5xjHhkZRTyREKVCOBLB4k6CW8rjOX/rljxdzmjyOrbI5ss7CTDnmcyzmS9nH+rSgGHepOYYUPE78nzwmqdcVteLIl0Xrxw24djs0TRxv54YmxBjHYLKoNfnKBzYVEulhfXkvDY/Kx6PIZ/LSvyS3+dDIZdDoZgXQJnJ5aAx99YwxImbKgiNWZx87nqoHvHAw+cKLORSc5geG0RmbgpN0TDWLV+MLRtWoZJNFj0Hq5iR+BpNKZv50MXWtlBitiqde3l+FM6fS9ANLFtBwfbi8X3d2LG3F90jcay57HrAX42C6RI374BbRUA1YWTiOHGiF0vXbZJIlpbWNjTU1eHxRx/G6b4e1FaE8Xsf/S001NRAoSKCcmMP9zW/1I5cv3ylyzlZYDDPX22xADDP39q/5J43btxYs+3ii7/y4Q9/+NfWrF37Bju6hcNZWIHzuwJkmnbu3Bl/+sknv/bFO+74i/N7NL86e385gOmY/GRxlsEsR0AQaLwYYLJYP04G88RJ1JLB3LxJGExmsBFgujUV3UcO48CePbj1xutl9o9ZbjZnukxTOuN6PoPJiXHc/9P7RB7FEnlsZAQ33XQDrrryKixfvgLpbAZ79uwVMDs0MoLJqWkEAz4xiwh6CFItkdetWLVSACbBHIGjFEAeutASXNrCvBIMKSyOyvEKwhjKzCMBJiM2WPw5xQuBLQEa2ZMjhw7jB9//AW677TZ0tHdgfGwMTzz+ODZs2Ii6unopEln8sqjmfNroxAT+9gufx8YLN2HDpgtRRxbBBRj8TDKUGiWYTg6hsBCmhUgwJHIzuk+6FRWhgF/YASJhmctkdVWONinkC5iYnMHYxDQmZxMouVRhjWob60XmSfdTmxJWfm/DkmgWzoLRVMc2LAmtL6WzGD7SjW9+/su4fOkabG7tQo2uwJO34LYIIUjNqTDcjnEOwQkBnUaAadlQdAu2ZJLSWbQEg5K5oBdF5nHSkMQuwePxCHtDNpXMi6EXYJi6SJarqqqkcCSDI/JBxYVUNo2cbaJAJsVTwpHJAYyZGVQtX4RP3XE7wtFqmSGURoEQvi6Rx87qNmaylAjnMRVLYIAyaAJrVRPTlIqqGmgeAhwVlm5KM6O3p0dMVtavWwOPx8k+JegyzSJCoQp0951Gd/cpZJJZ3PjWtyA9OwlXZhYfede1CFCmS4DEn/kyV8AcWUHRd4rEmBE/BCZOCV42uaFZytlK2TF+4YvXxbwvZ5FuuIaJ6cTzJj/8LEewKO49ZZgzz17yKnLKvLOw50Uza2Tg2DgRRk6idAyZJeY7GYVBZpo/2URCXEgLqRQ2rFgK1Sjgbz73F/D5A7jpbTfj5re9XebwfvrTn2HP3n2SD9uxeBEWd3aJpN2gDNLjw6LOTvgDQUxOTSEYCYuKgA0T2bfMQLPBoxH5YM/+A3JvVFdHRcbuskwBmCGvVxisoJ+svSbfne7QRZ2GWzIYDJfLjYmJKYyPjyKXS8Pr98p8aE19HS7dfpnc96lkSpo+NCYjS8h7OpvNCxhks4MKBMafcP6R7DUl6TJNSaOusoEXr3+uv5yrsyDzheEZfNbMz1GTtZeYI5sNtYIDMAsFaa4pmhuWqsIbCAibScCdmIvJdRIk81sswss4Hz6Tcjkns1PXnXxdGo6VLHHO5v3MZhWlr7zH2ARibnE6n4Nu6CK7TyTjclH4/T74fV7kUmmR3JqFLBIzk0jPTcGvWKjwKgh7XTAzcYR8LjTWVGJxexMCHgUe1ZnhJMCUa5DXIuNe5Kp2wSwBugnkSm7c9/DT2NczDE9VC5pXbITLVwHTVqV5xud1Y0UQ2fg0vv71f0NFfSsuveZaXHPtdQh4vbjv3rtRMoq4/uorsXrFMgR9XicCiPeZMO/nyGPFcWyeSV4AmOezSlkAmOdz9f+LfV988cV1F2/d+vnampqN7R0dnRUVFY4bxcLrFa/AzMwM3v+BD7zi7dnVZxad48G/8HojrkA8kRjqPnZsYHJi4h+//s1v3vNGPMb/rcf0cgCTMSVxAZhxFAx2rAksKF10C4hxqZowgblcXrIWKXljRmC0sgoXX3QRGhsapODh3JHXq+LY0cPYs2s3bnrzm4SdNIsFWJYutvNGIY9sOoHZqQk88fCDsPWiFJL5dBqtTY24eMtWrFy+QuRrO5/YidGxMZGqsdCNhIJOfIDluMiuXrsGq9euFSmcPxIuswgeBFjwmgQNTsYdWUYCNbKvBJosNimzlHy3EmV7qgApp4C0JcqAz4wjR47gP77xDbzzlltENjs5MSGzXh/9yMfEVIi5iWQkCe6YJXd6YAif/fM/w4UXXYQLNmxAmBECdHiVaA9FuvlkJCVbkLOtcMkcpkjprBICbjci4TC8jEBxuWSWi/NU4j8ivkAlJNNZJFNZJNM5nBkYgl40UBEKobWxEYrhgpU3YBV0iW6ge6YAZgETphTrZjaPsb6TeODb38NlKy7AxrZOVJsqkCrAr2jw8FyTfaEEloyuvNuWXECFbDCD6Ms5nPxsMj3Q3OIoWzANAZks4J1YjDKbaunyZzIv0aooTN0UAyICbMKsVC6FtFVEXi0h6wP6k1Poz9BRtgp/ceffo6quzjk/BCfMZi3ZTt5l0cJ0OoNUvojpuRh6Tp5GqKparluPz4/FncuQL3KmVYFe0LFv317Mzkyjo70Vl16yVeJtCAKKOmfaTARDFXjuwFGc6OtHJFSBCy9Yg5nRIbgLCfyf33wngmSEyrOgZ6HdPMAs/98iM6y8d8q81zz3JRSsY8frQJWz2zs5rxQkFmwgo1uYjqcYmgPL5RawyoLa2dwBmZydnAenchVxbZwBOWn08NoXsMQi3U0wUP4zZwTZ4KDEkUdTKsGjuuVc5FIpzE1N49DePdi4chmqA1587e++JA2MG29+G667/npxZP3KV/8B3b298AeDwk62dXQgEAwJwGxsaUUXZyqjNcjrurBqlFFTFi3OpARiXD+yhV4/srmCyDoZAcSmFZ1WyVqSdQ8H/WIMRkBFMNhz8iRUlwZN88m5VF1eaTIR2DP2qKqmClV1NQhUVcBkdAZltJyN9rC5QikwTW0436nC5/WJ6zGlsLw7CPh4v5NlLOYK8AcC8nwQcTjBpmTxOs8GgmwGwTpRImxIMfqFWzhz1G7m/WoegaRkHJlFW8zmkEomkUynJVKHUSQEw3bJlNiQSMCPgNeDTDzmNHLkuUQ1go0cm18uFaHKCon3oEcT7y6C8Xwq5bjv2rYwwnnDEOaSLChl+FQHsNnD9aZ7NptYEqNCUzIC13wa+cQs5iaGMD58EtVhDzrbG9DZ0QTbzPO2htfnEUBLmTmVLDwWzunHEkmkM3kUDQtZ04UjJ4cxm7XQuHglPJUNgMxfUvfggmIZWNzcgHwyjj+57ZOobmjG9TfdjJtuvllA9e5nn0ZDbQ3efuONkh/qVngdO/+fCNv+gtc8i+k8rxcYzPNXlSwAzPO39i+7562bNl1cUhTeH3Mvu/HCBi9YgWVdXX/zpb/7u5vp5PhKXg89+GDm7nvu+Wpvb+9dr2T7hW3+51fAtm3T7/eP7Ny5s/A/v/df7T2+HMAcFYCZw9hcHDnDkIQzFsmmSxVWwioxP44xBZROaTh29Bj6jveiMlKB7du2obGxwWEJFcAfVHHk8GHs2r0X7//Ae0Tmyu49cSFn3Up0REynMTs5jr/9zJ9IvMmKpUsRVBUcO3AAjdFaNNbW4eGHHsBiMpPV1Y4cc94kx+sVmRjjTurq68TYp76hEa2LO1AdjYqLZX1To3TyyYpQ8krZGx1jxZRCJLPnZE2UTz0BjKTO2TYMGr64FIyNjWLH4zswOjSMXDYnbrjRqmrc8vZb0EYZr8X8PR2+oFeMkfqHhvGlr3wF2y7bjs5ly5A2TVj+gDia0pmVQJcAQExWLEscWQNuDzycPbMh+ZThoE9YX3bx3W7GJhAYOywUpW95vSAMY4j5hCVgz5NPo+e5o3DnTVS6/CjGUsjNpeAhS0t32XKOH1kjjUymaSIXT2D8VD82di3HssZWVLk0GIksfNCg2YwVMKH5fcKM0MhHNw2H8SVAYJFOAxOrJLEkZFgoKUwXssjmcyLRI9/BWTO3xy0SPbfPmSsL+4MIe0PQc0X5zjRoMU0TBdvAbDaBmXwSRlDFtJnB6cQE8gE3/vwf/h7VjQ2wNTdszqCpLsSLJqaLJmbMEnRVw8DIGHr6TqD3xElcsH4DqqtrpSCurK6F38ecVAUTE9O4+/vfF1fjVauWY93atQiHfZiZnZEYm2AwCF038dQzezE9FcO2rVuRnJ7A3PgwGiv8+PhvvhMhNlDKzKQEN5xlC89lWMj0zLOKZTApaHD+miszkQISmXXoMJjktYs00tJNTMVSMMkSKRps/giJPQ9MHXMeB6yqRJByXdMghrmVobAf6XRGmEqeJ2/QMZUSYCczgroYxvBc+r0+hANBkZvnMznk0zl855v/jpXtrVjS3IgnHnkIFhRce/2bcfW112JkfAbf/d7dONbdg4JB32DgXbe+G2vWrZUGgABrYXD5AwHHJh2Ry+CMERgEYTzvBIsKB3zpDs05b0URt1MyymbJhKopKLAxxdXRNGEww8EIKiNVwgrGZ7LwuzUEPW6YWYblWMjDQAYGctBRcjtZnGzW+OmPbJXg5rUr/lQu6DQ4IjvH+5GxPJJfybV1AC6BIteIDByl9gSswtjzXnBrErVBBF8s5OTYqT4g6+Yy6ZjqhqtkSdOMn5OJx3Hq9Gk8+eQzSGRNObeegA/VNRVYtnQxGuuiCPE+QQluNm9KzqwjG1PNbe0IR6NIG0W4vW4BXfl0AkMnehEbHcPg6TMYHB5FLKsjUFmBptYWrFi5HJsv2izu24S+jIqheVUhZ0DXOQNNeb4uBmB6PouAu4S5mSG4XQXYVgajgycwOHASpqWjoioic+6tLa0iP6aCJTaXwKHDRzAyOiHNA7o4r9qwGZ0r1kLzR6D4goDqFf6eQDkxG8Oi1hYY+QL+4P98HNu2bcNVV12JlSuWi4FZXU012lpaJLKEomS6/kpCLp+RXMsX5JK8CG4uuMiet+JlAWCet6Vf2PHrtQKbNm1quOWWW37wyU9+8rJXso/du3fj/vvv//Ltt9/+h69k+4VtFlbgV20FXg5gjp/DYOZ0Rk+wOHSkfioBpu0SN1bOCGqKB0ePHEXvsW6JCNh+ySViKHEWYAZUHDx8CI89tQvXXHctKqNRiR6g2YRlFoVtUEom4pPj+NoXv4D03Cza6+uwvK0dp493Q09nZCaMM501VZXCDnD2keY8jB4hs0C2gfNdNbW10rGPJeKYiyfE3OOirVvQ2NyMqmpGFfC4TWFxmJdHox8e59mChSY0pZKwkCJfo/mPYUjHnhJQmoLQwfKJxx5DbHZOGNsLN2zAimUrxDCIpicuxrMEfRywxMDIKD73t1/AZVdehaWrVyNj2yh4fKA3Y4mFtVsrA0xLGBWVrJ6iChikENCvuOFTXRL3QkMPjZENHs52qRKhQraFzAS/A1kSu2CiEM9ivLcfRx59GpmhKdjJPIIuD5qj9cLU0nHT7fchnkoIcBZQmM2JqUtbtBYtVbWI+kOIePzwWC7YOplPA6qX2aCkSxRhgohQmFNIuR+RRYnAkJLDXFakh9yGBi8+ZnxqbmQKWaSyKWTzWTQ0NohRiKa40RCtg2K5YOZ1iaoJRUJI63lMJWcxk0sAFV7ErBz6Y+PIeIBPffmLqGppdqJKKI2m8ZFpY6poYaJoIG0BI2MTODM4iOHhESxdugyNDU0IhyvkfFO6TPAwNTWNnU8+gaVLO9HVSeOXapkFlbxUSgDtEtLpHA4f7ZE4k62bNqPn0H6oeg6rFrfgHW++DCEyQgQ8lCxKFuDzcr2zItUX5CT+1wCTlkcikxYrFXp3OgBTGMxEGgbzPhXmf7odwCqGSQSWjoOvnAPx6aHLswca5QGcscvl4A/44PESeFL+rcv8I11Zed0EfL5yzMT/y96bgElW1ufib51Tp/a9unrvnu6efWEWZh/Zh10RZJEAUYlKjMZ4XZLoTWKMEkWEe8O9/8SVJEYTIwqism8DwzADs/T07HtP71291L5XnTpV/+f9nZ4BDYY8UR7Q2+1TD8hUn6r66pwzv/d7N7Mmp1oyPZncjCDI/OqdX8TqJQuwfMFc/ORHP0JTazsuvPgSLFt5Lo4cO4EXtm3HWHRCGGKyl2vXrkFLe5tsoPAc5z8NPgjaZj4XASbBnKoYwlKSdfO7fKhX6lDr3FxRBQTTv21z2GC1q6gYZWHgZGOlWpFuR7fDI3JXvVBGMVeCl+etw4VaqSL4vaQYyKGKXK2EqlKHaqXM0wqtVoelosvmicNq9ngyJ7ZmVaWfFRYrSmX6JHVJsvW7XSLVZRgZa0ZUzSrSe2GS6WWkjxwUCZjQmTJwrj43yyr5vIDKSiGPybFRnDp6FOOjo5KSbddsiDS1im+8sakBqg1w2lWUuTmTTJgWgzq7H2dk0aodVpcbisOFusOOlg52f7pRLRcw2n8a0VMnJck7HGlGNJlBPJPF6NgoxsZGhB3ltcV038VLz5EwHkV1AqqTbbJy3nDTrFjMQS/nkMtMo5CdRCEXQ7mYQKWSE48orQq8h/LeT/k9FSCaapNUb7vDhabWNjg9PvhCDdCcHvnO585fCLfXj2Qyjb6+/QiyJqi1FZlEGnff9RXcdMN12LButbC2O3bswDs2rceypUsR8rMKykyqFbZbqlP+cxgz24P51k0rswDzrVv72Vd+k1Zg3bp1G7/0xS8+cMWVV3a80UscPHgQP3nwwQd+9OCD7z9y5EjljZ4/++ezK/C7uAJvBDDHZgDmWDyBIgGGFNcrMLgrr5kAk72MfNhUu3gTDx04hIDHiwvPP192nsVnRQbTqWLPvr14but2XP3ua+Dx+zmCyTDP3X63Q4OTKaD5LJ78+U9x+shh1PN5tIfDmBoaQmxsXNiGjWvWiB+R7BITKV0M0nG5hMkhs+H1++HxeIVZmE7EkUyl0dTSjLXr1uGd775Gdr4JehSyh8JEaGfBJUEWh0UJ46BskIMih2MOjdL7qZqDueygKzhx/Diy6TRcTgfmz50Hl8MlAzkZDU62TEhN53M4NTSIn/z8Uaxatw7dCxeibLViulhBUbSdVjgcTIekfM5MWNUAOAmmYRGQKZm3HFYZxCIeTEhvnGbj9zATW0oGlomudQu0ch3Hdu3DyL7jsCYKKAxPiZfSr7kQCUZkMLTa7SB9zDUiE2mqLOsilQ263XCpGurFCoxCCX63Dx6yD5SeaSqqfB5lrjwfjKrUn3DgNoNIquZjZsi22ezCmNicDgGlZFrzJTKaRdidNmGdyFTpJR0NgbD0tBNokOXUXA4kCmlMZmIoWg1kUMFoLo6iw4I//NyfIjy/BxaPS6SPPC+zUDCWK+LIxDSSpTKSmSxyubycG20tHeLpE5lgtYZsJovpeAyxWEzWo2tOJxoawiI/5kaFSY7w/NQl/Of06VHUawrOXbEcLzz5GJoDHlywZjnWr5gHN72olF7WDAERpjXvzJh1RgL72v/2nwHMM3/2WoBpSmSnMzkBmAZhLAHmDBQ1fZtn+iLM1yFrWGPyDbcfGExDoGbnuU4PMj25rN4wv3MiUhvZv1gM+VxOgn7SyRT8Xh8iDRE4bA7cc9eXEfa40NXaiIP79yEQbEBDUwvc/gAS6Sy8vgA8Pj88Xj9CEXZeNkpaMslIE2DyvmGZYS4VVHnvkDtADay7JJgiY+qw0ptNSalNrqFUMi11Pg63k6QsdN2s4rAoTIytI5tJIToyKnLTplADOtrakZ5OIjGdgM/lFVm85vMAbrvU4vAhYJDKAS6bSGTJFVM3rMo9juylwkAqzWYmpVYM1Cp1SbN1cWNHqSOfzcPmsIsk1hSbz8jo6XWUa8Emm0akBeljfXHLc6jrZXgcDgk3q5aKcq373C50dbbBowHhoBdenxOFZAyJxCQK2YyAVNoPgi2dcPpCFKWjVtegU11A2brVJinZ3Khj2NnI4ADCrpm0WViQ4PUbCqNczCM2FRVm0u2yw+vxiorkld19cHiC6Jq3BPOXroJeU8DNRG4OFQoZ5HJxNocCRhHZ5ATKpRxy2YyECPEaymXzIq8lwA/4g9A0O3z+kABM1sFQZmy1O3njAFQrEqkUclmzFsrv8aFUKOL0yX688OwzuO2W96Knsx2TE+PY8tyzuOmmG7B29Rq5N3IpKZ3nvZldqm8EYmYB5ls3sbzRd/PWvbPZV55dgf/mCtx0ww0f/fJXvvL1+QsW/KdHYO3B97773a3PPfLITdv6+qb/my83+2uzK/BbvwJvBDBNiWweY7EEirrZbSgAk747zWF6xIw6q+1gV+3o27sXB/cdgM/lwUUXXICO9nYBEASY9GDu2bsHz2/bgffedqvI2yREhxUVlaIUejs1FQ4FGB8cwLH9fRg8ehR6Jo3Y8AgS41HxIl65ebMMHJLAWCzC6XQKGKTnicBO47TKII0qq0wqMuTmi0V0dXfjYx//OIy6IWEmrFUhkCADSm+geK2KFTOUgwBUNdkT01tleq4IqnIFE7CwxoJDaUUvo2ZUxTNJDyFliWRCWeROGSnBZd+hw4in02juaEdTewecoRCGKDsmKLTZ4HK54XY5ZSClVNCmWOC02WC3KCaLyULzUlF8qQxDoqyYgSEsnmfuD8MuzD5KwFqpw6krePg738fJ7XtxwbLVsGd0uKoKHBZNGFt27LHTkumuOenOMz1YBBoeuwN+p0sSYTPxBKaiUQT8IYQCYQkgod6PcleCRMohmVipl8oC2BtCYVkTygJZq8C15TpKSBJ9amTbZqoxSJPlClkB5wwpOnH8BDrbO+GmxBdAWS8jGGlA0ShjIj2NtJ5DFjri1Tyqbg2X3nQdOs5dAVtDCMWqDkPTkLWoGEiksPPEKSQJehlk63SiuallZvi1zXgWLTh+4jhOneoXFnz9unUS6sJNA7KBfN98f2bfqCG9hIlEGg7NhQU9PXjs4R9j2dxOXHnRRnQ1+cyQH25AUEJNPeQv/JyN/XkVc87AkZn0n1efbSEYNON5yE6aDCZQpgdTNxDL5AUA0INJOaUATAmgMYHkGQZTVAOa1fQCl02WkkmoPE8JROhPtNusEvJSyucRm5xCpVI5AlmxAAAgAElEQVTC6Mgo8lmmlGpITMekK5Ks7vx5C3Dv1+5GIR1HwONCMZ8za0HIAFptCEWasPnSyzB/wSK4PF7oVUOYPQFf9CoqJuAlwKQagKwsFbCSAgt2wDIpuSgBT1bFjlqNPjvKOFUk4knplaV6wKix0bSKSjknoTS1SgHlfAanjh9BJZfFskWLcO6KFRg6PYQjh49TWIpwYwvCTc3wNkRgdTlN4C3qW74B06PK75ibRprdIR5jrjklvTbeG6hs4PO4DV2twWGzQLPWhdWmWoFfFn+X9w9usjCFlvUjHrdTwrjy6RT6T57A048/KmFajaEgnJqGNatWiPyzJRJGS6MPlehJlPPTKBWSyE9GMTE2Ku+LPlZSmt6OeQi0d8EXaoZVdaNU11CqqWynhGqzIZ1KYmxkGKf6T+GCjesxMjyMXfv3gk7jTe/YiLldnQi47KBo36ZAZLAHDx7BP/7Lv8JQbFh87npccNU1cAci0BVNPPfFcgnFYgZBnwtOu4Kp0QGpkSoVC/I589mcAETqoLm5FgqEZLPM5fZKzywlw1aHQ1hti1XDwSNHcODgYfG7XnftdUjFkxg8PYjB/tNIx2O49l1XimJj/769OHTwAD7w/vdh7Zo1sFLHzb9t6JtnKBrVLlLL8qt/ZgHmWzeezALMt27tZ1/5TVqBP/7oR//t7nvuuZWemV/1wxCg+7/97f0/e+SRm3bu3HnyTXors4edXYHfihX4rwLMUQJM9hTOyNwo/GKPmTCYUolmgcPqwN7eXuzfuw8ehwsXX3gh5nR0mMmJSh02m4rdvXuwZdt23PK+94lkTjd02emnbEsvFyT0gQxBwOFAaiKKU4cPoW/HDhzcuQsoFdHR3ISl8xeYaYIzAwbBIeV/lMT6/H6pQkimU9JnSaC4aMliAYgen1dYzJ7584SZoP+TDCbvF3weB8RSoSz/LmmWdQ6RWRlGJbiD0r6ZgBQO6wKeaIKUdFkz0INMAz2IBEzJZEoSbHf19uJnTz2FBUsWI10owB+JYOHyFZjIFlDiwTUNTpfTPJ6AUw5RZDA1cJ/ezq46ptJSgqpXpAuQlS4a/UgzIKjGobFugbNmhdvQYC3U8NwPHsLpl/ZiSWMnWqxeuGpWkZ+SjSOjW9dUlOscYN3y2ROxGKYnJqSDM0hpm8cjLCkBGBM2GUJkY6Ilu0pzGWSyGeTLJZRKJZETe1xudHXMkU5PshP003HA5rEZ2CIdn8ycJINMdlIzQ2jYycdk0X37D0qSbKSxCf5AUOhYbkKUamVkK3mUUEGmWkSmXkbFqSI8vwurL78UjfPnIseORJ8bcd3AqckYdp/sR5EhTVYNXo8P7W0d4nMtlyl9NYThfv6FF6TLlAD0+ve8R94LvazcrPB6uSasYDDrXU6eOinyxKA3iIZAAC8++yRWL+3BFRdsQNAG2ABhMMkuyyx89of/x6yVkZ+zf/Yab+Z/yJd71YP5qwAmwaUxk9hpJmmaXKZoY2fCl8QfKOcl8aQhvYj02Yr3kBURTruwlof278OTTzyFTDIl7C69xKz54bnPSp7urm7ptPz0pz4hEsxIQ1CSnfOlMrrmzsea9RuwYNFStHfMkRAfXltUDXATgyBXZLwSlmV6LuUeMgPwuL71OkOd8ijkUuLxDTW0oFDiRo8NTpdHgGUxX5LNJEutAq/LJn2NYwMnsG/XdjT43VjQ04GOlka47JpszPi8AcQSGTzw8CPwBsMINTSjoaFZ5Jo2ykrZ41vjJgbPS7LfYkSF3e0SAFqpGSjpFVjp0bRYYaX8E+qM74/nBDeedEk/5o8w3rU6KqWi+GB5f2AYTXxiQtjefb27cOEF5+Eda85FtVjAzx/+GW6+6Xp0d3WCAnw9HUVl9AAGDm7DyLH9cr3bKG+2ckNHQxEqTo5Nw9s8B5uuuAbN85Yjr6soVVmFFJBeYPrYS8U8Dh46jJUrluOZLU/jRw//GJrLjo0b1mHjmlVYNrcLaqUMK20JpRLisQSe2boN+46dRK6uom3ROdh06RWwByKokCGnJN9Gn7QdVksNmdgUCtm0pAzzXCuXy6gUy2YvpYXsrl0ApsPlgcvjg9VmR65YkE05BkHt7u1Df/9phENh/P5t78MzTz0l4L2poRGVfA4rlizAyPBp7NyxXc7Ba971TixZtEgU+QTtDHLjfZ/rL4nH/4lMdhZgvnUjyCzAfOvWfvaV34QV2LhxY9t7b7rpx5/81Kc2/qrDcxD63ne/e+pfv/e927a9/PKuN+FtzB5ydgV+q1bgjQDmiDCYOWEwC7phMhAMDiFPZbWhVjdLtikLJYPZu2cP9vX2wW13YvPFFwvAZFojh2B6wXbu2Y3ntm7DdTfeCKfHK2CFKZL0hJG9tNPXx87EQg4ahyD2wQ0O4rvf/CY0XcfyhQsR8rK+Q6ZmATYEMRykCWA4LBLEuDweASvNzc1YvHQpKoaOY8eP48UXt+HmW27BOcvPQTAYEoaAAxGTGzmscFAkAykDeTYnw9AZwMOhRrESaJpdmvxc9BmSoXXYGPFiMhys2jjTGdm3fx9+9sij6D1wEH/1N18QJieWzSBT0eFtbIEhTCIDk7QZD6lZXs71silWaNytt1gEbFIiy/AfB/1ydjMUSNyXlDuSkYIKN+ywlyzY+8TzSB8ZgDKZhrdoQbvNj4DLL0Ec+XQaqsOGsqUuAJPAnAE9hWweuUwGLqZYsm+Qn8vlMKsZ6AeU1M8qcvmcDI0MXCEzISBbQK8dbc3NklJLBEHcQ7AloFliSxl5y+wWM8mTsk0Gk9DnyBCgqURKPLElvkYhj2Q2hba2dthcNhiKAc1tR7qUQ7yURdwoIqMC77jmKiw+fwO8HS2oOlWMZos4ODSOPcdOobmzy0y4tGoioWYlCd8HQ29SqTT29PbK993VNQdzGJji9QgzIkx2uWyui2IBK5J6e3vRHGlGe3MbjGIJsegQlvS04tylPfAqlCXzYfov5dw8O/i+BmD+wtT1KwDm2UTYMwwmXmUwKZFN51CpkQE0fdAMoTFjX/iSBDlcV/aBEtOpAiodDjucdjsKuZwkN09HJ3C6vx+peBzze7oRDoTk93jecnMlk01jbHRcrp0dO16W49922/vwuc/9OUZGB9DT04Wrrr4KFm5EhBvQ3NqGcEMTcgWm7jJp2gIb/b02k73mOW96FE2elQwmWVoy2uIdrRuwVMvmhpGF3ac18Y6ydpWbAZREamRCKyVkYhPoP7IfYbcNzQE3gm47mprDcGuAQ62JV5MC4nyphEyxgjzvTTYXrIoDdUNBLlvGxFQCiXQe5ZqCYFMzmjo64fT7UKrXwBgznuMi71YU2K02CdYRRFxjg4pdznvesyj5prRa0qbZB8tgn0JOFAgOTcPY8BB273xZQrs2rVsLj8uOSMiPYjaN3l074XE6sHjRQrg04PEH/xkrmi1wlCZQSUThtdqQTbFixQ1PsAFj8TROx3NI1Kzwts/FbX/0aXhD7ahWNVQNFfW6Ikw1u0iPHjuKJUsX4tTQSezdv0e6XJcsmItFczoRcdpw4sA+FGJTKKYzshGmKyqGYkkkq4AlEEFO1bDivIsxd9lKYc4dDrcEmzHFlSoKbpcQ7NHHLWoPs8BIgCIZRspu6XGmB50Pbiilsxn0Dw6YPcSqFVOT09j2wotYtmQJWppa0BgKobu9HXalhl0vv4Tdr7yMa951jQDlxkh4pimqLucvA6l43pj3lf+wc/PqXs5syM9bNovMAsy3bOlnX/jNWIH1q1ef95W7737wks2bm37V8R968MGp57Zs+dQ3vvGNH7wZ72H2mLMr8Nu2Av8VgJnI5TA6HUeJDKaiSkiHbiZayDhNnxQlTwIwd+/B3j29AjAvvfgS8bVRKkm0wXLwXb1nAOZ74QkEUa4y0TUrAMnFRFEOiIaOxOQ43FYFfpaCl8q4+4tfgGZUsW75CrhsVujFoqTFEtiQhSGopI+wVNYlJXbeggVYsGCBpByGwiHpy3xh61Y8/NOf4vobb8C73nUNVp27SgZJAhBzIDKBkHgvdV3Ym+PHjqOhoVEerBJhiIewQuIDsokPlGmSZDIYbsNhnD2Tcly7Hd/+zv3YsnWrBIbcedddcLhdOHrqJHYfPIwFK86FxeEURoe+RkoKKfEl+OJ6sfeOgzU5EnowVfrkCDZV64wPTLJgUTeq0p1oryvw1G1Q0xX8+L5vwT6dR5fmR5vigSNvwKnYxR9FiXAFNZQpTbbUpQSevk3WApTzRRkW09m0AAC3nx42tyRjUvaYyeWEvaS0mYOjzx8wZbM1s66EwSKstmC1CiW7lLPJIDgDHiQAhazgDMAU6MoQFl1HIpuDoVpQqFQQz6QwEh1BR2enMCjVWgVOrxMVi4FMtYTJYhaD2TgWn7cJq6++BIvPX4+sApyKJXFwYBgHTg1h8TkrRXpMVCuSZ/qGVaswc3v7+lAsFtDU1Ijurh75zt0McHE4xDNM1pbfKd83+xK3vrAVC3rmoqu1HdHREbSFA+jpaEBno08AJgE6HZGaVIUQYL528DUlwr/48zoA87VM5kz1Chm/sxLZmZCfcs2UznKjh/poboiYVa0MpiLgMZNhqRgo5HMykDtYSWFRMDwwIOByemJSKmzmz52LOR2daGyISHAUQd14dAL9/f2yLk88+SSmpqdx5RVX4d6/uxeFUg5rN6zDre+7Tc4lRdUEaNpsDgGY+SLreQwBRgIwrTMM5gx7e9Z5yi7aGUkvGT9lZkPC9FHrcPk8ZjKrSGYtyMSnBFxWUjH41ToafE40Bz1oDnull9EoZlCnGoKbEbUqClUdBbKkLpeklmqKE9a6HcVSHbHJNCank5hM5aBbNTgojfZ4oDjtcPg8Ash5TfNa5iZJXa+hViVwh1zTxJuk1Jxet2zK0LctCbjsn8xmYOVnNQw8/9yzcs0unj8XG9evo+mSeV+YnhwXAEWAyftjXS/gpz/4JtZ02NBoy8Ou5+CqqyhKL6cDqtODiUwBA6kCouU6rOFWfPATn0O4sRt1sMpIk3oW+uCTyQSOHz+MhuYQEplpRKPDsEDHsgXz0OR1IT8VxfOP/Jy9UlDEIw3YfQGMJDOwBBrQtvxcPLZ9J869+DKsesdFqLCeyOYWyTSrXBgCxgTeM9iNmxgEn9Kvy6qTChOKrbKBwDRa8ukE7KeHBrHj5Zdx8SUXi1z92LFj+NpdX8WHbv8DNAQb5F538fnvQK2Uw87t23D4wH7c/oEPoK21RTYNKO2mmkKVQCgzBVgEssLen2l6/cUrbJbBfOumkVmA+dat/ewrvwkrcMstt3z6zjvv/F9z58593aNvee65ytPPPHPn3Xff/bdvwsvPHnJ2BX4rV+C/CjBHZgAmwy842FY4eKk2Kdlmcx59fXbFht27dqNvBmBedvEl6J4zRwAC2SpKIimRff7F7bjh926F0+eTGotUOiH1CBwebEzjVOpITtFvqSDscsCv2XD33/w11GoF65avhN/lEBbOYJ+eqshxyV6SYaPiNJXJ4PwLLsCqVatEejoWjaKvrw+79uzGkSNHMW/+fPz++98vJfFkQJnIwoFIvG/SiWmG9BTyeUl5LORKMkA3hMPwBn0zclkqWwlazM477qjTfynSWrJB5QrKFR133f01jE9NYdMF5+PaG2+E3enEK729+Pkzz+KiK94JzesVeZ6FA5PVepbdI8ojQ2ojQ8DBtlaXnkWbRREGk35VMiaUy0o1BYF2DXDpFtQmM/jmF+5GMGtgTWMPVka6UBqLw1KuyvCnOMle1lBW6uI345DI16hXquKlpEx0OhETEMruQKfXZSaukvnLZOQ7I8jmZ2WgEqV8XEcCSr/bI7UqBKwc0dnbJ0EyZ8ro+Toz04dIOw1dEkFLRhXTZFQsNdQ0KwrVCkYmRkW+TBlwtVoW1sjBpEzNglglj2PTUbi6O7DmnZfi0luvx3jFwLHxcZwYn8BEMo8Fi5bMhLTUpPNPmOlaTVJjn9vyHBYuXICe7m6Eww0SysJuQYJKAgyTyTYrQCi/fuqJJ7F43jy0Nzbh+KFDuOzCjZjTEoLPboGX+FHSY+vS1WgG7swgKoLA13WK/RLA/GWZ7K8AmJPJLCpk9ri1MAMw5Rw0Cy9Rr1VmOiC52cFew6KEUPGc7Orswu6XdyA6Nga304lzV6xCOBiUsBdWxTjsVqmqiCVS4jnl+fviS9uQSKexbv0GPPH0EwhGwli/aQM2nv8OWc8ig6qKZQG6Vs2OSrUm9TwijyUoIct6lmZ6TbCRuLfN81aCraoKqmUdekUXAOfyOIWZpySXkvmRE0cQG+6H0yjiqk3r4HeyusMMvdIT08jnUzDqVUkqpvRbdbug222I0eOt2OC2eeF1heFwhWGpqIgn8xiYmMLA5DRihTwqBOF+L5pamhD0+UQdwGuY9xghpOlbZoelw4G6ZofFboPT40QmmZMNFV6LZONLmazUkeQzadz/rW/hxmvfjc0XXiABZmq9inwujejYCE6fOoHurjnw+zxIxyexa+ujCNanEFLy8FgqQFGHRp9tFShU6igqGpIWDWVXAL62Hpx3+XXw+JugKm7YrU5kUxnpBSWzOHj6OCZjY6hW82x5hV5I4ZwF82E3Khg8fBDPPfII/HY7Am63XNfsjT09lUDb0uW4+gMfwvd+/jjCPYvQfc4qWD0BqJoTNrtTbBC5ZFruedK7KRuHPPfrZm8te5IrusjjCQgzmaykcE/GJnH46DHs6+uTfstQMIgjR47gn75zPz7xxx+XYLJStoBbb7pRQDj9tJPRMdxw3XXweFzClOrsRGY4l0jYTV+1KQ2fuc5e5xqbBZhv3UgyCzDfurWffeU3YQU++T/+x8++ctdd7+aN55d/9uzZg5//9KffvvPLX/7Im/DSs4ecXYHf2hX47wJMSqfYw0d/GYdIsoCaRcMeAszdvfA6XCDAPMtgCiBR0bu3F1u2vYzrbroZmtOJbKGAdCYpaYX5HD1iFTNNVlXgd9rgYh1eOo1v/3/3wVqtYuWiRQh7PSjlcjLQu5jiWDdQ4iCpqhLSkUql8J7rrxeAOTExgR/+6AFMxaZNmadhYHB4GLfcegs++OEPnx1QCC44yNC3RsB1pg+ToOrxR57AkYNHEPD7sen8Teie2wNvwC+gmc+jpJWsEcGbOehDwCmTEbduewmNLa3YfMXlktiaLRTxxLPP4d9+/BA+8dm/gC/SBGaHsMeRg3iZiaz0KhJss1NP5IEWuKyasJeSKguLpFASbDJAllEv4oHSDVjzOoqj0/jOF7+G+aof6xp70FCxIgIHbNwQEJZUR0mpQbcqMKzmmlRzDBAibIGwN7lyEYV6FRUrkMnn4GBircLahJKU21OaaQYfmWwGh0SyECGfH07KCo06DPodCWp5TFZCaJoZpkR5JENRDA7mdekpNEjtOJw4PTkm70vz0CdXx+joiHQP+n1eHD92GIGGAGw+D9gGeSg6goRDwfLLL8ENH7sDJzNJ7B8cQkqvoqWjR3xghUJRPKIEmEzFTCQTiEYnMDw8jE2bNqIxEhFgSQktWUtKHvlcv99vvkeyaLqOxx55FHM7OhDxeXFg9y588H3XYW5HCxwEQ1T/1s3vgZskAjAFVElJqZnj80t3CFMsOjMcvxZ3nXneDMCU9OIzIT8VA5OJrMgWyWASYEqQzgyA4/lIbxyvIQbfxOMTKBVzOHHkiDDTN15/PTqbm2VQF9npTJKyrtdQLplslsNpRcUw0D8wii/ceSeik1EsW7ESt9/+B7A67PJd0T8baW2RTs0ya0AsCtxur6gZ6LPLF0tobI6gopsVRmZNp/khzTzmmhlPZOH/ZziVgmqR5wgBqQUZAuJ6GflsTB4Bh4qIQ0FQqcJZyaE8OQp7tQSv3QofE1dTCUwlYsjQo+lwwN0YgSMYgC3ohy0SRJmxsLoKa5Wprl5YNS8UmweG5kLFboOuWpCvlpEq5FAo5BAbj2J6fBzpeAIuhxNBduhGGuAJh6F5fdA1pzB7KmtRyhUBVyo3J7gxVS5DMapITE7i3q/ehd+74QZceekl4pmOT03glR0vipT5tttukTRXssuZVAy9L2/Byb4XoOkZhBxWZKcSwkpWdTK9GuD2YvUll2HeqnXwNHUADj9sdh8U2GCUqxIwJf2cCrt6y/j7e/8Wc1rD2LDqHJzcvwduKlxzWeRi08jEYuK/pDdeszkxOBnHYCyF+es24vbP/E/EdeDkdAppAwi1z4Hb50e5wuqSEoyyDs3hkOCmCpPduMklD5NMtBh1YWbLpSKi45OiFjg10C9y+5UrV4rvuf/UKQwPDuL40aP46B0fEVDKBOA7/uAPUMqmYFRK8LkdWLSgxwymIjvKDTYC+FJRziVer2Y78SzAfDsOH7MA8+34rcy+p//WCrxj9erOWz/4wQc/9rGPrf3lA1CK8cMf/ODRZ7dsuXX79u3Z/9YLzP7S7Ar8jq7AGwFMpsjGszmMTMdQqtYkvp8SWRNgUv6mQrFYJYyCAHP3zl3CYHrtLlx+yWZ0UeKoWcUvSaaxt28vXnjpFdx0661SszASjeLU6X4YRhkNDUFEwgF4XXY4CKpUC1S9jNzUFL79f+9DvZjH4p658BNUGlUZOOz07BULImvk4EMJWzaXw9VXX40lS5ZgbHwMDz/8MDLZLHwBP0LhBulXu+baa/GB2z8gYEcUjTM+wTMspnzdM/+d4JKgmdLCG2++CZ3dc+B0u0ygJWwVpYkEeYQCpucwHovh8ceeQGNzM+YuWIg5PXNRobe0VsPDjz6Gv/vGt/E/v/Rl+JtaoVPcaFVQU5nqagjAZA0Ipasc3jg42ilBZuE8ky3lYRGfl8OqCgAlOK6zezNbQmFkCj+45++xwtOM9Y09cMYL8FcU2GrkjCzQlRqqZKusQMViek7B9FyC1DrEf5gumayO4neB0TzZRFxYY7IUTLW0OmycZoXppfTUrmoS7NQQDEJhITx78WqAWmOirCJJnCKlEx+euV4EYgwqKlWKKBo6KjYbJrNJZA0ddYcGXziAbDoFr8ctVQ5D/SeFOanbrUgZZew6fRzTNgtWvvMy3PKZP8bRZBI7jh5BtlrHypXrxAtYqegCGnl+JBIJDI8MI5VOoburC6EQEy8dwjBy/dwepwQZ5XJFkdSSPSUozufy+NlPHkZ3WysaPE707XwZf/JHt2FhVwfsBJYEF5QaE2gK2DeE8RLt7+uAS3MkfrWKREDo6zGYHKHpWX0NwJwigzkDMOllpKxbgP5M+bxRrUgVRj4VR3RkAGPDw2gMh7Fo/nxJ6OUGgI3dpWSZFasJouXFzUodfi0T0zHs2bcf//y97yHQEMK5a9dizdp1cPl9KJRL0pkaikQEeJu4kUDSTGBljwiTe+UTkr2s0y9nAkyefQxBOhNPRGE718zsu7RLTQ3B5cT0GIr5JDSlgoaAHYs7m+BXdSjpGIrRQeRHBuCq6fBqCuwar7VpJBkiU+WGiIbwnDkItLXC29QEZyQsPY9GWUG1YEFZAk+dUB1eWD1+qbip2RhAxB5ZHToTlUslVIsllAoFxCcnMTYRRaZcgivSgJ5zVkL1N6BUt6Fq0aRLk3LYWrki3mNKYtlhm5ycwD13fQXvv+1WvPOKy+X86D9xDC88/yzsNhUf//jHUMinUSmXUNUJ3HKIDh5DemoUuUQMyYkpuJ2UbLvhdPsQaG5BQ0cPAi0dcAQjyFcs0Kv03qrS31kvlmBTa9AUA9ViBv/4jftQK6bREfahNDWO9kgYFr2CVCyGXCaLyegknC4vGtvasfPgMURzRay64FL84Wc/j2Njk0gbCmpOHxyBMKpkyFWylaqoGLi5VKUlQSpmZiThZvGqAFDXjN93aHgYyVQSXp9PmOFAIICv3f1V2ahjINiTjz2K9916GzKJJArpLD77mc9g7+6dCPk9WLN6FQJeyqQNuQdSHstznPcmnktmwNprdmNmGcy31YQyCzDfVl/H7Jv5dVZg49q1F371nnt+esGFFwZee5yx0VF85zvf2fXkU0/dsHPnztFf5zVmf3d2BX4XV+CNACZ7MGOZDIYmpyXYh+BSPJgWsyxdGEx62yxWYcjIYO7bvVcYzEsvulgApgwHkqxIgNmLF7a9gpt//32YiqdwengYiVQSkaYQmhojCAd94sXkMGSt6VApXczn8A//62uIj42ho6kRPa2tsKtkjVjwXRXvI8NYrDabxPWzGuTKK67EOeecI+xbX2+vhMawUoDg6Pvf/x6uuPJK/MGHPmQmoLI3kpUgdnbemcmbZK7M8A5VitCHBoZw8vgJtHd2CDHl9nkxf+GCmSTUGXmiYcboDw8NYf++/di7tw/vuuYaLDnnHNjdHpHwMk31xz/7Oe79+6/jr758D0JtHbKWDE8qVMvQGUKDuiRYEoxxB99GlqpqSC8la1qcDP9hkAhTL9mVSXktg1LKOtR8GeXxGB78P9/EPIsPK32t8KbKCBl22Iy6hBcV6zrgcqCs1lFm5AqZ0GpNZK0EmGT60uypVGqoe9hdaUE2kUAxy5ZJslxOWWeLBPTUhb2mtJZgsqO1DVqNkl4CB3ZDngGX4mibGQNNwSzBGN+3Xq+iYOhI0zen1DCRSSJbqyDS2ixdgQIwXS5MR8cEoFdVC1K1MnaePoGRWhkr3nkZbv/Lz+BUIY9n9+xBolDGhnXnSeAMgSIJvkIhL0mw8UQCLpcT565aZSavzkiiKZFlcizBEgEmQanJYtYwOjqG44cOw2O1wAEDqclxfPB9N2JeR6ukx1KmTPmysHMM2BFJJXWzrwLM14r5fhFgEkXOTMq/pPiT4pEzALPGHswqJuJJVAic2RvK7ll2i84AVl4LgwOn4XFo8Dps0NkPOTqKuV3dEqYi/a8MZJn5zCoZ6bKOsq5Ljc/gyAgK5bKELGVLJfQPDSLU2IjWjjb4QyEJdCpVdVRrdbg9ZpXMGcae6bwaPZcaQSaPW50BmLZ4v80AACAASURBVNxbqomP0vRaMqiqKjJ4qRkpswtSQdAbNiWYuSySySkUCkn4XCramrxoC9qhx6PIj59GfvQ0tGwKHlRhr1dR1ysi4S0YBnRe/4EAfM2t8Le2w93YCMXlBsUNNd0KQ1eRz1VRU1ywe4NwBcOoauy7VKFaFem2RKUEjWCpXEE+mcDuXTsxOjWFWLGAmF7BJdfeAG9bD0oWFwzFASdBddUwPeGlskjaufmTSyTw8EM/RldbG9atXoWVy5ZgYmwEx44ehq6XsGL5UoyODcPvc6OtrRWRUBC5VALJ2BQS09PIpJLwuN3wuLxw+3wINkQAqxN1qwOGRcPYZAKTU3FhkcHwr5oOv0tD2K3Ba63jJz/4LrKTo/ArNSi5JBopZbeqqOhVVIwa4qmsVJM4AyGkKnVYfWGE5sxH87ylGJhKwNfUjnD7HNi8fljsdthcLgk2Yz2RxUabhEUAJu+19PbyHmyuQUXk19xg4+a+z+eBN+CV64ibfSNDg1gwb574Nb/19X/ABz/wAaSm40jFE/jkn/wJfvrQg+ie046bbniPVB2ZQUIwffysOeJGmqhMFNOe8Ate51+ENbMS2bduYpkFmG/d2s++8m94BW6//fa/+MIXvvDlrq6us0dOp9P4x/vvP/zDBx64effu3Yd/wy85e7jZFfidWIE3AphRwJhKpTEQnWSRJfS62YNZ0zQZcslHcJAmkefUnNi7e48ATLJZl1x4Abo75oinjcyFza6it3cvntu6AzfefBsOHj+O6NQ0WtqasGLlOSJ5KsvAyVTJCtSqDqcCNLic+Ie/uxcHd++BS1Vw/ro1cFgVVEsF6KWChLMwQZHThsPthtvrwaWbLxWJrOZ0SK8fQRNrS9LpDD7/+c/jkks348N33IFoNApdN+APBtHQ0CADjPg5SeVIlgdDdgjgCLxKeGXnKzg9OACH24E169bC7/fJgzvyHODpw3zumWfw9JNPyo79DTfdiAWLFguzU1cgEtmfPPo4vvnd7+Ezf3UnGjq6UFWt4necTiU5SaHOJM9iXkAufVUO9v+VKnAKwKR8WINdoVdVkQRbsrgc4G18PrsXEhk88vV/gj9WxjzFh9aqFU2qFw72J+oV5PUiLE47VYOSIksW1lan2M4EH2S1cpUS0kYZGeZqcqATEGW+nsRqWBUJcCGLS0np+MgYMvEUlixcBK/dCa1ugUWfYTLpsRMZnSIAluyWhCkxTbZchEpPqApMZtMCaPujoxhPxdDU1oJysQC/x42Az4d8KgndqIqkMVOvYl90CEczCSy9/GLc8cW/xGhdxzO7d0l4y6rlawQ8kemghHlsfAQnTpwUT253dyc62jul85I/HFhNqTMBJ2sQzNobj8eDeDyJvn0H0BoOIjY8iEo6gUXd7bj0ok1oaQgJwHSKH9ZkLimVFh/umeCRGXLyPwWYPDHOEJommXiW+STA1BmUUgPyZR0jstHD7lUDxUpVPLD5XEa8afQjExB1trZi2fy5aPJ7oOcLEvBDsEJJJD+jeOhURb7nRCqHRDKD6OQktu/eLX2iLZ0dWHHuKqnTIVNVZpqzfA6iaPN6JxMuablnf2Y0vaxOsZjPMeqKBEMZui7yapWScqMCq1GB2wZMjQ4iOTUJl03D/O75CAaCIhktV4swjAK8Tiv8TgsKyVEMHdqL1NAJqLkEWp02eNgXWsqjkElJKq1Or7Lfj1DnHMDjFZaPDGWxwq5VPsMOq+JCSVegOLzwhCJwB0PIl4vQbKoEHKkGN7MyKCZTKMZiyE5G8cwLz8PidqFo07Dj6FHc+sefRNOClahoAdSt7hkGswa9WBLZqdNml5AfPZ/HVHQU27e+CK/LiZtveI/8k4x9KhXH0WOHcGB/H+bO7cbq1asQaWhErUowbm5wMaiI9xMy7LT90M9aLdMXXkY8kcG+Q0cxNh5FLDaNdDoBj11Bk9+JZr8TYacFu7Y8AzWfRYPNgloyhlI+IwyzJxBC3e6CbrWhwO9Hc2Hh8rWIzJmPkak0Hnv+JVQsNsxbuhxzFy+FLxJBsLERdjK9Sl3Snu0eN2oqq1xqcq900IPNzuFCAWDti15BNDqOkcFhrFlzLkbGR/Hyyzuwd28vvvD5z0uyeO/u3fjyl76ET/7Jx6EXShI6dc3VV+OBH/47li9bgo/c8SHzChJ23mTAzSAr83o9Y094DcL8hbAfuYxmU2TfshllFmC+ZUs/+8K/4RWwfPpTn3r8rq9+9UoOOvzhX5z/+v3vDz762GMfefDBB5/+Db/e7OFmV+B3ZgXeCGBOAMZ0KiOBGHUyVfSEcRjXNJQJMDlMctR8DcDsE4DpxOYLLxIGk7109Ogw1ZLVEE9veREXX3YVRqJT4qJZtHQRQuEApmOTGBsbQTIRx4LuOWjweRByOdEa8uOFp57A1qeewsjJk1ixeIEwRpTY2awW+L0eCWlxOB1obW/HokWL0NPTg4ZIRDx/ZCi5+045YTGfx8c/8QlJkL3qqqvx9DPPih9v+Yrl2Lz5UplXOIjx+RzEPQyTYBWLUYOhG9LbyV37vv19+Pq3voVgKIDrr7sOV1x6mXjKoqNjmJ6clD6/rp4eASkMPGGpfJmpt1YrXnplF77/44dx/lXXikRWcTqFFY6l07A4bVIGz4gWJq1KBQWZTLPNHRadMjwDdkWVLlCn3SYMZ7Wiw8jn4YUFIUXD/seehW8yjw7dhraqBstkGo4K5LmGFcIC6vRrScNIXQChgELKRWuGeNIoVc3Vq6iSyaxUYRGfqSJ+KsWmSbUK77kchEeHR5GJJ3HOkmVwKEylBayGKZElqDSrGk1AQqbKdCjWYTF0YZAox01VyyjbFRwfHcJwbBKhhpB4uYJeD8KhoMgWCXQKDAQq5XAqE8fRbBzzLzoft33u0zhdyuHE9DSKBtDc1IZqycDo+Cj6+09haHAAl12+GS0tTZJAyaGdn4VMJeWd/BylUlkksS6nCyMjUQQCQekMfeWVXVhzzhIMHz0IpZTFe9/9TrQ0BM1aHQXwuzhgGyIDlzYWK+WE5oglLOTM3eK1WZevSmT5pNcHmPL7Fogklo9CpYrodBxlJtbaHOIx5es8++zTwlzS77xs8SK0NTUi6HLCwYxR+mwruiSS5nJ5RJoiEnxUKJQQTyTR27dfQqisTic6uueguaMdLp8P5VoN6WJeXl+122C1k7tlWLB8ayYoF9nrTP/mTFkKZbHmphMlBpRWMgTGQHI6A7dNg1uzwGqU4bcD2597GqePH8aqZUtw3nnnIRIMyAZIrpiH00mYVkZdz0Orl7Hr+WeQHRtAo0tDq8cBv9eNSi6D+PAgmtvbJKxKZ1iV1werPwDY3ahCQ7Fcg6+hFarqEi+jNdhIw7P4Rinv1Nmt6LRBqRRQmYgiOzGC3Vu2ID46hjkd7ShagKwFGEgmsf3ECXzir/4WrUvWIQsPcmXI2jJ6lyyeXWVdETeDyijQR2pUMTRwGscOH8LI4AAuPG8T1q1djUgkhMmpcaQTCRw9egjRiXG0tXXC743A4wnIBpkvHEQg5IPHY24MEIQlphKIT8YxPjaJl17ehaXLl+PcNSvR0hZGOhEDyjkMHd2PH3z777GwqQHzGkNo87nhs9Rw6vgx5MplVDU7huIpTOZLWHnBJbj2/R/GwUMn8dKu/ZhOFxFu7kQ6X0FjSxs6e+aipbMd7mAAVqeNywZDZTetVcAlmVDemyyUxNNnzfAxRcWPf/QjFAsFXHHppfD5fXjiycex5fnnkM2m8aUvfhFzu3ukpuVzf/Zn+OOP/BEioTDSyaTcD44fOYoN69fhlltukfopbprItUJptfiNX/Xz/iK4PPNXsnmVzQLMt3ZEmQWYb+36z776b2gF1q5d2/OHd9zx0IfvuGPlmUM++sgjyee2bPnL++677xu/oZeZPczsCvxOrsAbAcxJejApEZ2MiZSTgTRVev6smrAqZwEm+9KsMwzmnr1wsabkoovQ1dEpXkFGy9s0E2Bu2bod177nJkzEEphOxGF3ObDknKVIZZI4fbofgwOnsHrFMglU8dnZd+dHJjaJ/sOHcXDPTpw8fACRQBCRUAAeMnGsCtGsaGiIYN7CBTj//PPR0BAWbyB9YuxCpBSWLCZDav7ss3+OTZvegd+75RYcOXoUhw4dFmZr0eLFWLxksYTtCINZt0jvmt1qlxoO+n+cbqewdiPjY3h+61aMR8fQ1tKCpYsXoae7R3byCagoG3W7XMLySd0C+/ysKnLFEnbsZors81h94Wb4m9thdXuFtUyQiSIS1zRUpTrQZNhMgKlKgMYZj5dNMYdZSmQJ8cngVgkw63U0anbEDhyDfmQY3lgR8zQv7LE8nJWasJQ0vlGSy5AOPjhoi6RVWCmz77LEqoe6gQJqMBSGwBTELyacNdNzWW1it8HuIFBTMTY8gkwqgzUrV0M1zONpUEzQSmbQzHYR/6VISOVzEaTUUGfgkGJBUVNElnt8dBADE2NyXjCNMuT3IRQMQC8UJVykZKljulLA3tFBjFmqWLT5ItzwiY9iqFrEcCaDUs2CsL+B9Yo4cuQwTpw8IQm0V199BSKRMKpVXVhNhWvNeVUyecx/V2Y6/Kan4gxexXg0ikMHjmDzeRsQGzwJD8q4/b3XmsmnrIZRLPC57KhXzeJ5Dr2Klf5U83bxWoAp4Prs4zXJPq8FmGef9GrVCRlLKgeKuiFVLrliGbliEZlsXjxu8XgcbulUXCDDupd1GxZFQrFsXK9iCZSw2h0O+b4ocY0nUzhy7Bhe3r1H5NurycZHGpjwJCE/lMLaeK7T80rPHVN1WT8hicsmLSuSV+Eyea3MnK+SGkv/KZ2WZMNZ8aELCGEFkaoXUE5MotFnx65tW3DiwF60RYJY0NONJYsXoX3OHOhkyelLrLJ6g0muBYz0n0Q5HYffqqDZ64K1biCTmMLUyBACoSD8jQ2S7Jot5OAMBJFlXVG1jsaGNrjCzagaCip6HZ5IMxSHS2TBZMfZ82pFFanhAZzetR1TJ49D5X9XVdjtTugOO6bLZRwcjeL5Q4fw1//762hetAYJ3QFDccp9QTy3dSo4zLqeYj6HQiYDr8uFUj6H8bFRnDh2BFMTUYRDASxZvBBr15yLYiGH0dEhjI+NoVoxYFS4XnJhQHFY4Q/5EQr64fO4pYszPZ1CLDqN+HRS/OtrN27AshXL4AnYMTI6AqOQxsChPvzLN/4PegJ+9IQDaHI7gGIWpwcGMJ3PoeZwo6FnHjqWLEf7kpVQfQ247+vfQTJbQaSpAz3zFqNSBYLhCDo6O9A1tweKXYWhAjW1DotDQblSkb0ihppZVVZGlQRkl3J5UbBUSkW0NDUJU7n95R1IMoRpahLDw4P40z/9jADMvXt2488/86f40O23Y9mixeJ3feWl7fD7fLjg/PNx2WWXSggVk3l5nvF65UaW2ZtK3/iM//g//K08CzDfDoPKLMB8O3wLs+/h116BtWvXbr7vvvse2bRpk8THbt++HU8+/vjdf/uVr3zu1z747AFmV+B3fAXeCGBOA0Yim8doLIFitSa+G8rRdA4WZNk4UMrQCdhVhwT87O/tE6nYZRddIkMGQRA7MCmvJMB84cUdeM/17wXVnKOTExifnEDX3C5miUrJO6P857S1SpIsi1DCXjd87L7MpjFw7Cge+cmDQLkkkrOgzyveKVaIdPf0YOk5yyStkOCOSgYO1jaN/XdFjI+N48CBA3jwoYdw4UUX4rrr3oPRsXHs339A0kUZ3DN//nx4gwGEQmGEQ2EJRLFrNhkgWd9BiaBmZ5AJ5YVpDAycFt8YP2NLczMq+aJIWn1en6wBa0kIMDPZHGLxafQPDmF8OoECVDT2LIA9EDG7MBUL0sUCyvWaMFQlg31yDFCibFWB1WI1k0opceRuPkEsd/gVswORXXxck4Cqot3tRnVkAiNbe6EMTGFdcw88qSI8FcDBvnj+vlWFztcy6JXjMU3PJAc3CQKSjkygzGOrlBmmkS9kUZFaERV1BgBZVTicbvmd6Pg4irkCNq7dIDI51YCAWTKvUsA+AzBfBVmmB5MApUqgS0+eXUNJrePU+AgGoiMo6WU4nQ6EAn74fF5US2UJHNJtKpI1Hc8fPoCMz4mll2/GVR+6HRNqDSPpNPIVAx6HVxjn48ePCzPe0zNH5IisPSDSrVGGbaIiAUc8V9jrSF61UqmiVKxIH+TA6SFEx6O47IJN0EppNDqAqy7YYALkOiS8hQmhrCkhqycgdQZgvlb1+lqJrKmA/SWAeQaNCvUy82czNQz0OpMBL1R0jE/HMDkdl6RWg55Fbiq4XWhrbUZPVzt0+nDBtbfASl+tAuTzBakc8QcDGBmNIp5KI1coYDqVxmg0iobmFqxYvRqqXUMqm0Uqn5Mgn3BTI6xOu/hsi/QX2h2mr7JmhgrxM8vZIkBT9Iwmc2nR5HkM+yGTT3+ex2aDg39UzKCciCLkULDv5a04tm8X3GodnY0NmNPViYaWFuiqhraODrg9PrNHkddFuYwaZcCGAb+mwCgVkE8nkEnHodk0BMIhWO0a0ukkLJqGXLEg32V7SxfKFivKROiqFcHmFtkco9S6UiQQTCE6cALZkX7o0WEkh4fQ7PfB63Aimy+i5vYgq2o4PDaFn21/BX9x7/9Fy6K1yFvc0Nxhue9J1ZHBPlqT0atWKlK75HW7BWzl0mlMT03hlZe3yyZNZ0cb1q9ZjUQyhkw6KcmoSk2BQ3VCZTiUbDJZYHNqcDpssNusogTQc2WUMiXoFQPNbZ2Yyw2F1ibU1JrcW1ApIDE2hJ1bnkR6cACeuoGQQ5PqD/pUx5IpxMo6/O1zsGzT+fC3dSGaKuChR5+CN9CI7p5F6OzohqLa4HY5xTLQ3tkuHumaeVIBNgWFYl42izSF/nCrbCCNDgzi0MGDyCRSWLp4sTCPRw8fwfDIEBqbm+R39uzZhc9+9rPiwezr3Ys/+/RncNvNv4cNa9cKy/3jHz6ADevX47zz3oGVK1ZIOBw3Jik7N69P9mGynddM+n59BewswHw7jCyzAPPt8C3MvodfewU+/OEPf+mvP//5z7OQ+8D+/XjoJz/5txdffPH2F154wYx0nP2ZXYHZFfiVK/BGADMGGOlCCdFEGhkyIfQXkf1SVFQphxOpmQkwbYpdBocDe/vgsNpwxSWb0dnWLp1ydrsmu9EEmM+/8BIuv+KdaG5tQ7qQx9ETJ5DIJGFz2hFpDMsAVpOqhSxqBE0Oh1QSBOwaKtkMdmzdip3btiIdjyHk92LRgnnCfqxYsQLLly+X4YPF4JS4cvjjkMv/dvDgQXz1q3dLQMn69etFSnui/xSOHTsuckHK5QqlEhYvWYLVa9Zg5coViIRDUC2a6SFUyfzk5H3anXYzDRVAsZBHKhEXhuLwvoMim2tubERnxxx4vV4REbKs/qmnn0ZvXx8658/HTb9/O8azJZRUGyrsE6wyXMVAif2buo4c60DEK8chSwX/J8DkzDBLuSy9kYpFfKICeIwqIm4n5oXCUKYS2Pvw06j1R3H9qvPgiOUQNBR4oUh5vcNmFzqNIFOaNGYIMxnayD4JsLSI9JDsRbqQRiafQqFclOAZvUaoRzkx++gsmJ6aFv/ppvUbxHtJFpMMJkGrQgZTAoRM1uGMp4plG0zcFIBJ/60KGHYrxhLTGIyOIBqbRFNjI4KBAJwuhzBFxVoVhkNDxlLD4707UW9txNLLNuP8996ItNOG0UwGyWwe/ADZdBZTU1NwOu248MJ3IBafgqLU4XaTyWOgEwfXmlnTUq3CYXeiVrOgVNIlFXlP7z6cON4vQ+2mc5djUUsQnUEX2oIeBL3sHyTor6FGXyGTWclmcQOAElkOxjPy2F9yKs5YLF8HYJ4BmYLIX/1zVpKQ2ErnC9h/8DD6h0fg9gZwzrLlElhEeS9BrlMzU3N5nlCyKQyyVUE+X0Qqm0OpXMYL27ZjLDoJh8eDxcuXIRRphOZwoqaosDkcyBby4v+tVHX4QkHY7HZTpksfpc0Bi4Us0hmJLM9BMxmWmxymZJEokn5jFXqVoVJydzAZQeiwGyXYKzlYiknseeFpnNi/CyGnioVz2sUnOBGdRKZYwbvf/0H0LFkO1e4UcAVJqFWJWFHLZmGpVcweTXnJuiTnCoNsZR0Iv2dFNpnI2A4PjaKuavA1NcHf0ox8ISfvVy/lsO3xn+GlJx+Ft1bCxWvOgZW+7mxeklaTuQKcja1wt87BUDqP7z36DG752KfQsXQdtEArAk3tqBpMOSXLZpGUYiYPOx0Oud/w2oxPTyGXzcq5m0okYBhVYS4nxkdxuv8UstkMPC4X5vfMw9IFS9DS1IJA0A9vyMOtF5RKeRSzOdTowbY64XF64HL5YbV7oLmsqGkWFA1WGlExYEDRi6jlUnjs3/8didEheDQFXjLRTifG4gnsO3Ua+04NwNPShvCcHkTauhFp7YLD5YPXF0RjuBl2brRIwrMKDwN62GHs1GB1aKhYTI+lSIOrZvdtwOvFM088iYce+BE+cscdaI40YtuLW/Hd++/H9Te/F03NTegf6Mezzz2L/33vPVi8cDH29vbis3/6Z7j+3dfhvA0bZKPsgR/+ADe85z1Yv34tWltb5PqSDS+D16l+FmDyMjF9zq/3Mwsw3w7jzizAfDt8C7Pv4ddagYsuusi6etWqp+6+555LhgYH8S//8i/PPfnUUzfv2rUr/msdePaXZ1fg/5EVeCOAGWd9WknHdCaPWDqLUr0GnQEPlM0JwDSlcASYmmJD394+AZisrbjq0svR2domG/IOh02Grt7eXry4bQeuu/ZGuLw+YWYqNQNFvYTB0UEMDg8hmYxj44a18LmcUI0qvJqGiN8jnrLp0RH8/MEfSYhGdoYBaAiFcMeHP4QLLzgfXo9H+gyZGEsmkcM2e/442O3etQt//YW/wcaNmzBnTqeAnYGhQaQzWThdbjS3tsjjyPFjiMUTaAg34N3vfje6CBQ9HihqHdl8BQp3zykzFc+d2X/HIZoM58DxfuzZuRMnjx9HZzt/zw232yOD6Cu7diHS1IgIQbc3gGiuBIOBG6pVwjMok1XZUWi3m52eLHZnhCIZNiaGqpTrarDPSNM4JFPuWSgVkCIrlUjAVjPQ6HbClS3h5JbtcE3n8PvnXSH/jNSs8NdVVLM5E/SJYZD1FKav6SykYWgTD86BnqnB/NzlLDKlLAqVAvR6HeVKWb431WoTiS1fnwBr+bLlcFg0kcZKKi0PziqTGvkks1/UfDmm9FahEEwpDJKpIlkqwOZzI1XKY3QqilMDpzCnq0t8XJTmFooFlCw1lDQVCaOCF48fQeOKpVhy6SVYdOEFSGgq8kzwLFWQjKfQf+q0SIcbG8NYsWIpypWidBDa7VYBrJVKeSaR0lxrdjZSJGy12lGvKdj20svoPzUAr8eLuW1NuHhFDxa3BVHJZNESCYv/VZhLwzwnziJKWTfTnciP//oA8wyla7pRf0FTK3Tvq+Jas+DDIsB5x+490r/Y2NSC9o4Okz1l6E+5jEI+h4aAX9aXoJnHFd8vFAwOj+D+f/pnSYedt3AR1q7fiMb2NgGX5WpVUmQlDbhWhc66CdTgdLpg5zWoqtDp4yyWYFFtsArTy80O4VYFZHKz48zmhCmR5aYTPxfTPgFb3YCtVoFWzsKSjcFIT+HZnz2AkeMHccmGFQjYeL4Y4hUdn0zC19iKlu5FmLNwORoWLuNRzCqVOpCdmpJgHgbPqG6XgHE9kxEQZ/V5MdHfD6dmhS8YhOp149S+fXD6vWjq6YEk6WiUddKveBD3/93daLBbML/Jj/aAE8VEAulkAolkGsliBT0r1sMZ6cRQsojHXtoDf/tceFu70dS9EMvXbECwIQyvzw+r1SbXAEPCmLLMao4iK0joja7yUUW5yA5HA9PTk+jbsxexqSm5f/B9T0SjKKXzolbw+tyIRIJo72hGZ3sLOlpbpWrG5/HDYfdAVe0o11VUanXkK2VkiwVZD3afltMJGPkMjvXuRmpqArlsGmPRKOxeDywz4T5lVYMjEIKnoRG+cCNUmxNef0iChpobmyW9lUwr5ek2uwaH2yUPSusT6aR4QkXVYRiYjo4j4PFiZGAQx48ckw2mI4cP4/DBQ0gk4li4ZAlCoQBOD5zGU08/hXvvuRfd3V2SNv6VL92Jm296L9auOhelfB73f+tb+NQnP45NG9bB5/GYPa2qRdaHG0BkMOWqogxdPdtRYl47Z+NkZwHm22F0mQWYb4dvYfY9/ForsH79+vkf++hHH77yqquWfvPrX+976tFHb9rR29v/ax109pdnV+D/oRV4I4CZBIyiXkM8X8ZELI5ivSbgskyfInv0mBY5AzCtig379vbh4N59khp59RVXor2lRcJAKLkiuCDA3L79Fdzye7dAs3sEYEJTkSvlkc5lkM5RiplDQzgEv8clvi3WBmisNzB06Zd7/sknMDk2gm6Rmp0rDOmSRQvRyvoSloeztkNYVbOjjSE7IyMj6Ovrw7Zt27Bw4SJJrORcws7MUENY6kso/SxXdQyPjoqklsAwFAyhVCgLM+UP+LCQITZOB1RNgcvtgl6tSHCOg75EC0QiNjUeRTIWg6Za4XK4TJmslNcPIBKJwOp2Yzqbx4GBEfiaW+AOhFGolAVkMeyHEkv2eVLaSx8m180hVS8MG6rD0KsCZsnAMWnWYBprrYaaXpbQHLtRhaukY3jHXuSPDKBLcWNtpBNNNQ2OfAU2MnTsbiRQpcdOZLF18zhkZc8wjdJbqcCw1FCoFlEwCigaJZSNmgCXqkHjJqWQNeQLedSqNbQ0NqPBF4THRm+bIgCTATh83+JbJPgis8f3blShWghSLeL5m0wn4Qz4JNl2Kj6NIyePobOrU1ghvge+N3Z3Zi01jOYzeHpfLzZcew0WXXIR0NyI0VIB0+LTtMLrDuD4sWMC8Lu6O9Dd1YlqtcxPKa9HVpMAPQ4pagAAIABJREFUk+vH9SW4IojnZ///2XsPKDvO80rwVn6xc27kTAAkSIJglimKmRJFSVbySLI8si3N7uxxmLMeeb32HI9nHaWz3uPx7Mhpx7LlkYOCJVFilJhBEBkgEYicu4HOL7+qelV77vdXvfe6ARKgSIKw/Jqn2Y3u9yr89Vf1d/97v3t1nT3DNp586mmcPHFamGitksf7b1mLW9cuhlapoi2VUKyd5PTFxiOxRFRlU8YxIzFwj/svFZxs0gyLqLWpabOuJ268kzxgqeri8PGTYriTbetAJpuBX63KnOcCR6Vcll5QOg9zcWB8Oodvf/d7yLS3Y3BoGEdOnhRmcXD+fMxfvER6Le1kCpppSo9w7MRMsMwMVjJHcsyMADIYeE9lJO93dQ31kODSF7MtsphCwBJYimw+6sWkhNT3oblljBx5De7UKIYyBgbTFh7/5tdwcOcm3H3zOgx1OEiSwaY7bpULDgZSHf3Idg9jqmYIw9bVNyiLM2YmLaZEzETlscpcogkV751UBqXJGbBblAz51OSYRKEQjGrpJMbHzmHk7AgKU+dQmRjF6P7dcNw8El4BiaCMeYO9qFRdlJj562QwXtYRpnuR6FqAdM9CGO19CFJtyNdCHBs5i4mpKSxfuVJyQiuuYvVpEGbbjizS8LnBxS2qKJjbS6BUKuSF2ZycmJQFCmZLsg8zny/CrUimCkw9QFvaQWd7RknEsxkkHEaFJBDqFlzoqPiMPQrl/qU7rV8twy3m4BVnUJ6ZRDGfEzfkCll6LgYaFnQniVR7J9q6etBFRrerCxNTOWkloGw+y/3YtoA7MuN06GZMCplsyoqp9GjLZkF8x4zQ5559RgDmQG8v+jq7ZRHsh0/9UADz4OAQMu1tco8dOnwIm7duxpf+6EtYsHABNr+0Cf/5t/4TfvrDH8Edt78HacfGt7/1TXz2Zz6Bq69eLYs3VLwwfkqUBlGWLTMxOR8l/7X+0QKYV1rJ0gKYV9oVaR3Pmx6Bm2666d4vf/nLj+7aufPA1/76rz+1iRkIrY/WCLRG4JJH4GIAk16I7Amcrvji+kqAWSXAZPnGUHUyXFGYuqlZ2LljJ3bv2AlTM/D+++/HvIFBYbDYJ8ZiYeu27dj44kv4xMc+gUy2Q8CpG1IWWpXeI8M2YRJwFnIC2tK2DZ0GKtWSsJlePodD+/Zgz84dWL54IR687x6JseACNlfeUwkH7Rm6ynrSd8Y/dCy4jx0/jpMnTohTaHtbFrZNp1hmeGroHxqSHrOTp05j5NxZzOTzkoE4ODggPzt+7CRmpnNwkgkpJgk0s20ZdPZ0wXOrYl6UTiTF1CPwfKQdBynbQaVQFmBNORdZofHJaUxPT6HiByjWAnz3meew6KrVWLR8pUggKYutsseI8SNOQlgR5nASACVtSyIMqhUPhXwRM/kpKR7JjDKPkgYu7FliP6oR+Ggj03PgOEZe3o3Rra/g4+vvwFDowJzMI1WpwQkgoJUxHtxfjUHzIleliQZ7MckZUfoHkchVwyrkv9BD2fPgEgwTjDIPlY6SVVc+2Ye2aHgBurMdimmFKWPC3DtumlJjBTBp3EEG05frTWB/bmpSmJbQ0DFVmMFrh15DT2+PjHtoaggtDVVTQw41nCjk8KM9u/DBX/h5rLjjPRgNfBzNzeDQyFkxxJk3tADHjx7DvHmDWLVyBQYGu6VXNggZ/6AjkbQis5+IeROIZ6DGfEkvgGOn8OSTT+PcuQmsXbMGx/a+gg/efi3uv2UdsganaijmNSx+6TzLkHlhIg3F3imwpRxkm8SwEQ93PsCUCBBx2KVWOQafDYBJeE4wQZmsRvk3Zbhk55k/yexFk1m0Ggoz08jlcxgdH8eB46fw3EsvY2j+fKzfsAH9w/PAozSTKZiJBGbyBVnIYH4lczuLhYLIscnm2rYpYEdMq+gAbdoCZPyQADMyn2LsCHwVP6IcnIRpVdY/dJBVpjdeuYTJkVPY9uIzQGEc79uwFqsW9OPRr/9/2PHMo7hh5Tws6U+hp80R5UO5QodSHbqVRU1L4uTIOAIrhbbeQfQtWYqBVavQ1tennG1rAawkny02NN1CaDjwXS62+HBLeeTGRtHR3Qmdz5RqCaPnRrFt80uYGj2FjOajx/CRO3UI7vQosnaAFSuWQE868K0kfDuLI6NFGNlhzF++HtdvuAt2Rw/KmomjI6N4/LlnsX3nLvQPDeLW225D3/B8ySXlGHDxxUqo/lX2RxOs8zkkgNP3ZFy9Kse3Juzw9MwMyn4NJcYpFfKo5qYQVEvQ/KpkxcqNKL3Ptsh9Pc0QMx5KlpOJFEwuEnkVhF4ZCKowNBqLeXK9E9kuBLol14PGRYxPyqSzSGXSMndHx85iZnoalWpJ9pNm7iwN1tra5DOVblOGaTy+UhVJxxLQfPL4UfzjP/49Fs1bgGvWrJUMXPZdHti/X85pYHBQJMpUZxw8fBi7X92NP/i938eSpUuw9eXN+I3/+Ot46P3vx113vg8DPT3Y+PyzeODe92HVssXSeyqxJFyoERl6I/+SLQHqZolhTAtgXvIf/Mv0whbAvEwD3drNOzcC/+7zn//Ddddd95nt27f/yl/8xV/84zu3p9aWWyPwkzkCFwOYOTHbBwqej8MnFcAkg1kJafZjSiZmzGCyV1EBzF1S7D70wIMY7h8QiVMbQ+wBbN++HS8+/xLuv/dBDM8fEvZkulAWMxGaugRaiFSajB9dOdmjF8LRgI50Ur6avid5dftf2Y3Tx4/Jav+G69eJKU9Htk3AJZkCrsiTYGNGGwEaJVVxBIdjq2gVyu1IqJXKLvbuP4Cdu3ejXKng5OnTGJo3jFtuvVVkh+WKi+npHE6ePoVdu3ejs7sTw/OHRbqpsacvkUBPZyeGBgbhFctoS2fQ3dEhEtGO9qxIdZk/WCx7ePyJJzGVz6N7eAj/71e/hmtuvhnrb74ZiXRGwCUZXQI+neYZAi4NAZY00BE20fNFKjoxOSFsQr5YkP44FtCmY4j0s709g95UCh2VADN7j2D3I0/hw9fcgsVmFulcBcZkAbbPCAsCTFvGxtdVPyaZUJE1SmYlGUj6l3jwQheu5sHXfOnRIxCloysBJh13CcxoJnPq+AmsWXEVhvr6JQvVITDx6JDpw/cIo2NfnSjLThhMXUxlaC5jWBY0y0TJpWT6uEjkTOao2qZEp5T1EDkjxHjo42hxBh/43Oew5JabMBbWMEK3zyNHMDI2Bdt0kJueFmOf1atXoq8vK4ZOLIxTKUd6MIWP41jTabXiIpFIw/cC5PMl2FYSz7+wCeVSBeuvuw4v/vBxPHTbtfjgezagU9KwAmEL2eNLxiqy/6wDzMhodVa8Jd+lhJ6vBzDjyI9mgCkjJp90f82XqzBtAhfIAkomlUQxT/bYR1uWCxwenn3uWTz61A+xY/8h/JvP/TyWr1qFJE2nMhnp7w3I2DKKx3EkK5QgLQb9XFRgt684/LKPlmxm1AeXy+UB04GRSIoE2BSoyXuUUtmagClOHz9kxA7jbGg1pKGcm8H2TRuxc+MzGO5I4N//7McwONiJ7/7Vn2LTd76OhZ0m+ts8rFjYh972Nhw7fBKJRBamnYFhpWGl2nF8ZBwj03lQ3rnkmquxZO06pHv6UIaO3iUrYJkpNg2jFpoolwjefOlN7unuEIUETZ1qfhWeX8VzTz6BsRNHYLtF5E8cQGHkKHrSBlYum4eyX5I+Td9J4dRkGcMrb8TgwmvR0b0UptkLqz0r/eczFRdj+Wls370b+w8eQMXzcOc996Krr0+AYNl1JQ6G14zjIteeRmhOQq7V9PgEuro65Wcib676mHE9FKtVcbcNczOoFfPwSwXpFa16VXGYrlkmQtNGNSCzx2xZU3oz+UTzKuw9dpHJOHD9MjQuoDkJuHoKXV396O3qledUe6YNfrksfeMT42fr0nG/5qLqlZFuy6Ctow3tbe1IZ7IwzaQsvuiaCdtMSPam77uYnB7Ho48+gjvecwe6su04cugwnnj8caxcvkKA6eTUFHp6OB46Dh89IhnCv/M7v4M1a9bilV278MX//Yt44N77cNvNt6Cnsx07t27GfXf9FFavXIr2LM244pnPeVUTR3BGDAnA5ESjLD1+VUsie0UVKC2AeUVdjtbBvNkReOCBB5zenp5tA/39f/tHX/7yH77Z97de3xqB1ghIBmKs3LvgcBTEHxEoeT4OnBwVYFnVDJTDEL7BOA06XJLFZM2pY9fOXdi9Y7fIIT/44Psx3N8v7E57W0bKZJr8bNy4CR/64EeQIOMnwZOmsFYEGWIeExKQZmUFm0U8cx9T7E9k355bgV8qCitSLuZRcyvo7e7G4UMHcebkSXjlMro6OzE4OIjhwSEMDAxILxk7DMmepZMp+IEvpkNkaYolX0Dx5Mw0Jqem8d1HvovpXA7Lli/DbbfdLhmJZBJpGkQgQadZ9h9Oz0xhcnIcg0MDGOrvVz1S6SxeeOZZATZ9XT1YtWw5hgYH0dGu+uLYB8ciacfu3fjH734HRyYmcMvd92Ddhg0wmSdpOTBsxRSVKmVMTsxI35vn+gIs06mMSOXY38WsRpvgkOBGZ4yFLxI2j4U+swurLtq9ENroOE5t3oHjz7+MdZ2D2LBgKZL5CtoNCwadL+n4ylgIkckK4STMpUHuMTLoiQEm+RDugREXPotmne/jp5JGzuRzMpZr16zGvKFhYYrTyaSwmuKsyZ5HiQIhQxpKPIlu8FPJST0/EJaOPZA0xT03dg5T+ZyAoWR7m2RlTrhlnHWLyNk6lt18IzpXLENqwQJYA72YRoDRmTzyBOM1iGSU7sI9PV3Se+n6VWEwSbWxn1a+CsDURcJoGraAes+rYWJsGseOHRc2b9XyVXjhyR/ggRtX44FbrkWS0S2M3uA481yEdWzqpZRxaTCXFzP5Ueyl6Gwjd9lm3pPvVr8Xd1/GVRSK8n0qlZZjd6seJsbHcejAa3jisUex9pprsHztWozO5NA/bz7sVFpUBozm8ChetW3YyaQU6HTM5SOAElhJJxUTKeUQy0UiWYqJIkm4T0otKbPlS3WdYlnFV5KeFhAnkm3Vk8357JYr0qd3eN8rWD7ch6uXzsOivjaY+Qk88U9/i72bnsZV89uQwTi86Un4pTJ6uhLo6xkCAhOVag3Zzi5M5ivI8/gNC1omLXmOBHmjM0XYmU509Q6jvbMfyXQHli6+CpmubgG4pucJA8/nCxezqFgYHxnBk99/BE8/+n1hUzNGDXqtDN8vYXRiDGtu2oAla6+Flu5GdmglnPQgdK0dYcWB7iQkRsXVGd9Tw6mz46JMOHjsGP76a1/DRz75SVxHR15bvZZXlLJYyemlbJY3GMdWN6SPkT2ZBPjsW6XJVaXqo1KsIMjnoHtV6DVXDI3cWhUlxsdwgY+uvp4Px07KnVotVNGeSsPmYowRSotApVYSZQgtn0o1CxLX6dWkbzLJKB4+kzMpAXaTk+dQKOagGQGy7RmkMkkkUyl5PtMl2jQcdiYjrGmo+SG+//3v4bUD+6Xv8873/hQG+/qxfdt2/OA735Pn7cIFC2TBj5E/k9NTouA4duIEnnvheXz5y1/C6qtWY+vWbfgPv/wf8Ol/8ym857Zb0dPRgUOv7cPVKxdjycJh9HR1yOId56UASv7dqVZEus1/01mWi3DnZ2G2ejCvhLqmBTCvhKvQOoYfewTWr18/+J7bbvv9/+dP/uTnfuyNtN7YGoF/5SNwMYDJhDOCR8q3To9PYbrioujVUApCKfJqugXyF5ICYJhSaOzasRuObeMD996P+QODAgzTKVsK163btuL5jS/hAw99EHYqKQCTvVTsV2IPINk4ysQoixKJXuALSGGAN6WAZFPY00mJYs11BbiQhRunzGtiAtViQYoPmvKwz7K7qwsDgwMol8oSdcCctVw+L6wZzSpY0B06fASu50qxfuLUSSlauvi+gX5BCSwMeW6UufF142PjOHPmFM6cOYP+vl4M9Peiv7dXiqQfPvkU/KqL4YFBdLZ3SHHOqBP2MxFcMiLkIFfzd+1Ez4qVWLx2DfrmDUkxTADLoil27SQLS/ZSMt+giZyNDo/sAU0mktIXJeyZDvg1H1XK7YgRKBV0XWRrNWSrVVjTk3j26/8A7ewYFibTWNHRjaxmIBEATqgjm8yIA6z0SZIZ8UM4ugVHJ6gHypWiQEvGyPg1DzO5ImriDERmSJNePrKZhWoZrx06gGxXFkPzBtA/3IeQvZM1D75Xkc9Q5JSQCIZMRxrJjgRMm310IdxSDYWZCso5F6Wch0KxAsvOQLMT8Ckzti0cmRzDqFuE3d+Nhz73GXhtWbiZJPSuDoyVS5LVSkdPrVoT+WHCSYhRCWNlRLlKYCv/ERAp5k5FwajCVHpEQw1nTp6W+WLqpsifq9NjuHH5MK5dPABHmLqavIdgWQVpRkY9ggfZgzlbGtv8mGmUwOqnsTxWMTaxLDYGmY3XqFAXHecmp1DxfGG6T548LQsjBHRcSNm3fz+WrViOhcuWo8C+OtuWhQDiGpdSZS0UZkuYYp2OsCrDsp7QyX8zfkRyUaO80li6S0OoqHtULUtRu6CcXCXthfdk1C9HUMUeOi76UNK+buVyrFkyH/O6skgyBGfyLB77xt9j37aNuG5ZH9oxjtr0GPxiDm0ZC6OnaqiWXWSzOpYumyfZq9wblwckM9UPkKtUMcMoEc1CMt0OJ90Oy0mht2cAViorC18EawKuOb8Y3eIkpddx585d2LtnH27ZsF56aOlevWTlcuRKJQwuXoaeefOlRzyw26EZaSBwEJR1cdsFn1eOAZfLLbUAkzMFvLL/NXzlL/8KD3/0o1h7zbUCwp1sm2L3KZHlnOfiEQF8qBa75KJJ1AuNd6kGUQ9b3otatSo9rhICxTkb1sRcy4f6dL2aAHhK6H06zNq2LAjIMgTNv0JPnKC5BQ8Wqi57bF0B/PLcrFSQcix0trUhDGgERTafDsiqt9xylCkbN0Y1APu/yZRz0WVsbAyFfE6A7Irly7D31T04cey4ZAwzqonzMEVw6iQEYBJAHz5yFC+8+CK+9KU/xCoCzC1b8Cu/9Cv41Kc+hXvvuVsWAw/u3wO/NINli+Zh3TVrZP+U8fMr5ynvOdXuzO996XN9/agSyWVt4Zx3qb5pDfy7NPCt3bZGoDUCrRG4UkbgYgDTJYNJOV4txFSxjLFcAVOlMgp+iJqVQM204XP1PSDzZGPL1m3YuX0nMukM7r/rbiwcGoKtMYScKCjAlm1b8ezGF3HfB96PJPvtxK1UuQKyCCOTVGKsQm5G7P0pq0xSIkmARUknIxnshMoy9JW7IIs1hyY7LMIqRcmdYyFn25YYoSxZtEQC6WdyM2jPtom8lEwV+w8pXyvkC9LLmEolMDw8D8kk4yoCVCtVWS1nDAFlbXSnJagcO3cW586excjIGTHDoCFFJp0WWezRQ4fQ0daGBfPno1Z1USzkxUmS20kkHORyOVSY59fRjhU33wy7o10YXObfkUUUd1XBKLqASRalBJYEv1K8M7g+iKSmUWXPgosmQgT5gWFDT6SFrUgGLnpMYCChY+9zP8KBjc8jGBvFT61eg7QfQC9WoFc8dCfb4Jdc6L4GR7MQuDUkdEsktIy7KBQLqIW+LACQ0a1QgkgFc0BrGSUHpDFPwSvjxNmTmK7OYHBRH5atXoqSWwBDMYXtMpQhDg1CyJJ0DXYh2Z2QCAS2mZWnPeTGyzj0ynGcODSKsGZjeN4KGMks8gFQ0DQcHD+LvAH0XbUMD3/uM3BTDnI6nWV1jBcLcBIpJK0ETDeA4uTiuBCh2JU5CI1DIqdVMfnRNJlj7BuTOBpoOH3ipMRHcB5RSnj1skVY3p/FYMoUgBkXtnVlXnxDS+ZL4+5uZi/jn84tvuYynBfiPpVlDWWRwHShiNOj54Q127PvAALNxPyFi7B23bVyXmqRQoPLe4NGKSK35rUSYa/qCpXYHTMyXVJxIvXjiw5I4jhj6EkcWnfEZe+tMoUSsE48bdIQisfnw3NduG4ZjqHj0Gt7sWvLJnz+M5/GvO4OpPQAKXbvlov49t/9LV556VncsGoehpwSkrUp6NWCgK4tm04jNzWNznZgxfIh9PW2I5GwFECT66dJD3CNoEtk3Fyg4rUm28Xfs68XyFUIAnWUfKDMxRPTQq4SYmR8GlPFKtasWw8rncXS1Vfj1jvuFNGvnkxDZyRLQKk94RxnkoHAZZ9yKDmblN0ys5aLPFP5Al7dewB//81v4p4HHsTi5Svh+iGSbe3SC06ZLAEb72NiHt7jZMD5TBGASWBIFl+1sQrwFFdeAaKK8SfjKTeOakwUplj6pLmgwjnOnmb2RRPMRgsn8lrOBZ2LDMqN2vcYk1JCpVQSObWla8hkkwIqOXr8Oc+JUlT+m/uhZJrbHzl9Bo89/gRuufkmDPUPoFIqS67wj558SuKYbr/9dnlesZeXz9VUMikmTJRWv/rqq9i4caMwmFddtVrM3n71V38VDz/8MO699x6sXL4ck+dGse+VHRjq78LNN94gvaLsLeZ5coyY+xubg/EcCTDVwtCF7jIOk9hvtT7ehRFoDfy7MOitXbZGoDUCrRG4kkbgYgDTo+2mFLch8m4N52ZyGM+XMFMJ4FkWagbT7QwFMK0ENm/bhu3bdiKbSuO+u+7CwuEhOLqGlKVD8xWD+ezGjXjwIw8j2ZaR7UoRK2yQ4kwIlij7Y3FGtvHMmVGRLRIM8OV8nVrFVhmGBIvsu6x5FVRKM2K6Q1lqd1cnurp7RK45NTUloJXHNZWfQSaZlgKGRVgxzz5GlWXYQ2kX2QTfEwaVPyOTRSDLlfRqpYxKtYzpqSmcOnkaU5PjGD83JtEGzJdcuGAhFs6fh+HBQfSSBe3tk0JtfHwch48cRjGfl1D4xatWQe/oQMA8SkMZ+bAoYyHHc1PmunTzZFGqeo5oHBI7x4rUNEI38nrmfdKxlT2nyRRmpspwQhdthoc2vYJOzceZfTtRHjmB21evQsr3cXrvazi+ew8cP4TpARkrhY5kG6xA5VeaZIylqAukV4/XgNETlVINxYIrsjvbyUrMxUy1gNGpczhw4hBGi6exZPVC3HDzOvhaFW1dSXT3ZNHbRdOQlDIXStmwsjaKtRlYCQuG5sDNA15Bx/f+6Qk89dhGpJwe9A8vQ1vPMIJEBiencyKDTQ71Yf66NVh63dWoZZIoaDXkay6sdErcYMm8pjRLJL6K04mBFU14iIYIttQ8U/MH0r/IeUAWlyHxZ06cQE9Xp7DWZ06dxO3rr8HS7jS6rBD2LID51kup8wGmoIxZhbNILbnQ43nCWj/3wkZ85X/8jUglH/7oJ7DhlttkHhVLlAGzN5agy4+yVBuh9DJXouMX11XGxhDgXKBGjwFm8/OqwbCqZ4KMLclbSlBpfBSonETXLUlW6NkTx7B7+xa896YNGO7uQHcqgY4EXW41fO0r/x0vP/ED3Lh6PlZ060h4k9CqOem/KxeKGDl5GidPnGFbIZYt7kFfd0rcUnlfEKzxk/dkbKpDsymOk02TogRjNRxUfA0T+Sp0OwUtkcVZRoGkO7F931Fse+0wHvrop3HdLXeid/5i1IwEitUaEqkMkumsSFDj+1HAm+sK60vg7gUBEum05ADzGuzd/xq++Bv/CZ/53M/jhptvFaaTpjqlckVMsAja2PdLiaew2xwngkx2uPO5JhcgZsHVNaoDfgJJGV9Ky9VnfA3j1/D5RDdafuWclveLo68yZbIoi7YdtX/OLJrmkBEkiDXUfc5rS/MhibghgLMsYSLVIpmL/fv24Y//7z/GZz/7WaxeuQpnTp3Gl/7gD2QOrVx1FTbccIMoP0ZHR1Eul8UojZEkfH6/8MILeO6ZZ/CVP/8z6cHcvn0bfv3X/w/ceuut2LBhA65bdzWuXrsS+3fuQKkwg97uDqy75uqol57RQg4cOmnHCx6zVnZiafnsv6wtgPnuVRpv/an47h17a8+tEWiNQGsEWiPwNozAxQBmlUvilPzROTYIJV7jbK6IyZILlzElhg1PM0G/Vt2wsWnLVmzfuh1pAsy7yWAOw9aBjG1CC0LpvXnyhz/EopUroFP2xt4tUqQCMhtFlIS5MxaBJhm1QELiCTgV40T3V9WXo+owglP+k4YlVVg0vKEslZLSREL6LnN0ZnSrIltlxAZ7obj6z4KLvXp0eWXhxnB2VjFc6efPKN+tBJ70M1FaSMMispEspMvlkhSHNOkguOQBk+2kpFdcc6FFRRFlcr4UlGR3yMRmMm0INUaEsOBTBT7ZGFXQBiruIIookQJQp4EJWYoGACXAFNaIhSH7HDlm7ON0UigVKtD8MjKmj76MBeTHoBXGEU6PwR0bwb233IgFHR0wSmW4U1Mw/QAmzSr9ANVCWZgMOu6yaA1DE5MTOZwZGcfo6BR6e4eRTHfCMNIINVvksWbSkp60s1NnsO/YbqxbvwIPffgeplfCMD3YVoCEYyCTdBinhyDwUA2qcDoTAjZKJWZXVpBNDeDx77+AZ57djr6BZZgqBijXLGipdnQvWISibsDsbEdqsBeuYwLJBCo6kPerSLW1q342yjPZAxgxmMJ2RTJWzhuJ0hAGU8kVeT1TSVskoeylZQ9ZtVgStvXsyAj2792LT33oPqwc6kKn8e4BTAGZnG+1AKfOnsPBw8eh2TZ6Boalz7JQrqCzO4tyNRBDKTKLMkcIInneIoeNJbEqfkRyVgXxXJgFmgUuKYPnAk/0Wq48ydwTtXTMYNJMx4VXLSOVoLuui8mR03jmiceQ0oEN16zB++96H3TTwNljR3Hkle04uuMF5I5tw7L+JFYs6kcYeJiamBBQw31xoaecm4BbLck8r9U02DalnAlk29vR0d4BR+JWGJmjMmOl1ZFMpg8UaWSkWaiZCZRCA/uPncVEuYbO4UX4wKd/ET3zl8BKd8r9WHYDGGTAqZJgtIdd/55MAAAgAElEQVRkoypSmveeqTJpZPu1UMfo2Di2bN+JlzZvQbHs4pb33IEVa9agrbtb9l+muVWNfcbKTEqx20oay55V6d9VjzAxXxKoFF2mZmau8WxUi3Eqc1S6ZuUrj43AkIBVFuL4EW2PLCT7IdlrTUZRZdE2WFIuDPCjUioiNzWF/oEB6Zfm84yLcJz/ZCqnp6ZxzdVrMTgwiBMnTmLf3r1IOglMTEyiwucfVC4v2UweA5nL7u4ulIolnDh2DIcOHcK//bc/h0wmi1f3vIpvf/vbuP+++3H3PXfj2muuQTpp4fSRA9iza7u4If/SL/2SPI/JVqoxCRWjKf3anrClfIY3epdbAPNtKAnelk20AObbMoytjbRGoDUCrRH4lzsClwIwRV6nM5AAmCxVMFYoY6JYRinQ4LJwM5iHSVmeiZc2b8a2rdtFHnXfXfdg4fCwsIsZxxKAuW3rNvzomWdx7fr1YuMvoCr6FKAV9bJJ4RBJwMhYxiwiASelffwUaRiZTDIyIvsLoOkBTEsX5ok/j01c+H6CykwmI32ELEL5YdmMq1DSMvKGDh06yS7w/SzMEjaqegiXMR4Sis5iTVMGRJS+WezZUwWjdPywCKWsVtcEpAo7EUnd2CtK8Ej0yF5HrWZIv6C48kjEA3+n2EtRv0ZySyWRM6NCKxov6c1SRb3IFNnrFVI2SIMZSokZW1BFrVKC5uaRQgWJWgnFsyew87kf4RMPvA/Xr1iK3oQFb3oCKbJZBNWlEtyKK26rCmRzfSGBY8fHsGffMew/eBLzFyxHKt0NzUwh1B0UWVyaJIx0hEYVx0/vxYabrsJHPnwPPHcCNT+HsFaGAV9AR8KwpHilY6WeUOYrVQ+YzHmwEj34waMv4vlNe7BkxXqM5X2Edhu6hhdh1XU3oKRpqDJ70zQwWSlDS9oITBMur10qJb2ovJaE7SyjJY8yAu9CVRJQUfLM8Y5yHtkrmBb5ZYhMIinMN2cXGatjR4/glV278YVP/zRWz+tBF9WRkaxR1fZvvZS6FAaT+1L9jxpKrivAhcxZvuyKHNRjn2HNh8PrWdPgck5FslUBmBHr1bjXYtWAinyog5I3eJSR0eSnwbnL8ZNpSxZTydwJWEVV4LsI3CosxsGYOtxiHt/6+t/h3OmTWLVoAT7+4Q9isK8PCV3DzNlTeG3bc9i38btIhTkM9qSRStiyDZt5pZYhCwYzk+PwqhUBZIwM8tySWhwwbCSTGViOIzm2EgtCCXmE0kIPAshpdsNexIpu48jIJOz2Pqy9+Xbc/YmfRbK9D35ooUoTG5iwEhnJoqXpFKXbZPc4R+Q2r1HuraFYKmHP3oPYd+AgDhw6jLPjk+jpH8Laa6/F0hUr0d0/IIwz+ws410SezLxO0cEqsbKYTNX7VzXJqVR9tgpMNbOYzXNNSZEjaW0To6neE8g8lvZDeT6oa6RWAaKPCFAqOBtj3hBepYxysYjevj7pp/TdqizAfesb38DIyAjmz5uHDz38IezbvxcvbtyEc2fP4TOf+hSOHj+OfC4n41QoFoXF5DEy+iSVTmP71m04cuiQZGx+9GMfk0WrLVu34rHHHsM9d70PDzzwIFZfdRXOnDiC00cPYu/uHagWi/jt3/5t9Pf1CWOvYo0CURdw0YT3ORfq1P3XYjCvtArkrT8Vr7Qzah1PawRaI9AagdYIvKkRuBjA9MOAuEXJ0KAh7/mYLlcxXqxgpuqjHGrSg8l8tkAzsPHlzdi6ZStSiSTuZQ/mvHlwTAOZhC3GIey9eeHFl/DQBx+WAG+ySfUumiaChaYS8Sq9AASfK/PsfdOFnSTgEvAgERlKrMeVeFOne6VyBY2LQcUKKCaC0QEuV+dJuojUjkYnqoeJ2zAM5k360nskKjPHgsv8RYJMFoi0N5UeJ1U1GqYmQEYYARriUmqmqknZJgtiKfrCQPo1hcVgjemTDTKiyEMFgvhGxUmwWI+CFAU4C0cbbSdibRkjERvLRNU+j8r3GdweoKsrKazGzOQUzo0cw0BHClatiMmTh7DzhSexZkE/1i9bgBVDPTDKObTbBjSvCrdYkHFPptg/ZYqFsGZlcODwOWzedhBbdh7A8lXXwUl3IdAcwEpjcnoGZWbo6S6SqRCl0ghuuG4J3vdT16FaPAPU8tCCsjhiks1OOQlY7A0Laqi4JRg2cy6TyLsmCr6N7zz+Il7adQRXb7gTVT2Ntv6FmL/sKixcfhWqYJ6hh0K1giKNmcSt05ZsSAE4UWUTjaJihgRgxto6zivF5imAqVw3sykL5UIF5WJJJJ7MX2WBfeTIYbyycxf+189+AmsX9gnApET27QKX3M6lA0yxYkHZVQYuvHdOjIyjzGZDw4KVTKJYqkCndNS2URM5cHNGYLyYo0CHCIhlpYTSVjXPmj/mcppCVDIaI6DRllrY4F2lFkQUU8prysWJgH3Ghgab5l3VCvbv3oFD+/dKP/YN69ZiuLdHfmcEVSS1Co7sehpTowcQunl0pZMol/II/aqaLwlTsl0dU5NP9sQWc9MoFYqolBgVEy2yRPeaPAcMdSdVy4Fo/Jkd6es2Cr6GMmy0Dy7CyvU349aHPwYn1Ymqr6FUDaBZdE9tg04HXBopBbrct9xmqVjExGROHJ7HxsaxcfMOvHbwkJgo9fYPIpHOYtXaNVi4eCnau3vrrswCMAl8iVbjyBLe63K/q3EX+xrDEcmtAphzZ8bsa6NkrM1sZvT7mBCN2FJlRKUWwwh2eX0Uc6oMpeQ+ESZULZLxkz3oVDBMjI/hxMmTeP65Z8Us7frrrsWqlVfhn7/7Hezdtx9tHR34wuc/j9OnTsk2+vv7BZgSaPIw6JxLMPnoY4/h2NGjuHrtWtx15504e+4snn7mGfzgBz8QB9n3vfd9WL50CU4eO4yxU8dx7NBrCD1PejTnz58vxxODamkrjRnc+pC0AOab+qN/GV7cApiXYZBbu2iNQGsEWiNwJY/AxQCmEqjSuZCOhGQBNBT9AJNVH2MzeYkKqLDAY8SDZWPjy1uwZfMWpBIp3HP33VgQAcxskqYZmsSUPPf8C7j7vvuQybZLP6X0Xjb3Ewr70JDLSikkLCVlZoZyN4ykZLKyHQFMJnbqNR8Jy4oAG42BuG0yimo1n4CpWi1LQU12U5iJSCKoim6yW5SaKZldaGgooYaKFoghEaWq0i8qhRsLahUALiYboa+YHZp3IJTCSI6FPYxupd7Tyb5KAlmfpiPCwCpCQzNIBEUStghgNliJyAE1bs0jWie0lWKL+1d/0vljrUaGiXpXTXL/isVJtCdNoJqH6eXQkwjw7a9+BauHOvHhu26D4+eQDKoIyjlUS3kxUmrroHumhaLrIzAzODNew+Ydh/Ho01vxwZ/+DAYXrITmZOFpCWG3KU0uFidwduQQUmYei4bSWDKcgVY9h86UhkxCg8kolUJesjVj+a8qcZXTZT5wMO6ZeOS5bXjl+Bhuv/+nEab6hG2yMp3Il2oi/+VA0W2Tsj9Wz+KKalrCOpt0+CTLyUUELkBEADNSYdcloQpgcskEYhDVnkmjkMtJ719Q89CRTsOrVnH44EHs3rENv/yFn8PVi/rrAPPtYC7j58KlAkw1TRQAIWhiH+D4TBljkzPiZppqa4uibpQjKTMz2R/ZvP2YFYu/Np9HDM7rxzWnSuSiD5l3fhrib6oWOwS7x0U/gRTVAL4n9xaNt1DzYGsaEraB4swUDu/fj1d378DZM6elL/cD992BBT0OOrsc6LqH6aNH8PW//R84dnAfMo6BhYO96EzbSFlA0tTQ056GY9DpOBTzMIcGYuxR5gKJW1FqAt0EBQRT0yWUPSDV3oVEWwfG81X4ZhqBk0VyYAGuf/9HJOYEsBEyR7OmQbcS0E1HADyfQzzPyclJ7Hl1L17Zuw+btu3C6dFxLF21Wsa7vbMLvQOD6O7pweDwfLR390gMjBjc5EvSR6gZBKqcp4Z8pcqB7e2cgzTOovQZVlJUIA27pfP/csSS2Lm/Udczuh512W0EvEKlrpCe7eg5q0jM6MEjN4cCn6LAMA3pKX/xxY346lf/Gv/lP/82lixeIqZrZDK3btuOeYsW4PoNN6JcqSKbziCdySDhOLL4lp+ZFnDJefDKq69isL8Pw0NDEvlzdnQEzz3/HJ595mns3bcPd773DqxcsRLLli7FT918E5J6gL07t+PAvn340Ic+hOHhIVHDyCJjxEwr4yNlcKQ+WgDzSqsxWgDzSrsireNpjUBrBFojcJlH4GIAk51q4tRItkJTUQHVECjVAozmKZUtIV/x4IU6zERKepG2bNmKhJPEPXffI4Y3NnsOk45o6rZu3YonnnwKQwsXwmRBErFw9RYwoQ355yliMKVXrmmlXRhPxUCpT8WesDWKJRt77yjJjU2AKEtTbaQ6DOkTa/xOGWUodlClVMR/FpXklOBPzpsGQpS80jOVDEOgTDQINumayWJHstmUWFDJYNmPSSlnvW9UE7bTthwp66p0l4wjH0S+pthZMkqNYl0VT4p8q/O8kX5WTZTmP+RSNBJBewHa2rIoVsqo+i6SSTrv6gwrQMbwMJjVsemxb2Hd/G58+M4b0WV50ItTCKszgF9BMpmAnUmjSgY0X0DN6sDItIbntx7CNx55Dvc+/EkkOoZQCR0YqS4BOzWfhX0RCb2ErFVAh11CT9rD/G4LPYkQGTuEQ/TrusxQEDMdfjpOWop6skteuhvnPAPfenYzNh88jWvf+wCKWhqTFWCmRObFRjqVRcJJw6RzcbkqbAlZYenTioCXZKuKFFYBTEUox+MbyUUj102CEVOnFNNCITcDS9PQ092Jwd4+hDUPx44cwWt79+DX/rfPYc2CAbQZgNVk8nPhQv/NSWcvFWCqnFL2kNKQOZSeaH5lj2HVJ1Ono1AoKzdiy0CNvcJ159doLtVbMNWsUosqYlsszrAx7FCKyjlzThYwyF6yuKfRVsS0RScgBX/cR+z7yoQnyrIlyOSiB2WuBJmTU+M4cfQoRs+chFfJYX5PBsuWDmPpomEMd7dj4uwZzEyMYvzUMWzb9CJoJdaRttCTTaKnPQVbq8EMaC/mwxBGrkb9qvT2qr5GeRrAr5mo+CF0Owkz1YbASmE8X4HT3ov5q6/F0lvugKHb8GvM87XghwbsRFr6MCmtHR05i1OnTuHwkSPYu3cvTo2che6k0N47gLauHpQrFTESW7B4MXp7B5Bpaxf2U55JliWmTFz4UDJ39ZxQPdXR9ZBjDlTYsE5QS4l71BdbXxqIr0O0iMTpzTW2OtNZx1n1XsUYeDHehBJjMaA1uDAWgTLBlMr+SmJ99Kj/mwoNAN9/5BGJEmEP5Sc//nEMDQ3h+LFj+OpX/wbXr1+PteuuwbzFiyRmqsY+U0YwBTTjUXEpfO4xzuTRx36A9devx7XXrpOFt29/65vixj05MS4SWRr53HfffXjPLbchyT59t4xNzz2LHVu34HOf+xyuWrUKGT6L+NxgTzsdt+k4zvtW3JFbEtnLXDJc0u5aAPOShqn1otYItEagNQI/uSNwcYDpS0yJlCJkjqIsOoLMSdfDRLGKXLmKklurM5ibN2+FQ4ns3fdgAYPeLVsAJgHF5q1b8dTTT2P1ddfCTCSUHCwCcw2jEdWLqYBWZLIYOyhGEtIYXCosQWaTzog1+G5Nirc4O43sgEQwyOK9Yh0bMFJJ1+IYACUXbKA2kbWJw2OU/0fLfoMsB6Vzqv+S24+LR5GeRfl2LN0p5aUxERlMcYkNfIly4QHIcbHAj/IXI5wcFftN8+1COsUIbs6dlUrmxqX+GhKUudHtkr2JyYSwq0bgIm246E8BhRP70BHksLzLwtXze2AUJ6B7eViaJ7mdJt0j3SrGpmYQJrtxrpzA01sO4avffAKf/oVfRsfQUpSRRM3OqkzGmosEDYXaddjeObiTh2GWR3DTVfOR1StwahXYqCFhkPtSoe2hH8LSbbheCFd34Lf34VQlwPP7juG1yTKWbfgplIwMRmcqODtRgKUnkbCTSNnMRbVQyhfhEMRQhhnUhB1iFigXRHTbUiAjutiqT1e5ppLJESMlmgFFETeUNk+cPYv89JSAohVLlyCbSgnoHBs9g0//9P1Y1NeFFGXQlw1gxldYTQJhLmlcE0l+CQWYxECFbMUL5DpMT+Ukg1FjbzGJvSY/2nipIl62ULwPXxEzW2pxR7CHgE1VvKu9q4GknFyZail2TwFK1S9cBy+RqoD3imzBp+6hJvcnj4hgp1wqYmZ6EqOjZ3Ds8AH0ZFPo7cigI5uEqQVwywWUc5MYHzmJV7ZvQX9nFj1tSWE0e9sz0GtV+JUi3HIevvRmNiJweEzKSVWHZSRgOAkYdgpmKotsVx9czYGZ7kCiqx9BpgtV10eh5CFfYU+rB9tJI5nJwk4kxQV2coLHqYBmrlhEd38/BhcuQjKblXHo7OpC/+AQslRkmLYwl1zQkuUmNVwNNBgxjcy2VItbSqrM3ssQnLPN6aPxza/ma6SVr8tqY5l+YyGgUdbHElvxUCaDGeVjxr24jdUB/k5JpQk9aVi2fds27N+/X5QhV69dgyWLF8tCzskTJ/DkUz/E/Q/ej0VLlolrs/T3kk13PcnZZMsBnx+jIyPYsWM7Tp08hVtvuQnLGUMyPoZNL22SXsyZ6Sn8xZ/9Oa5ffy0eeuiDuOmGDTh76iRmxs7i0L69mJ4Yx8c//nHpzWTUFFlgzicBmFFkE6NbWgDzyqxNWgDzyrwuraNqjUBrBFojcNlG4KIAk2n1UQHKUoQ5cB7lshp7mSDRJTMVD4Wyi0otwPMbN+FlAsxkCvfedQ8WzF8Ax7QlY5KOjJu2bsHzm17Cxz79KaTassoZNYocaZSxxHSqOJXerjjvLQJjys4/qttE+kVTC7KCLopFHhXjMxwpRMgexGCzYZoRmf+I2YsCjVKsiNOmKuRiNRmPmRSdMG4CKk1l409pJfszmdURvZ7OhvK+CLQy95JOpXGZns/no9gIVSQ1JK7n/zmuSxgjlml2bEFc7M9Gn6oPlIxEAJc9oKYjuX9uCJQrJQRuEXZYRqfhoc+s4Pi2ZzG292V89M6bkA4KcGpF2BqZiBoc9vO5HkYnpqG19WOslsYPtx7EX/7Do/it3/sTLF5zA1yrDfmaLTmYCDwkzRp6s0Bt6giOv/I8po7txsPvvR6poAS9mocV+siSSdJtRt5DZw9qNUDFDVDWbJQzndgznsOZmgmvYwBdS9ZAy/ZiqhxgcrpM+xXogQ5HM+FoOtxSWeS8itGoSdagREhwQcFgj27EdkcSaLXAEPXMiiNvTVwpU4kEbMvEyIkT2Pvqbhw5eAC33nQT5g0OIMX+Tvi4buVCdKUc2DSGeoO780LS04vdzBdmMJvfpSSMAjAl71H9TrIT6f7ph/JZZcZhuSIsWGAYssAg/YcRSBS2MmKwmn9W379qD66bTM2Gt8onRrpWZVWHMmwFMEXeLQDTUL2ZXDBiBEZkbENnUd4LlHLLYoyho1QqiMEWz4CSyqRuolLIY/T0aezdsxtnTh5DYWYS8KtwDGDN8qXoaktLX2Z7JoGgWkYpP4PczBRKuWnJleTCgW0yL1Y5O/P6UqLe0dULJ5mGlcygo28QvYML4Gs2RiZncOjECKaKFUzmSxibzGNiakbYy2xHF/oG+tHd3Y10KiPSfDqlMg/WTtjIdGTR3duNnp5eZNvaBIySVuRqHJlbO5FAteLCsE1hLFVOZeTyymgSip1FeaEWPfj8CQP2JUfUpDzjGjOjDjAVzJcxjiWx6kmocjFjwBWDTtWXzoUz1TteNw+K6Wc+O2nexHlUKWPkzBlhL6+66ipct24dEo4tEUsjjB4pldDf14+lK5bDSadR9WrSp9renlWLaVX2vXsiNd+zdy+2bd2Cq1auwpKFC2SB6+DBg1i0cCG62tuxf/8+/F+/81/wnvfcjjvuuANLFi/CsUOHMHb6FPTAFzfn1atXS99mT09P/Tkdc7uzJeotiezFnjGX+/ctgHm5R7y1v9YItEagNQJX2AhcFGDWPFUpSmHKqBI6MrI3kWymqB1RCkLk3BATM3k88/yLEcBM4p677hWAaRNgJpMiVX1568t45qWN+NAnP4ZkW1bFHESr+Cw+JZsvksgqFZdyhZRoknoB1TSI4k2hDDTY58ToE8rWlGQ1FLMf7jt2W43jQOI/gCxGlcwyiq7wKYRlIa6ACM2FLI3AhpEHNXFVJMDkMSZTCek1iikKyuHEXCQ22NCBUqksBXUykRRrfSnwCajZIEZGLQLQjYKp0UcVM7hSUsbK4SiaQPW+NUVOCAklDaAi7bRSCQmWr4QGQpMsoQtDC+DAhePm4RRGsfXRf8KZnS/iN/+Xz6A/GSIZVqB5JZRKeSQyWZFgTuSK0Nr6cKIQ4omX9+JvvvMj/Nbv/1f0L16NopaC73Qg1C3U/Cp0v4g2q4pw+hg2P/UN7N/0FP79z3wAS/rb0Z00kaT7JXt2qx60wEDSTMHk8ek2SrqNscDEI1t3wBxejJ6V6zAFB3bnAAIrAz8wYAY6wmoAKwCSuiHmUSzaCWDoDMzoC/ZjciGEQEwtUij3Tw6VFPSRAzAdjaX/zWOvmCdAksYir+3biz27d+Izn/wkenq6kXQMtKUMpE0DCU2rc0yvdxu/cwBTLalEXXOzmEneh64fSsQG3YOncyXMFKuASUl7zEZGRxz3OscRI/GJxExv7C0V/TxmgBWrCTEXEtkt5zkBplJZCrAkWFJNr8qVlr3GHGNmIibTCbm3ea0q1QqyHW0S2eP7Lhw7Ac3XEDLrlrE44gTsokoWM5+DWynCMXUxCkvalDJPIYyiUAr5nDBjBcYQEVTyukoOZ0UY05TjSJYjdFO5uuoWnHS79PIGuo1qqIvjblXGryYssO0kYTvsw1RyzEwqjWwmjVQqjXQmBdPSYCcMdHV3icMpATefIwT+SomgpPjyET0LOLxKFasMv2J5qloC4YIWzcEMCRUV9+hoYSnGmMoputGdKfm40XNBPQcixrlJnhGllDaksPHhRM82WbQg8PWYfenjpZc24uv/83/iF37xF7FyGZ2iU2J09Xd/93c4fOgw5s0bxhe+8AWR/nI86VzM5x+PRZ6fvBc9D88++4w8N2++8UZkUils3rwJzz7zIxw88Bp+73d/D4sXLcKWzS/jN3/j/8Sqlcux4cYbsXTJEoyNjqC3vR0Jy0SpkBcW9Wd+5pO4Yf0N9fxO6ZtmBJGp8jzVRwtgXmFlxazWjSvt2FrH0xqB1gi0RqA1ApdhBC4KMKnlrMu8WLwrgxFmH0rvHYtbBsAHQNnzsH3XXmzbtUd692695VYMDQ7BNChjVEXX1h3b8OxLL+KDn/gIkm0ZBTBloV4VSHH/Yewgq2qnmHmJct9m40spaik4FVbF0OCJO6iqtFj4idFPVJyrTkn1IXhMogIaOjZxfI0go0jXGIsCFScictoo7kF6rBiLUA9JV/uSqJK4l5PRJhw+TRMQS6ZWyLSoWIzFunKszUu+TeNxob/UihE9/4PnxtV/k+F/ZBRCE1VY8HT2lqkABCvw4Ph5pCpT2PWj7+H0jufx+Y8/iGXdGSTCCrzytHK8JSAOISZOrpXBSAl47KXd+POvP4I/+NO/xMCSNcjVHFSMjLjASi+qX0LWdJF0z+Hp73wNLz36DfzKz30UVy8eRnfKge550MX1l0iFhbTOZkI4qXaUNBt7z03gr/75ESzacCuuv/tBjFYCmOku6HYa0GzlXkpZLVkiSpDFAJWS2Br4H02YRCstoFIV7HWiJo6xjwyaDPadQRnD1DxXmC6HcSnlIirFAlatWI5MyhHX0oRJUxvFXKr4k7f349IYzIi1rgdcqDkQfxLcsB+TizRkMosVD8WKL3JhAV2iFIjyBGMQGc9VpdWMSvXZiRbNADOIonrEOCiK0RElLceSDKZ8VZ7KHHiRiYYqn5HgX/Iaw0AiJkzHFjMttcBjQfMNQa9k/9XdyIgQT8AigT//TdMgLhBUiwVhyghCCXDcakXAqnzvuiiViqiUS8JiEqwKg8jxqUEx+7oFGLbIWTUrIQ7E7F/12evNhQsy2o4jagXTtKQnOZ1ICVBNpmzppSbITKZUDzlVEp7HDF51ziprkr2UjSsbO7YqWWvME8cZmxwxGiKpTwUwm+7x+mJSQ+QsADZGmE2vbcKXCnhxUcTUlelVlPkaP+DkmaxrKMzkMDkxgYOHDmL/vn34wIMPoru7R5hYHvef/ul/lfimm26+CTeuv0HuM2buejWOaU3AHp+TzM6kC/M//eM/IJVM4LOf/VlUK2V877vfwROPPSqxJv/tT/8Ey5ctx+aXX8avf/GLuP22W3Dvvfdi8cIFAkxTtoOB3h4MDvTLwuDKlStloYezgmCfYycOuLOcZFsA8+19Ir31rbUYzLc+hq0ttEagNQKtEfgXPQIXB5iRHlT+YrBIjEiKSE5HHk51VtFlFjhzdhwnTo9iaiaH+QsXIZ1uE4dTFoZBoGHLtq14btOLeOijH0KyLaUAZpz9GC/Cx/2WszIGGyDwvAEn+JPjUqHvMUBswNZG8RyDs+ZCbO739fdLfaiKv/N0g80FoKqy6/uNy8rm6Ln4mOVVUeGpogLevg89DGCGAeyQzrbMKLWl38zV6CqqmFOj5sKplZCpFXBo8zMYfXUzHnrPeizra0cCVbilGRWnYlvCUBS8AK7h4NR0GT98eTf+/pEf4Td//48xsHQtimECFT0tPW5kAUO3hJReRcqbwouP/RM2P/k9/PzHHsTaxfPQmXSgkeEVR18KTQ0ERLCUHpsOzhUreHn/IfztI49j7R3vw50f+hjymg0z2QbNSMjrTc4jmisFNHPiIoKKpwn0EDUtIGZVXHiowwhNIFBxCaogFb5YMZh0DxbZtVp2YM+lHfV3JWxTzEbIotgGXYMVoOR1isHl5QeYjTnSDCrnfs9XxYsnzK2V2VgAACAASURBVHAsVCh3VvEUPrMga4wQUaYyKpQnXmmJokbUdK/3rTYDXxXXGo2zRsOvUAFKGW8ymAoYxUCzMd8jxrPJcEndo4GKlJGeZR1aYEMPooifiJEiqBSPZ4LOOOtW/s0IIJ4HJZkRGyitx74CmMUiytWyMJr8N4GsnL/nC3vusk+Xb+McMCzoli3xRZZtw7YtOI4jgMrmvy1LpLz8KnJsi5JWJcmnmoHnz6xYKgSo0CCQZryPyPLrzGK9gzVa5ooBkbqCCpCr+SljGP270bs5C26qR1HdFe2Nnx+yuGUZqFSZS2oiYdvi/Bo/ESl7pXnR2bNnxdl23vA8LFwwX85lbOwcjh49ismpScwbHsbK5SvQ29cb9aRzuUq5erMNgEqCSqmII0eOYMf27ejr68GDDz6AMydP4InHn8Bzzz6Dc6Oj+LOv/HdxjKWB0O/+7u/ioQ88iPvvvRcLFi4QSS0Ngvq6uzB/wXxZnOT1EBV2lGnMe1VJg+OYJvXvphlcHxCNq42tj3dlBFoD/64Me2unrRFojUBrBK6cEbgowPToDR+rQKNV80jvVWczmwBmveglYwCgXGU/VAAnYaJc8rB95068vG0L7rrvLiQyyYjNizrC6tQh5XZN+X00EomgHqtfxZ5EJdKc799WxNYoVermJs1XrsHuzOYTI1x6QZZRsRrq9THAbCI63tLEEIYyrAnIJF/pw0SVJjqaJREz3Kse+mK4k6qVMXpgN6aO7cONVy3CYFtCnDoDtyQFqWYqCVyZ4N9K4OjIGLa8ehDb9hzEx37236Fn/gr4VgaemQJMRyI9vEoBVlCFWZ7AgR0bceyVLbj7luuwsL8b7QmH1j7kgmFZCRg65ZPsD7MwXSjh8JlRbNp3AC/u2oOVG27GzXffD7ujB1Yiq3oKa5EFCkGyAA6yPzWEGgFmgJqAn7hc12EEJjTKDSNWXEBl1OtGJkRJZTUkbQfpBPt1FZjkpyVZew1gGV8Uspgx2HxLF2rOmy/OYDbeUF+8aGIvGzMqhg2zv3KJyKuxRzMQiarn+8I8Sf+z5L/GRj5Njc1i6jX7QAnkFTDkQg6ZJAKiaAkmAkaKxYweGGTeooUouo3KApAQnswrjb6XG5bQyoYWKsCm2D7F8sn3dYCpZM7sfVaog0Y+RIoRTo3MfQgqySjyHCl4J6jmvwk4y+WqgC32DhJ0xi7UqVQS7W0dsG1TgCVBJQEZ54r07cqcICCN5bChSEN5tFQpuL6ncnfZzx1L7uO81PowxoBSgSJ1fuo50LwoJi9vfshdYLLNzsm8kKahsdLGbXMsMukkMukUpqbzctzMA2bP5WNPPI7czIwAyAcffFDGePzcOby8eTO+88//jF/74q+hp7sbXqWK7t5exbYSRBOUWwmUyyXpuS0WS3jxhefR19ODBfPnob29Dfv27cVr+/Zjz6uv4PjRI/jSH/4RhoaHsHfPHvzD178uIHT99deL/JajIBEuNBmLnMDjUxfxR2REJMZSEeCMZ3oLYL6dT6S3vq1/MQAzDMP7ANzx1k+5tYXWCFz2Efhvmqadvux7be2wNQKXOAIXBZjKJ6Tx0UwkRsRe1IYlPU7CTkhmmVIrsrhRLAqLtFCkWgwqz6TTqj8pqmnFETNi9LiNZouL5vKJ36sEyIaELP5j9gYc5yWOxoVfFgU5zPrlLHan6TfNAOBCW1O/V1tUYs63j8XkNhUIUl2t7JV15av6Ph43Ju0laNaUm4BfmERfRxKWScDmA6EXOV+qURUvEQJIX0OOZijTRfQOLgMSGVQ1A1UW3cK4EHAwGCKEE9RQnh5DZeYcBrvbYNs6DKmiaZgUQNMZL0BTE2XmFJBtDUKUvQCThQrMdBuctk7UmHfK+IxoIMkgitg5ComP63DymLFcO16IUKLo2ZJq6cisG3uq7yXPVHrS1GkLkKhfkwjgRPuP+Lq3NJdef06o31xKYTYXZDZvs3leRj4wsQ9PXY5ez8KkwcscuXUMVmdLLdUeBPNE8zc+1viei5nMufdgM8saR6bEP6sbCslSQePMY9AVbyueAfHzgdJoLjDIBBKHVAUwZQsEshFDy22qaCUlsxdXaHG9bUQcxfNBxiQgK2lEUlzOarJkzWegWE/xZJXBaIQHkWETb6loXezCOakKSarjjK5a/MxrYp8vNsFmL2e98avjo6fLNx/IBHAE5dL7zeUC38dMsQCN+ZcGzYmSSNqG9FPS1IjGZDQ8ohmWqYUwDFMWDuXd7L+vhiDeNwxNADtN1hzLAJUAjHEqFqvSZ8sebd910d3dJ9Jj9nbmczkkEimkUwmJN4nnmAikGREV9ayrBaGGsdv590iLwbzYnLncv7+U59jlPqYL7i8Mwz8E8B+viINpHURrBN7cCGzQNG3rm3tL69WtEbh8I3DJALP5L0YzoosKTwGSTaxKlO4hdRQLXfG0YfHOCJGICG2qVWexffVdNRVhcVEVF8RzQWe94H0z1debGOYLbTYmauoHH5EGFwOZ8bEaUXF5QQZzbuU/91jnDkC0Uxr9xOmGZI18DQIuY4AZg1AJ8fBdiXtwDCI9gkvlbqmaDFUvqgj4dAXtKHX2vBA6TXfIjEaRNfFl4tv4SnFZ9dk7V4VDM9dYRC2AQKiIepdrFECqoLZOWa4uxivVQEcg2aVRpGUTGI+BB9k0HmMs0Y5XQggNlL1P7KXZGDw51iZpsoDKiAGT7UZ5qsKaxVLmuvy56bjfxNy52Eub59abKczeaKrHwCKem/V/Nx9MtDMlQVS/mCUxn3MwMlYRwK+zb/KumLW8MECu3w9z7o/mjM7m42sGqc2PmkZ/ZgQopJcx7q6OW5/VCpdiTsniq2il+vOhKTkkPh+RXJLJDbj4oRYcorAWBn9GI6aOkNEn7O8VLr7JMEnGMFpUq9+aarWjEa8bbSmeg7PmBaOLYpDZ/JC72OS5hN/zMJiTqvoYo/ui6dqqZ3SURcU7XVf95vxPcn+b7j3KrTlGsfSau6exmeqvVfODkll+dSy6O6sDVIs5zMtVZmRqYUftV64D3x/1zCsJt/qQ3NAoG1iGsx7z0ixUbwHMS5gGl/Ulb+Y5dlkPbO7OWgDzXR3+1s7f2gi0AOZbG7/Wu9/hEbgowKR7SvPHBYGmKiHFTCQuoiTyQ/1DQECMLUS8qVa864VkwwxVXh9lZzeMR94EaHxH/rC9wf4v3GfZZNAx9/pFB6j61qJTvND2f0yAGXHGiskRKaIm0tEYhEmxF32KZJVy2ho5TlZ+kjcRITBVYPL9wokqO1IYOl0zaYpioNbELsYXmuck11daTVn4MR6B4JVyRjr9kpVsWi4QZinqc9UtyXCsUs7Jt1DWataNOBssVSSdFLlmNL+UYDbumJ0NMONLUAc6zQAzBvnxdZH5F0two37ZukPn2805N+6P+Bjf3Px9vYlz/nbj+1CmVXS/xS7E8UKCuvmaJmzTmMS/qs/ZJpm3uvZzjnzuoTUhxbmAM5aLqsUHtf/45bHlT/P4qF01IKmcTxNYlm8juTSZRmWlo7YpWKhZOSCbiUdAXe+6/FSOJ3qi1dlbOucSYCrgI0cSmbjGTs/xrct/K9Ov2Q+BCy0oqQiYCOAL2z/H+Gvuc+QS/61OjyZP6sEqrGUk5Y0zMen4KlFQIiFX4FLCjwkeRYaivuf/BUTymRKZR9mWes7Hc4rMMpnMemQMTc4iZ3A+DwQKCous/iCQzZTjY8awacp7xYyK14jyZHHkjbevdiR3YcRoxjO9JZG9xAlxmV725p5jl+mgLrSbFsB8Fwe/teu3OgItgPlWR7D1/nd0BC4KMIM5ALO50pOqrVHosRdJch+ZR2fbTaBSIuKkaPDZB+aFEv9Q9/CJVvqbmcDznHouZRQig5I3gUcvulWpD9/AUKNeB9aL3Nl/Wl/vWNR2m3Yfj0FcycVVaqPSniWrm6VtrIPRGNFHX+M+1jhaokkOWWeiyBYwQzAyLlG0gi9OkQJQowvhVj0x5LEtRwXJa0q+2ixUFgWsp0xL4r45nU2N4gjqIwg9GDYjDqRUVZebzAoBJmWzhl1PW6jPKh5OpIZktKX6UKLsJk/NCEQ0WI1mrvENi525ksWoII97AGU/EcBUzp0NAe1FJ88lvqB5Glx6Yda472btJoq4kJ/JBGtsUfYTg0th3KI+R3FEvrh1UR3XxXO0+evc71/v3OeeYPz8CGKOvTF3CSWkG5Ny6qgzU742HaqaSTI11WJDE0PZvBwQ47zmrzIWMpUaLFq8RBZLatk3qm4j5XAtgCfqO73Ey9t42Rs9mKIDu9CC1ZveT/QGBQhD5SAdScF5zYvlshgZsceUQC+fLyCZaMhU+RyXvlO6zEYGUdxknGHKaGCZXoI9lTRYSZTpJOsJUKRrNm/mUrEk8lfTNOB7dJyl83ZNXscM4UwmLYCXfbLJdEoArAxT0zzhOShQGuWoznKQVROvBTB/3Fnyzrzv0p9j78z+L3mrLYB5yUPVeuGVNwItgHnlXZPWETWNwMUAJtspmwfsfPjU6KRSvhtkqmiAQbDAgHEVkyDZkBL7oYoSyYu81L9Cl+KYGDMYEZiKj1lWwuf0a8Z1Ht9yoX7O5t+rOj2W5M2ZOq97/ArpXnKx2NR7+nrmRXVSI8aQr2N0VD/CeMxiJEtGU5WFKlZCGGeVM6qKR+WMyX8xdzRWsUa2Lgw+VO6scZSMCjtUn7JZAk72d0WsjtAxonqVXbKwJetBRpIdk3T2ZDGva8qbNeYcPVdljApL4pPVUFEKSpvZ4CtFrqh4jkgMG61gxIxNZH6seuzUMdVFs/FciYbjgvMw3lckwxSoFmXBXlgI+uM/Vt4ywLwAcFGFv4rIifNj1Xmqu0GBzfgOiEmqC69y1Mf5PEl3fGfNOYBLuV/j4YoBph5x7HKMMQxUEFH1PSrrH5mf0XtjiB1/jXvB49ty9lYazOWsxYcL4nR1PrFcuH528VyilJZgJ3YXilF7fOjyZjXKSkbbfETND98GUq6zspH5UfNseiNcerFZJ+wgAiU1jSY670XJ3RRmUGUFyz0nhka8hykqZmYpnWFLSKZS8nO5AoyeiRadyDSWqxUVZ8LFKEZCGaYASG7bMGjkFSiJqzCXAUqlkpj48D0yRhFrTeDO/ZM5lVlIGa44A9cU20k3XNMQ87fzH7stgHmxeXC5f3+pf9ov93Gdt78WwHzXL0HrAH78EWgBzB9/7FrvvAwjcDGA6TcBzOZSSdVSquyL5Wp0b+RrlIuipWSakXxKCi2Crqj4upB07O043bgojGu9uGRuBo1zv+cxv97v4/OMZXSzjvH1/orGLNIb/pWNgJjS8tUJyfgtsYnk6x53M8CcJSmMz0VdF2Hi6PhZP3B+p4IMCQaVPLXRJ6ZYD/aixQwYgSFlayYCgkz2WEp0Rw0adbPM3KxTDgSZBIyaZF2yLjSchpOo5JlKTR1JZuXYFChlQWvCgFvxpBg2WaiyOJWFCDkq0d1Gwl05G3XkCvgKrRVh3fhV9T7BOoJsmsHNWKoZ08wFPvWZ0fyid658mru4cX5BFP+kGRmdD0FkDOqLDFE2pfTnxvMuptxjUbtimmfT5M0AUq0+xFBdHUW8aNG8//OP64KjNeuQlV68OTeyYX/VuE/itzRbEzU2E7vS1i9g/Vhjsye1eNPkSitzIJ4TkQ4zvhniftGmvtH6cMqCU/Tsix4eFwI99TGq/3IOS9xMxUYM4Otf7+brHs/Fiz0x4zHlsdLtlrEuNcn4lIU/nws9gSwG8vnG31GiajuWAEref3TfJdNJYMnz9xk1ZFMmz0UjOhFzsdCUPFOCQUa5cBWR4JTOtQknIUwoZbiVagWGboj7Lu9x5qFyjvJn/JvBfXM/IuWNFsSEZY+0x5LbKZdQSWoJSGObpRaDebG5cHl//849Id/m82gBzLd5QFubu5wj0AKYl3O0W/t60yNwMYDpNgHMuDyK/3jEvEIMMOk6GIMDqQlYAAgtplwBVZ2gGJXmjzrAi+Rtc8vlCwHAuT9r3l4zdrjQ9xf7/exBbOZHmt/5uujy/Kar8862UQRfCOyqMlh9XGgs4nOvg9FojwqGKXEnP9T1aXw2thYBsrgbM0LlcqYR7lB1Hos7X7bnBoYYpnCfthbAlJgKAkxKG6PmLBbMBgtMFpwqpVK3KXFs7FkKQ40Mh+KblCOnylG0NAN+1RdjERWqrpgMTkFhVRhtOUsYy/KSPyS4jPIw4tpbgEKk3bsA5zELSzUuxyyyaTZkIaiIua83fZtd8huar/cbA7O5QO4CILO517VpCUOZQDWxbMJKR7129RtLzfV4LxFfF0khm1mk2a+LQX00KaJFjrk9lWqixdBR9tM0R9ReFWN5gXfOmu0NeWR0/vIldtZRGZuKqou2FUktlRYzYhjr/XzxfIm3oSJV4mOLjZDkyDSVJBoJwqP7be41aIp/kZFofoI2n1tzX6jSiNa3FMW+NF9tOWdhBS/2ES+1KBUJZalBzQcjWcgK0qWVWaIEmGKyU2OeZw2JZFKxnREAF/MjMfEJUa1UYCcckV9ThaB6ISl7JWNOsMqoGQgw5YJjMpmUe9n3fJTKJWTSGZlrAk6j7ao+SxX/YphkQ6Nxan7cRvNV9ecrdp7AVDHELQbzYjPhcv/+4nPzch/R6+yvBTBf/0LEK5TyYKhW4LmuWEtzlalY9ZBMJiT3iDe5WHcHgfy+o6t7TpP0FXKxf/IOowUwf/Ku6b+qM6rWaZDIXDQ6e/4BmQ0wG3CIK99upQrbsSUvTVxkJfCc7KbKmZP6LvordCHuJJaEKqA0m2G8EM/SjBHe3gskHV5NIQJzjV7m9q5F2tDXPYhGYdkUdV9/dZP1keotm9M3Ge9dvUGVnc3MDgFb7JrJbkHVvRYffywiJHBURiUScq9ZYuJDVamAPTuSzBLU8ReaDlfcOBk3QsNZgkC1J9Rc5WTCxixu3kkDARkOjbsQF9t6ccwC1fdgGSpvkudPaayS7GowKdvjvPBr8kkKVHPIngiCFZarbiIVS165k5i9jH8Zg0y96dVzdbBzsUDzZYzmpXqJEgnHwe4KZL5zH28KYMYBik1zQb6tZ0yev7WGXDi+s2KpbMzgRY2JlAZzkSDU4IVAhQtDjLnQtYjBju9/dX05N5oXS9QlUEseDWjVSLjkwkfj+cHvaDmlTGjo/apGnj/nLFbRO42+WE4egjvmoPqRlzGZSb4pvkOiryIFUCCIv+NpsQ88Ul3CogRbsn0U0y8bkdtF3ad0MmY/svQYRoBHiU5r8n91fIzqEZhVvx/VzIsiVKLpou5LxdbLvJ/zXOP7Y0gv3/G+CDRovgavFkimJ4+FoM4W86s51zf6Z33hif2XQSimWeL+DA22qcGxKTsnSK4hCDyUywWV/WklGuMUPQwE7EVqBt4JZEEpceX7CU5dz4OmWzAMW2XbRk6wcvV0PlPY361yjeP/CDwJJhlRwg+/RqBbg822ivhKh5q0akdpMOq5ELs9n4deWgDznXsi/XhbbgHMH2/crph38VkyM5OLnL+U05ayVleHyBDcuDE9dgvjH0kCzHQ6XbfYvmJO6CfzQFoA8yfzuv6rOataE8BsPukGTGqu6hssgvT5UNIUSdC4wi1FZ5NBQ3NBej7/0thbM1t5oYF/5/6YqdJZQj7I1InmMykyUPaXsgaj62LcGSjxK0HcSxZXRPERs3BVLorMfiQoY8kYA8S49NTqJi0aPE1DJfTFpMOi5JhsA/uceBhsZhS3EcXpqTFSBbkPBRjNUH3ydX7AEPgQOiNJ4CEIKU9jAWdBRxK0mmVBK0Qgla4aIUMNZlhD4NL0h2F3SjrHgHvUOB50hY0yCHhuLIgtR8pqZc5SV63WuSiRxLGQrptDNTriIgGcqiTrdFFc2St95lwQowDFnPwLhW5U+X6pjb5vMIliCH8pnNFlfzA0qK4m16i4c1bdmwQ0amxj0yYFc5S0WI2dTBPBzv8/e+/dJleVpXv+4sSJEz4yM9J7o5TPlEdeIDyiMFUgKMpQ5nbf7ju3e+a588fMnY8w8wHmmr59u9qVgSpofAECSSCfSvlMKTOV3nsb3p151j4RkqCpHkCCQkVGPSqJzDgm9tl7x3rXetf7ZtMBMv4pk57+Ec539HKud4Rd+/ayrrGcinwDFym0dEI9R9Omk7EZ8hN1PZlzORieSidIxqO4pEqmG6RtdhLZZ6+TQFwVBWyZOMmoCZPEbobE+wITF2lTfi4JCQGQQvFMYdelgibqyCJxHSdtRmTGo0uyQUxyUiIkJYBVAE5cvd8mfpgpG6EQHD12gdHxaYLBAPft2kiwyInuzJCyJUWmBj2jYzelWVgaCWUeW+Ok8KcaUFm5Cav/0PCqJJrEXplEUvUYC3a0ILIFou1Zbm1UgS0nDpsTuyyyHGDNoiebJhDUAq5JSbbgQEtqLE2FOXr0HKPzC5TVVrDn3q3key2qugyO0FGVGmuWKiD7UDqZYWZuke7+EU5e7GJuIUy+P5+m1fXcu2c1ukORZrHbk6TSMbUfaTZD7QWaUOElqyBzQGWC5PcWuJX9RcC1sBAk5aRasG0CTB1kTE3ZUdnUPmPNJTX+mol4l1pzwmIsyLoVoKz+aSktZSuX2cTXpzxsc+vqi+z1ts82I/3al+i38YJf5Dn9UcdnuYL5h4dfwKIo+oli1ydlm2F0aFAFIZKZEtqB8OPjiYSiSVRUVijO+/LrKx+BZYD5lQ/x8gW+yhHI/BsA07ruvwUNv0xY8FV+mi967hzAjFu9hiJAobnAZgkYSZFNqfhnAY0FMHMVw7SinCnBC+XnaAWU0scokbxNAldFIpXqmPQypSWclBqhCvzlnHHNTkyCTRWgahhkcJomhlJTzBk43gT4EqCn0clohqrUOAQAZ8u92bBV+V3qDgGDQm1VTnfY8GLL2JV5vFiapARDmnEFVZ25IZD3idKr8sS0rE1UhVEC0KxYiBL4sctd3qxd5Ub81rqvWBnc7JkSEZfPgG7/qvj2h+bZLajziz7eu3165u4/C1RurkWLvinwy2Ia3HQFlRlnUQqlQiQP+uYqtn5jVYMUGEhD29VePmxp49CVXp585ml2NlfTUKTjIYmWilueq5rMObeCippY2QhgTUMinVBVRrvNxJB5o+mkNY1YFvyLk6puJlU/oGnzWFXFTByHFlGy0+mMm1TapcCKgBSZNxZdUxfsS1qSK7qAwhiG9BKqxkABhgJArT5B04xbc9a0k05pRGLwy98do6NrmMJggB8dfIDyCje6S0CdfIIkhmlHz4FvzVJhzWQ0HDisRI5U/kiRFGVkm0sljBQsUms9TUYzSWYjbAV8s5XcmDKBNLCbBvaErsZYpYc0E0shOanAa0azIatPkKqW0JgfXuC3vztMz8QM9esb+O6zD1DkA8Nu9ZOm01JZFCEfOw4R6gHmZ8Jcae/i5Pk2WjtG0V0+qssr2NrUyCMPrsXjkuRfErQoKaJZJoEBGSeG5sSesgC1nCyTimDTTUyH7AjK6ESBS7E4UtTYtIy3A5tdVwBTbRFiuyKUV5uwHaw5YO1q1ue6kRhSy9cCmNY0tirCdyKZswwwv+yGePvHLQPM2x/DP/oZBGAqcKlk463G6NxrcX7uxs9U83ZSMlVWk3dJeaU6Zvn1lY/AMsD8yod4+QJf5QiYfwBgfpXX/OacO4uuzIQVMSuRIiemTbL4mmKF5pxArHvOqADbqt+llf2HUMTE+9FhCP1LepWs31qKrRJYi4BOStHEDJsEqhL02xSNb0Gy/bodmy5UxQweTcNtgiEVxEwCaT+0kIDVa2axVDVMu6XQqKfF59JKAkgQm0wnSJtJDKcI64ggkwAQ+c4QWqtBWqqyWYApVSG7mcSVEW88OZ8V+FmlCQlsc5Va6ztHBcoKBwtN7mbvXvbuskDHCi9vKD+pX1oAdfl150bA6g20QJBFyBSAaX3fC8CU/ynAr6po1uArH0YFNq2nJ5V50hpX2np5/0w7717p5+mD32NXUwUrCm34tRRaStaFzGGNtC7VRgtcSlIjk7YRScVUNcvjdKpqqNAt0wKeskkZqXkKwBRKvWlzKaBpMxMYehxTen7ThgIvDqeoT1tVevHPleRJTECVgBbDckA1JLUi9y+cbM1pwWT5vWYJyViK1jrJjI2/++UJzl8eJC/g4T/87BEqyt3YXaaqrAoDwTClHicVPfGBTZLKCLC1Y2huyw9WFG+FUqtBLCVsBqENS5VO+hKTisqaVBkgGy7VJWw9j5RiG8i46mhxh3oqIrIjLcSGS7xmE2otpGx2ompj0dATsDCywEsvfUDH6DQNzSt47oWHKPKCoVlcAVn74XASh8OO02FXSa6B7hkOHT7JsdbLpDzF1K6sob66glVVJWxqKsUrAFNLkCIktVjs8ollD0g7cOtu9IymPqIS1EnFrL3G0Ihn+RrKQ1farhT9VvwrdeWLK2BeF+VoRaEVASDQFcC0qrnqRDdozLm5Z3FAZHSsWvtNfsztrIplgHk7o3d7x941W/pyBfMPP2hppFY0tOyXtlANcn5BhktoC1mfonRKAUwro27i9fuXKbK3t34+79HLAPPzjtTy+76RI/DtBphZ6CRgTimgWkBLAmkBYqrIkZMcSWeIx4UCp6u+Lul1kh4iAZiCQoVGp/ops8wzCZKzMaj13LMUMgnOk7E08/NRRkIJdL+L/EIPHgOcEuOlwEhIj2IYm1sHhxWwSQBs0QZR1RMJb3XTqjSoqFiCWwmAlYarRiIdRcJFCw5K9chHRv7L8pFHkwqVUPrSKQyRglXAUWwErH44VVHKNUYpkJFT5LwpLfTpImS2Ey5baMtSMeVO75po5Bu5RP/VTVkQUqCklUCwev6sGnLa6uSzfiIP+xbF41y/240EQFrj/MUu3j1xhd9fHuCZFw6yY30lKwrtFEkhX3plTcso13Q4VEVPS5k4BWgaupqHMh+l8p+OJjAcOppDKLJWQ/qmKQAAIABJREFU4VQgb87a1Cq0m2imUG9jpJOShDGw6ZKYgUg4oUCvx+tQ1xMKqrpu9lxSaRdgqH6oiciMxR5wOCUmkndLAt4gozn4m7//mDOtAwQCPv6Pv36M4kK3FOBIahCNCUsAXHYwnJKUWVSWHkJtlcpoIiogFxyGEFlTJLOqyZqsgVTMArJSqZVqXgY8NkUeJZ1JkbEnVUJJQJQDA5tp9Z3m5r9UDCVJFM9AVFVtwWVCeHKeX/3yPS72TtDQvJIfv3iAArdQZCVJJGkr2RmyjkEC8DFpvzDJ2+8co3NglO/86EVWN/soDup4BMyK5Yc6IkEaqWBKIkIqqoIMHejyP3mGOe5/ViNJVWbV/LH6o+U9ujA6MjYmp2OMTcYoCAbw+TWcbqHxS3+lReU1tGwFU5WVcwJC1tTNTcFswfSObQfLAPOPt1/dNVv6MsD8tyeJAMpoJMLS4gKhpSVi0ahS8CosKrIICbqOy+XCH8hTdNnl19c6AssA82sd7uWL3ekRWAaYlpKqhYrsZFJ2MgLkJIiVXifpDxNAJ35yCZOE9DJK95QGbgkSxVpDk4DYRixhtS/KS5ilItSRTFpndklABixOLzEyOMn17hEiDj/VKyuoW1Gqgq6AASKLYYirvIBGhzS7SU+TRjImINYCh3EJwFOmur5hS5KMR3DIDdnsxE07SykNlwEuLYlD3ZmTaMIgaWrqeAnQBUBqSeE5pvC4DEzVi2Z50ynHEClmKtqbRVu0hDtzfX435Vty8zFXk8i2ZmV/nIXnd000cqdX11d1vqwwkUoeWCRZ1W+ptGsEIFi2NaLcq8SelF3NTUEVJR4jP0hrXLzcw/unrvJe2xDPPP89djeXUR+0qUp6PGIqOqRowwitU1RGpWpuSC+g3cZC0iQhc123YY9lcDtsaLqNeO70Oa9Uu7Qnp3HYLREazRT/RamMqVQGHrfcm0WhFHgWT0hlUaazTdqC1VxURbNsYV/CHNUbqtRWrR5qoaFLVTWRcfO3/3SMi20TFAYL+Y//bi9+r0uBIWnttG7dVOtT1kAytaCop5m0i1DYwO2y1q3cTDyRwe4SICz9rKYCkjKW0ZSNcMqm1rRboG3SJC4iOx5Zr1aFWCi4NkXbtSkQpijt1hJVazCaFfXVU7A0McfLv32btv5ZVjav5ocvPoLHnsYt5WIBpAlNUWPtshGZEA2bnDzSwYkTV5iPJvjuz5+nss5BYZ4Nr+xFcdnSpLpoKgCesZsqaSaLWDRgU3FTVTANEQWyQ0w6BOTehEFrWJVGXT6vUPKTGlNTYTo6h+kdmGRdUzPlFX4KgnbcHmubkrFUn00xHz7VL50T+M0CzTspobUMML+q/eX//7x3zZa+DDD/8MOcm19gaWmJsdFR+vp6GR0eZnp6WpnZTo6PKVqWCPoUFhVTXVNDbW0tRcXFbNiwwTK6XX591SOwDDC/6hFePv9XOgLLANOql4gkv4BDIb0JJTCczDA+n2B4dJzIwizJSIh4LEVCesmw4zZ0akp8rFxZgS/fy1IiRc/ANDNTC4QXw6QTSfweHwFfkNKyPGrqParnqffaIJdar3HhUidxZz7FNeWUVRargL95ZTUryvMo9oqgRwZT8RFVpE1aUKUNJmaXaO8eIxpPsLqhjLqKAuzE0e0as/MRBsYWuDq0wMqGWupKvPjsCYZHJujsCzEXyWATip0titOewe90UegPUldXgSffIcxDSwhGAKbNAtZSLTGlPzXrDGEZp1tCHZ80orhpxfCv2nbvmmjkK11qd/DkuW5Kq4ZsCUd9GmBKtVBQjK7EdZRYiyQNpDKd7dGU8uPltn7eP3mNty70ceDJJ1lZ6sGbWCA2t0DadBEsKqC8qoCCYiduJ9iTEF+QdTHG4EKEmUhMKY8WGl4aayqoKM/HbpgMDi0yPDqvJtSqtdX489I4nTZlcyStil0dw0xPzCuPxQ3NK/EG7CyEwvQPTjE6PkFa6Je6jtvlpigYpLI8nwK/RWEVAKgSIEIhUIJCCdVznE5niMRd/ONLLZy/Molh+Hj0gfVomQTx6CImEYrKgpRWlhEsysPvBT0TUQn8kZEFLlyZYtXKRgrz8klGEnRf78PmTBMsyqeqspSKQieJpI2RqQjdwzOEQtPoyRROTcfj91O9uoq8AkOpKGeiJovzEUZHZ5kYnycajRHwGhQW5VFUGaSgMs9K2MRN5kdnee2N33NtcJGG9av5/gsPEjDSOO0wO7NAW1sf0WiE8vJC/D4/YyMLtB7vo6d7moTNztqdTaxYW0pDdQFBr8H40CzT43NKj8PpduD2eyksDVJQ6MHvsdRwHaIeHE4xPRFieGiWxUhUtbc6890UlwSpLPVS4LEzNxXlSls/l6/0MDg8TXl1LcGgi2DQoLjEy9o1jeT7nZbqraWP9Mm2/VwLdTYDdSe3gmWAeQe3lC94qjv5HL/gpb/Y2+8WgBlKmYRT2e976WqRTJzyDLPSddJDkFO0s7y9YHFxDjMWJk9PqxS2KeazDunx0RhfiDI9OopXfuX0oJs6qaUoU5NTdF68zFB/Nx2nPsZhmgRMjdKMnaK4hnM+QzqWJi8joZAdXdOYc6bp1WP0pKJMmTGan3mU5qYNbN25U20IRsCDzaUTy6RYEF693cqKx6JxXHYdr9uFU7cTD0dURtThlEqofEEJBUyyjRHcLhcer9faPW7lRilvAs0Sg/j2vZYB5rfvmf9JfeJvN8DMlutIks4klZCGofuIJU2GpsKcvzbD1Y5OZkcGiM5PE4slWUx7QHdTUhhg14Ya7tu/gUBRgIHJOY6dvsro0CTzU4tElxJ4nfnUVFXT1FzN1u2lGHaDttarHD/SwrkL7QpgGoEgLn9AVQEef3AXezbWsKLUSUYogLqp9lXVT5+26GgX24b57RstLIYXeOzh7dy3dz15HqtlrKtzlGMtXbx94jqPPvIAezZUU2hEOX78LO981MfIjInb78PBLIYWozAQoK6qnvXNq6hZVUhhuQe3Ryov1vecpCgV1U4BTAuYWOrBAlIFYFogM0cjVjHkp7V67ppI5G5c1jkFn5tlIqlgSpR/s5okAFMTgWNF2ZbK343fZWy0tQ/xzrF2Xj7Rzr79j5IvysZjo8yOjoLuobSygtXr6tm0rYzyQo1MKMFQ1zTHT7fQOxdibDHKUjhGuTefXZs3sG3TCqqqPJxsGePUmS7i6QwHntrN2nVO/AFN2WnML2Z4962jDPUNU1yQxzPfO6B6JLv7hzjdepXB4T4FFnWbgcvuo6qylm3bGlm9qpyAT1dxiUp+3JCZkOyL2CRlCEed/OrVS5xqHWFhKU1DbTmp6BxLs6NEwzNU1VWwZstGVm1YQX2tj0JHhqmxcU62tPOrV06z/94nqSqpJjq3yLmW04RTSzSuamDf7q1sXFvAxGScy51jtLb3Mjo6ghaP43XqFJXks257E6vXVVBc4CO+mOHShU6uXO6hv3+MWCyB12VSUVXK2o2r2HbfOnw+HXvSZGZkljfffp/OoTC1a1bxzLP3UeJDWUG1t3Xx1luHiURCbNqynqqqCjra++g4P8vMdJqU5kAPOmneso61q6oo9DpoP99Ff/cY4aUEuuHBHfCxprmOdU3lrFjhJeAFM55ipH+OU8e66e2ZVMkpUbU28r2sXVfLjq2VrKz1M9AzyeEjLbS19zEzG8bhcmM4dfwBJ7U1RRw8+ChV5Xm4RNg3t/5z7HiV/bgpAn0LW/iOLLZlgHlHhvFLneSu2dbvGoCZzALMbEuJT7fIKQIwzXRK/ZE+FgGZqgdCdnMBcpFFEhN96B4vdq9PtVvPL4bx5JWQSaVxptIkliJ0njhJ6/vv0tvRhTeSoNhmsBuDfNOOlsqwEEkQiibxxmy4oxpmyjLHlcZ1yQw6XXaSOkS0DH+ft8BAOoIRLODhhx/m0aeeoqCshKV4lOmMjuby4Pb68fq8ijsv0uFmMoHLcCvFMsnoOZ0GeT7fDb68ylyrjeNTEcQywGz9Uit0+aDlEfgGjMC3G2Aq9GT1HEnZTtHadAaGZzlzqY/3T3coL7eg206eU1QZ7Zy43I/dFWDzhjU8tX89paVOrg+P8e6xy5y/0klhIEhZYQlep5fRwQnSiRSFRX7WNFWzoqaSsf4BLrVe5GJbB4HKeoIV1eQXFeFxG+zdtoK11QGKpbFLtmWhDaqoTQRCxN9PAOYIL/3LOcanxnnyqR088tBG8twgVLtr7SMcOtbBSx928OIPn+TBHdUUO0Ic/+gKr3zQzVzCS3VdAwFjkcTSNLFQiEQ0STQZYfeDO9i1v5naOo/l+ad6veT7zbJmEeN59c2mRI3EQkV+a3WIffp1I/i4oX76DZjof6q3kAvms2MtvpHYLG6qRVfMuqUK/TnbDqiUkKWkmbHT1j7Ma4cv8ov3Wti0bTeNxcUUOzQc6QxD47PMh8PkF/l5/Il7WbPCwezwCKcPX6Ll/EUS/iD2vELsmpP49AIezc6G9fV858AuxiYzvPNeCz0DI2zZsZbHn6ijtMxDKJyisyfEKy+/gS2RZPe29Rx4dCvHW3o42dJG//AAlXVluAwniUiKxekwqXiatU1ruWfnGrZtKVa9mLnipRWSxNG0JJpN6KgefvHSBT78+DqjE/PUVBfgdaZx2ZPY0zGGxkbwVlSxZssG9uzZTHOZztzEJEeOXeZvfnmYHTsewoWDxMI8XqeDgdE+Kqsr2Lt7J02NpRw+cpXz7b0spqI0rmzA73AQXZxneGyI8aVZHnp0H3t2bUFPJfi7v/0VI6Nz+APF1NXW03XtApHoImU1FTzyzNOsXe0n6NVZmJjnld+9x7XhEHVrV/Lss/eS74Crl3o4ffoCl9susXlrEzt3b6G4OEj7pR7OHRuhu3taiQ1t2LuessogDluahYlJuq50YNjycDmDmBhcH+jHH3Szc28jzx7cis8FI31znDnWzjtvHaastJGCoippPGVoepxAQOP+vSvZta2evu4RDn1wkitXeghHUqxZv4HikkICeU4KCwzu399MQZ47y3bIJpg+3ZydXXuqB/gOrsNlgHkHB/MLnupOPscveOkv9nbTNP9v4D9/saO+/ncLoLMUECyEKVVKWUfKBjiVIpmMY6bTpFPykwya3YHL6SSSjDMdniXfKZ5HSdJzERKhCENt17nW1QVTc8wNDKCPT1M5b1I4bVM+U4takqawiGqbStnLrXTAck5DNrocCQp1A91tV/z5iC1DSLzPbNBSqTGciXFpcRbN7ebxJ5/ghZ/+hKKKcmZDYdVrozuduN1ufCJNnUgQDYVUH4GY8Xo8bqVeq2So7XZlni7UFkXp+DTAlEchPQrCWfnTeHUCqz7HR5kH/gH4T5/jvd/gt+QilCy3RcnoWYG39bo1gsnJWua+QW79XY4bc+txVkIiZTrFEOELj4GoB2qZcLZgnuXoqbPk5pql5GdR9W79A05puPn6Xp02m23N13e5O3elZYBpWQAoVVYp25ka1zoHOXLmKu+d7mDfffvZ2FhMeYGoXtr457dOsxg3aVrTwPfuX08sHKXlci8fX+jB4SmgaVU5dVX5qqqxNB/l4vkuRkbHCRZ6+d6Te7An7Vw8e41X33iT8tWr2byzmXXNDdjtGqV5XgqlOqCoqRL/Z5RVg1JfFA9LNC5eGeVXvzvLzPwcTzy1nfv3r8eppfHZ7PR1T3L4RDf/8O5VnnvucR7eWkm5c5EzJy/yL8f6wV/J7r3bWFWRwp6OszgbY7B/geOnT1FaX8rWvU3s3rta9XbKSpc/Tuk/vQVgqmqm+g7MGZNYlcxbX5YoXc6r8s7N1eUzfWoEctvwrVa1Wg5gZv1rVA+mCFeJXYw8F/E/lQSCqOdotF8d5a2P2/jlkYvs2LNPVdDXV3vx6XD52gSnz15gYmacx554gN1b60mHw3Rd6SUsFbmKYhz5eYSjaS4fv8RAVy/1NRW8+JPnVS/voQ9baTl/DY/f4Ps/uI8VjSUsLsX48OMBjn54jPryYp54aA9VFYW8+f5p+oamKCgJ0rylmmC+QSaWYWo4qiqBCTKsWlvFdx7fSoELnEKRzfaVmuIBq5JEkEwY/M0vWzl2tl9MQXj0sc3UVTjId5skw1E+/OgsXdMR/OU13L9/D/ev8RKdC3P0RAf/5ZeHqFuxim3rG9jYWEZRgZ3ewQncHi8VJRVEZnUOH25lPh6joUkqggU4TTuxUIKJyVne+OA4K1Y3snNHM7Vlfk6fOqNEiyqqyjAcPgZ7R7lypZ3x2Rm27d/Hnp11VAb9zI8u8PLLh+gcDdGwvpGnntrD/HCas6fO0dfXiceX4cmndtPQWInuMJiZDnHqwyEunO8maiZ45Ll9VFT6SUQXmRkZJ7oQpqKknIA/j1AkxeHjVxiZGKW+sYRnnr2f0iI3Y/3TnD52iXff+YAtm/awcetaymqLmA5FFBGvqsRPVbGXRCTKmZZOTp66xODgBI8+/hT19UXkB3W8Ho2y4gBOh+gYS6rJEpe6oeqTix8Ub/ZWm5Lcd/XtrehlgHl743c7R99NAPP/Af7P2/mwX8expij7JcV4OgswlVGwCC5I1iylwJjLoZNJxknHEyqbpkuHus1kaWmO+NICc1Nj9J45x+kjxwi192OPpFltd1NuOglEbDhiYEtAnsfA8NhJTCzizjZmW0ATUroNsctNFzpIZEym7SmWEkmmkgmGExHGzTiD+RlSDhtGwKc8MStWrqSxqYnaxnriNl3J6gu4DPi9FPk8eFwulbGOC1IVlUS7XYFloZyIx2YylVL0WI/X920AmOeArZ9jTk0Cf383zN3P8Vlymn03GyiUOfKtQFKECkRl8+bWIgDwkwD0Fm6MEgSxjr+pQPn57uQT77qRDc1eV/2Vu4dcYJvrQboZ6H7NHszLAPNLPNpvyiHppLQ4qDwZmi1DW0cfH55s4/enu3jhBz9kZ3MlFfk24kn4f186xMj0IqtXVPLid7YxNrTA4RNXOdLaTVn1SlbW5VNW6MDpSKuq46WLHQwMjOD3u/nznz1N0FNI+8Vu/vmlX1PTtJp9D25h2z1WPks0fTxp8FgOCZgKYIrboZieixOEzvnLI/z6t2dYDEd4/Ol7uPfetTjNFAFNo697nA9O9PD371/n4LMHeGRLJVXGAmdOneF3x/vxVjTyxJMPsLkBpTYZXszQ27fAv7z5LrPxECubG/juMw9aCpbSgwm4lcCRqJVKGicriKSsR6zkTpYYd0uS5xaa7F0ThXxTZuIXuI/PyvGpxyGNxCJalaPPiv+p9ecTAFNmWEoossO8e7KT11q6ePCxB9m/vZrmOjdeHTquT/PeoY+41H6Zzds389iDuyjweJifWsDtcWEU+sm4nMzNRznx7inOnz5LUWGQn/78RYIFBi3nOjl24hKDQ/1895kDrFu/QrGwpAI/NjTKzk0r+M4D25ifjfH6708wMrlEaVU5K9cW4vNkEKwcmzO5dLmDmaV5Vqyp5sc/PKDoo5IEyTn4yNeMJgs4Y5JK2vmv/9jK6UujePI9/PzP91Jb4VICWplIgpNnu3jz1DUmozbu2bqFF/ZWkg6n+ehUN//tpQ9ZtX4Vj93XxP331FLgN5majZLOiMiWxtmPxzh+4hymU2PdPavIKxB/Tg0SdpbCCd4/doGSinK237OOnVvrWFqYIq/ARUFhQIl9DfcucOTIKS62t9O8ZzsP719PbXGQ+ZFFXnnlI64Nz1PeUM+9+3bS3jLCwPVuXO4oO/fUsH1XI4E8j8rvJ1ImH707wJlTbUTTIZ7780eprPCTToRZmp3Da3dSFCxQxYKZ+SiHjl6m5cI5gsV+nv/+U1SW+QjNhDl/+jKv/cub1FSvZNvOjTRtXoUzP0/1t3rs0gZm7QOt53o4+tE5enqH+f4LP2bV6iDBoI4uwkkqGSZd6ZZNiWVCklMvznFmJU6wHFotfdus0tgXmO6f9dZlgHmbA3gbh981W/vdQpGVzcmMJbPG0zZsbjGchohpIxaLkkjEKfT7cBkO9b5YLE4sFGFxepL+C60Mdlyj+9IlGJigKGWjeVLHm9IojYiYvKm8oySL7U5pJEwbKc3ELztoSmyGU+o9YTKMGinmbSkm8kRE22TBYRI2M8RlgxW5fE3DWxpQ6rIpp05M3pNJkxDqrgg8GE4cLhf5fj/FxUVUl5VSVlZOMFhIZcMqKmvrMUQgSDw1U0ki4ZBqMHd5/fjzgzf6TD8xN6WCme07vY05+0059FsKMK0s4w1QqQCmgoc3nov4jFmcPetlU2Lyt1Yxb3n/Dc/WrBDDl96RbgWRN69s3cAfBphf82RaBphf84Dfsctlp28mJX5wYmaeULS+Iy2dvPZRB089/V02N5ZT5LERjaf5u7eOMja3wNrGCv7D8/sY6Jnm7UOXePvjdorK6wgG7HgcaTRbEoc9o/rwU6kERYWFPPv0AQq9BXR39PDK669Sv3E1O/ZtZOPGBqufXwCdCW7ZyqU6YxfrEcsuQdZaLOGg9eIwL71yinA8yYGnt3PffWvw2pLidEnX1SHeO36dfzwyyAvPP8GBrVVUGXOc+PhjfvNxD4HaNRx87nE2VINX2joTMDUV5bXfH+P8tQ6KKkr56c+/T1memLxbAFPYuhK8C7gUmqxS3L1RvbyVNXBT9OdGH+aXXvN37On+aZ7os8Cl/EwVldOYiiIrSQGVpbD8WSWoVxTFjJpbSnU2AZeuDHLodCfvXR7key88ya6NJdQXWcmO6Zkwh48e59TZs4r99N0nH2ZFTY3yEBEQMpdMsBBLsjAf5srpy1w4e568/Dy+/8Pnqa3xMzQ8w8mTlzn84RF27N7F2uZm4hmDX758mLLCIh7et5I9mys5d3aIdw5dZGB0AZffT36xJLgjODImPruouy6S0FKsXFfHD39wQFmoqMq6fNxsy5ItLbRfy6Dlv/zDBc62TZJX4uV/+et7yPc5lR2IMwPTixn+9vUTnLk6TF1VNf/rM5uwxzU+Pt3L/3jtKPsf3MvD+xrYttaPRxevUY24CPsMLfLGb85w4fI1ZR9UtaaC6dlxXDYbLs0gnbEztZSgtLKcLZtXcf++VXhdAgZTROIJ5YM7eH2Bj46cof16F9vu38PD+5upKy5kcWyJ118/xeX+Kdz5FaxatYmWD8/iNTS2b6/mqedW43Df/KypjMnht3s5dfIScXORn/zHx6kozVdKrmYyhVd3k4ilWFpKMT4d5cLVbk6cOUlBoZ+f/Ox5JeBjz9jobOvmld/+C5OTC1TVNtK8ZQuNTY0UF7kIeuyqii1V4uMn2vn4+AVGRqd54Qc/ZvWaAvLzpQ87Z0UjCTCrivxJn0uZgRJHWC0IFsDMdXbfPuNtGWD+8ba3u2Zrv/sApqTObGg3ACYkIiEy8SgBt09lwpcmpxnv72G8r5eJnl6mPm6hfCpG/lISf8LESNsoiOok82xo00nlUCTSYxnZNeMmsWSatM0kUWkQS6UZS0UZSUSZTMaYtqWI2k1SHocCgnavUxkdG4ZDiUGYatVnSKSlAdym5MWjNpNYJkNEVSUtTzO7EiUSiWk7jixdtnbVWrZs28aGpnWUVVYTTVogM+B2YDecGG6flea30IX1fyrGyOpv//Hm+5288rcAYObA4xfc5JOiZ34rH+vmNpO19v7s56DFsdml/v5FX6Km6fuDB1kS9bnXrcoCEnksU2Q/z2h/6ymy2WBd9dAnY9i0GKFYmlOXRvlvvzmN31dOfWEhhW6dmdlZWoeHKa6p4P69m3hiZyWXL/TxwbEOLvXMsnv/g6xb7acwX3wrrZ518REUtUvDoREMeNASdjrbrvNPv/oVjdJXde9mmjc0qJy+hF4uEX0T6X/pvxSAqUmQK2bySZIZF+cvjvLr3x4nFE/w6FM72LtvFU5bhKBNp69rjEMnevjF4X6e+d4THNheTZ1rhhNHP+Dlk/3kNazn4MEnWF9qAUwJHheWBGCe4kTrFfKKivjZv/sR5flZgGla77NlUsqyRPliqmDxZuXyJjV9GWB+nvV2R97zhwCmarm0PFEloLeAvnibyh8bdiXEl1aWG0phNqFxpX2I905e443WLl746UF2bSqjJqhCCBZmQhw9/DEnW1opqmngwOP3s7KhErnExDhcvt5N78AAM1NTpJeijI2MUlZVwcEfP0d9nYd03OTKpev85jevkFdQSlXdakzdzzsfnOCRB+/jgd0N1JbaOHuql98fuoKpB9m+exfV9TachqlApEe132QUe8vw6lSUelQSRn4n1TNVvZQwJC3esSaJlM7/+NU5zl+dIK/Uz5//5XYK853KvsMp9z2X5h/fOcuJywMEA3n855/swo2b4y39/PdXPuT+h/bx6L46tq52o9miChAl03aGhuf4zS/eYWxsivr1Ddz3xF7UXcWTOEwdw/ATMTUcLgd5PgcleQ7icejpH+FaRy8D/cNkYjZGhidYjEfZ9dB97Nm9lrrifCITi7z66jHa+qdJ2H3k51Uy2DbExvWr2H9/Izv3eRWavkEeypgceW+A48dbiabn+LP/9B1Kgnn4REAybmd61EbH1SH6+sYYn5ljIR5hbGqYmoYynvv+EzRUOXE5NJbmw/ReH+b9Q8cZHJ7B1AOUVa9l//4NNK0qoCzfwocnTrRx/MRFxiZmeeEHP6K2voD8PE2pCiu6tWJYLAPMO7K275KTLAPMO/ygblQwRYNaKoWebAVTJN0zadR/xdPMzc4zcPE8bSeOcu3yFRxDMzzclyI/qeNMaUqBS0/YFCU1Kma+4rUktAJNDHytNk+RqI/bTH5bNEconWIxkyRtt+EznAR8blWdjLt0BShjTjtJzUZal15MOYeNPJGtSKeUH1XSzJCya5jyRxOPKZH0tsySBYvqmYxSbDNTaYYjURK6naqqSvbt3ccz33uagpIy4rGYAqZ5Bfm3AMzsFFOAU8YkZ6l8hwf+6z/dtwBg5oLE3DbxGdvFp7Sc1GNIRS17okMnAAAgAElEQVRDr0/TVrMB581eyBsZCOvp2RPYtC8DMO2fApifpOzaRDrzEzTeW0CmJo6CX9truYL5tQ31Hb7QjT42MdmLgblEyjToGU3x9rERLl8ewhaK4rOJ4Xwao6qMxqY6tmyoZGOViysXh3j3cBtnr46x76GHuHd3KVXlLmXFICqXUmGRl+BNty4WDxkunevgf/zdL1i3axu7H9jGxo0rVLVQKpgKYCqbEPm/FBmbAEyrIpVIujh3YZRf/+4EkWSKR5/azt59q/FpKfwmdHcM8f6J6/zD0T4OHnySx7dWU+OY4djRD/ldywCBuvV895nH2ViBqk5IO+XkTIjX3j7MxY5uissr+OGPXqCiAFxCf5P7yYr8CHVYAUzh/Sp2wq0U2ZvgUq383JjeNVHIHZ5TX/Xp/o0KpqlZVW/LUVK2Rw1T/E9ljxbdiEwKm7S+CFpJ6FzrHFU+mK+evspzLz7Pjs3l1BZa/o7xhRjvvP0eH3x0krqmrTz+nX0UFpQy2Bui5dQVbE47hcUeigoMxvvmOHfuIu6An+/++CAr6g28Do3B7hFef+1DrvdPY3MElEDW8OQsP33xMXZvqcGjJTh3to/X3z6HZhRz/8P3s3GLA4/bpkCuCPAbTogIA9YGAankJTJKfMphEzV8lZu3ejBVLOPgf/76HK3t4/gLffz8z3ZSGnTilHx63GQpCr948xRnrg1TU1nBXx3chD1h43hLL3/3+jEeffwBHt5dy4YGA52oqvwmMxqjY/O8+dJh+vpHqGys5r7v7KOsvACX6lWW1iIHobQoPlvANxlJc+pUC1MzS9h1D4UFJbh1GxfOX+FKVw9b79vFg/vX0VgeJDSxwK9++T6do4u4Cyqpr19PV+s1DC1DU1Mljz7ZTDAoLbMZ0qaJS9M4cmiQjz5qIZSY5Kd/fYDaslIyURvDvfNcbBnAlvGQl+/FF3QwNBXjzPmz+AvcPP/9J1hZZ+Bx2lTLVywcp6NrlK7uKbr75+gfibCioYx7d9Wze1slbgecbuni6NFWevtH+cEPX2T12kIKhSKbpSl/kiJrkWRvoOEbSakcRVY5mt6io/DlF8tyBfPLj93tHnnXbO3fpApmJBpVYMvn9ShBm6WlkAJqsiE7bDqxSJylaJi8vDxcXjcuwyCdypCMxuhrb+PIG//CK+99wML0BPe5i9iT8uCJZFg3qSmxHqGr+qTHUQxsHbCop/C6DRKZjAKSqWSGpXia8+Y8523TzJX7CThdBL1e/G43ukNXQDORSZMxDLWGY2KQLeGHgEylYAsFIsog4ipZ5ruI+iizYPm9IFjJlouSnIg4ZP8WwBvSNKYjUXonJpmaW2Tbjq38p//tr9i1b68KKkKRiMpmR5YW8eQVkLLZyMsLkEqB0x243Tn7TTn+WwAwRf4gBwKzCYKcSnD2N6oC86mXzbakZK1u6P+oukvuyyQbcCrVQoF9tyQc7KI8mbvmF3jMQu/KSKiTvVsJnFSQKzNbvqNuFRbKiRRl71sLfoEL3fZblwHmbQ/hH+kEuekkNFB7SgFMqVgMTqb56PwcJ463KcpqVWGAQIFO8eoGyuuLqCp1UeaCvuszvPthGx+c7KBx3Toef2QN69cUYRhSMRLREQhHEoSjESqK/aTDNs63XOW//s3fsnbnDvY8eA8bNzWqopNbQ1Fd3bInSwXTlrCUZBVRRCweHFy4NM7Lr55nLhTi3oc3sm/fGkqFlpvI0NE+yHsnu/jliX6ef/5xDmyposY+x7GPTvBq6xCemlU88eSDbK0Dnx0ioRR9g3O88ft3mZibp65xBU8//TgleRbAlFBQ/oiK7A2AKWahCjXf7HteFvn5mufuJ/NsNzsbpMqlCUPpVoBp7dEWyVnyg0lFeZakNkkHnV0jvHeyjd+daOO5F3/I9i0V1BWB8EbS4ThvvvYO7x0+QeOWvTz06C5I+2k9PUprSyubtjZyzz0NVJf7uXhmmCNHj6N5HDzzk4PUVNsJGDYWp8Tuo4s33jnNyGQIhzeP0qoKfvyjXTStLMGMJ+jqmOTlV04wv2Rj87Yt3P9wLSXFDjUHzaTgxhTTS9IglKGiOE8pJksyxq6scgRgygxMqPclk3Z+8ZtWzrVP4M0L8OJP9lFd6lKJkvhimuHxBf759yfpmVxg5/atPLe/jmQ4xomW6/zz26d5+NEHeHBnHRsb3OjELXK6aWN6OsTht89y/sI1nHkBtu/fwc4dq/AbhioWCPidDEFShB6TKcJzUV793SvYDQ9NzRvZtnWdao09dOg4R0+00rxnK489tJ6VVQIw5/inf3qTnrEIFQ1r2L1nN90Xeui62oZdT7Fr7yY2bKwgL+jG4bTj0DQOvdPNieMXiGcW+Ol/fJyq0iImhxc4f7KbS2evs6F5I5s2r6C00sPZ9hneO3wU3Wnn4MGnWdNoVwkG8daVorbsL2OTIS5eGeGt9y6h2VLs37OKJx9tpqTQybnzAxw+fJaOrj4OPv8jNm0uprDQoXyDBdzrNhO7/Pk3RX6EvmztYzdZD7e3bpYB5u2N3+0cvQwwv8ToJRJJdEnLAKFQCKdDZ2lpifn5BXwOnTy3S9FJZamEE0lOt7TSe/068ZlpOi9c4Oy5i8SWwjwcKGe1J0B1Sqcko2MfiRPEgSO7vCaUvpmNAocD06+RMjMsplIcj87yQWoQFy4espVzZZMHl67jNBxKXEgApFQrBWCmHbolMpQDmDYBmFY9Jz+VVMs4Bzhl88u9hBYlrxzANDJZcqNUVHWdqFL9NFkIh7k+Ng4Onb/8i7/g53/+M9yGg4lxyQwW4gn4WZicQjq9fYECdOMPUxm/xKP4Yx7ypw8wzcRNinOW5KLUA6TvZmpWCTv5vKIkbFH9xNQ9EokTCKSUJY58I4last0hX/MayYTYGDjQHQ4S8TTJRIqkxOqmlcQwPLpoR5FIJnHouqrAJ0QIS9NV37Em6p2f8ZLkTSSUVNV9u2ZH023oDntWMdDErmdUtV8UnKXHJSN2QapfDPLy6yyga2bUvYp/XyqVVr6u/sAdT4YsA8w/5oq9nWuL12/UKoSLQTxanFAkztXuKV4/3KVMyLeuX8/+nc1UVNmJi+qNAS4Bg6L2PZPi6LFOXnu3laVonEcf3s6uHQ2UlytoxvRMhrHxBabnRtmzYzU+h5e2C538l//2P6let4l77t3M+g0NxOOm6nsqNOwElAVWSmqWCmDK4rHjJpO2ca1jjtfe6qarp5+mLQ3s3t3I6joPjsUU19pH+bC1l9cuDfPcwUc5cE8FNcYSJ45c5tWzQzjKqnjwkR1sUyI/GWanI7RfG+XQkcP4CwJs3NrEvn1ble2JmLznlGSl1KlqlEq2U5I8uQrEsk3J7Uy9L33srbm/W1vglQhyDmBaPtbCLlLOl8JmUt/1KexaxqLIpuxcuzrAe8cv8buTbfzg5z9jhyQlpIIpjzkc5fdvv8eho6ep37iHXffuYGEuw6mPu5mamOLA45vZvKkKnRSnPpI+v1bcBR6e/el3KSnSCBh2Ia+wOJvgv//dW1xo78fl8/PQY/dz375KRXc1kyazMwl+89IRLl0ZUFoPB558iDVrfBQVSEI8zfR0lKGxQXQDtm1uJmB3YAiLTCIx9bck1KOkUlFCEZN/fPks59omcHnyee7ZB6ivdinBmtBMjKMn2zl09jKaz8v3n3+Ce1YGCC3Mc6q1k1+/dYZ99+7loV0r2bwqX30uS2VAY2khwdkT1zl06DTTS3Ea1q3mu89sI2B40YUNZjfpnciwGEmQTsWxxUO8+fqblFfWsu++XWzeVMzMeJr33j/DibMXWXvPBh5+aC2rqoNEZ+b4za9fpWcsxsrmdXzvmQdZGI3z8eGjtLVdVvvIwwceZOOmBsrKAipZ8PYrbZxv7cDhMvnZXz1NXsCg41IPxw9dYGxojscfv48tWxvQjCSHjvdw/HQrLo+fJ594inVrHITmMsxPybpOUVktAiA2unpnlUL1wvw092ys54lHttBQl8fly2McOXqB9qvdPPzod9i4uZhg0CCRAL9XfNTtOHVRkl22KfnSa/ouO3AZYH6JB5bJmITCIWUvkk4lFbAsUGpcBjMT49gzGXTDzbkL53n/tVcZ7e/DH0uQWYzQNzhCYjHCFmeQJ+P5BJI6GaW+Z6cAJ0skCZGkAB0/dqJS0XSY9JemuZxa4kh4kiXNZG15GQXFhURTCZweIWDcJAF+4qFm/+MzmYyqsvPZxyn/qFsApj0LAuTncc2OqetK7yseSzA4O8f44gIpzc5jBx7mr/79T6lZs5rh0Ukqa8oZut6Dy+vDV1CMz1/8JUb8G3nItwBgxqyBV152VhdFDmDOzy0o4Od2GcTjcWVPIzNGTOZ9/gSx+BLRWBKPy0Cz6cTjCeLxNIG8IB5fQAHLdDJNMimzSEIbG5oIX9ntRKNRdU4RlEqK8IFU/5MJ/IHPTk4IKEwkEsrUXcSrNLumAKlUUUWaPhaZxzAk0ZK2qHumqc4n1ygoaFD3rhJGZgZZ2wIu5ZyiiHyHX8sA8w4P6Nd2uizrUwCmYn7a0kTjGdq7xnj5nVblY1dbVs6mdY2sWFFJXrULp9+OIUqLabF7MLnWNc0HH3dy6sw58gN2KsryKCrKJ5M2mJ8PEYrOozvjHPzeAWpLyxnsGeTv//ElFjJOCiqqKS4vIxGLsaahgo0NZayuKsApQNaeVNUFqQ3Y0gaZjI3h0SQnzszx1rvvk1/oZO3aSlZUFjJ5TQzdx+meidKb9nLw4CM8uqWCCm2JI+9f5jfHuwgZeazfuJa6ghR6cpHFuVmGRsfpG+xj7/7dPPDATlY1FqmqhnwfSGVGPqdUvZSK7CeE3Cx7Eiudc4tJ0Ke/kO6aSORrm3F36EJZZClAMUfkkH+q/J+ClFmKrIBLG2mVKEyr3kZDMgfCUElrXL3czfsnLqkezB//+c/ZtrGKynzwmZBaCPHOW+/xwcdnaNi8lwce2cHSvI0j73dy5XIbW7auoalpBXleFxdbLnClvQ2b28E9D+yhtqaItXWFlAS8LM6m+O1rx7lwReIFLz968buUlzutPj6HULVNPjwiQjJX6Orup7C4kIqKID6/TioZJhyeU/L69fVVPPLg/RT58zDk+0BWhl3PemBGyWRixBJ2fv3aeU629LOwkKR5XSP5XqeiEizMzdHR1YM9L5/NO5t47uAeAobGxMQEJ1qu8MtXj/PYI4/xwK41NDXkq36llFDDNY10wsbUcJwPD5+l5UInIzNL1NbWUFlUis/pIp6MMro4QyDoo6qimPJgPm+9/haGy8/qNU3UN9QxOTJJW/tV+kaHKGusYvu2VTQ3luDVYrzxxpt0DIRYsa6ZF37wBD7dZHRwhHOtlzn28Vl8eQF27dvCzp0bKCnM5/B7PZw+dYVEOswP/+wJigp99HUMcfyD83S2d7NhQxMrV9Vj+JxcuHaN9s4uDKePXbv2sW1zPXMTi3Rf62Wwv4uikjzcPh9LkTTn2wdVRfiBe5t58jERSLLT0TmrAKYo6OYXFlNRWYjP78ChC4W3gbWrKiktCli1yU9r/qk9NRuLLvtg3qG1/8c/zV2zrX+TKLKzc3P4vF4Mw1C9ilL5SKbSOBw60+MTdLS38crLL3GxtZUiw0XQ5cYVSzKztIgZjbHTWcBGV4DacdBjGTwxaQOX8FfY/NLBI/x5ZVfNJVuYjkyILiNK1GWjMBigqLgAm+FgziHtEhp2qb6YGVUJklVq12yKFiJU1xsinVaZ5hMzLmm36Ai5162TIQcwdUWNNVUQochOQvMwLOuTSDxJSsC008FiLEb7wAihZJJnv/cd/uKv/5KyigoymTQetzvb1wn+QMkff9bfmTv4FgBMKdnIS3pn5WtBGrJMNc+WFpdUtVC+uMPhhAJpHokCyLCUihKOR5mamaestByP20Vc1JJjcdXnI0b0TqdbHS9U80g4QiQSIWmmcDgNdN1BOBxmcWGRaCSC1xfAIVXPZBbwfur5iR9rbX2tFcCKD6v8rWhR0gdqqiSQfHXF4jFVyZR1K0IWqUwSX1LEVTSl4pdKpzGcTvICAXTRVr/zr2WAeefH9Gs6owTalsWB7ITyz9GJBVqv9PHO4UssLCVw6Q4K/F7y8/14Cl0UluRRXVnMxsZqAl6NucU4165Pc7rlHBNjA4SX5kmnTBx6Hi5R7A56qKkL8sB92ykLFjAzPsuRj1q50D3CbDSDZrhwOw02rqll25oamuqLcfk0bHZRBDWVxYQt48DM2FhYNOkZjHHk2HlGxgeU2max302x7iEezzC4GOXc9BLf/d4BHtpcTaU9yscfXuXl451MJnVKKkvxpCbREvMKaPgCAUrLi9i0eRWrVlZQEDAsyJi1SjGkImYKUVAtPvVMcvDF+tt6ZePILKj51KO7a6KRr2nK3fZlPlW2tFClyhVaLKbcd7v1VCQ8kOmdSGcUeNBFHE36WmIp2tt7OXL2GofaB3nyuWfZsbGG+iJD9WDOj09x6L3DHDtzgaq1m3n08XuxE+BiyzBnTreguzUKCwMUBfPQkik6O6+xGA9Ts7aR7ds30tRYTlm+h0Q0zdHjPbR3DmI4NZ59dj8ut4bLCYZ8tQA9PVO0X+un/ep1BgbHVPyh2S2Wisdjp6aqhOb1K9m5bRNuw4kuMZCAaNX6I98D0j+dIJ0xeOdIB6daexkamMHrcJBJJBSF0+1y4vJ6WLFmBU0bV7BufalKnoyOj3G69Qq/e+0YDz/0GPt3NLGuvkgdI2KLKomStqkW7a7rY7Re6ubslW4WFiO4bULlFXaNic2nsWpdI+vXNFBZ6OPN1z9mfHxBsbuCwRIK/H7GJkbpGe7F9Grs3NHEPU21FHsyCmB2DoWoX9PMwee+Q6EHEtEwfb3DnDp5lbarHRSXF7BlWxM7tm3jzPFuWs5cVADzp3/xLKUlecxPLHGltYeTH7dgOJwUl5ZQUFrEdHiOrt5u4skkjStWsf/enRimjZH+Aa5cOs/C4qLlk2p3Ezdd1NaUs3PbanZsrsfnhrn5OJeuDHHi5FX6h0ZVEs7tsVNS4ufBB3azurGMYL7bApi3yiJkNwa1R2Q3iDu5FSxTZG97I/nSJ7iTz/FL38TnOfCbBDDnZmcVzc/n8ykQl0ql6OnuobOri7azZzj2wQekI1EqfAG84aSqiMzOzhCLx/lOeTW7ND+epIlzLE16PklaESyk90FHx6b6MLucUS6bi1zRw6S0DK4CPyUlQcw8N3Oi7GXLMKeZKuO4MppUfppyL3a1od60mBe6rbxuGDVkK5Hys7D0LuQEXlVWybwhvJB7v2Te1fHZCEF14hlOEqk08+GoiiVkM5YNdmoxrPoyl5JJHnnsYf7z//W/U11fm6VPigCQgc+3XMH8PPP9G/EeM5K9DalgWgJNqucyY5JRVT6TcDjJ3PwSmXQSl/R96BpLJviDBWpOqx7lxSXcHo9SMJ6bm2NhYZH5mUXGxmaYHJ9iZnqC0OIiCwtzzM5OKbEoBfoSCWLRMLpuYLhEEOWz+zMdhkGwqFgF6QJG8woKKAgWESjIIz8/n73796ggQ4CxouNKj7EpVc84RngOw2moY2VuJxNJUskEyUSCilqLPnsHX8sA8w4O5td7KgGX0lcsVW4RQbNz7uJ1Tp3r5GrPJAWFJRhiBpdJqph8KZJQSYzqyiIOPLCNmmovDkNnbilOX98QQ4N9TI6Ps7QYxnAECBYEKa8oora+hLrqEnyGQTSUYHhkhrOdg4zMzKukntftY2VNCWuqi6grzcMh5BVb6kYFUzMtD9p4ChbCaXr7p+m83sXUxJiySlhfVY/T5WY0EuP44Ch7dm9jW0MJBakoH3/Qxuunu1m0e6hZUYWXcezpCAGvh6rqKpqaVlFS7MHr1oQpd6MKoSpEwobJJTCzlQjp4LsVXN4KMFWDyY3spgXas19VX+9j/ZO+moxrLpJXvNgbX/g3AaZUoK0HJo8vLYcoJqTQSUUxOQGxJEMj01zqHad1aJ7NOzazvqGEqnwRxTGZn5rl8uWrdPYOECirYus9zfhc+UwMhmi/2sHU0qwqcxfk+akpKmZ4aIS5pXkCJfls3txEdVmQPLdDxR/X+xYZGp1D0zLs3F6vgKHcj+Q35dYi4Tizs4uMjE7Q0dHH9HyIZDqF06NTkB+gsaaCxtpKqipK1AcSwSkr4Sj/GQczbtno2Fxc7Jyis2eCidFZUqEo8UgYTbOTl19AfWMNDQ2VlJTkYbikHSjJ7Pwsnd2DnDh9ja2bNtG8qpaaknwlYiPjqfJPIjZkM4lEM/SPzHDl+gCDQ2OklmLKK9Lj0/EUB2hc3UBDbSUFbgetZ67T2zfJUiiuvofqqmuIxMIMTQ4zm4ywbm09zSvKKXHbOH36DMPzCYoqa9m+fQtBt/AWEiwtRhkYmOfM2YvEkzGqBPzt3E7/9VG6r/eSzMR58MA+gnleMnGTqeF5Lp1vY24mhOFyU1hWiOmyMTwxxlIkTH5eHvds3USB1014fl61eA0Pjamigt3pwVtQQn19NfXVJVQUeTF0EffSmJyKcq1rko7ObiKxJRyGTRVEdu7YRHmJH49TEsASZ2Y3iVsyTzn122wO5I6tzGWAeceG8gufaBlgfuEhg6WFBbVtBwIBFpeWGB8e5tC7v+fUqZPMDQ2Tb9fx23SlbuaNJGifHic8t8i9BWXs9AbJXzIJJjTcc2nS0vOlMmx2BdymtCQtiRmOpKZZDNioLChiZaCAiF8nassQFetJ6bPUICa+lckUxWI9ks0a5zLEQvGTc7tEriybGFJ/Z4MAeV9CWIG5DThbocwp++UAppZ7/y0A07QpPVt1/Vg8QdJmU1RJ8c2cCi1x/nov0XSGP/vZD3nxz35KXX0N0Vgcze7B5f5aRVW+xNP93Id8CyqY4U8BTKmOWABzZjqEy+1UHlwqVlS9mSaptMm16TmiGZOpqRlOHz/LQE8/U+PDjAz0EAmFVEImFFoiFomqiqHHl4/LE1B9NS5fvqKXK9sGu1jq6Aq8CuhzGBYV/NMvAZ7R0EKW7iWBblodLyI/kleWf+cVBKmqX8mq5i1s2raBVavqFC12bZ51/3JP8icRjytKYDS8xMp1zZ/t5/q5p8i/euMywPzyY/dHPFI2v6wJuMzxpJ3Qkp033j5Gy8VOPPnF7H/oPurrg7hdsLAAFy70cenCFUILUzz20C62b6+hqMSnAnhZKqo70RLsVFpUKq4Xyqkm509hl8qmUF6ddqZjkJRkoB1iEchzWeI7LrXm0qTNuJUolB5Mm6FAnRJ0s1m9Z2LenkkqJq3y+bM7RKgNuqNQ4IegBvHxed5/q4UPLo+QV7uCx568lw0rJFi+gavxuy1fQ3Xv2V7sG7YknwaXcmu2zwaYWbJ9FmDmqmxZo8I/4lP+07t0DmDKbMgBTGucczoMKmGcfQSpNKRFkMWQeSlqqwlIJSzEaXMRSjsYjYPXZ6kLu02xUrN6bWXOydyOKkszqy9XCqDxBESFkiu9unarHzkRlcQ46G6bSDOo6yvGlCZq9hCNWkAt3ycAUcnFKREd+bfIIMpatMhaTsIxmzpGdylLbjyapWgsC0Baj6RUJucVm7VUyqpeKrsS3UsorZPK2NS1HSnrvuPJDKF4Rvk3Sv+mYFH5XBmh6IoAUFLEuCDgBbd8puy8lyanHMB0SFVVF8V+m9RLSYgwehycGri90mJkwX51XRm+DETFySQFLpclWCRdKSLwOJey/GV9mkm+XRK7EHfYiYuWRtrEr6exqw1EYJtT3Z9QnOUZBwJ2i3GWTRzIM5cLy7MRcy75XSRkPXO7lKLdyv2O1P/H3nuASXJV1+Oncuee6Z48m4M2KeeIkGRAYIOxccBgg80H2Pz/NsEY2caAAEWQEAaBSBYgEYytADZOICSCclitdqXV5jA5T+fuyvX77q2qmdk0u7Oa0W5L/fabb2Znqqte3XpV9c67554TOIxpsr8ds9dcgNZ3eagQkUn2X43+dXZQqxpQZY3veTs4pkxzVbreJLak+pZGikCUbH44BF/Tk1MGmPS8maE9PR/3ZANgzkcUj28fDYB5HHEbHRlhhVgtEsFzmzfjnh/+AJuf3Yh8Po/uSAxtigrVckEkoj37+7B3chyXZdpxeaoNqaqL+KiDOE0U/KoZkOYmyWy9GDHxC2sUPV4VLdlmLGnKQG9NoGwaKBMdNni5Ky49VDx+WJMtSCWuBtkZnupzhiYEhkSV9QFmgBADIMlbMk/B/xvf2yHInJGxPFx4qlWLwasWVbkO1SCLEyek+QLj5Qq29fXDcAW8+11vx/U3fYozQ5arIBZrOY6In5QfeVUDzJ7eUUQjCqKKjGq1gt6+QWzdvg+9vUPYum83Bof6Ua1UmDpLtY7lUpGz3pFIErF4CtEo3T8xfrnptTJq1RJ0vcIv1kQyg1gyA0XzLUQIYPo+gf5iycGNhSnY6tIf4wKtvvMPPtAsF8d4ys2qiJIIynhGo6S0p+H9b78aLa1taO/oQEu2BbGYf8xatYLWtnmnczcA5kl5Kx+tUzMBpgDTkrBrVwX//X+Po294AmdfcA7OOX8JqzfS+KWJ6r6dBh564Am8+MIWXHrJGXj9607FkiWU1fdFsiybrCCIccL6aLBs4q14XCtMyUD+YiNiAQUXsEJ/O9efqBJQJOE1mmmTB6ZPMaFJuASXSiZcB5bn8AIN1fcLjgDBdiFbAgRZhKEIGCfSO036HQ/G8CQe+L8n8NDWYbSsXI03vvk1OKWbJtB+YpGsVOi4TBx3XDgkxKVQXVtw37GoD83c/bcJ3YHBVPKw9Fg/gxmgbb5XGwDzaKNw7n/3ASbpxLMqJ61QUBaTQFswkadrq4Rlmv7Q9KshCOWQCA0BTFJeE1UYgoocWX7QM1oAEiQGRGiERN6IyUUEVAIwZNcdABOyQy4SyKKhLAJJAom0If1BciBJEou/0cKlFlF5H/Qn8quU3Rr31anmO80AACAASURBVHQlmIICjazbhBJE1tkX4HppmAQSBfLx9oEcPb1JZZnLgIm2LYZZTJ+1MpVlF2VUXdoHc3MgmkRVp/24MLgDHjRHgkyUUFrMp34E3uAK0W1dqju2oQg2i8bpJgksytAUoqn7t4JNfeLMqQ8k+TiiB50DQDxlEZ4hMAWdXl90pWQS7iIw5/qftYk4RIDQ81hQiei3hua7C9COJcuCynoDJKIn8uIR7YcXsnxNad82iPosKv71tR2IRIMmAUiHgKp/fPJSIfhOn/d1dy1ogsj+nYSuaZGK+kXXn5An3eEkcCR5FrOZBER4RusLHk3XVPLiGSvI2oEPJv2GVsymRcCm56O8JAyqnPW5eC8dojQA5tyfHPP1iZd+9earJ0fZz8tNkdUrNZjlKj/KoskEREVFsZCDXs4jokhcT1AeG8Zff/SfsGfHNrQlqSZTQVKIQrFEZG0PhWoFv9zxPF4f7cQ7TCrSlhAj6xFS0KTlriSt6AjoS3jYWM3jx+Yo1Ewc3c3N6GxKQyH/SoluapdXHLmmMuCy0IWjqQM1m5+m0/WU4UX1b9CwTfGRpn47g50wtdUxDQgSZqGXiyyy2ievlpPQCvly0otBoceOh59tfA6OFsWPv3MHzr3gPF+uutWvlXsFtFcBwKSlD3+k+RTZ6Qzm009vQ24yh2eeeRbbt23B2OgoC5DQ8CzKcThyhDOQpl5DrVzkl1uyuQuyloRLE1THA5vWQ2KxIEEi1WUT5dIwyrkhiLKKZKYTshYPJgZ+feXhGk2qJYkEgNgc1s9g8iuOJlb+OOW3tufAdQxYZhWWUYVjGWg2+tDW3o4N6zfg3PPPx6lnnIHuRYuZnUD32zy3BsCc54C+fLujxQp6qgmwHQU9vQYeeHAjtu3qQVNLEmeduwrZjmYea0atit5dRbz4/C7kJsdx5RUX4MILV6CzI+FTSSmv7khkWOdnAShbQfRbKpKQJLaIEj1SQSZvQhe6JDLADPJQvhem67HCNw9zosqEq4NcS0dGDTarjtM9w5M1qn2mbI1FYMCDJXsoSv4UNOYC1ZE8Hvz54/jFpv1oWbYKv/27v4U1i2XQZJozjuHiJgNMB7ZhQNEUn8LoeWz9QMiE71ECuYHlxfRbx79SYfnGFMCcgp8NgDn/YzkEmAT36TqFYm0+wAyIybyIMLX+HDzyPNvgtDdnMmkcuiIsQUZN0xiERD0gRqCC0/H+ggJlrmiewnYUtJhHQA0CKoIEPbBGi1ENPI86UvY2IMoKHAIvtNhCYz8YBmR5I5BsM4EsT4YjKBAVETIKEFn6kMZ5MxwoYI1TyspSpswhMOYviDgknhjIB1CZEtX8E42TwQwzsPwkGuXZKfWnEIdV9mCRo6xL2VkFsivzNlU+Ny/wr/SznoKnQ4TBOhiWrfF7jBTVeYpGczYW4KXIC5zppAVOyqpatCBELDCHVpZEtvAgX1LysqW7XIIC1/NztTZlLV2bayGjnswgTydsGmSEJZpvBX6zdP6c+aTEQ0ALdt0aJAbZEkwCzDJZj7gM4DmTS4KNpK/rCrCJ8RBIvAZXFKRLLTPAFFkfj41t6BRlYivp5P4JWXQhUfmMp8F2ZD6+RBnc4PHkJ0YcVqKlL3+IBWU3U16X9Mb2n43+uCSAGVqVvLQ7owEwX1r8Xsqn530G9VI6M9tnX26A6RoWXJ0UXUW+8Uu6geZ0ApJrQnQMbHn6KXztK19Fz779aI6qDLSisQhUW/U5EPkinti9G6crcbwx0YXzBgWovJ5E1CdaG3JRbQLyro3/FMex3a6i1p1CZ3MazbEYZ34ItLEsPq9QnTyNhH9YiT4YPWGVB61i1oiPJQpIJGL49fPb8FzfID751+/Dtdd+Avx0buo8eU7kpfWkbgAmgbmp2d2U+Ib/q8mJCaSamjgDTplGldyqPQHlcgW5co4zedF4HC2t7bBtD/37ezE6NIoffP9fMTGZZ8EQQ6/BZZErsixRYESb/Brd8T5evY0ls9AiCa6rpBc8C/AQpYfq2RwywabBJELSVHiyC72cQ7kwimppEol0O1KtiyDSpNW1IEmKn/ig1Yqg3th2yNeMakD8RZiwHpnrb/glSrMposr6L/CpohxBQKq4G65AIj9EUwe6ujpxyaWX4ezzzsUZZ5/KiyKuWUFzUxKCo8MxTVaLFlVaK5/z47MBMF/aPXcCP03qwvT0psuuolgGnnp6F57euBU9A/uxeFk3mrJpiLKEfL6E/GgJrumirbUZV1xxIZYua0I6JQe1imRuT7brwXOdyw9pbPpMErLdITF/mriyqjFN1ogSF5w9Tc3oGUxf3Ai0Mh2Wc5hBDoJApv9kDidrlMnkrAkxTuCgItNxRGieiPJYHg/94jE89NSLyC5agd9+y9VYtzwJTSFwGkzJBYHBLU1OHcuErMrBvUxgIQCYNMPlSavPmZmBXQ4AmH7icyb8bNRgzv/g9qMfyM/4WTPOGgUqsuF4mnEZQtDpOiYvyDFphITdbBIhlGBRLTyrywMq1zj6SIZeMfTFl5/ZIg6EAGCaogxTEPnviuVwxk0imqtjQiSOLIMTmu/4n/fZVLREQfRc+o8ET1BY/FBCmaBhoDtOVhykZk+wJVi8sDkxygCTajPJ2oowJZU/0LuJ3kH+aKaMZLA+Q+8Jk/riSyKHuuaSo0DyqG8+dTTUuqO1SvaFdGsMkmXiFHtMJp0G6uRBTllinrvRnUdgnHQLbDgB4BNoEckl0OuzbviuJHaaQOlBiT9PTxzbMaFARIRmjp6fJaa/EQWVss/8FgquIcWYqM70S6aoOjXOHlIPaqYIVZV89Wfqn21DkJQAZFLdNnn8Urz8xVmurebFKX8xzOfx+/M+V/Bg2hVWDJFFAbJI6tW0WCAxWJWVgwEm7Y+WIei6BjsKlen5DMLFEL7gDR/M+X8YnJA9znmGdEJ66dd4fQ7ANS/X8X0eu8cqscQvlwULqWQSmujhqd/8Ejfe9HmMDw2iK5mmJTtENN+DMmIp0BwZT2x+HmOlHH4YOR+m6KC76q/ZVODASghMpdjYYuHb+3dBVz2ctXwphNYUr2CHjfwAaUWYMpknU5sNYNLDx/E8nnyMFor4xaYtWLZ0KW67+TM469IrEM92nEyn8lL6UhcAk16O5Dnp89ymH+9BmQV6eweRaWmBJAmo1XToNQs7tpGyXi+e272b3yjRmIZUKsF2IT17e7Fvz16USzVE4mnICll5iLAtorHS3FLhFef8RB9q5Umks4sQS2W5boZeoqS4x6ujU6sT5JFJtCAFLq0ee9NKsZMj+1DOjaCpbTFSmW4GiqKkMrgkdeKQNksUJVqJPZ7WJJVh2R4qhgCTFpUcF6riIpnQ8LZ3/B42nHYWlrRF0J5NIC6WUS2UEFFVqKmu4zlmA2Aez0U6ST5D1jY0DaIFBsJ2I6Nl7Nrdj80vPI89+/ZiMp+DZdmsgtzR1oXVK1fj1A1rsX79EkQiZJ0TCqm5DB4PzJD7YMB/IQeTueC8eaI6IwYhcSwUXpvW/A83CoFFMD8P84bhPRcSJ4OCe8HxkB+fxMO/eQyPPfMcWju78Yar34A1KzuhKjJnc0jtWSMVzHDGwEhkZq/CY/u9OzhzefAlnDkp9kHESXKRX3HdmAnxpymHB0H76bMOEWYw4Q9tqXzqs++xHYzQaSXgMOs5tZdgLAf78unS03mrcMFiSlFwBhUy7JfP1AreW0GWy9+dX4PpN6J8+vWfYXY/VL8/6piiLF/Qbx/Q+iUV00wwAlZBneCMcsFwqPof5Xxe0BdO/U0Bvak7ccYxwuUWP1Pn5/KnWWaHXqdw7wff7zP1cQ4Qywpw2ozbPIiMH1WCi36bIb0VFj7O0Nzxc4ihuVDAOQh3esC1DhfFwkHjx+Dw934ILA8eeWGW8uBnyfRYfam3ZCOD+VIjePyfr5vH+ssNMCfzNUQTVHHtYmx4hDNymiTg1w/8DF+/4w6UJ8axJJ1mvzxF86kHxZqOuKNhIl/GY3t24g86VuA9Y2mUPRutVQ8JEHXIRSkGPGzk8CNvANlUEpevXgFTFrE/4jHApItClgmUwaT/+x6DJ0+bDWCSByEBTIsoIQLw6I5d2DORx0fe+y787cc/gXRb98lzIi+tJ3UDMC0qnKAJAk1Ug1Xb8Ltpu77ADQlG6Q5+/ctH8divH8Ngfw8mbQJ0/gpubrSfqX+pbDcMCEjFM1C1GMr5cWjRFK9AW0YFihrD5OQIcuP9aG5bhmi6DZ6t84tOInoOFZ2xnUHwoiH1hIC+5VAtB8m908q2KEOJxDHa+yJK+RFkO1agqW0ZHNvkbImskqx9iam0oSrs8VzOtFSFaZKScxSimuYV8XK+D7nRfWhKSrj6d/8AH/7w++AZJaQVHZqicP1ZLN3BoipzbA2AOceAnUybcw0XJ2z8CiXDdFCu6MgXKiiVyzBMm+8vqhXWNBWpZAzpdBzJONHnpqRVuQ4rpJayqnFgrTM9Oz3wtXy4CduhL+5jgnQHhJNqnfh8qCbU8v2cSZ2TlCxJNTaiqX4/ZzSfHTDzNwcft26mFCfT0FrgvkzDtrkd6NBre0RgesiOp7cMwSWPtQO2O1q/Dne0Q4HYsffpwE4eevTZx/Ls2x/ruJ+tt0c+wuH2PrUWcNSLerg4Hz72x3LVpg8313v/aE+y472SswegATCPOkAWbINjvSsWrAPHuuOXG2DuGhpDLJmGVPVXpb1aDaO9+3DH7V/G85u2YH1XJ0s4s6Ry4KNn2hbMvI7Ne/ZjjRfDO9tXYPVeA3EmdtiIQcIYbPxfcxH/ZwwjkU3j4mXLUdJErsms2CZUWYY8g8YRqsMea5xeju2OmsGEh6ppQlNVDObyeOiF7XjdpRfi1ttuw4rTz3k5uvhyHKM+ACYrpPr0OaIwEx11So6eMuo1HZIsY3Qsj5//zy/w+G9+g2q5homJcSQXrUGlUoSuV5lKZ9TKKJcKkLQ4MtlFkNUI11dq0XRg/yHBqJWwf+8WpFuXIpnp8rM0rs1CA1yexZnMmSuoTLrzAapVY8oU7dc2a5BIlc7zMLx/Cx9nydrzIckKXNuEEklArxSgaFE+Bi30HE9TrAkIAiloxeAJKhxXZFoR0ZImep9CIqLhQx/9MK688jVojbtIp5JMwZW0tM/nmltrAMy5xeuk2jq0uSHaKtO6ff41j18SOfMXbfxsDeEyyljSmKdEDGUt/KoiqjULxIn5XjyyeNXLdfJUn8YLpYrCLAYClZqm+fRch6jnpPZJ1Fq/R/NfmvxynWnjOI0INCLwaotAA2CeuCveAJhHiP2+sTxETYabG0MqkcTY7p348u1fwbZNm9ARjaE5HmPTa3oxEz2QxG2oCLxvcAylwTzeF1uGlUoCq0ZIGIJ03Dz0yxYeRg6/jBTR2ZZBW1crDHgwFPIV80uaw/qxmd0KvftO3DA58MizAUyu+hHg12LyzwJ+/fxWqNEIPvWZz+Dt73n/yXIaL7UfdQEwmfLj+fRVIqnYHtU8irD88l6ulSwWK3ju2a345le+ilKpxoI75D3paWk4pMJaynO2kmxCxgZ2YXx4P1q7VqKtew2L9xAYpPuAMjf9ezejZhnoOOVinrA6RpWz8CLNql2Ls4+UAXIFP39CGUseJ1zBIvkKd4E9CQnxkJJstTiOkb5tXMuZbSdvSqoTETmbKWsRprUeryCPZE769aBiBKIcgyBT/bOvelfN70b/nuextLsN//jJT+OqKy6EJtiIKiSTGA/AxZyGUQNgzilcJ9fGLJ5D4h0kUsWpShrXIgt7hHkVHtMhAy4QSaXyRKrs8muVfKqsrwTif8oXHjlxr2JaQCUWA2VdQ9wc1qqZ5DFAokIkddlojQg0ItCIQJ1FoAEwT9wFO3FvtTme88udwezJlVCoVLAkKcOqVvH1m2/Gr375G7QpGlpicSiSrwBI1EICXLSCPTA5iZ6hUVwsNeOdlXYkTBFNcLlQewAWHlBy+HWkgMXdbWjLNmNCo8mGhJrnsLJaksrjAzP4kP4QTpxPpkzmbABzvFxGXtf5PGhwZdJJ7OgbQt/4OP7qb/4G19548xyv/Em7eR0BTL92zPUIYJKNwQyA6XjYvnUPvvLF20H2O7otsA9fKp4Ckl0o5kcAyiSSqh8EFgEa7d+BiZFeLF1zLhLpThi1ImcWa+UcRvp3ILX4dKbWRpMZzjbC1iErGkDCEQEtzwnqt2hRJgSYiqSxICYBRx73fBMQJU9AbrQHk6M96Fy6AdFEM8j7ko7Jn3VJLXPO2UT+bLPmspesblHtMJmyRVjVkzJQmQSwZ+9W9G17Au9617tw3fWfRVIjBU8TYjzji1bNrTUA5tzidZJtPU3PC4ydDhGyCbewCFT6AptT4ymoZgrGbODVyhnNoH7rBJ4tAWcCk0SVlWUZkYjG77eZAJPdG3wnkkZrRKARgUYE6iICDYB54i5T3bwqFgJgVkslyKoCVfMN3IkqZBo6HNvGQDEP0wWWJlV89ct34L7v3I3Vba1ooolyoOxKHkGW66CJVPh0A0/29SIzZuIDkaVYa8VQc2xEVAll0cG9kUn8ximgs7MZ6WwaiKqwFL9AXaTsj+cxhTakYflz66AEPPx+4sbJAUeeDWDuHR3Dpr5+zl4t6epg9bSJXB4DY+P4/T/+E1x73XWcBUik0uwlqteqrFi6AJ6DCx2tOgGYJDmX88UQPAmmF4ENBSbT9oCdu3txzw9/ikd+9XMosQxslzIyfl0jZKoxdmA75KXlAz32vpI17Hrh16yquWzNBUxpNfUKcqP7Iasaoh3rYRg62/mQGqBIcubkx0d2Bmy+TpL3/vEN0dfsI+n2qCciLmgMMC2jDFmJQlKIJkvKsnkM92xFPJVF66I1/DtJicCsFnmb421JlTQPBegWCXrpoHpVogzLWhRtMRmFch59W3+F9myax+5ll10E2TaRbG72s7Jzaw2AObd4nVRb2+RVyV6qUrCg4VcSsxx/sCIYgq/Q4pHN4QOBVH7ZekQ7DWRPgvIKshA40Y0ZDi4pLRPjwc+qEi3WZklKsMYAqVEzzb2BME/05WocvxGBRgSOMQINgHmMgVqAzV7VALNcLDAQYoApCLx6a5km24L05kcRiyXxyH/8GDddfxOWxmLoSqURESRY7KlEvmIuVFFGynSxc2IMz/UP4HedVvyp1cbaZpSVrEUEbLeq+IY2gERLCm3tGegxBV5EDRXDodgk6e0hKtQHDWk2gFmxTPRMTGK4WEQ8mcCSxeQpmICmarjk8ivxW29+K6qVMiKJJFpbW1EtFZHLF7BoyZJ6m7jUCcAkF+VJlg6nrIqFKPthebJP7/7Rv/4E9/zgh7A9jUh8iETTrNTqeAJ0naTbfbApiTLTt13PZipsITeEbZt/hVNOvYSVYvNjvZgY2YeWzlWQE20QtDQEfYIpsVHZz9STfx4dg2xBdCphEyUYZDLt2tAFv0Y5TnVfPJH32JKE6bTka+nYGOvfBdOooHvV2ZAUFbIcgV6ZhKxGefvjaYJNlGAZHsmskxouAW+i8noOWhIR2FYN+sQ+jA/vw5+88534wF+9H5rooqW9nf1e59gaAHOOATt5NidgaE/VTPoZ8wMB5uFwlz8sg3wnA00fYHKNJpmfBx52J5IiS8+BkOJO9ZdEAab/UybTr8H0rbLYTP0QkZ+T5wo1etKIQCMCjQgcHIEGwDxxY+JVDTBLpTLbixCoJJqcTea6ioJYLIZidRSGUcWbLnsDVNfBhUuW8stWVVQYQR2OYthIKBoyuRru79sN2XRxrbAcKys08STbeA+b10i4Z2g/xhICzly5DAX6EznrigLUQJWQvKFoIkKZo3poswFMsmqp6gZGiyU2Gh6r6ci2ZPCJj30EZ112JZRUFrZlolLVkU6nUMpNwnJdJFNNXANUR60+ACZ5b5nDMB0BpZIJW4ijarpINGfR3z+Mf/jIx0Eis2WLvPYUBm2eKMN2PAiWBdsyIMkqIpEYFAKlnotarQwtEse+7Y/BNnUsXnU2irlhOLaBTNsyQEpQnhMqqnwfxGWqPyOjZqpTJjNmASUymRclWNEITFtHzqogJkhoPtIAEASU8yMY7duBlu7VSDa3c1aUUkihyfsRx84s4JMNv7kWlIAsSRBNKzanIxoKE/3IxhVs2/wwzjrzDNx26y1IpeLo6GyB0gCYdXS7vtSuTrn9htqrvgH9QbL8VJpJX8zwZr9WOi7lyP26XhZlDb8z9vRN0AP3v5fayeP6vF+DST62CgNJytLSu44AZiieRcCzkbk8rvA2PtSIQCMCJzACDYB54oL/qgaYo2PjaG3JojAxDtNxEY0nEI9FWRV2cGAnPvCBD2Ljo4/jojWnoEOLMnWOJqMWT2qBJBn6kh3wwBju37Mdf5BahHeL3cjmfQ/NIc/E19on8VxhDOeduhbJVAJ5ytiIvhOSFgBMmQAm0ZDE+gBYswFMUo+lc1FUhWnDOweHsX9sBG950xtx3c03oX35Gh7thUKR6bNESaZsJmWqolGfqlwnrS4AJmUQrdoQIEVRLtuwBRWWJ8FwJfzH/T/Hf/74x7A9ARWyC5FUSJIKMhExLBsZLQrLrHL9JE2CCchR9tI0qpwxpIxOz85nkGpug6lX0dy6BNF4GnDJO0+AigIUWYTqlmCaNUTUCCBG4XoKdLkZeq0EK5mFK0mYqIwjLslIHYF+R5Nbyl6SiJCmRbFo9Xlc30kZVscyZq/BPEp20weYvpea79ble3AlZQXl4hiyMQW7tz6K5UsX4dYv3ILly5egJZNk2uAcWyODOceAnTyb00IEUUhJLZZGDNXgB1+B21zY14MNAGa+ZP2cp/9FmXnOFIp+pv5EZTF9Oq+ftWT6L1kaBSCZspahPQu9Fxsg8+QZkY2eNCLQiMDRI9AAmEeP0UJt8aoGmMMjo2hvbUFuYhxqJIJEkvz8PBSLRXz/61/Ep266Da9btwoJVWNP6XgyjqJhQXc9SIqCVoMtsbFx4/MwqhY+561GAgJ/lbtkPGLm8PncTly4aiVaFrVx9ofEgVR6kVOtSyBwUgsMcmWh/gGmpEgMTmomiUVIEBUZveMT2DMyhqt/53fwkX/4OBYvWYpypQqrVmbD8aaWVli2zdnjOmp1ATBdx4Ze7IeaaEapZMOCBFmL4clnduHuO+9Ez8AIHEGGKUQgUi2jpMC0bei2iVZZhKYlGMSRVQkBQppkaloceo1qJCPIjfVhdHAX0pkutHau5MunUZbS0BGVChAFB5JXQDqVhkxiPQUd5aoJxBaxgm0tloEcT2GymkcELuKer1p5cCPVWLo3B/dtQWF8AGvPvZr7QjNhuq/8CfoR2iwAk2ix1Nh/M7DNphpRmuxTRtXQS8hGVPTsegrJqIDP3fp5XHzxBUjFD/UIPIax2wCYxxCkk3MTApj0L5BfpjHCb0/fhX2KoD1VhDn9Z368B5YkbGDONlQ+cKM9igItU544gElnQf3zabL+/UD/n/lzeE0aAPPkHJ2NXjUi0IjA4SPQAJgnbmS8qgEmmWNrsoxKuQQtFmdqLIHNB372M9x2y82IOAZOybZAVWSYugVZ01ByXM5gioqCrO6w0uwjz23GOyLL8GfVdpRgIgmgv0vA7SM7Mdqi4rKVK1gxlmo2Y7LEAJOygI5E0wugIgsQPBEyqVjWQTsaRVa3LDhUQydLEGQJlZqBJ3bsQiTTig9/6IP43bf9AdRIFLVSHpFoDMl00wGTmzoIAXWxbgBmNT+CWDrLFFmLJsOChDvv/h/81713w5DTcIgSK/sAk/5mOGS7Y2GRSvVYNtuG0HeyMqD6TJL6IZozZTVFKYK+XU+jY8kGqJEkW5YkPQsKATazB7F4BFdfvgKnrV0Oo1LGE88O4MFHt8AUWpBIZDEmxCFHkygSRZx8YF1Smj0cwCRhFRG54X3o3/EIlp92FVKtS2FUckevwZwFYNogVgIt9rg+wGRqI2UmRUQh8XlmIgoG9z4LuzaCT193Hd7y1t9GU0L16Y5zaw2AObd4nURb+2AwVEH2lxaD/zG6DAbDYQCmD9h8AZ2ZADPc1zS4nPuAms8AhXZYodBPCDDDY5xsdlnzee6NfTUi0IjAKzMCDYB54q7riX2jzeG8F0JFll6YtUoZuq6zEmYqlcQzTz2Jr33lK3jsVw/izMUdSEkKNFWB6wookUpKPAZLEGE4Lrp0D7/a9gK0go5/zG7A2cOUgXNRgYl/aRrFM/ok1p+9HlFFxaRH8ipAE2V4bBcKHVvxJQYnIhIkT4Dq1D/AJP9LhzK0Com5kM+ijUrNxHAhj5FKDa9745vw0Wv+Hl2LFmNibATNmQyisThMvYZILD6HEXHCN60LgEn2InpuBJIWh0PqsZ6AkbEivnDbN/HU47+Cll3GdYemoMAVJbjkLwmA8ojtooFKcQJaNMXVZrZhQIs3o2bUSJkHWpRUZj0YtRJiyVZQtpS8K+N2BbCqiKg5nHfOGfjDNyxDczoOwbHQNyzhe/f/Cs/tGEU2041hJ8aUXF2NQrJNaEFW/+CrS+CSJvFGtYB9Wx5GMtuBpRsuYWsURY1N0fgOOypmAZgW/HrpaV9OAgMEOgXERA2OZSIluZgY2oHC6A5c84+fwJ+9++3IpCINgHnCb8GXswOHB5jT0NKnVYeg89AXqw8up6WopsHqyQIwX85oNo7ViEAjAo0IvBwRaADMlyPKhz/GKx5geqEJu+DXV7EIQzANMKpl5AslNCcSnEFLxhP44ffvxpe/+EW0ig66mlNwFYUnBUSXq5g25GgEVRcwHAeLxmv4yeZn8VtSFh+MrUZzCRhNuXhOLeFbuT04fVEnWpd3oWxZKEgeVFHyzbaJfkSUqUDy3SIBBSJJedOTlHCm4teDzWyHmboEnoJzGUZEK6Q+kDIorVTTd66ro8xqIFfv06H84/liDwJvJ4v0OQ+W4wtfyKJft0MgwHYc2DZlgzxoCgFzD6bjoGIaeGp/fLXt3wAAIABJREFUH5as3YCbPv95nHHmmcjnckgkkzxRp/0T0KyjVhcA03UcFMfGuLYylkhAd4HnX9yLz99yO3bt2onmRethOTbKjsNiS1QP6SkqZy2bqv3wSC3TcSG6DjweGx5cSYOqJVmUSq9WmXJL2Uy2OiCFzNwuREQbr7tsKa6+8lxE3Y2kz4p4REQiewaefG4cN3/jQQhkSZJei5ptoib7AFQ5grckZYBCb8zB/ZuRJ5rsOW/g7OVLqcE0QLR0ymA6PGb9DCaBTgExOQXbrCLuGihO9mGidyM+/Hd/j3f++Z9gcVuKlaTn2BoZzDkG7GTa3CdRh8Bw+tpPP5EPen5Pdd5/44Tg88Cf/Gf/iaq/PJni2+hLIwKNCDQiMN8RaADM+Y7ose/vlQ8wLd/Hi9RN6SeiCBJ9k6YJtfw4+991NqdRLRYhOC4+f/MNuO/e+3DxskVIRzWMqhJED4g79BlfAKTsuHAEAfbz+7B5dACfxCm4HBnYcPFiu4175REMmTou7OyG2BRH1bGRkwQIigxHFqcgo0Ky7yDj9oB8Fdb0zJiJTAPM8FIdeslcwT/HIzUCjgQi6JxpUuyDSUAhyE0AM/g/KQcSuCRQSIqCouRnjRh4kv8bRChEexVoXw4rDdKESxIlrqWk/ZAar+sQHYzEcmUQ2ZBEMSqmicf39UFsacOtt92GSy+9FJVKBfEE0Sp1KFr0eFQ5j32kz/+WdQMwC6NDdJUQTzXDEmX84sHHcMcdd2J4fAKZrrUwbRNl04Lp2pzFFFWNhX2S+jg8UUBxZDcvwqxdcwr27NqFiaKB5vY1cCwLhqfAtk1IsgZZVuDaFio9j+Di09fhw++9Ct3dWRiTjyKfKyIeFZFddj7KJRnv/YfvYvf+QbStuQo1x0FJTkK0CO5NT8ZnXjLKjpLqrCgryA3vQd/Wx7Dq3Dcg1bKErUro+LPcAEf8E3mC+hRZApg+RdZliuw0wIy5VRQnB1AYeh4fueYf8LY//n0sbW+CzPfHnFoDYM4pXCfXxtMU2cD0Muhe4FYc1GMe1Gd+XM/MW4Y/T0sB+RnMhWjHZ91z9J7UzbTh6KfS2KIRgUYEXtERaADME3d56+ZNcbwUWW8WgKmXC4jFk1BtC+V8Dj179+PaT34c/Xv24dylXYipMiYCgBmZwnACdPKtFEQ8+tjTUHUb9+NsVpOtwsOj6RL+FQM4c1E3stEYyhGZM3t5EXApVcfm8/4F1yid6gUAUwDsmUVd06oRvO3hpwoBJesItMJwWJFvpy/aIEASiOxIgNPhOtAQ01KyksEmAVDOqE4fkQCiv8ZOUvWA6Zi+4fiMrUgQl8ApbaXKMseHAGdFNxiwErB9pncAtXgCN9x4Ey5/zWWo6QYyLS0QPBeyqk2JSpy422FOR64PgOnaqBQGUCjZMKUUYpksbvz0Tfj1o89CjTfDFBIzpskkb0NQ1NdS9eQOTEz0IKtvxNlrs7jm3Rfhsecm8fUfPghbWomu7nXYWdPguhagCIhKLirje3HVknH80cWLcM7aNaw6W7QUxCMKIqqIXLmKaDqN7zy0F9d/4Q4sPufNcOQYBtVFiNtVZITD12AS1ZfuIwKSlcIIdm98AO3LT0XH8jOZliuSZclxNC1YbHIEWjIBLxwRZZgXk0wLiiwjpQID+7cgoTj4zE034tyLLkBnQmY2whxbA2DOMWAn0+YH1mDOzFsGPx8Jz01tGlJkD9SZnQao83m2M+tF53O/jWzrfEazsa9GBBoRWNgINADmwsZ3tr3PeYZ0orq6EABTJJAkSVBNHbZexX/efz+uu/EmNEkKNnS2QJNFTKo+IJwJMKumhWJNx882bcbvpztxw/hiTMAi4XrcJQzguaYaXrtiBeKqihHJg03egYoEiwyrVYX3x5lL8hoMMpiUOVkIgEng0Ad+ZIMyLTNP0w/HNLjPNE8mcEkeaIoiMRgkVVeiRNpkch8oCkpMmfWVFBVF4MwlNdo9+ag5RI1lMCnBDnzUHAbjAlMrn+7pR15R8alPXYsrXvtaPkZ7VxcfT64vBVk67boAmFyDWRlGseJBFxJQE0l89hOfwaNPb0UknoEhhLRkf1FhJsCEmMHERC9S1WfwpsvW4G/fcSZe2G3i+//xJB57fgKdHeswJGQgyzSwPbh6HtXJHnzwqia89fwutGS7AFFE0VQQ1WS2fy1UdcTSKfzvlgI++ulb0LLmMiipTgyIbYg5NTQJ1pEfMUSTFWX229z17EMQRAFrz38TvCA7fzzPptkAJiwLsiQjqXoY2LsFCdXBp2+6ARdcchE64g2AeTzxrufP+LBwForsbAnDAzCovxAX0mIX5iXcAJj1PNYafW9EoBGB+YlAA2DOTxyPZy8L8247np4c5TMLATAVUeA6wPaIhEKphi/d+jl8967vYV1nN5a3pKCIQFHxKa2SSzWS4DpJQbfw3P4eDA4O4ZPLzsYVe2X0aTaG4g6+WtyL1iUZnNrZzlm8vEggzYMpi/AIxJF1B2UECbQGGUTF8ThzokszLschV+bIsxePijmP0MZLJeQqVeSqFQZ/iYiGTCLB35ujUa59tEiYx3HY8oHKymRJgO3aAbAMxCkC/zeqU6MsqCxJ/EWg0yahF8OGbvqAPR7VIImy7zZOsIVq9zwPG3v7kZdVXHfd9Xjtay+HYZpoaeuA4DlQtLrywKwbgAnPgWNNomwIqDkx5CoGrv/UZ7B5Rz/iySx0j6SnqB0KMAUvgcmJXqjFp/FXf/IavPe3lyFfSuOhx/fgS//2ODSlCdXkSkQjGgTKXub6ockuPvdHXbhwZQyOmGaPTd2JQCVBKzgo1UwkmpLYMqLifR+7Dl56BTJLT0W/m0HUNZDE4QEm3UsElrmnkoTBPc9hePfT2HDZHyOWamGa9fG0WQGmbXN9cUJx0b9nM+KKjes+fzMuvPRitMcIYM75iI0M5pxDdvJ8YCZkm/l4PogFe/gOH5TknJnDXJiXcANgnjwjp9GTRgQaEThREWgAzBMV+TpSFlgogDk5MY6MIqJUruHm6z+Le/79Hlyw+hR0JjXO5pQIZXqUoPEBJn33qgb+Z/MWLK4CH199JpbvdVCWPdwvj+JBdxznkBF7UxoOfZ5AowCUPJfVaAnBSQGwnAkw7WMGmIcBmlwzdvhG+caKYWA4X0CuUmFVVzbPhoclLVn+uWYasMk6RRYRjWoMEPPlMtuzZFMRrrs0bYsFfIg+a1kuexjSpJ8ohESPLZarmMiXEVUUNMWiDDpTkSiiqgZVlmDYDp7c1wOtrQNfuO2LuOTSS1GtVpDgGkwDkqxCofjUT6uLDCYBTNeehOlpqNpRbN66F7fccD16xmtIpVtRdcLaxUMBpuIoyE30wslvxHUfeit+5/wYgFaMj9Zw7Xc3YuPmbUh2rkc8FoMo2chNDOI1l12Cj14ZQ0ekhJIZhUfAUIhCZCEqEnuykEwn0Ftpxvs/fgv2TrhYftplGPRaEPEMRI7kgxn4XPpiPyJqpXFse+yH6Fp7JRatPg+WUTmukTMbwBRsF1RmmZAc9O55DnHFwfW3fA4XXXZJA2AeV7Tr+0MhZKPvM9cWjlKhEK7f8PeZFZhhJefc1ymOJY4NgHksUWps04hAIwKv7Ag0AOaJu74Ls3i6AOezEACTfCmNShFCrYJqzcSdd9yOu+7+Pi5etw7ZqESSmDCCOitHIGAIKASmhifxy9278MdKJ17f3IG4Dow4Jr5U2wupOYoNi7qgaCp0EibRVBbIMTyPARvVJUqcCQU0UriFv08CmJUZAkBThZpTU5JQ/IT4tQeCTMmdvf6M6KpUc0kJRaqxJMorgcVitcbUVsM2WRW3apHYi4GyYWDl8kU4c+1yXHr6EjQlItDNGqvGRjUJoqtANwFPVtCUSsA2LGx6cS9+uXE7irkiCCYWKgaL9kRUDZoiM8B8cWAIy9ZtwD9/6cs4+9xzOXNK9Fm9UgYkicFmHbW6AJie58CqjcKVYjCFJP7354/jy7fejAk7gmxTG8p2COoPBZiaLSA30Qev8gK+9PE/xsUrqpCQhYII/vm/x3D7d7+Hls5VyDRnYVllVKoF/MWf/Rn+7BwHqj7EADOqyrBcDZ5HZiQ2TA9IpWLo01tw7Rfvwk8feR7rL3gjJtTF0FwDyhF8MGlcUD0nL40Egj/bnvopPFvEuovedNzDZlaA6biQBA8x0Ubf7k2IKQ5uuPUWXPyaSxsA87gjXp8fPBgYHi/ADEHmTPh35OXBlxKrBsB8KdFrfLYRgUYEXhkRaADME3cdX9UA07UMFMdHIds2DMvFD779LXznzu/gklM3oEkTeCJr8pRWgE2UUFJXdYB9u3qxfWAAn0qsxepYAjVJwKOlcdxrDOGsFYuRbUnDE0WYROlTFAaYpGJLjQCVHABMUo8VPA9yCDB5m2AqwyDSzzQyRVcE01ipppJ+74NFf2vNIz1YL1B1JWvNaYkeyjhS/aPB9WQSNBbgYQkXWLoFw7KRr1ZQNHQGxLImIRmL4Pxz1uCcdUtxzuo2BpWeYEE3bfSPFjA4pqNGui6RGNqyTVjZ2oTeoXHc/T+PY/MLu7GyJQNJUFBzbeRqJgbGx1GuWSjZDl571W/h2s9+FktXrIBKNiakIFoqIRKNIhoN6Zon7oaYw5HrA2C6NmqlYXhKHK7ShB/d87/46hdvQVVrRXtzO4pWOL09FGAmbQv53ACi3n7c9ne/izOzAxDcOEQxik1DWVz3rXthejLOWbMS+4f6eNXk/X/0Oly0UoKrlwAxydntmimiotcQlR1Eogqi8Qh255P40U9/gxu/+1OcecHVMJrWQLQteM6RajB9GxyWJ6ZaUUnGSM8LGNr5CFae8xbEUq1zuHTTm84OMIkO7iImWOhlgGnjxltvxcWXX9YAmMcV7fr90DEBzNlEfsI3Lem6kRXOjGxmA2DW77ho9LwRgUYETu4INADmibs+r2qAKQsehnr2I60pcCDj61/+Z3z329/GRWvXIhtT4Lk2Z/6odtKUFZCtiGw5eGHrLuTGC7gxsg7LozHszQDfGNyFiShw6Smr4MZkuAHIs8Pam+A74Ub2wQwyl3TpCbhSBrMa+OoxqAy8LUlQh8CkKosMMH2Q6WcjSeSEAKTqkgdhKOZDSq9s5sejqmKYvA3Nakjkh9CqblkgoaJSzeCfTbicVVq3rBNnr12KU5a2o7MtDmIlSoIFRSGysIXHX+jH41t7EVejoLrPYs3iyr3fvvh0rOpuxU8eeQF33vcgVmSaEFdjUCIK0sk0dg8MY+OeHphaBO/9iz/HX37g/0MknkBTOgWjVkPVMJHNNJ+4u+D4jlw3ALNaGuQMpqtk8L3v34ev3/4lmIlutDW3oGQdOYOZtE0U80NoUvvxub9+E9Yn90NwIpyRjHRehvt/sxkPb92HN11yLrbs3IqmhIrfec0ZaFUmIdoVCEIStuOhrAsYzxeQjADZdBRKVMWLY1E8unEbPnTr97HhrCuA9jMh2CZc+/AqskSLDRdcRFFmFWOjUsCOJ+9B56qLkO1ey9RZv9EsnjL9wX3AtcCHb7MBTNElKqSLqKejd88mxFUHN37hC7jk8tegLUqetnMeOI0azDmH7OT5wOHw4wyB2CNJfc/U8wlH5wEntXAv4YXIYjZUZE+eEdnoyckSgZnmWv5r4eB7L9CjOMTxNvzkkf5+spxh/fajATBP3LVbuHfbPJ/TQlBkSeSnWswD1TI0LY5/ueN2fPFLX8aZy5ejuzkOgfKCFgFMEVVVYVsRt6Ljke07sKQIfA6rOavy7AoBX9m7FS2drVi/pBuuGmQQBao6O7BRwIkey1nJwP6D/k/b1ai+M/xH6q30z6O/+A6ciuyL7ygSqcGC6yllQYRjWL4SqyRCIiuSKasRAcWKDtIAoprIgmEgV6khX9FRNU2csXoJlnW24sxTFuOUld1INaWQjqtIRChbW4NpmTAtnbf/t18+j57hHC5Y341L1i2FJMjoG69g92AOG1YsxpK2DP736V24498ewKJkHJlEGqqmApKCYqWGJ3fthZZpwcc++rd469veBhciA8xyIc8iSJlMdp5HzILvri4AJuByDeZkwUSxpuHu7/0QP77vXqQ61mO8VEQk2QWPFi2IQu05rChM9wV5oMb0AqrlScTRixv+8gqc1z0J11HgugpEbQk8yBh1FXieBcGtQPUsaJ6FeEwIhKJIoZbuIgXkQisLJgqFIizbghFfhk27hvD+63+IVKYTicXnQFZjMANboUOunuAvnLgu9dWGotG+PfTveAKFkT1YfuYbEE+3MfAkkGqTp2Y0CVMvQ1aOLCA1G8CMiDJ7Y0pGDn27nkZrcxw33fbPuPDi85HRyPJnzmOsATDnHLKT6wMzQeZhddgOQqG08McLhmT9NGOhI1j/45Pj/RxU9hAk6qc+Q+Oa9jW1iDJTD+6g/dJ2PsvF32jm+gqJutHvw7/R/6lR6cSxtbkP+mPbb2OrhYpAaI4zH/sPRtT0rmZTTp6PA87jPsgVLrwfpggFnsessJn3xOHXIw9/onSrkY4FW9AFHxRdD6JAczbfJ5yFDkHlHb4HO9lb+TNEWggNACbbx4lwSOfDl+04ojndPIbkJe4qoGK8xL0c9uPz+JhpAMyFuEDHts95vIzHdsDj3WohAKZrGlBVBdXRYTSlm/Dvd30Hn/js9ViRbcGKjgzbKsC0IUgySqoMzfFQmizi4V278CavCR+rdEPyRPzz4hx+MTGAM1edgtamBFyZjNv9Mz3YNp7XqWYATH65B9vpLtFZHZhEzaVJuG3CciyufdQNncVydMdCOhFBMh6FbhhQJRHlcm1qwkBAkmxJ6PhElS1WDcQiGtKpOLLNKSzuaMHa5d1YtbgNEc9hOmxLcwJaPAZXcGHpVeSLJaSiIvsW7ugfxa0/egSJqIo/ff2pWLs4A0VUIUOC7QowTBuuGAXhgrt+vgl3/vghrO9oQyaZhqKoKBokDuTikW27sO6ss3DTTTfjjLPOQrlaRVTTUC0VOUOcybb4FMj6aXUBMAmM5cf3o6wDhpDC3Xf9APfd8+9Ida5HWa9BSXSykrBHE0/2NiWbGT8zHjNLqJUnEPN68dn3XYHzu3MQPBXwFEDp4pfmpEefsCF7VUi0+OHZiEVFSKxEHOOXquvJXH8pw8RkocRjWsmsRLVm422fuAf7B0fRteZiqNEmZhIcqYXjw7UtSGqEJ9tjfdsw1rsTme4VaOleDfob0WdlLcZAkybms2mZzQYwFcrPixJkM4+9Wx/BqhXLcMOtX8CG09eiNSI2fDDr5159+XoazEN9kOdPEmkCOxPAcYkCJ9nDSWYIQP3f8e9JrZzHnwjbtmEaBtesh4CQ9z5lLyVBojEvy/zdn+ceeMwwAPR56ksIMIkRE/ofv3xBahzp5YuAv8Axn833bQ2pWfO554Xdl0PojWzZiMgVzs8IHNK7L1gA8u+L6XhNLwr5MznaNvzi+9K0YJgOPBI7DBgzxAmiuZMqE2tMgCgr8AQqlaL5na/ST8wYH4CSej/NEyU4gQM16UoS3DwyJWJh43TMe+dJ7gJBiHncbQNgHvMVnfcN5/EyznvfDtjhQgBM29ARjURQGx9FOh7Dz//7v/BPn/o0FNvB+sVtiKoKFN2CpMgYJYBpuxgbGsXTe/fjI3o33uxloUHCn8S2Q4ioWHX6esRED1pAb+UTmPEcPuSRMXMVmiYUbDdCANGBaZvQbQumY7IgT802eKJSMk10d2Rx6urFXHdJEw/R1tkehFRqSQG2ORVDNh1HOhnButWLUTVsptaS4EoqpkFVfXsR8qgslcooFypwbBsxTeIHI+2LauUeeLYHd/zkCVxx9gq888r1SMdJcdSDbQMRFiySoBsWIJEIkId7H96Br937EFZmmtCcTPNEv2IDo/kCtg8M4t3veQ8+/Pf/iOZMFsVSiTOttl6DSH2PRqHWl1VJXQBMx7EwPrwHjhiDLadx5ze/jX//0b8hs/gMzmrrQiyY0NLCB4naBCuoAhB1qqiWxhFz9uPa91yFixYXoQoyBFGBK2bheiIqtJABBypq8Ojt6XiQVAGCBJgEMHkizcsRkGEw1Vq3HcQyy1Cp2fjgHc/gvv/7OU457TWIpLu4pvNwjbM3DHxlzmCSVYkoKagVxzA2sBOVwiiWrL0YkTiNOwWSrKFaHIUWS/P2R2qzUmRtGwoBWSOH3c89iEtf81pce8MNaOvIoDulMZNgjq2RwZxjwOp1c5p8+t7CoVdwmIGkMeyPG5qoOo4Nx7YgywpvSxl6ApKSpPACHbXc5CRyuRzy+TyKxaIPQgPYwM/qSBTJZApNTU1obm6GpqnsaRw2evaHXsYzMzX1GttGv+cSgfkHmDytWUhwMZfTm8O2B7AGDp75TgFOuicDOyzBv1f9+9UHlnRv1mo16LqOyclJTExMoqybsKHC4SUhF2lVRms2iRaag8Xj0FIpQNLgCZKfcKAMJ3O46DgOPIvE70TYgsLikPQGrAuAGU5ww2zKHK7FUTedR2TSAJhHjfaCbTCPl3HB+sg7XgiAyTVUHmDkcogpIl58YRtuuO7T2LltO05b0oFUNAJVNyEpCkYVCartomdfP/p6+/BJaRVON1MY9Az8pbwV5y9bjdiSLmiejQhxXsN2jACTVqzFAGD69KZgxYzohwIp0IowHKqX9NC1qBVvvup8bFjdjf6RCSxvElA1bUCUEI1HIakqXF759vD4o5vx1PZ+bNndD8uyccqSdlx+xjKsX9qC9iXdEF0LbrGAfLGCfMVAVFOQzSYZfD78fC9WdKYRj8gMKJsTKqvDksBPMqoipioYy5WRjKVQM13c8/B23HHvQ1iVbUZLU4aBY80SsH1wCJm2dtx88404/ZLX8oq8YZicPSZvQ1IHpW2Pnaa1sGPtGPdeFwCTVWSNMZRrHoqGgm98/U7cf+99aF16NhxRQdnwV3UpG0i3A73YSDmVKdkwUCuNIWrswyf+4nW4ZEkFCVnhrJ6NJqb06KL/sowIJoNLemc6sgUIpJwc5yy6SPluwYYEA5LkoGo7iKQWoVDQ8c1fV3HrHd9Aqm0l2padAROhbcqBV8GnBxJ1l2xxHF6CFmWVs5SlyQEM7N6IpvaVaF+ynimxjmNCL08imiArnoOJ6tP7ng1guoaOWDQBuzSEfVsfxtvf+S787T9cQ7cZlmXjzCiYY2sAzDkGrF43PxhghplJ+h6Czpm/YwZBQFUlf+CR4WH09vVjaHAQFbKXMk3+MgxjCmAyw45q+GUZES2CeCKOZCqFWCyKbDaLJUuWIJ1OQ1XVqWfrzGNSbKcn0PUa6Ua/Z49AA2ASsKTsJbFqwrL8sEQ/sOoOJSsOyRoSqCQwOT4+juHhYYyOjmJycoJ/Z+g6l3vQm82TYrDoOLYJzbWRjIqIqRJiiox4UxOaWrvQ1rkI7Z1dnATwiy9oEcq/iSl76QgyKzc2AOb8JkYbAPPEPSNf1QBTcCw/w1Ktgn4uTObxrW98Fffccy9OX9yBdCyKmGFDVBSMaBJU08H27ftgDA7hZqzDUiRxK/bgsUgFl687FSPZJFKujdSMDKavATutHEiPlVAAyA3BJ1GdiDoRJFrooUMAk+kZgs2CJTRhJiVYT/JgySIuOHst3nLF6ajVDHTHdVQMvzaTHmqm7WJgvIxNe0bxzf94Emes7sLFpy3BhqUtyKQiviqu4yGbUqFKAmSqyZHIvsSvIzAtF4rocXnAZJFAp8zAkxffXEC3bX5Yk+flZL6CmBZHsWrjG//9DL7/34/hrGWLkUk3M2gpmB427duPt77193Dj52+BAaL0VhhcJhKJoK7ORbWmIxEnn8W6aXUBMF1SkS0OompKmKhI+Jdv/gt+fP99aFp0GluGeGIMlG4UBAKBVFfoQeS6XxeK5KJaGEGktgf/+Oevx2uW6miOqLy96SV5vJiSB0XyEIHls31I1UozQZ4+lMHk+hOiftsG4OpQRRtk2yrHu1AomXh4aDG++I1vYcvOXixedynE2JHUYH09Zb8Gzae9UqaSbhHLrGF4/4soTg6ha8XpSGe7GIRS9pb8VY+XImvVqkgl0igP7cBY71b8/x/9MN77V+9DpVzFivY0NObQz6k1AOacwlW/G4dU1pl1l8FCaVBLOV0HSYt5lmkykKSsyNjYGEZGRviLJrYELKnRvkJrpzAyIRWXgKKiKFAjGjRNY2DZ3d2Nzs5OtLa28v9JpTvsTwg0Cewe3Mf6jXqj54dGYIEAJs1rFiJztQCXkG3ZbA+yPLP2mEQS/TcDLdKEtcnhPUr3RLVaxcTEOPr7+zE0NMQsAmJ80X1aqZT9xXFiKIgKHInE78AlGsxikx1ILmkTOIglk0g0tyHd0oGW1lYsX7oYbdlmLjsC+T6LElxiBUGG7QEqlzeFfLeZlN3w56kK0uDdFiY0jrTt0f7OZ30c+wrx+ALAiHncZQNgLsBNdYy7nMfLeIxHPM7NjjuDSbQ9unVEqgUTmJTApdf00DF0v7jbsuHZJGjj4if33YOvf+0ONMPBkpYmNEkKLNfFpCAg6nrYunsfjJEc/im5FrIOXFPbjK72Tpy9bDl6YzISgov4ATUPBwLM8LFBfP2pKh3Cdawu6yNR//fB8jQRL4i2KLowTAO2Z2KoUsHZp6/EB95+KRzTQmdchEWTFNviutGtPeO4+2ebMTxZwp+/+TysXdqKZR1pBqqu7X/ReQ+OjSMaUZBJxwBZZYqjQHQq2+Han1LNgiJLfuG5LCIWkbnmUhQVmPTdc1CsGEhGIyiawO33PoEfP/Aszl2+COl0M9cbbB+dQH+ugBs+cy3+8E/fhZoDfkDHohFEY/EpgKnrBq+811GrG4BZzvWhQjWYYhrf/vZd+Lcf/ADJttUoVcuQ4h2cFRRF1a+9ZPqTzYI/giqilh9CpLIbH3vX1bhyuYlsVGUwqjN4FGHLHlQRLPDjOSL7UorRCiDZmKgoyJUpWbJ0AAAgAElEQVR15AoG8uUK9FoZsA0k4woSTZ2cuTZbr8RDjz2Jr951H6KZ5Uh1nnL4IRDUxlCmx7+f/XwrK8u6DnKjvRjsIaGt5WhfvI5XQui8XLIImlKXPXTXs2Uw9WoZ2VQGo7ufhFWZwIf+/mP4o3f8IWoVAphN7O86x9YAmHMMWD1vTu+YmSI6fu0lTXZ9+mzI2NCrNaa/9vX1YceOHfydMiRhI8oeAUHaPqyZDKmu4TF82qxfW0b3BvstyzKDzKVLl2Lx4sXo6upCPB7nfYUAs0GZrecRdix9X0CAySDzWPpwYrfxfb9dyOQzzinMAE7NqMOk+4reR/QXYnoRU2BwcAB79uzGjh07OWtJjajstJ2u11igh33FacFVUAGRmAQqujJpRGQHermAwuQE12ZagsqMIUWL4NR1a7Fm9Qos6mxDQpM5geHQ3wWZ6zRp0d8XCQoyE6EAGCcAwnlhiAeD3x12W5dWkKcFxMLPT21Lfw+CwNj0SPsKhEMO3tdCXtZ5RCYNgLmQF2r2fc/jZVzYkzhegDlbr6hAmwAUvfDJjoQygM889SR+8L0f4KH/+g9s6GjH0vY2lCpVkmFFQhKxcV8PJosl/P7KVdg0NoYXc5O4Yu0pSCfiyCsiSBgkNH6YS0T4NcAPD/L6EyGQkAplaVyf1iFLBPwMlPQCdk+O4Pdefw7e+47zoBfKEK0UJNFDRPFQqFVw9wOb8PgL+/HmS1bjjy5exn6Tnkc9owmxipoJ2I4AIc0FdExK9P04qdrcf4DVTMunTxF6kESYjoWIKnGNgeDEMT5agSrWkG6Kw/Z0TDoKbvzmL/HzX72IS1d2I9HcgkrVxM+27cKi5UvxXz+5B+n2bghKXYHI2S5hXQBMosja+jgsMYqaHcOdd34X37/rbkSaliA3OgAluwIC1SxKBDAlpsgSwKSVVUGVUMsPI1Laib979xtx1QoLLQwwJeguqbgSwHT5hai60wCzghwKRhUDkx56hgvoGSpgZLKAYrmMfL7IIgtlU8IpyzrRuvJStLd14uavfgclW0bnygsOG/MpURLb98mklWNejyFBLL2C/GgPA9h0yyJku1bBrBYgKRGu2ZxN5GI2gFmtlNHa1IL+Fx5CRPLw19d8FG9565tgGWYDYM7l4fYq3TYEfwQyQ4AYhmJKrMfzUCwU8dymTdiyZQsGBgaY0kotFBMhCizPCQN67QHU2oA6Tn+fAotUX+84vCBJjeoyV6xYgdNOOw0rV65ELObXXYe080YG85U8QBcYYL4CQuezAPypMM21ajUdzz67CS+++CJnLqnEgjahjCYthJP2RCbbxMrrhqGzy4CnxtGcbcWqFctxwVmnISp7GOzZi82bNqJ3YACFiglPjiCeSvEifls2jfWnrMSF550DNZGA6ZAongAtFgXB3AWUz3kFXLG5nUIDYM4tXvO59asaYDLdKHiqlMoVJGIxTI6P4snHH8NdX78De3fsxMr2NjRToTZZgJg2Nu3rwf6xcZzV1o6xagVdqRRWLl0EHR4qqgyFKA7HcYUOBZg0qRAgMY+WHoAW4Joo6kXsmBjBR//0Crz5qtUYHi3ANOLIJjVoioefPr4N9/56C975uvW45LRFyMZkpsMSwHRcosES2BThOgKQ8vWwtcAGZRpgesjXbKTiKkTJQ7lqwvZcBuGyIiIZa0elZMN1SnA8B01xYNiS8ckv/Q+2PN+LC5d3Q401YaJUw4M7duGK116Or33rG4glU5C0uqLB1j3A5Kw1Fc2SSp4soUbCPo7LNbuO6+Gav/kIJsfGMTrUx3W2EUViGjXVkohSHI5rojDeh/PXL8Kfv/FMjBbL2Dcwig2rlyCTikFNpRBXBWhiDbJThWeUoNkaZOLBijILCZEoEKFKm6oxFRG642Bb3yge2dKLZ1/cg70Do6hUa6ghhUhmOTJNq+DYIizdRTQSRzTmwfFclKoVVOwILNtDxXIxOroXugSkZBXrOpdCUlTIsgbICs8UyOiHPGMNq+rX+MoSMxl8wQbi8zrYocaheh6yrgPVAzQW8PRZBIYswDQN7HriP/G6Sy/DF267FWvbNNhGBWrrUgbmc2yNDOYcA1avm88EcDN/DrOW9O4hJgfVdD31xJOYmJhAuVzmLwKWRHclYBlmPEORHl8IyBcMmknDPZj6SjZDlMEkQRL6DAkAUU0mAU3KZlKNJgHZMJsagth6jXej30eKQANghpE52qKKbTsYGBjE1q0voK+vn2suS6USL7RHIjGfbeWQCJfNWUGyhSO1dVL5r7kSmjItWLvmFLz+souRiIjo2bsTTz3+GPb19KBiAZ6kcbbStUwogoe2TAob1qzCutNOR1NLO0Q1xkJBmuwzEOpmcn6S33wNgHniLlDdjOGFyGBOjo8jkUxAkhXk8gWmaJISazGXw96Nj+Iz19+MHbv34Kzly9BCq766iUK+iB0jI3AsG5lYDOtaWpBszaDquShKAjRB4InqXNuRASatXBO40ylfhJHyJPJ2DZ94z+twwWmtGJksoSXRQUlGvNAzjNvvfxSL25L44NvORmtTlB+IuukgokRY9RNsGUFfAmqKzawIBpiUwWRTJ9+kvuoKiKoSr9pRnWU0TrV3AoqGjYlaDM9uH8bY5BhSmog/uGwlSqKGa269D7XJCjZ0dcKREtg7OonHdu3GRz/0IXz476+BqshQEum5huZk3b4uMpgMMHXLB1ayAN31YNgktOPX0xLVee+uHjzyiwewdfNT6N23g71QK9UKXEeGqikoTQ6hIxPD+Ws7UdN1ps/+3hsuQGtzAmoiiagqQBV1KAQwzTJkU4NC67ABAPNEBbYnwGLdPI8VYGWVsjoiRsZG8KuN+/DzJ3biye3jqHgxtLWsQnNTO2RPhWXX4LgliApl3g2MTZY5++5pzRCUONyIhqZEM5I2qRHLfC97ou85ZhMZ3nPhCC5EoskG/rEe6S/zqrSDPYrG92vzDIAZ1kabBMhLE+h59gG87ff/EDde92ksSjowq0VE2paz/PwcWwNgzjFg9br5wfYfB4v+FAoFDA4OYu/evdi0cRPbUFHzwSP43qDJa5jFpPEbUmRnxoSptlPGfX5Wkn39SCxEoVIGsurxhYUikQg6OjqwZs0a/mpra5sCmKHwUL3Gu9HvI0dgvm1KwiPVzeQx6HCoDhva9MzMXNLfaJFn27bteOaZjTzvqVVrsGwqCRKhqhHITC0nwSAHtmMxjZWU8ElTo+ZISGeyWL92Da5+7aWIR0Ts27Udjz/8MHr6+2B4MuuoExilukzBtRBT/h973wFmV1mt/e5yepkzvSQzyWTSG0kgCAhC6NIFRQUEUX5B5AJBBUREUexe9CrCRVG4FhRRRBG9IFKCJIT0PqmTmUzvp5+z6/+s9e09cxISMsNN5A53dp7zzGTOPvvs9n17vet917sklBcXYd6ChZjUMB3FlTVQvX7ud05+CGPt/P5vHYPjAPOduzJj5h4+GgCzec8eVNdUQ/X6QAwmTSBuHaDd14w927fh4/92OwZ7+zCzqgplgQCCxARpBhLpDEpDIXgUBXGViiQVxCUbPstG4C1qvg6dZyTzHwJ6XAUHyRIGIgpjPgv5fJr7DTYNdGNGQwVuuvwU1FZ62OSnNFqFwXQOv35xPRpbevCxcxZifkM5yz1EUEIyRgWaRhbcNgKOq2BG0pmpEQbbBDCpSl0ATNvrZzmIalnoTWSQNIBYURBPv7YdK7b1YzCpQTNy6GzvYLA7ZcoEfP47TyBsyagtLkEeAWze145VTU149MEHccmHP8LHES4aB5j/0uFOl5Mdhk1IqsH1xFSvmzVFj8r21g6UlRTDa1n4x/N/xe+f/DViIQXxRBy7m3pw7ILZmF0dwKwJESya6GX5LGVne3QvMyRKMISAR4JXykO2crCJLdS8UGyqLaGkhMz1JTkLyNoKP7CDAQ/CIZndmfP5JAYGkhgcjOON3Qk8v64DjTs7kc3kMW3yVCyYPQvBsI2sYWEwkcKm7e2w5TCscB0kNYi+dB9U1Q9bF03ohTEW3c0UaItgnTW5JP51mEn+OwfyFgb8QnUQJdbIBsvb3YBM90gYbN+N/j2r8emb78BtN/0/FCkpBpihqnrHQGhUV3McYI7qdI3dlQsBJgWy7v9dBrK5uRmNjY1obNzOjtrEXFLdF83XZNIj2pVo/Dmf1wuPk8wgRtJ1fnV/Mt/uNGxnlkYS0zjVndF4IHaSgCptn5hRApcLFy7EnDlzGHiOS2TH7n32Tu25mCPfRib9HdphCnRJNUBjxk2mGIZjpAjhC7FlyxYek3v3tvC4IxM7/kfMJfUXd9r90OfJpFDX8zDINTYQhCb5UMwM5jSc874T4VNt7Nq+FSteXYa2jk5uv0WtSHKaDupeQCaKHskCWftUVFWhYeY8NMyag5qJE4bksWMmOD8K1/RIHvs4wDwKF2iEmzyS13GEX/n2VjsaALOtpRllFZXw+nxsqqCR2Y9NRd461HgrgrFiNG7aiI9/6t+QjSdw4tSpKA/44TfJJFNMsWQ50m3r8Ph8SFA7EctG8IgATAE0CWBSIKzpGa6vbM8M4obLTsIlS+Yhle2HYtuIBErR3B3H71/dgpPn1WHW5HKk8xrKioLwqDLeaOzA6sZ27GrtRTTox5VnLMCMiWXIMsC0DwowQT0pDQODiQz3RuzXJbywvgXPrtiOhqkzceZpJ6MkIuOWO76DT15yPBbMbcDS+36FEo8PNdEYLE8Y65v3Yc3eZvzu54/hwssvZxOiwNhyin2rm3XMMJi2noUkW4BssKTZtmxothBGZ5Ia/F4PZEvDU3/4PR740Y8wr6ESU2pimDb7OMyqn4BafxKKloLfGkQiryEc8iKVs5kVlLx+bijtkfKclbWNHHIZBR6o8AVCsEkaqwRhySoDzEQqzX1dI0EVoZAflpERbUeMHBI5A52DGSx7owWvrN6BsvJKXHXBEsycHuXPtnbH8bMnXkNLVw5WqBaqN4y4SfJZCRr8nCQhRMkNrCngdhqfUc0oj1VuaC3+TL/TkvNJbK4VJBdnMnHgv4uxbcga2neugZzrx933fR+Xvv8UROQ0LD2DcMVkZktHuYwDzFGesLG8uuvw6jpUUnBLvxM7snnzZqxfvx7btm2DzxdgELg/s0JspDC0ohvWZTALAaELXKmPpmDkbQE+WQqu8BBIZzMshXXrOgnIkqvsrFmzcPzxx6OkpIQB7fgyfgZGcwbGKsB0Ey50rCR1paQkjUlSEyxbtgy7du1iVY8w4VKFLwGPWwEw3bHs8ZAKjFoLWZC9PqTyQChahOnTGvD+Je9D0As07diGlcv/iY7uHqQ16gCtQCJDPRqYpgbJzHP3gmAojNqGGZg5bwHmLzxmHGAe2S4ldC3HDM4ZzRgcC+uOmRN/NABmYqAf0eISpNMZtonPppNQ6WHsC8CLFJr27cP0hsm467NfwCO/eAInTq1HfWkJvMTKcKsOYmRMpGWbM1pkqUA1XPQa7eKCVVcYIZhMYjBpEqN6mzy2tLWjqCyEr3zmQsydVYdUXxtksspGCC29SQxkdMxtmADdltEVz8Gwbby2YQ+ee20j2rt6WQY8tbYcn7/iTJwweyIsakXCDKbB30HdDUVQbsP2+Kj/A3Z2ZJDIaFi+swd/ea0R71tyIs478yz4gjEkBrtw8613446Pn4Oq6jJc/8WHUFdUjMqiGHzBYmza14pVu3bhZz/8Ma687jqu+fP6Rt3aYbSn8l+1/hgBmBbM/AADTFnhJjlCNspcnYRkQgBMVTLwz2Wv4D/+40HMrg3j8iWzEa6cA59iI2T0wQsdfiUHU5ag+r0wUzlGaRabA9lQJaoRNmBbBvScCpn6esk+DOZM7I1baOtLoq0/g0QyxbW8Aa+K4qIwqksDqCwOIeoDSsIWyqJAPK6irTOJdC6HiqIgistMKMEw+jUVDz2xBqs2d8EM1MHjCyHjKUFa05BUIpCol6BtQiGDIgKLjvEJBQqufxXLxEmqSz3HyJwBafai9VoimaMMOenZ0IwB7NqwjOeAb97/II6ZWo2wkoVsZBAsqx2XyB6BkeaCsAM3dbiY4GCfO9xn3O8o/OxIP/N2D9Vtzk4Akp4XJFmlYHbVqlXsGDswMAivj8yoqHxBJDfcIFaY9gDRcJiNeggMUu0kSV3J8Znqg3t7+9DR3sbyPmJhSFaremlsi2eTcFGW+LvpReCW2pWQo+zs2bPZ+IfqM8eX/5tnoNAwqtDZ+HBnYywBTJaNO+yjy/qL4yaxi8x1lv/85z852UPjiEpHiOnn3tCSAJjE/tP/aexFo1GWmpeVxhAM+Dh66uhNIpPXECuK4JTFixAJKNjXtBOrVizHnuYWBpj8rPR4YRsENU1qSsIAk1KikdJKNMyai/ctWYKg38f1nWMmOD/czXLA+8LxWgTJPMcd5EiP5LGPA8xRXqAjuPqRvI5HcLfevKmjATAzqSSC4Qj3NjJ0DXo+B5/Pi3A0hsH+VnZIlUwb93/rfvzgRw9h3sSJmFpeBh+38MjCz1JTCXlZYhOSvG0jpCjwOInn0ZwQF2Cysx/9I3kGZdEoMw0beS2LdW3tOPPE2fjUR05FSXkU/nwvs64eOYSO/jTKS6KIUx8Q1YuBtI7Hn1uJJ/62AvWTqjF9Si38ChDzSfjgKbMQCXpRFA1woOIBmR05ANNhgeI5mgCBvO3Fj59eiUf+9BrOOvs0/NtnPoZU0sJvn/oHXn1tOZJ9nXjknmthKAo+86X/xNSKKlRGY/CHi7GrswuvN27H7Utvwy23345gOArIlI0XUwrVJQ05I5JEd/SM0GhO8ZFed0wATGa/M+TcSjbt1H5GgExbwC907W0H9cqMBlR0tDXha9/+Ifyqhvs+cy76eknOI6MsaCPok+GVTTYHGkznURkSbU3IQU/QgZToEHexYXiQzJh4fXc/1uxow5aWPnT0xpHK6Y5KQLDytIQDHkyZVIP50yfhPbOqMa0mjKDqQyzgg22mYOTz0K0BGJIHhi+M373Sht8+uxZpuQKhSBkG5TJ+wKc9Qe47pto6vLbGvV2DJAumuF3PiX63bJBMWWSPMFwgVpWy2DzeKPFBK9O4Y54TuWQzdq17Hhde9lF889//HTHVRkDV4TNzUIsqORs9ymWcwTxYsOEwzW7AUfjzUOd3LAFMmufcwJYkrhs2bMC6desYaDLryLXKooUJJ39MaqYlglwCg5PraofajBDQpL9TSTU9swYGB9HS0oLmvXu5vUkmkxK9+SQyA6JbWjjK0rOEWEwCuLQv1IOYTH9OO+007pV5tIH2KMfJ+OpH4QwcLLFyIMAc8X0wFDmOpH+ik7fmEiCnDZvbcYOd80U8QC76w+87vx/ufZ4snO4dB1mXUzY2mbqJRIv7Em1JVI5ByMznmWee4f6zBCTpOUBjxWJzRAFCadzQmKmsrOTWP/X1k1BRVopg0A/NstHWHUcineb6yel1E+BXbezbswtrVr6O3Xv3IqXbsGQfl4WYWh4e2WKJrGwZ3N9c8YVRUz8Vp51+JqqryrmN24iCc7dryUjO58i2eBTuvP036QJM12DTufoOt1EAPI8Q8TgOMI/6JT3kF4zoHn7ndm/4m48GwHyr4+rq2CMAmCRh6U2fw5+f/jNOmjkDlUXRoQCAKhdFGmZ4SyRZJSZk1Av1SrJEcKFSPyaytuf6SY0lhe39fdA8wB3XvB8NdTHkcxnUVfjhLwrDtv1Ip3JIZEykdRldCR1/eHkDXl+/DSeccDwuvfQ8TK8vx3P//RL++fKruOG8Y1BTGkY0EhYF7JLmyD3I6kwE1y1dSZSXFyOuB/D1R5/Hym3tuPnmT6C8ogIe249VG7bjkUcfQ31NGX78+Q9i855OfP0//4DqUBiTy8oBTwjJbB7Lt++A5PfhvnvvxYeuuAoZLc8BvWUayGWzfLx+v4+NKWLFJaM+be/gB8YGwLQs5NIJKAoBTIfFZAAlzNDNvA2bDAsyAzB7m3DXN3+EXS0t+O71pwOeKMiNsiggw0OtSKBDhQVq7+MPBDi5QtuwTFHPSP+VJBu6oaKxNY6fPLcZf3t1DVuwV1VWYsH8ObjkkvNQ3zAF6WwOg/EEdmzbhlWr1mHj5m2YFPPho6fMwulzJyMSCiKHHKIhD0w5hUTWgu0PY1N3GPc+8Ed0pQMorZ6KXqMISiCKOGWFCVhaOgKSBo8sIaxSoG4j3d8h6oo5EiEjIB8kNcASV03yO8E9OXYKdlOS3M9tR/Pml3Dtpz+LL331Hni0HLx2FiHFgBKtYJfcUS7jAPMgALPwTyMOcEd54t+J1d3gneZY1+SH2JLnn38eTU1NSCQSQ0kPrg2T6d6zOcilz1LPSnJ8nTtnNqbU1yNWXMyBbpqcZk2Dk6GRaBTJRAK7d+3Chg3r0dS0h9ehe1v1+KEZOs+xtH0Cq7Qf9H8CqcSGnnfeeZg8eTJLdMeXd+8ZcMGl+/Ng/U/d+3UkZ8Fl18WsKgIg8TulGR2QILRXQ8BBiEP277XIoJI/TMlKUqCIvo0MW9+0rvM+t3Qb4bZon/i5NBykudJy6meZSCSxe/du/OMfLyIeH2QprOh1KcPQTZCzLId4ksxjkeqXp06diqqqMn7eafk8O1gk84Dq8yAa9sFPDubZFPbs2IY1q1aivasbqbwFg1QzsgpTy0GVTKi2CdnUoNHzU/WjuHICjj3ueMybNxvFxVHxvXxeCs+RAN7ilFGtx4HnkxRvTq9P19OD+2g61+YttuWeb/fcu4Df/a6Dvi8cQ8T1cm6ct0o5OB1IRULBWZ993TkJQD2tReKZ5qMj9SwYB5gjGdFHZ51xgHmI85rL9MDnV9CzpxlXXP0pdDW34IQZ0+BXqSxbTICmM2kRqKQTKVO2623qx7kRiWUx0CLWSKZaUJLhwoRumdjR040ZU6pxy0fPQG1lCFo+g5Dfhifgg2UqyGs2BnMyBnMSfvPCeryyphEXn38O5s+bjQ07dqOyJIjmPU14/bUVuOvKk7F4ejVs2ceGKGTQIuoJNDHsuSWEAUv1oifnxzPLNuPPr+3AnbffhOb2XjRu24Pde1uxbu0aLJhVj3+/+UJsa+7Gv//8GYRtBZNKSmEqPiiyB62JBFY0bseSU0/BXV+8G1PnzofX48VgPI5oOMRA2aKgXlYQKxKT6hhZxgTAZGCVJ1t1MqKi80y/mwy06G7tbutDWSwCK5eEjDR+88Rv8Oh/PY7jGsoxaUIRFEXF1n0DmFlfxT1jp1cVoSLsRXlYRUY3UBqUuXayNOxHNq9D00yEgkFYioplOwbw6oY92N2RREXNRFxzzVXojqdxzIL5qK6uEY8mm9rdmFi3dgO+9a37kezqxO2XnYz5dWXII43qihiyqX5mZfLeELb1efGNnz6DnlwRO/P1huYg5CRhQoqJ4nAYcqYN+WwcUradAXI4pGD6lHrU11ajvbsPazZsxmA8haDPB6VsETLZLDyBUsieMNd6puIdCEeKsX31H6CaGh759RM49X2LGbwGfQr0TAr+cEwwRaNbxgHmAefrQCbySAUVhYH06C7RkVu7sI+l+ztJ8J588klmSwjssSEV9T0uqNs3TQNU41VZUYH58+djxoxpKCoqwuDgoGhp0t8Pn8eDiRNrsHDBAvgCfnR2tGODU9NJUlkO+2UPNF3jZxUFzG7bE5chpdrLiy66CNOnT2cwO768S89AQcLbqYDZrzewMLJ5e4HLMMAcBoUMfArAEf8+TDPuDy2YdRRrDAMaJ5ByAeab3ueNMyjdD6YM/W2YDRWwV9RPihpneglGleaarq4ulsauWLGS5eNu6x+Sk3PNpWmJGMnrw5zZczB//jzU10/mZNDuXTuxY8d2pLI5wBvGxLrJmDG9AVGfCjufRtPOrVjzxkp0dvcirZNFIwFMBaaehypZUEn1Y2r8N0P2whcpRn3DNCw59b2oqiwXN+MBIBuUHHYApjgHlBQtgGoF74vz6bzvrutcG7Hdg2xrVO8L4DrShR2ySe0kk/O1uA6FixCyuAym8CA5Ess4wDwSZ/HtbePIXMG3992j+tS/msGEnQQsHU/9/Jf4zB1fxvzqKkyrruRJiVu9k/TIOXtk7EPg0kM1aRQwvI2zSvWJ1DPQ7a9E9WTZfB4BFejLZNCeSeGq807E5WcvQsBrQctlIEOHTp/TqbchNb2P4PnVTXjqlU2YPWc+jj12ITo7u9DS2YvNm9Yh0d+HkqCML1z1Phw3vQKyTD0pqYchyUIIYIqf9EqkTTy3vg1VEyax4cqOrhw+t/TTeOLPL2H5a2+gv78fg/29OOvkRbj3E6djT3sfvvafT0NPZDGzohxQA5zNTFkW9vb2QvJ50DBjNk543xKccOIJmFQ/hWsZ4n29yOkmSqi21WkwPqob451beUwCTDL64QeLAzDJ3pUYTEnPwjQS+PMzT+P7P3wYNTEfXt/YiOkNdairrUEmb2BX0z7AMnHByfPw/uPqMXdyGfySjiy1wfEq/Dggl2JqE0LOzJY3iu37+vCnlc14cVUjoqUV8IfCCIXDyKRzOO/8c/Hhy87nMZVNp7B59Tr84rFfItnThnuuOAMVpXSH24h6DSSzJpRIBK35GJ5dsQOP/PYlVEyag31WDQIyfbeMgGwgrNoII4HB/jZE1BTmzZ6FS85ajFgsAo9HQX8ig83bdmL1hm3Ysn0XBrUYYmW1sD1FkD0hpPI6bNvgtj9bX38Sk+sm4UcPP4zFx82Fj1z/FCCfSSMQjoIy4KNcxgHmQQAmlwWMQg51qHUPVc/5VtdoNN87yms91GKEHxcOi0lyPAKYAwMDnLFnV1liKQ6I00giV1dXixNPPBE1NdXI5bJo2rMHa9asweDAAJcZlJYUo6GhAT6/F6lkEvtaWrgxfF7THEMrgRooEULnplCqS/tEAd/555/PbrLjdZijvbpjZH3OFzOacnp+Oznkgt0vDFdGCheEvNHZSCEV9YtM9MAAACAASURBVBZUlmDGDkJ1FWxmv9DpgHUZExWu62JTZ5Mu3jxQbus6iosaUyGTdReSl69duw7r128YUg64NcvuOvT/QCCIRQsX4phjjkFlZQXHVVs3b8LWrVvQH09A8oTRMGMmjl20AFNqKjg227uzEWtWLEdrRydSmgWde0Mr/LwlcOnWYNKzkv4i+UIor6rBBeedjYk1Vc6FKmAo+ehZ937AGXMuQCEY3W/dEb7/Jl5xP47R+d7CbTmA0MH6h7y2znUU0thhEobhKecSnDQFX1/nInPC7W0E0gcZluMA852bq47MFfwX7P+/HGBaCfS2t+H2f/sc/vbfL+LceXMQDgX4SDWKPhXqfyQOPGDa7CrrN23oigSdpYOjWxhg2oCqUHaH+hPmeOBRS4g1+zrQUF+Nmz98GqbVlUHTMmxkokgGBjJ5WJqJPDzY0qHhqZc3IVBUiRtuvAV/ee7vqKmuwZSGBnz5nruwd9dOnLRwKq4+ey6mVodRXVLJmTgvA0wSelAvNgIfFrbtS+LzD/4DN159MX7yuxcxY/Y8XH75B/DtH/4C69eug5bPwavYuPTsE/GFj74Hbb0J3P3DP6G3rQ/HTKwEZKrRU3mLNO9lLB0tiQxsXwQLFy3C7XfdhQkTa7GvpZkfgHWTJ4/uhL3za48dgJlzGUwJltO3yy0TVnN5pJJphP0BWFYGa9e+jvvvvx893Z2YO6UUpuzFrdd/lOWpjbs78dqK1VjxxnrMn1yCuz5+Jmr8WW6HQL01iW/3eHzwIY+cYUL1x9ATz+Evazrwi78sh+QN4sqrr0JlZRUefexxlJSWYektt6J+Ui08HhkePYsVr7yEr37726iriOI/PrMEXkWCZBjImyY0RYUZKUVHQsf1X34cuqnCKF7Adj5euRg+OwM/sijzptDSuhOLZ5TgiouWYO4E6gMKGJQxVrzwqh40d2excnMLvvKTZaisqoMUrIKpBJCzPSw9TMe7sWXFUzj3vA/gu9/9GqZNnQSPbCCVs5DLGygtCvPYGeUyDjAPOGFHEhS+nW1xnDwKcDua600AznWeJEkquZO3trbiqaeeYjaSgiuS49HcL+qDhdCAEhehYIBlsUtOX8LKDgKO1AB+88ZNyOUyLEmn+5jqwlSV5Hw6MzBcdkDfS/36WGrmHWpTQu8TiykMTCQOqEkiO3fuXJbLji/vwjPgAsxCltLFCHy4B6C0EQb1BwWYBzt9LiZyuKkDQcibQOOBANIFlS6IORTA5PcFfBG8ppDuCo7NkdSKDlbDkk4J3If2jTdWYevWrewq6y7CrZlnB6dmOcSuywuOWYBwOIItmzdh86ZN2L17FwaTKVhyAJOmTMWxxy7A4rkz4VFtNO/cjlXL/4nm1jY2+SGJLNftm/SkNCBbOmDk4fUHGWDaHj/30rz04gs4qSsM+YRk2L1Ub0Lo+51Ah5V8k1jVvc60LXryCwnt/3xbwwTmm/IGB0sODN00wsZdAExiWR2i1k2CcPxM+zr6OPqgt+DRmuDfhdPFkT6kI3MFj/ReHWR7/2qAaWr9+OtTT+O2pXeiKhTCsRMmcO6ILHcsjwqrAGAGDeohaSNg2MgrEjTq6zHKxW2hQMECSQYz2Qx8XgWqT8L6fZ247rLT8YFTZsO08sjns1wkHgnIGEjl0BvPQLdVPPjsFsBbhE994mOYPvckfOm+b+Haqz+GVDaLr9zzBWzfuhkLZ9bhxg8chzmTYiiNlLNUwSsTDHQAJk9AFlY09uKT9z2JH3/tFtzxvcdx9lln4tRT34u7v/4A2lpauP1JdXkRLlqyGNefNxvprIZvP/ocXlvZiBOnTETQE4RBbtwqGU4AOiz0aRa2dvYjrxu4ZelSXHPtJ5GmoCiVwITaOnjGGcxR3jUjWJ2yhgQwCQspJOuWOfBkSx5bgpXJci/M2upKqLKG+EA3Hn74Qbzwwou4/5aLcN9/vYCqiRMRipWiqroGx82fjsbtu/GrX/wKn/rAybj0+HJI1OfPohoTD2SPD2Fk+J4kp+FMTserOxJ44HcvI61LWHrbLTjttPfhG9/+EV556SV85IqrcO01V6OyohT5dBIeU8NDD/0AP3r45/jiNWfg8lNnQ9ZNmFTbqQD+0lIkDRuPPNuEB376BCbMXgLVF4MtlUHV4wjIGiLoRVvnXtx+5XtxwVnvQbZrEzr7ksjl8/D7g4iEQtClAKKhIG756Qas27QFgVgtpEAMkr+UAWbLjtVobVyGpbffhzs+ex1CQS/37xxIG8jkLFQVR9jpb5TLOMAcwQl7K6B4uFjhraSxhdt9q1q0EeziiFZxZbH0k4AdAcy2tjb8/ve/Z4BJi6J4eexwBoRkY7JgO/0+Hxrqp+Ccc85CJBxkA5+1a9fi9eUroHoUeD0qFG6xIJy/XQdQUr6QSzOpYUhNQ7WYJHOn4yWDIQqcXYBJrbmIwRwHmCO6nGNzpYOoGF22vNDghw6O2D0qKRjRUkh1HozBPPBvAqu5JXgFgOmAYrwRsqFDBN1+lOZBtuW+7xyWy5qxuZYsYe/evVi9eg3LZF3pOEs52WVW+FHQeCSJ+kknncT9Y0lavmrlG9i0cQOPS8MmVZsPJeUVmDVzBpacuBg+2UTTzm1Ytfw1NLe1I2/JXGcpk5GhSeBSY3Bp6Tl4/QHo5Oru8aO4tAyXfuBC1NVNcADm/jWWw9LgA2TCgrZ1pMPOyS6UEb/l+wXb2k8i+yYHIXGC3W0xbhUqiYOSn4e7NgfeE4XX3i02G30o/abbd5zBHNGIPiorHYHLd1T2600b/VcDzGyiE7fddCue/PWTuPiE4zA5GkVfIg1LkWD7vTAkCtbFbkZ0C6pF7RxsZFQZWXX0p5UAJjWCp6A1k8sKV1uY6MtnMXXKRGYvi4IKstkUIn4yhABbYQ+k8+hPZtk99hu/WY2zz3k/rrrqCrQN2Ljzi/dgwoQ6NO3Zjo1rVkKRLUydWIovX3sqFk0tgypRzSPVYAqACSnryCcJYPbjk/f9AQ9+/RY8+PjfMWHydLz/3LPxjft/iuY9u7Bo3gwsnFqBUxfUY1Ed1VvKePL59bj/Ny/huKoSVIWLMZjR4AkIt1FdspCwvNjSm8KOpiaccvLJePAnj2DChBq0NjejrLKSTSjG0DJ2GEyqwZRtSCr1vwSzG5rl4RxvPqshFU+ioigMr0r1kHk898zv8d0f/Bh3fnQJfvvCGrQO5HDq6WcgWlKOkuIwjj92Hu76/O0w8hl86WPHY2ZNESxYyEtewBNAuRRHMpVBSUkZjLyO5U0a7vv5f2Pzrg4cs3ABFh13LFasWI3t2xqxcPHxWHrrrTj5xBO5LYniUdHXvBJLP3sP9u3Ziftv/SBObahBztRhSTqUqAdpPY+diTIs/eojSGSDqJk0B4N2FVQjjrCswUw2we+T8Iu7z0NZWQTJ7ka8srYZWjaH42dN4qDeVqMoiYTwt84afOPf/wP9KRMldXMhBcvh96jY8M8/sXT8ez/8OT5y0XEMTsORMJJ5BX1JE7UlosfsKJdxgDnKE3a0Vx8N63k4cFu4r7RdF2C6jd0pgCWJ7BNPPMESWQr0ZQZ/kiNppc+YHMBSHfPUKQ0499xzuBXCvn0t2LhxIzasWw/d0GCbAlhSkCzMgRwXWqeOn8AlyfF0yvIVsLTueq4s+cILL+R2JRRAjy/v0jNwABgckmMPhSnDkf2ISCNaXWCvkS0OBhnZykdnLdGmSuywGAOU3AFa21pZHkvSc9GKpFBCK8YOjV+SkJNcfQHVPPt8WLN6DdavXcNmXaovAFMi9rEM06c34JzTTuL2Xnt3bsfq5cuxt7WVJbKmRMZb5E6rQ7EMSFYetq7B4/XBkD1QAxHUTKzFOWefjprqSuckH+Z8DF3MA3SqLkNZyHCO5tQWMpxv2pZb/+pILpgRPXzMy7162cTHcfMlBZBjFMi7ZlO5DqkvLCiqFxK9f/jNHvaoxgHmYU/RUVvhCFy+o7Zv+234aABMYgrZqMNhYITbmAga+5u34vxLLkf/vlacu+AYVIZCaOvph+JVIftJM28LgGkDIcMSzdoNC1lVRu5tMJim43LpVRUMJpOwLR29uSzaE4O47+YrcfrCWvT2x6Hl0yiNeOH3KfB6VaSyVIcpY3NLP55e1YElZ56DU087HZpSijPPOB2d7W2QyQFUpZ5OFmZOLsc9156K2XVF8Mthrl3zSEIiCwKanMGysHb3ID73wHO4/sqL0dbZi7jmweUfugw/e/wZDPR24uyTFuC904sRC6iIqmmWea3YsBf3/uw5lEgSJsfKYJg2VL8PGXIuhAXTF8betIGNjY2YOXMWfvPEEyguKQU1/y4tK/vX3EhH7lvGDMCEnhbXVbGgWWApdtYMMsBMZy1Yusm26kGv6GfZtW8rbrjxdswsCyKtGVi5tQWnnnEm6qbOxK6d23Hjjddj47Kn8bVvP4hrL1yI6847BrppwPYF4QlFUKJ3QcukEY6WoKsnhdaUD9/7zTK8vrmZDZ1Ujw+mSayOB6Vl5fjMTTfhwx/8IBLZPNtMlfnjeOShR/C97/wAHz77BNx+0WmIhr3QjCQMNcP36aCnFs+t2I4f/nIFispqkYpMR0DKw2cmkexqxPuXnIivXTMDmUQC+XQ7HvvbVsRTeVxzzmLUVpTAlqLoiWfRXzYf333g5/jri6tQO+c9kIPlkPQcNr/2J5x88in49g9+gmOmqGwlTw2x06YfHb05TConQD4OMI/ccBre0uFA31sBvQPdMgvBlfsNBzpKjvQYRgMwh1kQcqVUmR2hfSNg+fTTT3OLklyeWoaI9jgUAJNbuGHoCAaDbLrTUF+Ps88+G8GgD91dndi2dSvWrlmLNLUiofKJUJDdmQmMkkSWWFHaPiVD2EtSVZHXDAa6xMIQc0m/u7WYJK+94IILMG3atLGW3BvpJRtfz5HI8r1byCgNDYYDTtFIQeNoAeY7eSUcRSjPDQXaXjolZLa1dds27oNJjL7LXIqxLpQBBDCj0QgWL17Mpls0brZu2Yr1a9di165dsMkZVg6grKIKs2dPw2knHA+fYqFp+za8/tqraGppQUaXYKs+9iZgkx+qwbQNyNSzWVFZ/eOPFKNh2nSc8t73oKKCJOsj6Hd3YPH24c7zSCL+kd4DQ5aWLsB8640zuHT31421WULtXhe3lZjF54Rj8ZHs72GOeRxgHu6mOHrvH4HLd/R2rnDLRwNg9vf2oqSsDKZhYKC3hyWavmAYhp7HvbfdjD889UecNG0aYiFiK1RuXO3K4g4XBI32rJAdNmWvw0EvN6PPGhm05fK46IyFuOr0+YgGCQqKhI+wqZYAS2GQsCddjlU7mrG1I46PXPVxTJg8DWu27cIX77gVe3ftYCk7mbCkUwkcO68eX7ruDNSVB1Elm3grLHzLj5/HQCqP2z74Hkwsi7CLKBlT+Lx+0QPU8TihjFNvMo/uRB6P/mUVVm/YjanFpSgrCkPTPewu6vcGEaf2J9k0tuzYgVOXnIGf/uxnSPT1oHbK1NGerv8N648RgEmIMiEApmwKgGkBGTPCYK+9K8GuvrKVR0VJEH7FArRufPrG29G8eTPmTJuM51dt44doVe0kJBNxXP+Zz+Cy91bjzItvwLSaEB747AWIZ3OQfEGUVpQjmmmFijwUTwRt7XH06WE88MfX8dfXtorWHrYEr49qPk34A0HcsvSz+MTVVyNtmOhJplETyWPP5vW4+uobMKW6DA/d8FGWiqtII2sNwK9mYcTqEdcV3PH9ZXhjy05EZ56OIr8MpDqQ6GjEN+78DM6ekUZ3Wwf6u/biked3oT+l4dz3zMVlp8yFpMSQyujYG5yAF/+5Fj969GlEJ0yHv7QOiY49aNmyHJ+64Rbccc89qAoOcr9PAsZpM4C23jymVIThI8ef0S1jl8Gk9P9bPi0Ko5LDPVYK1i0oAeNT6RhBiNKwN0c6wvHScb0sOPduPQ99nnaV6rqHAOFQ/zvxgSHXzKFqrZFdxNEATFdu537G7cNHDq+vvPIKGhsbMTAwKKSxLDGTWSqr5TUGmCTTnlRXi9NPPwPFsSLub0kmP6tXrcLgYD9UVUF1ZQXmzpmD4liMk3R7m5qwZ/duxJNJdiSXqL7TsBi40n5Qk3hqYUL7Qr9Ts3gCsNQPc7xNycjugaO/VmHx2hH4NhdgFsgY6RluUs28YYiXLlrXcEzDQ65g3LmSSTE4xQ7xagJU7Pf2IXbXbZsh7Fyc5aAfHDGyOYwBzPBU5YZKFDhRyxQXsbhJl3Q6g5Z9+/Dqq8ugG2TwRgkYnRMy7vxDv4fCZPKzCPPmz+N6ZTLU2rRxI7Zv244MGcOpQXaRnT9vDhbOng6PZGD39q1Y8eoy7G3Zh5wlswSWGEydSpxgwSvb8MhUXgJotsxlKPPmH4MZ0+sRi5Cr8yEAZsH0OmSKU3h9Dnod3GYyR+CeGtoEMcGOQdnQiT709vcvXxAHQVeFSmwUqg33epnNlT2qUzJQuK2CBMkoD2EcYI7yhB3B1Q8XCRzBr/qfbepoAMxEfBDhSJRp+3h/H7w+P1SfHz1dnfj8p6/Htk0bsah2IoJ+H9fEUNsQMSiO/GJaJsienkxNTEvH1s4OlFWW4qufPh/lRQFEfaLPIIcjbD1NEz25A0pY1+HHb198A3KkGDffcitiZVVYuakRX/vKl7Fj22YG0FR0Hg35sXDWRNx46bGoLfWj2kd1PIc+mle3tGFfdxx7u+Iojfjxvvl1qCsn90wyiVDh8wqraWrbksjq6E/reORPK/G3VzdhXlUVKmNRGKaXTVE8qg9JCdjaR/VxnfjQhz+CL33lXsrdIxAMweenfoRjahkTAJMe2QYxGLYJhXh32xRSFDXCzElXSsNg3wDKSorgtZIIeXQoqVZc+cnPo8Sn4dSFDbj7p39HMqshVkrJGAsf/ujl+Pxtn8Jdd38LLzz7DL7+2Y9hTrUfQdVCScQLn0V9vigr6YFu2mjqN/C7lzfj9y+sRldfEsFwVMh08xrCRcW44ealuOTyj6AibMFnD0K1dWR7OvGppV/FuvWb8P3PXYX5k8vhV00EVGpQzZXQ6Evm0NQxgOWb2/CDp3Zgck0VJFtDVXkQX1t6NaaWDmDj5j14ccN2FIf9HED9bWULPnfl+zC9vg6ZnIGm/jR8k6biuut/CNlTjOLySdi+Yw2S8V6s3b6DM9cBRYQmxPxqlsTHVB2UoY7ezGvsAkySWBROfs60If54YCA0zOzuN7tw7ExZ7OFxLpqZ7x9YHqxWciguLWiWfiAT6bKGFEDTy5W7Df9889/c7Y5A4TUqM6DCYyBQR+whBapUB0n1XitXrsS+fa08BgkAenw+fl/Pi3Up4C8vL+d65cmTJiEQ8GNwcIAlsp1d7fwMqqmq4pqwaKwI1P5k66ZN2LRpEwYGB6HpOktkKaAltQDtD4FIYmnoJ0n+pkyZgpNPPpmbx48GPI+pWXpM7aw7jg6vKT0YFHvTWCtcyWEcLcOGnjWRSqQRj8cxMDiAxEAcBLSIBXeaVjq1djTvUX0wp2+cl3AxtckR1VKGACZ/d8E45iSO8/0uSy96XQ51JRGAj3teChMernd0vWcOocAVnxcb4brjg1xfAWOdc0nbp9WpPQjVK7ORjMQyc0qyqB4V6Wwaq1evhsfrgdfnEbWXiuhdS2CTzoE/GGB57IKFCzGxdiKS8Ti2btmMbVu2IZ5IQ/GHMW3GTCxccAyqy4q4/cjuHY1YuWI52ju6kMqTikthIKWlU1AkCz5SlpEreU5HzrARjpXguOOO4/pM2dYhcQ3oQQ9wiF3dv1XWoRlPt0Z7pMNh/zn50PcjtXGhOfzQUfHwZ90kBt0PCrMT1EpJ5nMSDYdRUlLChE+guJjnriGTnyHW+SAgcwTB+DjAHOlVP/LrjeDyHPkvfTtbPBoAkyZUcsCkbHByoB++QJCnpbWrV+FzN90Efz6L6RUVkFUZRaEgM5jcm9KpeXk7x3Goz9Ckpht5kE6dHFfXNu/DTR8+C1efPx9QPfCYadenZbiw2qYsm4SNbR589bE/Y+6iY3HXXXdyf8umzj489l+/xG9/9Rhvc8bUOhx/TANmTQjhuPowt3SYGI0c0gmTane6BjMI+1Ws39ONv72xC6WRAK6/YBEDTLLWDwU87HpL7m2aYSOZt/D43zfgp398FbPLyjGhJAZJCkLTTVi2goRtYWXLXg567rz9dpx70SWctdIyKVTWUFH7mFrGEMCkkMCEYmuATbVbFkAAU5LRlTbQ39OLirJi+JFGSM2jb/dGXHvT3bho8UQcP7sWd/7sFWzc0QJfIMQJjY9c8WHcece/4dln/447P3cnrrz4dJw8qxJ9A/1YsqAONVEV+byGnC4hFg6gNyPhd8u24tE/v4a2nkH4A2Eed8Q0zZq3CJ+4/gau8Sz25eDHIKx0AtpAH+765kP4x6tv4Gs3Xor3zKhidjXsEVlf2BqS6Tz6khns7NTx6D/i6Opphd8r4bTjp+OCJccjIrVizeYmvLZlD644azY/0L7/25WorijDJy85GeXFYbQMJGH5Irj2849D9kSh+kuwdevrmLfwePzxb3/i8eGjWIokjDb1qhVuz1UBGW+j1HrsAkzdiR7diI4JDG6jPlSQJUJQCt9kp9m3BJsctok9sAzYpgnFo8A2dKcFu4RcJg+PL8BGNFSyQDW4FFhQ4GLqOlSvBxJ9nlhJw4SkkrujkK/R9jjQ5MwbBSw2THKCJGZFUpnFJFaCVvcFqOcveJu0LY/PKxIt/HJNC4XNpGAFxIGK8FcszjsjnqRcExX+rAOMyeinu7sbK1asYBYzHk+wTJYCRRF4SQwIKbiNRMKYNWsmZs6cierqKm7jlEwk2QCOEoMkjY0VFyGZSqF5715umUA1YQQWaFs+fwDZXI63RTI/CqiTySQzpJMnT+aaskmTJo33wBzxFT2aK9JIImGzuNM4lXywrIcr9wS4HQ3d26RA4XvfMBjUUelBIR60NRttLV1ob+tAb2cfUoMZaBkNWk6HoRkwNQuGJsYkKbRssjK0dVjUo1gyIKkWFMWGJHNHSS59UeQgtzmzLRqrBscY1EubTAPJfIodXE0abzS+KBEuYhXqd035cQJthq1BViUoHmFuZdnUF9Ki/jmc9Kd/5EvBY8dxFmWcTNM/nxvxPcMNLegbLEgS7YcwK3RPJ9Ukcw2m0/CTjoP2RVLo7xYSyTib4JGky9k0GzqSOsuSbCheD6omVKNhagOmz5yJ0qIi5LMZJOODnHSF4oXi8XIiiJK1BA6pT+bKFSvYCCivUQmSLHpxsskPJX0tyJZI+EoSjdcgSopj8EoknaV7wQX3w8peF2tJnMAdOjzQ/8WhFWYVnJwgn0M6VweB44egoIe2wr8ItppnQj73hUS3mPW55tzJQQglspC3Ct6Urj14HhLKEirXIvXdMBtO85PX42EGU/H6UF5VjfLyChSXlSNSWgqJ7nFn3hdW20OWwBxLMIB2ZeDOzg+tzm+ML+/EGRgzJ/5oAEw64YlEEtRzLJWIM8AkqdFf/vQnfOXeezGvOIKaohgM2IiFgzywqDelh4OBUddfHeb6WtD1HDRTx7auHpSUF+FbN16EydU+BGJFsJJ9/ABgUR4zmJyW44G/vQ1Y+tAf8b4lp+DO25dyMTlJLjZsbsRDD/wY+VwGpxw7DacvqkNMScNrpJDNpFBdXHZIgJnIaPAqNCFKiGfy+OEfVzFouPGS9yASoIBQQcCnsEyQA01bYnbnxXUtbOhS5fNjYqwIXm+UZ6O8ZqMzm8Gru3fhmGMW4Mt334VFJ5zEk8xAdxdq6iaNtSz6uwJgdmcMZjBLY1H45TQCyGLZc8/g3m/+CI8tPQ1FkRBuf3Q5/vLKOkD2oLS8HDdc9zFc8v5TkE6mccGHrsNpi6bjghOmYtn6nbh8ySwsrK9ANqsho9moLAkjpct4aUMLHnxqGbY1dQ052FLG+JJLL8Z1117BzeSN9CC8Vhp5ethn03js93/D6+u24iNnLMSMCTEUBxVEyEdIJhaM1AQ2UukcEmYQHfY0pJP9iMcHUF/pQW15BJl4G377j00ojni4NQ8FJU+9thu/e2krvv7pD6A8FkZWzaCpLYnbvvcCsprMoLi9Yzfu/d7DuO7aD/D9H1IVZlx1i+5xATSLvdJbyssPMdjHLsDUHImsk5BmVoDZB8Emux3OhgGmEyCzuwbZSZscdMmUHOAgUDQS0DQRXLFYigJLxooK/85y0XCYrwEBQVfaSgEhBbUk7WPWQ1GZiaCf3BidAaYCPW/w58gZk1hB+p2CWDa4cdxaXTqVvTBcgw+OR1yAOSzVFYc+8kfmgUysa7BDLCIZ9mzZsoVdLGleVT2UrFP5eMhshBYyEyktLUF9fT3LWEnSSrWZ3AzeMRGi/pitbW0sjyVwye60Tt0Y7S0BWnpWuUZDxKbSdqj35QknnMBgc1we+06EXoXfWcgOumyQCzBdym+YJKJ7lRUVFLATKFRVIfamMUZYh4N7GQO9/eht70Ff9yB6OvrR192PxEASWtaAmTdh6zYkU6LmUixTFPc3oQMLEs2xpBSRiHnTCA7y/6nCQVbJ+dgDw2BEBnIudg1caHirlDAh8EfmVYZolUORi0FAjMYYgTqJtqjDpg9wOOMouCT6LEncXYDp9PBkyaoAqQJgChd0+g6GmTwsqeiD5hiShNN8QX7prsbCbVkiACStv598lsAzvwTIpBnNlMmJ2ZnhFAmBSBDllRU8HsmEp7y4GAGfF7lMBpmchkwmy2C1pqYGXnIi37sXb6x8g8c4zVWEcwgX0SiXCFiaFhQCmhJ5ZKgMsHyqDA8/IQmwOyk7d8pxW0QSmOR5lI5OJCXo/+IcuMDTnWfdkgK6nw4s6RB9199ycU7S/s7DDsBn92onFOX5SLRbErsgknRivhRSWrpfhbJE9K0W11E8HsR1cuZdWUasuBTRomKEY8UorapC9Zm9zQAAIABJREFUWXU1wsXF8AT8ZHfsHLvjNcWtnYbNmSh/zgDcTQqOA8x3bIIb+dPyHdtF8cVHC2D29fejKBJBOpVkgNnX04OfP/IIfvjjH+OM+lqUhMNs8BHy+/ghndM0qLLIRB3JhQIfw8iiP5fFto5e3HPjRThtYQN8chr+SBhSLi5qMDmF5AJMygwCjXs1fON3r2Dx8Ytw1RWXQfYGEQr4kc/r2Nu0E13dPagpsjGxSIGc74eeibMMMeQvGjI1OvBYSBIZ8nt4yL+ysQXfffxl3HjZyVgyf5LIHJJphCJDVQWDSRO/YStobI3j7v98Fnoii7qiIkQjpfwAiKc07Orvxc74IK666mO45uqrMHXGLM5MUv1rKBrjgGoMLe8KgNmXM5EYTLF8OiCnYaX78POfPIxnnnkOz339fPSldTz816148oU1kFQf5s6ZhZuu+wgaJtWw3fotX/gmKov83Bdz/Y4W3HzpcWioKkEub8IkltvvRd5WsbM9jhc3NOP1zXvR2j3A7UuomfSlF52LC886BYrXj3wmgYjXhpHLcNDSuHMXNm1vxuJpFSgNe5nBDA0xmAJcUJo8ZfqxD/WIBT3IpAmc9iPisfHG5kb88rm1+PI1p6K2IspS94G0hT+9tgOnL57NoDFcYmFbcwJffOBV9Mdz6IsnMXlKPX76m99gem0J3/9+hQCmzC/dJpc7GxGPIjKmo1veNQCTpW3MYFKQK3hMMTvROSHjNCGRIxkxAT0KYEk2bel5yB5H689TmWC7qSaMzicZ1Lj9RUk6WhSLcTzBNYwysZLkdOzUjpFJmwOmCKBRSw4nWuXII5/RWfZG4JP+bxkaJGJoZGJW8lC9XuEo6TCMTpM8J9AR19bJzzMope8aKcAsrDdy3WQLZWrkJrt9+3Zs2LCBGU16nrBEllQ1DuNIzxv6WzQaxYQJE/hF9V/0N9omAVUy9aHWJ9Qns7+/n/eZmEpah4Aq7Yf7fwKX5NQ9Y8YMNishcx8OwkZ/H4/urh9f+zBn4G0ATLdW2dkyEzoUqOsWjJyGeCKJph17sGfbbrQ2d0DPGSB5LJXXyCAVgQ3J+b9H9kChJA/VZlItpkRJG2pZQmAQ0E0NmpEHlfEQ4+gNBpDTDGTzBidFGNAyYWiDcCltS2UQQSjOht/n51khr2uOc7IY/yaxoTyfOokfqg2mtjqM/licywclkllcrefMLwROnO90dAXuaJUJBBO4pJ8OwKToxCJAWsD+8j1PII3xD/WHthl/2XTMKiURLVgyOb+CQSY5+kseBf5gEMWlMZSVlqCupgalsSIMDvQjmUghlU4z+Kmtm8RGQN1dXdi0eTM629t5fiO/C5ohFe79SOfKZrBJcZRPVeFTFTaOox7nVNLCDCbvnstECoZyiK3kd4kZFesI0cX+95KYc9yE2YExqwsuh9nQ/W7UAvbSrZ9lUMg0sqhpdZNynLwrAJgMMXmH3FgV0HWxDjPHnCAQfTCHACYjf0qOkDxWYa8ISirESkpQP2M6auono6iqCr4AzW8KQ2t68pAqZr+emc52xaVl9nvUD+rxKevInIExc+KPFsAk8FVaEkM6mYLH70d3ezu+f//9+PWvfoWL5s9GiDJUlGFWZATIJEE3RJ5l9PVXb3nFqD4glUtiV18/JtRW41u3XoKSgAJDG0A46IOKnPhenj9cUYgAmC17E/j7ljZMbqjHscfMgiyrSOc01vjblsZBWUDOQbHz0HJJwNIQDipQbKrDO/gt4NrYv7yxBT/43as4dsZE3PahE6GSlIF6W1IASZMySwdFZpJqDFp6svjifz6Lro5+TI3FUF1RwxKS1p44VrfsxeR58/Dlr34Vc2fPRjgaZaBKARUFQ5SdH0PLuwNgZg1omsn3SkDJYLB9D75537cw0NOBh286nl2Kd3dmsXxbJyRPEJPr63Dae+Yjnc7yk6ZxWyO0fA679zSho3cQN39gESpLSvgeHGaBZKTzJvqzBpo6E1zXO5DREQ0HsXjuVNRVl0IzLKTyFt8DnIWme8rIoncwibIAya4sKLYOr2xB4f5eLsC0kLMkdBhe+An02RYClB02DGzc2YFVOztQXRpDdUkEx02r4Z5lpiWhL6ujIhZGT64LK3cN4ns/ew15HUhrJj5xw6dx7Q2fRl2MPG0pwiDgQpIeL2xJY9ZOUailzqiTTGMXYBoFNZh82ENdgUWd1pAUikMoGLpgIQJeAe6YYbFN6Lkst0uiiYyTajbJ6w0OOqjOPU6uv/k8g7lgKIRwKMyxg27qMPIGdGpOzkyoLEwhVKoHJwAqvo8ZVIteIrgh2RrJbylU0XN5Bqturz8Gm077AuZBhrLg+9f6uFLX/VsYvPVMVcheUtDuspf0KQKO9D45yRLA3LFjB4NDqs+kvxOrSMdHnyMQSZ8lBpYksvR3+ukyknSu6EVzKEN8B6jS+/QiRtOVx1ICj6Sx1PeSwCV9z/jyv+EMHAZgurjBeVTTPUJ19XTPUxxC5nuMK3QbOrUt6+7FC8+9gM7WDhg5gyr/WH5OL2oD4TLglPglOSvJWimm4J+QuU81JQdJseLx+qGoPmFEo5ts2KebOUAxIHssKB4JHtkPVfIwE6pKXngIXPJ41GEaecDOw7LIXEqDTEBIIe8GwUAaJt2zHnhUP7xeH/K5HFNaFF7ZpFwggEkghGecYZZLMGAOfeYoQxkzMuwQDCb97uoPhMbCgaGcEHeCKQ6qBOAlIMkokAGmyf8XoJOgqgDDLqDx+b3wq6qow3dqnLP5HMuWg6EIJ8vdBBAZRNJmOZVFLTgIXFLyjeTNssTgkrZFLCaVHEmmBonkwpwxKASYIovgwiWhAqFjdQGmYC3F4rKfLoP5VqH+IZhM1+ujgIUUDCXFfaJsQcyJdC1cBtO5Rra4xg6CZyk1MdiCwRT3m5hXBcgU86UAwjwXKx6WFWeyOeRNA0UlJZgwaRLqp03DpIap8EeLIFGZw7A+en9s7DyuaLuK8jbaOvxvmBbeBfvwfx5gdnR2obQ4hmwmA9XnQ2dbK773ne/g6d8+iYsWz+fsEvUKpEEcoTpMmqSdif1IXn8qJt/X34Nt3T343HWX4ZoLF0FLJ9He1Y5JFaJHIRuB8tyxP8Ac7Mwga8sIFJciVlzM9ZB7Ogd4IkvmcqgoDiKg0KSlw6vo8HoBr1+FlKc6pIMfBY3P9v40Xt7QjL+v2o67r16CWNCPkojPeRCJWZ3Wy5P0gad1BXu7M/jSw8+iva0Xc8rLUFs1ERlNx6593Vi+Zxc+c8cduOOOOxGPD7KxTyY+iMoJEzm4oqzfGFreFQCzI5GFyhlsG0Elg33bN+COO76EYyaX47OXToatG/DKKnoSOjQ5gGA0hkg0imQyjTe2tSKo6CxlXLlxB6ZWhfDBk6fAFyDWya2ZGK6zoHskl9eRzenIUmsfsn8PBznJQI/FeF4CPEH4PTIHQ2T1TjeoYulcd8mZXZJkWuS4LAAmPbRzpo1e3UTYp5LSipO64YAPVHvU0hXHfY8vw8Unz8E5xzYgqxuIBL1I6gaKQn40J5P45fNb8cunVsIXCGPmMSfgtrtuxySSJRbr4qFnUI0TAUwPIOcBmQCRMEka5TJ2ASbRtkNSLQEu3WZ4ok7RzVYLdoGf7wwsKclFMSNJUwmYU/0WvUE1WDoyWo5bGImYyAYFad1d3YgPxrnevaV5LxKJBJvWWIYFzdDZDI22SwxkcVERs3oVFZVcp1hWUoZQIASZGGdiaMj9VxXgjOSzblBEoJPiU3bTdGp4uHaMaqQcoHmgidBomL5CgOk6Vh4IVGnOIyaTTH9IRkctEygoJcaR1nVNMVww6TrRilMl+mzSOgQqSSbptkMhppL2ldhKApi0vbKyMkycOBHTp09HbW0tm/y4gHQ0xzXK+3189RGdgUKA6aoFCySy7jbc8UdJEacejgEIPYPTeST7E2ht2oct6zeze3YunYNtUJ2fIyHk7YgxoKjOfQ4Cq+QiS1skFl0FeGyoLDg1TAkmoSyi9SRK5ijcj9iWCWRq3EtSslVuCm4ZVHdJDJyoT2cG0aLaTpKHmlBpDufSPIdRM4mxp1pqYjs9UBRyPXZk7wz62DKfj5Vl8S4jxSyXqPF0EBifA7FVIb+n+Un4wLoGQuJpMSyJFx9w6y0F5nEMgRRSY5nMYLLaWJVh0VxBrdZY/0mgRebnEEn/Cb5QosswDeQNnSXBNGYp6UNjMRwOwSKzIEOYKNGTRKWkEYFLReEXlV0RuKTnsMTPObeOlACc2FdXBjzEx/HDTshUhyWyjpuTY8xUaHR28GDPBZfuPch3lKN7LfjdkbQKcOnKWp3aTkkoKmied2WvDBTdUgMGo6KuXrCVTnJgSCLr6ERcxtRxG2HFCvXq1nXkdAOeQIClstNmzsSE+noUlZVD8ftELb0TDYi5232cOLqaI80GjWhMj6/k3j1j4kwcDQZT14ihGL4ZSZ5FkqNkKo1rrroSRbkU5tTUiMHDdTsSB8XD09SRO3WUiWrq6UJbMoU7PvkBXPL+xcimU9AG9qGrewBzZ1ZBz9MkZXKmSyY5mETMClf7iwnBkRaQzIBqMLlqiWsRbHglWocKymmSE4XlUEqgmxa/uJbSySblNBOpTA6xaAhtKZ1rO4q9QIBc1oIBKFyMTzUZYgAXSmR74xq+8OAzeH3DbpwxowGxojLsaunEutZ2HHfWmfjSPV9mZ87i4mKuORh6dkoS1yGNoeVdATBbehPw+4McEITULHasfx23Lr0DHz93Ma48vQQ2NZ/OW8jkbeQlHxR/kCWvbV39+NYv/4GGmhjOO34aAqqOSWV+ljgWF1ci4A9wk3dK0JBxCS2aQRnJPD9cA35hRZ7KGWyiFQn60J+VkNZV+DwyS2hLwkKiTYF4WcTLPcPooU6MFyVkeEzSo8Ujww7KyCdzyGYMFEWKEI5GkOrL4Z/rduLR59fiS1efidl1ZVzjTEGF1y9xCx4zUoyl3/0j/rlqF0LREtyw9A5cePF5yGk6Zk8OiZZA+jDAlNQcIJNDJwXo/4cAJlkF8mV0s+ROIOOwCkMA06ZWRm6IQoY1DglMjAsFTrKo7zKsPFLZJFramzEQH0Bvfy+6O7s4QBvsHwC18yBM27h1J3SSs9L8RI6zvAuiDQmFFXSfkYS0pLQEFeXlfO2DvgD8Hh+qKqrQ0DAVNdUTGGBSBl2RRX+1vKaL/pBU86WonDTjWkUGmKL2fBh4uVm4kedjCwHmgXOaCw6ZiTIMlreSEUhzczPLXd1+fIXPpgO354JVlu46rKUrnXXZTAKcBDLJnZHqwoi9JJBJ58tlUTkI2K+5/Biagd9Vu+qMq6FbraBI8CC3neuSTDp/M2disGcAjZu3Y+eW7Wjduw8BxQdbt2BqJLe0uSZQmGVZrAKgUIEF7rYh5kQHPHFFH7Ujo8Ce5uuchnQ2z3O5AAdkjGPBlvOQFF0AVTL6MYShD2EuGntBfwCRgB8BYttpk6Q4IBRHIINBrwJV9jI4tQ2Zgamo1Ruuj2aFAf9zWEyWhwrnUVYtCHXokAiLcRgzhWJucmsY2ShoCFq667uIdP+fzJo68l1mMKm20TH+MRnsChaT68KZERameQQwuW6TGEoyMnKSVwSYg0G/AEFkhEQAUyKjuv3BJQFvrjJl5pK2L+I2cbzDBj5DjV74YJ3jdAx+RF1mwcs9X0PgtJBNKJTHFvzOY6rghnMRuFP7OmTyYwm5sjDzoSSikLrSTzFHu2ZsdE1FsmQIgDpJR7fFCc9tDiPqGjiRnJsSDqRAoVKWVC6LPBly+gOoqa3FFEqUTZmC4soqkSgQExknJQrvCWd+HPnE/a6aU975gxkzJ/5oAMxMOs0PWreekrJNBC4poP3u3Xfi1VdexpSSUtSVl/LNSzWNHg9limnAHNmLR9mvfb3d2N3bh/ceOwvXX3YypkyqhkdK8UMh5BEZOTFBO8XUNNnzEBcSVZFuo5SiDIMBpiOd4IyZAyypWJ9HugVTjrEjHPVxIpmNAJk20nmDuhjy/4NeITukY6eHDfXrjIW8/PeDAcxkxsK3f/0y/vLKWpwyZTKKI6VYtX0P2lNpfOhjV+ETN92MYDCASDjMGXc32KKz6Q+Q7HDMLO8KgNnan2Frduh5FPsM/O5Xj+GxR/8L91x7HuZXJRH0Uq2tB3nDRlYnqZ6XGaHdHYO45Qd/xknz63DbZYu5d2xRSEHPYBqxaBn8XsHCuMZuHM7YFjOYBBC85B5IVvDUXJ5kM5T+kP2AEuDEtUn9Vl1PAmIwKUoRxR+8HW7a7FbIkTxbVSCbNtIZHUGvn5MXG3f34Df/WM+qg3s+fgYDG0kyQIaitmpjU3M/NrR48bOnXkZZ1RSccOo5OOOCCzCxtorBR01ERyaVhaV5GMiwFMgcRCbdj1DZFDa7GOUydhlMooNFOumAF/1tmL2kwELXRG0kSVHZ38cixlc4QWpGjsSqSGXiaG5rwrLlL2Nn007s3LkD27c3cgmCz+tFKBRBOBJBT/cgItEQSouLhlhLAoPEYmazOWbPiemkl5ajBEMWFJEUhSJYMH8+LrzgIhx33GJEIvR5BaFghFma/v4Blu4HgyH+LmJmCFzSS4BLtzbxIJn9EVz0YdmXkK2yLNGRsNJ7JGul4JGkdPR/ahnR0tLCbGZrayuDTPoMPZPod3pOuQylK391n1tuP0PajstkuqwmMZZUu0nGPhUVFUP1mC6wLNyvERzW+CpH6wyIqHy/RvSFkfJ+4QaVpVCyhAJ7zUZ2MIumnU1Y8fJyNO9qgl/xIRYqgpU3oWs610hSmw0afwQus1oOlmRCt3VoVh55y4Dik6DbBtK5DHKGhpyRQyafRZqcUlMJJFJJvg+J7ac6TDJtJrKTHPi5/o4AKLk8Q0IkFEFJUTFKikoQC8cQ9oUQUIPwyl7oGQNGzoRiqQj5QvCpfpr4udWFa/IqEjxiHDocpMNEOnXQ7AkmQM1waxRnzA7NUcNz1UETKEOsoMPgMQYiiZgAmAwkuf6T/maDwSWpBvhzIqnDYI8dn4WRlgtwSJFJPW1pXJrMaJJDqiOnhcW16GSg6HXKjUhmS0kASvxTOROVFPLmuEZUGAMN1VgOmfIIlpb3xXnfkbcNKUtErabD6O33OYf2HprL3+qmdhIdBWY/b+59KeZ5t+WUUKc6NbgMTB1Fi+OM7NZxumCSpc4OK+rKZg0yobLoPlMhU9smyWYWM6MZ8Pj8mDS1AVNnzULDzFnwBIUKalhh48Aa98e4RONozVqH3e7/aYBJbCU7eHmpR5mIZl2ThaY1y3HrZ29H2742vHfmdG5Tks3lQXp6rnk4wgtJnVKZDLpScSTyecybPhHHzpmCstIAZkypQmnARllxmB8quWSOeyfRg4MmL7/fqYFyLb2YzTyQXXEc1ZwgnUZ01gpydiid07muMuAT9UxUD0fsLoFJajDv8wogSE5oBDJLQh5EAsSgvpnBJDL1O4+/giefX4WT6msR8cfwwqatiJaV4d6vfhXHn3U2n0PXuZCOm+RvFDRFIiQ7HDPLuwRg5uD1ybC1HEr8Jh57+CE8+eTv8bXrLsTiiUnouomUJpieUDDAAJNSGpm8gZ/8dR2a23vwzetOhU91JX0WPJ6ow667mKRAAsbmFMJOXsQCzj1ED2/ZL0Cms1AeXTyq3Hu3ANwM9QijrDFA/LxPUZHNCUmvR1bQuG8Aj7+0Aa+t24av/7/zURL1oDjmRSioUAs33upXftsOJRDFxR+8GlNnz4UcCiM+OIhAJIT+netQP3kSgp5idjal+pre/laUlPoRitaKZM7oljELMC0751xMt5UCQ5QCOZUDMm1RUiBqJImlBjq6utlsJ1Yag2ULR8qmll14cdnf8ZOfP4yBRB8MMhKhyUMCpkxuwJSGBpa9UhabpPPEulFiiuYhXTeQzwngRXOUW+vUvLeFJbXpZJLvBQp4G+obGGCefMppmDljFopjZVAULyfM6D72ewPwsQmJaK8wBC6HruvbB5h8hhy9lltL6RqZEUNL71EdJM2BtLg1l+QGSy9iNUk2S4Eq1WDS+vQ51xWW3UMl4c7ospbEWNL5ItkwSWGp1pIYTO75V7A+nUfa5jjAHN0APmprF95mjLSG6mEKGuU4Y45qFzWTHWCNjIHetl4898x/o7ejB3beghcebkNC77ObK0moPR4Ylok8jTPbgDdEdTI2DBjI23kofgXJfBLtPW3o7utEf6IXGS3NY9W0NWg6JTx0NlQJhcLc15oSSzQWc7mMeJ/ab1DSxOODV/FyPaZsqpgxZTbqqusRDRRD0VVYeTDA9Cl+Lmkw82RARHXVIonC4G1IB+rIVt1kuTDIdcpz3CTj8FVhxckw0uA3mNhiU0a3PlGsL8IlJwlKHkcEKJkvJZXFcN6M6kCp/pJls45ElvePnK2dNkeCqHDMi0yTa8a53pJrpkn+S/MLfaflGPtQ7awkFD7sKcAIjetWSSrLbSAJeDKD6TCzLpDk0iRRlUrbE+EegV5+oA6/WL02/PnC3qDOw7eQ1z3ErS3krU7RqlC5sfmOYzbptqBhgChqLPfTHjs6ZFEvK9zCia00nYSCYC4L6jEF9wGZ1tFMoTSheZkUKBSr5nVoponSykpMamhgJnPC1GnwETnhZLOHkntOklAel8getWnrcBv+Pw0w2dLdkRjRBEDMjDux/X/23gNOrrO8F/7PKTNn+sz2XtR21btkyb3K3cbdDoGEntzkI0BI4/txPy58QHJJSEgIJDeECwmYEBPAYNyw5SrLVu/albQrrbaX6e20mft7nvec3ZGvZSyKjYyG37Dy7syZM6e87/t/nn9Rixl888t/h7/4y79FR20cKzo74KNBmtzAnOrazzq45/R3ukHtCnSrhHSxAIMmAqp2+TyY11aL6y5ago3L56EmHkE+mUUhk2c7cM3nhT9IuoW5gdU1HHeG0dlBxKWMuINLxlCZhkYdJKK/qqqo4lP3aP+RkyjagKGFEPKriMtlKBWRGVofUriz9ZodzGIZf/6Pj2DrK4dxZc88mJaKx/YexJVXXYUvf+WrCDY28DGmxRRX+Mh8wKm8XwCY53TFvKEX03BPbmxny8EcTpwdYG7opC4LfYxDX6LOuEnXqI2ApuLA4DQ+/Y2tWNbdiJs2zcfahfVcTQUIJFaDrzmgKSYmyie0uJBB/yZKLFPPeSalz3o1PeC1qD1zX98sSyhYGoJeMsUyuLtF12cyV8SLR4axdd8gNi5uw5qFjWhsjMGjqJjKm3hq5zH8+ecfxbqLL8XmK2/F/CWL0NDZxBN3a0cHGkNedmSs9wAZoqtbFmqbKAtUh+ytceI13tBpcF903gJMu1Lk9DMxylQDS4c5Iawe+a+k5ypRd9E04dNojCmzc2wik8APfvRfOD1yCqdHhzA8MoS8nmJXxoaGOtYFUoEvSjrfcJgDuDWfn8cIwzB5MVut9RHmNX5elNJYkkikMDM9CaNUZLt/KpJNjE1CLxiIxGvR2tqB+fMWYtmyldiwngzLyCTIy06Y1N10YwSqvl3Vgq0aUJ/TOecXu7pIAnX0oO9ZTW+t1lsSiCTdKT3p3xSdNTMzw3pK2g6PmeSqS7ICMgfxUv6eAJYkPYhGo3z86L/pp2sO5M5tIi6AxnIBUMVi+7xZCpz7wT8f3lFNDOAT4lAg2cjFTWMVLsbkwMn0UBs4fXwYu5/fiSP7j0K2JPg8pD0vs9kPFU8U1YeSaXMnSC+bKNk6ynIFakBF0S5iJjeN8elRlCoF5PQ00sUkfEEZkZoQ4nUhROMBKCo5vepcHKLhWfMGgIoPtiUzdZbi1coVk0ERsZ4IKBJd1iiYKGQtTJxOwCpJiPnrEVIjiGhx1IRrURuuER3AosHmQ5qqQZHp/nCjSAQ1dnbccQEUa7irjGnc7q/7ylmPClFkp0ubKKjudtz5RbAU3GMtOpXEjrHJwXXWRVcYDRG05A7mrERASERpW9Sl5HuZwCLn9IqhkHANfS5tk4EkGfhAmNQRCY76FNTNZOMjAr+M3OhcOR1MBxhzpNJsz2CuWCtcXAUYFt1KlzY7BzTF31zaaDXAPqOi8RpzrjseuC6wzjlxa8KzzWPiWovMYeraMkWWz4erIXayD8gUktcEpF0VpmwiN5M60Q4V2qXZkvGT0xElIEoGcFAUDm4pWWX2/CCqbICkEQ2N2HTZ5YhTXj2NrYyyhT6dnQEEQ/HC4PYWjYHnzYH/VVBkmYbkAB06/i69iG7I3PhpSKUc/uITn8SDjzyBS3sWYFFLE/JF4eZKC+Jf5oPDZyHDMHSUdKKilNgmPGfkcGh0HLdetQH3X78JK3o7UUrnUEzneDD2eL0IBQrOrrg23v+X4GC2qle9jpjJ06AJ1jcxhUORedE/kynihy8cgi8aQ8+yxWiOqJBTU7B1HQ01YcQoiohEF6/RwTw1WcAf/c33MXhyDNcsW4BTU3k80z+AD/zWO/G5L34JFU10Q01TLJRoMqFFFwftXogp+WVeUrytXwRg9tTnEPYTDVRcV2QeRRvUvKqgq5RMDE2lsat/HH6vhKtWdSIW8sLvDbwG+BITT5GAghNJIXZQaDZoEtZUBRp1vc4KMM9Q0sweKwKYOUtDyEsUVjJW0BHwUX+/jJm8jkhdHMlklic3W/FB8SkMLj/xt/+FeHQ+Wpo7kbMlJPNpeLwqWtoacdmWm7GsuwGLKVRbllDIFRAOBeGPUveTOu5nj/h5nZN43gJMiwGmAJdEDnMtNZwMAadwLqYTN0KDACabicnATGYGu/ftxN/+/RcxMjGMklGEP+jHqtWL0dTUgLr6OtTW1DJQzGRySCVTDKiIvkqgKpfLo8QusLRQU1hLyV1S1cs0U78/wHRXYlswxYwWhZaJo4f7cPzYIKYTSRh6GY0NLVi/4SLcc/f96GjvQiQcFeModzCF7nIuknzWd3J2fD1Dn/QG7lZXO+l2Cmn7rumPe6xcx1j8geG8AAAgAElEQVR3DnI3S6+j41ENMF3dpusLQOMmfX9yX57r9AZ4TKUHvd/VaIrbzVl8OQ6QZ3aL3sAXuvCSX80ROFPS7NSLiUEkFsrCR1VcmWRghbKE6bFpHNl7GLuf24X0ZBp+SYOPGCBknKPb8Ho1eBQvG6p5VIW7l0W7BJvyLb0VJPMJnJ48hVOjAyjaOUhaBeEaP5raatHW1YTG5hpEYhoo415ShH+DZRLTgDJqZdgWMb+8kMi4S6En+QMJUEfmWZS3WcrbOLT3GMYJZBY9sHJlRPwxNNe2oqulA15ZRcW02Rgo7A+xGy19NwIWXHRhYZ8DsHh4cfxkySXWxTB0fFwmjGsgxCBTgCMBMEWR0g07cU+iC8xEQoboDM4CTMcIfRbicyPPPRdkWESMB2IeUN6uoM2K7y+6zySlYhmIaTj/dgGmo7OkbqYLMOmn0x0VTrGigESg1QWXr44hEQ6yonM5Cy4dcx+3k+kyMsQF5RRqHWA8N89Wg83qy7uqeOgIHV0TnzlML7JQWYNpV2VhvhpgkrM3M36ITkuvdQ2B5jqkszRbWpTSWsN5DwFMYtKRtZtJa0e6NshYiNh1wSCuvGYLmjraoYXDPH+74yqfE5LOXACYv5ox6w1s9TcaYHIV2XHiI/obHQyarGnSnj52kDUrQwPH8Y4H3g3ZNLGmq4sX1/T4ZUfrUHWnUpZhOzb8lkmhvVSz0TEwnUQl4MUfv/MmXH/pGpRJeJ/OsJg+WVEQ86fOIIWceVLFgM8UheosqYoHk5kcD5I+n8rGQbpdwfHRGRw5NQVD8aMt5kOMdBYVG15VRl1NFHU1Efigw0MUkNcAmDv6p/Cxv/shrGwel/V24eBwCttOnsaH3/1ufOrzf4VKQBOxJK863kzjUWhEP28eb3uK7PJWqkqKJ13vNKkQOMwUDOw5Po7B8RRXaK9aMw+d9RHO8CoaFiKajyu27mJ8zm7Bg6JJ3ZcKfF7BFnBjIshYyieZCCiOc+sZl4F7Rc+6FVT91QOjLCFt+0GsLzIC8pSLEOxMci4lgwAPsqUKZC2OpKnhsZcO40dPvwxLN6DFNkDVopgiEwGPhbLigV0YRy41jgXtXehZshy3XnM51q1ZjmBAQ0X1IJdPoyZex52vc3ycxwCzJGxk2cnfCdB2OwVVi2OXSs9rCbkCwyxibGoM+w7txdbnn8aPH/0RvAEVdfW1aO9owepVK3mlQRp0AnpE5Rwfm8DJk6cwNjqGcCTqaBhFgYLGZgKVZKRB4zfJFkiTSRTajs4udHe2w+eVkElP8/iUzxUxPZXE0OlR9PX1I5spormpDddcswWXXnw55i9YiHi8ltkglN1H2+Wc49kF2Zx5bjVL5I2c91cb8fDCm+hzJmn51VkNuusE62oqqw193AxNlxZb7STrAsazdSFpO+QnQJ/lAs5Xb/sCwHwjZ/JX/JoqBcHsJ/HwSVEZ3Dtzum+iCySRq6sl4eVnt6Nv91HMjEyjlC5BMj3werxMT5UoFqJMamfApnlVlWHCRMEsIlvKoFguYDozgYnUKFKFGZQVC01t9ehZNh+NrbUIhTVIMplxlRAMeBEK+5m6WcznMTOTRiFP9EsN4VAc/gANvGWYls6FIwaGvEYiHwc/zGIZU2MJnOg7hYGjg4DuQW2kDh3NHQj5g/BJPgR9AdRGayFZ5AROOZ0e1mNzBZx9eBzvWQbcNK6X2cGWAbgDqlgbOKsHp7FKUDId7xfnGArzHAabznQiwJnTAXTBqlwWRkizHeS5TqcQJJEJDTEIHN02AUE2UaIxj6KsLO5mkhcArenYIZZlgiLfkpx1CURyNqYDlgkE0z7ZfNYEcHS1qMIdtepCYYMf0cnlDijrNasvJFcr6nYwq5oPYkUoLrXZ91Rd42cQiJxiIh9bkWs6p52k7yPiSBg0Op1J0k7OjpU8Rzixdh7S65KbrHChFaZA4rUu9ZZ1nNQFNclNlyjC5LkrTKccg3j2F+GUU8pA9vqwav0GdM2bz11MORQU61wn+oSMoi4AzF/x+PU6m/+NB5h0ZdOkTRMxtfjJYIIoRZWRY8hDQjQUxj998Qv4wj9/A101tVjR3TGbUfbLPG1shmHS4omcajl8gTOWdD2HvacnMJIr4lPvuxX33nAJ5HIFpUwOis+PUVNGkzYlxopZClt1nV0ATAoa5lfwzSdeOZHMcL4n0WwJ4I0l83jp0CnsOnIK779tE4b7T+KFnUd58bVu5TxsWLcEkVgEGkrwOgJzHqp4ECZrbxlP7hnC5/71x/CWgNXdbdg/ksS2gSH8/r1349Of/Rw8tXUMLmmRRYvFoJPFdgFg/jKvprlt/SIdzNXdXqY7EjWIHhPJHI4OTaP/9Azqon4ksiXs7R/Bb1+/BqsXNCPgUxh8hr0yUxTdq9Cxp3KUl1ynRcmk/ENaiJAWReiafZUCvJjrxs99i6oJi0es6mHLw47JadvLOlDVQxpMgynBZCBEWVpTSQvTeSBZ8uLpPYN4+cAASkUb8xubMWbOg6oFkaOtBgIwpDIqdhK55AjkQhqlXBrz27tx6223YNXKFWhob0AwpKEhFpvNIjyHM3feAkyjYlaI7UGLR6KysW8/FeolD8qGEwDgmNKofi8Ms4DJqVEc7juIh37wEPpO9MGCgVh9HIuX96C2roYXj5TRNzY8hqlJoTXs6enB5ZuvwIL5C6FTht6sw6kwzjhxYpCvyWg4hkg0zGCTKHlEn6Wup2EUceDQHmzd+jjq6muweMlS1Nc1IpcrIpnM4PTpUX5OT5P+XsZNN9+Cd9x+J2piNQj6/PD7NPhom85JFQ6Hc3lv59rBfPW1UQ3wXGAozLDOPhX/rL+/3vXnAtK3ggJb/V2r9/Gt2JdzuEff/JdW4wLHTkHI1SzY9OSlNae6iicJyHUPHnnoEfTtPQpPyYNy0WLDH6VCLtw+vreMsgWTDGr8KrJmHqpfRskqYM+hnZjOTKKiWGhoq8ElV15ESkw2pQ9FAwiGghgaOsk64FQ6g7Wr16JnwSLUxmoZSIRCUcY2pI8mnTQBwbHxcfQPHMOx4/2YSc4gkZyBrpfQ0tKI7q4OREJBmJTXWjKQS+UwOTKN0ydGkEvnEQ/Xo7O1C92t85GfobWFH15JQz5Xgs+rsckcR7GUdC7yEaAiWi7bZjDgdEDmLMAkmiqBEgdgCmKmsz4SGZsubVR0MAXQIuAnHGttpp2K7Yt8TAK0AsyK3wldJ7njUnfUiXxxQCBf90xd9bBDOoE/Ao+CCEpxcwQuKd5EgEiOJmEtpSgkVDz0+c7fHG3nXPfSoQcz5HJiVJyOp1gEutU+kZdJLDj6MlzMnQV+ZwOYVcjSmfNnc1wYBLrUZQH6+Ws6fh/MjOAOpqvRFN1PKoi41FgXaPJa1wGZ7j7NOtA6oFMiCrgbaULnkjSZ5KnE60ya3QVUp5MUitVi9Yb1WLh0KaQAAUxxjujb0Jyh0qL6wuMtOQLnzYH/VVBkX++IF40sxibG0dVSg23PvIA/+G8fhVUoYM2CeQiR8x91dpwNWOx2JtZcml2BxuTyc3uwtNxDC2OJXS8J1JHmKyh7sHNoFFO6hb/88F3YsKoTfjsJpaIjmcsgHiQ3tvpz+zDn1ekEBSADea0WE0XgO0/vx7G+AfS2t2F8aBQh6mzaBQQ0BRet68KSZR2I1WmImDpQLEFSfdDLFBSsoaCXMZgu4x++uxXPvXIQi1ubURMIIWOWsWdgkPM4b7/zbvzBRz/GjpA0KbW2t7MWL5VKo76ujim659Hjbd/B7GqSmSJLkR2HBiex99gITygL22qwaWkbPvONZzCTLuD+LWsYJDbEQ2wU1RRSoHG2sbgvKOp7dnqvSMiWLAwn8phOF9gopy4WQmM8jBpvEf5KpgpAOsPTGeZVVWDTuVhMSEjY5NJADrIVaLIAmNmCjumMjt3H8zg5qcPW6hFvmIeRoTH85LGfwq8EIdVuhkWGV1QO92vQKyX4/TbMQgLeYhoVcihNJiGrEpYuW4bb770dmy/bjKZI0NHgnNMVe94CTKtiVwS9sgKpLBYs3MekiZwWFmzaIBZW1NidmBzBkf6DeGnHi3j4Jw9jfGoUDc31uPTqS9He2c7gfGZyGgf3HuGOS3dnN1auXImWplY0NTYiGApz4S8aifIid2RkFKOjo5iYnOTro7amjmM3mBbr03h7hXwR+UIGJ4eOYeful3Bi4DiisRjHlNQ3NLGZREk3MDBwCk/99GkUizpWLF+Fm2++BXe84y6EtCBUpt+Szk1U67lnxLqeauORczrnF1584Qi8/hF4NcCkV7MUkcClAJiCmi66l5Q0Vpwp4Mff/TFOHDoBv+QHjAoXemj9QOwQ0qJbFAfkrcDQgEKlhJyewfjkMPYd2g0toqKhrR4LejuxfNVimLaOvJ5HLp9DMplCJp2DV/WhvbUTG9dtRlNjK4JaBLJHZXkQuZ2WmcVE+EVFvlRCKpPmZzqXwbHjR3HoyH4YVhENDTHE4yHuhMbCIXZ5TkwmcPzISRw53AePraK9uRtrlq6FYvghmyokW4UseaEXTXgqMlSPyiaDZEaokIuthwxluD/LgEzkXbodTJpvCM4JSiZLmngOEaVOnkE4zsTVLs657XN3lF5H4JBNe1yCrAgoEdpPYZxDoJHGCn6ZY/DDQLXKpIkAHgNM0nQyYiIXfwEwCSjz+zmSZA5gQnIBpkORpW3w/tK+CFqsq9EVXU3H7IdbvQSQxbZccyOOdeHsybmi7xn02FnKrAM8BX50HjQOzukw+ZccEyX2xu0t89zAPiJOVMlsvMkcwGSWntPBtG0nH9nRYc4CU3ch7QBM1hsTrZbeR6CSgSYnq/JPosnKPj9WrF2LxStWIlhf75xYUci2y/YFgPkWjr8XAOZZDn7JzLKzYSmdRCGfw4d+9/fRf7Qf6xbNR20oJKi1ZwGYvp8HYNKA6aHBVFTqiYZGlXqvp4Lnjw2itaUW//0DN2NhRwxmKYWg34OCnofXU0bI3/BzXULlYgVStAYzdhBf+8+n8NzOPsT9Aab+qVydqiCdSKKpPoj737EBq9YsQGpmHPT9IpEgplI6IooHmj+MXMnG49v78ZWHnoFV0NHb0Y5IOIyK7EUilcXg1DQSxRJMSUK8pgbvf997cdsdd8AXCEFztJcuRezn+jJv/pvOC4DJk4FNQE4skC3StzBBR9A7iyUT6VQSNWE/woqFp598DF/56r9gXW8HPnJTE1RFwr6BKfzH00fQ21GDS5e1o6Mxih19k/jyf23H9Rt7ceP6hTh4ahpDUxlejJtqCIrXx9dSXTzCOjeiayUJAEDCGFWwxye5WpweHsZ7rt+EBk2Fz0cValo0vPohKC8EblzKLv3k7rsqw5YlpCSglMvDW7ZBFudHh5N47sAEBkYTuGTLHYg1dcBX24mOjvnIpJP4X3//D3j4oX9H79r7oQXjKJlFeMhIgBYtEqk9hKufhyz8JRXJmVGkp09h9foN+NDHPobr1vdyl3ZqcowZB4pcRr5YRDjsR9CtokLoV+GhHDSmFvVJstT75l+qv/gnWlaZ1m/80Es2XxekL6IFBVNcDcrSs6FoCvRiBjv3vIxnnnsKew7sxtTMJMcgtHa24KJLLkKhVGJQShW5vgPH0NrYhnVr1mPzpk0I+UPQTQO6oXOFPB6NY3xiAv39FGVyHPl8gReakWgUa9euZ2dZApgkbSCKLXUw07kERidO4YWXnuM4BwKhmj/AC9BoNI5MJounn36G913XDbS0tOKD7/8Q5nXOQ228FprmE66W9D8G0kL3eZ6NT7/4Sb+whTfnCJwFYFaIsl8FMGUoDDCNvInR/hE8++gzbPKjeTSmxnKQvS0ACIEaS7Fhem3omoHJ3CRGJ0cwnZxi2mtTWwPaulpQ2xBHySgwePL5vHyfFAsleOUAmhpasXB+L+Z1LYLfF4bsEc6wU5MTKNvkX6EjnUnB6w8wlT1A6yJiXZk6Tg4N4MDhPRibPA2fJsHnJ5BjIZOagSoTFV2BUbBw5HA/Jkam4Ckr6GjoQq3WiLAaR9AbYUCbyxQBS4ZX9jnNORr3PSzHoM+njiBRiUWBXgBMF1wSwCSAwmZYnI8ocijdcUyY6whqLD/pbDMIFABTuNWK7iYDT4cuy91PBpdEb3UyK/l3ArWys6wTM8KdSNKAEigmCixlOVOHkj+DdKQCeIrPF11SjwswCZRKlNPrmBE5INQFlS6tl7ufzt9E28PpYvJ1QGMYHQMCd4KqKr5odROkWoPp/r5KluI4v7ptQUGVFXOyeLgdTdKXzwFM4T4rQL7IxaTCBL2GCpIi2kQ40s7F1IisTA/jcMpXdV1mGYJT55IAJ0s03S6mhIqkYuHixehZsQItCxc61YMLAPPNGbxe/1MuAMyzHJ+ynWGAOTUxycYRf/LfPo4nfvo0NvcuQlM0KlyqnKNn0sBG3Hmy6C5X4P15ASZx7/meFUYQNCTqRglPHT6GLZesxkfuuxLRQAUlPYOWphARDVHM5BENNf5c11JiNIl4Zzue3DOFL/3L9xAxK2gMRmApKvKaDNXvQ9LIoTbsxx1XLcPGVV0IVkpsKEBUYjLczmXzqG9swXhGxye+8jC27zuGZa1NqInEWE9le1ToJg2qEsbSaewZHERzUzM+/JGP4t777mPgQ7Q7GrSDwcDP9T3eojedJwCzDFhZEakhqTAqCg/OpvBOQDqZQDQcQrmYQzGXhEfP4gtf/Hu8/MpO/PufXoxUVsdDzx7FhsWtWNFdj/b6ME5N5vCF72xHQzyCOy9dgq6GKHJFE6SjzJVMnFZbUIBPmDwYZAZEgd0lFAyTTam6e+ajRjG4ePHEQz/AJx/YghDp0iIV1Da8drak0FSIuYNZi87cTxO05QHGrRL0bBEx1YMjg2k89FwfBqcsNLc0410f/DDaF/YiI8Vgc+ZaCd//9wfx6U/8IZatvws1dZ0w9Dxkxcv3scXUTMAwdTae8sgySsU8UtOnUTYK6F2xGl/+/J9hwbw2TE6MoGwbCAWoal6GV5Xg0zRnkiM3XZrQQwJg2pU+SZXPS4BZKloVrsJLHmSzJWg+oSE0KR+mTC6vBdhlA4rmwdDQCXz3oW/j+w9/D4nMDK659nIsWrII0Zo4x5Xs2r2bzXs2r78EtcE6hLQI/D4/vF4fQiEyqwnDr2nsHkhUeuqoTIxPYnRsFOlUFjPTM0yNvW7Ldeye6hYfyOiHdOslM49sMYmx8WFe+BKgfHH7NqTSadQ3NjA4TaTSCAZCeHHbS9i/dz+W9C7BLTfegs0bN3M3lSJTvJRzWvawYQl9DnVJL9A7f3mj7WvRhX95Wz/PtiQaUXNJGgqtrUUHk0rZwgJQZn1iLlHAnud3o2/PUUwPT3M0SSwSE1KfUgGFUh7RughMWUdByqMUKOCV/S9jdGIY0WgE1990A2I1Ub4Xicr61NanoSherFm9BjduuRG9i5choEaIEMIFyIolwVNRGGDSfuzZvROVsgHykUokp3m8a+/oQHtnJ7utWg6IIko85d0So6Gk53Dy1Al845v/GyW9gM6ODqxctoqdpg/sO4i9O/biZN8QGkJNWDZ/FXq6lkAqq/CUVcgVHxR4BVi0HfjIwI3aXOSgL8yQRB+zGmDyQWSAJzwBhIsqN/0cUx3m2LCO0QF5s6Y7c3EoDDBdradLr+WuIysBBXCcBZjcKxSR5LQtmUAe6UVJC0gTlwDE1MGk34u8YFf/KS4A0r4y+GQ3WTKpcXda7GO1w7CIJnH5pNyzcwyhBMgUJj9CJ4mK8A+Zo/m/ng7TFQlUv94FfIL+6jrCM62XJ2UBGunr8xKY3GGp08kxJLQP4nwIMx/6KWi7/HfWcIrtlMsSeFJ3KbLsMis6l/Q3Bpr830KLaZQraGxtx8Lly7F840Zx4qQLAPPXYQS8ADDPBjCtNEy9wIuLXDaLP/zAh/Hitu24tHchGiIRvoPceCCrCmCq5QrU2crOGz/FYoAUAJO6l1R5p8X0qclp7Boax59/4A48cP06yHYO+fwMGpqj8MolJMamUROhaIVzfyTHE7AlGZ/5t+0YPHoSVzQ0wiZ3xlAQybAftqpgKDuDmkgA921ZjdVLO+DNzCCXKsKoyKiNhJHKFOANx/GdrfvwpW89gaZwGEtaG1GRvDDsMkyquFo2RqYTGE4kUNvSgt/53ffg3gceYDt9Qy+xNoPE2gRIz6PH+QUwKRVb9oEcV2lgNun6penINKBKgGpRoHYaIb+MrY8/jo/92afwOzcsRt/JKdxz5RJctaqDgV0yp+N7z/fhuX2n8FcfuBZNNUFMJAporgkx3YceefhR0G0MThfYEIIMh+u9CloUFcmpNGKFAuxMEocSGXxh7xH85DO/jWHVg4AkoS0aPKdLwDTLnAnrtwCjTHEYCqbLKj759afQN5HDv3zls1Ba13Gn3IIGjWhWZR1bH34C7/u9dyO24GI0tPbCtgzICmW70mQoYn9My4DmC8C0SmxqZ1omUmPHMTN0EB/+4Pvx4Y/+MZqbYjAouLxiIRD0Qi/loKjU8aLKLWXF0aTsczQr5y/A1IsWl/7d6j9TZJ3zbVvk+EhdxzxS6Wl87q8+jR27tkH2Apsu3oCO7g4+DNlclhceG9dv4s6IT/Lj6ME+9B0+hkwyjVi0BldceQVaWlrgVb3cxSRdZqFQxPDIKF7Zvp1NfSgCJR6L47bbb+OMR7ou6bV+H+X62hifHEX/QB/SuSR6envR0tKMbCGLoeHTONp/FJNTk+y6Sh0X0hefHjqNHz/8E8QiUdxx+1343Xe9B7WxOthOF5P2hSmKvFg7b6bMc7qP3owXn02TyUvY3/TjWg0wmdNJ62vRwaTCFXfTCWCaHqTG0njqh09i6NgwzBwZowV4gW5YOudaQi7DqJSgywVkkcK4Por9ffuZBjt/wQLcededfH8lE2kkkilEozGmoTbWN6Nn0WLM716AQrYE26wwVZ0W+0bJEveDJGN0ZJhSI5BJz+DJxx9FrCaG1WvXYOXqlexIXzJKyJcK0G0doUgIqUwShQLNLxk8+tgjGBo+hVg8irVr1iCTy7Cj/KmBk3jix0/CZ3qxZsl6rOxdg1LOglXywGN5oVaogynD79XgJdDFRj9E0Z2jyQqA6XYxhTkMDTwE4rg45qzL6PASjZS7j7MA0+liEvWVOoZVIJHWZq4zrNBf0v/RHCH0lAQcRV6lO0Y4MSOOjpPNfDjXkkCYA4olx0mWgKgsrIkE8rUEwKTfOSY/bu6noNG6HVcBNl0dqui8CgMkaguy6zCDZdovF2AKgCcAJlPUnEd1B9OhwDIId18r4kTEXFadVCDWEPQQ8equRlOAR4cEJIBkhTqpIg7Kpi4mU2QF2HSBKYNM1nZSt4Yc4efouQwuGYg6AHMWaMoMMP2RKLoXL8YlV10NrnwQjZuOpm2Rp8qFQfvNGOBf4zPOmwP/ZmswYWeQSSUQDgSxa9tL+KOP/BlyM0ms7e5EVPPxWMCaaXLWdAAmUTTkSoXME8/5QfSLMihPyXGoLYO1mC8fG0DesPGvn/49NtpRkIdVmIE3qlHcPbITMwgH6s758/gNPg3fe+QV/PXXtuKBxS1YrASRoRyqcBDFea2wAxr2jI0gpCm495qV6O1sAEaG4FGDSBse1jXQ4v5Hr5zAVx7aCskso7e1GQG/D6mCiWS2iCTl4ZVt+INhLOjtxS23346NF18Cr09DbW0NElOTyOXzaGpp5dDx8+jxtgCYUqWMbDoJP0xEwmQOocNTSuOd7/0jePKjuHh5Oz548yquLM5kdBw8OY3vPXsYV6+dj3dcvIgnCN2wEPCpyBUNXoQf6p/E4WMjOHB6BvmSgaDqQwQSAgUTjVYZat5E2TTxXDGFl3M6XvrK+zDpl+GzK2gMvH6RgWjjdI8QPZY0yqmcwTqdMM2rioKxookvP7oP/lgNPvk/Pg6PL4icbz4vNqyKCrlUREjxYGD3Edz1wDuQ9jaiY8E6njspK87N4WRTBEmG7EzWBCItjwyjlMPI4ZfQFPbgox/5U7z/g+/mgHFaRNXURiBz9dk1bXEosm8DgGmZdoVkAW5mrTB8cN0XPcjm0xifHMGJE0fxP7/wWZh2EUtW9GD+wm7WVk9OTSOfK+CSSy7HqhVr0FDXDFuvIDGRxNNPPo3j/ccZ4N15992swSSAzp8lyxxRMj2TQGJ6minS3F30erGwpwea18uSAjJ0CgdDvKiYmJrA8cHjMGwd8xbMQ0tbMyTFg+nkNP/tyNFD+OlTP0VndxfqG+qRmEng2996kLP7tlx7A97zO+/DiiWrOCezzHb54A4mXXPOcmp2mPqNB0Y/Y8D+RQyKzqO54BffVRdgOtQMYhYKgCk6UgSpJEKdOjB1chIPfeMh6GkDMICyQQBGZkMgEyWUykXiNmEqP47J/CiS9hQCMT/CsSiam5uxfOkqnDwxBL8WQnfXQjQ3tnFxhnSXqUQaq1asZso7sQioOEMFHTa5KZeZUXWsrx8T42OYmZrCxMQY6uriWLF6OZYsXcxxU/TkDlLFg3Qui5MnT0OSVTS3tGLg1EkUijnoZhGFYhZTyUn4NMrNNDB47AQOvbIfmsePlvoORAP18HnCCChR+JUwlDJRdBXIlKlIwI5A3mwH00KZDX+ITTbXxRQaTGGcyKDRkf4I0C7osgTUhNGOY6yj0CtdXWQFFcfdlRd9TGmlN1EPzeR9IABZDTBdei0DRMZlcwCTKb30pA6oa/7DgNaNGiFJhuhizmZYVsWQuPtL7xX7S/vktr7PBJgiI9PpYDKEdSiyswCziuJ6BmVWxBmJmBfHyMcx+XFBJINK5//ETxd8CmdYApWsx2QzHwEmJYmc4xXnby7IpO04WZjU2aRTxNRZEcXDulGmxboAkyRkAmiKDqbMXUzK0umYvwBXXn8DJL+fczMZYFoWvL4LAPMXH6B+vi1cAJhnO256Aul0CnY+j89+5vN48lAN9t0AACAASURBVMmt6IrF0RmPw0vOXo6pjwCYdH+R4FgUoarJBW/0tAiRug2LujCkGQCZoZTwkx370FYfx0fu34Lm1lp0tIRRHyojFFYh+8qwS0XItv+NfsyZr4vH8CefeRCPPrYfn75yEQK6DE84CH88Cm3FIsQXL0ZKT2Hk1GksqNHQEvMjpskoKVEMnp7GdDKHkUQOX/zW45ieSWFRSzPz7NOFIibTea6ckX30XXfeIWg3AQ1NnV2I1dQKfalX4SgC0uvRRHYhpuTnO42v/y6yXhNmOpCU2Q6m7eRPmoUCZ3GFpAJPVLZZxMixI/i7f/zfWN0EPHDVUiQyRfi8MsYSOXzpe9vQXBfBh+/YwM6vpm0hpKlcOyWdJdFcJkbS2LtvADsGpnhRPo9yDiUJ1nACwZEMAlkTZc3G30yNY8G6hfizD12PMdlAvOxBi3b2a9myyyiUaEIHgn6V7xMCIZmMhcwM8Oj+QXxv20GsXLMS9951MzqXrkBtQwPSRarcSihbHui5POKhEDLTaVx307U4PG1gwaormR4rqEROpdZDVfsigqE4a4b0Qob1xB5ZRXZmGJMHHsfaVWvx0Y/9MS7asBqqT0EwTB20MlTKhHPc+/jclGfjTPo856kGs1K2KsTmoAlbdHplpuSZNgWse3BioB97D+zCvv078crObWjraMLq1cuhBTSk02kkZlII+MN41wO/i2i0lrsjpbyBgOLHM09txeFDh6D5NNx6262ora1zNFASApofJV2HoZtCq82W+KQ1oxgBojvbzDKh9U3QH+CF7dTMDAZPneJ96+xuR1NrI1SvBMM24FEqONJ/GF/9539EQ0M9YjVxUB7yy9t3IJvMormpFevWbMQlF12O3p6lCAUiMEoGIpGwcIv8v/RLF7pvZxt/LlBgz2E8d5tIDsCk9TWBETL4obUB9X6IMlopljF2Ygzf+udvwVv2QbIkFLJ5qD7KxK5A9xSRMVJIlBIYmjqJmdI4lEgFK9cvR3tHJ4L+CAo5EzOTafTMX4KLNlyCUCCKcDCCQ/sO4cUXt+Oaq67m+I1oJIT2jlak0kRJl6CoHpRKRfT39WPPrr0cJ9TR1or6+hrMm9+F1vZm6KUSFK8Xfj+ZoKkYPDmEAwf7EArFsX7jJliVCnx+LxLpKew9sBMnR04gl0/C65XQWFeLl595AQNHTyCfMlAXa0Vn40LEA43QpAj8ckg46NpkQ0pAjOYCB2SSXpW0mG4Um6s5ZCMy0mA6+ZRs3CXQvGv2QyBNAEzhHEtjN1HtXeqp0FOKDqQAbE6epUTRSuJ1s860kjAFE691QCMVCLiDKc4pgVN6cueTabBzQJcA8yzAZA2l6IYKl9uq6BEHYAoQKb4PO+CyiZADOJmCK+Y0QZGtNvlxIaJz4VWNay5wdA18XFvWORdZV3bpWLXO2ra6TrNOFMlsHIkAmESxhkepAqBzHUwCjBxZ5uoyy6IDzQCTu5UChDJwZSBKnVDhFFyhdU3Fg+aOTlx9/Q1QIxGW4tD4Q/Ir9QLAPIeB6Jf70gsA82zHMz/Jt+u+bdvwrg/8P5B0HRu65yGkqhzITU/B6OdIKkE35IGninlwDudKxPdaoEU0B4h7ZCTyeXxn+x6s6WjEopZ6+CJ+rFvajkuWNrDxTk29xkGyyP0cLVMy6yjk8Id/8yP0Hx3B3fOb0CX74a+PY96iDoSuuRpyYzMkYxLHjxxDV62P9W1ysYhyTRtHVTz60hE8+Nh2dhCVbAumVWaTANJj3Hj9dWior4ehhHHlZZeCqIzJ9AziTS1cbSU6bCabRUCjvC1yhjvnTMFzOLq/kpeeHx1MujLt4qsApgBmdNWkpibgVzwIIQ9yr+vv78e3/v27qAvK+PB1XXw950oGaym/9dQ+7Oobxp8+cBmWdtejoJs8AZK+xaD4Cq+CdMFgTd3gwDh2HD7N2sO2WAx+00JheBrm6SQ8eR379Sz+c3QCf/3RO7B81XyMmTm0BnyIMOfntR+UwUmxI5pPYeBK98pkqoChiQJeOJzCy0MzWLJqFe654xbU1tdDVf2IxkiDJwLCVY+CbLaI2rpaFC0Prr7iYhwenMK8zTdD9QYcIx5aeAjnwXxmBtG6DqhUEbdNeGSFJyz60plDjyI5PYLVa9fh4x//C1x26XrWtZJrYjhEUUeCbisA5mzJ6TwGmHrFMk0Yus6TOumuCEynshmmZT36xCN4+JHv48iR/Vi1ZhkDzIaGOnS2d2BiYgLxaD2W9KzC8p6VUBU/ZqZTOH1qGGXdwPDQaUyMj/OxXbtuLepqyVFagWGYfBwp45JyHEmLSRQ9GjvI1IceNJZwOLot8lVpGTY6PoHDR/qY/rd63Ur0LlkA1SezFixv5JApJJHJJbFn3x6m7cpU7a54cOzoMezcvgcnB05j7eqN+OiHP45NGzfx1UCLGjFZztHJzpY/+SsZbS5s9O19BKpYilQsESlAgh5LVzV3MC0Zdt7C6PFRfP+b34eZtyFTq5OC5ysGQAVnr4VcOYPd/bsxmR2DGpEwb1knmtubsWihMOt56YWduP/u3+Z7MegNU3+PGZYvv/QKnnv2Bdxxxx3cdSOqf01NBDMzE1C8EgJBDZpfFOJ2vLwT/X3H0dXegcaGOo4EIg8FihLx+UivrMAyK8jnS9i79zD8/jDWb7yI9D9k6QqzXEIyP409B3bimeeeRCI5gUs2beDi355X9uDFrdsxPZbF5Zu2IO5vhpn1oDbciKA3yMeiYhhs8uPxGIImK7kAUxT7qYuJisL/pvuUZEdOa8yJ73ZcVsmAh0GhAJAE5uilJHlgG0eODyEg6OEa7RzAJEfbMryKoL0KbaRwk6UxyjUOmjUNYv06TwaokImPE0UidO1OjiXTWi0oinCFdTuq7raFeZPrDkv74pr7zBn7iA6pQxZ2olTOBJguFde9narpse6K1gGk/BJXdyn+LVKbSCspwKSTTur8jY6xAJMcb+aAQcLqlPFObsMeqEJ3OavDdHWaDjjlfEz6N43JouvK4NPpitJnMsWWOpgEMCsyJMWHklVBfXMzLr36aoTq69lZlmF3pQzFeyGm5K0aPC8AzLMdeT2FoUP78P4/+Bj6+o5jbXsH6oJBRAIaPFQ9J00W2dxIEgpEHbFI+yDBr9JNNPcQ9s1iMc9m0Y5u6dUfSzeCUbGheITrF1Xp+8bG8crRE1jR1YpVHU2INURwcHQC9TUBfPLdl6OtTsWeY+NYs6B9dnO0yOKxjmMigFzBEJbarJmSRIi443aG9BSeOTKOf3rsCOLRMK7bvBLzuzuw9/gEnnppPxa1NeC+K1eiszaEclk4O3oVD3aMGfjnH72M/oFh/N4H34V33H0rxkan4PUF0NjYyFQIRfEL1zCPjwdcQacjn5k5IHme06fOI4BZcgCml0EQGXi6D6uQhmTrMJPDSKcS+MaDD0EqZnDZ8i5s6g4iW6QJHHh0Rz9e2HcCN27qxeblnWwVb9plaJo4n3T9U9WbOvA+bxzpgo0jAzPIpzMImRYUg3LabIykcjg+mcBQJov1izvxzmt7oQU1mJIJjYolr6NfZvc5oqCTsY9dwfHRJB7bcQIvHhrBgO7H1TffjMuu2YLujkXsKDovRDb3BdBUYxWyUMsWxvMWos0tGPf4ccNFq3BycBSdl90DrxZC2TKFcyxPnKIbS/eSIim8YIJtwrYsntCi6WN46ZUnEK+J4/Of/RLufMf1SGWKiNcEOEvuDMfROdOv8xdgWtkKjUlERaVOODlNUzciW8xhZHwEX//G1/Djn/wQpl3CdVuuQEdnKxv0nDh2DO+8993o7VmGgBZFJFCDUqEsNF2GiWyaDHzGkUkl+TpatKgHYYoyoGuKqbAKA0qixNI4QnnFBjvMVmbjSegk2bbFdH1V9SGTLWB4dAKSpKCtowUNzbXwahKmkmNQfB74/Cprbk+NncKTTz+OHbt2oampGZ2t3Tiw9xC2PvUcQv4Y/v9P/yWuvWoLRzNw4Hl1MPurdIMXqLJvfAlT3dl054ALx0940Mw2MgnkOACTfquQ/lL3wMiYGD0+goe//SOmy5bNCoqFIoIRDaZqIFGawsmpQYykT0MKeNDU1YjFKxczV3NyYpKbcpdtvhzrV29ATbQWZb3MzA7Kmjy4/yB27diFm266BTbFkFTKCEXCDDQpz5FafPQ7VVXwyssvY3x0FFuuvY59a1TFy7EmFaKUU6yI5oXqVVDIFLF9+3Z4fQo2btqAvJ6DFvJB9SswyiXMZKbw+JOP4eChfWhpbUDAK2NyZBxHDw7g0O4TWL/yMtSF2iCZfsSDDQh5Q/BYFRjFAlQGW6TDNBhgVghwuWwydo0lmqQo+TOt1cm0FXOMYIqxEyxHjri6SdElJB0+dTGZKsu6TAKYtIBx/Ns8FlTZhkqBjaTFdLSZtLai4pigybpn02YXWVFvFLEqDDDJ3McBnkx1dRxsFZl0nbR/AkwK3af4uwCjgnrLAJM7r3MmP9UusrMAdVY77q5MqxsSLqh0i2dO35I7wWcCTFcWwQDTdXul65KQNwNOQYtm8Og+WWsp3GM9HlobC4os6SuJQuvqMwUwFRRZAUzp3NF2BU12FmAyeKX1MVFknQ6n7IVuAzUNjVi/aTPqOjrY2Zj9FAjwu+YQb3yIuvDKX9IRuAAwz3Igi+lxfPZTn8aDD34XMb8fq9rbEAv4oRd1fvpowSnTItuG4hNZgVlDR8TvR8A354TpAky+VQnkncXMQFBkaXAW3SUChEPTCTy3/zBnBN6wegluu3EjelYtwuPbduPZ7XuxZlE9btvYhcaaGpR0C+m8wfEB8bDGP9nNi3LrHLH4q79qJTODYxNZjGZsPLb7FMwKLeb87Ch3z+alaI6GGDDQQOPzeZDIFXBoaAL/8exhhOub8bv334oNl2xEWdZg0OLO54dENEJyC6MgLxoYPKLTwA8a6GZ1TL+kK/it28z5AzDLutBfSCoDTDfLmw5dITmBcMCL1OgxPPXET7Fn1y7cvqkHC1pqEFN1DE9nsX9wHN95ei9XgO+/bh02LG5DRjfQUBPmijaZOE2lC4gGvShT7pTk5ezLTL6M/sEx7D04BJUCkf1+TOXyqIn60d0UwpL2RkR9ZHdvwqdS99vP4I0frmUsLQXoGiTzK6dr2TecwLaDQ9h/YgJFw0Yir2NXPoC1dz8ALRBBWA1A8/qxuL4GHfMXYm0UzDwIwMJM3kCRdKPxRlyxcgnGpzJo3ngjgqFaqJIEWZJhlwoiA5FcTEt5joomPZ5UsRloqooP1sge7N7/Aurr6/H5z/097rljC5KZLAJBPyLx8JmFpLcDwDQzFRqXOEJJ8fK4YFcslGwde/btxle/9k/Ytv1FLOrpxsUXb2TAl0omEfQH8Vv3vQsLunvYEVKqeGFSMLwFlC0bhl5AIZdGsVhguisdT6LK0oM6puR0SQs2otsL9+AKg0xd19moh8ZX6mISi4LiS2TVB9OsIJcr8nsDoQC8fqJbmciX0nQLsAlKUc/Dquh46pmt2PbSS2hsbkY8UoPjfSeYLptOZPGed78fN11/GxbOXwyvSpRssQirHsLfvl1Mh6s5q81yjEFed7x9/eWE6Hw4jpN8i8/9m3S6ZweZ57JMeTWb51ze+9ZNJmLMm3PIZmagk8lIS32SzKDkgZ40MHJsFI989ycw8ybrhsntOlTjR8ZO4dTMIPpHDiNlJLFgyXwsXrEENfV1GBg8CckjY0H3fNxw7RbUxGq50miVTIT8YZ4UxoZHMTI8ikWLelnnTDKKYDgIRVVZ/kA3gJf8JwC88OJzmBgbw9133oliXmRVehUNmqzBNGxa1EP1yqhYZQyPnIJHttHc2gDDLkILE/MKDDZtqYzjgwPYf2Av9u3fDb8mwe/1wSqVMdg3jsyUiVigEW31CxCQwvBLQchkAEP3OlNTTQEyJdI12qyX5GPH/FRh8uMe29l5hQGmcFhlcCm7QNPROFHkCTnhOgCTNsExI5xp6UaGWFA8BmTqHDsAk+YnmXI6VSpIim279FWXCivMd4SDLNNoaVp2DIBE3IgNRSZtpzAhmouAnotTYWotr+mcbXCXVXQ9eftuTIlD6eX9YMBYxb5wL3WHD3vGXSLQ8uxx43e52kj+6QJM0WEU7rAEDp1uJ1NahVOsAIYkKKbX0utIWuHEmcw6yTprVZciy11KAqUiz5TXkY4xEGsx2QleAEwy/ilDhVXxIF7fgOVr1qF14UJowZBoRctEVz5LV+ctvt1/Ez7+vBl932yTH6s0g0998n/gH776r2gIBbBp4TxoCgUAUxQBBf9KHL+RM3T4NB8L4omcAIuy86qrQnTjiYn09QHmnEO5ZdlQJBkFXcf2/n4Uijo2Le7GO++8GvNXLEBmehTHjw9g59GTOHBiAu+/ZT3a6iKY1xxDPOTjwSCvm0xhbK+PzF7HPFA47qH0SwpFro1oyMELowxMZCwoZUHPjZZlRCgPDioKFQ8Gklk8te84Xjp4Ap2LenH3vXdg/bpV7NZl6DYCwSAM02Y6g0+j6hGBbOaazN1Hrujh7XFnnUcAk7qQNItR10l0MGdJm8UZrt6++PRj+PrX/w0X9bTghrXz0FwXhsfI4cRYAt94Yi98dM2rEl45NIierma2CV/c3YSmxjjW9LahRO6ssge5AmUc2pwj2BKPIl80MZMqQVG9LMgnx8CmmgDiQSBX1BGWitwVhF2CSVb03gDvG4FW06rAr8kI+72YShfx4qFh7Do6zFrQhngYy7sbEA1p2H9qBn/98gw67ns3CkoQsGV4CkXUDR5C9/xF+MObL8XihQugGUWOzcnkCjhtKLh4aSekxl40L9kEv4+oV+S6J8HIpUUlXNd5v+ledzg9/N1s20Rx7DDrVTdsvAQf+aM/wppV81E0qJIuM5WMFlizj7cDwDSKFWHgUYGkeKFbOsxKCQUzix/95Ad48Lvf5U7m9ddfifnzFuDEsUHMTCVw+223Y83KtaivbWQtQS5Tguzxc1dQUNfI2IwWyuJJQI66o4LFUYHipW4A6W3KyJd0+KnIZ5jQ9RIoloTe41O8CAYC3HlmHiyfL6pICDqYaenQKTOYiyE6UrkkppITiNVEcGLgJA4dOcoFQqL/plMpdpWlTs7ypctx60134rab7kE4EHKKg2cCzNnameC/naeP15JYnA1gzjlHul9W0OREMXNOx3zmoagGl2f+W6xleQHv0Bndv89S+1xysrObYu07B3irI4yoayP2Q1Ajmcb36qKu+9V+3c7WqwCmoDrSqoJI6TJQklBK6BjpG8Wj//kE8uk83xcVxYYSBiZLYzg2fhRHBg+wHvOyKy7FytVroOsW9h88hBXLV+K6q6/FwnkLuEheKhZRscuoi9WyqY9R0FlvLMsqU13pGGsBP0/hdH9QTnAsHmNt89atT2N0dBj33H03jBKxPmT4FA1BLczbIo00ASTqYpJku0wGRHaJCz2UlUva0lwhy2BQVlUcHziBf/u3ryNfSqGjow2tzW1ITubwyA+egNcTxaqe9fB7QvCWA1DJ7MeSoLCeksx+SKphwSNTz9dEmYCVSr4AQsbE7qSk2aSoEOdaYBdZKigqshMh4nYYqYhGDrV07AX1lGixroZSmPkQ1rYgl0uQyiXeBxEvQjpVmQtbNAzNAccqMx4GgwQwBS2WHWQdDaYAlKTrNCG7FFnqwjkmkoJ2W4bMAFNEmZCp3Oy2uPPqxJSwAaujGeXuKPUuZvvjgqXjPl0YXnVf8K1WFQk2W/xw8CtrJdlZViDkOX2mMOCZ6zgKMCjMekh/6Rj00PuZOut2Pp0p1nGR5S6l0xF14044ooTptQ7A5C6mIrIxISNW14jFK1aho3cx/OGwI6il+185b3DOr9uQ9Ivuz3lz4N9sgDl0fD/MUgHf+tZ/4GvfeBCNfh864jWoDwfZuZD0QZl8kXVI8CnsMkjUEcUuQ36NHMyfRQfl7oDj2GWS8xUvsjwYnp7GZCbNg11dbRQ5vcgD3DuvXYm7rl+GZw+N4YlnD6C+JoLe9lp0N0VRHwuyqydNtLEwVRxFFhRTXOwyOzHS56VME9EQxYnQAEGTiDA4swyi3ZQR9WsYTerYOTCKVwbH0NjchC1XbsTyiy6GL1oHVVE5lJk1FzSgM/eStE4ELqsWes5VKgD2L3rJ/tq8//wBmGzpThVMqvgJGhYPuTSBZEcxODCAr33t6/BbGdx92VLU+Ih+qEAvZfCpbz6LeCSImogfu/pG0FwfwxVrF3GXfuveQeztP41PfOh2NNXFGTDSxmuRhFoxMGkLZ4OMJcOvKiCCTETxoCmsQZEMpLNFBKI2SraN8WIJEY8fdUSBYu2EWMjuH5jCCweGcHhwAul8CR2NcWxa2obNS9sQC2nI5HU8umcIH/y33fBuuQulVZcCSg0XODy7Hod28jCu3bAav/Vb78a6qIUQVAQ9Kl7YfgjX3HYxQvMvQuO8FfCpGncoCSZYxSwDlNpAEKZZQoXyMFUffKqKVGIMfUd34PLNV+CSi6/GDTdcjXldDdxtMCzquHkRCKivMvmZ1ZWevxRZU3CXaRyjiBuPUkbRyuDkeB8+9z8/hV17dyIejeEdd9yOmkgzBk+MIJcu4JYbbsHixUsRjUSQzWRwYP9hSB4NjY0t6Ghvg2XQsTZ5KShRZh0ZUDqUNqJekcactK/k0G2Q1pJ1QOLaoEU3dZepIOb1yExlFqV92ohN3GZUbB0WOQBbFnyhMDtWj0+M4fToKcTra7mjf2JwCD/88SPo6Z2Pzq5W5HIpfP6zn0co4MXtN9+J33vvx1Efb+N7grsdjvyAzYacYmJ1RubPGut/PUawau2V6xpZVQvkxahjjMK/5ruSuyCzy1RixzhAjl5BlGbR4T8zy9ZlJlY1RXhu4q06zRLTLLCumhb9BJqIXk2FBqI8C+3XXLezmn7ungPS4Ap6ogzDoMghGTI5VhKj+1X5pS4LfxZ3/prMSezN4hwTXut7CIYZTJVVaT61vChOGzh94DQe/c6TKBUNlBUbpq+EvJxGwh7HifE+7D+yD90drbj04kvQs2gJCnkq/HqwctVqrFmzBmEtJLTTRHeVFNi6BZ+icsakWTIZcNkmrf7B3UvSM9L9Q0BH0bysD332uWc4l/aee+7hNYVC9x+hKkjMJqAiOxUOhdspgUgFkldBJp1gWigV5X0+DelsmuekdCaNA0cO4OGffB9NLQ3o6VmAUydP4dmnX4BZKKO9qRtttd0IIgappMJTAIKynwv+EmifiUHlQd7Iw/RY8EdDKJXLHJVmGQb7TYTDAaba0zrEIqYNFQ+9Pt430aWrcKyFbhK4rrCciLuSbNhGc6igrFLxn/SXPo8JtVKCp2JwEYvdfhWJC1kEdtnhlgAhSQAdYx9iT1DRgIcpmh4ZFBJQFF1U2WNDZYApjIO41etq+Yk9wcCSrnWbXyPLNkfGkEs27RsVP1mB6XRHCf+Ru26Zup2ycPogYCmVJUjk7Er5lGXhtMtOaY6WVMRazt3rXLxzDXhoned2IQn8ciTInMEPSBvJINDpNvK/BZ2Vu5LchXQApkutZcDqshrIx8kBk1UgVABN2aHIii4ndzHp95KKWF0TelasQvuiHvgjMfcAk/bz1+QO//UY+d/MvThvDvybDTBHhvvR0FCDimngrz73N3j8kccA3URjJASNBlDKBCwUWSURqolhKpHkQbU9EkGMwtlfpdH5WSeVKGe0cFNJ20TOV5T1RJO3baFgGiiZRRiWgUwxh73DU9iwrAvf/OwDHCEydnoag+MpDIwlMTqTY3fPjvoIWuvCqI8H2YRFUxUENAV+Ly0AhLNYUvUhmdcR8lBH1gPFArIlG8mMgRPTBQxOpnE6paONBvwlvVi9chm7cqZMFWXZj0BAZBYym1GSedCgTln1AqOaEkzjNGUuvk0e5wnApKNNVylNAFUAk2gz5IA8dRyPPfkMHv7hD/DANavREVPRGABfVx/56o+w6+hphPw+XLl2Ea5ZNx/z2xpINI/pdAlb953EX/zdg1ixdDE2r12KzWt7OFai0TODBXUqMj6iMHqQtBWUDRMV3UKtAtRoRDcU2k7bq8OUgJmyBSNZhpEq49REBi8fGcG+YyPIFwUVd+OSNty4YSFiQS+8ioySRROwB7GQD7vGddz+lR0YrmjALe8EEAAijWz+IB3didY9T+Cue+7G71x7CdqjdQiYHvzlF7+C/++v/180rrsNodpWBtyybUEhGrdJVWmgpa4R+XyGAUqpkEVy/CRXiFevvwKf+pMPoHdhF1M3S4YOw7bIrQ75YhGRsAbNV23yc/67yJbzQjknFEe08rRw6NgefPt7/4Lnt/2UdY5LlvaiqaEVO186jCU9q7FmxQam3fUs6mEDEIvAOiWhKbTQ88Ov+RAOyqIiT91jdtynyrrrXyjBQ7pcGlvIhZj9kkTOHS26GFzCBZdk/UGvpfHIRLmiQ/ZJTHEmbS11ZUp6GZPTM5hOzKCg55Au5FDf2AJVC2Lr88+h79ghBIIyGhrDGBo6il2vHEDYV48br70T7333BxCLxnjoqgaYrp7w7QMwqzu0Z9JiabnJ3R2mF4qiyeyikN3PKRSernUP5ziLsV+AVO60sVOSMEHhBbFbeOSgdso7zTJYIVMnKjC5kQjE6CEw4AJLp9Qxq3ubA58C+rqNGDLr4nJFVQfTsQJwkJz4Mdu4eYtXQ7PA190pyUbZAZiKAzBLUwQwh/HjB59gKmrZa6PozSKrJHB4bC9GUgOQ1QouWrMevd09KBsSdu04hM6ueejs6mIDvsb6BjbAonzZgN+P5YuXiYK2XWEZIPlA2CbzsdgAi+imtCYhYKkSq8kDPPf8sxgbH8N9993HXVD2dyAgT/ck+SwQ24GYKQ7Nkzvb5M5aFtmEiUSC2QP5Qo73g+7zeG0Mh48fwujEaehmHrW1MRzrP4aTx0+jmNLR07kM9YFWRKQazYib3gAAIABJREFU+O0AZF2CxyTwTV4AEvxhBZlSGjmzAI9PgckOdApfJ2WjxB4B9B80BlHRyqf5hcEXMWZMERHHcXG074yAhHOra9hDoJC+o0/1wu/1QJNteAlkUiGAKLXc7RQZlkS/tysEVGleoK4n/Z6owzS4CSMe6kCqioe7vFQcoXvANgvwep3OJC8iaf/FdSy0mHRfkdMsvd9ikEkAk4Awf0/Hd7hMaJAkjMxOpeuINJ+i/cgNBwKXDDKdfFXHsIfvIAK9ztPtYvK9SLmUTr4liP7KONPDYzIXgVw6K3UUHRqrAJoOsGTa65wTrGv2w5EkTtHQdZKddYvlTqdrHiS+ENNjbRFXQvTbMuk6JS93MHuXrUJrTy+0cMxhbdGxvwAw36o191s8pL7xr/1mA0zdFO6IpCYbHRrGtq3PY+szz6OQSrHWJx4KQvL50LVwIVasXolHH30CP33qGXSEQ+isifMXq67u/qxvSnoHAphsK03sLtYcVUjJyBUu0yzCqpjYOzyKpF7Ch+68FL9//yZY2RwCXpVdPlN5HdPpAiaTeZyezmEmUxAaJdJOyDJTezUvAUABXr0tDcgWTJiJDDoba1DKWzg2MoOjg6M4MZ3HynUrsfH6G7FyyQJEwzVcubMMHbYcghaK8oCXTMywZjMciaJUMJmOEolGZymY1R1LWrx7LwDMn3Up/Er+7uooZjuY5GSHCqaOvILPfPGriMk63nfjOihWHgHZxL8+ths/2rYP16xfgPuvWoaGeAiGLUFS/RiYyCEWi+OZvSfx+f/1Q9zzjuupRI1sviTcgacn0dPVhMa2VkxnstC1EBTNh5FUlivHvNjMJJBOZhCxC9zdzCUSmJ5Jw1O24NdUdDXVYH1vGxZ31CKoqfApMnfj3YdYgFLX3cLRgoZPvKTjxb5TyG68CQi1AsF6oDAJTyAI/47vYLFdwF+8/4PYvGAhKpki3vvBD+Gxn/4X1tzwB0yDLRsFNvGhLiW56noVFaX0OC9A0tMjGB4ZRENDI9773g/injtvRTweRiqdRr5IQc4qQiEJPh/Ro1z5Ch1x0X3B2yAHs1ysVEzTFlQ5r8IA89ltj+O/f/ZPkdensemS9Vi7dg0qtoyHvv0YbtpyB+66/V7s3rGbx7JoNIx4LAxJlZHJlNjht76+FqHAmQCTaVt8kQonQzJp4Fw7IWJCxSn9U3eTxiPqXpIBCrtEOrRJ6hCUKyXYZR1lS4eHx0AFhaKNiclpjE2OYyY1zR3R7gU9aGhuw5H+fnzz3/8FhpXFsuXdqKtX8IPvPYaRwSSW92zCl/7mH1Bf18DjqatpcruXPNazeZoY3M7nDiabiZzlQdDNKpM2TeheDZOOMy/X2VSLFsFuLAK5SNLSVSzohY6aM2w5y0s4cgoNHNGkRVJ7qVTghX2AIi4kAiNk3iQ6PFyYYLdxWqSKfWR/A+fftMCm1xF4IcdhFznS/rgPYU5CXSA3bsZ5mYMwz2KP8CsZj19ro/RVHGKJg3oJ1IkO5hzANBlg/uQ7T/J3N2UDKU8CRjCHHcefx3RxFPN7OrFuyWqEvRFkZ/IYPDHGnUyf3w9/IICenh5kcznMzJA8QsZ1V1/HBW3qYFIcCpVqaI3D7rUEMCnxkQoLkocBJu3kc88/j4mJcdx3372i08mdPhHfRt1jzsylDibXGASAoHNLeZjUbR4bG8ehI0f4PYlEkrc9f9F8lGUbTz/3JEeYrN+wGvlsFnt37cfhvUc4sqSndRmaQm3QTD+sjAm/pEJTJHZeJfl+sVyEDpMBZoGYWnSuSTtp076Ia1FkZRJAAYp6CflCASXd4OuGvjMVDNktnI2AxHejtRON8zS/ER0/5FcQUAhkAhpXJ0XcCAFISSGQSsU0Mli0oPnpPjBJc0FQlv0sqHCAssGRJFyMdOjQskLsC9KUUuu9GmAKx1amyFLn0u1kgjqe1P1kMxs2JmIlJi8iRReS4luIosw0YqLeUiGPO5fiJz9dGjrH79F7yiLaUqxkxX3LETECZFLXk127OS/afZ3TpaROpWPEw0DT6TwKsx8HYFblY7of5DIdXIMgcosVIFQ8WcfpdEeJQitotDLKHhVljwCYPctWomVRL7TQBYD5pg1cr/NBFwDmWQ7OTGoM2UIOLbEwG9NkphKYnp5BxbCYLpJKZxDw2OhasgzRmhheevEl/PknPgVksljR3sq367kATO4OVKi6J7KLaMAnZ86ALGE6m8XA+ChylgFJU/GeWzbizus3QCfTikIWNZRb6VWY+kqDDW0rUzCYPkhB93TjFnWTf0cxEvQ70kvumCggkcohWqlw/EMiScYXHrQ21eGWB27DkmWLMaO1Mv1XUzQEZA9iXhmpYhlmhcTsMvK5LHcsw7EY9RJ4IqGB2jWqrZ60qXvpe/twZM+jDqaYAHjdPkuRtRhg/sfXvoxvf+ch/P6dl2NJSwT9g6cwmUhif98p3H31AjTXBNBcG+VFfrmiQq+QoF7BqRkDT+0+gce2HcZHPvROXH7VZZC0AI4PjOLwvkPw+1RMZQoYGZ9GpiLh5Ogo+kbGkNJNVDQ/gkEvrFQSselRLF/Q/n/Yew9wOcsy//8z7Z1+ek/PyUnvIaGHGpAaikjVRVB3FbuuXbeou/u3C3ZFFFEQqdIDgSRESkIK6fXk9N6m95n/dd/PTBJc159wIZBd5rrOdVLmzJl53+d93vt739/CGdMnMLHOw5QGN/WVfr2hyxtOZMT0wJRdehMtrp9YMqPXSpnPYvsIfOSJEXYVAgwtORc8TSBdz+QoDr+P8oHn8T58Fx+46lquumgluWiaG2+8gRc2vciC068uumtksQlFNp/FnomTTSdw23LEYiEqggFOXX4G5593HrNmThF3GmxOuxYlluWhkE+Ty8VJpRNUVQXxB8RBWd5zCWAa05pCvrDX7nLMfCts/K/2PRQyhYLQ4SORGF5xeXXmeOTJ+/nYZz5AVZ2PU047kUWLFmHH4omH1nPumRdzyQWXc3DfAbo6OwgEvDQ01uqkYGQkQrCskpZpzZojZ7ryMsEs0rRKXRAhzhY5lMKQkPxNjQmwS8dftJp2pUEagpehUeoEqyBNjDSJ+JhqmcQwTYokcSbs6e1j/6ED7D2wh+r6BmbNnc+EydMYCY9x8w++TTQ+xLz5U6mrt7jvnj+yY/MhxtfM4be330ljQ9NhmlwJ4Mh3pf4f4wDzyHp4JXX26HVSmmDKhEeQg+STyh+dThdut1/vizod0ZgGUx/LqVRJhhSJco/LFkilciRTCS2G5bzLBMZyuIzExClAXYCkKWBVh+tykIynFBi63SWzJXOvTKdNRIS4Dcv5T6dNw0ddPI9YvBSvPzELExCg3MTDPiYlkPpme4H8JYCZKwLMEkU2OZiha0c3q+55RvNfE7YEo4UhbNVZntv1DNHCMMefvITJtROJj8SUXtpUP4X6uiZGR0MKqObPX6DHfmBgQGnNZ5+1wkwwBShqW0AAprAABCxJAW8/DDDF5EcO3Ppnn2Wgv5+rr75Kj7NM9tSoSc3RpDmQJ5/JmOUjtOdcTqmqMjmUh0QOtbZ14PFYWksJKJrcPJma+mp+f/+dPPz4gyw5bgEV5QG2bNzCs6vXE7QqOWn+6UyqasYedxAfilMdKMcvtN1ckmwhTd5VwOZxYPNYRCRWSSJcDKTU9SlNEYm7kt+XTGUIRSLqRSG0ajGZk+ZnNBY1E0yhyTrMRNbjtpRx4fP51FxMWD0+l0PrGalrBMRabgden0VQTBZdMoUU3aesRxkcpMjnE+TzMXxeWZtpKCQVZDplqikyAUcer99FihQ5aQCrhlwmmMW1LE030V3aTG6ngkx5j4Jv1VRI/mZMGZXtKuDSLkBRvgRgyvnI6XlWmqyc36Ifg+6fCijN8dIjpH+X1yy6wEqes4DEnIBTgz5Lv8voJ4pTzGK0iJlemomjMfcx+ksDOosOsqrBLL5WiYKre4asoRK4LEaZFEFmiSaby4k2X5qOQtu2qKiuY/rcBTS2CMCUAUjxOn97gvlqb/ev2/PfBpj/w6EUF0ShA0nIulzgsmGaDpKNWCxGNmumHTL9yGQz9PT2sm/fAR78za858Px6pjfWUeX3kpObYzZLzm46ZkKlk01cOu4aoaTu02KeIWJznxFBqgV2htFYnIBlp2M0zL7hkG72Zy+bxT9eeiJTJlaRz4WJjsWoCEgI+P98KmVTld9T0rfIDV8K9C19ET7+jfu55dtfZuqUyYTDTioqaojF09grq2maOIF4TqJNbJTJJprLkwhHsfvcuP2+oolC0Qhcu8KlPthfPqhaK75uS/dNf6FjCmBqoXfUcMJZSOlN94pLL2HB1CauOm027d09HOjootrvZPn0asqr81rES19bBPfprIP9/QmGozn2dIyxr2uY3W1DnLRsEWeedQbHLV2K3eUmFrXwqdFTAbvbw5p9Xfzirt/zYiTG2KQWohW1YE/D5ueYtu4Rlk5v4Qsnn8j0FgtXZUi1vNqFLXb0pQAULY2scTEb0tBsodfmCwyHEzy7b5jPP91HYul5dE1YALZqcPjVvt6VjTNx6DkGHr6blQsWccEVV9O6r5Wbv/Ef9EfjzJ21nHQyTCGTxGkr4JVppMdS84TmyRMZP2E8Jx63mEUL51NZ7ieTShOPx6loqNFOfTw6SiqV0O50JpvG77XwybWh71GApSz6gKEA5Y5xgJlIEo3GqKipoODM89Dj9/GRT72fQIXF/IVzmD9/HvW148knvUyfPI+6qga2vrRFJ5c9PR20dxxi6rQpLFq0jMrKGjV8Ki/3axFn9gXD2ijRpaQ1bkw1zHRQgIzqMgVsCsgsUvJ02qkTEgEQwvZIkkrF1ZgjnYrpOpcgeSlGxOxk05bN7Gvdi9fv55TTz2Lpiado4f3chrXEEiN4fXn6B/Zw392Ps2d7J1PHzeHuO++jqXGcgtdSv75kJFMCmCUq5rE4wfx/AcyStY/cEzN6bxSzOzd2CU7X82aiE7JZmTqKdk/OGaSLen65e7o9NnLZPCOjUVpbD9LXP0A8FtU9ZuK4RiorK6iurqSpoUEIEUaDlkd1sk67vK5o58AjEk8ZaGjXTOpIowWVojWdkessj2UZ109xKtZJ6WFzFzPBfCXANOLHV0QLvQm3l78FYCaGMvTs6mX9wy8wNDhM0p6gUJGmUJVh1YuPkLSHufCSc6gL1NJ3qJeAq4x3XXqN5v+Kk+zA4AC1DQ06iRM3ZrlmZkyfSXmwTN1bRZMpd3HRwCoYd4pXq0wwhXJpw+X1GIC5bh0Dff1ce/U1ylAQcKlTZDE5lBipbIa0GgUZPa24PktzSa5hy+0hFotzqL2d1tZWvD4/U5unMn/hAkbjYzy++lGeeOoRRkYHWLhgDh2H2nlu3QsU4jbOX76SaQ0zyY7liQ1GCVhe/G6JSLFht+wk8ykSoomUc+90k5amvRG00t7eQVd3NyNjYTw+Nw2N46morFSdaTIljAdZKyaTW8Co1IB5ndgbRxpz7Zt1IowwqYcyyZQ22VPpOD6/m6bGWmbMmEJtTTluq0A2HSaVGlMpQFlApqBZQqM9+L0QDAozJ0csMoJb1quzQCgygqvci03iv1QJYGoq02eTda5w7zDItKsu1HhbyP/p3lQy+CmanBn9p3GoVYBZkiMUv2vrRyixihGNd7FiOY2lKZnwOLAVAWZpkigg1fxGA0ZLkSL6XaeeRe2lgEzVXhYjR4oUV52AqvbySLyJ+btQ6s3kU96IANrS86RxLK8l/y8AU/8sJGmbk4rqeqbPXUhjy4y3J5hvwv71l37lMVPvv9EU2b92fiKRiF4EHtFaFsHnyOgoo2Mhnr73LtY/8gDxaAwrk8fulG6WDW9QwsGN3b6aWciOIZ00sQJ3uBDJQyicJyvTkEIav79Al+gTsjlGo3HmTZtEKJZg5uQGPnn1Kfg8dvxWkt6hCE3V1X91OaXShh6iU6HiI5rI8PGfrWZH6wAP3nkz9RMmk4z7iKfAX15Pxustdi4hHo0QKGTxudy45Pbjs7Ad9VpvkbX8Rr+NYwJgyvqKJGWyANlkEnshic/nxiLKo4+v5cff/SYfeOfZLJxUzlg4jNdtp8zjpEyH0RFds72jGXa1D9MxEKVjIEbQ56HC66SmPEAsmee53T3E7X4++P73Mmf+AnJ20SAXwF3DSDTKp+54mE27djE64zhSVdUknS5q9z0Le7dzSmgf4WiK/7jubGZPrcbhLpBJCFjL4XUZcJFz2UhkxFjGSdBtbPCH8y5tkjy8rZ3n9/SzJrgIx/xTGbYqIe8GpxRCco/OURbeQ/zZxzjZA1e95720btvCnT+9mf5QlJOWLaci6KWmspwJEkVUVUttbR2VleVMb2kmGJACRjRFZjIvKqNMOo3L79H3lkrGSWfSWuDIdKUEPkwrxXRQ0cm+cvqOXZOfbKEgRWI8HsNhWYyEh3jkyQf5z2//KxMnN3Dc8Ys0S7KrvY/LLng3UyfNwrJ7iY2FSMSjxKJjZPNJamqqqK1rwinh2MmkTp5KBqxq/nDYQkb2SAGTEh0j9DunTrmMYZmEdhtKbIl+qRmd+VyxEShwRkqcfDGMXc6Nl2wqr1Oc0cgY8YwxaJMpZnW9TCZhaLSXTS//ia3bnqOq2s7WTTvZu6MTe7aCz33qKxy/bBl1dTXF6cYrJ5dH6/yOjUzH/2lS+d///WjfWKWlagFoXJ5LbpJSiMp5EaARiUR5afN2wuEoIyMhRobD6oju83qw3G6dToyOjmqjVop3j8TJuF0q3Ugm4vT39VPfUIdbsk/lNS235tOaORRkUkn8Ab9OlrQhYYe6mhpapk9j7rw5uj/oVFx0ahjXd3lfCiDlejwsxCzSsIvuOkbr9uY9/psGU4r9oyeYOYvEYIqu7V08cfdqbcTZ/BB3h9nVv41tHS9R2eTnnVdegjvrwu8IML52IsfNX0Y8nmZQ9cdj6uUgmlbLbSnQLAuWEfT7FVwKai8BTLkW7U5xfBVNofApxcDGWwSYzzLQ28+111xbBJgSB2GjIMBUyKFpiXNL6vmVa1OAm+yfKgVKp0kkU0Ricbo6u6iqqWH8hAkEysuUmtkz1MXGzc9z++9uY9nSBfT39vHCsy8S6o9y5rIVtDTMxJm2IFagkBajIhsetxOn2040myQlcVI+PwXLQ1t3L519/dg0WilXjF2TaaObQCCopmyynuX9ahJLkeorE0zTKCo6Euv2XTL6EVq3yIWyZFKSnSzXgegihe5qJxBwI1mWNqHJ5mO47CkmjKuksS5IWVBiWGSAkMBBHLstieXMYbmEWizHOUvG5SDvFOqpTCUFVJoIklJ0SQlgKktM16464WCT78XnIhmbauxzZFJfOreq6JTmgXy2YqxJsaWr9FilvMoU2livFR1ghR4rE2oDNPWrSOxVVXYRYBqQeQSUHgaZMmmU3MoSxVViqnRiWXquAZvqmSZZl6Vpp7xwMc6kZPIjP6PTS51gitGP6ISdlFcLRXYhjdNKGkwzLbc5rGMG57x5u8/f5zcfMwf+rQQww2FxYJMIBc9hAwHpeIlDoS0yyvbn1vH7Bx9m38GDqvnwi221iLDVIMKO1+nQzD2rOKHx2GU6lGJgbJBEPsVQLK7BxmPxNPU1VSyZNYkp9VW8uKuTpbMmcO2KmVT65QILEY6lqS4f91dXh8aHSDC5aKeKdvLheIoP/+gx9rYPcuFZCzl+YTNzpk/G39iMv2Y8Bc9EsHtIFMq0Wxa0p0knYmQTYdxldTjdxuDn//DjmACYkl/WK9EQ4pAXGcNViFJT5SMx1sE/f/FbNLjTXLp8LjPHlxFPZ7TYt5xOIuImmA7xwp5ethwYJpbKMaGhmtnjKqgt81Bd7qGxzE0kmmP1tg6+/9DLvOe6q7n4ssvwlltCsmKsMJ59ba2c9tUfQcMkmHeayStz2Bn34HcZV1fF3O7NdPb38v3PrqDCV0k+G6BCbmt5KTwLjCXSpDySqWZps8YptuSpAhtDdlY9t431/VESVRN4efpKKK8Huxvt1oiTpeRzZeKQDeHYvp7j4r186KaPUO0qsPnZp3ngztuZMWUSJxx/PIsWLaSxqYnqmloFL+KEKMY0r/Njr81mOyYpsrl0uiCukGqGYXewdccWHnj0Hn77h9s47vgFHLd0EZbL4k/rNvD5T32NGc3zsGUlBy+nOZfiduj1SZFvzKaOTL2Mc6EZRhVpWsXQctGHKfVOvkuBarfMpFOrGQMUBCSawjFHpljMquZSnpbL6p5nKJMOXTeqGBROmSyNfFb7+XkpFmV64crx2KoH+OMjd7F48RT6egbYtvkQPW1xbnjPBzn/He9gWvMUnWxo4XIUNfZ/K8D881CSEm1VJpgiu1DdpcbImPM6MjzM7j17efSxZ5DGZjyeIhqNa+yQ2+3W6ZU4jqvGreg1IKZdGZk422yMDA2xdctWauvqqKmuIRgsUx2gTMP07NllKpI1kRCSOegQk488wYCfpUuXcNHKC/CIq7lo4sTkiwxuj0PBqkymzP3PTCxLMSgGSOi/FC/3N6cseoUBkU7dBGBmDmswbTmXAkx1kf39Ki3IHQEbEecYa7etpj/dwaTZ47h45fmkRxLMmjyHmc2zKfdUKkVR6oBYPMFoeEyPhegxBWBKjSIUWdUx6yS6OMGUsytgR3rhOsG04/Ia5tKzawVgDnDdtdcqIDUmMzKxSymoVICZFIBpAJpm1Yo2Vg2DBHSaxEaZwpZXVFBeWWF+j4AkR54D7Xv5wU++zeTJ4xgbGWX75h0c3HmQpbNPZHrTTIKOClxpF4V0joKYCcmc1WkjYy+Qkaakw0k8B7sOttLe3YevvBJ/MIjH51cnWXkfmq2rNG7RB8vk1bCw1Gu1SJFVjbAyKMx+o/RwjbMS6qehcQqbwgT7is7S5HJmU1GdXuZzMdz2FNWVFjVVbuqq3MxoaaQ8INTWBHZieKw8uUxUTYE8fi9pwVTy+xxCg5VmibjOShyLkRJIPSbnSAGm7J0yZc0LsJfnGaOhw19KnZW2qEyX7TiKektpvOjEU6ab0tYTWYEQY9XcR363tGaNXrU0mbQJNVY1m0KnNhmjxvTNTDuLyPTIRLKokTS6S5G8FCeZAhAVYBYpsGIKJNNMZaEI6CzpNouRJ0cBzMMazOIEUwBmVqeYJYC5iCYBmKLBLBqOvQ0wX+cq5lW83Juzk76KN1h66lsJYEYjEb1Jyeb8Soe6AqmxUZxiLGGDrrZWHnrqGfYfbCUltK1EgnA4hLOQV9qplFniziYbcTaXJpWJkkglcMs0xHKSzdv49HVnMK+5kUf/dIinN+7nQ5edyOR6H+U+MVaIqpje73t1AFNuNKFYmqu+fhcVFX7OWDKR/R1DbN3bx4w587n2PZczefpSamrqyTjrtVDzIoV6ktHBboLVEwmU17yGs/i/6keOCYApHePBWAYkZzAWwe9KURZ0suX5NXzvh7/m0hMmc+KscVQHHMTTxrRDzKa6h6M8/uxWNSAYV1fNtPE1jKutIugSHVVGMzG9dgm9L7C/d4xP3LqOiy+6kA9+6IN0D/TrpKst7FLa7U2/uhdOvxSqJ6OuVckozp99gXmnnkTT1ieZN6WWz1w5F587SCHvw54xOZouy046X2DU4yZecDCQcdIfhQ0v7WJt6wBRfxWHmpfgKK8j5JoE7qABlVoMSRGRh1Qcol14Nj3DuRNquen9NzCtpgwrPMT6tc8YbeievVx40YUsWbyI8vJy1eIoDUoKkdf3ccwCzEw8onYuUpjZLYt77v8Dd957By9sXsf5F61g+sxpxKNx/rR2A1/69H8yd+YibDkHkVBEacNut4CDNIlETIsL0VBqREAx500jlAR8Gq5XMXvOgWV3qqulgE3JzjTWhYbvLXtfpiDA0oBL9XEUKrIwQ9IZWaiUlQV1cqYk3LzQOW3q+JjPpZSFkZU842yeWCqO22vjkSfu54E//o7jl00nm87x0ot72fziIa6/7h+54rLLmT1rRpE6V8zRE2OTv5CB+dafYv6/J5h/Di41xiErRjpSkJqsWnWEtTm1pyPU140vbeHp1evYuGkzZcFKvIEyLLdXpSQK7lS3ZYpek0soBWuBZEzYEx4SsTh7du9S5+BxjeNoaGjQfoJMw0SKIlMyv8+rsRZyDxZdXL6QJRIO0TytmYsvuYj6mhqqayrw+5047Gl8YhLmdv03gHkEZB4NLkt/fuNLo78FYMaHUnTt7OaZ+9cwFhoj58oQtyKs3fYUhfI00xZO5vgTltB/oIfTlp2h08tUJIvH8quTsgCkRNroWQWka2RHSnIrJfbCruZmck7E5EfOlER45B1CTc5TUIDp1Z99ds16+mWCee21ek0aCnKBjMgFirTYTFoostJUF3qkUJylyeTHUvdWl066hKYroE6cye0uJ2OxEAVHgZHQAE+teZhoZFQZVH1dvaxdtY6ZE+YyffwsagMNOFJOPKK/S6eJSNyJuNwGfCQL0DU4zHAkQc/QKJFUhqqGJnxBWYtGDy+yIT3TehwMs0uOh2FESNax+fyqJVaKtTGRkuNnQLOwKtzY7W4DimRtFoyjq8eykRfX/2SITGIMclEy6REsR4L6SjdLl7TQPKlKQafXnSGfiRAND5BKR/AHvcZqXyaQEkHikDVvQKu4xyrALFK+jXRAnOGFyps2AFNAqbjVGgcfk9kpALPgIp8V/pkmqipN1lBjTV6IqC5zCjLzRZwor1ukzRoGreoutZkgBkHa5BMQ6kDaONKkKwFRo6ksAvAiyJS/l0x+hOpuIkyKOkuNLzE5ugoyi66zIhszuZnyFk3+pWpAjwKX8lqZvEzZnZRXNTB9zkIDMMVFVgGmmDy9PcF8fcuYv/3V3vhd9G9/b6945lsJYEpAsdzcDrvVHfVOJYJNqBPRaJRkPKGbpXRunVaeSGSM3u52QkN9GoXgd2RIJJK0Huqkp7+deHgvXkeepdOfS1YmAAAgAElEQVQDxBJ2ntwyzHc/cSFpu5cHVh1iYDjM1WfMx+uWDSWD15PA63Fi2Zv+6lEVQCkXr1CFZLNMpLKMRVOs+PQvmD61huULRMMpoDPBU5vC+MrrmDl3KVdecQmzll5EMh4jF+unosyO2xXB5piAzWmccv8PP44JgCkF3VAiRzaZwJ5JEnRncOTi3PmbX7H66fV8+bqTGV8TwEmGpGSf2WyEE2la+0I4MlEm1Aapqa7SLm3B5sQlxXw6pVOBzbu7mdlUw97uMT5/x3NU1Y2jecZM1ddI4ZJ0BNi3bz9PCyp8/1fAIeHHWZ0qVj50M1Yiyg/eMZXFU6sZH4xRwI/bCpJPSVda6OUwEk/Rbbf0Mzy7u4dnX9pLNFUgOncZvllz2Oiqg3gG3JPA4TZd1FIeovRX42PQ9TK1257l2ksu5crzzqYp6MYdHqKirIzdh1pZvXq1aoo+dNOHWLxwwWE6XbAYS/E6rvFjFmDmxUY2bwCGaHlv/tEt3P/wPaSIcMWVl2pBc6i1jQN7O/nCJ77KovnL8Lp8JCJJNXRKp8NEo0NqRhEoK9ciIR5PanalTcdNDu2aFyRCSQCmFnB21asLwJQvPbcm58CASMmsk2JWJic2mVwYcCCZfB6bC7flIpuMK9FLJhfS3UjGkrp+nW7J9HOTKUAqJw6ZEEuO8tiTD/Lwo3czYbyfWTNms39PL48+8ByzZx7HJz7yYZafeqoWyob2V3TOPMo9trRW/rcBTKONLRpyKPdcTL8K9PQMMDA4piHq99z3IB2dvcg2IpRMode5vX4CgXIcLotYNK4a3lRSciqdeDxuQzuXejQtQNCrekyRlwh47enu1vvo1OZm3EKTlWlJTsBQBl/Ap5MlAUJSPxbknCgAyBGNhFmx4nROP+MEzaj1iLuzUzJMDYAoyHSqOCU3pFuzbo4Ep7w5IPMvA8ysRkyIi6w0bARgdu7qZs0Da5RiHM6M0RVpY+OB55i2dBKzj5tOWZmfdY+u47LzLuOS8y/HY/fp9ErYB2kxYlK3USnkDbNJGCsi25E5l7IFJKaklHsp3E27mWAKwLS8HnVyXrN2Pb29YvJztUbLGBSQJ5NOGpaCgjTJaXRo5qWAHGkIOVxu1WNK9Ixdo0KkSS80R6GH5ig4RA4RJ5YOkcqO8fTqVUQjIQXB9915H+XOaibXTWFCzWRcGYuA5VOwIzWZ2+clY4OD3T0889yL5F0e6idMpaphPCmpf3y+4rQ9rxIMuX51Ii4mh/qe0goypV7LyUSyaFgkzS2VQsn6yomBmIAyM4XLiquqAjjJAhXDK7vSZG05aXAlIRfH7UjjsMVx2RM4iTE21EbzpBpmzxrHpPEShRemstJLMOAiEunH4Uxhly9HCocjpQZB0pwzU0y5Rcv7EbmVE7vTUmAoINNkbhqqrZibKTxUyqzsnWKEJAZNDhxCZy/a98g5M8BZXiNHruQeW3SQNfpTQ78VVpEwodRgSMUMLrJYZAoWOWn+Fc19jOurTCtLQPIIzfZwjuVfMPrRqba4y2pOpjQgiuY+mhhTmmYeAZhGiykTTKcmxZZX1dMyWyiy0/EEKk0dIGD4bYD5OpYwr+6l3gaYr+546bNVAF+k2RhjCXOT0k1Ir3PJeivSTEy7CEchREE2G3ucVKiXtoNt7Nmxk47OPkgO0hCMMrl2FGwpaisctA8FuOX+bj551WnMmVzNgR4XPqeTqoAfr9voMsvKc1RW+HCky//qp8hkTNfZcpmiTbRrI+EkK790Oy1TaijkR5lYW+DCU4LctSbF5JbpvLwvz6Spc7ng8huYNXMGQeHz5sdwFgawe6Zgc7wNMIElf8PyGQB+BXzmb3ju6/4UAZijySyZZAK3RIC4kgz1tPOjW24hOjrCv77nJAJuoa+ktYiQjFShw3YPx5gzzqNd5mhGppt5UlmpNCS4PoNl2Vm79RBlHi8v7evluX1DrFixgvNXrqR53DTGQlH2uSr40qc+znrfBDj7WtVwqHOe5JENbIIffJ17vnQ9xzXXMjHdT87yE85bDMczOnU6YPfR2jXAHet3cWB/KzFfGal5JxGdPAvyZRCNQnkTuLxG7yi0WLlDSWK1FP3ZKHTsxrXtKU477gSuP+dMWgIOZtUECQ8P6Wetm9aigPi2237F7++6k8997rM0NzdTFvDTNGHi630+jl2AmY3qBFOMleTcfvvm7/Dok3/EW+Zg5WUXKkWr/VAHne0DfP4TX2Xa5FlKkfVZHnLZpIytsdvFtl867C4tPmRf0lgLh1P1tWIoIlPFElVNpiKyfWpBVAz6Pgwus1mNzFCAKQYwDhs5zbmz43ZY+B1uBaFKKxO2iMNJJiEFtTxFDEFkkpkjFI0RS6XxlfmIJkZYvfZRHl91H2XleRYvXExvR5gnHnoRv7eWz3/ms7zjnBWHAabGMvyZe+z/boBZyuMzGXjhcFxja1oPdfDgg09wqK2LcCyJzW7h9ZaRk/PmMGH2UpIm02kykocrBAMBfMX4CgGH7lLEhTjFChiNx+ns7CQSCTNlavNhsx4x1jKFv9xwzRRGMjXFVEYosx6vm9HhYY0LOumkhXzkpuuNvq0YTSJFd4kSW5q6lZIwXwkw33iQedgcqjRcthXI2YQ0KgDTaN8SQwk6dnax+r6n1fl0LDnMvoFdbDr4AvNOncXcZTPVzXTNQ2u5cuXVXHr+5eRTInsQzbhMpfIKMuVnVVfucOJzezQaSL7EVVQc7MWhVuoZMcCRDoBQ0YVd4BRKrQDMdevp6u3jXVddpZmZqk8Uqnombdxk9dxgHOXVjMs41QjANA0aMwVUB1+bcLlQJoJc/5FkmHg6jDdg454//I7Q2LC+zzVPrCUxlKKxYgJzm+dh5cRLwFI9pLx+Oi/6zSH2d3Sxp62TxknTCFTVY3f7SArAFHqv0GeF+ZAx03BdSEJuyAkQM5ol9ZbSzFZD71V3VgHAmYwakwn9V+opAZeyxkULKxIpmSx6LYsKyUq3JAkgj4MsHqfoMePYCzEc+SjJ2IACzsoyB5PGVzKzZRwN9RX4vKIvHsJhF0lBGKcjhsMRL+6bsneac2KzWdjsHgo2ySS11PlfteuOAk5L9MZF6X9RMmDmlXLuXeoGb6aQRUK4RvcYkCnHRcnjcvuUy0xtYuW9i4dDBmcho41ozd5UvohQUy0hoesk0wBM04RS99ijAaZOHlU9WpxeCtW95BRrTMJKADOnMSdyjyjqOQXES3NL/q7A1GmyMBXEOskWXGr0U1ZpAGZD83TcGlPyNsB8vQuYV/t6bwPMV3vE1GpdJoiGty8bjnTjZINUx0Nc2pWX7CH5N0t0XFK8R9sIj/bR076HHVs3cai1nYBtjKm1FlMqE9RVpglUd2LPR0jHCwyF6vn6XUNMamjhX/5hMclsE7lMgXBMHPLy+HwuvHoNuXBGj5j3/KWPUwKYQmsUB85IIsVwJMV/3LWGqMRG5PpprEpw9dkOfrvazryFCxnXcj73PrKF3v44733fB7jgvBU4CyOQ6cDhnfY2wIRjZoI5lsrJnQu3LY/LFmPnlo3c/N2bWdLSyD+c2aJ4T24gcmc1bsTSRc7hFpMCmWimHAo4d7SPaEZqT/+oTgWmNlQoFUZMhLa0hzn+xBO58f3vo75iHKOjEXZ6annvpefRuuRCWLJCBEOQGlMsSCAGv/gW78gP8PkbLmJpMEXGKmMMDwf6Rli/bT9P7+kiLlTICc1YE6YQrWigy6pkxBUAe7UJfXZ4UdtKEdVpwSqWk6rAg85t2PZtojGX4NoPfZoLp9XT4oc6eWoyQmdPL+Nnz9FiQyKIbv/NHTz6yCO894b3csXll2q26+v8OIYBZkRLkkwuT2d3H7f86GbWPv8MNY3lnHXOcjVn6eroIjya5GP/9AW8zgpCw2EmNY1X8wux5vcHxPSooPQ06Ug77EaLVxAjF5cLl8ej9FgBbjoBzBstpViH5kVHnpUyxkyrpNhLF3IKMBVYWg7ylry+Ha/DTcAlpj5iZiKOs8ZNNBPPKTXP7rJrpnAsGaO9q5v+oRE8QTcV1X627dzAU8/8kUSql+OXnkB0tMDaVdsYGYrzL1/6MisvuugVAPPwey3mMv7vBZhG+1oKfddGw0icvsEBXtr8Mrff/gf8QVFPO8kVHPgDFdILUPdpOb9qzFFsxCqtVqaJQonL5vR+6nY4yUmMhWwNPr+C0dDoKKl0iqrqGj3fuj+pl4HR7aqrphIW7KRFWuK2qKyqIBIK0daxj7raAO+9/nJOPfkENe2Sh5qZFEzTQe7XQoUsUXWPFENHl0VvnPHPfweY4m9iAKYQG+15mWAm6NzZyVP3rVY365HEIAcGd7P10EbmL5/D7ONm4HTa2PD0S6w891IuOPti7AUX6aRo9CRyw6Xay0Qirlukx2XhFwMscXyVhoxM8+IJpSrLkfYHA1gyZRRWgWhePW5tBq1et56Ovj6uvOZao9/LZhRcynkqxc2IaZP8rLAO9LPJxN9lYk7UlEtMohTYCU09y/DYKPFMUj+z5bNRXuXmZz+9hdGRIarKK9i1dReHdnVSF2zkhAUn4cpauAouXHYBsXZGYzF27ttPR+8AebePhonTsXv8JHOQEvxV1F4KoJK81KK5bBG0GR2pIB1pVhgTMSMHEQmTTH/NAhLdtxBJzVRNPWmE3qkaTskbF8MqMfkRjaWZJHpcqFusmP3YhC6bHCUc6iGfDVNX6WXenMnUVktOsJvxTT48jmGc9iFcjhBut0wvk9hsaSP5kEkwXvIEyNt95BBjxgIJ2d8E5It+U1yexQE3J0p3Q4ZVR1j9KtrPFeyqX9acWIlykZ/X+2jR+Fzeu7Lv7PjcdrzuAj5nDkchgdOWwmeZ3yMOz1kNtRXTH5kGC7iU43YUeBRpwuEMTKOvNODSRJaoKVDR4Ed/VgGmpT8jw3F1ktXvsmdITIpE8pkczJyATdwKMssq62iZtZD6aTNw+4sAU1axdBPffrwpR+CYOfBvJYpsCWDKpinUCvkuonndlLIS6mC6YinJfBvtlt4cyUgb69Y9x4svPMeM+jjzJsCkinb8nhxBVwZfmWx6SS2exKE6l6nkN89k+MVjOb7/4VNYOHMxhbyLaMJhLLkd0BceI+B3U+89EkD/56tI6LGuIjXIdL9kYxCKSJ6OcJzhsTjfuONuJtUl+OjlWe5a4+bQUA2f//dbyBLgy//+Swb6evnYpz7NOWcsxskQBUc9LnfVK4LFU8WOqOjW3my79zfoSjpmAGYsk8eRF2psCls+wp/WPM0PbvkRN608kVNmVirAFEMMWRcyxTRr2cbQaFhvvq0DCTbu7aO1Z5Qqv8X08VUsbmmgxudkJJxlKJZl1a4RdneN8c6rruLsk8/F4/Jy90iOz77nUrqXrYTZJ4KvARIj2hEnmIWtf2LcXd/iupVn86mTp7El7efRriQ72zrVTn+bxPaMmwRTF0JlI+TEJELWunQm3QZYFpyQikEgUHRwFfeAJESH4eVV+A/u5Mb3f4wzTjqBRbUeauwZHKkY9lRMjUXSwTp1V6yrq9Pw8e9/7/scOHiQj370I5xx+mmv0Fi/DuvqmAWYhUK8IB3mRDLJgYNt/PyXP2fLjk00z5rAkuMX0tfTTVdHNz5POdde/o8M9UY4tL+dxfPmMr6pgfJyC7engNtjkUimleLltjyk0ybPVKZcgUBACz8xgVE2SDqj00sBipl4gmwyXYwiMZkYNsupADMvTrQ+i4I2Fmx4nW7K3EKdUz6koU+mRSMlr2vXyWc0GSYUDbNj91527NmrtLwzV5zCSLiXNc8+yv6DL7H8lFOx54K8sG4v27ce4Gv/9u+88/LLDX1QqGIO0REWwfDrsDje2Jd4pQbzCAvnqCyjo0Cz/L8UgjpTVj0aRMJpHnzocR59/En6B0epqmnA6fKpqyN2F8m0mC+pjaMWn2ZaJJEyRZ8mHVsIVixQyGTJiW42byQlGnpfjJ4pmW4JbVEAp4DSQFlAmwcCbjQnMxlX4Gh5XMqwGB0bYKC/lUioh1/e+hMWLV6gwEfnMuL4qfpPSKWSeMR4SKZuRbrsKxM0jwKYikj+fmfpsNlQKeFeTG9shiL7CoC5q5On73+aoaEBBqN9dERa2dOznQWnzaVlfrPGJR3YcpAzTjiLs5a/g7rqRvbsOUA4FCIQDDJ//nyllEqci8smLANL48cEZOaSSbo7uxgZGFQA0tjYSDAYwC6NbJdTaahWIMCaF1+kc2iId11zjZ4HAZdyLPPZrP5djLUE8KvrrLEa1gmqaQKik+x4Iq25krImhoZH2LZrJz0D/dQ21TC1ZTwVNR6+9rUv6QSzedIUOg91s/W57VT76zlt6RnYU058Lp/mcEujaigUYePL2xgMRZk8cy45hw+nL4jN5TH+AtKzKp5js56NYY9iKmmf2YyJT8lfQ54TCYfp6ekmnkjo/lReZjT6DksyeYtGUQKc5Z6p+aE5ktEY0VhY3Y4lRsTjclBXXYbfYyeTCjPQ20omFcJhT+l002GTDE4HzZPruegdy6j0j+J1DmI5RwkGhc4dp2AzJld5xA03SI5yslSQyHoZDqeVkSbGfIlUmkg0RjwuMi7wyD1UGmzC8nAJBdZQfx1CX3e5sZT1YyOdyuqXoTcXyGRTiCl6daWXumo/ddVeqoI2nIUILluc2iovybg4Esd1mOJyO43xkQDOjDQRpbsk144cF0sNwPJZAYVmEqnTzWKmZsnsR35WAKUaAgmlVwCm3OLlLRfNf8TFtjS9VICZc1Kwe8jmXQQq6pg2awGNzTNwC0VWaLtKJ34bYP79dq2//sp/x+3y9f1IbyWAmVZQaay3zUYlAnbpGolltpJZdKopQdRuV5xNW7Zy++230t/fw/xmP2ctcNAYjNHo2Uwqk6ZG9MiS2SZxerrRgdNWwZZWG1++Pc/Jc8fzsSvOxecOkMlJN9Hc6DL5hO7XQkASponqKvJiIa9EIH0tn9toT0oPpXrkZPpaEJNs/Rxf+dlt+N0jfOm6FI9tLue2x3J885ZfU1M9js07Qjzy2COEIxFueO87Oe3EGaSyZThc5WqCYgCrTHKzxtWv6NT3+p79t+SrHTMAMxxPU8gm8IrMLR/m3t/fzYP338eXrjmDWeMkUkS6yGb9ytqQgk1uNNsP9rFp/wC9oymaasqZObmRKbV+qvxiN59Xq/lyt5dQykZXKsD3f/8kCbufz3/iC0xvns7Xn97ID7/6OYZPuAQWnwWeWkiOgRR6njhERjnx3m9Qac9z1XHNrO0MsSZbRaFhIp7qWnbVTxNRi95sjBBIOFc+E0EiN69MCuxFIx65C2myexpPYoTswe2UHXiRk6ZN5WP//EWq3XYmBZz4SWPLJMgmItiyaVLeai0xxNxHPv+OXbu495572bZtOzfd9EGWLz8VS2hixWJbaERK+yrm6r3KlXnsAkzRYIoZSyqlAenfufk7bNq2gflLZjJ/8Ry6Otvp7eqjtrqJd15wPWQtIqNxZjQ3E/CJpilOvpCgvr6GdFomHoYq6w0ETPdfDEaEficOkzItyImCz0Y+lSWbSpGT4Pdsntt+9SvV3520/FSmzZurIDNNjlQ+i91y6bkUvZqYf8i2J+BFIy5knCautvKaoiPOJ0hkUgyOhPTzbNi6gdPOPInOvv2sWn0fI6PtLFqwkFzSw+YNbbTt7+Or//bvXH7pJdrtl2Px5xrMV7kW3uSn/3WTH+OkmTeTDZlOqeYVLCnoXW79+/o/vcSqJ9eyY9c+LG8Qp+XV61EmmIoV9UZlqHMmd7Lo/lv85AbUFrS4d0hhqZNt8QpwacFu9G5G6ypgR+4zQkXU4+409y4xNhEDn2QyoWwiyb70S+SGs0Bv9342b1zLBz90IxdeeB6z58xSp1qPRyYgZsrjtTy615nLufh+TPJg8V2+kQBT9uGiS7JMdRRgGndPqSocolseTnBoexsP3fFHBXLdox28sHs9Y/lBTl95CuNbmjRjNNQV4fILruS0k84iNBZj/74DdPf0Kng/9dRTqa6o1OOeE3q4SyZuLnZv28a6J1YRDYXwOC2a6hsYP34C7e1tmvMtjZm6pkZa5sxlMBYlToGlp5yoa0TMlsRQK1gWMMdTNX5S3x/FrtIPZ6aE0liKxaR+sRONJejo6OSlLZvB5WBKyySap0/AV2bnq1//Csl4mJktM2g70MH2DbupcNdw/IKTcGZc+C3J0XWRyeToGRhk27796iEwcfocMnYvNrePgtPSHGVTFZmcRVk7ujcUsyMNO1Zqo6yyHQJlQTUgGhoaVC2w1FX1jQ3U1dVrMywlWlNhhIkJkmZlmjUjQCiXypKIx3VKLMaO2UyKiU2NZk32tJFKjNHUUMm4xmrKAy56ug8RGhsk4HNwyvEtzGm2mNxkozyQIJbswulKY7mFCm4nkbHhtJrA2UA44eW5jQcYCGXJ2r14A5WU19QSCJbh9wXxe8rwuPwmGqaQJmelNb9Yj4OwQsTnoODQL1vejpjxyj3QnDsB10P09x4kEemnPAC1FVBTbqMyAH53lkJuDDsRnK4kllvkDibrUvZ20eoLqDxi7iPrQEzanEpzVdfpV7jLmhzbIy6y0jQoAtKsqWXl+baiE635P9kTXAowcwUXgcp6ps2cT8PUmW8DzDf57lL69W8DzNdwIkRcL13so11k5cYnIEw6gmnp0NttVJcF+Y9vfp0H/vgg/3DVeZy8aBzDAwfobNtDrT/OmdO3MTBqspRmitxLaqAsxBMgnhRiGPStPzbxzNYQX/yHFZwyZwqJlF8vKDFNUL68rYA7HzkKQB5J4pN/FNG5Ov5lsmTFnaNI5RWzjfaRAnVlXr7yi1/QO9DJ925yk8jW8emfhnn3P32BuXNmMnX6uRxoPcjHP/MZamoq+MQnP8ycWXO1ky2fWUCGgEqxiZdu/v+hx7EBMPMFRsZi6mhXVxUgGxvgO9/6HiM9h/jwRcuYXG3c/2TKXgppLlZbrN7UTjSVZUJDLU215dhsLrKpJJU+Fw6XoSo6cdE9lsFfM5G7n97CXU++xNe/+l9Mb5nJTT/+NQ/ffQepFdfBCRcAPkhFQN1ZRxRovnvrH1j74AOcvmg27c4K1lbOgslzoLwWPEKDlSpI2pjpw7bj0pXU8YOadZT+X1ZeFlJRvJsex9bdyo2XXs5JJxzP2XMn47ZBQFz19HPKzxk6UN7m18JXaLKmYZRn40ubeejhh9m9azc33ngDp55yshatcmMWUxHpzL/GtX7MAsx8Jq6bh4CNts4uvvHdb7BhywsKMBceN5f29lYG+gZpmTqHFadcgqPgIx3PMHH8BBwKBJI4XTmqqyvVQdZ0rVGwqIY9Atrywv6wYRNKnbiVplK8vGkrfd09qsmTdblu/bMsPH4Zl159JZXVlQjxLydrQLIOReun7Ek7Limcijlxsk4lyiCXlv1VpvQZcvkU6UKWUDSuNNnnNjzHmecsp6vvAI8/dS+JVD+zZ84mk3Sz7aVO9u5s56v/+m9cfuml/ycAppxrMTMpgToTPC8mMD51z5Ti+3s3/5QdO/cRT2ZxuX34ghWkczYSSaEfijmMiMFK00tTgB/uy5RCH4sTJGH9yHlSWrRocos0SmmWCo1PmqQCeMXhU0CJcfOUP6MAU3Rx8URMDZyC5eV4PeJg3MehA9uYNKmeG254N+94xwqikTgVFQG9L8p+JzRO1d79WUjJET3mnwHMo5/4et/s5IL4iwBTiMfGnCU+FKdtRzuP/f5RBZiH+vbz9KZVxFwhznnnmTRMrmfL1pfp39fPlSuv5cxTVzAwMMrI8Bj9/QMKiE495VTq6+qUHptPi1NNli0bXmLrxpdo27tPwb7QPMv8AYLBoO6NkluazmaorK6ior6eIYmVKQtw1vnnURYIaqST1+tWY62S86rGe2iXx0R8KLDTNSDAIE+yyEgYC4VpPdTKixs2Ku29ecYUWmZNxu3N853v/X+q7543Zy6drV28/MIufPZyFs1eiiPtxO8O4HJYpFJpWjs6ONjVjSRMjps6g7TNQ97hJi+SpSK81DOta684VS3l7pbWY/G7rLfQWIhwJKyfX5rplVVVBMrKdPyeyaUpiIGOXbSLRtutub0a9yKGOnkyqbQCTWl+pBIxCjmhDzuoLPMRCFj4PA4sZ4FkIkxSGp6FFNXlNmr9YU5Y3MSSReNIpjtJpAexPOjUXgx19rdG6OovkMjLuZhDmiBpmxenN4ivrBKPz4vH8uJ2+XFiae2XzCfJWCkKDmnmGZ8QZQ/kjTu3JQZ5uMhlRH6QVVCcTUaIRQbIJAexbFE8jjDpWBfpeB9eZ5KpE3xUBuJYjmEsZ9LQbYU2bHp6hs6qESR28lmhpJvfIRNIQ42ViWeR9qoTTfNzQn/N50U+IevEaFz1dB12kZV/l7gb+S5sCQ/ZgkWg4s8BpjjJvz3BfL23qVfzem8DzFdztIrPFXAp1Fi5+UpHsOQYqDfhdFaLo9379vKlr3xZ85E++6kPsqClHMsVx54fIhs9wENPbGL37o189AIo86UZGiowsTpDLJFXly6P15T9B3un8+XfdDK1qZlPXXEiecpxe4JEknnKyrzEkxlc+Yh2DUVf6RbNUXFiWbqZy8auWZh685b8MGNPXnCUEY2n+Ndbb2XT7ja++Y9u5k4dx9fuDDNgW8y3//NzOAPHk0gleeSpp/jhLd/lhOOX8PGPf5JJEyfqjX5kZFS/V1S87nq113Bm3tAfOSYAppzzUDhGPhunIuBisGs/3/nOLTRXwsXLptEQLNGEjMbJgEyzLZQobnanTzMKM3kH9px0vO2ad3awZ4QpddWkhQITHMeqTQf56X1r+M//+hYdPX18//cP8PLLm4mddQ0sPQfsXkiGzc29zAFt+/lieZi7fvxDrrzwLCKTF3LLhg4DMBubTcfTXw0ZceNLijOIyRsrmKw0xKkvEzMXikQhxEYpPP8E9d17OQkcr0MAACAASURBVP+aG/nYJefhd+RpDHoVbEggt/Fot5ESEKO/wXzWeCKpFDrJthWny0Nt7fziF7fS29vN9de/lzPPOF2BpRRGqt/6C9EUf8PqO3YBZiqu8WiZfE7NPb5987d5fuM6pciecMpxtLW3MjQwzLzZSzjthPOx7EFSsSx1VdVq4e9yFfD6nfh8HjyegGlQZYwbtjh82mRyKedA+R8yrc6RHAtx529/x/59+4nG4+TsYuSR49xLV7Ly6iu1USCTCdHcOt1Hsu1kGmrXAspULBKzJE2KbMamv1MohNl8SjP3wvEkg8MjtHd3sHjpfPYefJlHn/wDNmeUKZOnEAvZ2LqxnfaD/fzLF7/CpSsv1uLxL7nI/g3n/y30lCMTzKNN6vTaLD6UoqrOmcYARHSUwiZIpwr09g3xlX/5GgNDY/iCldgcbnyBciQaM65UO6sIMA3dpjS9VJipeKM0LTS8U5ksSmWqk2FpIMnZLcahaOZfMepCAKY+NW9MWWSSKcyZXC6j0UixaASv0DLJkMtEyKbHGBsb4MMfvpFrr72S0FiEQEAmnHKflKUj+gCZ2JQgpUKgo5iwbxTA1BFNEWBKoV6aYApBVsxi7DgLdmJDMdp3tbP63ifJZlMc6N7Ds9ufIeYKc87lZzGuuYkd23dy8OVDXHHRNZx5ygp6ewcYGQ4pCKusrGTJkiUE/H419xHH2GwiwTOrn2bf9p3Eh8eUKiuOoT6Ph8qKCm0gxxJxlU/4A3485eWEcmmsqgqWrzibqooKdQQ2+lijjRVwKX8vNeJM/IRMpA1VVkCITB3lPI6FQhxqa2Pzli1EEjGaZ0xl5pxmLF+en/zkFnK5FNOntdBxsIutL+wi6KpiyZzjyUSy+N1BLKebRCrFjj276R0Zo+D2UTuxmYzdLdY05BRkHF7VRZqYTM7lmJfApln34hgroDgWiTI4PKQNDclj9Um8itvoR9OpNHZLQFBGm1Wle6YAZ2FluJwyFZcJfEGpwAIwO9rbSSZi1FRXM2niODUfy6YT5LMpNcxT76pckkxiEFuym1nTylh23AQaJ0gGdBxL5AU+i7zDxx/u38S2PaNUNkzngsv+EVewiWTBIisWsuJuJcZpmnfpwp53aVMtVUiRcaV0kinXk5gmOe0uZQIJ7VRAsV2BsRCDMqppdpHB5za+DZnEALlEN237N9DZuhV7bozzz5rN5IY0blsXlj1sqO+am1nKzjySFZrLFM2JSgBTdJkaYWIApjEEMlu2Me8RgGkmmHIc5f+VtXRUTElWKLd5aWJ5FHgHyw3ArG+ehdsvFNm3AeabfcN5G2C+hjNQ0mBGYzHt2LmkE5iXcOE0I0ODrF2zhoceeZzZc2ZzzdXXUVEeIBkbIZeLMXFiGU76IdrHU48+yjPr93DpCV5m1afw5w4QS8VwuhJSL5NKgsvt5p5nC9z6pMU7T5vN5cvnY3dW6AUV8JdpsZtNjBlSj4bvSvFbCuE1HWNz4ZubuomQM1TacMbN0EiYe1Y/ytot+/jcFX6On1PPXc+m+dXTaX5z679RO+06hkZGyFsufnv7bTz52CO8+93v5orLL6eqqlJfU6JW/g6h9K/hzLyhP3JMAEw58UJhSiej6qrafXAnP/nZL7nkuHFMqQkwrqJUaB41wSyVVzY70YSYqbjxez2qBBoeDrFlXzdt3QOcNLORmRMaiGSd5PyNPPTCHh760w6+8q//xW/u/B1D3mp2vLyJXTUtsHwlpGVEnxJrQXAk4fF7+ca7zubhO37DKQvlOZfzH79bZTSX45ohkYTyRgj1gbjCyeRTHEkzCciMGoDpFgqtDUaHsG19Fm9fJzfe+E8sP/U0zq2RXDcHriLv3OawGZ2eRCGIeVABAiZ7XSne0qnWSCGnQ/Np9+7dzze++U0Nef/Upz/FcUsWKbVLCiJZ+0Lbe5WPYxZgFtIJbf5Lkdk/PMyPfvYj1qx/krJaDyvOO43unk4G+geZ2TKXC865ijJvLclIWvWQkt0mZhEer9NMnDxBHA6LTCpFf3+XTjWDbg+FaEINfaSIkLWSkt9z8y10dneRtzuI5zNUNTVw6tlncuqKM/GWB3F6vGo6Is2+aCyqe7EGn4t2MyPUcHHLNOZAmgUnjo+5jIaay5wtkc6Qt9upqqnCctt5at0j3P/Ib6mpt6iqqqG7fYxNz7diz/n47D9/hvPOPdfQeIvUzZKL7Fs/luTPV+orAeZhg5kSZfDPxIZm8mPMevr7RtmwYRe3/eoOwtEEwYpqXJ4AyZQEtbuwOS2NKpGC2xAP5SFNzaMnhcYB9nBMiNyY9GGMhNSdXf/NNHNKDZ2SuZ5QYeU6FRAj4FIYQ3L/jUXDCgqGh/s1vL6m0ktodICbPnwjN9xwja6/VCKnDWKbLaf3ZvUmODzBlFba0Y83AmAWz4UCzKMKdKXIGoApgT3OAsSHY7TtbOfJex8nHBqhfeAgOzq3EndFOGPlcqbNaWZgYJjWl9u47Lx3cdKy0zh4oJ1tL2+jsrKauXPn0NIiztkx3b/8bg8uHTk6Geru5eCWbRzcs0dpsuObmliyeDF79+9nZHREp4AyHW6ZOwd3VQWOgI+y2mrNKJXz4fFYRk4gH8GMog6b5Qi4lAZ8SlyERVIkTq7SQMjbiCfi9PX3s3f/PpKZFC3Tm5k5bxq+oJ2f/vQHjIwOUVVRyZ7t+9m95SANlRM4ddkZDHeNKsAULbc0CDds3cyYRB8Fy6lsnEDG6SMjlM3iGjJn1aw5bWSoL7YxfTIuMsL4kj3KTm9vD4ODg8pSmzF9pgJMee+xuMTsJPEH/eQFJObSOCS3UgxuJGZD+7UajaGNEolQEdZHJBQmFAoRj8WYOL6RYMBM0WU6m8kmNSpG8s/t+RhWYYT+7u3ks91cdfXJnHLaXLwBGBzpI2f38q3vP82h7gwnn3UmS06+BKt8PFmnj6xLDLZMfadOzThx2/1qpiZbas7KEpM6gIJOr30ev1LdU8ks6aQMIAzY1PupRJKIyjPoxO1IEhluIxnpoHXPCxzcvYHQ4CH+6b1nM7e5gI9WrMJQkXosdabRauuEUpx2xfBHnGCVIusygLI0xSxSXtV5tug6m1X3WNnTjQbTZGbKZzLvTx1qZYKZNRPMvM2Y/OgEc8Yi6oUi+zbAfJWlyd/n6W8DzNdwXAVgKj1UspfckvFkZ3hkhH37D7Lqicc5eGAfJ560nHNWrKCytknDb0UDl88lsJxZgv4M9nwcW3gfd9+zngN7X+asWbCk9hBOZwS7KyoeCYxFoKLcyeCYgy/e7iUU9/OFa49nfEMTDmeAZM7C43bhLiS056oZ5eLCqJoSc2qlS6gmPzYbqXSWkUiSwXCcUCzF9s6odveHhvfwxPN7+NCFXlae2MjGQw7+5TdDvO+GK7nkui+r9XzBV0k4PMYPvvNtdfe75pqrecc556iYX4w/PEdNcl/DIT0Wf+TYAJhyZNWtMUE61MeG9Wv47R/u46MXzKU+6KE6UASWKnA0N+DD+iO7aJUgkXNp4dA3lmLjznbWbNpPU4WbsxZMZMHU8cTyTh7ZOcaD615m4eIlXHD5NXz2C1/i89/8Ebf95If8ZutOuOom7TSqP7rorO77MTPGTeXXn3kfH/nQB2meNpElN36GH936O/Yl0xROOEd1fPjKi2J9O3iCEBuCRAicOfAGdSLpjYxQ/vDPCKbiXP2Rz3DJSUto8LsIZuP43S5sovkU0OHyaAdd6laH0m4L2MXir/gQgCmFijRpSg2TPXv38YlPfFKNMT7+8Y9RX1drDB/8/tcyxTx2AWY2W5DiXo5RNJngJ7f+mEdXPUjOEefiy84llgjT3d1DLmPnxus+RvOk2bjwKlVVCqlcLkk2l1IHS6dT8uikg50hHBog4LFw5vKkhsYoxFIUJNc0nSUdTfDLW39BR28vdq8bX3UFleMaWbr8VJaedjK+ynKdrJvMTOl6izOlTEVN80AKt3wmrdNLiWAgL8WNLO88NpmAOx0UZCrucOEUrbpV4PHVD3D/H+9g/KQyfL4ArfsH2bKhjYbaKXzyIx/nrNNPM+6nGrZu9tmjAZBeQcX/e2tvav+TBtMU2qU4DzO9NLESQmfLpp3s2d3GA/c/xsFD7Qok7S4P6bzkK4vJjg/L4yeeTBdBpcmeNHejYnC98eA8XOzL/4gnQCmXUDMGNaNR4WUxF9XMFeV9ab6ixI5ogKZoweM6BZdfIg6g0lEd7O8mPDqAPS8OnDk+9ckPcP31V5NMQiwe1cgur0fWQw6v19JJZqkYMqC3CHglILX0OIKBX2eznxLANPmcJuneUdRgCsCUCavjMMBs39nOU/c9QSodo2u4jZfbNhFihMWnL2Dc1PGMDI8yeHCMd15wJWed9g51kA1H4np9SL1SUVFpMkiFHixrOZMlMhbW7xY2YmMhBvt6VQZUUS5xMwIGcwpcbC47lbW1BKqrsMqCONwuUsmUHkcB+3KfEIaAOLVqHIZKdIxbrJw3AWkCLtVoUHMyTaaGUOD7B/qV9h4o92F5xfE0ya2//Ime34bael56bgutu7uoCTSxePYyoiMpgqIzdHuVZfXshheIpDO4Kyopq2sib4niXpxIbWYNFck5h82cVId5FMAsCHvMGDSOjoxoRI7Tsqirb8TpFL8J0W8X159oL9VNVjwLDKgWsCZ0VNEgypRWAaYCT5Fj2JUuGxobobamVs3OnDIIkHNrt+n6LeTSRMZ6qfBniYYOkYgdZMo0F9e/9wLqm/z0DrSTyjtY90InoVSQ8S1LGYp5sfnqcJfX4C4P4PK6sSyh3grt1cKFpZNMoYrmnXYy0oyxiZbaoTWbMBRyIhsQO1gx58KhZj+RcAR7QYDnGPGxAcLDHYz17ceyRcgmBti1+U984PozOX6ORa2vB2e+Xw2ejJ9TMc5IQaOhw8qXSGxMk8/EjBiTnyIQVcmExGDJl6wZl5lkKriU9SKSHAG+Ju5EQGa2aPKTy0sWp4tgRQPNMxdSP1UmmBWS4aBRJW+b/Lx5d6K3AeZrOPbSwRLXVClEZcOWP2/cuInVTz9DeGyIuXNnMGP2Yuobx2H3VuHzOVWfIBYTQkfxieeB3GTTXYz0dHH//fcz2LaZ950wwLjaMeyukBbBqawy/4gmnKzbUcWPH4lx+qJmrjt3KV0jOQ4NZKiR6Wg0huW04/dYlPksyv1ufB6Xmd44bLiFQlQoMBROcqBnlD0dw3QNhhg3ro75k6oZHX6Zr9z6Itcud/G+8xoYjHv47O0x5i1ezLvf/1kqqmoYzlUqUNm+bQu3/ujHtLRM5/Of+yzVVZWqPfVKSLa6OJpJ6v+BxzEBMOWmLlqSyoBF577tPPPUE6x//kU+etE8ptZX4HfGjrivloqqEm00XcDrkc3bzUg0zZOb2wiFokysDXL27DqGQgnG19VwaDTFNx/YRrzg5uMf+zB9oRS3/PAn/Pzu+/n1z2/jyz/7OVzxfgrjZ2Hz+mDj0zj+eBvv+dqP+epZs7jqyncxeco4Lvv8f3HHw+tYde9viJ56MYWWkyARA2+lWNOBOwCJUaO/FKDq9GLfuRa2rmOiM8PlN36IZbNmsqypHB9ZaiyhMyXx+L0UlD7kMXQbAZgSOA6MJmIKSgRQ+n2+wyHgPp+XgcEhKivK+e3v7uL73/suH/7IR7nu2qu1q/0aH8cuwMzlC0IvlclP3m7j1l/9nAcf/QND0U4uvvRcfEEPPT097Np+gM9+4t+ZNW0RXmeAoDdgtHO5FLmCNDNsuKyAFl+5bJp4bAiPvYBLdD8jUcY6++je10qoZ5BcMs3zUjSm0lSPb2TuiUvpDo0wffEClp2+HH+lWNEbV0ptFoiDoeZj5shqeLgYUWRUY6ZOshnTnZeMYpdbaLUSWeLRCWY8LawRJ4+uup97/ng7c+aN16Jwx8sdvPT8AWa0LOKTH/kYZyxffpjKWdrrSk6ypX2vNN18jWvkDfqxvzzBLE0ZSwBTjqc0FWTCn8vaGeiP8uIL2/j93Q/g9UqEhY9swc5IOIbd5dV/c7g8ROLJopayBDANcJX7ntADS5MkvVPYCpqJKvpAARzaHNBYCG2b6hTsMI1XXkFplgZuSoEs5j7iKVCizrosJ5HQCMl4CAcZvSefftqJnHXmcp3iTZjURFmZX0GmZGRaLnHALDYG9P5lMhzNXPPNBpiFIsAUiuyRCebqB1aRSccYiPSwq3s7PfEO5p00h4nTJxGPJjmwuY0rLrqa81dcrC6cGhmjtGKTbRkI+EwOaTH7MplIYhPJjwD3PIwM9JPOpLF8fkaHBtQ51eP3mWQoYW35fbh8XpxyADWqwzTsBGCKgVKJ7pxKGudCleSIVKdokKVmhOq+L26zHr2Eo7EIvqDIMTKkc3FwpLjzrjvMv7u9PHr/KhKhPBP/f/beA1yustweX7P39Hp6PzktOSe9V0hCT2jSQb2AiFzrvaKoVwW9ooBwaSo2iuJf6QGVGggthEACISQhJKTnpJ0kp5/pZe89e/+f9e6ZgP7AG0LAy70Mz3mAZGbOzC7f9653rXetqjaMHT4JqSENAW8QHrcNMJeuWI4kZ+RLShGqrAG8QZHIGpLN8TZLbZ9RSmRtox/O8rJRwf/nZxXZbnRInuXz+eELhuWa47UpOaw0cRTAbUoTgPm9wmAWgLQ0VHhsC2sT1x6JYslmkUjGUVFWAS8l/RZlssyFLTRMLBO5bAwhjw7L6IWW2wWHcw8uvGgehndUI6NFkcwYeHNzP0x3A1pGzsWuAcB0l0LxB8H4AbrFktBwyhapwMxZ9L0TFpF5maqLjTgDmp5BJp0Ut1h+bjKIBHGMjnG7/SgtKYWbxlpaGtnEAJJD+xHt2Y6yoAMuK4U3XluKiz49E1M6LJR7d0LN7y24axcApkhf3waYbJgwwo8gVnIsDX4OgkU+j/e8zWDyMwjApJTWJIvJqRgqRt4GmASXb5v8qDBMZoEWZjA7JqGKElk/ASaBNWeCP3GR/Yg2lf/n13xskMA/w0W2aJP+TkMPkRTkctKtY9eJi9FLL7+MBQ88CKfqwOmfOgVNTY3w+kLw+v1Q3X4xspDuLJchLqrsvJIN0DhEHUfnti14eekzcA0uwplHmjAyu1HmTsMfNGX8LJ5WADWEn/8li3V7grj8wrmIhMLoHqRE1oUM9fFiLc0QZco26PjHAsvCiPoytNWVoiLsRfdgCtu7Y7YNt1tFXU0zQj4X9u17Ff9+y2KcMMHAN8/0IQ8DP1kQQr9WgV/8/F6oHh/UUC2S6RgyRgIvLl6OB+5ZgFNPOx1f/coXsW9/N8KhEPzM/CzY9/+zLuiP8Pd+LAAmpUnxaAx6JoZnn3oc+3ZsRtgDnDyuHBVhD7yOvweYb89gJrIWgj4PsqYbXQMpPPzSZpT5XTh37kiEXEBGM/D69iE8uXo3Sqobcd5nP4tIVQN+9us7EUtlcPNV12LHri6c+ePr0J03EZt2LCrZ4ly5FKccdTSOOn4ezqgAfn/ffXBHvPjcRRehrzuOf7v5FqzasgWDk08GKHWpaAe8NFegc2wKyMSBeA8QG8CEvs2o8iu46LQTMXPCWFQFPUzFkjnm3oEe1NRWI61wA3Iia3kQcpjwsTBN20HjjhIfYrG4zHhFwqG3C1mHA339/QiHwxL4/t3/+K504K+66iqMGTumENz+vpfPjy/ANCzLnifKilvrQ48swMNPPICNnatEItvU0oChaBRLFy/HlZffgPbW8XA7/KgqrxLLfM5LKoolDLHXGxYJla5T1RGHy9CgZnPQ++PoXLMBG5avxP7OXXBZCrK6Bn9pKZrGjMT0k47H08uXoq5jOGYdf4wUuC6nRySrlNs6KMGmjJf5mHSVFS8oEw5xkaVrImexyKiqIodlHArnenULSGkZqC4Ljz/1Zzy88H7MPXYCErEkXl+xBWtf34njjv4UvvC5z2PGlKkHDEuKAPOdMtmiq3iR3fwI16P3+aveBpgiRy244hYBpl2CE/gRXOp2nIymYM3qTVi06CUsevoFDB/eIXOX3HOG4im4fEF4/UEoqhvxZNpmfSS3z5Yi2qCSzFbBaKTAaDJ8geoaF2MtZNzE/r22XFbEzcJ6HQgulDzOolM65/0IXopmK5awc4bBiAi6xCro2rUdXrcL1TWVaGysxUknHYfmlmEIBn2IhMjZ8ZRSmk3gyhnQQqa1gJJCDE2R0OTyWHBxf58H/B88/e8ZTKJdZ4HBpE+uHStBgJkqSGSXPPYs0uk4ork+7Il3YuO+dRg5rQPt4zrgVD1Y9tRrOOukc3Hq/NNlkoANHcrHCeKpE7bnVtl4MUWNQVCfz+Zg5rIC+DLJhPx+l9+P3Z3bEaJDbGmJACfeXxxgVZxOON2MG/LI8eNew3tBWGSeLNNCmu/DuocyZ4cCnUiXX0/cnPk2qq1qIPMpLsBsrGeQzsUFUC1ZuhhDQ4NIRBN44O4/oyxQixGNYzG8YSS0JKWedDV2ywzmSwSYhg5PpATBimoo/jB0hxO6yDPttbo4a2tfh/yMRQbTBpkEg0wJIJtaUlKCktJyGVPSOFxMpYRIaFUhFSi9tWQW3wawcr0W5vP5b/sQ8LjY0SByH+VyKImUwMMYHjOPbCprS7xl/pM5moDLysKlxmFZ+xBPrMVpZ87A2PEN8PiBvqEEdu7T4QkPx/Axx2AoF4LhjkB3upEyskhmk7BMTcCykregJQ3kczRMYyPGlFqU6y4l5F1dO5Hlfir5sk7kdI55GYiUVKCtrQM+lwdU/5paBpn4ALRED0J0izUS2LbxDZx2wgiMbU2j3L8VzvweaTLYHkkFsx9hH22QabOj9FB4d4ApAJIglzOYZDUFYNomP2RYizElMrfJP+f8JSWyBKGWB7rpkhlMMphVraM/AZiHb3H6QO/0viukD/TbPsCL/xkA0+7M2Tbpxf/mvCFnLzn8Tnnotm3bcf0NN4gM66zTP4Xhw9ukKGVnjvIKj9cLLy1hWfiIhMCOOSh2u+OJJPr7+7F2zXK8/PSv8Zk5WUTU3aj3xxAIGzAzQDLhgNfvxlOvu3HnsyZOnjUBpx4xEqoyAsmsibrSpEhOOC9Hi+5EWkOag9pGHm9s60HI50ZVaQANlSE0VoZRyiLcpSJjlCOW1tDdsxLfvnUx5o7J4D/OUaA6kvjVk014anUOjzz0AnzBCJz+ciRzMaTNGAb7c7ju2ptkpuDqq6/GiOFtIqPyi7mCvZn8H3h8tADzgCGBfcsWIpFFIijh0CL5tOXQbFnbhgu2wUnPzu14+dWVeHPVq+io9WNKRwNq3TmoVh5BT6FQUyj2YbdcgunsWo7ubJxZ01R09aWw4IW35NyecsRoKSg6exN4tTOOqto6nDLvaIwdPwED0Sy+/p3LMXXmbFz8mfMBtwfXP/IMXnn+SWQah6NUz6KhpBTnXHAxPKaOaSELQ4k4HH4nAsFSON0h3PnKajz9yEPojqWRqGxB2lOBfKhK7jElMwR3bydC0X2oqK3F9AmTMWXqVBzfVokA41UY1J1NC7vh8alSuOQcjFVRREbjc1i0JIJFeQCL6pD3QMwOC9NisV1sKm3YuBk11VV45NFHcfttt+HLX/4KTj7lZFRWlB+Kk+zHF2BqlsX1K5vTxGvhtdWv4LFFD+GxZxZg+qzxGD9xtMwvrVq5Dt++9EoMq2sHDBeqSisFwEvx6LDzd92esBRjeSOLSEQBMkmku3vRt3UX3lr6GvZv3AYjnkJFqAwNzc1o7BiO6o5WBFub8JdFT6Cmow0zjjtapLo+j09caHOpNPIZXSRuvIazlg6nmwyVAjcNRygUY2wBQY+YoNnMHGcw85YDoZIw9g3swV8eux+LX1yI8y44ETu378LKVzaie08OP7z8p5g6YRIqy8oE8BSvk6JEtshiFpuS0lD8H63k+O8BpqwzBSdZznFz3mnB/Y/joT8/iY0bd2DylGlQnG5kNQNuXxCJdE4aq5TIDsVicLo8YppiiQkAGSKW5GTRWNyzJrfXGj5S6QycXq/sl+LSqVPKR/mxHQXGxq44dZLNFMmjDYH5HGYpMoOR1xifS7MuXgVkcXwuhzCYQ4P9GBzsRzwRxXnnnYX584/B+HFjbJmsZZB/EtMfbl00HLJHTRjXVAijl09ZKJfexiuHaZv77wGmWLYUAOauDbuxdOFiDAz2IIMYYlYflr/1EhpGNWDclHFoqG/Cogefxwmz52PeUSeJgUtZSZkcW84rk3FLp9PiDEsDmsaGemjMmaV5DSzJeyRAYWSHxDL56M7sgIOKKL9Xrn0nnX5pBFfIEaWai8CSACoWHbKlx14fvD7bn6IoG88SqBWOJecFJZbG4xFmkIA3FKJLvomBWDfWvfU6hmIDIlfdvrUTDy94HE11o9Bc3Y7yYA38zgjcqleaEGQwl61agSRZ10hYGEzFH4HORhY3S7GXFvuwAsi02UtbIsv5Qzt6KG/oAoo3btyExqZhaBzWLKZR2YwGTae8lwSBCwbRsdMt1z/l3cKC8lfIfU9m3TYwsr97XuTIxJy8j+S6Em8MonrOpLsE6BPcegjaDQ0uhbOS+xGNrcbx88dhzLg6eHwWtu3qQiDSgVD5WLjCbdDUali+MuiqGwktjXgyJpJwr1OFR3XDkVOgGor8nryWR1lpWKTVe7t3YMu2t2CYWRkPcHvdyOk0YWJ3xQ2n0wfTIMyj4ZoBPZ1AyANYuSRyiQFkYr2YOMaL8e1xtNZ1wYXd8j3FYI33rEkASEaSNTRXTKcwlWQfixLXolTWjiuxlQ4yW1mQyIoknwBVAKYtoT0AMPW3Y0pMeAVgMgezjQzmJwDzMK1LH/xtPgGYB3EMOWNIBzYuQJSVSICw241YNIqrf3od1qx6Hf/2ta9i6qQJ8ueyYNKly+WS/3bTEhYMdc7J+1B+V8yL5P9TYrpr+xt4bMFNGF25D0eOzKDaswewOPwNiLLMdGAgE8HNjyjY3uPHlRdNx8iGkcW9ZgAAIABJREFUySDLVBKwF227e24boxUznwZiGWzbFwWzENtqI2itLZGsw129cdRVNYtTaE/PKnzzt8/jiJEZfPdcBW41iYVrRuNHf9yJB+95GKPGjEXeWYaUlkAWKXicYck/u+7qq3DCiSfjhv/6qRTpsvHQEfJ/dGF1ECf84J7y0QJMbkAy8GRvlFm6DAJMdRTZZy6Tg0vV4adRQD4Bj0dFItoLI5PC43f9Dju7+zGuvQZzxtSIOU4+lkFNkOykzyYGXU7oigmNs2kOTSKdjXwQuYyGCsuF9TuHcP/z66EEyzB6zDhkFRc8Pj8axk7GqFEjURbyIuAwsXbla7jm+ptw/kWfx2fOO0eudxZrm7dskyw1FnW1NTXveoQTOQNJ3QTFq/1Dfdi2ew92btuCrr37RF7ExgznVkoipWhrbsYEuiG63PC6XCjz2hmsvb19UkhR2ppMpeH3eQ8FCB74fOvWb8CIEW1ScFxzzU+lefSjH/0QLc3NB3eV/O2zPr4AU2cMJgt9A9FkAgOxHjz1/GO4/uc/RseoZkyYPBa1dbWSuTd90tFoaRyJskg1XA6nzIB17dmNaDSKGTNnwSEh2iI0g2HEEHYr0Iai2LF2I157Zgn0/hjcOuBWnKhtaED7hHEYNrodzqpyPPTUY6gZ0Yojjz9OIkqkaWfYM5ZuxY10PCF5farPIzN6NBiiYER1cC6J3LUD6WxGivOevh6UVVSgpqEBecXEth2bsGbda9jSuR6VNUEsffEV7O7sRW3FCFz5w2sxsq0dIZ/fngUsFM28FwlqWbQXZYDFpuSBdfAdY83vHHE+lAvo8L3mbyWyAp8KMkaJoy/sJW873tgujjfeeCv++tenoah+VFTVwusLwlKc0GnkwYVEYQA9C3CZji2wVQWHVGmH2Tl7Yj5nhw+K0iYWi8o+SdUP/5AAk6BdIktEMssZcRv4iYGJkxK7vDTWKN9kTAn3IAGXjDERabQOp8OUHFZKE9OpOFxOBZFIUNbHQNCDpsY6nHTi8WhsrBOHarLsXGOKDqhOxX6/v8nwPOwA0wbLB1xkeYTERZZ3CPVENFyhWZkiDOaOt3biuYcXIZdNwVAyGNR78eqGZfCWuzF83HCMmzABe7d3Y/q4GRjfMQmWpqC6ogb+YAha3sC+fXsRjpQKY8xrNZtOi2STRjNsSxJYFm5QYeQoiaUclDmMvkDAjnQqSE75314PRw8MUTfoup1ZS4aUBoi8P4vyZqmBNDY/7cafovJaYZakS/6M961D4R6Xx+6u7bj3gT+iuXkYBvsHsWrFGqxesQ7j2qeiua4DIXeZKCQ4k8fvkMqm8dra1UhoWbjDYUSqOJ4UBiGznYFZcDMGobq9LoiCRZhxNmd1aczyvs5l0li9ahVaWodjWFMrVKcLuRzBF+WwTtlf6EVG6S0bsLzuGH8lDRPFNqdiY4ZdEKfTA5fbPs4E0HJcjTycimoz76yZXKpcvzz/ZZEwUkNxeJ05eD1RDA6swqQptRg3oQ7hcheWLHsdZZXjEK4YB0Otwa4eHd6SOoQqquAK+GA6GJ9nj0v5nW6JcnGZLokl4bgIr/1UOoY9XduxdftGmA5d7Al462ayGlSasjmZjOCCzxOQ2dzE0JCMdilGFg4jAyWfhWppqC4dxIyJOqZPyMLl2AFVtRvbBNA8LySy+fM2wKR7MOcuCTQpfyXoJEVKgMn1w2Y82fATeSxBKhlLgzO8dm4mAWYRvBZnME2HT2SywUgNhndMRmVLwUWWM5gMvlJcHxucc/jW9/8Z7/SxOfD/LAbTBoaaBIxzvoAsBzeb6NAgfvWbW/HAvffiS1/+Ms46/VTp9lEq6qSTITdHJzX7Lllg+CD7SYMQdsQYTFwsQLLZHNKxTjx0z7XYu3k5LjjOhZaS3UgkMigLFSIK2f1SSvHEqgCuuasXl316Bs6ZfZxIipLZuJ09Jd0jW97DxYv/ls7ju5zlTE6HpVYik8ujv381/u2Xz2La8DS+d54CvzuJbX3Tcc5P1uLKH96Ic885ExkrzFAAZB1plIWrEI9ncOml38SWzZtxw003Ye7sI6TLbBcFnzCY77i9ewH8EcB3P9Atz02Su5oUNw7kHHbHTyu4xBqUtgSZSqnBYaYkd2uoezeeee4lrH5pMY6bPgIzxtWDnjbs9Hto/uQAslm5YKSz7VAt+8fBTqSJbMKJeMZARbgEz63pxMI1u3H6WWdjxKgx8IbK5Tp3BstknkchWMimseCBB/DC0mX40pe+jKOPmnOguCCLRSOHivIymVt+twfnuOJZDZ5AUFiPmMbogaRESfCLU3KXp4TL6URVSUQK2LJwQJgKv2LPzrDgpDsiwaad05oVx75DfXT39Ipj7M4dO3HjTTejt7cX11xzFcaOGXMojZSPL8DMmxaLIR7frJZFLp/Gk88+iu9e8U1U1ZRi0pQJGDlmJIL+EPKaE+NHTcHY0ROQ10xs27INu3bslIy1E044EU7FIzb6YsKrsGjJIt7bj10bt2LlkpdgJrJwsfOtG5gwcRLax45BTVMDHEE/Hlm0EDXDW3HkccdIYaexgC2AGbKUGTKZlgmnzyvFoN2G4XpIKR/dJjPY170Pm7e+hb7BXrQOb8PwkcMRTUaxZu3r4tTIrn4yNYQli5eha08/WoaNxs9v/DXaGprh4SyvtNrtmBuRl3Hd5ZcpLLSUxUkm3ME8/qk78Nu6T9to2Z6TY3PJBjycI7MLZnHHhIqrr/4ZHn38WZRXNsDnjwjAJKjMZAyoTs4mk3G0mcdiBATfT9gNMeWxi28ePRfn9xwEHZoY5nE9YYi9DSJt0x8eRx4ishjvBMF2Fqb9XgQoBEXSAC4Afco1RdFRALKc0RRJYiYJl9Mh/06nYzDzWVz+/e9g5ozJcLssZNIZBPw0SmHVbUeWkK2TorkAmN9hOXswZ/jgnlOYI7blo3aDmGSSIRDTzsF0wWkDzPU78exfn4aeyXCYHCkzgdWbX0fSEUV9Rx1mHzsbmWwGtZV1aK5uRW2kHlWldfB4fYjFE1j/1nrUNTaiorJKjndff5+wwDR9Yc1AdpP/ttdR7ud2DAyZf3+Abqq5A6CbwIignoZAZC+FyaPUuACY7UZCEZETkJnShGddxP8ejEaRooeEx4Om1mFIawlkcgls3LQOt9xyE2bNmIHoQBQrXn4dXZ09mDPjeDTXtcOhs7EYlOYq8zlTuSTe3PgWhlJJqP4gymsa4XBTIqtA42ykQrDC5gZZac7cOmR9YcPDpVClZsDIMd88K2wuAWZHx1g0tbRL4ySTFXQpYJvKNCoxJIuRY0m5JDwuDU4nW15kcTU43X6AGZzwyH1C8x/mYhKIK3lTmqIuGpOJUZABw7IBKuvCXDIHnzMPnzuBRGw9hjU5MXZSHWqGhfHIwufQ2n4UKmomI54OYNP2fjj9ZQhXVMNfEkJKS0Jx6gj4VZT6A3DpHvgUP1wKs2IzcHmcSKSi2Le/SySytJBiTA/XTH5Gqg54r6czOVGH6FkNeX4fsr95Mqu2cbtKgbC2FTMnGDhmlgq/a5ekHygOWx6tWB5YZBllBN6eZabQ23aWJbjk76Fcls6wNu62ZzaLANOe0aQUlvFSAjDzBK42GOXtLXmZBKtkMDn+EqlDW8cUVDYRYJbZMSUCMLnwfPL4ZxyBj82B/2cBzL93BOR8CLO2Hn7kUdzyi1/g2GOPwde+dIlYbjNkt6KyUgCkdPgkU4kLml1sCFDNZmWBLQLVAyfdGsLjf70Njz1wHz4/L4xpTeuRTsZRYkd6yZavWz70pUO44k66zEZw0xdPRUUkAKiUnP3to5gbTCOWoM8lM5eyGBoFuQZt3VEi8o6B/jfwpZufwYTmFL7/GQVhfxJpfRpOu3ILjph7Nn569RXImJXgEIim6geyp555bjF+/KP/FOfQH1xxOaoqK2wTD855/O9/fMQMJp1gxftf6hxNZpuYC2gDK0psAh6yPsyGjMNIDOG1V5bjjj89hPnjajBnYjNCIRcGU2n4PCr8sJBIaagUdr1oaWHL1yhlY1HoSDmlAzwED371+KvwVzXg377x78grHkQi1VIkJFOaGAERCCbTCfzq17+VgvMrX/4SWpqbDlwF8hllzuS9C+9oMo1EJgenxyeMEBlNSrCSGc48O+H2eKUlSlYy7HMLaBnd3iq7UzpGuVdWAsSpMCg++vr6USnX5ft/FOfAuGHSJfrXv/oNFi9ejGuvuxZz58w+FCn4xxZgmnm6yFImmZc5Kd3MYdFzC/G9K76DvKVh6vTJmDptMsrKyrBm1Zs4as6xOGX+qcKAP/PUM+jr7kNZpBztI0aiJFSGgD8osQZev1OcFaP9fRjs7cfW9RugpTKwNEMKwFlHzEbDsEb4QwQyDjyx6CnUtTZj1lFzRdInhpsERoWYKJnVEYdRMg0+KUR4z7DJx8Kwq6sLGzZvwLoNbyCZHsLocaMwYmQb9u7bjRdeWixxC42NDYjHYliyZBl2du5FXU0rfn/7H9BS2ySSMYnPKFzPxWgoMfU41NGAD2sXLrqe/jeXvjBM7zBisXP97JgRAgveB4bO8+7BT66+EU88tRjDmtvhcgUFVJKVyOVo8MIZfNs4hsCkGP8gwnvTkHk9gsKcrokJE9lKSg4ZZu9yeWT/5F7JNaLIkBU+SgG02OfynYyYRO4Vjp8As3ccS74XRwYS8ZgYePEz9fbsl2gSxcojEe3Hjp1b8OUvfwEzpo1DaalPGmCRMI1jmJDLaASau5BtYvvCzqaU+brDfc6kaWGfKIsFv4MjCwI9BAQQXLrgQmogLQzms399FlqSs3oKLCWPLXs2Ynv/VpQ1R3DSOScghQQSyQQqg9U4YdqJqC6pk4iHnt5erFrzhow1NDQ2obS8HNF4HG5RZRFgKiKbZU6ihw1EZswqDmElufV4/D6RI9smNg5kc2nJjSSgJ3gSd1+a+eSy8hMI+AqySTa/yUpZ0kjgdZBIpNC5cye6uvaKf8PRxx+NtB5D1/4deO215bj3rj9h5tQZiPbFsPrVNxDrTePEY0/HsNrhyCQNBHxhaernjBxSuQS27uhE9+AA4PSgpqFVfCtkBpMKUSflvJowc5R/8nwaWe5ueXjdNHoykEkNIpeOIx2PYf2b6zFmzGS0tIwSt9JUtiCJdbsE+Gs690nVNhbLxeB1J+B20c1fs131/aWwlBCyeT/c/jJoGmc7NeTpcksVnFxTdoZcRk8DbpN41DawMhR4FBNeJQE9sw3+YALjJtegZVQ17n3oUUybdS7qhs1C34CF7du7YSoeeEMl8IRC2Nu/B2l9AB5PHtVlZQhZpSil0aTHKxF4uqUjkYpjYLAfA8z5FFtt2/iOv5v1KpV2saGoNM5oaBf0+eSH1xr3eppGGloWfV0rMG2MgRPn+lEa2A+3OwpYCTFvc1kBce02mT2ssV0ifrky+WpnXHJtpjzddoKWBpbIYBmzwnucaw8BJn+XCtOw8zLfZjvZXCLI5JrigWH6EIw0oLVjKqqaOIPJHEzmlhJg/t+Q1L3/CufDf8XhXiY/tE/8zwCYZEBobuDzUefPPCMD/f0DeOmll3Hv3XehoaEel1x4Aeha5/b50djUDJ8/8J7Mhm3PnbcZxr/L0HNYcbz+6qP4/a2/w9wODWdM3QYP4nAYBhQDyBpAynAjHPHjkVd8+PWjA/j304/GmUc0Q3FX/z/oUhYMcXVjJ4gGQAQNtoyWizylHarbnicaGlyHS256GqMbUrjisw5UhJLIGpPwnT/2Y1e0EY8suAN5VxOjq2F6HXDkHdLdosnRt//je3h12TJc9u3vYN6842Qj//vv9qFdFP/cN/5oASbt5Lmi8sGw5wKDaUjmFdt5efjdJlKxXnitBPZu34bv/eRnOGpyOy6aOQwul4IYNw4+L+CBUwH6oyk0et22fbtxwLOxYLHugCPhRE514ZFNu/D0+l343FcuwZhJM5DMWYi4PQj5/ejbsx/hcFDkTTv3d+O3t9+BY+bMwbnnnCWNlmLcgLA6lEP9g+xIcShl4e60w6Kz7BKzgMgX4g0oKwJnYLhBA/fdcy/mHztXGIbX16xFJBLBpAnjZVNkk4P3LJ1g7cbH+3/QnIb3PhUG/B533PE73Pm7O/BfN9yAk04+6f9UDqauZS1x7nRY4urITvjrq1bixp/9F9ZuWIM5c4/AzFkzkEon8MSjC3HOGefii1/4IoaGolj20nJYhoWIP4L16zaio60Dba3DUVldKdI2Go8E/D4EKHXksdYMe97WgsxxqR6POE5m43Fx3G5obMSco+ZCN/MyF8aCj0wW2Uw7ssQOO/cGgkgl07IOhkvCsv4tffklrFzzOnQzg96B/Rg7vgMj2puxfsNaPLnoSTEzmTnjCAHB99yzAFu3dGJUx3jc+qvb0EDZHUUEhZgS+1a0o0o+zgDTRjV29EpxfSmqa8hmESiwEAyEw7jsssvx1NNLMfuo+UhnDOSyLE6dcLuCcLn8UkTTDCoU8NsOlSZZHRtgMi9QZJ8CCvICaFiM7+/tQ3V1nQ1whG0u3Kv2rIc9v1cQOYoqR1jWAtNXBJcHWDIbpxXnPvlOVDCQJaP0kdeZzjltzuq5HKipLMGWzevQ09uFpmHVuOeuW6VZweK6oqJMjgvvf1bgsp6RLac66HCTIvxC0gx5J8CkPFYvAEymGrqRGsygc10nFt63EEreiYDHL6aBQ9l+LF37AtQy4MyLT8VAvhcvv7oM7rwH3//iD9BU3QxTt7C/pxfbO3cik9HQ1NyC9pGjZJ5QwLgASlvW6nV7BGRzrZXZQZoukSF2OZHJpMWpWRx8CSYY2cHmU0H6yc9Dd1Qymm46NdO8hu/n8yOTzooaLJnKCJvK7Nr93T3CPE+dORmekIqlLz+H555fhEwqiYbKevTs6sb61RuRiRqYM/0ENNS0Iq8zZsMvzLWWzyKtJbFzb5dEGhFUNjaPBJQgDEr06c7q0KCJn4YXTmcALtVtz0MiD7eLs48aDD2GZKwf/d37sGXjZoweNRHNzaOQhwc5nZFGzJN0whB5rdDLoD8psyK1zHaoiMLnMYUVHozSBCgCb7gJubxbPAAkyzGfR9DtRioel7XO47eBHzwWXCGv7GGpaBaKkYPXkYRD34OcvhujJ1WhY3wjbr/rXhx13OfR1DobvX06BgcScHuDCETK4KQhU88u9MZ2Im8lUVNehhGVHWiqbBI33D29eyRXNZ1Ni38GRxb4mQo3vQ0wRV5OMEzVEOCUJg3HC5ySSkDHZc6tsnmx9tVHMGVUHuedXIu6ykF43f1wgO+Zg9sMAHmXxFbldd6vqtyXeQGYbhg67yUCTNtgy27a2SDTlsvSwIekCJ1sXTANymkJMPn3tjeKAEwyogSYVsAGmO3TUNU0Bh4/GUwqJD4BmO+/8jl8r/gEYP6DY8kZrkQiIVEcnP/ifNeK11fhzwsWyJ+d+amT4aP8VVHQ2NSE8qpq6c4dzAxiMTD6gHsfshjs3oibrr8ZJdiBr87fhxJfHOnBOJzMIuTcCS3V/cDOvip8/3cxACV48IdHwVJHHLDh/vvOKjcIspQiW1BsiYrIDVUFSd0GztHBDfjCjU+joy6FH/yLgupIAiltJO58wcRtjyWx9Ol7Ea6ahpSuwWS7T9cRoHmR14Nnn38B11x1FaZNn45vfesy1NfVHr6r83/2O/1zAGahGfdOgGnoOkxKlRwanPk48tF9uOKaW9DbvR83XXo2qvQoLBZETgdSDiBDIQ/NVpwO1IijMd0aCpumtOhtuV9vn4IFKzegN2+hYfRonHXBZwFPiWRxlZERomPgUBx63oDX78FzL7+CBX/5Cy796pcxbepUubYI0iiB44PSaRpBFeeP/5/TWyhwdc5gkPHnhkzmXtzjTWRzGRhaTmbq9GRCnF3PO/tsmWle9cY6zJl9JKZMniRd2GDAdm6OxmIoiUQO6UpioUXgEI/Hpbi8884/4Je3/AI33HAjTjn1lP9TANPQdYtyOJ4Dxny4vSp2de3Ek089gYf++iDcXidGjenAuPHjEB2KwuvyoLaqFsPb2rFm9RrE+mOIBErQ0T4KDbX1iIRL4HC6kMplhFlkARQg41iYqSTQoDtljnI9MVtxIJvO4P7770dNXS3mMC6Ehb6bbpt0H8wL4GSzgRlwNLjgOifST1UVBpPAZmBoEH0DvYgmB9Dbv0/m8FLZKO697y40tzahpqZG1svlL72GLZs70dw0Ap/99Pk44dh5KI+UwyVZbm+DsSK4lCb5x5TBLALMAzfJOxr+DIanfJXyQjrEXnnVf+HZxcswYeIsxKM5ADTy8cMy3VAUjzQyafZCcyWHmofl4A/N7TQoTjszlEwGXT85nxYdiguLNWr0eLs5W+A6BESy6Cwc6wPOrkWvgSIGPQAwBe7Ln7LhICLTwms5+8aZN84KBljQJ22WxemwEPA50de7F4nEAFTFQEtTLcaM7sCsmVMxc+Z0yRTkXs2FiKyXRH2w0cIPdDgfRYBZYDBNMV0rAkxbIuuEB6nBNHYyi/iJpcjGmPNKoGcgUObFi28sRswxhJnzp8Bd5cTWHVugJXTMHXc0jj3yOGg09NvfI2zxrp1daG5qweQpU2QEkQY2tMDh3/HhkyadS4A6123bsMY2VcpqGRmzkOYB5ehOSh7zYIwRjwrZTwIpe47WltWSneYIDecX2S7Yu28/1ryxVpr2u7u6JBfypE/NB/2/nnr2Mby09Hm0t7WhuqQSW9ZtxStLVkKPm5g56WhUlQ2DnrUQDpcJyNXyOaSNFHoHB7BxeydSmom2jvGwHAEYjCmBCQ12HAcUHxQlAMXhloatgwZPiganQmO4DBLRbnTt3oF9XV0ikR02rB2WgwDRizwZWJqIyXd2Q8k7oBgGPEoaufRmlEcMDKsvRTgSwfYdPegbJBNdAZe3DDmDzK0LkVAQ8cF+GBKtQ48OPxK5LHJy4FxwMZdOV+EyDXgcCbisvejpXYu20aUYOakZv797AU446RIMb5+L/gEdyURKXuP0BWC53BhI9mMgsRcmUqitqsDo+jGoClUKkNy1f7cYueaY98zaNmWbQ0rCrJhn2fE/IoknsVHI6RQzItMqNBxYL+Ql0/PZx/+ICcNzuOicJoxsJREzAMUxREoXTno7GGQwyT7aNYUATHGKdcMwaBZFp1ibwRSQKXOW9o94TYtE1gaYecMJiETWjtxjo4ffyTgAMP0IhhvR2j79E4B5ONelD/heh3mV/ICf5h+8/KNmMLmgJpKc0+BMhk+c5V5fvRr33ne/2N6fc9ZZIgGkDJYLSiAYkA6gOJW9B0tTdByU7a+Qt1SU4FL7n4l3447bb0XPtpfwjXk9CHvT8Kh9sDQglgbYUI1rvNfDuGdxDn94UseffzQXjfWz4HXTaIEdOruoKrKX7zzB/F2U8tpzJQpShkcWmHh0C75wwyJMaM7gW+coKAvGMZhuQeeAH1/52SBu/9U1mDrnM5JHZ3k90NMphDjjpCgip/jPK3+MfXv34uuXXoppUycLiCCLSWMGdjeLhg3/y9xlP1qAyWJJmDxbnpUrmPxIQWXkACMOU0siM9SNvzz0Vzy/ZDl+8LmjUeJVEdDTCAc4k+ZGhlbx3CSVvOSr1ai0qreQz1pI6CriuoIdhheJvAOxriQ2d3Vj7NQpmHvcccg6fWLEQQliuccr94SaN9A7OAQ1FMb99z+A5ctfxU9+8H2M6miXu7moAhBX2wJz/14Mt+2kR4rIIaYHWi4DTdPsQG7K5ljAW5ZkVuayGk4/6xx847Jvwe/14tnFi/HVr35ZHBEZ5l0EmCyOCQ4P9cHP39c/gJKSiADM22+9FTfceCPmzTvhUJj6j69E1shbzMUjwGSUA7PqUpkE9u7bi3se+BPWrF0trOaxxx0tNvx7u7rEeOqUE0/F0OAQsqkcQr4QJoybhKA/KAWa5VCFXbDITNM8gzO2BiNmaNfvkoIsGY1J0Urmm4XPXffcjarqKsyeO1ekeQ7K8TlPJaJuGrSo8ArAdAqD4iIbznWK0jSfT2SHmpGDZmQRTQwgnhzAtu0b8dCfH8DkKRMRiZSga89e/PnBR1BaUoV5J5yEz37mQtRV18Pv9kN12LN5Rd8eYbM4J2gPmx3aZXaIL/tvf9n7lcgWAPIByayiyDHkPUSmkSzMz351Gxa/+Coa6kfA0Jzwe0rhdoWgZclOFvLsrDwMMweHk3EWhhiJmJYm1w3PIxsGdOWku+lA/6AYgE2cPA2BIA0HuLwVTIbeCTBt4cY7jIjsb39AHnvgGHJ2kf9jf3nZ8zT6J3gKM4YczbSNXSyT0SsZ8BLKGxnEY33o3LYRw9uacO65p+Piz58vclDKRKnWkVlEXp/irWBnPh+2h03vFKYVLJgq4SX/sSWy9gQmGcw0dm7YjcWPL4GR4tygDk3Pwl/mxdoda7A3tQfhBj/qRlXLCFouqSE/lMfZp54Dt+LB0MCQ3FtkMxvqGzGidYQ0GGm4I9cx52cdikhhWcdw5loVabOtJmFdwXXAzGuSMSvcFO/NvCkAU1zyxWH27exSjlJwxIFjD26vbbpGZcn6tzZI44drSN4yMHHaeAyme7By9VJs2bIBrY2NyMWz2LOtC7u37ofL8GJk8wSUBGuEwZR5b36evIasmUGc5jzr1mMwmcXIcVNhOvz0EhZAmEdW1huRTcInRmNSJ5kaLJOzgym4XAaGBvbKNcDGSvuI0aita4FFJkzxI+9QYVh2DBKbXw7dgp6IIx3bhfJwDONGVWDy+FZJGNi9ux9vbtiPjVuHECppgCnH1IuSSBj9ffvBfFCH4obHV4K04UAOLuQVrokeuB1euKDDZUXhVfZj1+4VqB7mRduYBjzy5PM4bt7n0T5qLlJphzjestFmqioyvNYdBhLaEBSnhvraaoyqbYcHbmEsu3r2ybnkeSQrTyaZ9Z/MOnMeVPI67XED7ntkLkUxQDMtjU0jysTJV4WCAAAgAElEQVQLcnrLxKMLfosRtVFccOYwHDE1AH+ATZohIJ+DanAG0867JCiU2WwBmIy5IWCke7stkbVdfFnf8AkFGa0AUTrROpHX3DJrac9gFgAmY/gIMMlyWm7kTT8CkUa0jZiBSpHIfsJgHra16QO80Ye1tX2Aj/TuL/2oAWbRMZEAM5mIi2Tg93f+f3htxQqcf/5nMWnCBJSVl8ssA01L+HyCLXEFc777DKLMl7zH32XTKSTjNJZ4FM8+fg8unt6FUQ0WIpG9SFDabgLhCIPhIRvE0g0OXHePjuMmN+Bbnz0fQR9vMppL2LYWiQz9RYEIB/Pe45Ex3Ygmc8glO/H565/E/EkGvvYpLgRRxHINiIRKceIVCXz+85/Gv37tKqSNPHSaFpl056MZmiEZWg8seEiYnX+54EJ87sILpLjn8eDMQygYkONCG3oCA0/B8OiwXyAf/Rt+tACTC7A409nzkloRYDIUnF3YfBL5XAz33n0fHnvkCVxyxmxMbwljIJpARxkNpZgp6ICuqmLoo6t5DMQzaAlyFlPH/v4MtvZlsKkrim2JPLJuH/QhHV+95PMor69HfUuLRDqw003DjfJgSIpFgoGunl44AwHc/pvfitztqh9ejvoayrbf3zwuNzHK66TIZFg39xt2xmmMQJMGacow+cSDPV17Me/44/D9H/xIuuS7du/Cd779LbHYJ5vF7juLQm6U78mYHsQ1k0ymRMXA973tttvwwAMLcPPNN2Pu3P9bM5iWWbB/MTkXm0EyFRPA4A948fQLi3DXvX/Cpk0bMHHyeLS0tGBwYFAkYMcecyxGtY9GOfPkVLcANMplCTA9NIhxuZE1DFFWiFSbDQSvz86Jy5vSaWdxy2uNzOSf7r4LVdXVNoMpckLbpKrgbsbUQngUWvSrko1JgMkiOZ5MoryiEppug0tKn/MOTcx+1q1fg/3dXdKhj8cT2L59J1YsX4njjz8Rp5x8OmbNmI1QIAyGndgFEe85exaPnX+xoSkyWkXk+V7Ose/8extNfXiPgwSYIkunLLSwNxXjFYpydpnJisURTaRw2x/uxgtLX0UwUIWw/FTCxVmzNA+IS+ay+Z3oOJ5XcjBVHZaiCYfEOBA2ANxON7SMJoBpoG8IW7Zux7iJk+ATgGk7fArILUiRbYnsAX+zvzlefwswbaWODTAFXhaiTug+aYFKD4JN7llUX1Amm04lUVYagqowL7gP27ZtEInfyScdg29+4yviW0ATM2Zmcu8i80RQVDTuOywnr6j3LWZPKZZEdeQdhJdMwSSfY09hikR2/U4s+uvTUOkOmncgk0lCU7Lo1/qwc2gHdg5uR8OYOowa3w6P04M3V6zHUTPnoKWhRf4/2j+E0SNGoaqsEl7VA8V0IFJWLvEb+SxnLRWRW1IqomuaGNtwFIOyWP6QEeaew1n9YvalZD6K8Q2N/pxyf9OBl+eHMnWqFErKSmU9Vl2qMJexRApev1ekmv1DvUiko1izcQWGEt1wOAz4VBdeefEVZKNZmSUt9VajIlgHn6sUMD1wOvi5TGiWJj855LHstdfRMxTHuEkzkQczvV3SVLJAYyInGFJlmhx25GcjM6vDzDMLMg2Px0Jv725sfOtNMdsZ3joKlZX1wpIpKh1aVYH7hqnbAFMzkOrvwa4tKzF7RhWOP2okZk4diZJgAJmMA0uWrsODD7+EYEkDApEI3OJsDXiZzbpvL2KJrIBP3RGApoRgKpwz98PtcEMl6M0PwKfux+49K+GPGKhqKsf6TTswc/Z56Bg1G6rqRyzWD8PUkM0biGVzIrPVkIXL50BLYwOGVw9DNpbG3q596B7og5dOs1QHZXMFh186MrNh4pRzTYDJDHUxb+J5pF5dMtt5/HiOGelD2XkAjz74K1T79+CM4yvxqflNCAT7BGAqbC6RvczZw68OyyUSWbt1RIDJfdlnG/RwPTVp1GY3WIqRJaRBbICpIq97YOZd72Awi3UB/61AJyMqM5jD0DpiOqqGjZa5108ksodldfpAb/Jhbm8f6IP9/Ys/aoBJOQc3Vt5olOStX/8WrvnpdRjZMQKfOe9cVJSXo6SsTBZmduS4KVM2wL1NmMx3efwjgMkg32xWw1tvLMKtv7wRp43qwomTPAgEOxEdIFCUeCIwM5iLwJ4e4A9Ph/HUyizuvPwSjG0qt+24LUvYTAJMgsfGSrsr/G6PtKGiP57GQH8nvvWbZ3DWEcBXTmEHaQi6VQ6vL4zjr1Bw5Owj8ZOf3oY0szbzDoQ9nP2wZzVYvK9b/xauvPLH4kR32Te/iYkTJ0hRzg5ZbU31gRwzAoH/RSzmRwwwDcDgXIfd4SPAlIwyVYeTphDZIaxe/jJ+//u70FLhwfnzJiHkoV28Ey6XCqelwMsuoLhbKsgqjCKx4HekwASA/oSO5ftyuH/JRqwe1FA3/0RU5UsQKSnHsdOnYkRNNVr8FvyKA+l4HJHyEuni9xn2bPLWrdtx1x23YvLUqfjXC89HkFLq9/mw5zAKOTt8Lf+78OD9RXAroFZVsWzFClz8+c/hW9/9Pnbv3i1zoN/8xjfs2IM8g9s1kbF/kIfMSyuKuD/H4jFc+9NrsXrVatx6228xfvz4Q3nrjy2DaeUti4Ul1QhkKgnS9Dx/NOzatwO33X4rFj75BIJhHy688AIJKd/R2YmXl76MG665UY4XnS3ddLKwOLfIos0l87aZnCbZwrlMFuUlpQixeaGoUtQIkKNLayEW4Z5775U4FM5gEpSSTSDI42wYGRLOVdGeJUCnSoXRIfbsk+RwMouO5zObFnmsy+vCgw/djxdffAFnnPkpMY9asvhlPPHEMygvDePSr1+GefNORnVVvT1fRoDMz8xdsyAXFIBZaOq9DWvexo3vhiffiT0P5SI66NccJMAsRq4UlTdi2FIAnOI9oGlIpdKgCdcvfvs7PPvCMpSX1qOybBhMzQmOkEFnvIFXQukpW9YdGnRHBnlVg+Uki5mDlSdrqcDrdMPM5aEaKhJDSezb34P65ha4fAH7XBYdeAsGJEVAX/zeEm/CB4Fo4b8PfFVmEBZQu8ShFJpcnA2lnwLPP+fJ+DKuhHSGz3PezcP5Mgf6+vYiGe+DUzHR1tooBkDDR7QgRKdsmt3k+R62ed9he7wLwOSw79sAk6Jit8hkk4MZ7NiwGy8sXAItqYsyIJ6IIWdlEKj1Y19yD55/7Tl4KlQcccwsjBkzGumhNHZt34Ujps/CsXOOhdvhhE9xwWmq4u/AH8b4OBWXNIA4UeMKBaURaWgaLMpbCeQKMnTTYrqkKUZJ/Hte98JQUgbJUR7FBbfbK3OXdqM5J81BzlrTiZaeFWzO5HQDu/fuQTAURN9AD+5+4I/YuO0NVNZEMGHCKIxsGY7bfnmrGBt1NI1GqbcKZf46KIYXmVQeHhfBEn1bdWgODaZLxQvLlmNvXxQTpx6BHJ1MZTUgk20734IpyCaVZqpI5y0xU8rB4cjA43Fg/54dePON1aiqrkNzUzsikSpoGqWjbn4xmA6uORpIYId47cSHsG7lIpx92mjMnFyL+mo/vIqC2uoWrHy9E3+46ynAHcGwtuEwVc7AduHTnz4bzy15Ea+/sQmNzRORNSPImGEYaikCoWpSpLA0+m/0wO3YjUR8O3QrBsXvgMtfghGjjkXbiOkoL6/Gvq5tMKwsMoaGgWQKrrAfGTMnIwvtbS1ob2hCajAmLuj7+3sRKikRFprEidzjdNf22lEqyXhS1kvKVUmoyHmVBhpjQggC8xIXRjRYWlqC55/4A3z6Wzh6qhcXf3Yy/MEeONVBqMjCoTuRp+43z6uWpk5kj+3axWAESZ7qOapSeJfabCQlsmQwKTBgMI+dg6nC1ChndkmOJk1+mNXJtZ+jDPx7RpQQYAYiw9A23GYw3b6CiyxZ+U9Mfg7bUvV+3+gTgPkeR4wSArfbhb1794rmnOCya88efOuyb2BEW6sU7oFQGKFIiWw2LEZTqZQUG+8Vw/CPAKaum4jFUtix+Vn84ubrcdLwPThxsg8lgU6798NICXZ4VMDntgVAr6xvwrlX7cHPv3UOTps5XMx7EmkNpSGvDGSzcKCM7L0e+2KaDPjv2L0ZV//pBZx9JPClEymXGELWKEU6H8D37moE/GW47vrboTLzzBuEG3no2bTIPTioTxnj/fcvwP333YtLLvmC/FB60T8wgLrad888fL8X6v/A53+kAJMzQ5aek0FczpIls5owM0EvpDga6t2F3/7yDnTv6cTnjh+FlqoQSn06XF4PEhrgtlT4RJIi2RDIqTmYDgs+KyagUzNUvKkF8LvnNuHpzX3wnvFphF012LdkEY5sbcLcaTMwo60OHfU18FLSwtkkAP3iEOfAurVrseBPf8Tx8+bh3NNOgd/jet+njDM+xJRq0WzEzkaQi53NHgJqyq/JaEYTCVx40UUYOXqMyDGnT5+GSy/9d5F38ROxIGYW5gd5UOJNeRzdn7t7unH1Vddg9+5duOWWWzB69KhDeeuPLcDU0jr5Yzm2bgLMfE4652RaoolB/Oa3v8JfHv6z/N2co+agvr5W1kTOMk2fMgPjx47HsGHDhCUhi5JJ58RwZNPWTmSzZBEsYSgnTZokINOWxLLwkAHcQv6wB/fedx/qG+px1DFHy/XA5oZk6bmZq6cip2XRvXcvOrdsEZnbiPZ2tLW2CWhlGDvPJ5lXGhWtWrMS69atRX9/rxi2kZ16bcXrePXV11FTVY0rLv9PzJl9NBSFsQo2K2OzIAXjmYLBj12/HPpWeuiv/G8uwYMEmAckvwXmrzi7yP2KTUQyf1xrKPO78ZZb8dfHFkFVAqgpGwa/uwRO+OG0/FJEKnQIVYFoJg7La8Fy5WGqRDEa8gSYALwEMuyXpTSRcDIewcuZXLJCZE0KkmNxcRWQ+bfNpvcEmAWwWXiFnBGeG64dBEBknahs0HM68uyqWZbIADkCQ8eWbCaBVDIK08ggmx6Cw6Hjwgs/jWOOmY2mYXXIm7rkaHIshoX4Bznnf3Pm3gkw5VIi+s0j76A9kh3pwglM/pOki+yG3Xj+iReQiWdh5PLCypvOPJSQA5292/Dcq0/DEbZwzIlHYeLkCUjEEti4fgMaa+sxe8aROHLGEYi4AuJKyxlOLZYWVtnUTWSSWWQ1HaWVlfAGQ3KPkUMVBlP+TZmsYQNMk9EbNICCmANRhmwRBiu8V7j+OxBPJEXlQIafjaRQOCANGt3QkdEySGdSAjo3bd6AX992C0qrQmgYVo3ykhCSQ0NY9NgihJxhTB07HR4zhIBaCofhgZ5l/qwTFn0lHAZ0Rw7M4Hr+5ZfR1TuI8VNnibkO5ydt6S+VMSK2tyWvPH+sjSSWi9+MpjYGevZ1YduW7Wisb0ZtdRP83hLkNI5tEJASceVhOHJQrBz8bGYmB9G58WV88cJZmDKuAhGvDrdlIeQvx7r1XXj0iRWIZk2MnzIVTr8bnbu345IvfQGPLlyEJS+vRUPzFGTNMiT0CLJmCKorYud0mkk4jG44jE74AxnEUj0YTMUxevx01DRMRlPzeNTVNGDDhhUwzDRypo6+RAKuYABZKw9fKICxo0eiqaoKA93d2LZ1G/oHB1FeWWUrOhIJuQQD/gACgaCA/96ePllLpalEp+dC84AuwmT8JeYnm4Fp6KLoee3Fh2DG1mFaB3DZvx0Bf2A/VKUPLiULWveaBwCmR0AhDyCvZMpa8wYVd7YBpUTycJ03KLWmuQ8BJmOICjmYZDANl7jSSr4mzX2obDJsiWzeZC4pJbLDbIksGcxPAOah1CeH/TUf2t52uD/pR81gDg4OycbDm2zJi0tx5Y9/jJNPmo8vXPQ5KXw4rH44ASZtrwejKfTuWoobrv0pZtXtxHmzgwh7t0ruEB+JLGMpRLkCnwfo6h2G476/FxeefCQuPWs6Kkv89tA250APwoQgnbfQF03jqeWrsOC5VfjKKX58+ijOVQwiqZEtDeLJTZ/CnxZuwpU/uRnjJk1DLAtURPzYtPEtjBrZLmCabO+K11biumuvRWtrC7773e+ivr5OWCR2/sk88ZiFQnQafP/A43BfS4fp/T5SgJnNpJDXMvD4A7JRxxmO7fUg5GE+Zg7PL3oSv7/zHpxyRAfmT6xGwGmi1KPBdDoRNT1wm04EDM6d2KnKmoszKRa8GJCgdE1XsV6pxC0L38Kjyzch8bmvAzkfVE1H3ZbX0KJaOG/+8Zg7YRTaKkthelzi2tmTzMps2/IXl+K5hU/g0/9yPo6ZNRXeQ4iqYeecMy4U1LB8O+Cam7eBBJkVSq0ke9DlxLXX34i+wUG8sWoVTjvtVHz96/8uwITXPxsfkXBIurSHypqz8y6yOMPApi1bcPVVV0sxdd11P8XwtrZDuYw+5gCzEF/BMHF2/sXAhdmYGp565kk89cxC7NzZCbfXg7bhLWhta5HzwSD3YCAopiKTJk5GJBCGljOwv7sXb67diGQiI/M3NBaZOWMmQjQFKbAiXDd40IV5crtx9913o76xEcced5w0z3huWLwSALI4yuTS2LDhLSx7eQkSiThmz56DqVOmoay0DPFkHHnTwODgAN58cy1279kh7qYEIQMDA+jp7sZA/5AUohPHT8KnTj0DbW3t0mX3B4NiVGLnudkAk4/iXD2Zsvf7KL7i/b/yIH/TwQLMd7xdUY5anCclOBOzK87F+nx4bNELeHrxy9izqweZmAa/O4KgpwQgY2EqcHr9YlbSz7kOvwrTzQxCniPKKXWolgk3FHihINEzJFE0oVApdMUpaxUBJhlMkR8XHCaLTaZit8keAik4xRYZzCKrWciQtJ9rnxVR2qhOuJx0NGWuHhsXeZHNEnz4/V6Re2q5NAw9S30IotFuDA7sw/hxI/GvX7xAcjI1LS2GYgRPZOAPO8AsImPaJ9MYSYxK7aYOZzBVSzkAMBcvfAGZWA5GzhCwBpeFvNvA/lgX1nWuRdyMoXFEPYaPbEVFVQW69+2j1TIaa+pxzJyjMbq1Q2ai81oeyFC67EQmmcFA76B4T9TWN6K0vELmFrN5+scX4oDoMsp7xjIYVCv1EWsOqrbo6qo6bZaft20yncaOnbtQUVkqLBn3i+raKpkpZZZuVkujp68He/d1Ycu2zVi3YS0amxqgqhYGenuwZf1b0BIZ1Jc3YHh9O6y0EwFnGVyWX9xJBamqDuSZYUmA6XNi8fJl6OodwJjJ05HVXYDqFcBL3wwydzKHqdgqBEbBMPdZUTlzyKZCEkODUcSHkmioakIkVA23MwAuMWKNqPL5Okw1A8tIwk0mNxdHon8TvnLhbEzsKIFfTYPaHctQsHtXFG++1YXBlI72cWOh+t3YsXcXjjnhBDz8+NN4Ydl6VNZMgOGsRcYqRyYfhpZ3i7OtihQUsxf57BY0t5Wif6gbnXv3Yu6xn0JF1RjUN3SgproWK1c+i7yZhg4D/YmEjKroqhOR8kpMnTwRpX43unZsx6aNGwXs19Y1yF7K+pbrZXl5OSIlJaL24LniWiizt4Yhrsu818Q4zUUXVzYUOLepS4TNpjeeQ3LfGrTXpnHl5cfA59sDVe2Bm4ZJhoOjmHDkyYp7mS5mg3oy5AIw2SgniORayrXBPmYWZbP8c0pkxXlXhalzBpMSWQJMpwBMaXzRO4J/b/nERTYQpkS2ADApkeWZ+ITBPMjN4sN52oe2tx3uj/uRA8yBAXg9bsSiMVx62bcRHRzANy79OsaNGSUdUW4yh1Mim9PySGUNDO1djquv/BFGBLbiqydFUFayBQZHBOj+aQDMsvZyrNICYkPNeGh5Br95LIf/vOREnDK91baRJtuZM+Bx28X2ez0os6RE9uf3P4tX1m3FDz5bipOmpjGYHkRPTMXwRhee7/wsrv/ja/j6pVfgpNPOQH/KQmnQhehgv7C45eVlUmzFY3HcfvsdkhN47nmfxnnnnY1IOCxyRhpEkFEiIOL8y/+Sx0cKMFOpBHQtjUAwKIYlrL7YdfQoWezYth3XXn09Im4dXzrrCDhzQyj1Wijz6UiRYfSVwmk44daYC2Vbd8fcGemQlyv90l1MJi1sd9bil0+8ib8uXYfkl34IqFWyMXtSA3C+8SJGehWcd/qZmD1tMirdhrDkWiou0TR/efDP6Ny2DZdc8kW0D2+G6xBMMMjQZ/OWhDmzP+IrFpKGLf1mziWLLkqxdUXBylVr0LlzNxbcexeOnDkD37rsm3KN8cHNNBzisdIOee43ncnIawlSX3p5OW668Ua0tLbi8su/j4b6ukO5jD+2ANM0LIvdZjaThIlyOaSjL3IxZpam41IgLnjofryy4hW0DW/FkUfOQjAUwED/ADZt2iTyqu/9x+Wiagh4mUXowlBvAr09g0gnMjJ32dLaAlYQNFMh48T1o2juxK71nX/4AxoaGjBv/nx4/T7bGbKQTcgiMJVJYtPWTVixarkYh8yYMQvjx46D3+tHMh2Xea9XXn0FP7v5Jhxx5CxU11Qhl8lgy+bN2LZ5GxoahuHkk0/BWWecLY0Yzlx6PH6EQuGCxIs8rm2T/zcAUyS89j8H+zgwV3iwL/iwn/dOd9yC4Q/vueJslttHdkRF565uvLjkFSx8eCGMjImgJww9S5dRBYFwOTyhCKKZNPIelaSERCOwkCcDopgm3JYJv8OJ7s4dcBh5NLW0IUW5GwNWhR20o1/sDIO3v3RxL2NBWgSbgkKLYPPAU4tIzf4Dny8gs92ZdEauK8o3BXSIEY0DGnML3S6EQnSxZRGdQH9/F7r2bEMqNYCrfnI5zjrrVOhaCqGwv/B6m6E7bI+ii6zQrgRChJYENjbDQ4CpWA4k+9PYtXEPXnjiBeSSujjDUl5OJYHDD5huDUkzgc7u7dixfzv8JV6cfPqJ8Ad8SMUTSCdSiARCOPO0M9BQXSdS5aA3SPcVJKJJ9O7vkyi2xmHNqKquFcCYymZtUyuOJ0iGZV6M5eSnkI1L91mfLyj3Cp30qQCjU+yKlStRWl4qMUFkMlvamoU1zFs6dCOLZ55/GsuWvSSy9Tlz5yCX07F+3TqsXbUavXu7cPQRc1FfVgdkFOhxC+X+WnjVEPKGPQutUDWp5kWSDa8DS1YsQ1ffAEZNmIKMRtaRn8cjJjI0OBSAqTpFvaOZNJ5ivisloSn09/fByJoI+8pQFqyGUwlBsdgKsaW0ZOEtJQuHizE3MbisLAJKFmFXAuefMQVjmoPwK2m4FQf0VBbplIVk1oWMqSJYHkHOYWL/0CB8oTAefmIxlq3sRCDSDjXQAstTD00pQSbLSJg0VCUFl2MAWmojpswYib7Bfry5sRPHzj8bNfXjUFPTKg3UV15ZCAtpAcv9ySRUfxDwBFBd34gjZh0B1Uhj81tvYsP6dUhnc2hqbpUxByYisClXX9+A8rJyuZY3bNwktaOYWTH+RaJKOC/P5gxnIak00SWmhE2g/TtXo2frClR6e3HjNfPh9W6Hou6DW81A0S2YBJimCyp80DW6L7MJ6JRcURr8sCHF9VuuJwGYKiyDALPoOEuAyYgSzuNzPown+22AqRtFgOmHYRUYzPYZqGgkg8nv9AnAPGzr0yG+0WFcIQ/xExzkyyzLuhbAqQf59Pf1NHG6LDAkUjSAuU0umQH6/e/+gHvuvQfnnH0WTp1/gjgbllZUwRfwiaX3QDQmDpOU2lBKl4rHxHWPXUN/IGTr/zmfmUrJDe19D4CV1jQM0pI/tQM3X3cd3LFX8a/zfaj2bYHbWfCxsPdfGnLJgh+LsphWcezlDpwyqxVfPHU0qssqoKoBCRkeSuZR4fXKwmqI4xs7uSZcTkpnaUWdkrmUM6+8H9WRFK48X0VTJdkiHUOpYQgFw9gYn4Rv37IcX7r4czj7tFPRn/TD7XGgJOyHwe6g24ekDgzFoti6YzcevPdulJSW4+IvXCyW/zCGxD8s7FWQd/hgukuFnbCPsxACB8oycfp/DzOH93VCP5onM3tjykH8ql4AfwTw3YN47ns+JZNJwdAJ0n0yu+JyF5wrjTgW3P9X3HHrHfjGBSdg1ugaqNl+aJkMhpWaGEjo8JfVQDWccOYoVeKi68SAxwaYVY5e6cbraQc2oRq/WbQBC1Z2IvYvlwH+EYCRAfQYvL074F7+BMZWlOGCr16GidUh1FVXAKkBYRpv/fWtMpd88cVfQGlpRIx33u+DjHqa2WIFgBkUGpMbj11QspDiHB0dm/sSKWEzewai+Nn11yHsdeEHV1yBSCQsxSkjhmhEQBbS63lvo6t/9Blp8GNnvFl45NHHcOtvf4sT5s3D17721UOd7/zYAkwtZVgy78YCxKkgmU5IviGL8lw+h2Q2iUw2Je6IV179n+gf7MOIEW0yj02Z4/bt24UhPP644zFp8iQ01jbC4wggm8ija1c39KyBqvJKKYTFUZCO2GTN3B7bwTJPSaMDt/7/7L0HmGRltfX/q5y7qqtznJ6cIzPMkAbJSBAUrxm9hiugZEkiGPHKNX6YEyp6PxBFUUDiAJIzk3PonLsr5/h/9j5VMwOiODrwyV8Oz2hPz+nqqnPe877v2mvttX74A9paW3nrKadSG/TrhKgOsiLdK5ZJZhOMTA7RP9qrG1np1xTXWbfLrYBFwsVfeOF5brnlZg5buYra2lp1wL7rzjuJRxOcfOJb+ehHPqYOm4IhZY53uz1GRINMvhKJUgFiVQdwdWGsSMv+EZB54E/KgT5Zr3J+1RW34iBZPVsYDpHHqpOz5CCabZSsTuKpPN27e/jKl64nOh4i6AtqwUCYCavDg8npISsqCbNVuts0yVHMmIQNsYgBV7mI22Rmz+bNmvO8YMEiEqJeEHn7XidbAZhGPqeuFarKMa6UMGj7DnWG2tuLaXzfAJjVjD1ZVYShEbZSZO9qPmYRZ1PJ6RNzPmEtZayJvFPimyCTDjM21ktf3w6uuOIC3vuet1Prd5HLp3VM2G3Ogw8w92Mw9weYKhE32dSMJzEpPYr2LLcAACAASURBVJi93Pe7eymmy5iK0pqfN5KlnKIyzJEsxphIjLG9bxtjsWECDX5OPPVEWltaiEWiPPPMs5z7sY+zeNFiNcoJj4dorG9Sk5XR4VF1Ue5on0JjU7P2m8bCcZXKSlHd4XCqaU5GjIVyaZW3ynMgoN3jrcHr8au6JJ5Msnt3N3ffey8Olx2Pz43X52bZiiU4XDbMVomayPGd797A0PCAFqrnzVuo8SOP/fkJ1j3/Im2NjRy6+BDqvXWQMWErODDnHdhw47A6VRpstknbUEFNjsr2Mo899xRDk5PMWrCEVM6E2erBbJO8TBOiEhNEKr2lIq3NFDNIr6vc80w6qnJ+u9lOV+t0HBYfhYxFQY3D6sKksTEZSuYMZgGYhSjlXBS/o8jimQ2cfswcptZbtLhrlnYWkXGWLOSLNjJlExavg5xZTBqzWOw+br7tPh55eie+2nmU7W3krXXkzT6KZpFwR7FaUzisEdLxbbzl2JVq1vf8+l0cdvTb6Jq+jMbGLqxWE088dicmcxqTrUwomaRodVG2+2hpn8bRYoSWjbN963o2C8BMZ5g+fYbu+UZGJa7GSlfXNBoahFUua2yMRtiZLfrcK1Mt6hB97sqIEaUCTvmeyUwqvJu+jU/gLvRyw9dOx27fgcXcj92awCxFYeldVQZT8nHlOttVoSDMZbEoTKbhI6EFo2KFvSzYDFZSVhcBoCUrpbz0X9orElkBqMJgivmf0YNZKotE1oO7ppPpbwLMg7w4/HMv90YCmP/zz27S/9qlMvTcRnCwVpVNIsey0d/XxwUXXqxW0JdcfCEzpk3V6k5LR6eG6cpi5XQ5VW4jkjxhO3bv3EkkEmbOnDnqdiiLtFS7U4mYTtbuihX7y99LppBnMpPAWxznG/99PdG+BznnJAftnp047KAtbdWSt9FGB3l50Ex84dZONuwO88kzl3H4/KmEknaagm2UTDZikTxuhwWvU35A+pVyINU+kbgU4nzr9g3c+eSzfOpdLk44JKlVp1hSppH5bBiw8UyPj/979wY++v538u4zTydvasJqNxEM+HDVNmFxeUiUbEyEwoxOhvnVjT9h+7ZtfPKiSzjiqCMpxPpUguR1QFomCkfDXjf/6saqauBhZJ0ZH/PvUPj+cyP/n//p15XBFFv4UjGjG7B4QqRa0g9mYu2zT/GzX9xMPjLKZR88TlnMoDVBNp2knImp4ZPL20i5YKeUcWOyO7WPs8eaIW8qE8z24bba8OSt9BWCfOfuzdy4tg/T6rcRajwUgs2QD4E47Q1sxXTHTUxbdgjXfPADrFi2jLbkGOPjE3zpa9/khOOO533veTdmh003Hgd6xPJl5I9Dox+gRlgyKaFU2CIpBMnnzxYLDI6FaWhuZiIS5xc//j4DO7Zw3Ze/TH19vT6HwpoLwJTNsUgr/5EjHk8YuX3lMr/81f/ysxtv5CMf/Sgf+uDZ6oj8DxxvWIBZzAqsMvb8EjIvAevC5cmmPJlLkc6n9O82u4Wbb/kVDz70AENDg3RNm8rSpYtVHRUOhaipMUzHpk2ZzoLZSxjti5JPlaivbWTOrDlYrQJqCiqtl0p5LJ5U5iuVTtHX28/TzzylPUOHLF/O4Uet0p5O7eERc5cCZAsZBiVqYHAnVqcZf61fjVyikQhPPP6YSvpF5jg2NkZLY7MaET33/Iv07N7Du975Lo4/9gTmzJ6Dw+FSUCLSP9k8K2OpEi+j6m4AmH30WpVdkxEr70fAzN9zVAirv+fUAzpHF/b91Ct7F/qKWVI1VsUwQNmXGbmXPax8X54f+SNrpORg5stWzacVZc8XPnMNvbt2CeGGqSiOwrXYnD4szhrsPpH8WcmWLRRENWGxGn2PhRymfBZLPkvPts04rGaWrVhBLCcyR2GKxMRDXIONVgpjbRbW0TCMMWIVZJHYX/8r6/ZL/673R4u7avdbMXwyGZJqAZxiSiOy3ALKbko8h6ztNgFqyPoozG2M0ZHdrDh0EaeddhwnHH8UsVgYl9OFWxyQDzaDWfkIUsgR+bnxGWQDLhHGhmOsGN70bunj7tvupqQA00Qxl1cjN7MDCuYcqUKcVCHBUGiA/vFehmNDLD5kMXPnzyUYrGNickLdfqWA3NHewRErj8ThdBEOh+nvHSASCjN39jw62joUeGcTGZUTC6gQI5+hkSFGJ0a139lfV4vH5dGIGa94UvhqsNhsCjD7+vp55rlniETDCjC7pkmPXBfxVFRBZf9AN+HoBMlkzChglGzs2jzAxFCEcr5MW1MDHY2t+OxebEUbjrITW8mFzeTEXDZrTJLZWsJkL1CyZkiX0+yW10wlCDQ0k8iIPNulgM7i8JPK6gyFSQoLcnFVHlsml0uye9cmcqkEtb4aOlracYibKy5KeZP2pUrxrFTOKsjMlxNYzBnymTBOS4YF0+s5aeUsFk6tp7nGpgymqZDTeSxfNmP2eCg7LWQtZo0kSRcc/OxXd/LIkzuoa1qEydlC1uwla7JjkvtolZ7hBPnsMKNDL3LOuR8lkTVx/0MvMnvhUSySLNCmKaRTMZ5+8m5M5gw2p4V0sUAWO25/K01t05g5Yxa1HgtbN7/Iiy88r8qnhQsXastSb2+fPteLlyyhubkFUeusXbdB5y5RpJQqebbyqKlkXVoh5B5V9sgyKO3FSbrX/5lydAvXf+FUfDXdWCz9WM1hbXMx5aXZVjKAJDtY8uGl/1VMpARgGoZQKluWqCox+5E9irjPCqhUgGlSNrOYFxZTYkqEyTR6MOVnDYBqIZe3kS+4DInsrJU0TlmAw11vMJgygsXq/s3j/8kVeMNc+NdCIiuLTbX6/PKrL7Kg39/+By696CLOeuc7ueSCTxiunTYbja1tOiHHE0mVKcjkODEZYnBoiLUvvkhrUyNz585lytSpWv2Rn4tHoypplEn4lQ6x6p9MJ/GbQ/zgW99i19o7+MQpDmYHdyhrKVXVVwKYElR777oufnTXEEcsaOPDJ0kkQD0mkx+JZzYVxN1NFqqCStvKahefUze0X967hV8/uJ0jFiT57Pts2JwZBZgi03hm1yy+etsIbz/pSEplK398bJBTTzqF/zjzPRRLaZwuG/7GVqxeP6mS9PAVGI8kePzxx/jxDd/kuJOO44ILzydgTWpPVqGQIpO1YfPskxZWH/v9t2LSX/oGAJdyC19fgFnKI1mpEmQejccI+D1qIX7jT37K3XfezVsPm8PqxR00eMoE7SmspRwDwyO010kURK0xeWddmCRI22Kj35qlICHakW48Nhv1Zic7ky6u/+2z3LG2G+vCpYy7Z2Bddiw5ycfJxoAMgeEdpG/9GddeejFHn3Iqi+15du3ezXVf/TofeO/7eNvpp2MRB9l/4CYmCpLFWdYFWn7ca90HMMVAS3pHagIBJsJhIqks9Y1NbN25i0fX3M8Ljz3M57/4Re39NaJxjCxM+Rmp1FaPv2hLq+Yc7P9QVmZFKRrJ8yvP9w9/+CN+c+uv+dRll/Gu/3jnXzXyepVZ/A0LMMVF1siNE9xSlkXbYI7KRVK5NLlSVmVkMldt3baFW2+9mbvvuVvPOe64Y2jvbNfxKr11vb3d6gA5fcoc3OYgtd56pnRMZe6cubqBSSaSZGQSEjdDYeutVmUeH1jzoIILp8NJe0c7J516EuJxqCkhUtCQjYupxFhslJ6RPWArKaiVHq+e7j0q4a4LBpk2dRotzc2Mj43z5BNPsWnjZpobmvnctZ9TVqdYEJWHXd+rRi5IcLxKceV3iTRv37JZBZn7g02V7lUYzVdb1Y1oloMKVfb+ypcv7lXwWAXDVUawmsmsP7gfAJVnRaM9lM0oaXE0JxixKHL1FFdfcRmDvd0aPhALh1UZ4fTU4vM34wm0EMvI/fBgcXjJCxASiaL04+cylDIJ+nZtVYMycZ6O5/IUzZJxZ7CMAiil0KsmM4UCTqdb30M1U3mfdtYoexgAs/p073vK5bZJYbdaEKjeR3ltUW6Ic2VJXDsFYJrNauJjSBQL2G0FIuFBHI4iRx+9gnPP/TApbQnw4BEp4sEEmAqGjZcUgCnmPsobVYoYAjAFFaUmU/Rt6eOe2+6hnC1rkTmfyWlGoWDyoilPtiTuvXmi6RADk33sGNyOw+ega+Y0Zs+dS2tHO+s3bWJ8cpKm5mY++uGP4/Z6VIU0OjSiwEhiTFoamhS8kisqU2qRSIlCibUb1tE3OKD9oe1dnbQ0txAI1mnhR7wp5OqL2mR8Ypy+wT4tNLncDrqmT5FKBGMTw+zp3sGu3duZO2+WKiEGBwbZsHY7fdsm8Tsb6GzupN7vw21z4rI4kP/sZTtOixebuJIWisTjIWwuMDvy5MpRIukwiVwcMa3w1zcwEU6REN8KXGAPkpG+P8m/VPgjZl8mJJmnUEiya+c6SvkEHqeVoNeD3WzDY/dSzJYYHx1XMCbAy2wpks5LbJWVYiGGuRyns8HNUQu6WDmvi9kdjVogLWcSmjNdcjkw28ykKJAGcmYnZXMdP//VXTzyxHYaWxdRttdSsDrJS+HOlMNql7iQOKnUEP3dL3L5VVeSK3v40wNraZu6lOWrTqShvoPJ0Cjrnn8IxAHXJT3MZrIlO7VN02kUCa2/jpZ6N9s2v8ALLzynxRopzAmDuXPnLr1Hq1atUoAZjkbZsHHz3lxTIU3yUggS5YBK1iWaqQIGBRAWCnitKQa2PEYhtIHLLziaxuZh7I4BzOVxHKYyZmElc2L2IzmyUpCVWBJ5xg1gaLTXVwGmMJhyX6UlpQIw5bxCJQszL/FWVkqSk6nSWpmHxZHWQiZrJpt34fV1MG32Kpq7FuLwNLwJMF9t8Xkd/v3fGmBKX6AARmErX34M9vdz9TXXsu7FF7n88k+x8pBDtKpS4/fjq6nV/h/RpktPh0w+vX19PPb4E7rkLF+2VDcwvhqfyqpkYZTJSSQmfy0HU1iZsUQSnzXMrT/7KY/d+0suepuT5W07DWfNqqeAUjr7GEyRjYVTM/jdkxHufDLGslmdnHH4DOzWGsOC2uog4BY3NZEU5AknEmwfCLF7JMpj63o4ZlE9J6/oY1pjAZMtTyol8ggLF/9EHNbq+O8Lz8Jsc/D5m7YQTVq45JMX01Tvxe40E2yZgt1XAZiFEuFYioHeHm74+vX09e7hq9/6OotnNmqGWD6fIpY0EWyc8ZJLbZCy+4ZhlcV8Hcb+P/srXleAmZMFNZXFI/0m2TROc0xdZT91yeVMDPVx82ffrUFSJsOOofLZqtf1r7Mp2j+bEqt5k26uvnTTn9kzEuU7F5zMYTc8i2fadDYc8lbN56IcAHcDrHsU2703MuPY0/jdlefyxKNrePzuO7jy8stpaG+nti6obMDBPLSpv1DUZ7W6MRaGUQwpJJv2/3zj63z22ms4fOUKlbHL87YX5IqMq2JEWU1C2dulJU1ilY11Rb5g9H+ZTBq14/F42LBhA9d/+Toi4Umu/dw1HH74Spw2d8VJ8oA+5f8/AKahFNVNh8yJkgtXKIsEXyRosrmM8ae77+S3t/2WHTu3MaVrCp1T2pkyZQpz584mnoixYd1Gdm7v5kPv/ThNda0Ea+tobmrWni7J0JSebqlsz5gxU2XPknP6i5/fxKJFC2loaNAYFAGkuYL8XiNuQrMJLZAupolkI6RyKe668w7uv/9ehoYG+K+PfERBhPSCtjS28MifH2XP7l7cTpcyl8cfd4IaZ8ic6vP5tNdeniWHyqQNJ0nDfsro//pbx9/qfa/+nM59FYB5QKPo7z35Ze9xH8DUAb+311GeLcmOFfmjrGdyD1RGWmH+lUWUiCCJZRBjjVKJZDzCJ877GKZyjvaWJkZGhti5Yw8uTy1NrdOwWANEEiaszjrc3kZi8az2wslmtZTPUsjE6e/ZgcVSYs68eQhWMuIwRJ5qxCvJWingUMCftAYYgFcKpdUezOqFqDKY+4PMfZ+xGoUg3zHYzwocFdakVDGLkeZuCQOxiyQvg8Uk7yFPIj5KoRBl1arFnH/+x7Bby3hcbmW4DzbAVKFGZVCIIFPfZeUjiWNqFWD2b+3nvtvvQy9aoUwulVXrKVVwi5TTUsRkLRPPRRiLjzIYGWBocgiH10mHKAoOXYHN5aB3aJCx0ASHHXWkPmden88wMLTYaZE2IIuNZDSm/XTWkklshqS6wKOPPcbg+ChWt5OuGdOZNXsWjY1NWnSXnMxMOk1Ccr1TElWWITQpWY0FrHYzm7dsIJUW5/k06UwCj9eF3WGht6efP952Dy01c2gPTqOlrpUatx2nyHJNdk0BVR8B6ak0yT3KE09MUlNrp2xJMR7tI5aeBHuJ5o4WFixdSnfPMD1DYYYmM0wkLVjsQfIlF4WC7PncZNLipWHC6xWX2TjjI7uIR4dBDHzMksfroZApqGzY6wsQCNTicjlUJdHQ4MfuKGE1paixFVjUUc/Sae3MamvAlE6Sz6awBrzYmuuITwwxEgsRyeYoWry0tS/lt79/mMef3kFD0xzt0bR4HJQcJSLJCYrEMJmTFIsxwhP9vOf9Z5PDz1MvDNI0ZRmLl6/G729ibHyYXVueo1xOYROFms1K0eQg2DyTuoapuN1+aj0mdu/cyJbNG3QOW37octLpLNu371B/ghUrVlDf0Eg4HGHzlm2GQkWcebWoVDRMf3QbIUUcw3BN5mUx53KZEkT7X8SS2sF73zGXzq4QXu8w5pLEqxSwCMDMWyhlRJ7uEBG6utgLOCwI+1gx8ZICg2RilgsOykXHfgxmRQIrBmLCYL4JMP/emf9f5rx/a4ApDIVsWMW9sHrI4iVV0rvvvofrvvhFjjvueM5+37t05vfW1FBXX68spLCXLrcLc7lMIhHnwYcfYfv27Zxw3LHMmS3Og7L1Qo1JbA4nwbq6v2m4ky2WGI0n8Zonue/3t/LrX36Hy9/h5cjp27UBWiVX1d3IfgBTq4VZyeiy8ux2Fy/uKpPK2rFZ3HQ0+sjlxWmxREZCpSVrM5fXeAEJSp7S4OADRwWxu15E9lKCsydiNewecXPtTRHOPmUZp7zlcHIlK795PMyTGwb4r/88l5ldjTgEYLZ14ayRDCcbiWSasfEJDamWDf8Pvv0tjlp9JF//8kUkU2myyQjBxg4szpZXGPz7GKaX/2M1CvEfIMRe64fsdQWY4hybzhXwWSUwPIvTEmfrxs18+br/pj1g5/qPHfMPAUy5SLl8UWVY+WKRq354HxKl/JWPHsuXu3384ns3kTv9bBwLDmciL7EfLtEhUtP7DI7oOFcfdyjD3dtJDuzic5+5GofTpoHpBzWIvCKVM9wKxcTK2OBLj6RIe55/7ln+5ytf4eqrruSY1UepUkAB7l58XXX+rMRs7s91iBuhsRetoCbZpBnfS6ZTuFwu1q9fx3Vf+pLRX/j5z7B8+VJ1FzSiCg7oeMMCTDH52ftJ1VTH+JvKU2XDoZyL5CcWNSNTJHA7d+9k+/Zt3L/mPvr6exWsH3nE4cyZM1tdJUOhCOOjIYaHR/D7/aw8dCUzZ86kNhBQ2Z3L7iISj2iUgdjqDw8N670XGbRI+1obW8lKqLfE0FtsGrYejcd56rnnuOPuP2F32DUfVdzAJT7FL1K1Uom+3j4effgRSkUT8+ct4Jijj+OY1ccqKyVspcylYhAln0sN87XvUiS7GiDwkhu+tzhWkfZX//Fvw899L/ESpecBDaVXO1no5pees08oJuDS6GuUQzae8jwJgNScO+EarAImxdDJuKdyOKUtJJdTUw5xVH3fu99JLp9g/ryZtLY04fcHCIUS9A9MEo2K86gYI4lix6O9aBbJQMVEJp1iYLCHVCqK1+eivbODvABalxOLTdQuYghkPKvKYOaLai5jZPTJezd6wqodI/JBjetooHVhWvSRrrCU0pur91JYFWXejUtjMChi4SIgVkCGGbvNrq7cJrKYTRmymRATE73Mnz+Niy46h5amOjWvc0irwUE+jB2DIbHem+ZZBZgC7koGg9mzpZc//eZOTHmwlq2U82K6Imy74dEg/Y1yejIfV5AZLyXYM7iHsfAE2XIBXzDA6hOPoaYhSDSVJJlP09PXp+6h06dOY/GCBcyZOZM6n59iKou9bMJekiROi7Qs8sijj9A3MkzeVMIbDDBtmjBmcv/9yoSK4iCXz5FOp1S6vmHjBmXQZC4IBv1MmzYFf42XaDTE0PAge7r3MNQ3RDKSZ0r9IloCU6l1B7FZyjisFmUTbWWLGOuqPNYqkSFl2afFKZIgkR4lkhikc0YzcxbMoGNqh+7REpmCZk0+8uwW1u0Yx18/DbM1CCWZE4KG4qEo+awJLKYoDlucbGaITGqExQums3DuHC0mDAwMk06XSGekyCnPiUNNlWprXbQ01tAa9BAopqm3m6jzSKSRVLni0tuByWUja8qza3SAwckQ0RSk0h6eeXYXPX1RgnVTKFpMpMtJsqYYJnuWmlorLW0BmlsCms3a2j6TwQlYuy2Ov2ke85YcpoWckeFBhnpkf5hSqbCYF9icNdS3zCRY12XEKxWS9Pfvor+vW0erxHlJUXbz5m2qQlm8aAn+QC0ToUl27Nit850RU5LXOCcFmJWZXh9KYS9V0lrCVoxRjnTjzPWyeA4sWVaisTGEqTSEtZTFUjJrHqbkWIrbl0k03BJwI3URkb+qwY+WKBVUlvNOSgVXBWCWNK5EHWdzImU35LHqKqvSWZkfzBTLYiJpJicMZs0rMJhvusge5FnqwF7u3x5gOhxir22YgMhiKu6TwlyIY+SG9eu59OILmTtrJqlMhuaWFrw1AZWBhMJh3XzazCa2bdvOPffeT1NjPaeffppupGQzKlUgaax2eTw0NDa9CsAsMxwTgDnB02vu4ltf+zLXvCfAMXO2USyasCAOoEW1L5fegWoPpi6rJnHksmDCyUjYQf+4RFG4SWakAmQlkc6TzORVRx+sMTGlyUxL0IKsQy6riXRxNzWVgmwm18CfnrNz4wNJvnXB8Tj9HYyE89z7YoTntw5z4bmXMn1KvYYSB9um4PAFSBZMRCIxxkaGtTIpVeDv/p9vaRTAl67+BOFIjGhkkpNPPpnp81fsV/mtDD+pzla3C7rpMeyrK1sG/X/ZF/yLHa8rwEymMwowAw7Z5BaxlMLccvNtKpF97/FL+MgJkst44AymgEuRV8kmcyKa5sof3M2srmYuOHMlaxINrHnsRf6wfhD/6R9iS80co6dC+hvSgzDax9ttESK7t7J6/nTO/dh/UmMu4PTUYNYctIN37J/NV+3FEoZJqrDr16/XYtAnzjmHM04/VZ8zYaqqJix/612IJNzYje4DmSKdkh24qAoE0K7b8ALXfvaLOBw2Pv/5q5k3dxZWm//fCmCWJWS32ummBp+yYd/X5yd/FyYzV8ipwVO+kFWmcmx8lOfXSrbkU+ok63TaCdTK5qlRjdDS2TTReFQBp+RkNjY2kkwk1PHTYXNor6dkXErBQCIRJMNNvpY+OAGE8WRcHaqlQtLQ1IDL7WVwaIwX127S/VBbawsOh1U3YxNjo5REcZLNaxzDiuUrOXzVESxZtIz2tk6KeWGNRDZn1fsulXxhaZWZ1fmo6hJrTEb7/+9+36hMXPJz+4bWX/v64D0hf/lKVfD6Smzr/r2W8uxXQaasgXJ91f07nd7bQiKqAZE4Fwt5cpkkEyP9/NfHP0p9vZ9Zs7rYunW7sr4d7Z20tnThcgTo74/Q3T3G4HCEMmKK58FksWuRU6STNqcVf61kSfvJCoPqcmN3ygZToqcNiCWbSZEsG+6y1cqqdo6+MsDcK5eV+2P8jEq7JbtXnEDF0VZIy6qwVnKBZSOsxQOR8glTKL1mourIUC4l2L17PdOmtnDppecxa+ZUgrW1CrYP9lEFmJWyjY62auOzRRb8kniqJRVg3nXbXZSzRQWYZolbUUZaMh3lMTVihMTEJqf5kCXCqQihRJTR8ATdw71MmzeLhvYWPAEfdq+TiUhI/SSkxcDjcuIS5lAyQq0OOpvbqPfVEPTUEPB4Nc5iLBomkU1rhEl7RyfBulotUCQSCYaHhxkcHGAyNKmsqOTLhkIC1Mepr6/D63YTElfU9RvI5bLq4izXPuhppNbWid/RiMvqgVJO1QMOi/CXFsr5ospjpTdaojwwSdRJiGRmhEI5zPKV85m9YDq5YoannnwSp9uPw1vPaKzE3Y9soGxrwOlsxmENksuKUksMayRjN0MsugszE7S1Olgwv4WGOifTujp1npE4pYmJFKFIimRairFiYhSjxu+iodaNvZihw2unw++hucaN02bDLG7ExayCS0uNh5FklNGYgGETTlcbG9Z1s2PHoIIpk72EK1DCV2+ips6GmPr6gx5q/B59Dvb0RegdNRHKNFDXvpipc5aA1UFfXx/J0DiFXJIyWW0JqKltoLl1Dv5gp36+RHiUseF+wuFxVfUsX76cUCTCxo2bcTqdzJ+/ALfHw8jYKHv29BolDonHKUhfrzgtV+XnMtoNgCmDUndpuSj29Cj2bC8OdnLCSVJsSGFhCFNe2nRMmMX9VXIs89KqJQaDhjRW+ycrhUl9NkviIOumlBdncJHSlpThNACm9IQKwJQ+TMm9lHlBwGlFIpuxkCs43wSYB3tCOgiv96+3bf8rH+q16MEUMClRJFUTEFlQhYUTucBll17C/Pnz+eD73k3AL85oNmqDdbqFl6VL2EuRZYn849e3/pZEPMEJxx5Nx5Qpmpdm1gqb0b9id7oJ1tf/zQzIbBGGoim85nE2PLGGa675HF/8gJ8TFmxRHboFL1qylAVDAabRfyEzQjwPDunTtEiAsZNszo7dUiNbJWx2V0XWVKBUzmO25LBaspjNRfIZI9Q2ng3R4FNiilSmlV+sgbX9Tr5+3tFkzfWEkwX+9+EBekezXHXpZ/F7wWorUtsyBavbRyxbIKw5csNYTCUCAR8b1z7DD3/0M4nVpbO9RWVHp51+Gu96/9n7AcwKGyBWcEbWZ3aA3AAAIABJREFUgPbxyCQke4r9N2XWAyaLDsLT8bdf4vUHmPkiATtoAkhhki984WvcefvtfOPCd7B6vvQcHDjAjCaz+D0ShFxmx0CIz/74Xt7+loWcddQ8dk6aKZksXHrLc2wo15I5+cNkLPXkLX7IDEjzC53ZPVjuv40Pve1U3nfmqXR4TDh9tRW744N/DwxwWWVWDHOSrdu2cc011/L2M8/gQx/8oG6WHULHy0JY6Snb+05emnxAWbJR9gOYyuqY5efE/l4MIHJs2LSBq6/+HE3NTXzmmivo7GzH7azd29t1AJ/yDctglkUbWWG8VG6sCg3pNTRiJQRgChiUfDuJFxGmSGJCxAgkmUmyedMmHnxoDffcfw/hyRCBYA0z50yja2YHvoAHu1Py8wy5ck9PD6OjozonOO12jaWx2cXx08i8VOOZrEQMmLTAIO7d8h46Oztoa52Cy+knk4J0Kkcxl2VkZJBN69cxOjqsdvtTp0xj9RGrecvq45g1YzY1vlqVjdksDs1KFIBsAC1DBiwbdsO0R5hwY8k0PFHlEMbsJWkaFR7KgAnVofVqYPMAxtDfder+gSkv7w99Jflu1UxHgKRmiooyJpHQXmMBDoYlaxFTKUc2EWGgZyeXXXEZCxbOob2zje9974e61h2+8nDedtppLF+ykt07Bnnh+c1s3LiTXMFCOidGb5DKFZmQnNq6OmqCddhdTnLFvKoeJOJCmUsZbmbZlNqUXdSntGzIkyueX1U16X6s5X79mNonq2mqhlGXsOviQ1CWQqu8tjbuGq9dkJewaEuJGppoZoJwqjls1iwbNz5FW2uQyy47n4UL5tBQF9RxebAPY7wY4Fn+06/0YasomCRbMpSke2sP9/7hXrJJYYlM6i4r49FglwzGWeB5UQrS4q/kNpM3SZRHkfHoBE+ve45kMYOn1kdzZytds6birwtQW1+r/esidw6NjZKJJ3CYLczo7KIhUEt9jZ96f1CvXbqQJ5nPkMpmtHguz67kzvYPDSjw6e8TUBOirq6eKZ1TCAaDWEwWcpks4cmwzgePPfo4DXX1tLV10NbURq23EUvag6PsVRmsZJIqwLTalLUsZgvqpqtsrbmI1ZInkRwBc4zGZieHrJxHIOhid/d2bv/d7TidPg5ZdTT1HXN44Kkt9AzEMVuCuB0NhCZTFHNl3A6Ry+bo63sehz3OqkNncObbVpMvRHC7nNoP3Nc/THffhLaJ2F1+7eHM5LK4XFbKuSQ7N7zAgvZ6Zrc2MKU+SFDmK6edLEVSxRzWgI8EZRLiWFy0E/B30tM9QveuXiLhMInUKO3TPEybV0dtgx2Lo0zZXNSouUg4zR33rmU46qWucxVNUw+hqWsm6UJJAaFJHJ7TcfL5BFhzNLd10toxB5+/jVQiy+hAD5GJMbKZpBYQFi9ZzPjkBBs2bMbr8zJ3zjzsDgcDQ0P09g9UZPNGzqSQL1XW0lhHDfbScJK1YMpGcWQnIdbNcM+DvP/sqSxYKP82SDkTx1Y2YS05MCtwlOxYIz/WAJiSjCO6F9mXVhlMN+WCOHaLi2yVwZSeaGEw95n8yM/ub/KTyQrANBjM6bNX0aQ9mBWTnzcZzIM9TR3Q6/1bA0ypqNUGatU4xei3QS3Lv/fd7/H0U0/xwbPfz1FHHKFBtC6PV2U1spmRuVzyHGVSff655/jJT37KGaefxgqRH8TiUn7FK8HcVitWu0MrRfm84cQnLmsiRdFNmbjLJhMaRJ7DTMrupdYWYecLj3HxxVdy9bt9nL50k1ZtTNL/pgxmHiwSMCT2dwbAFFJJAJhWrCW7TftJDFZQBQ4VDb2xDTKquPJ1MWcilACXQ0JrrfhcHoYmmrj2FxHmz57FeactJmX1sXMozk1ruvEF2rn0/Cvw1ojFdI6SxY5d+hTsHmLhSYYH+5gYG6apqY6WgI3rv/lDNq5fywUfOJU7H3qK6XMXcsUVn1LJrkx2Yvcum02RrqVyBbzBJrXCF5BZBZjKm5iM6Ip/seN1BZhS9c8USvgsBRGZKMA8/8KrefrxR7npmvczr0NMJw4cYCbSObwuuwLMJzYN8N3fPcV5Z67gyAWdlBOwfSLFmliAH/zhYcaWnkJu4WmkcUOiDzwiMxqm4dff4b/OegcffMcpzPSZMLv9aiT0WhwCbMSkQP5fjF2kyLNr124uu/xKDl15KBddfLFGWkiVXMVmJQmK3tcPqpvt/fSL5Yw8RPuxl7KQig5MHiZbWXMTt22XqIJrmDdvDpd/+lPU1gbwe+t1Q3qAxxsXYIoTil4nY8mQucxgiCsb+LJkZBZIS+SDmONYzWpWIgyFsClyn3q6uznvgvPU9EPiHhxeK7MXTWPqzA4amuoUzFTZNMUT5TIhKVyNjRGJRI1+92wOp8ulUTUCaJqbm2htbdUNrBQIHTYvNpMPCi4lop564nE2bVpPIh5VJqW1uYnjjz2OKy+9ErdEapjtZNIFxkcn1fVbVCnye7UHqSyu25KTZ2TDCctigExjeBgwwPha2ae9qgsBB1V1RuXc6l/ltP1MUF/JY+oAx9Qrnq4zf0VK/nKAadzGv1z6FVRL36P0ScralEqpWkfXRWEzSznMhZT+ScQmueLTVzN34Vw1cPrhD39INBqn1h9g1bLlnPuRj+OyexkeHGXH1l2Mj8d5YcN2dvQMM5HIUbK7CTR34G9swS3OwiYDGBWKEklT1rYQi0UApxOr1aERE/J9Q/1qAM1Ku+J+Jj/GumYwt4YJiMigpQ1GcjilNSSbT6mSR2SMZgmPL5vIZgoi0NUCg7ilyh22mATAlHA6iqxb+zgtTX4FmIsWzaWhLqCZra/lUVVf6HRVMqSKMu3HQgm6t/Wy5t4HSUTiRpyPyHwlhkX646TwI7tvM1jtVsx2cfEtEE5FVTabLxfoHemne6iXTDmLt9ZHfWs902Z10dTWVHmu0uTTGULjY+qpkBWDtXRa46KE1ZQ4KqvDjsXpwF8b0KiikdERurt7SaaSdE3t0nNcDqeaM/nFs8LuIpPKsnnjFiKhGCNDY+zZsYemhhYFOW0tHRSSJSwZB7ayXTM/xd1V1FB2KfqYzOQysvYpl6sFcqslx+joLhobHRx34gqmTm+gf2AnQwPdGt0yNDhOQ0sXde0ziRYc3LPmaSYn89itATKpEh6HG4dNAEyE/oH1LFrYxhGHz2P5stl4fHaNuurtH2Tt+m2s3bibxYccxsrD34K/rlEj2ITs3rN9M7/60beZGnQwpdZLm0iA21pxen2Y7C5yFhvxcom4GFTJ3sbqZrBvEqtZ2pjMZOKTvLB2DV0zXCxc2orVncEX8JLK5RkbjzM6lubGX71AstzGsrecQcO0Q/DUNxFNZ+jtHcAhLqrS65oOq1x42sxZtHXO0b7neCRJ/65dxMOTCg49/hpmz5nN6Ng4GzdtocZfw7y581Wx0dvfz8DQ4N69qeHcLPEgBR1Pwn7Kaxhy+bLB4Gdi2NIh0qM7WP/s7zj/ooWsOkw+1yCFVAiH9DSXnVgKXu2tNJXFXMlQp4n0XdoO9gJMcYhVICoAU0x+ihUGU3q2K1mYAjKF0ZRUE2EwKy6y2ZyVXFEA5hR1kW2auhCHW3IwZS+pxnJvGJzzWs4p/y9e+w1z4V8TBjMSUQmH2Dar26TVys6dO7nuS9fpQ/fhD32AhQsW4K3x4/HV6AZKeirl4agCzG9+8/8QmpjgA+97N63tHaRTSdKJOB6vF4ld8oucxuHQPk2pvEvumliEywIvTl2JWJRkPKYAs1jTQNAep2f9E3zi/E9xyZlu/uPQzVCU4MvgfhLZtAE0KwAT2QNUejVeYqanu7TKsNr/Tle+Hh6Heh9EkuB12XDZ/Ty2yce3/5jkY6cezsq5bRRcNTyyYZCf37uNM045g7ed9l48fqky57USLZImkytAIhZhZKifXEpyQX2kIiNc99XvMrszyHtPXslNt68h0DKVa6++nFIuT3dPP8+t28Lu7l7q6xs46cTjmD53fgVg2vYCTJFJyNsVhvZf7HhdAWZBgqKlzaKYwlIuEA/1cunln2f3to18/9KzmN3m+YcAZnXzKc6Q9zyzizue3M75Z65gflcj5lCcHeE8fY0L+f2aZ/jp84OUT76Acvt81G44m8aa3knL7T/iqis/zWmrl9NhTmHy1YHmxB38Q4x+5DlSltLhUBlPT08vV1xxJTNnzOCqq65CHJn1udboIRlSwoIYPV36p8oMAPX2bOUZ2f9BkUKOyLLLjI5N0N3Tw6WXXsWRh6/kyk9fitvpxOGq0169AzzesACzVMyVdZne27dnOG9WGcwq6DRcXw2HRjGOSaYSyk7KRRZGbE/vHuKxKFu2b+LJZx6lf3iXmvFY7RY8bgfJVIZp06cxfXqX9vRJwU96b+V+S+FA+naEZTSM2SQuRcK/jX+X/sGBvhEmRpMS/6bsV7GQw+1yMHVqJycefwydbR001TfQ0dZJLidOnSJns+vXTrdbezAVK5qEkc1gEqAh1S3J5pQd+r7mU8MBsQIsX4kl/HuMfipY6ACH0aufrvyd9iwaLP/fOqpO6rqE6HU2FALyfQHxsuZJoaAu6MOajVFKhoiFx7nh+9+nua2Dmtpafnf7H3n/f57N9o0b6d+xk6988QuMDfSTiiaxWew4XTXc8ps72LhzkLIryFgij722FYs7gPgPCCEo91f6Jp0u6W+2KqDUCNyyFDTltkhMhmH881KAWRVvGwVUA2Aa/ZriOqljxSwb1hy5Qlp7vsxWyUg02BQFLmYnDruHfDan7RhSsLVZpLcxw6aNz9DeXsfll53PzJldNNbXKrt10DdPr3CbjCxPUQoYADMaSrB7ew/33X0/iUhC41UcNjtWyXdUUF1Spl8K2pJHabKayUvPbDEnWSeULWWSuSSxdEz7lxPZOLv6dlM05/H4nNQ11NLU3EBrcyNOh41UKoFLVAQOAQgl3d+I4kv2R1pAKuS1b1UyKaVIL/Oxr8avxFcqlaaULzM0MMxA3zDjI5OYigKEbTitHvy+IJ1tUwkG6rBbHOSSeVG9aq+nsJQ5kVlazfq75LOJtN0szvhSPreUqPFaGB7ZQeeUAO8863jy+RB3/+kOwpPjnPX2kykWTDz59Iv0j0U57oz38Ktb/sDAQBiH1YuYJokTbVNDgFkz25gyJYC/xkxDvYfGhoD2fD+w5s9EYlmOOuatmJ0BfHXNlKw2egaHGB8bxecWh9sSuzY+x/JZLTS4wFbI0lxXR07Ml0x2UtjY1j9M79gEJpeXqTNnq2v26GA/u7ZtYKB7E0uXtdI1w05tfR6TNclkLIbF7sXja6JUbuDr37mHiUwDS47+DwWYlpoaJuJx+nqHcZUd5DNJ0ulJ8sUQCxYtpLl1urZwhCdiDOzZQ0oSDCwWAnVBOjo7GJuYYPv2nSqNXbhokUYxdff2MjQ0ZIwZMULLZpXBNKJJxADMjtlUrjhKF3HJeMgmsabCJAZ38OSff8PlVy1i9dFO7NZBCskJHCYL9rILU96NuezUGBrtn1SAKdBS1ucC5bIYd9ko5Q0Gs6gA05DISoFInWXVBOilANNgMoW9dKhE1iMM5sxVNCrADL4JMF99mXjNzzjoc+Rr9Y5fC4CZTac0z7Iq+ZJent/+9rf85tZbWX3UkZxx2im0tberi2ptUAasTJopJDJBXAzF6Oecj5/DBZ84R11j2zs7iYQjChodLpdmfwl4ErmeMJWyWIsL7SsBzKwwjrUt1NmiDGx6hk9ccAH/eZyTDx21GQqy6Wk0mEf1C48ZUlmhLuXN2yvB0397H/EXt6ZnFDrrq2abNUxEuvjundKIHuCKdx9DoWzGGXTx3d8/y+MbBvnGFz9DU9tCHBK1YjKTzGQ17N7qrkGu5eT4MKVsAqu5xP0PPMBvf38XN1z5LnwOK7fc/Th2XyOHLj+E9Zt2aI/VkvmzGRgLc/Pt9/KFa6/g+FNOAYtEXNjIq0xCNqmGMs/1r9eE+boCTJlsM9IvWUhhMxUZ6tvCtZ//KqP9u/nqOacw9x9kMBUYCHgtFPnDY9t4ausg55x2CNNbA1jDCQp2F+v9C7n1qW1881f3QdcKOPEjUNcC8TCs+zXzdj7PDT/+GS32Im2lKIGOaWCXpt6Df0iRRxY/6cFwuYTdsGre2mc+cy1trc18+tOfJl0o6nOWzcumsqTGIbJR0wXrZQCzyVlpwnzJJtxgQgRgDg6N0t/fz0UXXcEJxx/NlVdeotVch6v+3wpgFouZ8r6+vUpvmG77XsoOy30ReawKqjRmJEte8tmyWd1USNVcvtfds4unnn2c+x/4EyPjo9rTlE7GSaTStLe10dDUqJsiCWD3en2aXSkup0ZfpEReFLX3UoxEZE6WvvnxkQni8STZtNjoCwh1Mnf2TJYtXcSypYtZuHAuQX9A5V2y8RXLfHE31N6gClhWICmfwSGVcgNgmqwmivksJrMUBvcrKlRZzOrYqfxdvWbkfb4aBNH4KIPRPNjHXtHKflEXr/Q79t5TmWRFfl5hwOT78mxJUUAKOioILmYoxUdITw4xOtTHbX+8m2mz5+IN1HHzb27j0ksvYev6tWxd+zxfuvYqEhPDlDJp3Yy6PX5+8vNbWL9zGFugnW0DERz1XZQdAcLxBLU1EimU0WvmD0qWrUtBf1Z6R2RtFGBpsSnAFOAph8Fg7uvH3NtZqUVJg8EU10oZM2VTgbIpR4k8JVNeCwgKxoQNEfMYm5hKeXRdspkt2K1mbGaJRYmyc/s6Zkxv4/LLL6C9vVEZTI/7IANM/Uj7qysMM6KXA8xIOMGObXu48493kYgnFVg6tZhntO5UWwKEzTcukkljZbKFrGZrijlNXuLKrCKhzRNJhNi4dQNJiaGyFHG4bcpINjXVU9dYS21dQFl/n8+LJAGJ5F1iWmQ5Vsa5kFPAL/OyFCGMgkRWPRlC4yGSiRyjg2Nq5pWK52ipb6fW20BdoJmmujYcVjc2swNzWXosS5QzGRwWIy6mUMxqIcBgz6Svu4TVLGPApAyz3ZYnFO6ludnFW45egt9r4pmnHyUVj/DWE45RZvqeex+kfzTMxy+6jFtu+wM7dvTos1/j8+CvcdPaUs/06W3MmtGqr6kxaWYbE5MJfnvbPRTKbs678Ap8zVMYnJikf2SIWCbJ448/ImkodDTU4iwmOHRuC7WOAsVkRPtXzRYn0YyJnokUL2zdg7u+mcaOKTS2tjKto4P1LzzFEw/fw55tL/Ked69gwSI/7po44XA/k2L26G+hsUkiXFr44lf/yEiynkOOey+tc1aSc9gYDIXo7RnEZ/ZhKso1D5HJjXLI8qXUNbRRKDqYGIsw0T9IOp5QBUljSwvBuiBjE5Ps2dOtkvSlyw5RiezuPXsYHBrW70mLgDzzkrAgUSXy7Hu9hiJIxpUUL9xOB2YpDKZixAd38eiDN3PV1Ys5+i1OHLYh8olxXGYrVnGFzTqw4DYYTFEVVAGmSGP1j+EiWxJ5bF7iiKwqaFcjLokl2R9gFo1ikzKgymTKOBGJvQuPr53ps1bR0CU5mBWA+WYO5sFeWg7o9V6Dpe2Afv/fffJrATDz2QxZkWb6RF4Iu3bt4qtf/ZqGb59/3jksW7pUc/fKZgs1NTVa0ZUFNxaLKYvxvR/+WKuj7zzzbboSiCx23YaNuuFZsmSxZkMJEBMXQwFgsoCIlfcrA0wL1LZSZwkzuWc95194IScvKXH+Sdso5US21LQPYJqjYBaAKb0xAjClyvR3X8q9J0biUOM2AGahXMM9zzRw8yNpzj52OccfMkflby+Ohvn8Tx5k6tQpXHfVReSt7di9fgqlEtFYUmVGdo9fF5tYZJLQ6AA+t5UH1qzh+RfX85VzT2J0PMSNv3uQnQMhVq9aSWtDLZ1NdbS3tHDLfU/wwqYd/O+N36V52qy9ADMnTd9vAsy990pcZAVg+qyyyMoMHeIDZ3+STS88xR1f/ySttcJySyVeXOCqP1b94q/ri8XkR87qHo1y68ObqfO7OfOIWditFtyZFEVvgG8NB/jZ3S/Q2zAXnn0ETrkI6muhZyPBP/2AGVM6uPlH36e53o+llMPpr9fiymtxyAZGjLPU2bNUUpA50DfAp6+4ijkzZnLRJy5QdzwBH5JHK5XoQEuDiodzstmqAM2qBLvWkjBkmRLPILJI/VPQvxczWYpOn25q7rjzTn5x0y/4/JWXs2TpcmraWrXae4DHG5bBLJYyWukxtrGGRNHYAf/l2FK8VRl6spmIJ+KkM8IclakJ1Oj4TGdSGh3y0EMPEApNMjExwcDAAKlMWoPv5fxoNKrRJW6PW9sMxDzNYAXL2qogvfJy7xRwFoqMj4doqKujtrYOj1tAqZsVy5dy6IplzJ49Q92XLSLflXlF8ladXkw4NKpCpZEiKa2woRp4bi5ishiGKflcGotZsjEr/eL73/gKwDSm4KqSuHJ9XmWASDfDawEwDeS6V7O7tx9079tR/LLf8l+RVwpDrNfIYpjjiPJGvpBr8+zjD2LLh7AX4oTHhnl+4w5mzluCyebihu/+gLe/7W2QT1NKR3n76ccTdJmwSD5qIYfN7uT2Ox9g3c4RIgUvz20boqZ1LhZPE6FEiuldrSQSUTKZNP5AHS6XFCJEYi3yPIdKmU06p5jJK+g0wKXxGfY5xxoustXRKcUPm8ZzCbA0WYSNliErZlRZBURqIGSya7+eRA8l4ymVv7rsVgWYifgYA307WLBgBp/+9CUExTG0xoPLaX+18sGBTQ1771dVQ10BmBW5hebOliEcjrNlyy5uvfW3yvZLXqs42kqv4F7zK49H2wgM9towShJgKLUgIX8FyNucFkzWEulcgv7BHtK5uLK7IiFOSIxIUcwJHTS0NNLW1oLb41TZu7yPGmn/0YqdqBWMuUAAieQqhiWjOBwjEUuQTmbJ58pYxfkVARlO6vxNBH1N1LjrcFi8xEJJClm5Z+IzAYV0HJcDXE4BEgXMNpPhCm4WcGLCbnNiU7l6nnwuRjYzjsOepqPNx+ojF5OMjmpPYntzE309g2zZsp2y2c7b33s2Tz/3HHu6u0kl45oj3dXVTLDOh8dtI+gXACVsmYVsxkL/QIxHHt2A29fGxz55GfaGVh4Ro7JdW+mYMYVf//qXpGKTTG9tZMW8DhZODxB0FChlo+STWdzeOnqGEzy1bg/RgpVFq1bTNWsOVocVKwUee+hunn7sPuKTu3jfew5h8dIAXl+KkZGdZEpmamo7CQRnkErV8eVv3sNEtoWVJ36A1rkriZRy9I6P0tc3jN8W0D7ZfC5CKjPMqlXL8dYESaVKjI2GiI9Nkk2mlWXu6Jqi+08BmH39AzpFHLpypWbO7ty1S3Pc5Wu53tKOIAWmfE78OkwEAuIgL8+DyHHFXd2JKZvCnk2RHN7No2t+weWfXsrq1QIwBykmJnBZLJjzNvJJK1bJw1UXWashfRXWsiQFYANkloXBrEhkDQbTUB9pP2beyMZUBrNi8iP7T5XSC8AsOckX3LhrBGCupHHKAuxvAswDm39eo7P/zQFmVoGS9N1IBe7RRx/l+q9cr2zkJRedr709Io81HDFNKhNIJhPEolE2b9nKzTf/mv/+0ueJJRLa+D8yMqJxJRaLjbPOOpPGpmbCkahugmzSE2ER5uOVAWZapAA1TdTb42RHdnDhJZ9kcXuKq8/cSSFrw2qReI8qgxnRcF0KIouUklvi1YfHK9zpUBw8TvS9bRnw8NN7gjQF2/noSYcT8Hq08vntB57mjke3cfX5Z2k/Ks5OzK4Gkpkik+GIYXjk82uVMZOKkY6Ok8/E+cFPb8JlN3Hmyk427Bxge/cALfX1rFq6iK7mBr0mOwYjfOnHt/Le/ziDC877KI5gM4iVvdmOAEzNS9LNDbj/zRlMkchGk2mc5az2jZiLYa686ks88Kc/ctMXPsrUBrs6PJpNJdxO696FX9hJ6c/5a8dkNK3n5wolxqNptYUPeB0MTCYIlgu80Bvimj8Pkpi7ip2zj4Z7fw+uetxzllDe+DiBrU9w2MoVfO1zn6G5vhanzYTZ5RWv/Fcfk//AGfKcymbKkPUZG+Etm7fwuas/x4nHHsf73/0e7T2SxdPhEhfSgsrEBGBKp5XsJ4vSYyfyGg1QiKmU0Gax6hjWnFrt9SqTGR+n6HDjcrp54KGH+O73v8873/EOzjrjHfia6gyjkAM73rgAs5zbW8JSQxFji2/80TiMytdSrKoGxkvvXq6kLIQoS7UIlUzhcbm0f1bupcjurCapQhdIpFKExeFw02Z2796jdvq7d+9ibHSESCSs/bDCXKpLsEWcXm3qPtvW1s68efOZPmMGM2fMpK21TXsB/T733gw3s6VEMhHX3iHpDRMJn8RmlKSVPVskly3g9krPnzCX0n+Yx+mUHnrpYZfNTM4Y03uzMPfd+H+mw8cQdRrH/jXCAx5ZLx+H1ZaJygsrTtnvtmlMSfUuqmecYeJjuJHKl0XSScnik42mhWgkxLkffj+HLergpKOX0xCooWASV1g3L27YyrWfu4762lpOO+lYjj7yEEb6djJ3eiMBr6hsCrg9XibjOZ7b2MMfH1zLE+t6CLTOJ9A8DbunhtVHLGdosJ893T0anm6z+yhqz5YNl9snYTFGK0u+gNViq4BLw/1131H50BX7XLPJosUhKfiKuY/VbsLtdSjYTKaTpFJJ9QMQgOZ0erUHMyXxY3YnXrcdu7VEeHKYyckBVqxYxGevvQKvV3oCRaq77/od2BTwV87e/35VT5EbVNXzWwxTqVAkzoaN2/nJz39BQnIc7U4FBZlsTtt2Wlpa1cRKPA6EtZLnBIn4MJu0LzJQ51f/BLNZetjLyuyms0misUkyuQT5YoaJyVGeW/ssm7duYmh0yGA8xX3XYtKiWjaVEhcYZJYVB3IjUkbYb0MJY7c5aGxopnPKVFpbOlg0fxl1gSaSsSwD3SPEwxkyiYIqDSwlG8l4Rr0rMsmvxwP6AAAgAElEQVQExWwUt1uK8natXYncXlg1UZpZTTbcLg9OyUIWBrqQIp+dJBEZoJSd5ILzPkDAK1mdSZxWE08++hiB2jo6u2Yg/rNOr9foDS/nSKci1AW9mM0FksmwmuAIc2mzSP6tnT8/so5M3sfUmcs58tjTcASb+N2dd7F+6yYOO/ZwfvD9G9i9dT0z2uu58vwPMqXZQq2nhI0c8XACTD4efmIDd6x5jouu/DxWTy0Or4/aoJ+f//Tb/Pmhh0nF+li+yMKZZyynoUGKw2G8NSZy4mhsD4K5mXA4yI03P0XOPpNDT/wwnubpDEQnGJgcZTIcw22uwW2X/FoZz6McdtgKnC4vkUiSsZEJ0tE4uVRG1R9Tp03XQPWxiRCDg8PKNh922GHYHU62bd/OwMCgspkS7yRRPwow83llNOvrgromyjys86j0Zksedz5DemIPjz34Yz512VKOPNKJwzJAKTGOW57TnIVMTIp6bmw2N2arXQGm9AIXFFwave4KMPMeyjnvSxhMjSbJ2ykLwFSW06wusvsDzGLJrQymAsyZh74JMA/KhHRwXuSfXscOztt49Vd5TRhMfXikUmv0B/3ql/+r4eBnnnYqb3/7GZpf2dTUjMliIZlK4Xa5yGUzWmn/xS9/pZlRp53yVlxeD4lYnOeefZYtW7cxa84cTjj+OJXpSaO49LWUxL7fbNY+n1diMFMFKPgaaHAkMUf7uPji82jzhfjye/aQz9iwWVv3A5jhCsAU5lVWuvgrX8BXubuJDMTEbTFj4Q/PWElmp3HmEYcwrWW6VoGf2T7A9+55gqkdDVzyX6fjqmnD6puK2dVMLJFjfGJSpYpuf0AXtFIhQzI0QiQ0xo2/vIXBwUGmNLjoaqrhyHktLJs3k0TOTSiR0b6I/3v/02QLZb7x5c9Q29SCt77lFQGmfAyP9V9uqL7uEtmJSBxXOUupmMdjS/LLX/6G79zwHa792Cm8dVm7unhm8zmcNgs+t8j5zMRSOWrcf70fciSUxOUwjD2cdqkUm0jnpLJYZv1gisu+fQdj7nrcx53GlrYlMDAIRTOzRncTcDpwbn2aGdO6+OJnrqG+oRarU8wznJj+Bqh99af9lc+oRikonKlI+gRArnlgDd+/4Xt88uPncvSRR6qBhwBFea7FdEbP1fP3Y3UqG2+bVSwkBQBJ74n02KmFkm6YMiJBc9p14yag56vf+IYWo668/DJmzpu1Ny/zAD7PGxZgFkQ3WmXnygZLvveJ3Ls5Npw5ZQORK4ortdE3LL1fuqmQvxfE4VI2pjLeTGSSEgVhsJByD8QVNpVJkcmmyeaKxKJxdaeMRSJMTo4b5kJSPHA6aG1r03vmcns0+sTrF+M1J16nk6DXiV1dQgXYGgUDAbTKzlXGpuYkat+hVMLLupGSjbiSM8WSnqvMkWZ9CgozQHQVCL68tfElfzd+zACO+4jEfaCuSgCbKq30+6HL6rWtDluV3FYGmcY3Vc+tDOsqOFWDx8qhfYSSw5yVTEuDaBYXV43oqFB8VpXxlnGYTThMZcTHyWExye1S8xgBEhKJJAAzFA5x8Tkf5MglHZywejF+t4NczoLN5mfDxl1ceeV1eFxW3nXWaRx37GE88+SDrDpsAY2NPkqlnDqpZ8s2dg+EeOTJrdx212NEk3bcNc10Tp3GOR8/W+V3a9dv4YW1O3H7milbvRSxY7LaKYgzquRYGhGYRqxI2arur0LNGZfFcN8siQGetJOoFk96KY25QGR34iBrsYlMz5D7TU6GqAsG8Xq8Ol9Ke4uQcm6nBYcNQpPDmMpZVq8+lEsuPg+LXB8xfXoNTOfU2EdVAZVBo5/VYDTL0tOsmdd5+sdCPPPies0Otbpc6oOg/akq7RXJrPRLVgaJDiLJCyyrAsDlFrYzY7D5mglaYmxsWI3NhJWVHONMOslkdJKxsREGBgfYtGEDsXhUi3VSCAqHJsglE5iKRT1ffq9EzPgDQRpaWmhoaKKuvom6hibq65toqG9SAC+mW5lkgXyuqBEaMt4s4siayhKPxvR145FRLKY8VkuZdCajRaZUKkM+m1cgK/yf3WzWMeu1mzEV4sTG+0hFhvjkx9/D7KlNuK15cumQGlGJOZDMCbm8BbvDg8Vm0efB7RTSIEexlFUpvABoKUhIcTuVNbF2/U48Ne20TVlAa+ccLM46fva/v+G+hx6hubODrZvXkZjoZU5XkE9/6iMEa4s4bJIvLiZLdvoHo2zZNshIKMvZ/3UhTz2zVveQS5Yu4nvfvZ5t29ZTV1fm9FOmMXduEKcjQ4k4LjcUzAXs7nrK5mZ6etzc9cBuTJ7ZLF39Tuo6ZrJtcDc9I31EEwnKBQttzR3aszrQ38MRh63S3nVRd2zftl0LAXLdpN9y6tQZov9lYHiYnu5ene9WrTxMe2rFyE7yiAXMu9xuNVYSVlrmY5/Hw/SpUxVcjoyOEYtFdR20lAqYsglSk93s2nIHH/7PNg5ZnMdr6ccrDsx56esxUUwLQHRgcUiTqp08ZbnyCjCFwVQjIWkDyxkAsyy9mhphIvNyhcFU9tLowRQmW4oZkklaKMhj7tknkZ25UiWydpdIZA2nZ5P1nykBHsDq/uapf3EF/uV27X/tHr1WAFOq4NIfNDk5yfXX/w8b16/nk+d+nJWrVpLJF5gxc5aybcJEupwOfZAfevjPPPzwnznt1JOZPXMWnkBAN0C3/+73/x977wFe112fj7/nnLu3rq62ZEnW8o5tHDuJs8kOIQMohNU/tA0po0BKGQ0tdNHSRaFlFlpGS1YJIQlJIIvEWcTxjLcsy9rzXt29zvo/7+dc2f4FkuA+Dm1Kbh8VR7q6ks4953u+7+ddsvG57PLLZZIo2E/KniE3Lr4Ow0d+GcAs6Db0UAKN3iL8pWl8+KM3IqbO4O/ePYxqyQ2Pq60mkeXoPQUoRUBniTXfwszxw3YiufAyJzw3gQsF4Kv3aMgUI3j3xZvQ094Pn6dNZBw3fvGH2DY8iq/ffC26BpbCF2mD4W6D4m9DrmBgZoYbPgvBWB1CoSAUW8fzu7Zhy5bHMXT4MEI+Dded2YWOhjDaYhosJYBC1Y+SpeLbP34K+0Zn8ScfuwFnnHkWwOJqT6gGML3HGExdEvReA5jcoKcyefhQhcelwKNm8fOnnpXwmYs39OFT158hxdQVpnbatrCSPPfISjZEyXT/8ke2UBGvIjf4TJNlZ2DVtDGRLOBT33ocVV8dfMvWY+vQGIqrz2alGlKDh3BGxI3Lr30LnvveV6T0+h/+5m/gDvhRVVXUSdn2qU9louyLvyeZS1PXhV1ZSC3ge9+/DQ9teRo3fPiP0NnZhUDAJwFASrUs56WHqZGKIjU+GjdxgjqcbXkhlxagaHETqrpgqi6U6ROhCEtxiYxuoVjB7uf34rZv/ysmjw7ifZ/+HN531bkIeU6apX3VAszqsaQYHj9T5GxS4XEieiJcUSlvUpAt6VjIVZAulDA9P4dShTJFDToZSLLP5JRtXeSqFjcqFN5qHlRNSyRaDGAhu0QZVIWAs1QUvxeDfOjZ4aS9vqEeJiWAAk41qC5Vov3dioIYJYw1JtoBmA4AkQ1H7f8LxuP3/op3QTKA8lFLjj2uaiQTdDxojf9exB/yE19QY+IMSJzrkRJZg9LcmtRTwJOkzNZ6Hin5dGBqDa0eB7jHfm/5fr4VtRe1RQ0Jl831gJVSDkBhtYEA6BrAdJORsm1EfB7Ew0HEwhFEPB6EfV74mSDJzstSXn4fshaf/qMbsao7jHM3DaCtsQ7VMt9HPw4dGMPXvvpdREM+vP7Cs7Fu/Qrsef5ZrDytB/H6oLCHFsGsO4hsScHgkXncdsdPcWBwBuWqhiWdXfj4J/4AkUgUz23fj+9+/16EYkvgDjbIPYHZoZKvVFtSKF8nYlbZIWgTKDh+fYudpaohgTXSd8nBBUGJVOmQ+XBCSpiMK4OMfAHlSkWYPbeHXXu6KD8sowTLLEu/4NzsODa8bg0uu/RCXPT6c2R9dDEg6Fc8Z05mz7l4XsmZajrv1eLDJsuvsJLMxEyugKGxKRiUIHr98kH5MAclZJ6Z9ioGNaktAQyeXZoqgI2eZUfp4pxX9EPPzczA5/dKqA+/gQBz0V+Zy2YxePCQSGxl4KIqyKXTUC0TboUeOIJ5TVL2Y/X1SDS3IhqrQyAchT8UQTAUgcfjl+GR1MtIsq8t0mSGc/HCKRWLUtcxNzsFmCVo9MtaBor5kjMj4HMlLVcT8BzxBRBmd3mFXYtlpKdHMHZ4N/q7Ejj/rNXo7YgjtzCOkB84tG8U05MZrF7djXh9E3z+gAQH+dwqiqWsKBNcblWCyAhoTFtF1VQwPDaDeMtSJNr64A01oFpS8dWvfw933v2A9Gtm03PwoYDTBprxgRvfgvpGFzRXVQZoqhrGk0/tQiZrYWnfaTjj/MvxrW/8u/SqL+1ZgqeeeQiKlsPKlfW47PI+hMIMSjKgapTk6ygaOXiCcVTNRjz7XBX7DpmINK7FmjMuQ11rF54/shdDk0PIlwrSE9nbswwelx9HBo/ijNM3IhaNiO1g167tTlGPRotXDF3dPcL8jY6PY3j4qNi7Nm7YKEqQQ4cGMTeXlEoi9tly4ELFSKlURl0shlUrVyI5P4+x8XEZyjC40sWhVLmAYnoUc5NbcMXFCtatKKIpnETUJsA0oVapyeaA2wfb5ZZztqpYUuFiSG2QKa0LkidSDQIEmGQzZRzEU1gVBlOqShh2aTkyeYctZ9o3b+UB6GQwwx3oJcAUiWwtRfY1gHkyS9Apf+4rsEye8t/Rub3a9ucBfPxUvjpTzqp6VTT9zz23Ff/4hS+is6Md737H9WhpXyIVI01NjTI1p++SiVqphQXcffc94kO4+PUXIBKrg9vrwez0DLZs2YL+/n6cedZZYoSulEsiv6NMhQs8b3KODO8XU2RLBlBQw4h5KnBVF/D5v74ZqfGD+Lt3jiPs1xDwLfosuQOpSmIoBRl8qBwNLj4W39HaDmd6AWiOcYLpR0XnJ10i1eXtZa7Yhe88cASDk1G86+INWN+7FLqlIuT34/ZHt+LWR3dg4/II/uBN66D5GuGNtsNd1wdDC6GiW3Kz4qY/mc5j/5EJ7D14RGROHfU+nLO6A62NdQi7DIR9XBx0JAsmqmoAP37qALbsHsZvv/OtuPZydm1G4A9GofmizPeTj2otbYzl7QQHdbz5/e96/NoZzEJFh9dyJLIw5jE9MYmP3fQJ2KUc/vy9F6CrKQSVfWcspHY759tCvoI63mlf5FEoV5HOVxH0uREKemGrKnYcnsMPfrYHD+9N4uvf+gKG0I4HHvgJ9ozNQjF0xGINeM9l56JvaTe+9CefQCIRx8f/8KMoKi64wnE0BlnSfeqXFm4GybRy31UsFGQztP/AQXzxK1/D9pFpXPb296Au0YCGeD0a4nUIKSYaGhvRGPbJxDvoYhe1BReDTLi54QbfRa+PhSITEnULRd1EumxKsuW2Q0cxz/j9iUmMHh2SSPr58RGc875P4T/ffx2agiddtv6qBZiVEwAmN5fcoPKjlkJSO7tYTaKBWY9zmQKOTs7j8OgYRidmUapSquwC63aYWqhXqwIa47GwbIS5YSBY5PMooyJgpA+IU3YCTMs0UBcNI5dNC1CklJV4it9DlpTeWnrlJWVW0RAQaaBT2SBeNOntdB7CEtUYWF4jv7KZ7pcCTAc9Cmg7gakU8kkuAcexeqL8lb+jVOgQHMue26k+cbyExwGmA95pfV0sO+d/H6fOhJWT1+LfQFTr/IISUkQGlo4K/h/Xe413DBs2pZYiISXct+GyLUQCfjTGomiqi6KzsQntTQ0igeUyk0snoVj0JFfx9X/5G3jMKSzvrsNpK3qhwQ9LVzE7mcRzP9+J+lgMnd0daG6JI19IIRr3wuNTYKkGKqYOzR2E4oqgUFLx6M+ew/btQxjlmqJo+OCHfhdLe/qxf3AMX/jy92G56uCPtsEXaQTFmG6/R46RYZoCBPkHEWCqZDsIMAmyqdYWBpMAk+coyXMVBiX1RKc8N8Wr6JIwvlwhj3g0jnA0BMusCrPX3FSPaimLVHIa83PjSKfm8MEP3IBrrr4SdbEQwmGvEzpz6pc3Z3BRC2ViwqmEZS12z/LvALBABjOVxp7BIZS50XZ7YLu8In10onCcM4RDFgJCviZTZGnNmZ2dxczcLDxuF0IBv/iWqbzKZtLyc+i3y+eyKOTz8houTYWLScJVXYJ/6MOLhMKolksIeNwC6+fnZqEzydYfgD8UhsvrF+WX2x+Am8CX1zLBL7lwswZ4mVJMjzu97kzSz+cFvMzPTCIa9sE2q8KeG1ULifoEwsEw/B6/1AoF/UHUR2KoCwaRmp2CT7NQzs5h+MB27H5uCy44cyU2re2Foi/Aq5bwyE92YvTIHN7xjjPRtaRb2gD45unFAoqlghxwv88Hf4j7I90JglM1pPNFxFq7EWpqh6UFUUqW8N3v3I577n8UiuZFcnoKiagXm9b24Lqrz0dTmx+WWkGxXIbLFcf9DzwOn68eF19yLeqbO/CPf/9PuO/eHwt3F4mp6O6OYM26Rpx+RgugZmQg7PGoTsJvJQPVV4dcIYq77hmHqfSgc+A8rFx/AbzROuwa3I0jk0MoVIrQPH4M9K2C3xPG0SMTOG3VGoRDAaTmZ7Fz53MSZEXwzA737u6lKJSK4r9kMB6B5evWrRcp7NDQEBYWMvJvBlgyXG16akYYZDYfrF+7Dpl0BkeZNjs1JUMb7pttspy5GeRT27CidwLrV5awqlOBt5xCgEMI2w3NDkDT/KjaCsq2hQoBpkKJLH2WziCEAFOpBqGIRNbpwXRS31XYOtNsNYfltGsA03QApm7wHPdDNwMS8tPb54T8vAYw/3dsll+BZfKV+cNeCYDJiR7DIoxKGV//xr/i6WeewVvf/CacdeYmxBuaJG6bNxNKBTLptDCYz27dhi1PPIGzz9yEdWvXompZUrrMCdzIyCiWdHbKB+O8CTC5SaB/wF/rzSSL+csAJuv48moQDUFqprL4h7/5Exw9uBtfevcUYlEFfu/8YkjesQNs1vYa2iK+rMmuHNTpPK1ahXhGTERQ4RTI9gjA3LJPx5MHEtJFeeHa0zDQ1gzLCsPvpfG/hM/f+hNZwK46I4ENvXVQlCa4Is1AqBt5U8XUXBY7Dwxhx55BzM+n0Fgfw7plS9DfFkNrPICGsBuVKo34ZdRH/FJefWgqiwd2jmP7oRlsOmsD3vPO6xHyeVAyIwjE4lBcIdDpJR+LCierIgAz4TvpzfwrcyIef9VfK8AslisiXQ17IEwcAaZeLuG7X/8y7r3/Z3jj5n5csXEpmmJeFEpVR/aq0gDvlCK/2KNYrkI3bXg9Lpli7xlJ4Ydb9uPg6Bze84nP4cyzzkCqEhBv1IH9h7G0pQnxRBy9LXVIpRbwu7/7XmzYeDo+9Ic3IV1V4Aol0BFUEThpcu/l3y5er/ybKENKzs3D5/Xg0ccex+e/8W/Y1dSFaEc3tEwazHekB2igfQlaepajv6VZwGXCoyCqQX43P7elioLZQgHpTA6j0zMYHZ+QoIPJ+aR4rYeSKVTjTSiHEtDDURj5PIxH7kUknsDO274qXuKTfLzqASY3LNoxgOmAIoea4AZfha26UTJtjM8k8fyBQTz65M9x4UWXIpagb7sCze1BMrUgh42haGQp+d0EiiKtNTjFdwCmKD6CAeiVktSNREMh5PJpOVeZKlssFSXhm+CCzCclUxz2cagn7EhN/npincgimHTSNn91I90x7lMspw4QdNjJRWh4AsBc7LmssaPk+aT7sna4ZDZfS6slWCbDym0SYab8ViqxYi1Kif+usZs89hweyWDE5t/LFE+iSAIRynvpL4MEVGmmAR+96z56DgnyFJF7k+Wj3JTDUqNSEfBYLRQwPzmB7c88heuveSM2rFklbKTLMuHz0uuqisw1OXEQj/z425gb24PTT1uGlqYOxCMNInNMzS2IPNPtssGKSF/QBcPIwLBKIlnVPB6pbjBMN0zLj1JVw+REFlu37sZjW57E+edvxopVa6DbPjz2zD48tfUALE8dYo3dUD0hYcapZmFgDX20i/JY1XYYc3boCBwnq6KyZsjp6+P7pCkcVsi7JiEnc7NzSGcW5Lg3N7bC7/fATVZSpQSXALaIyYlhDB85hI62Rnz0Ix/EG668GMGAS3o6yWASfJ3qxzGAaVkCijlEORFgcqycKpWx/+gY/vPOu5Cp6jAZgOSm/NAr+xBWivD4BOhbpByUagC3S0IKKW/lWcjuWL5XBHn02S4spITRovSR8mjuD/hBppP9p5RDtrS0oLWlBYl4PUoFAsIZjB89ikMH9gvwDYTCTl6Fx4eGphYkmDwbqUO2WILXGxBmTM7zRWRe643if5dLTqBXam5aElGPHDoorx0JRBHyBxHyhxENRhGLxlAuV+Xaob/UsqtIxMPoXtKIjpYoDux8CtnZI2iOuXDmugGMDj4Pl1lGPBJAQ30QAS/DYixUKjoM3ZJ6F4YkMWPD7antVwh+uXnSXPBHYtA8AZSZMuwNY8/+QRw4NIRCSceTjz2J1kQDzjnjdVi7pheeQBkL+Rlksll0dqzE0ZFZeL0x9PasQtVQcc/dP8bWrdtg2xWsWNUB3ZhBMJLH+tMb4fNXwO2NYeiYSs7CzcTeQBPGpl348leeQv+KK7HujGvQt/osGSrsOLADw1NHUDYqCEViWDawCiF/FOMj0+hf2gefz435uRns3LlNAq6CoQCaWprR3dWF+eScgMvJWmLsmlWrhOEcHjkqnmSqg+rr69Ha0ir1XAxtIsDctHGjMM2Hh4YEZPI9cGs+oKrCLBZgV45A0R/H61ZUcNGZTXAVJxFABX7FBa8ahMvtRVE3UGDasGKhCr1WU2JD4XlhEmAGAFaVmBxSOvcFps6aDPnRNUmaPc5g8nhxPeQ1z7wQf62mZBMau1YfB5hcd3mjf+3xP3IEXjUH/pUAmGTf2Nu0f+9e/MFHPoqeri584P03SpF3+5JO0a2zA4zT74VUCtFoGP/1g7uEzbzi0ovlQizr9As45b/sbOMiSw17KV9AlcltVIL7/CIhkSqrFwGYJd1GUQ2hOeqCB2X8xWf+CCOHduNrvzOFcIix3bMvDjCrZKi40agsdlAfy9zgp4tlDV4P5bQBWHYYO4/auPOpNIrVOH7nyhUYaO2HblCSFoKqGbjl0W34lzseRn9XHD1tQVlQg/4oAsEIFkpuZAqc0mlI1IXR2VqPntY42hMRJMIemS57NRtBNz1XJgIuJ/o+lSvisd3j+OKPtuOiCzbj9z/wTjQ1dvJJsFxx6LYb3mAMlO3zo1IDmFyQHQbzNxtgprN5kG30KYYAzJC3JIXhR599EJ/6628i6gPef83pWNMdRzJbQsCrwe91PAgnsh4vXGUWcnwuwzQUzOQquP1n+/DsvnF85B3no+/qj6NQNhCKtaCQL8Dr8kIzKvBwE1cpIBr2Y9XpZ2DNurX4l2//GwqmRz66QmQLT/3SIgBTfHMWJscnpP7n3vsewOf+7ds4ev5VQOsSJyaxXII2P4Mls+NMmUFbMAQvZdYA/AyOoFxW4ugVHB0fFdCj+YOwAyHulLDgC6Hi9mJnKAE7GAUUryPjIU32wG3A0D4cfuhO9CxpO9lF+1ULMMtOJKWTKGoZUuHiKPiOy2TJXlqKS7xhE/Np7Nh7AHff/xBaO5ciHKsDNDfMWnopmUxWkjC8hSBR0dzCfkoxtnjmnCqSRLxOACYHVZFQAKViTvxvlDLS08TQEQ5RSuUqStWqU5vkJsh0WBP+vovy2ONnZI0ZWvzEYnDniTTjC95Z+dJxBeqioPUEgHmC2bIml130/v4/QLammRVCWD7IsjqM4uJ8kACTa95i4I4Dhh2BrzyXYIqeUtNElUFJ7A10uYSZk+PG6gijCi9MhAIBJxyHXsugv1bVQ6BmwqhUoVqWSGKVahW7n3sG1115Gc5YtxrN8TBUAjqjLOCymE/jkQf+C5o+jdZ6DZ1Ncemo83sC8Koe6DR7Sik7VQYGvD6qdSif5FbRkbtVSTWrPni8MVi2F6lMGYcOHsWzW7ejXM7j7PMuQHv3cmzbfQTfvuVemK46NLQvgw4/NE8QlsJEWKcah95LxeIRcmD5ojeWAHPxg+wIJaOs1SAYd9hLN6anp2Ro7PP6xK9GL6Km0oPLQRvTqKqYnhzB8NFDWNrVhps++n5ccskF8l7xveC5J/7FU/w4DjApITWc1NYTGEwCzIVSGUemZrFl23bkKCHXPLAJMF0uAV0+prrTh0lGk1J0KqbcLhnCEEh4CUL9fqRTyVqKrqPOYgcih+I8z6gO4TrL9ZUDnpbmFgGqVB0wnXt+ZgZV9ttqCuLxODw+H1xeL7z+oCi6XF6fcw3TE+r112opatLy2mDHObd5LCmdtSRln13aIY8XC/PzmBodQz6ZRXouBaNswNZtpJILUj1EmSeH4G6fG4GQG/WJENpb69AYc2PPsz9DUCnihne+GdmZEQRdOuqCKvyeqjDyznrA7lA/XN6AyHWNEpNSOcmhKsI5n6omJZyUlvNidCMYiSHJ6pV0Vq6hPTv3IR6uR29XD2JRH9y+EmYXxjE5NQmXxh5QH+LxVnR09EqS8fi4051p6CW0dcRw4OBTKJaPYtPmdqguJjWzzklHyTShhRMomBHsOVjCF7+0BWee+w6cdf5voXv56fL+7zq0C+OzozAVE5FYHP19ywVgzk4l0dbSCq9HkwHAzl07RNpM5rmjo00YzNGxUYyNjUtqNxnMFSuWy/swMjqCaqXCcRfqEwl0L1mCw0eOyPNYLXX6hg1yThJgMomXzLNb9TtNBmUdHsxhdPB2rOmr4C1X9COqzcFrZuFXbQTc3HdCFEJl0xKAyRXJ4KiOCgzJrnRD5T7W8IvPkoVCHBGRwbR0L0ydQ8NFiazmKOsXaRUAACAASURBVF4EYFIa7z8BYLIHkzUliVoP5msA8xQvUyf1cqd+lTypH/+rP/mVAJiM1aaW/Itf/BK++a/fwPtvvBFve+tbBBjVNzbJ4sfYdC5KnLDR4Pzoo49JZcdZZ2yUGxRv8vR18HW4UHKx5WJP9lJu4BpDKBz5CGVeLwYwi1ULacONlogLDTEvPn3zRzG8bwf+9YZphEPsa5t+CYDJsB9ObcuMA3Q2QrUBKxUIxQqN7TFUzQDmswF875EMAl4/3nTBBiSiAbiUFti2B7BCePrAMP7x9oexflkM/99lA9CUIg6OF9BU1wS/P4p0JVzzDDmsVyISQNBLVonSNKdCYyaVkRt4V2NEQPdcuoAfPLYP9zxzSBbqT3z4Pbjg0vMwMVVGW0MdDDWGqq0hFG14DWC+yCVBRrdIhoYhJQrgRcmJG6mmsHXrdnzspk/i8rNW48oNPeipZ3+VgZJloikRQTWVlHNZ5U1fekZdqHL6CBVj82UYiob5soKHtu7DgaPTuOrqK3DdNVfAH+95yQt0z979eNtb3oLfuv56fPrmP5ZN62Jp+69+Zf9qz+R1wwdl7QupJEJ+JucZ+Nt//Cd88/7HsfCWzwIt3RzzANUki+0AF7tovUA6VTO7UVqsQ9ImrLIjzYm3Op2dvsBxiklm8jZQTAOBMFCdA/IpYPwQ8Oh9CDe2Y9d3voTuJt7ETurxqgeYNt9jy5QglGMAk++Nwhu9AzANRcVUKoPtew7ith/eg6XLViCWaBSJLBUfPBdZD5UpFKG4uTllkAs3mvRRctCloFjSJf2The9UmJjVMhoTURhVeuMYUlIFfxcGOnGAxUFfhQBCkjOdvspF96IjYaWv8ThI5Ab3WKrqCwCmeCjJBNaA4qLc9ZfiT25Yf8kpcOKN9Rhrs/i8Wt2LMGzHI4OOMW4v/LwT/FIDmGQ6a5tg8SGZTFR2yz2HLBFPYksncDQkuMfvdaNApQ4Bi49x/rxPONUSNqX0CsQz7TIN7Hz2aVx7+UVYu6JPPKxUQVh6GaZeQjYzhwfuuRVhdx49HVH0tDeilC8K+0BppkYWwqrCsirirfV5ORR1Us+5LjgpowpUlw9uDy0WDCCyMZfM4MjQMA4eOoCunl509KxA2fLh1jsfhCfShkjDUuzYOwLVExWFi6145RJ2Qn6UWg9m7Wgv5uPIe0sg4UikmXjJjSyzFkqFklTgMOiJg2SCLeGkbfq7TQl/KRWz0KsF+HwKVq8cwNVXX4o1a5aDslUOPSgxJTt4qh/H6n1sAntKZJ38Bj4IEAl40uUKJhYyODg6jgKl4fQ2sjpH0+S6crNDUlXFPCNJtxxGaCrKvF5q/nPuV6ZnpuX6YvBVNp2Rv8sBX5YATTKo/NHc13R1doq6RY5huYrMQkrW0XDQjyUdBEhup3qCifLBkJxfVCLQb82EUuktlPOXQF6gpcPQq5oEJxIYc/9ARp0dkiZtG7PzOLr/MHZt3YFcKgPVVETWzIRUk3VxHHy4FPA25g0oCIfd6F3SgMO7fw4rO4uLzlyL9mgAy7oa0d7gR6U8iYBXdQY3igYffaEuBhNaMMu63BvFyiT1V7aE5RW4znCt83hEAlwxdOimJRL/mZkUPGoYdaGEeFcVTw4L2SnMzM5C191IzRcQizagt2+F+COpMGA+AgdkdTEPdj3/KNK5QWzY1AITC7BthvzYMDQvTF89xpIqntyaxHe+uxMXXvIenP36t6Krfz1ms1nsHd6L6dQkq2ERq0ugq3Mpgv4w0sksEvEEPG4VCwuz2P38LpRKBSFCuru60dXZjUOHBzExPoFsLivrxbIBdm3awkpSskyWO5GoR+/SbgwND2N2blbCoU47bY2sO8NHhzE8PCzni0vxQjG8UA3Ap2ax/Ylvorc9h3dcuwo9TWW4jDn4lCrCPr/4f+lt1W1Vhl2GQv8lr0/apTWopkdeS9G90k/MECAK8wRgGgSYZDBrAJOsZq2mRNdp//LCsPwIRTrQ07cJjUtXwyseTI9jhXiNwTzVS9Wv/Hq/0QBzbn5ebsY3vO/94iu4+eY/xsoVyyXpVTbjTK7jYk8GLpXCw4/8TCQQ555zNpYsaRd/B7t8KuWKgMhFqRK9D5wGccpDgBkIheALBF8SYJIpOjqbRyIErF7Whc/+6R9i345n8e33zyIU4sR26kUApgKt3FljL1OQq50SoVpVXS7PkAPKJRNIF0O4Y4uCiSTw7ov60NvZLoCgUolJx9v4vIkn9w5LF9156+LobQvCtoooli0EvTSd008RRYn9YQzaYCCCbSOXL4q3qj7sRYh+S3Zk5otIZot47uA07npiH8oVHY2JemihOH73PW/Dps0bUTF8KGVzSBc09PYPSF8VAy94o9LFM8Vj7/juIgQB/7sev1aJ7C8CTJaSW0B1Abl0Cnfdeivu+cnPcP7qJbhmE6WyfhR1XVjMuakZhAJekXhTwsiJrK76UNYtpCsqdg9N4paHtqGxsRHv+513YsVpaxzZbKzrJY/4tu078e53vgNvf9e78KlPfNwZnrCj7BVQpHCQ46R9WpJmx0k9b3K33HYHvvPQU3hu5bVQ2nthqbxjFZzznzt/Amp6N6Ss3V+7hghWayDS7T3uXxPpImPpyMaY8Jp5mXDbs0fgGTsE/8RhxOIJbLj+Q/jnS1eigbToyT1etQCTHkzxMR4DmNwg8o93JLKc/DsAk/ImBdPpHJ7bcwDfv+OHePP170BbZzdKOjcVtvjeRQxKptETgMvL7xOyWTbV+byB+fmcyLm6O9pkjSZ46WxrlOAWBjOV8jmEQ36nu7ImW3VC1Zgy6ETZ1zI55R06ji0drSoBJGWVzhedkJ5FAHosxKf2ZT73pR7H7KknPOkY83RitGyNvXUScx0GR0KrhFohyKlJZ8WbZDn9rATvToKPrLX8b27MuYkX6auk2zJgxO30stKzZBrQuD4zG0dTxRfGwDoGWRVKTFUmu0W5GeAn26UqKCTn8fjDP8Xbrr4EfV3tsEplxKN+qR2yzTIKuSSOHNqFAzseh2aksfn0NSI5ZMclPzyU4KoMmCmLzDFAf7JZlbRShnHRJiIsta2JdypfKkNz0TtlIZVMYWT0KMYmZ+CP1OGM8y7D0zsG0bhkBRRfE77+7TtR0v1Q3DG43BGY3GhKPYni1Ksc4y+dN4yQVz4nKgVK6Qw5zgSYMzMziNfVCbik34zHh9JY09JhGuJqxMzMGJZ0tOKqN1yKDRvWoKWZKbNkxdkLWhRmj5Vlp/pRm9M4bDUB+yLjVgOYpqIgVzUwnS1gaGoaRWGDNJgcptQYS9oh5L2oAUweDcO2UK5WxE9HGWwul5eBOQEmk3QzC2lhIhmMxveK+/Fyhe95Xr7eSdtPRwdaW5kQ2yicsSEDdLLbFtjRzPOqUCqJioBDHu6feH5Sjir/7SwWx+4PBCusm6HsnVJ5VgfxGQR7VllHZi6J/dt24+lHHkchlUUkGBG2nBJchfcxrxtZowjTbUHx0HakQzEKMDMzyE+PIDM2hAs3rMVbrrwAG07rQnJuH+oiXgHgQqfJosHEZA4LPFL3wnVM+o8pk7UtqbKpUg0gFiNL1i6uT0zMp/XIqPjgJsiM1cFUUqjoaUkttwwPfvbIk1LLceaZm+F2szLGKxLYfC6NQEjD0PA2lMojWL4mBgspuPl3aC7kDQ1FLYEdh3J48LExPP7EHC64+D048/w3oaNnDaYzaRweH0QyOwvFQzlrE5obm+HzBGR4wt+Fcu/0wjz27XsexUIejY1N6O3pQ3tbF/bs3YepySmUKiW4PG4M9PUKWCNo5FCDfy8BaX9vD46OjWB2bk7O9WUDA3J+UF5LttNmpZHthmp54bI1eJDHlp98DY2RWWEwz3ldCJoxAZ9SQCToRSadk8wQS/XI2qwrrCgRw6vDXpoeqASYBnsyFVSYJSG0CVNkCTCdFFlYEi8nUnV6egVgWl7ols8BmP0b0dS9Gt4gh7+vAcxTvUad7Oud9A7pZH/AqXr+K8FgjgwPi5/ym9/8Fi6/7FL89rveCY/fj1AoLBMXbqaYhkkzPG9MP3noEbS1NOPc886Tk5sSEVk08gUEw2Epk2a4j0dThdXk5JaLF79GmexLMZhM89y69zD03ByuuOQ8fOMrf43nnn4C3/vQAkJBungmXwJgLq0BzCTABD2CzNqANZ3lJJOTuWbsG3Ph33+q44pNA7hsUxcsOH7MQjEki32l6kW6WEA87EYgWJbaC9Mqw8+NixVAtkDvSQglvSyJfiG/40mZnMsimSs5k2rDxEQyh5GZNDL5Mibns6B/8OzVnSjrNoaybtz00RvQ09cLzVMnPp9UFgjHE3B5/OBNlNNaneCeN1bLkUWG3L/ZAJPqsrJp1yawZDArDvth5ISRmx4ZxA9+eB+e/vlz6G+L44J1vehvrUMs4IZVycmGlD7fKjSZJBZNlyg+tx6ewfOHx9HR0YHXX3guBlYx4ptdYFV4I+xeffEHvVPvv+H38J7fuwEf/fCHZBgjHsnaxvlUXft8Hcr8uJnhRJ2SLgaUkMF8fu8+3PHQ47j1SAaVeCPSRAP1UUhbN88ZDwMwIhIKIgEBlLpyJ2dVHQbTHxHA7dBxTF+sAOU0UC2h+8hOYHYa2pFDWH/6Jly4+Wyc87rTsLS9BT4WyJ48kP6/CTBr7IQATNWNvG5jOp3Bzn0Hccudd+MN112H1o4ukZ1xkybHmsm9toJ8WYfm8Yk8lqxHMBhGvlARX3cqOYe1q/rhc7thV3WEyIqpQDmfgV4uoCFRL4EghlmVsAgJNCGQssjyMxTGcS8Ki3OcvPylp+XLfX3xm2oBrC97ah9T3y4ynItA6Jhf0gGZks/Dbj7hLyTVwvlbCDB5foqS1qlZcfo/nYC4RSkfjyePo9PIQQDq2DDosdSpoHG5EOD9xx8QH2M6V5TnE4LYugWfS5M05GJqHvfe+QO8682XYe3KXmE/me5v60XxJBrVPGbGj+Che27B7OghbFq3HCuW9yIW8kNTTChmGarN1NmcMMzhWg8jfwdeu6FonTBd9NAVslmng7a+Ud6XuYlxke7tP3gYvkgMV73p7fjRTx9DtKkPdS3L8PT2YewbTCKVZdVIEC4Xxe4OYHHKOywnHEnSfdnD4jC5DMlh1hP9lkbV+T3o25XgmBArbZisWkQw6BdGslIq4Ogw6xpGcfFF5+FP/+RT8HpVeLwq/D43gn5HpcShxisxRDsOMGty61qIlgy5+ZeqqqTITqazeP7wEAqWBV3RYCgOoBOJrMeDgNeLgNsND1OuFSoYq6Baa3xyXLx3BI38OxyAzf7qkoBwhu1wbSXAIutLaSU7wXuX9iAUDsnzndgoG9VSAZUCe0QNUSM49UJl5EpFAZyUoXKoEAgEnCwGJv/WAKYEH6oEmC7EwiFJDw4y3VXTEPIFcXRwCFufeAZbH3sSjcEY/KoXZsVANpVGqL4BoXg9PNEQdK+GVD4J1QvUN0QwN34YrkpW1Cb5yRFEFQvXXnYeLr9oE4LeAvw+Xl+6yKZ9Pi/KhaIMmujl5+9DosA0dbmHMWGV50a5ZnPi6bbYEcmTLZerwjbZs0viwEIoakFz68hk09i5bR+efGo3lvb04W1vezOKhaJ4p6ViydRhWkUMDe9AsTKGnmUh+IMVBEMcsqmYTJdR8S7BY1un8eMHD2NuoQ5nn/92rN14ORra+jCRSmJ8dgQLhXlhMFtblyASjsDNQaplIxqJiNx7YWEOBw7uE7lzW0sb+nqXoamxDbt2PY/p6VnxZrpcbgz0E2Ca0jvMvatu6HJ99Pf1YnxiQkKhKNVe2r1UmMyJyQmR2Mq1x0IDhWmyGjQziyd/+j14zCFccEY93npVF3waQ5hyiAbcSKcYzsZhrl9AI5lh0SSRvRQW1APVdMswmGtZmQBTQtxqANNYZDB5H3dUK9x76jqHQ74awGx/DWC+7J3p1/uE33CAeQQ3/v4HZIJ24w2/h7Vr10hfFxcSei6DAb9IPBkSMDI6ioODh9HT3YkVq1Y7fW56Rb6eWkiLbp2G61IxLyEk3PzyxsBeIX6e//tSADOTL+HBJ7Zi9PBe/Pbb34x7fvhveOLRR/FvH8igoY4ez4kXB5ilZY48ViPApA+z4gBM5gWVgUzRDU3pwA+e0jGTjuFdl7wObQ31yFcqCHo15Et+mEyP9VK6xM2agXDUYRr8fsezoJdYQK6hVFIR8DPYyDlRU7kKtg1O4dD4gngzedET1HDKOz6flZv+OWs6MDmfw/cf3ou2pcvwyU9+BJ1Lu2HoXlTyBcTibVIJweMungd1EWByw8SJuwq/K/DrvTJe/qf9WhlMZnkIwJTuOsCriEMEMJmmaqKcT2NybBTDg4exbftuHB46gmXtcZy1phctEU2YdIZsUIo9mczh8HQWswtZVLUALj5vM84843TYngAqnCiqjperroHdqy/+uPve+/HJj92E9//Bh3HjDb97rEtwEWS+/CH81Z8hANOk3M0rTIRMm01DfHiHxmfw9HRJJEHbf74FSl0IBc2FBbcPujcEd6xZpMG2O+gATp5n1AZqGsJVVh7YUKol2EwrzadhpWdg5bNoG96N9u4elOZTuPLq6/C2q9+AiJvyMxvucPg3qgezagmF6TCYDPpZlMjWZKRkC+mntFQXCpaNqVQWO/cdwh333IcLL7sMLR2dskkmyFQpLySRUAttYVo3ZXT0UYbCUSwsZKVDd3JiAmduWI9owIdyLoPU7AT8biDgVhH1e9HS0iAAg5UGItDjusG0WlsVxmDRiF77FY/7Jk9I65SN0gkAdJGsXPweB8Q4D2E4XwaoHgOitWcKaDxBRiuvtRgwJJ2U5NItCd/hD3B+hsS/Opv5Y3dox2foJCs6oFKSOWFLryA39SJDM8h+KmBn7pGRcXgCYfQNLEd7ZxcUtxvJBbIyZMhUWFUTPpcLYY9bAOb9d/0Qb7/uUmxY04uQh5U+7MMsklZCqbCAh+67C8mxISjlLAIuMqk6oiEPGhIRdLTWI+xlkinrZywBO5rihqmbMFgvJDJejzBtHB4WcxlolEazPqWQxZNPPiUqn4b2DgTjDXj857vR3rce3SvOwtisgf+4/WFMz+rwhVtgK07voyg4FCd3nD9TApIsqn14cyKA58DLQnohKWwUQVUwwMJ3t3hT3R4XcvksPASXlRKK+QyPJjZsOA0XX3wOzj1nowyXpfvSxc0053SUWKrycaofv8Bg1ky5TkiVIuoeBvscnZ3HY1ufQ143UWW6LFlrlaw0uztdCHo9CErVjEfOn7JRRSaXl9qJXD4nflQCbR4Pgp7kfFIYTTJXAwPLnJqKUAgBDgnoaSbbzXOVMmdqYW0T1VJRpLWsOCFQIIPOewxBJtUmTm2QWwDL4rHiz5P3qHZxURZL5pJWI4JXfl2vGBg6MIij+wdhFcvws+u0bELRbUTCUQQjddD8AVhUsHhULBTSklIcCHmwMD0CFNJojfrxuv5uZCdHYeZT8Ll0NCU88HpMRMI+tLY2Y/261dArRQGcrOuh5F9zOb8bfy+yuASYhm7WAoocG8BiP40KD1QtBNv2yrDL7atC0aoolvI4cOAoctkymlrasGL5MlG9cTDEIT6HR/PJKQwffR66PYvla+hNz8Dno5vDg4LtR1Zpw10PHcEP7zsAf6APZ1/wNgys2gxfpAlj83OYz84iW1qAqRhYurQPHgYVcY/k8SEaDsGyK5hPzuLgwf0SoLSkowsDfcuRiDdhx47nRca7qDYiM0nWevDwYbmv8r1rbGhEf3+fVJKQWOE5393dJSFLTJAdHR2VNZP3Y2Gi6cc389j55D2oLOzDql4b7/vtNagLzcOvpeF3s884C8UOAgTktpPcTvmrIsylX0J+VPo5TUpeISmzVVGmOADTEAaTEllubB3loIT8GEzSphKCDGYbevo31RjM12pKTvX69N95vf/zAJM3XcZQO1UjDIhQhPJnAua999yDr3z1q7jhhhtw7TVXS0eSxNy7WLpOk7sHmXRKJny5XE4uCnYCMfzHSZCnv8RCVTcQCAYkoa5cLEKXcndVfDHs3KL/kpvulwSYhTKe3L4PD957J25479ux7Zn7cfutd+LBv6RnyUbQO/MSDGY/K7UBJQlbqUiXkmhkFGCemFPxYPfRVtz1TAXnrl6OK85cC9P2weXm4srkQR4f+iOY9MdCYwu+gBMh7XI5IRlm1SXhChWdt4gKqBBiSEq2UMXekXmUqwZCPjfyZQMHR+cxOJ7E6/pbsL6vGbGgB5/65qPYdXQBl15+GT5443vR0tYGC0GMjU+jra1L2F/HO+pE7ltMAaSPpgYwNfXFuxz/Oyf+KfieXy/AlPJ6+q+cmyCzKOTiNekRtlCtFFBkvLyAzSz27NmLPXv2YXYuid6WEHKFCjKFkmwueZ4nGhKIR8NYvWGTJAQGwzEoLq8MCeh/oxSKU9yXenzvP2/F5/78s/jYJz+Fd7/z7cduWq+ED1Omv7YtGxH+W/YoNWaHUvRSroifPvY4Hnr8MXSv6UWhlMfgzDwyCxnMVRgOr6GkuFHVNOni0lVbmPIubwA25ULFPNx6BQHFRsLrltqWzQNLpUfz9jvuxsCyZfjoBz/gTKs9bvhaOiRp8CQfr1oGkwDTCaRxAKYzBzqewnoMYCoaVyJMJLPYtvcQfnDfAzj/kkvQuqRTQjQIMJ2duiTWOH4xt1s2C0w/jkRjmJtLYfjIESkDP++ss1AfCaCYSWJs6BB8monWRAydrY3iySR7BtsBmGSkxLumUGnBTj+HbzmGCl8gdRVpa022+qswmMfZy5d/9i9nuGqVJgI6neWc0uAqa0BqLy7XN+GTSGhPUANIsA8z0Sxn+i8AkzJZG8US5Y8FZPMFkSQyDOfo1Dye3rEP3nAdzth8DpavWiPgf3J6QULbmKJpVkz43W5E6c3MZfHYT+/D266+COtW9iDkXkyrLkC16V1M4we3fhdeo4qYV0M1l8Jzzz0Bl1rFQH87zj9nIwJuBV6XIvcUl+qWDaFtUmKrwKD/kn8PgYRLQT6TFBalalSQzaXx/K7n0TPQj7bOLozPJfHgE89h2bpz8LrNVyJV9OELX74dI+MlBGNLJNRD/LWSFEsAQ4BJoElWhd2Ynpo3k0dHRzaTkiwFMjF18bgwWFQmkbUka1PIZ5FMzUgf62WXvh6XX3Exlg10w+tl8I9bhinCD1tkfVjzxc/VJrgnuQC81NMlv0me8IseTAmekZCfCg6PT+K+xx5DtmpAF4CpiBpFQnNUTTpMQzWASRa3YhpILjA1l9etKqxjMpVCoViQSpKpqRkkEgksX7EC69etE6Dp95OdI8gqY2Z6Vpg87n8o3SX4YsYEu79Tc/OOT9HtgUdkw4T9ThAVz1H6Dj21WjbxeQo8qHmKGWjDjlIeXctEuUxgtIDRIyPIJRfQ3diG+bFJqFUL9aEYGoXxpudUg+LiCepC2WQ4TkXkzVNjg2iJBrGyux2n9XRifvQIDu/fhfnpUTQ2hFCtZBAOebFiRQ+ue9NVUGySB9wDcbCjw8OOU/pebVPYubxIhMsOK841hVJayn2lAobBSgEoDJ6q5KG4y1DUKip6BdNTCwjH4rJP5NVMuTH3N26XT6S30zOTOHJ0D2wlhZXr6qHblMiacDFXwBtDVl2CW+4+gNt+tAftbWtx/iVvw5LedTDUAMZmZ1HQs8hXsqiaVSwbWCaiHC4f0mMbCULXi5iencSBA/uhV3R0d/dg+cBKxKP12L5jJ2Zm52oSbAUrl62QY3/w0CF5rzn0a2pqwsDAgPgyp6emBWAu7e5GQ6JBGEy2JYi6lT9YMnd1aHYJg7ueRnZyF9rqF/DRD2xEcyILn5aEZuVRyBWggkGXYZgmpfK2pMIqJtlLPxSDHkx2KXFo5vRkCoPJ95s9mIYLNr8uSiSuJwSYpgBMpwdzEWAuSmRfA5incGn6b7/U/3mAydQzasd5MczPJ2VaScA5NDSMm266SSbCN9/8KWzceDpY2UC5hEtV4A8EZcGmTGshmZQpdCDIHqywTOXIUMpGmt4HjQEq9HJo0u2mVyoiPxBzuM8nk1mZS79EyE++pGPP8BRu+fY3cPnF5yIztw/f+tYt2PoFRzoWCbxYiqwCK9sDl6sCxbUokdWPMZhjk0A04MEdTzbj0V0W/uhtZ6CnrRtudwReb6WWAuncGJyOIQmHdqS2ToFA7WsSGyBetlwhA4/LkpAfSoUN00YyW8G2wzPYe3QO0aAX63qb0N0cQyLixx9/8xFs2XUEywf68bpzL8a7r3+zMBVwhTE9l0FdXYNMvJ27jxipoEiJG3dh3K5ygf/NBpg8TymTXWQ0jjEbBJSlElLzScTq6kjKyeaJd51UKo2hw0dQ78qJB4tDALIIfF6isQnRcBhqICKbVoZvMCSFTCnlirOzc+jvan/JheVr3/gW/unv/xaf/uyf4bfe/KYawGTConbMc/PfXpl+yTdKciaVAwQmDIaoHQSzUkF5Lonb7roTDz7yIN53/Xlorg9ioVIWSd7oNIdDToE2N1csBzcthsRYSMQaJYrfKpck8a4p7EdTNCj1DvWxCLL5Ij71tf+CP1qHv/rcp+ENReWqqK/vks3nST5etQBTP+bBNMT3RgB0HGA6DAunzQz44cpB9cKzew/ijnvvw6VveCPau7qkKoMfhuWw79y4K/TnaZQ/2dKBGY3VY34uKb1sRw4fwYXnnI0E5XCFDFLTY1D1EnraGzDQswRhvwuqzfeRH4YEYMlQSqSlJ3KRi5SlQ504nkn+26lXcc6jE0Ej/31ie2XtuTVi0RHcLjJYi/92XssBs7VuSiErxQhc+1mLtaEEK4tMpNNluQgwF/MoRAUgvZYOcJANu2zEbekeZnKuJPBqLhRLZQGY9MLza6bmw4HROfz0yR3whhtwzgUXYvnqNcgWDYyOzyGTKwpbXC3QO6khEQ7BYxnY+fOnhWwwbgAAIABJREFU8darzseq/i6n4sRjwdLz0Di0tErY8fOnkJkYh982kYj5ccv3v4Vifg6rV/Xg+re8AZViFqrN90GDz+2DUWUIjwea2w/bFYBVqcI0KtAtZkjqMMwKZuamMHT4MOpicbR1LEEoFpUgk+/c9iOctukCnH3xb2Fi3sZ/3PEYhkYLgCsOxRNxMncJLHmfsivinXQyZV2AoUElq2fpqOoFh6mCLWwcB8GOL5ODVAOBgA+T42OYT86guaUB//KlLyCRiEHXSyiXC4jVReQ9lBAg25GOkh0XD+sxbvskV4EXefoxgEmm8AUpsmJxsG0k80UMjozjnkcfRc4wYDBUi+ym+Ap56jFRx0TI63Gkn0xZti3Mzs/L707gmM/nkM5mhFWiJzOdzuItb30rVi53EkUZfMQgHL4kAeL42Jj4Nx2bgi3BPEx9rVbKUonC4Ts9njxHyXwyeKrKKhDTlONNQMAhIAGmDH+4b6pdXwRgUodSKSNXKMnvOTM1g3KuiNZoHIN79iMeCKO/s0f8mblsQdbdaDQu3Z5sAahUS5ifncKB3Ttw6fmbsaa/C8P7dsMqZKHZVbBC2+vTMDUzgqqex5KOJlz/9msQi5DJZse4gmo1L7YJitV5DWrskF5IY25mHqlkGj6fH62tbUgk6EFVUCzQusNaHko6K/AEeA91Ah9T6RIidQnZyxSKOQGmJs/HWuIxfY3jE4Ow1DQGVkZgKlm4PAZUVqUggLK/H//5o/245c6d6O1dj4uveBdaOlcgU7YwSsZYY68sO9zLWDawQu5x7HVuStQjHAmiWMxgcnoMhw4ehKHb6O3tx8rlKxCNRrFt2zZhMCVcR1WxesUKGZruJ8AsluTMbGpqRl9vH0bHxzE5MSmrHSWyTY1NmJqeEoDJAZVl83yoAHYVLlQwdfgAkmO7EPFO4OMfPgNL2kvwavMwS/OoFEvQEBaAaZusiyE/o0ExfFCMgDCZCjstTaoznK5MevlN1hARYJr0ltcYTFuVc0s+CDAVMpgM+SGDebrDYDLkR3Huzwq1/q89/keOwKvmwP93PZhOehzT7UwxtXsY261peOiRn+Gmj3wE73zXu/Dud70DjU1NIu9kEAr9K3wQKDJtq1qpyuQyGIlICS03pFxchaXkZlpe0+kdrJbLEue9mOonun2f4x98KYBZqloYSxVx2/e+BbdioKcN+P73f4S7P60jFqDk6EUAJuWr2Xp4PToUFw2X3PvUNlc2MDEbh9vlxufu4KQwhD951wUoGiHUh+vh99WCTo6LwE44CYWirX04c8fa7gmWXRYzOwMJ6UP9yfYxPLJ9GHVhP85btxR14QA6W+JSf/HJr/8U+45M4rKzVuHh3dN43++/D1dcegk0KYeOSFUBY+SPnYiLAJM+UgG6BMHciYb/Ry6Ql/ihv1YGUzxWJzAwTqaq86B3hHKlaF2dDDqkWocyH7J17CF15cSLJZmVChOJmf7hDBXKEh6oIF9iV51XAkB4o+dr9i156Z7Hf/rnr+Br//JF/NlffA7XXHOV3Kj4M5nsSU/LqX5wmMEpK88V9iByM8QBklkqQZ2fxT9/8xt4+LGH8ae/cwk6m6KAaqGkm4jFEpJMx5ABkcPKTsw5v8qmX9jgEBOQuTm2HT9RuWLA59Gwf3QG//HEXpQ0Nz79mY8h3NCCdLGCzqZ+6VA7ycerGmByk8gaIg4wnDD/GigjaGTcPz/jckt80uhcWgDmnff/FJde+QY0tXfA4BbLw1oRZ/LNqhMP5aGMBaU+wsWUU9YklGVyfvjQIDZvIjOmopJNQc8voLgwg66Weqwa6EI9QzsUvo4hpe9koPhbSEk3KYgak+K8R4sAcrGv8gQRrOw/+PwXgsrFddR5rrzkC19L/vsFAPUEgOkMyZwQn8X1c/Fn1Zo4RRnCjSkHHgxpEeUIN/lk64vFmv+SbCb/SmBmNomZuXmROdYznZdpnKEwYnVxx79ke/AMqz7ufAiNS5Zh9frTZcN7eGQcrW3d8PiCyOVKGB46iumxcfgUBTGfF8X0HK695HysW9mJeNCGSR82mRUXfcsVlOan8eg9P0J6ahybN65FpZKCoWcR9NtY0hpHuZiBbTjeLl+4Dka2KgBTdQVQrVJOpwlo5vvDDXImn8LE5BjGRsewasUatLS2YzqZxJ0/vhem5sf6sy5GMNGDr//73dC1FpTtGKpWEKo7KqwcPWhur4VCPiW+M8ot/W4/Msk8fG4PirkFHD68FxvWr4dl6cLY0RPo91NmT4nnAtLZJNauWYNNm07HunVr0LmkVZgsSmtVhZ2eTghQjW92fLAMzeMaeooBJocHxyppTKsWBLV42qjMx0aqUMShkXHc/fAjKLGqweWS5HUOoXmKT4+PY9f25xANBBGNRgTgWfRuFgrwen2Scs++w87OLjS3tKC+Pi4DR4bDBIMhyYxYzJUoM6jQds5J3u+zuTyymZzUtBDQ8AcSYFJGSXDp9XlFVkqPp6hMFFVALW0N3Btx/RbrEL9mM3zQ6emUq880JQm6bBjI5QqYHRvDvmefRUdrJ1y2itJCFqpuo6W+GYloPYLeoJOCrGqYnZnEvj07UR8MoSkeQUM0iJjfjZb6qMinF7LzODo5gkRTDLlCEvn8HHqXtuDSy87GQF8HggEy7qZItalK43lEJQSHXuNjE3j2ma0CmDdsOB2rVq6Wv4GBPCq9zLLmVKB6uO7oMuDJFQy4fUFoHjds1Za/i2sbWfzkQhY/+9kWNDZHsaSnDv5QBnAX4HJVpafWFWzARD6GO368B/c9eAAdnRtx+Rt/G/HmpZiYS2NofBTeEFO3uR+wsHrFGvFUkonv710qvbXzqRlMTo0hlUrC0BUsW7YCq1Yug9sDbNu2FWNjYzKobWxowEDfgPz74OFBZNKU8rpkPxaJxOTrBJP0w9fXJxAKhmV4R6a5VKpgYSEpFUbMN86l5pCbmcLM0T1QjSF88qaNWN4PhP1ZWJV5WeMVKwjFYjWMWwAuCBh1AksCTA6GHNktxTKsMiEzb1ouSZFlgqyjiGAnb61miRJvi/cehvx4EYq0o7f/dDQzRTZYYzBJVrwGME9ym3Lqnv5/HmDyUDmLnSLR9lzI9uzbj29845uYmZ7C3/3N52RiwyJoTuX5HG6uM+m0gFJecJzohSMRYSLppcxnMtB1ppvWeqYk4po3T1X8JnwNMpuUU9CbwO/h4yUBpm5hoarhJ/f8AE9veQTnbWzBj+56CP98QwkrOyjbfXEGU6vWiVTItnIC+qqmw3bxHqCpzUjlTdz4z0V86NqNeP26ldDtCLyeEHxep4z6+OPE02Hx8y9gAijVqRbhEg+OU+zN9Ft6M1rqwzI1pTRm+5F5fPPerRgcmcU/fPQ63PXYbjy5fwaf/exncO7ZmyVNEFqYGdKysZLYaxpdFgEmAQDvQq8BzGNb2lo3tSOtq71p3JTw80aNleHnJZ2tFpRHIBDX6MslSHf8C/ygpIqvw3OE/+t8vwM2JYjFBup8Lw4SCcJ+eNc9+Ou/+DPc/JnP4uqr3iCS2lci/OLE5W4xsfP/Sem0K5ge34u/+qsvYHZiGH/07s1ojHngJ/BgcITKhEIFmshr+AdLK5+c+/NKvXhIQjCgWboU1HNzISmOmhvJdA5/+J3HUdbc+Nxf3YzWvgGRf3a2LK/5/E5qMf4/ATA5pON5JSdeTdbO1GE5p7hBXQSYew7ihw88iEuuvBJN7e3Q6d30ugVgkn9zKRa8ZJNkWKcJ8KE8u1yqyqZ18MAgNp++AT6XglJmHnouhdzcODoao1jR0466kEsYCo3vHYVVrJ+hbFKzYfPjOCI8Ady9mMvyBfrZX3RsHguSefl3/IUS2hPAbO11HSAhhQ3wqB64meys68jRq8TzMRoV9QvTcvkcr8crm/Fq1cTE1BTmUilJYG1r74DXFxA5XlCsGBrKtg+PPTeIr3z/frT1rkFbV5/ICgeHx3DW5gtQ39AgrMzTT21DYzyGcjaHhalJaHoZ11x2ATas6kZDVIVRYkeuAo+b4KUCFLP4r+98CzPDg3jDZRcgIvVZJWhKCX4vPdEVp1LG4P3WA5fNELkgVFfQaQYSFYaBsl5BoZLD9h27RFK4dt1KRANxeDx+TMzM4NEnn0Tb0n5EEp0Ynszji1+7HXWtqxGM98IdaIKhBFCkSsirIRjxomoUxNMJ04Df64dfCyCTTKFcYh2Xivp4TALrqtWKDJC9Pjdy2TRymTRcHhXXXXM1ztp8Brq7OgRUUvlOJYgw7DVvrDMoYNIvb1G1Id0pBJgCYWskuAxuBGyeaABWZcUSgDk2jnseeRRFyk3YOen2iE2Hg/HxkRHs2vYcli5Zgr6+PjQ2N0v3bDqblYGFx8M0UwNdXV0ihaUnleeOs/Y7wxJJ3JXQnpIM5QmoFiWJRpXXrl2zAlVEecR7N8EoWUgeJwJMvoawvbW9j/g3Dad7lQCWfyKHkPy6JEGTmee6oKmSA5HPpJGemEK1WEZ6ag7FZBrt8SY0RRPwmCqK6RzK6TwS4Rhcto3sQhLNdXVIzk4IE7mid6mkKHMGWLFKGJufRFdfB0bGjmBmdhRvedPFSGem4daqWNIRx/r1qyWc0dR18SQG/SFYOtsDFjBydASz07NoaGyUMLxIKCi+Sr1UgWbbCDJzIqTBG/TARSWQ6UKZYeS0mnvIrVOR5YVuKpidz+B7370Fa9Yuw9oNPTCVabi9BehmVoZiwVgr9owaeGZnEvuHyojEBtC//ExYrhDGZpMSwhiOhxGMBIWNXtLehempWXn/Vq1cDkU1MD0zgcnJcWQyWViWC8uWLcOKFQNwe0zs3L0NE+PjQprw/V/atVSA/9HRUeSyednTcXDq9wexeuUqHDw4iEMHD8m5wTRaDiK4J06nM5iYGMdCag7VUl7uoVGPG9XsOOzKEK66Io7+pTbqIkW4kRUxv2r5ANMvabDHACYT3imRtSiBtWVwwf0H7yEEmPz96cGknNYSFpMAk8NE06kqYWK46XFCfqJt6O3fWAOYcUB5LUX25e9Vr+wzfiMAprN4coGjxCKH+x74Cf7u85/Htdddhxt/770iXaDcgotduVgQBpI+SoJEMpCUR7i9PtmsctVnpYmAVnYS1vqTpH9NpnRmTT7LkAEnXGUxovvlAGbO8mLXs1vwg1v/E70dbjz++LP4u/dWsXkZC4lfDGACWg0nmgY9Oo6M0uOKypStYizF526fwHTSg7+94TyoagwBXwy65YLX6/Q+Hats4IbsWDncogRocarvpPVxjE+mwFFtqZhJF1GoAolYUCRyQ9MZTKcKuPXB7XLsPv7eqzA6ncRffv0uhGKNuPH978clF75eNhMiYWCnGxPBDPpimHrn+LMUpSbRJTiixEyLvrJXwsm/+q+VwZQNiLPv+EWASaC4+PnF/vbFlg7FRp1WdbrvhFWsxXzXgOXi9zk9ZYsSPudnxDwvvjyw5/RH996Pv/zsn+LmP/0M3viGK2VS/T/ysCsYGd6BP//zv0clO4eb3rEJCQJM+mrcLvjJojA302aFhdP3dgxgqgm6PBA8AWDKdJ5TUtWNTCaPG77+ILRgCH/7t59BU3c/5gsVNNd1wSUs8Ek9XrUA02DEj6xtuqhAjgNMJxGWYIcbApt+ymMA85AAzIuvvBLN7W0CMFWvWzw/BJjcwHtVW9JO2Vvp9YXEplAqVWUqP3jgIDaffjr8AjDnUM0mkZsbQ0dDBMuXtiLqVyS91EWJlmKI5FFlMo1mwWZlBqWNJ/X2vPSTZb9/ql6w5v1UocGr+RyAWdGlgoeDTrJJcj8qFQUU8B7EwdH01Iz45Fk2r7o8SDQ2IBCKiFSWa6gMVLUwtuwYxpf/434JygnGEtJ1my9VsXLNOvgDIaQzGRw6OILujnbkk0lMHBmC26jgussvwPpVS1EfVmGzl9Bjw60Zjte7msN3v/xFjB7cg2uuuggtTRxUUvZYgoqiEzlk6LAY7MOaI5XJo0Eoqs8J9jDJXBoolAuYmJnAvgODCIYCOOecMzA7kRZfG8+h+XQKdc0dODwyh8ee3oNHntyDeNsahBN98ISamQCAYkWH4lHhD3mhqCYK2QWUC3mZmEUCEeQWFuBSTHQuaXH86cW8AEx67JqbGxDwe6W/sL6+DhdddD56e7vlczLflHCgmh1BgKVzvvJs4saYvkHKI08lg7m49h5TazMQR5KtayccuyUJMBlqNjaOex9+BNmqCYWDBx+PLz1tFqanJnHg+efRFI3h4ksvwWnr1yNfqSKVzsjwloMK7keoxOJ+hnYfnjf8WTJXtJwqDqkZYSdmqSTJssKw18KGaMlgMirXAqa/crCYzeUkRMjlUqUDm8MQglf+DAGWtCbolM5WoFedRHAO6Gl1EKk9hw9cmz0yKpI6ooDLhZGDgxg/MIjc9Dw6G1oRgQdGtoTiXBpB243maBz1oQhCHi8iAR+e37Md+XwaG047DYZRBtwmKkoZ8+UF1LdEMTIxDF0v4OabP4gf3XUHjhzZi+amCK5646XoaG2RQKNyqYJwICxMGX/XcqmM2dkZZDJp8aDXxSLI5bIwigSYPJZhhOMBxBJ1CEbiqJgeUbnoTGL2kWZ3oVy1UaxYmE9m8f3/+C+sOW05Vq9Zgnz5CJpbvdCNNMrVEnzhRmw/mMPEvAclIwFVa4U/3IrZ9P/P3nvAyXWX997f6b3t7M72Xa16L5ZsueGCwb1geucGmx5yb25IIFxwSMibN4UQEkgCb+CS0EwvxoCxwU1ytyzZ6mW12t5mp/dzZub9PM+ZlWQTwAYBcWDIZuXdmdmZM+f8/8/veX6lwvD4JDUBtNEg7Z0ddHX10BbrYCGZUXf1DRvWUa7kmZ6dZGZmSifBTldAdZqrVi3H5qjy1L49TE9N6ucplNnB/gEdDkxMTKrjrJ7fDiehYJhtW7dx8OBhntrzpNKpe3p71QDI6XQzOzOjMobk7AwNs0Zfl+SNxnA3M2AMs2woz4ql0BaWY5RVbbbT5sPe9NAU5K3lpFBixdhHIo2k07gIHMUtWsx+RDohwLOlwWxNMHUgITIXMdMUszIxWmp4CUX6WL5KNJjrrAmm1pe/y8E8g1vgc36q3yqAKcAxn8tyz307+KeP/SNXXnUl1159pXZ0vV7RZtg0ZFhorhqoLA6woZCGB8vvivm8XmiBYECzkKRbrJRAEX+rhffPvj0bgJmZHuHb3/gKw0d2cXDfAT75B24uWvdzAKZUdM8YPtaMNsy6i73j3fzVV47zlqvP5upzllOs+HE6g7hdApgtG3OZflp0Mim+F9ummqR1Gm1sEWDWtZtpyYPsqpsS22nJVJxOlXjiyBT37RlRo4hLz16jmoxPfv0e9h+dYGCwn5UbtvPaV71aBeN2zURqqN5h0YZfX48a2bQApkwwBRw5oj/v8P66f/9rBZiLb641XDxJl12cZFrgU8qgU7fFAZNHTFWecTv9cc/8nVVIgN/505cHuT6+/d3v8eE/u4X3f/CW3yzAbFQ48OT9fOhDf0fUW+d/vvosOsJOPLaauhnbZWOyVH9Kz9NiUTXGQpFN6E+91FoUWemuW2jdtPlIZQq8+m9up7O3n7/56F/hbx+k0nTSFYyolug53p63AFNMZK3m2SmKrDXBFIBpZRvKBFOMN+TIKkV232kAs9+aYApF1gKYVhEvhjACrITzJSHqMsEsVQxmZmY5evAI5599Nn4nVHILNEtpiulp1XavX95LzO/A0SjjtBm47bIKidmIXAcyJStbeswzCDH1ajhTAFNPHGuC6bR7yGcLWoiHAkHtzksBqIW/TAbEOdNpVw+BBx7YyfqNG+ns7NZ8QQmz94Ui6mqeSaWVuuYJd/D4gWk++aW7GFy1jYbDiz8SZcXqdUzMzjM9s6CNqhUrVnL88BHMUomg046rXuOlV17IpjX9hMVzzZAmgGhuK1AtaiTSv3zkw+zf9SBXX34hmzatJBJyQ1PcNrPUjTI+t0fjDCTTWB7W1Jw6hxaLlrOok7JR5eHHHmHF6qVKWT2w/zAHnhxhcGA5q9dtoCPRRapY4Svf/AF33vM4se4VxDrXYDhj5KpOTHtA4znEHKlmViSwCK/XjVktMz83w8LsHMsGBmhvi2h+ZywSJJtNazag5BxecunFvPjFL2TL5k1K0w6HZf+W6INWfLQ0Wm0NPbVlO7QiYyzttxTgYvKjJlJneIJ5ci1RLWXr2lqUqbQAZrpUVoD5nbvuIlMRJatNo71k2i3Uxmw6zVNP7GJ49x7e9q538pLXvIa5VEalKDaHQ40LBdTJGi9SCokmKRQL6hchE0f5XbFoUYnFb0I+S7mP6CxFLpQrFFhIJnXPjoTCSqMUnWGpVFYwKo+VmxxPodKrk76Y/EhLr2qxw+S7AE5hy6jESPZ//RSbmjAjxkTqxF8q46qZTBw+yvCevdQWcviqEKw76PBGeMGmbbhNGw6jjt8p8Sxu9uzfRSaXYsv6DXR0xkiXFhhdGGWqOE25mcfuMlm2rJeb3/I69u/dxRO7H2d2bppzt29iw4b19Hb14XH61NzHJ9ImkY8Uc0qVPj5yjNETw8rg6kp04rK7FRj5PH4i7SEi8Xa8wRjZcpNcxaDpduAJeqmqBjbDfFLMpIrsffIwXYk4gaCwEXbzoss3EQg2FRyaTTf7jpYome14AktxOLvwhbsYmZjn0T1PkRSGg8tOd18va9auJxzqoJArqRmdTDDnF2b0/aTSC1SrJpFIF6tWr2Vo6QCVapY9T+1mZmZaP5f2eJy+3j5da8ZGx9UkUJoUcg5EIzG2bN7M2Ogohw8eUQlOKBzC7w9qo2hqYpJDBw/SMEy6Eh2sWbmEoLuJzUxiM0Zpi82wbrWfSLBCpThNwO3A6/HrWtcUZzMx/5Lv4vrckIQFi3InzV1pnklDqin6y7qLhuGygKbs4wIolUYrPgqWE61oMM3FCeYq0WCuxxNoA5HE/A5gPscS5cze/bcCYEq3TC4o6dDI5j0xMcWtX/4Kjz/+KOeffyHXXnMVyVSGsgQPlwpKCxHOeawtRld3jy6iXreLbDqluo1oW1yzLRfNTMRm/9lQA3+eBjNjuvA18tx79118+tP/wuSJY9z6wTjnr7bh+WkaTGkElUWLYp0Y0gTM5eH4bCczaQffftxGJODj968/h85olKbNj9mQxdiH3eG1NkmlobbC51sB1laW2OLEa1GzJnZlJhUxhZFpLXbShQr7x9IcEefYyRQel4vzNq9kzYpB7A4Xt97xKLsPjnD95ReQEuv8ZIN3vP1dLF+2HI/TSaFUwu+1AtNbNZf1rQUANH5FqJ3O3wHMk/WtgMnWOqCOfYtZeWpgcqoKtmphMVVoBY+fDj5bh/ukF8pplbNFQ23ikYn9z7h967bbFWC+7/98gOuvvVrNtPQv/po19Q2jxMP3fo8P/eVH2LikjXfeuJ54wIHHKaZGTmxmSzEohYztFMCUosY0rOBwt/jMNoVquahLhrItwMR0itf99W1s2baND374Fpq+OKbDR384pGZgz/H2PAeYZgtgOp8xwXRgSISonDbizAmMzgnAPMw377iLK66VCWY/hkwtRYMpBbtQptTtVSIihHbhxOsNUaqYakAjzpZS2FxwzjYCLrvSY221HJXsHCt629i4aoCYTDDNAvaGGEjUNHLA0QIHUq4+XUP+HD+pM3L3Uy67T3u60wyIjJqEnE+QzsgEz0F7LK7deSlu3S09XCwWUypiKp3moQcfZNOWLXSIZ0BDJiIpCqUKFfEZaDaJRKL4I93sOTLHv3/jfjoH1oPbj9MXIN7ZTU31epY7qlDkon4Pk6MnOLbvAHazwquuvYKz1i0l6rchSaJOhwDMKphiAFLhzm9+ngfuuo1SdpY3vukV9Pe047ALzClja5mkyNBP4h1cNg823UdcOIRyKAUkUKyUuevuH2NzNIm3x4m3dWFU7LTFuohGOjQmyWi6uONHO7jvoSeJdAwynapTERdKf5yGJ0Kt4aRud1iUymqFTGZBz8loKEC5kCMaDuq1PDt1AqNW4vrrruHyF79QHdklJ1WK685EXPWE1vJoCQ/0ihYNrb1FUbVsoVr/35pgSn6jw/6rBZhKFtL+VUv/2TLPSpfLHJ+Z1ZgSATEyncyVSmokI01wKfhL+RzD+/fT09fHxq3bWLNxk+XejJU/Kd3hUqFIqVymUCown0y2IkgsIx6pa2QtP71pHo2GaYu1EQyHqZYrCjgEdMq0Un4n3wWISlNe8jcFbBbyeX0eOabSPBEgU6vUTk4w5fVIk172KDnGqs1tVHEJMJO9p1yhw+cnMzbJkUee4PjuvazrXcJgJEGw6cRj2Ckns/TEOzjv7HPxupzcfd+PGBk9zopVy4h3tNFwm4ynR7nvyft42WuvZ+W6JcTbA/T2tZPOzpLJzJNKzzE2eoKJ8RTt8lznbqWne0CdrdVR3yPdFhPDFO8JAdNZouGYmkkZNctd1u3zKnujhouS4abhcqtTeblRIVcqsvfAEVLpEh3tfQz2rWTsxDF27XqA/Qce4y03XcLAgJdGo6zNmLt3HiNb9BNrX0l33yZWrd3G1EKWBx/bRVm0oUKhD0UIR+IcOTTKQjKrOaVrVq9U7WU2n1bnWpEt+HwddPcMkuhKqEb0yNGDZDIpXXdlit3d3WPlvM9MU69ZOnA1wDLrDPT3k82kyaYzOtEOBcToqEcfE/D5OHbsqGbaepwOOqJ+GrUURmUas3KChjHM9m19DA2EcNqK2JqSD+/EabMi0ITqKgCzKfWmTC+FNCQNTGk+KoFIwKUFMGWCaQFMuZ/oNMUYzZpgNhqyp1sAMxTtZfmq7SSWrsXjF4BpDVBsi85pZ2RN/92TPJcj8JwrpOfy5Gfyvr+oyY+8hkWAKYugFDWyiB4fOcGf3XKLCp5vvvlmli8dUoqH0GgkE+rQof2kUxnWrl5BOBQiFArS39tJT2eCrt4+7fin37b2AAAgAElEQVRVhaJidxAU7YsW43o265cYBsnfk+1BuoYi6tDcqUZTCwPpAunESbjkkktVqZHOVAi7DUZHjvCJT/w9jz70IH/77iEu2+wm4DyIo1nHYxdb9patRB0qIo1phgj5JFMsxOgM3L27yPh8gGAwRn/7EGuXxFnRI0ZAlhGR0NnUaRT/aXbvqshrbbCyry1OMhcpOq2CTaacDQnFkv9z8djRae7ePabFw6blvaxd2oM/5Geu4uDexw/wlR8+zpVXXMGN19/IE7t3c8c99/OqV76Siy68UDcf0b7KwrNIIz55zpw06ZCCXzbF3xD98qefxL+RCeZPvhwrx9HSFraKkdPBouan+Syp3GlX+9OxkfXZn7wtPtfPOebfuf37/MUtH+R97/8A11x9pVJkdSItLoHPfbr3Cy8XRrnAD79xK//v3/8jN2xfwU0vXk6b345NtGMyadAJv3Lf1PhHvup2Q4saRynRKixb+j3V8FmXcsYW5o6HDvFXn7ufG172Un7vXX9IwxXEtHtZFnXjes4DTP5bAEwBO+pWedoEU9iZQm+UgyJUvjEFmEf41g8sgNkpE0zRXbpdmBLvJCuPujU6qLQmmB5fiHK1TrlkMDU9w+GDh7lw+zkE3VYshllawMwnWdkXZ/OaQaISjVvLY6+XUAsUU9xEBbgKjfF03eMvfGr9xAOfywDTAis/ucUu6ojlMpWIkYcfe4JiqUIoGKK7q1uBgpjISZFerVVY0j+oYFAK+Pvuu5fNZ21Vl3OhuUqIvVczHSXEXIM6CCjAnOczX7mHgVXbKJtQEgdpnx+HNPNcHjWAWb58OY5GnZGjhzn01FOYhQyvueEatm5YSVvQRcAhA2kRPtQ0CxNblX2P3Mvd3/u6NkH/+I/exspl/UqhbZglvM4m9VoFsxVNUa+J6Zc4mXqpVlWJplM02f/Gpqc0M1CMZ+LxBG5nSAS8+uVyeGnavXzn9ru4e8djJHqXkzdcVPBTswUo48PmCWPa3NQE8LmESlzEMCRSwqBUzNKsVwh6nHR3trNu7XIuuegFbNm8QSSLFHLlVnNDwGkJn09yGGXftgCmHEb92J7RQFr83H5VGsxT6680ii2nZouTLQ1ey505U6kwMjvHzsefYD6Xp1iThq+lgZT7i4Ywn8kwOTLCilWr2Lb9XJavWUdVXVyFx2HD4XZobIRMMMX4aGp6CsM0MWpV/ZnmVWpMsMOKZXE61a1VppqRaJRYJKpeE+VWlqbUMIuRUaIDdXtcSqudn5vX1yT0b7lZVFnLPEfelZo+6Zd1rQrANETW4LTjs9twVmtEcDB76ChHH92FOZ9hbVc//cE4gaYTd91BPpkm6PGxctlKwuEgOx+9n/HpCdatXYsv4CUY95NvZHnwwANcccMLWb95JR2JEA1K1MwCTVsNs17h6LGjjByfIpWSKDsXSwaHWLFyNZ0dXVZtJ66mZkWdU10iHREnU1MkUU7sTo9S/4tGnWy1jmkPURcaaSbJ0dEjTC/MY3f6aI/3Mti3nLZQD489vIMd9/2A0ZEneM8fvpTBAT+GIfWnyUOPHuPEeJFqPUxnzyouu+IGbag8sXcflXoDo9HA55dIkjhjo/NkMkXV0Q4O9jE8fIR0Nq3aZol49njixOK9xNraBWgxOiYZnVkFkvKZdnS0678zqQUaoj81RK7Q1L28u7ND1yFp4EgNG/R5Gejvo3+gX/M2Dx7YT2p+Flu9RjhgZ3JsD6n5URpmmu5EkYvOW81gfwQaedzOJi7xLJEVWgCmxI6o07NMMUVrKWBRdNwSwSTljOSiisFPC2A2xNVI7q8G+dYEU5kF0lbyYjZFg9nHilXnkFj2O4B55na8X+6ZfisA5k87RHf+8If8/Uc/qhv7773xDaxasUy7ckLf+NaXP8vk6HGuuWibgsLRuSxNu1iCO1TsvWxogHWrVhHviNOwe3WjE9G1NONFzC2mQIvTJHG6KkoRJRoIv1fBp9iKa0hsw3LlqpQqGKUKAZeBUc3yta9+ln//7K288upBbr6mnbj7MTz2Gn5HCbsAy4oVdSk7wVipi1LVxa4jbnYfNXG7Ily8cS2rBrtY3jnQevvWFFKpp0o/rWPURdy/WIi1gr4XN7RWXInoavR20jCjSaXcwCtOofg4Np2hVGmqg2zI76UuRkkOO197aJjv3f8kr379m9m29WzKtjiHDz7J177yWVauXMnb3nKT5i0FwxHtwssmL5qN59Ht1w4wT7KmtLHdAvz6vbXqync96VrzTfUid9BoTX+tWtcqWBQg6H8ugtKW6+bif8t3Z/Bnfhzf/f4d/PkHP8B7//T/cPVVV1gAUzvgYnr13NHXL/rZ10p5vvH5z/C3H/sEb7xqOy8/v5+2gJ2AmFhJcSNjm0XHDBEs20RfKTBIauauVqyE6FStCb1VZUKOCH//pXv57o4D/K/f/32ufMnrcPmDFCs1ujrCVlH63G7Pa4BpRQ0IRVayBltNDQXu4gy7OMG03C7H5rI8uvcI3xaTn2uvtkx+BGCKyY9q2qwcTflfuWJRZN2+EJWqhMALwJzl8IFDvODc7YS8Yh6Ropydpl5YYFV/nE2rB4j4m9hq+RZNVkBQ1QpJ1+fWtL0zelu8Up7tk2oG53/yIhSotOjsMq3ds++ARgWJ7lJMNKQ3IyZzUghKISXTzJ6ubi34d+7cwVlbz9bGpsQNiM493t6hUg7R3JeKZfzRbp44OMunvvgj1m69mFrTQaZQoijul9LUc7l039q6ZStT42PMTIwzPzlGemqc19x4Lds2rCYelKam5Fo21EipKRNMW4250SM8cv+PuO3b3+b6ay5imWhhA+Le2sTralIt5RVktoXDlIullpu6V6cgGjbvdOnfd/kD6tIuUy1Zo5wucTcV+iT4PGEcjgB3/XgHOx/aTVuin5rTR65mJ1OykZOJhjNEue6iYtgIhKOabV2tFMmkZ6mbJRbmJ+lsj/LSG67nZTdeTSLRYZHknZKZadHsjFpFXU/FtEVAUSsN5mQszKlu66lZuLU0yLm12IB9tmfDz77f0xoXKvuUKapIRX4SYJ5oAcyJZJKCxNKIVEWimsplysUi5VwOs1Lhoosv4ZzzzscbjlKqGUqnlutC5D1FzUytUq6UmZ2b0fcs56UACgGZFni0jPcEJEpzQ+4vDYHBgQE1S5KJu0zZJcLEAqR2qpWKAhepo+bn5/UxAjDl+S0QYXk3CLAUHasFLhcvEjHmMtUwxtcEv0xjJ2aYO3CY3PEx+vxh+gNR2l1+Qg4vbYEoZqWmeZXyGqLRCPtH9pMvF9i4diMOl52O3jjOsIOj04fwx10sW93P8lV9OFw1mvYqDldDafWFcoFsLs/RI6Ps2XOUUDDC2WefR2dXn0Z2CRPGqNfUt6Knt0sjvYy6nVrDQVkYXV4P+UqNhYJB0xPD4Q8ymZzlyYN7GJuZZNPms9m0YRudsV5Gj01zeO8eDu7dweTow/yvd79KAWbDSGMaFY6PzDN8YoGZuSouX5wLLrocEyf7jhzVOhO7i3C0nY5EH+WSnbpp1Zu9vT0cOLiP2flZ8qUSVbNJ0N9Ne2KQWFunMkxOjI+RTqVUBibnVk9PF047pFISJVKkWi7icTtIdLTR053Qa0SaN+L97BPNcluMWCyC02Hj8IH9ZJIz2oDqbPcwMb6LVHIcp91k45oIWzYuJR7xUq1k8HkcqJmrbhtyLrgtyqs0JZUd2wKY6hArX2IEJEMZF01DXGetCabm6qqjvmmdT3ItI9ptmWCKBvNsOpeKBvN3E8wzszL9cs9ypvfgX+7V/IxH/zITzJ/2tKn5eR7ftYuP/dPHNfvorTe/mTWrVmgUwmc+8dc0SmneeeOFBL0u5vNV5nMVRufzjEwtMJcuYLO7GBrs5eILtrFpwyrVwtQdAWwuMTewunaLhiHSPVRDFbuTpkNykcReGcy6UC8kSqVKZiGNo1Ei4LVx4tjjfPTjnyHgyvAXN2/AbzsE9QIRV5agW8KAYX7Bz/hCnQdOBDk+VSYii+KqAfo74iSiCbriMexKUVoEiFI8C7iU7zJFXQSYLeCh9vqL+ZMW4LDZrGJQzVGsd9QKvLWraFu6UTSFImzBmtFUnq/v3Muu4TleeNE5XHDZjSQ6Ojk2U2Xfvt08/OB9xGJteqyXLBnE7nQxN58kEPATjfyXM/L5WefzrxVgnm4CoRdtw3JBVaCpBatoBxcdUhfBogUw8ciUbvGmPrNWG1A/zlNk21OPb93X9bM/j9u//0M+dMsHeO/73s9VV12uRgOLbsBqiPVrulWLeb7wmX/lIx/7OG971Yu5Zlu3TjDjvrqMN6DcynJVvaCASHEysDSYTaPXmmAqJVuuCxl3WrdcM8wf/eO32H9slv/nAx9g6wVXEQgGmZ6bo3OoF5f7tycHUzSYUnAKzV/oVScBplLsxUmyNQN32RRgjs5mFGB+544f8eJrr6arv08DRMS6v64A06IgismN6AYbNgfWBFOMRWoKMA8ePMJF520n4nNjCO0rO6MTzOW9MTau7CPibWCrF3DbKngdVuC3FspSoIiN9slopTNzIv6iis5nUsYXGTUKKsQ91xegatTVxVHybAvFPOFQgHhbG6GQny998QvKohkcHOLo0SOcffY56hgrBbFcb3PJeQyjTiAUpr29nUCsl8f3z/BvX76HzeddTu/QchxeP3OZNGXTpCpGTT4v/X39jAwfwWbUcDXqHNv/JK+87iq2blhBzGdHBBT2ptDlKtSNEvZGlWYtz8LsBAf37uKhnfcSDvlYt3o5m9auwKzkqZbz2BsG7dGwurrKmqIUSXGHFAMZBZNubaqKw7o0ozQHVMLthfLacGJUbUTiPeSzVWZnUyzkKuzaf0TPqVzVQd0VZWQqTaYsEQQh6jY34bC47oo2skFnIsTIsf3EokFuvulNnLV5I9GIBLwblAoSq+LDrNdoNk3a2mJq3CIb6n/OurDCeE41F2QGsxgwc2bOq9bu2wJfi+yknwYwy4zOzfHIk/uZXFhgNpUhWywR72jn0P79ZFNphgYG2Lh2LSulAd7ZTbXpoFit6nGW5pBMu4StJRNyibeQCVUikdA9WMmqkre5kGQ+OU8qlbKOW6mkX9J8F2qluPUKWJUGgezj8rtcLkNfT48elJohZl0WWBVjRTHKkfN+kRYrpl4Sz7M4uTrZPJXYIdPAZ5jEmjYe/f6dBItV1rd3EzFsdHr8xD1+Qi4fQW9Qo3kmpqe5d8d9Sr3P5LPYXXYGhwbUQKqrL4G/3c98aZ6dj91Dd18bF166lWWruvGHBZyUqTWKalSkYKXpxDDtTEwmmZvNcWD/MDseeFj14SKbGhwcYP36tfgkD91mJ1kocnR8ApffT7lpJ1sBwx5kYMUqAvEIxXqR2eQcfX1L6O0cxNnwcvs37iAe8FIvT7Hjni/wmldexLpVHcTC4HHWlcLexEOt4WF+oUamUOWpg0fZ/dQ+3IEwsXgnvX1D9PQsJZsxCYfbWbJkiOXLl3Hk2BFGJ8ZIpmWKaaO7exUrVmyis2cJ6VyRvfv3MzExQbVSpiMeY/Omdfi9bqanJ5ibmaJcymnsSCjo07zQQi7NwvwMhXwWh71BrVqmWMgp/bmUzyDylEjAzoZ1XfT1OolFTXzuOkGfm4C4yjdMBa2NmsSLWRN08e6Q6JGmgEelyUptLNNLAZbCOJSSRj4LiSURF1kxArIApwVOLU20rCfymdWbbsymRymyK1afQ9cyiSkRgCmT599RZM/cKvXcn+m3GmCOHD9OPBblvp07+eu/+htdKN/+1puJRsL828c+jLdZ5Peu2kZQknodYkLhx+72kMyWyBWrTKZK7Do8xpET0zRtNvp7urjwvHPZsHadUpCETuL2BTU2pFgTAwqPmjiYNhdlyRKqGsptF4G+uJXNTM1Qr2SIBFwEHXP87cf/gy/eeivvu/l83nBJDZdNMoUWODDSZMe+Mk8erTCVanDeWSt5wYYuhrraiPgjRAPSYQozniwx0C55QFLIWNlzCjC1iP5JgHnSkl0KbgUelvGPTFyVwKI27U3cNg8Om5NsAcbnC/TE42rWcd++E3zl3t2qF7jgvG28/XXX8PUHJphLpqg13YSCATo729m4fj1r16xS2k84EmkFn//6tXvP/XJ52iN+rQDzJ19rq+d9Us+12AM/vRcu/7YmTE+/nXafUyLM1l1O/a4pk7+TNzEcMdWhUwCadG2PHD3OW256F6994xu5+eabNLRdyoZa2dTNQooR7fq6XBpfczI8/nTa4Gl/30ZFdV6tfIBFEZI1fWyxeC2KTB2bS6hJTqX/ZZJT/PPf/Bk77tnJe1/3Qrat7CIakkB0B6lciTa/lMqt20kbUCtio2lklHXg9YepmHaqpoOAZGLSZNfhcf7ks3cTiET553/4ELGBDUzbEhxfqHFefxi/y0FBiwGhh4LfYcMnuFq4SeoYYm2pOZuDYh0WKs3Dm+OO1b/kefcbeXj9NIDpUoBpOe3qJm63DFK0ZdECmCdmszymANOaYArAtDSYAjCtc0gjISS3sVTVosN1EmAaTE3NcujQES45/1yiAS+F9CxTxw9SzYrJT4TVQwkC4o5cy+JsVnA7DEmTbGnlpHCUT1DMnc7czVoRn90zLt7LMsU+tc1aBlqi5ZPiyOrviCZwfm7OMlcRt1jqtMVi9HV309fXwze//g3a2tro6+vj0Ucf5uKLL9EmnQBMKeSleSlOs8FwCF8wRNMR5uEnJ/m3r+4g0LGUDWdvp29oqYKMhVyWufQC2UJe1waXrUl7JIiHBo/uuI9XXX81Z29cTVvAqQBTj6mAMTHTMas4ZD+olpgZH+OWD7xfoyAuOn8bl118ATazjKNR1bgfyc1s1CTCRKh40hAVPacU8ajmVi57l1McYCWp0MDuqmuOoh0X1RJ4vVHVXVVqQu9tcmxymnTRJFOGfcMzPPTEYVIFG8HoAP5gXI326vUqpXIWO0VmZ8bo6Ajzipe/lJe97Ho6EwnN4hNXXmmECZ1WMoKDAR9ur7vFuHjmxNkCl3ITmLz4b4vod2YZGosNRN2qrT/YIl08fYKZLpU4PjXNfY/tYjqdoWgYmnMpdcRjO3YqqL/6umtZ0ttLLBbHEwhhOr1UlPZqSRdkH5+bmyOXz2pGuJAMu7u6iMai6rotTW9TnPQNiXapkc1IXukUyWRSf9bWJtpVl8ZZiBOpTCwXJ5ihQMAy8Gk5feYLRbLpnIJZC2DKVFYWSWt6JZRZOX/V5E80v3bwyblSLFE6McHkrj30OTxs61lCtAZhnATsTvxuL5FoTNyEmE2lODB8mEMjw6SKKUKREGtXrtFmeU9fD23d7WSrBYbHDjOfHaet3c3r3/wSHN4KDk8Vm9OkVC2ojMlu92Kz+2k0fdQbPh544Ck++pFPE29vo7unl2AgrNrVeE8nrnCAutdFw+OirbsHp+whuMnVXHT0DRBNtGH3w9TcNHabm1KuxsSxSaaOzXDu5nX4HXm++42P85KrtrBiKIjfW8asJvEHvEp5b+CmUJYr0M1CpsD4zCzJTJH5hZy60trtAfLZBp2d/Wr4s3HjBlKZBeYWkqRlbTAdRCL9DA6upbN3CRWjzv5DhxgfG6NUzBOPRzhr83q8bjsjI8cYHz1OtZIn4HfSlZBJZYCF+SmmJkTnOU2jXqNYzGnCQtAvrIo2Qj4nYR8sWxohGMzidueVMh/2RdU70iyLc3DN0tTK2qf6S9FWemnW3aqhFKmYNpnqknvZApgqbZOJpQOEsaATTAtgLppu6WMkB7MhrBgBmH2sXL2d7uUCMGNW3fM7gHnmNsBf4Jl+qwGmLHoS+ivdt6989Wt87nOf46yzzuLNb3oD3/vyJ1gSrfE/LlutugYJqBefQgkSl4JBKE0yvZP8wKlkkd1Hpnni0DgnZnIa6N7ZEWfF0gE2bVzH+k3raO/qVNMb+ZJOrSz20vmXm2y2pmGSTuYQup/P7SASbjI6Os6ffPDDDHUFeOGGAA/vm+bhp0aZS1VZN5TgFReu4YazB6h42i1thV06lSbpQpV4yEvQL7brrQmVfl/8am1adenyLMaQWBRZ6z6nvotZhqni6xaFodnAJTbuNjE7sCagY7M1vnD3Hh49MEK2WGblUDfhWIxUrsyj+0d573v+Jy+66uW6EQklJyYbmdirO6UIlJQDa7P+dZvD/ALXy+kP+Q0DzF/y1T+LhzeFuqgnqNWgUHq1UEztDUpGnRNjk7znPbdw5VVXcd31N+B1uuhub6dWqWoBLeej0LzENKBaNdQS3+/zaYF38vY0gFvGRukUwGyZE50cj8uwVgrzusRduFXPVTRgdvIEf3vLH3HswGHe/7pL2Li0i1gkgMPpIJmWrDTfT323TXOaqmnD649RMpwYDTdBudKbDT5z+0PcuvMgl168nfe9953U/P0cqsbYM5zk+o0DhH0eskYLYDYg4ISgOO/KcWsBTClM03YneaPJbKVx+PyE63kJMDWmRLRWdRMBmDo51yL4NIAp54nLahOMCsB86qgFMK8TgNlrAUyPTKysdUgcPGUFqJTKmovr8oaoVhuUVIM5ZwHMC88jGvRRTM8xefwA1ewUQ51hVi9JEBBzMiOHqPPcMsFUdoYGoKg+T76fqZu1IlqFsJA2bCfjnE5Cgqf9KSmCtLhRGnBLi3kauJTnESrYYh6cmGmIy7mYddjsDW3KqGbeBqMnRujt6dPppLjInnfe+fpviVOQ9VSmgXIZCUBLdHeDK8oDuyf41y/fgze+lK3nXcjAsuXkymXV61XrZYqVgurNPC4HHeGQGvz8+Ae388rrr2b7prXEgx7kKpXy1iaAsV6jXq1ozIe8JjHS+ebXvoqtbhCPBKjL9LKQIeh1Egv7CXjsNIyKJDQQ8Ln1/UhMhexzQjGNRmO6Z+lU3FbD7qrhcOkuRr0q1Msg2Dw0mgJK3cxlclSbThaKdb5/72NMp0ySBTuFihuHN6pUeG2CNirUyykK+STBoJv1G9ayddtmtp+zlaVDg9SqYmQipkRWTI54EThdEicmtM3Ty6FT1E1rt3w6wDy9aXAmzrFnUmQtk5/WT9UNWbTNTc3BPDo2zh337qAsMhubyG+qzMzOkZ2f1wniFVdcjkc1k0GdXNeEYWCz67RY3qNMFYUSmS9Yk0XRXsq0T6JFxGTFMISW7SYo2ao+vzrry0QztbBAsSCZ1xb6lciTSDRi5Ub6A0QiIaXMio+FTDblS6aY+XxB3WPlfF8EmFL/KMA0rEmUUttt4LXbyIxPkBoewTafoq3SYLk/wspADG+hSoc3RMTjwyvRPcEgdYeDvFFhNptiZHqc/aMHqTVqbFwhuZYOujo7aUt00HQ6mFuYYnrhBA1njq3nr2ZgRRvRhAenp06hJow0OQfc2JtemviZmS3y0AP7+NY376avb4Durn71nThybIRYVzumx4avI8r5l1+Kr62Nmt1Noe7AdEew+wM4Am5sovkt5akVa4weHePJR/awanAV65YNUM6c4Iff/iTXX7mZgW4XPqdoFYu4XTXdY2X9Mho+cPowGnaKlSoL2QKZXEkbL/WGi+R8CY87QHtHgq7uLv1MpXkknh4KvIwA4Vgv3kA7k3NZ0vkCuWyWcjGr6+XGDcsJB12kF6bIpuZw2Ov4fU6iYR+dHTLdr+hUs1LJK2tKwKVcO7FYmPa2MD4XuO1VIqEGbk8Sp1M0rA0cdT+SEtOoiSOwrBnSlJQLSUCjuML6aNQ9pwFMMe9pAUzZ5+WvyBoroNJ0tSizlmZTvUtOTjAFYIpxnIdwrI8Vq7fTs2wd3mAb2K0ood+Z/JyJFeoXe47faoAph0w251KpyMjxEf7vZz+r1stvesPruf+HX2XLEh/vun4T1WJJqSWWa52EGluLsHQNqzWTWq2hZgvZYpUnh5McGU9TqdV1quHxBWnvaCfR3UVnVyeJzk7EFTAQCupEVCY7EmRsGA3Mqklqfo7ZuVm64m5mkyn+7d8/x/DxcQY7vdoVbAs6WNHTzqal7azo7CLi89D0R9WR1X2a64h0Bss1g3BgkSJ7OtGntXHVxZl1EWC2aLQnJ5etfn1TKBtW0LJlTNTQ8G2Ho0muIBOiCrfefYQTM0k2L+9j+WAHwYAHVyDM+EKB9370K3zri59iYPV2XdwGlyxRAw8BmaK5nE8u6HcBH5Fw+Bc7i38zj/rtAZh6fJ8OMMUU4ond+/m3//tlXv3aV3P2ORdoBIDoLLw2iV4QpwzLYCtfLmkwerXewC9UNp+fim4iErxuATShj8dsFWK28imA6VoECJaplDVCsJYsKZjkuQu1OmPHj/Dnf/R2igtJ/uQ1l7JhaSfxWFCNXlLZIm3Bnw4wDbt0eoU65qVWQyfzXodDGQrv+sfbefzAMT78gT/kFa99JRkzwFzejs0bZzBkmfyYkuvYFBZuE7ddNluxzTexaTFlveSC00nJhFSteXhd9Pk5wRSAKeuPAAJpMFnUbCmznTrBlGJAO8rORYpsTgGmmPxced01dA30YNhMHB6ZdlpwTZpfTluDaqmi9vNud4hazUa5bDDZoshecvGFOo0uZ5MkJ4eppCcZSoRYM5jARwWbkZeZF26nUCyFoSFnqkzFXPIXTtN3PfdF4uQn2MqYtZwurSJZyR2LOjx13n7mrSU1UGxpGRrp/FMnl9YUU0CqACqX3U9dKb0Ny0DEVqdcKZDJJEnOT2szbsngEsKhMI8/votNG7cQb4tj1Ewt+BdSC6qZE/MlMe5xhxLseHKcf/rij+havoVN286nu3eAtASpu334QwK+DU6MzqqWXgChUcpy+7e/ziuuu4JzN62nI+RXF1l708Quucd1k7qY5NltVkOwWdcGAWaN0eGj3P6tr7EwN43Haac9FiIS8tEwqnjdTiKhgFJ8c6kkRqWsLJ7169aph0C9LjEjVezOMqZMPSUfsenB5ZJcZQGXogH0UMpXsTl8zBxLTskAACAASURBVOcNvvjdH7Nk3XZypp/dByeYy1ZoOjy4vaIFddIoZLHXJce6gc3dpGqUedUrb+Taa6/U1y5O8ZLXKLmXAjA111n+JwBDP8ZnAs3WZ9v66E+KtJ/7KfWzH3ESZVqNjJOnl3W1WABTKJknRvnOHXfi8oc0pmRyZoY9u3axcctZnHfBeaxYtoxSKY/H61P34GrDMvYT2Y40CATslYsFS2tZKVMoFDEahoKThXRap5bBcJBEeztdHQl8Xi+YJqVigeRckomJccy6oYBUgLnEWshEXabsGoHSaOp5KWaJUjPI3xEgKW9I3pc4x9rt0jyReCNLS2dvCinUhrducODBhxl+9Al6nD629g+xwt9G3LBRn8uwNNFDItKmQFZAIx43hstOxdagaFS469G7GJ0aZ/3SdYT8PuKxOO1tHUTCURaySSrkyNeTnJg9xBUveQHL1vaA26QmR1cZFQ5shpNKocHuXYd46snjzM7mGRpYQyzWQ6Fk8tSBQ8S6EqQreTxtQV779pvwtMdJm3WS1Tq+xACZWpV8vYLpMBXsNwsVDux6ip133c0bX/d6wj4Hxw48xP13fIGXX3cefXExNsrT3mbHNOaomXk183GID4K4/TtcOuBQg0aPH68voOZCMzNJZmYXlBHn9TopliuUShXd0+wOP6kFMcMJkS05eWjPCcKxhJorGuU8k5MH2bJxkL7uAA4KSs8N+z24HNL4MenrThCPhQgGPVpbSgNA1mxxXg4EpB41lKVQNyTeJIfTncHlqloNqHwDsyY+HR7cdp868spap7RodYT1Un/aBFPijCyQKYx1NQBqOcxabrICLq2mhOwzVgam1A0y5JGmpVeB9Ko12+hdLgAz1hrg6HX9vME5Z3pJ+U0/3/PmwP8qNJjVWk2Bo+SLSb7b/v0H+NKttzI9NU1m+hCvuWwt775uo7p0ibOZLPJS2IYCHp2iFCqmfmlwsVyETlkwxV3MRqHWIJUvMz6fZ2I2w9RCThcJbyisU0YxxfD7vXQl2unpatfNZHxiikw6x9xCRoOGRV8TdFUUkF28ZYDBzhBDHUF8sug0hY4YwedxU3Pa8HmcuIRvpvlA4pBpUChXiUpO2clNUwqD1pd0iFoazJMqEw2VtgodW2vyKSYTog8yhDYjOppmg2Ilx+hskt3HcqTzVdb09bB5WS+JmGiJatp5bbg96qj2qg98jo/95R9z6ZXXURM3U3eETDqDy+3WjUvs+Ts7E7qpPW2y9Zu+Mn7+3/8vBzCPHDnC3OwsF77gBT//1T+Le5ycYJ4OMKWItzc4MTrBjgcfZeeDu7j4kksYWr4Kj8tLX08/fgdqGa+mD9UaNaOqhbn4SDolb9btVtq41FNidrU4Lw9RJSwKvsWU88WGiU2MDKwJuky9pfvdsNm0yZMrVTi0/yn+9N030eaz8SevuYw1Ax1EBWA2GhZF9mdMMMv2kobCy1YokjGX3ana6gMnkrzmQ1+gq6eHT33irxhcuYamM0zR8FAxnHR6BUTbqLcAZkUofzabgk6H5BcqiFIYQckpRhCQNpqHV4WfnwDTsFBRS1MnZjr1FkByKxWpKREJNjBkgAuMz+Z59MmjfO22H3LNy26gd0kPpq1Cw1FXNohVS8tz1GiIGL3uwN6QEtNDtdpkfHKWp/bu5/IrXkgw4Ca7MM3CxFGyMyP0R32s6I7SLCxQL2dpGAWazSour3x2YlsvpL/FDN9ncaIvrpCnTbBOp7LqtFERpdD7rMgba4Ipa6laCum6emrmJZpebZtY2nWNvbCOndK7pKAWiqHLi9fpx+kIYlRlkmPgdDdw++0US2ldw7t7E+x6Ypc6d4qWfXh4lG1bzsHvDZBeyFimLqUCXo+wZtoIBf3YA3F2Hpjgn796L0s2nM/aDdvo71uO0+ljaiZFoVhiYWGBffv3se2sjSxb0odRzXHbt77CjVdfxjmb1tMeDuCWqZIYw0hxKNeeGLUIgVczIeu4HcKaaSrVNJ9JMTczzfHho9qkPXjwoMZZSLyXBNMn4m1kk/MUMylCXievfvn19MTbcNpM6vUCXq+4dBYxzJoWoRKS3pCmrhSkhg1bTsyG/CQLBl//8QNc+rLX4+kY5PHDY/zg/keoavyBCyNfpTmfJREKEwx5KDaLTM9PcOXVV3DDS66mr79didOicxXfg0S8vbUy2RTwPK0lcbKpdTrAPMld/U8NnJ792faMe+rWLfuuTbdo2XeVYq8NEznuNgWT2WKR4RPjfP/OH1MxmmoeKPTVh+68kze+6x286LprMRvyWMsF1+ZyYff4mJudU8fmoM+PSyjt2tQ29Lu8TafXTSqXZXRygnQ2o7+Txq9MAAe7evF7PFQLBabHJxkdPUHFKFGtV1lIz9PT06vxOB63T0Fsb1cPuVye48eP6xq9aPwmlFo55nI1SZyJzxegUpEMVQNHwzL2MWammdl3kNyJSXrdAZZFEgx4o8TrLqozaZZ1DxAPxfS9CIvFsDWpu+w0vS5ytSJ3P/pjxmcmWbt8rYKkjlgb/R09dIfbKdUK5G1FxrJj3L7jdm5+9xvYdO466m6DfEOcqBv4mw6Cppt6wWRuNs+x4UmOHhxl2cBanRiOTSXZfegoZ527nVyxwHQqSWygjwtecg3O7k5mBDDH2kgZNSqOJs6AGzd2QhWTPffv4Guf/3fe9q630NUZ5Njhx7jjW//B6192OSu6w/go4mym8QeKmPWsZrxKEoDd5qFpk2sBSuLo6pVmijBHGmrAs2fvYUqVEhs3SeJBhJw4BJcbhMKdGBXJi40wNm/n2z86Qkf3KjraEzSrWXbc83Vect0mNq6L4WSBsNdBxO/F3rBRzosjt5xCdewykZRsUiWGC3vNyjCWBm69XsMwq9jscs6J+t5qGNQlGqwuU0th/MmQQyjR0ogUgy3RYIpuX5rE8iWgUUBtyyFW4kjqEmgsGkxrqmlpL637SUPXbP3bFDdfYTngJtLWzep1W+hbvhafAkwry91mcz1vcM4vvH78F33g8+bA/yoAZjqTJRIO6RRTaovkfJK7772Xe++5lyd23sFN12zhD647SxdhoXdI/qN03wVIygUnlE8pZuSEl8JGe59ivimbQkO0IwbTqTInZjIKNMtGg1rTzkwqTzKdU4t6oaLEIiGiYQ+JNpducqJvCHq9hAN+tq6IqnakPSDud60A5roEAAvNIGR52nktapilghIwaGgB4HIuEnmsvCEt6psOndJI/StceXnfhVKVfLmmLnPijib/vZAtUigLAJd636ZgtVw19WcVs6ZgNuoLsqI/wZYlS/VYyHNK+HXVrFGVl+Owc9PffYdNG9dzywf/mIY3Tq0eIBwWwwWxVq/pVFb0qs/D238pgLlzxw4+8+lPs/3cc3n7O95xRg5nU8SJJ29S5oixUMu11g4TE9Ps2T/M3FySJw8O4/OHWLN+I6sHuujpiGtHWyixQq+23AQt23ud5jyNE2b9ETXEatGv9AfSMlUfFLvStA2J6REXzJaBkFjzi4Pg7ice5Q/f+Sa2LO/ij191CYOiDQn7wagpnagtIlTu//w2LfqluklEnDLrDdx2OydKLm5/5Bh/9i/f4bqX38hb3/cXdEVi9MfCNPMlGqUKHp+VfSv29AKu6rIWtK5Cp3TpW06h8ldNh1CdoFRvHu7w2p+XFFlD2sb6IUmpW24BTAFVEo9hAUypC+SMEYA5NicA8xhf+84PufZlL6F3STeGrdQCmAICrQB7Wscd046jrjMMdRKdmJrlyb37eNEVlynVMZucZHbsMHPHD9LptzHUHsRWSuPGUJBit9exux2Y2mBTN7VF2PisroVT2FJApLw2K1N2MX5h0eDHOginwKXQvxQQyTRykTYrcRfaoBMzI8tUSvXtSu1Soq1KJdwumaD5sNclZqOq4MrulgkF9A100d3ToVmRDz38EIlEJ4mOLu6/7wHOO/cCensH1JVVJkTVQk6njF6vC6/fQ90ZYOeT4/zL1++je/kWVqzZTFfnADUDHtu1z7rE7HZGR0dYs2oZq5YN4rIb3Pbtr3Lj1S/inM3rSAjAlPJM3EwF+JjS3LFjCKVVYJ9D9g95z3V1vqyUCphGjZJQIgtF0pmc7mUyzZIGZsjnYerEsBoJzY8Pc/7WTSwf6NaitlbJIEMyj1/WhiaVYkH118IAksI67Apjq7iwGR4KxSZPnZjG0zdEORBjOFPmR4/tYb4k+5cDp+kkXJMIC5kQ1zGdVUqVHOGon+UrlnDhC7bR19dNNBZS5/KwXyalVoSKs+U8rI2CxfXpmSBzURxpiWvP3G2RxmGxCE8CTM2k1zNJpvIWwBRpwr07HlR2xsjoBIcPH6UjHueal9/Imk3r1UVVHueQzdsh+74AOpkkObHVhZJeUuqrmHVZzRNIZlIUa1Uach2LHlIyasUQyOMl5A/glqZeuUohlSGVTpLKJslXRA5U17pJpqB1s6mZkU6n+C2EFXRa0hrJGzZVLyzNeMs9Wtb7OrVKWXXHcnLOHj1K5sgR/MUK3W4/Q+EEbTYfsaabsOHAXWky0N5DxBdSnzaZ8DUcNvF/wXA0qdjqTC1MMzI1yvjkJD39PcRCYRKBKCs6+zW6o+iskqxn2D95kFDCx6qzVrL+7PWY7gZNeX2lKrZUmdT4HGMjU5SLddqi3XgdYUrFOkdGx7nr0Ue4/tqXEgyESGbSzJbypLx2BrafxZpLL6IYDJCmTkGaL/J+DZNQscL++3dw29e+yLv++B309IQ5dOBhvv75T/K6l17Oyq4YQVsFjz2P3bmAz2+om6skEpgi6dcBsEPdjuvUJDFUI4ye2jeGUV+gs8vL6rXLcTo81KoNTEOyTMXJuUmNGGNzHr78vWH6lm6lt7uXZjXNHbd9mle/YhNbN8bw2OeJ+GwEXA5sdTvVopg5SiNJVnTLsV4niNIQbg0hlMig54/FHFF3dlk3ZRuXSaROHAVkSp3cApjqDCsAU6itFsAU8FgX4KmSATFpc2Az3WrsYz2HpC1YpYEwZVSaJtpLBZei4RQKuADMLlav30z/8jX4ghFtUlkAU2ghv7v9Jo7A8+bA/yoAZjaXU1qmnMAiTJfNWkKH9+07wCf++v/wsu2DvPmKza3q14oUWSw4tP51WI6FatZjt+FzSwe9zmwmz96RJIfGkkynirpZRoI+2iMB/S40ErH59vt9BH1CP3Dh80EsKs8vXReHRdVQEwbp6EoQvJRtcp3LjuNXgFmvW8DM4c60DHks84xTOkpYyIoe06cc9nJNOuku3E4X5VoDv2uGI5MpHjk4zWQybwU1i4NctkQiYlGBQ36nTkezxQq5osHobI54NMxrL1vDlsF+a4JrCysdRd5n3S7aO6Gr1JSi+6UHRnns4DhvfesbufCyK6k12rR7KREPcsw1C+/X6Dh6Bi+yZwswk8KSBJacwb998qnEDv67t93G8PCwdpz/93vec8b+zEmAqauEFGHiVGs5Q8qOkssXCEYTZHNFHj44ysjYBA/svI9iLsXA0FI2bN5Kb/8SIkGrqRAVWrhTzmnwaUcUXJZlnGWIuwjKFqv9VuCrALRKzdCGjdfn0/NFJoVCvSpl0jz2yEP86R++lesuXMc7rt9OR1sIX8BHo1ImlSmQaPvpDYxZsSWqG7TZpNlhmUzcPW7y2dse4esPH+bsC1/AWS+6gfO3ncvG/k6ClRIdHpdO4OVmd1vgqikNFp3wgEMNK8SB06pS5efShDIaHA56/rsATCl3pXhYBJhWXrb89OkA884WwOw6BTBlyqgrlrjS1tQsyNYCmOJILeHlk1Nz7Nm7j8tkghkSgDnF7OghZo7tp9MHSztCOMpZvPY6TjEwk8m6E2rSXNPexDONrZ7dZXG6Du/0tf7kRPPk0yxOLh3YlRVyan55igFyOsA8BVYFYooeTiY6GuFg2jCqMgmQ6ISGJusMDPbT2dVBqVpCmAl9/QN0JDr58Y/vYdPGzXT39OFwutVwpFLI0zQlQsFFe6JdWSKiwfyXW++lY8lGNmzZRt/AEs1C3LP3iMbs2J12atUqHW1hBro7cTYNvvedr/HSq69g++a1dIS9FsCULUVHBk1sThs1iQcQarPTpnRwmwBOU+JFynpdijOsTA4k61KC3uUSUNfVhsnC9DgTRw8ydvBJislpNixbwkBXG7ZmBX/Ep/Tgeq1MIZXWien05Azz0wu4634SgQ7cTR/VioO06WAOJ+MNGyNGndFilWTFpNpw4nUFibsj1AtlzEoRh10MZ6pkc/M4HA3Wb1zFK15xA0ND/Xh9bqKhgLJy5NNzima8BS5PFkY/0Qiz1j4r0+TZnVPP6l6L/WFpbojmsmmeZAVYLT31SFaAOTI2yT337tQm9dj4FBNTM1x4ySUMLBvC5rIzn04SiIQ0Ek2mmBXJ427aaI/EFHCZ1ZqCOnF3nV9Iqo+ErGPCLLHLxNMt03WZPKHsgmpRjmUFu9nE53AS8HrIlTPMigHMzCSHDx7ScznR2UXAHyIQCCjIFGfj2fl54u3tGqcjESii1RTmR0P0uOWqat09DieZ2TmeuPsefOkMA/4QS2PtdLjDRAVgOny0OfxEHX5inhA+AQ7qONpUMG46oGZvKMis2kyOThznhzt+RKKni/ZoG13hOEOxbn1dhqdJmgLTxVkOjR8k0hVm64VbWbF2uTqdpsanWBgeJ+IKkp3P0azZScT7cNn8jI5Os+/YcY5NzXDFi66mvS1OsVxiKpdmd3KC4Koh1r74Eto3rCbrdpC3SysOGpUq/kyRAzt28sPvfI0/+NN30tsfZe9TO/ncpz7KG156Fat724g6DAIeYfvM4XJXcYmevWJlyYrrrlxJLvmcHHVypRQTEycYPjFLX7+foWVx2jvalF5qw61fddNBtSJrcjsjsx4+9dWDrFh7AUMDQzQrKb75lY/zxtds5tytiwATPMLPEDqq4dLPXibpsk6rvlkmjnrcLdNHaRS01AIW/Vkp0Kd0lHUFh60vWZybMoRwWJNLIa0sAkwFjVbGpTxe/o69Li6z4hwrwFPu2zJF0+e3vgRc1hvijSITTCeReBer122mb8XqFsBcnGD+DmA+qzXoV3CnM7lE/gpe3qmn/FUAzFQ6Q1tMdIinbgJ6xsYn+N9vexNXbe7lpiu2WsWixnpYMRBCF5VFUjq4si8InWQ2W2J8PsvD+48zMrtANBxgSWeYpV1R+ttDajcf8AqwcmknSqlWmgclxAy5UGs4HRkFjkL1ka6PZeJvdY/sktu3WMQ0vNbF2pBwaht210xrs1sscnSX0jc1mSzR2x48eZEKHVDcxAQM3/Hwd3n08JxSs85e4aMnLq+nid9bJ+iVEGH5twAKoSQYVIwG9+2tMpvt5SUXbmRtt0Q82ChVZEMRgwA7Djd4XA2lz8jU1hGI8uW795KqObnllvcT6RbAbjmBWXqMZ5or/EpPozP55M8WYMoHuAO45Ez+cXmu/fv2cdttt7FmzRp2797NzW95C/39/Wfsz5wEmCphaLnI1sUhUgxe7IxPTtM7sEyn2kezBlMLaf6/j/89R+dn8HV0EQlFdSoQctrp7EgwMDDIedvOYrC3i7joeG3gl7GKFleW6+rp4eZiECS/KjmdWhSnixXVLUshKxl9YrVuZBZ45KEH+PP3vpM3XnUO/+OKLUQiQdxeD2apSDKVp7vj6df46QdoxnThbNZptwsssnRPn99X4KP/8UMOmR6Wbr+A5HyZdUND3HDZC7l6/TISVPGHJa/QgU10okpFc1IXINnqzit4bo1pBbi2boftrucpRfYnJpjPFWAuTjBNi8KqU0LRdQvdVkCMA7vY0YvlvOFgcnpeJ5gvvPxSQiEP+fQM8+NHSJ44TG/YxaruGM5KDpfE9TSqqt+TQaLRNHU653aeZiT1c64IbWz8TJOx1jTTopC0NJjyCcvk0m4BTOsZWt/lfhYp3Lpu5McthnHTMgsSDZpQFXUKKCZyypKxzNSEfyZ6Qpk6CZyZmZ1lYHAJia5OHnnsUZYuXUYoLIZIVZJCOy0V9UwLBgMsHVqKN9jNw3tm+NTn7qVraDNbLzif5WtXCHZnfDbL5NwM+VKBaCSqTsixgB+zkOeOb3+TV1wrJj+rSUScOJvSLLEGGGoAKoW87IM2KXrBJW6fqiWVRoE4olv5hvKuq6ZJRnIw7S4CXh9GrYTDqNAoZpg/fpTP/es/cfaalWxZu5KAz0GwQzINi+Tm51iYnMYsVji0Zz+H9hyiPF9nQ/8Sgp4wtboHwxdlzu5mf6HE/kqF6Nr1VBweqjY3DrefYDBKvVSBUkk1faLHzGbnyGaTqvf82D/8DavXrKDZrNEhRbnQvWVi1zIVOzm9/E/PmxbA1D37jC21p3z19DSSc0Wo5KI1t9rFpyaYJY6fGOMHd95NMpWjWDHUcfT8F7xAP9djo8Okcmn6BgYIhEM43LIvNzh+bJj+nj7Wr15DOBgkk04zPHyc4yMjqqHecNZmIvE2itWaTj9FXylvTxxA56fmyMwvgGGSiMZZOtSvHgwjo8e4887vMz01w4Z1G7j4kktJxBP09fcxOT3D/Tsf4Indu1m9fj3dvd3aaIgEQ9qAE6dtW9Uk4HJRSGcY3rufx+68i02JLlZEY3S4fTSLBolAG73hdnrC7cTcIRwCuIwGDtFsO8Xxtk5dJmduO1VbnaqzydHpEW7feQf5aoXuzh6GOvsVoC5dshRn0E3ayHJiYZynRvaRqaTpHkjwmle/gkImxYlDR5g5MclF284jaPdjFEyqhTrhcAcPPvI4B46M0N+3lDWr1xIM+JUuXnXBcDXHsWqOcnuIa97yJirhAFmnnYKsc1UDZzLPvh07ueu73+IP3vdO+gdjPLX7fj71j3/Jm199HWv72mlzi2eG+FykqBkZTKGe2jwEghHcbqn5JBamhj/gZmJ6jEcfe4hEl4/Va4fo7IxhGFWtUb2egLrWFouGNgDr9gSHJ+z83acfZsPWF7Fy6Soa5TRf/OxHeMubtnLBOW3WBNPfxG4a2BstXbh6brQAppyTDak5WwCzVbvpFaDLpwUuZZ2Q6aKCQp1iWrEkOjhZBJgCGlsTTplQyomuAFMcZvWxdmySk6kA09JkLjpuawamAkxr+qkAU0CrzUU03smadZvpWb4abzBqRbSprOF3FNkzuFI9p6c6k0vkc/rDz/XOvwqAKRTZWPQns/5Ek3nz617Oi9d38dart58GMEUzZLkfivZhOpUn4HORCLnZO5rkuw8fwu9pcvbqhDodtkf96p4nnZ6S0BYaqCZFJn1iEKQXQGvzsNuEQphWcCkgU79anHe9gjUYvgUcmy2AqRRZ0TJPtYqbFnWrpQmS3y3ka+ooKwtDplhRHWXQ6+Bzd+3l83f8iEs3e7jh3BCDCQchn0XtEs59syFW8vJv0UxIwVSjajS4a3edx48PccP5m9k6NKi0x1otpB1WWUycIsmySfizoZmhie5OHjsywye/9Ri/d9NNXHrlq3SCKRMpmbhJgLE4zQnQlLDs59Ht2QJM4S//A/AnZ/K9/eD73+fAgQNcf/31PPjggwwtXcpFF110Jv8EqsGUBVrGejoZN8XuWPk6TdPG8ROjDK5eT7Zi8MhEmnvuv58v/dNHyG04F8ey9diCEdVMkF3AmZ7BW8zQ5XEgVvbukFCoYnS3tROOxYmEwsQjIWJi0d7CmapHAooNqEmcs8tHObNAKZMigEl2dhJXtcgTD9zN8EO38+5XXML1560i6PdSkSDsmonXZcfzM/IqK1XZgGTCYlCz2clUTf7820/y1R88SOlFr8W//YUUR2fx7Pwmy/v7ePfb3sq5K4fwlNIMdCVOaurkPK6IAYNfJjHiQmhR5TUvUhtTSi89bPe6/5tQZH95gCmFfaNesbScotepSUHhom66mJ75/9k7DzA5yitrv11VXdW5p6cnayTNjOIoEwQSWYicbYxtnM0629i7zjZO6/Dba29w+BevE2uDvdgEgwGByUGAJFAY5ZzDaHLnWF39P/erbhC2sQULXmt/+nkGiVFP90zNV993zz3nnjPEGgGY555FJOKjmB0lP3qQVP9uuhqDzBjfhGXnMGXeXJxDnRK6KSZsdYx3dDESR7KUf97F2lHM0vOgosZaCsD8E0hDTW3WXLmFr617c9dfQOaZdE2yhCtU8pIfKRJDG91jqgZgwBehoSFOOBrh7iX30hhvZNz4TvrWruLEk09kXGc7mu5RDpUyalCWOVY0guEweBroWz/Crb/ro6PnOCZMn058fAeeoJfN+/ZyYOgwqWwa3aPRO3kSrdEGckMjPPS7u3jjJRexcN5UmiOaug+VlLEeHVAba60KeFZ0g8Ae2fldV3G3WQqFik0qm1UGdzJbLzLI1lgMXdjqQoaBXdv54ic+xilzZ7Jw3iyCmkc1ecwqDB88xFOPPsahXUM0GF5aQyH0oobpWHi1EI4RJFP1kfAFWZvN0pfPMu7kk3ECUbKORqZkY0vWppy1jkNEtIWFLIZeIZ9PsW/fdr71T1/hhBPn4Pd7CYZ8tZHvo/WFPQJgvpK7rewP9UjiGsBUhlU1iawU6XLHCWjfs/8gjy9dxvZde9FNP5OmTFMNiEefeoJ9/QeYNG2yiv8KhAJEZE+NNfLII48qN/zO9nF0T5jIr//rZtUYnz5zJq1t7YybOJ5oUxyP11RrQ1gqYTHFKTabynBo/0EO7z9AcnhU1T8Bv5exsSEefuQBmmJxZTx12imnMf+EE7DtKgcOHWTj1q1s2LwJXyhIrDGmVCzCiFeLJQzbnXc0SmV2btjMga3b8KazHNfSTqthYpZsCqkCHbEWWqNxGn1hjJIHy9YI6RZhXxBdmuWFAo6nijfoI49NyinQnxlh66FdLN/WR6whTlfrBMySh0kTu2loaiRrZ3l67dM4/ioHx/rJ5BN88F3X8OSjjyp29/SFp+KrejHLHsyKF1Nk+xWNp599lsNDI5w2OAMU3QAAIABJREFU/yxiDY2queJgUw37SIR0HtqyltUjB/jgN76IOWEcQzgczGYJiu/AYIq+x5Zy/913cO2nP0RXdxPr+57g+n/5Eu972xXM6IwR1YsErTKlagJdt/H5fYSDDaTT4rLtwbL8ypRqZGyQtWt3sG79Ht7ythMZNz6iGifJ1CiGUkZYeBydYrFCKNBAwYnRt6PEd254hnnzL6R3Si9OPsF//ujbfOg9J3L6gjgmgy7AlHvU9iijLXV0yc8nEn9d7nIBmK7gSHHqopGtzU2qz9XnKAUA1hhKAYNutIhcLZmTrklk6/OXknWpFCAue+mCVKklxSxKniuxJs9HfNdjndRzKgIwZURNx1EAUySyx9ExeRo+JZEVgKlJasMxg3NeyS3lb+G1jpkL/2oAzFwur2SqUmSUyqJ5F1lHmQMHDvGBd7+Fc+ZN4H2XLXBBnBQMjo3XI5IOFRUr+hHW7h7iwVXb1U13cm8HM8eH8ZtgmrqacXDdHVz9fMl2VH6R/F0YPzF6UJ0fmeWijEVadfBdgCkd+HphLwBTBqjrOne5+eXmC6hPeYXBVKDS7RIprZjqqnsYTCVpiQrATFKu5JQ72d3LdvOTu9fynvOzvOHUI2qm2mqQelh96zUlULYowBjECO7htXDX8ibOnT+Hy+fPUExo1Y65Idmih6dMoZjHtGz1GgXdJF+u8s+3riTpNPPhf/gsE8ePV7KdcDiiMkAF6Ivhj8939KzD38DNc7QAU/TLP36lAOahQ4e463e/Ix6Pc9nll7Ni+XJ2797NO9/1rlf8krgAU0YZZE2JVs4Wul4BTLtYVbPBeStIvqrz2PZD3PCj63n84fsoXfgumDwHInF3EYl7Tj4NiSEo5d3/l4y8bJKmbApPLoNWzBPUJOZDZoRdixZ3OcrRWZtD8pqUc1nFlkQluw4IODYblz3OzCYPn3n7uSya26WcKwslW0UJhQN/vmlRybk8U7ZUwgoFeaBvD9+4fQUHk3n6//561yigYMLTd6Cve4xLFi3igx/6CKeMkxxMTRVt6UyGhkhEAUzN8qFbfoUn631TjxT/6rSubtUCxyjAfIHJj8xgHiXAvPNBLnmDzGDWJbJSsLgmPzK7U7HzqgGn2TrVYs1h0DHpHxhhzbp1nHXOWTRE/eRSQ4wc3MHw3q1MiPpUx99fLeAXSakqgiRLUccRe/+aye1LvSHqTKbaZl8QWeE6wSrVhWq2qeHAI1boHx+j9ZgSdf+op7sZcHVrUGWYIXNyHhuvVqRUyKoYDx0fhu7H8oYwNJ8q1rdv30pH13iijVHuvesWLrzoXLonT6CqVcgVsmruUda6MMO6YREItrN2/Qi/uvkpOrrn0T17FtHODtJUeHbbZkazGYp2RZn9nDzveCbEW8gPj/DIXXfz5ksurgFMdYqo48udgZLmo8i+hV2Qgk+YVqV/VTpaZWYkbsIemY+quoBXpJBymJTLGCKFlFiaaolDe7Zz7XuvYcG8WZwwbQql/iHSm/cQlrggUPdTOWcTRici7rAeL7mS3KMeco4XgnH6RobYpXlINbVQaWunGopSFidoOZl1L7oU5BUHf7FIOZ3AZ0nxWmTg8G7e+MbLOfvshUyb3qVGQuSsfq4GVRk0z6+cI0cx3c+6YfGveOH0glnP2gKW+r0GMAXGuzOYeXbs2ceS+x5g+TOrae0Yz8WXXU46l+PRJ59gZGyYaTN71fylZuj4/BYNDQ2qmbFr+w4O7NtPc7wZGa2QefaINNg1nZlz59DaMU4Z54i8WUkSldGguNuXKeULFHN5irkcFZl9T42ye9d2nnjsUaZNnsK0qdNpa2klOZZkwsSJhBtkP7TZs38/m7ZvVde0q3uiMozySSPE8WAWymxfvY5dmzZi5AqcNnkWjUVpCjj4qx5Mw6cyvf2GhbfiwVOo0uSPELWCBDQvWtlxZZwC9HTIU8YOGGS0MgdSw/Tt2cTA6BiS59xghumdPI3GxgbSuRRPr15GQ0eM0cwoI8MDXHjaGTjlMtlcTjnmt8damdQ6QX1dZjTL4eFRUlkxAvLSEm2ltalFyXsr1RKeBh8D3jKP7ljPutRh3vHFT6KNayPhNxmRtmzJwRlMsfbxp3lwyV38/eeuZdKkVjb0Pc6/f+fzvPetlzG9I0KwmsHS8mi+CqbPUGq3StlDPltQcvhQKKLGmJ5cuppEIknP5Ba6uoMEQ+LsLMaRRbfmrHk1yh4T8EdJF0Os3lbguzeuYe78i+idMoNqfoxf/Pif+NB7T+a0k+MY1cMKYOqyr6uYdJetVABT7m8ZaxCmsB4ToiSykm8r5mx19tFVOrhrp8Yy1txfRRorX+++hhgAudJZ+bx0BV1w6WYCu2ymq4iT/5cDutbPcjsuNRmtYkhVzSng1UtDUzu9s+bRNkUYTHddy8LziBvRa4//kStwzFz4VwNgKjc/TaSgFTVPJiBHQob37NnHR9//Ls49fiLvv3whupK9uYBSbPVNzVFM5lAizWAiq3KgmiJ+2mJ+DK2C45QUqJKoEimVJWtM3F7lhHa14+6QcllJA9yIBp/u0OgrPg8w5agVkCizRYrBlDLb7aBLLtgLAebAiwJMdHGLE6ODEXb2D7Fk+RZ2HhzkwpNbuHDuVnYdLhPyy/B8VZkAZQsumJRkB+lCGTJALwZhNcC5YQ9851aL2VNm8+GLTiLsN18AMMUIplDK47VERlVl81CezuYIj/Qd5N/v3sY7/u5DLD7rLLyWbJghrECQsT8hVf4fuRte2pseLcAcBH7+SgDMZcuWseTuuxWwPOnkk9m/fz8/+8lPuPZjH1OA85V+VPMug1m1ZHaiQtmxVXSBwIP+gyO0NjXz9J6D2MEYt67YyO3/8mUGJNv1og9A03gZDkY5lqiNvlaqSaC1BGTV5y1r85eqqM+noCgB8HW+p24yVGuTqnuwJAGsKP1eLM7s1DCD997GKdV+vvDOxcyY0KQugxhx1c1a/hwzNbB/SMnXk5IpZjbyzd8s5a5V2/DPOYnhi65zZ05zRRjbDw/fhLZnA3Pedx1fu/oSGkW9YHmwcxl6mqPKVMjO5zGDIQyvV81MycOot30rzlbN/78BYOZckx/h7kRNIYDxOZOfP5jBvPOhIwBmFkevA0zZ+2xsO6ekiVpFp5L3qLkhqj4GBkdYvXYdZy4+k4aGAPn0EMMHtiuAObHBz6wJLQQoETRkPdo4YkAlhh9Kmiqg7ugYzD+cufxT99BzElfVpq/Fj9RGEJTUtwY8jvxaAS6uPKtmaKLGjN3iSGUguxNuKnzCNG0qIh8tifuwRTTcpELZEyMpsmnX3bJrchemX+fW//opl11xARO62ymWc2TzaZLpDIVyWZlflMoOodA49uzNce99G2jrmsXEWXNpmDCejK7x7LbtDKYzlKUw1C1mTplOWzhGfmiYR+9ZwtWXXsTCuVOJh10GXtPccBYxT5L7Xi+LAUeNvZUOilIJu86yagZZPhQLUXWjLGQaTEBnLudOSlVtDu/fxaeu/SCtsQgTGmNwaBTfnhEabZ2wRGuExZsggFmuYuQlr9LLwVSWsVIV2woSaevi0Z3bGPD58U6expCoaHwBqlZA7FCpal5lUGJInqNdoZAcVeHxXq9DItFPb28XF114BqefcbIq2L1eTf3pJnbVuqq1X2Yd9x05innEIMort+W+CMB0XWTdlSJ3nADM7bv3cvudd/PQo0uZNK2Xd//de1m5po9tu7Yrg73WjjYFkhLJhJJdt7e1qPNhfd9admzZSs+kKUSjwvB4lOu7jOictHAh47u78fr9aCI9FWO2UlnN6cqgjuROiqRbrmshmyaVHGHvrp0sX7qUeEOMzo5xmIbJM8uXs2jxYsWiekwvQ4kx7r73HiXJnjt3NqbjocHrIygM19AYS+/5PWP7D9AZauCC4xZiJTKYYn6o68QamggGQnjsKrbswcUq4xtbFcDUSw6G1CfCmgtBUCmRq5aphi3KAY2xSoG9I/2s3LyOPfsO0OiLM6VL/ADCOOUSQ2ODGBFLKQDyqRQzJ06kZ2KPYm/XbN5A2B9iXs8M2sNNjA2Ose9QP7F4M62NbRgVnXgkqiJ6BNSZTWH69TxP7NnEpvwwV33mWnKNYdKRAIVwmEQihz2Qpu/xZTyw5G4+/cWPM3lyCxvWPM7//afP8t63XExvZ4QgGQwngyEO5T5LqdwKGddVWdclN1wIkCJLH1+NREkvWjwb206jGzZe0623xL1amj9q9lmUch6TXCXMup02//bz1cw+8UKmTZ6Bp5DgVz/7Nu+/5iROOSmOwQANfvf+VF0NJU+VFqCtmnYCMAXMqfpVjmG1amRlGOjCTqp8SwGWUs+6Zj0KICqm0mUi6xJZ19inZvBTSzVwwabLdorqyWVL3flLF1yKykXlk6nxHDfOpAYwlYmQAMw2emfPo31KL1a4BjBl/5UC/rXH/8gVOGYu/KsBMOtXXLp0mUxGucrJPn/oUD/XvO0qzpo3nvdcvgBLHEWUENxW4LJqu6Hx4mAYsrxKUqosKxwHyZ+U20PiT9QQupqz9KAMOT2S9eZ1Ozh4lAV7bfpHdcP8jgzjC+Mic5jSy9XwSLC93My6jIu7sz2uLbPc7G6+n9+QPpkc+gI8hf10A2bd6jZL//AoW/dvY8nybZTtMd64yGJyh4NlpxRb5DXKeHUpEsSwB4SxDEgSisQ2uCOjbhWlSXcZrv0BtLbM5pNXLiQe8VMtx9yiyWOgVQU8lLC1ksrPlFyoWMhi9a5R/vXWdfSeeC7XvOsdtDQ3Y/n9+AIhRsfGiEuhcWw9/moAM5/PK9ZScsUEXLa1takr9cPrr2f+/PmcOH/+q3LlXIAJjiV5dM8DTFldgwMJVVisHEozkK7wzR//mGceuhvn9Ith7oUqHBqZ1xS2Unmai6OhCTIb52Y2uMW6Gu6qa/CkVenOrbn/LrJwWcruXJr7PGnCiFQ3Az4/M7av5fA9/8X758b54OUnEwta6j4MByzFjEk2bTT44sz40P5BGhvDJPFx+5qD/OzBtWwPdhA85Vz2dyxy3z+bUtmEHN4OT98F2VHedt4izlh8HqcdN4eg16TFK0xNCVNkg5aYaxgqBF1N6tUBpnMMS2SfYzBlfzsCYD7nIitnvwcb7YUmP38EMJ+PKakDTK9uKIBZzlYVwBQea2BwlFVr13LG2WcQiwWx8wlyIwdIHtrN5JYI83o6COtlfJ4K1Yo4sOaVPNbRxAFTMtuOzuRHAUBpotTmMOXX/aeZzCO5LAGZ6plqeShlo5si/hzUdPGlkme5DGatQ6866rXRCPn5nao4axapyt4vVsMVg1i0RYWy79+xh0qpgmlUGdcex2vYPPLwPSw+91TiTSFSmWGyhQxjqaQaM5A4qWQyg2E2kkjq7NyVpWn8dJp7phKfOIVgRyebDg6y8/AYeUdn0qSZBLwB/BikB4Z4dMkS3nzZRSyYO5WmkBSormEbHgGvwg160EoGHrumklFTHIrWVMxuWSJYVKZtVSmBRBou7qM+TVdyRiefpVrIMXxoPz/89jfp37MTPV+gpeLlpIZOGqpiLFdiwM4SjUUJimmPyPV0iy2DQ2RNC19TB/5oCyv3HWDY50Ob2MUIHrIeHcew0L0+xViVsnnlfBuUSKRchnDQq5xqs7lhxI/uvPNO5+KLFxOPh9w9SHBlzVSszjLXf+PPy5vd7aDeHnhFi6e6RFZpkt24MTWkXpvBrANMiWXaumsPN996B48/tYzps+ZyzTXv5Y577lFSUb90hj1VBTB37NxJJpWku3siAwMD7Nu5UzHKZ59zropmUzmVkq3d0sq8E45nYk83oYaYki9J3qIyPnQcFT8lzXdpBNlitpZMKpO1TCrBqhUrOLhvv3LjDfr9rOtbyxWvfx09UyZTEGOnTIKbb/k1yXSS+SeeSMBj0Oi1MLNFEjv28cx9DxEqwTRhn9rGERXiO19Ad1CxPDJGIfdALplRv8+JzR1EjABOvoSvKk0DWYSOisLKVcoUvFXKAV0BzbFyjqfWPsuajRvQSl46W9uJ+gJE/QG6Jk7k0NhhlRfq1ww6Y3E6OzrJ2yU27dnBgf0HmdQyno6GFiqFMocHhxg3bjzdnd0EdR9ep0opn0USNINtMYatCk/u3ciG3ABXfe6jDFgeRoM+bInnyZQpHU6z+tGnuf/uu/j8Vz7FpJ4W1q9+hB9++zree/X5zO6KETHyaHaGQkWi3qQB5FUOspFQTAGydCpDMjFGKjlGNCLS6PF4PAUMr4PhFXcfmZcsKbZaTh7bLlMolHGMJrYdMvjmj55m5vHnM23yTPRikt/c+C+8+20nsHB+IxbiIiuzrTK3KdDRrDleC4MpZkpCjLgMphAiri2WQF9DknzVse3OZ7ospCtlrcthXdAodama46wxkO78pct+PjeDqWJIXEmta/wjQFKMh1y9uPyp3Gzl/VSEyfMS2Vhzqwswp/biCze46iO5hSRf6bXH/8gVOGYu/KsJMJVEtlRW4E+KDZHo/N1brqQtXOUzbzlDzXGJdYGwm9Ixl4gO5ShbsVUWkAKTam5duq3uv8vKLpbEhcvtkIok1u3uuFbL8u9uELjSY6FVPRiO3BDu8eVOnwm4K6gbvVzJq7BbqbMr4iArN6cSFHkoqzxPHVPiHOyKcn+1TLHur5LMHuLBVf08uGo9UzoKvO50P22NJTKFAs2+ohuWrcCxBFLbiGeJsJZSn0lcgJBFKk5ITtkaLvj8T3X2jbbxzXedTpPkDdKKR5PwXAlPLmPoIpQtkS6WsPzyvVbZO5TjF/eupb8Y57Of/ARdPZOxwg2qG1YSqrQKDZFQ7Y1ksxTAKs6bYl3vdtP/xh5/FYC5ZcsW5RI7Z84czr/ggucuwf2//70qEN74pje9apfFyUn4tIey6cWuOpQqtnJ/9Yr5jl0ll82xMu/nqWdW881/+iqFYCNc8ncQaXlu8N+tuJX2pbbWa1R4/btWurvac5RvpXwIwJSHAEwptmSMteIyn1J5yGKoZlWu7IQHf0N1xe/5xlUn8LrTel3bdKeqpLECMCWL9s/lYNqJAxS8Ie4/bHH9ncvZ44QZnP86Mu3TIDAeEv0QioBdBJlPSQ7DAzcSOLCW6QtP54MfuZZpE3roMW2cbIa2cABDDBlEUmS6IEfFGEmmYLV67Jr8/LcB5pEmPzWJrGIwJWPYqwBmKeNQLgs49DM4NMbKvj5OP+t0GhuDlHKjjB7aRWZgrzL4OX5yJxHdxhSQZucpl/MqpsRjuvun6lMc5aPOYj4XSXIE2HS3Z3fzeV4UW5/HdIGVO2tZCzJRtLn7TAUwxdBNshxrKEXJK9U4gey5EoJexuuHQjFHuVhGrwgY86gC2qh61J74y59eTz41THOjH7s0xuzZkwlHvJQrGbymNCvle3CZN9n77YrFzj0jPLliKx2TZuD4G4hPnM7J517GSMliMIPYVNHSNpnEWI5q0SE9NMLD9y7hTZddwMnzptEYliJTFDtlNI/chzKLLwWhOJj7lLmGNF1rcYuuT4Hu7tlyy8o9qK6azFXIz+VUSB04SEYypvfu5ZkHHkQTVrNYxBnL0KTLPL6XwXKWtaP7VVzGjAndnDB1NlMmT6PY3IzT1kF/rsyNP/gRWc0kaViMal70WJyK4cORQ6vioTiSFpchDM2r5v+8lkQ2yLkmhmJ50ql+Ljj/TK668lJiMf9zJkxuk6B+0NUYZ1e7VNdfqHXwVwGYkmWpku3dRVyfwUzmiqzfvIWvfvM7jKZznHzq6Vx62RXcff/9pLMZLL9JKBwkEAioNZYYG2HXjh2USgW8prjX+5W6QlxfxdlVTNPC0QaC4RCxlmaaW9uwhD22fIpBE4ddlWVcLLl5luJsr2vKqCc5PEzfqlUc2L0Xu1jA0DQKuTyhaJi5Jx7PjLmzWb7qWdZv2ajA+6SuiWjFIv6SQ27fYfY9uxYrVWRKQwtdoTi+sk1Q7p1iUcmz4/EWxnV0UsoVGe4fpFIo0RlvoynUgM/jRZPsWOVEL0eBTlmHkXwa29KId7WTLBfYfXA/G7ZvY+26TSw+cxHtsSYl0xVm/dDhQxTzeQU4p43vUqZaZQ1ywthLfmeuiFXViARC5MUJ1hfALwx5rkhAF6ddcbryUNRtBowCfSN72afluODad5NsDLC3Wma/bROOt1EeLPDMA09w3+238fmvfo6eiXE2rn6MG773Za656hxmTIgQqKYpZAYZS6YZTaRIZ3JqDrGxoUntZ6PDCQYHhzj1lJOYNHkCmi5jSDaW34NuVCjbGZWdK54DgqkKpQLFQgnH28T2wwbf/PHTzDpRZjBnYpQz/Pbmf+MtV85lwQlxQt5RomYFp1xQeawalgswtTJVXXJ9hWE0VZyIojwEhKpGmY7nOcAnJEXN2Ecxmu7f3VnJGsCsM5NK9urG5ykQqYyAauoH9RpSL0vMkezljsteqr+7LKfc5/XXlV1I4owUgznnODqm9eKLNLhN7dcYzKM8BV+dp/3tle0v8nO+mgDzT73lpz/ybjb2reKHH7uYkKkTsqoUKhXCRs0VUHU7a11yCcKV49hjqJkaOZhf6kNu3nJFmMCy+tC0tOpIyZ8CZtP5HJGAha7plMV+uiyudxJxYpDNxdFlEJuCyqhzKjmK9jCJXI5bH3mavYNFZnYVueTkKu3xvAJ1Ahyl6fVyHj/9vZ+f3Fvi+mvPore7Ca+3Sx1YhbyAhyo+v4RnCvslG45rVy96+dse28RtT+zjcx//B0445XTMaBsjiRT+SITBgWG6JrSr4HUFLGqbQ6biU03ywN/enParDjAfuP9+5Q4rrKU4xdYf27Zu5Y477uDaj35UFRKv1qMOMEsCMJ2Kijnw6ZoCmFKLSd7dI4eK3PKz/+C2B38PZ78RjjuvFlh15OJSWju3aVAWoCZro1aM1rXXqoIXuaWw8vWSrgYwZT2owlUKxKLLJspk5sgg0dt+xLj8ID//8CJOmNJOUdwJPR4slctaVe6zct+82KOa3su+rMYPn81w2zO7KR2/mNEZF5CVcGhfi/u9SuEsTGwdZvTvglu/QtApcNmVV/H6N72DhR1xtEKRZrlHVYfGI3bKqjAVYkpggF5lq+49RmNKXnGAWZfIZrC8pjL5KaUrKqJE1wIMDI2xak0fp511qmKYy/kxRg/tZGDnJtqDOtM6Ylh2Fq+siYqYlxVURIMU5a4z9dExmEeuC1daJrOSRwoi6wDziJzLIwx8lOGNMsByXWKfZ79cplLcYkWuq5J91BPEPVmKNUdJSB1PhUg8QrlSJJ/NUEhm0CsVgjI/J8uukKFv2eNQztDeFKK1OUhzPIjXECCZRzMElItUr6KKwGA4QqVqMJoqKsfYkuZnIFUh7QQINHczceZphJqnoAfbwNvEWKKk5rySI0kevO8+rrr8Qk46bhqNIXHHLWF6SugeGc8oKHF8hQB21acy7HQ0VagrXyVVcMpHbeZUGMtSGU/FUeylp1jkvl/+it0r1+AvlvCk0kRF0SNZiOmckr0l7BLpoAdnfIxQSyNTxk1QDqK5VA5/2ziGyg7rdu7jscefxGhoxg5ESKNTMCyMQFjJCKuFCvmDw1iaV+XyGqEQji4Mj+js8uSyw1QrGS6/7DzeeNVlBAO6ur2FrXUfz5v4uJ9xI3Xq/jvuZ45sNrxCu+8L3kQ60XWAWZ8JdWcwU/kiq9Zt5O8/9Rk8pp8zF5/HhRdfyl333Ue2kFNyZom7kUiOlqY42UyaJ594gnGdHcSb4vgll9iuqHUpUljZq8SUTGr2eKvM9PXgDwbxesXBWBoWZUplMfyr7X7SwBMXfdmQbZt0YoyNa9eTT6exS0V279hBrKmJprZmNJ/Juo3riDY30tTUSNjvx1ssEa3qjGzZxep7H2Zh93S6AjGaxC1Vcg0lV6NiY+oG0VADk7on4ZRsRg4PKYOgBitE2OvHr3vx6xZZkXuXS3hlJt9vkirlEII92BTD1qsMp1Ps2rePZ9b20TttOhNaO2j0h5Wza6lQpFIsY3p0xre2q3sy71QoiAeAoVMtV9SHNAdljzJkbtquohXKhP1B1VApVcsk7Rz5Bp2t2QF2VzPMvfJ8SuOaGAqaDBgaHl+Y6qjNygefZMktv+ELX/sCU7qb2bp2KTdd/w3ecumpTGzUKKcOcnjfDjVS0hCLE2tsknRWDh4YYGRojEwyq2ZEJ3VPpLlFfC8qFIsp2jpiNLc0YPlkT5UIIg+GLkaS7rRwqmSyZnuO7960krknXcyMaXMw7Rx3/PoHXHVZLwtOaCIWyKjatpRL45RFNeF3AaactaKiUxF2UgeIa6sLDt3sd9dJWwCwpA4I0aJm4GWuUoHLGhBU5YCrfHBBp/sabs6l6zTrCn3qDrE19lOBSeU25O6hSiJbf103P1MYEJHFNzS3MmPOcYwTgBkVgCnsiKhIXpvBfIV2qZf8Mq8BzBe5ZP/n89dy2+138ovrrqa9wU/IElc1Cc3Nu6HZqmCuWRYqgCnzP8LgCcB86chNDT9XRd4iEjQBsXKoS+eoqG48kZv6JArB8ZAtVimWUKAuaHnRPTrZfAGfYWPoYlWdZ/mW3fzi9xtBy3DOcSEWzc0SCZREf4LybJFb/aV/m+rrfrcswj/elOczbz6eqxb3UCx14hcpUkFC56tYltzYAiLc4F1xrpXMoodX7uP6O9fy1je9iSvf+GZ88U5lBlExDDLpHE2x8B8ATI1MRaSOf5MAsw+ohaT+2fvuJc9gipxJWEuZURWX2EAw+NwbiPTsB9//vmIzZ86c+ZJv+JfyBXWAWfQaKtRaTBskrFs61XLQiQvw95Y8xfc//zGGGjvgig9AY3eNgazZzZVr4FAMrSTgT5n8yNrQ3SaC0OOKIpetSMClfNQksk6uJj2UqBz5EHAp8lhhMsuwdxu+//w3Tprazs0fOp2OeEitNTlPpNgVC385aGUG+sUeldx2Hto4xid+s4ODHbMTB8QfAAAgAElEQVRILH4z+LtUwYtmuoeUNIwke023XLQofz7zb7DkFjpa23nPp6/jfRefTwgPAYlFcA81tIBMrEJeihJl6OLZauqeY9NFVg0VypYkZWfW3aNUVq/MlssMjORgSlKqpkyZ9g2kWLF2B7ff9QgXvf5yZfJja3mqhpjwuPoMmfBxnBxHSmSLBblWLoP57Oo1nLnYlciKi2zi8G72blxNg1aiq9GPKQBTZnIrRSqyNqQJ5RWAKUZRRwcw/zDr8sXvD5k3rc0eimGPOxCkwKWbE1dnuVz2Us1AiRGJUnZIUe6aw4h8TdaCMC8iLRXnW8Nn4PN7SY4Os2X9WhpDFu2NYcImZEcO4yklCVnQFPXT3hzGJzGA5TyFojAWFSTPWdQ1gaBFNBbDESmjZFFqJsPpIodHivSP2QxndTomzceIdOGNTKR1/BxSOZGY+RlLZLnv3gd4/eUXcdJxvcQjwlKV8YrkrpqHqhs5YnsClByLYsWDqfL5aj+4yJIl1qSe/1pylFuoLvmZpTLZ/sPc9N3vs3XFszSZFh2hMFGxHC+VyOUKjJsxk5xPw477aZo7iXB7o4rEECfPPVt3Egw2smXLDp5Y9gw7R5MEWsdRDUZJV0WSreENRtR6LCSy5A8OEQvH8AcjZOS6mx5MS1x7SxQKo8RjPi6+8GwuunAxAb+OodVccN3fXO2/9dLI/Uydo1ZM7atl8lPHtkrxIeujPuniNuikMkhk8zzTt56PfPxTxFs7OOu8Czjr7MU8uXwFO3fvJJlKoBuacuUOBvyMjQ6z8pkVzJk7l85x4wiGgsq4R83J1fVCAg6o0tLWzpSpUwlJvInuKo9E1STPEyAqjTuRzWbTrgNx0OdToHHH1q2kxxIkRkdY9ewzyl9B8xpqLnJgZIieqT20NDdhVKv4yg5WtsjQxu1sfuQpLjp+Ia1Y+IsOUa+PbCmn9k7LMFWTYHzHOCwM7FzBNftxNLxiEOTRCfpDpBJJCsKemoZiq4uVEmUczKBfKRpyIrkeG2Xnwb2kMmmaIjG6WjqJ+ULqNQxHGiSaAuSipMqLcZ0w86ZXAUi7XFasrN/rpZDOUkxn0Mo2XZ0TVTxMrlxkpJRGaw+zKz/M9tIYPeecgmdSB9nmmJLJJksOWtKh75FlLPnNr/ny179EV2eMnRue4o6ff49TZo+jyVfErCTx6RX8gQBt7R20tY/Dq1ts3byDwYFRykVbSZz9fgufz6tyXfOFNJZfGksSZ2ISDPvQZQ80PFg+U0mIR7Ment0yxr//ehVzTryQ2b3H4auW+PUv/pU3XDKDU+e30hjKE/CUKGRTSp3k9wZdUzNPWc1Yu94fsibceUqlKq/XwB5N1XECAAVkyroRZlL+rs5RMeyRI1STbNUawFSvUXeYreUi1+S1blamCzAVYykGZgpgVtX/K4BZ/5CbRJe60wWYvXPmMr53Bn6ZMdZ1BXZ147UczJdS972Sz30NYL7I1bzhe//I//n2d/n+J65m/pQ2LK1EJGRSzqZqI2XC1r0QYIpERwCmFF8v9aE6OJJ/qbrhtUgIga3K0queRe+R+CgkOlC64/UIlFQyQUNQZFclDg6Pct+zO1i6fg+NES+feJ2PaFCqnQEGkiWaowUaQnA4AW1Bl5x5qY81O5r40PfTnDO/m6+953jSuTZMXfIE/epQ1IVJqAFMt4CTnG6Nvu2jfP3nTzD7+Pl8/O8/hhkfTygYpiQHl1jzW9LtrzOYMvzp+VsGmDIU6w7B/vnHSwKYzz7zjMq2vPCiizjllFP+6JXv+O1v1aFxyaWX/qX3/W//eymZIVcskTQM5farSDnpkZdKHChAUTe55qN/z4YnHoPLroF554ERgkrWHd4VMCmgUqJNynkIuJv+817nStt0xPcpoEDuKZmzrLGUqrKryQ6V+UABSllCoRL2s48Rvu0nvP2KM/jyG6eoLrM0ajSVIyv0T1lhDmG3pERUhaSAWtEYODrZos2yfIxf3nwn92waxXPJ20lMnK1iHrCiyt3Onb0uu7Oj8rXKPVOH7EG449/RN61gwaLzuPaz13HS+BbaPXkMn0iW1MSa6siWS17KmkZON7a2+I5NBtNWN7JcRmkc1ACmyKNkZtxjuG6Xcq3FLRvY3Z9QAPPOJUu54IpLFMCs6CJjFdVkVRW4HuU+KvDAg1Yx8JR0MllbGQeJyY8AzHMuPIdI2CIrOYYDeziwpY+YYTO5OUyDt4pH1lVF2LUyjl7FFNMxYV7EAfkoHkcCzHomr7LfP0Ia60JrGWOQAsn9t6rMO6mZJzG3qbnLHgEyHVsAjRddM5S8UBpD4vDoM10JuLA9fp9FMBpiz55dtLU1MTp0kLt+ezPTJrXTO6mdcXE/upMlqJcJmx4CXvG2cqN3CvksmXQSzdA4eGgUw6vROaHRLQQF6Ht0ysJSmSGKIm3zBPGYTaze0M/yvv0UtWbe8nefIitRV95GRjMVfnfXA1x62WWcdPwMWhtEjSPvV0Sz02rmWWISPJINWPGSE5mh10ehWqEk8m9DGB5xDxBfOkdlHFpiwlIokz88xLZlK+hb+iRDe/bilRxmTcPvNchlMoxks1zzja/TOn0yTtCDbZVIOgX8gSAhXxBPrkI147D68RU8tOR+1h3ux9faQVr3MpAr4Is1onl9qkk5dPAwlbEM41vG4dF9bD9wkFhzE5Gwj1DYSyTsZfq0CSyYP4d5c3tpjAZUw9h1Raj/dp8XQ9eXUE0MXcN8f/zvR7HU/vJTnhvzrduA1qCtLECRq+JhOJlh+Zo+PnPdl5l53Imcuuhsps+aQyKV4te3/Jrdu3Yye/Ysmpub2bNrB9u2bGZsdIyZM2fQM6mHhlgjMtOvXIF1mfPTlaxaGLuW1ja6u3uINcXxiqpAZP5KYigunbKPCmNWZGxsTDke+02LxmiD8vAcGx5m357dbN+6hdVrVuMPBeidPVMxi44j+3CVgG7gKzoMbt7O2LbdmMNpTp4wjYaSB1NmKiXqyQCv36cMgyrZIj7NoMEXJB6MEhXWUBoW8iF9Pok4E2dbaWJqGqFwWDnYi7GRAEZpMpaEkcTGNj3c+/DvKabzTGqbyAm9czGKMqPrUzWIzG+W1d2sWmfIkGkJAZxFdb3IFxnYu4/BgweolIqcdfoiGuPN5CoVRoo59LYQOzKD7CiMMOPCRRhTxpFpbWDIZzKSzaOnHdY9toL7brmFL3/9i7TETHZtWMYTv7sJszhEzJtlzpR23n7161W9JGNa2WyegD9cM1NzmcKKOKOHI0q5ZldK6EaVlWuWs33HVtWnnT5zMoFIAI90e2SG2quTrwbYtCfHD25eQe+cM5k3S2Zhq/zo+1/lzVfM5YwF44mFihiVDE4hrwRCpi7KKHkNKTbFRE3KUpnLrMeKuHeMnOdy1OaL0vwVQO5gS5Eqs/jCgqBjegOUSjZew4+uyXqQY9R1iH1uNr1meOnKZgVcGkoCW7U15RQsP7c06Vwm023ziL+JiLbFWEwBzKYWpsyeRffs2QSiUXfN2hVMK3TM4Jy/vEkcW884Zi78X1si+9jvbuB9H/kM7778TN590YmYVZnlMimmEqq+VPr75yJIpGiQuBH5nGxPRwpqjnZBSEvIzTJTHzKPqWZe6gW4zC0p7YFreuIR8On2IKuVDeo9tx9I8t3bN7J1/yjvPK+FKxZEKdqjNAREPnWYknRzXeWe+g5lnO3lPAZHm3j3v6YJBaP813WnkSt34tVMfHrQHT8SCaUuLau6Nb+8n86+gTxf+89HKBpRvvX1L+FrmUJTc4uKd5DD3ZKi/AUAUxhMmaX7m2Qwj/bSHRXAlLw4YS0HBwaUJHZcZ+cfvX5fXx9PPP44H/3Yx472vf9bz8uPJMiVygzqhjJwkBnfsFdTwfCbcgbPrFvHh695O8Q74M2fhubJLigrJVBDT7m0y1amRqB1Yo2xlINSOpu1JowaxP+DbUgYE9WkqYGESr10FeOgPNh54t4BEr+/jfFL7+ZzH3g9bz2nsXavmGiOpdgMn1isywxRIa1KB3FHlgNS3JJNb1Apb65bHeKmG35GddYJsOhKBo0IaGEwJR9XUUVuNIsyM6nPREnDJgTLbocl/0FTYxPv+NQXeOf5ZzDdzKOLWYLctkrh66FSCJDTdEYN79aukH5MMpgKYKr9pwYwlYusAEwxbXr1AWYuOUh6eD+Htq+nxQfTOxqJ+3XMahmPU8R2CpRVI8AFgBVhmo/iUTf5UXOW9VnLuvvrketS2FoVA+UOoktEiGIxax/1PojLxOsqxkeJSGWkoWRjytybdPMcm2xmTJWxwkJYps7OrVvYt2cHQT/MP34qqZF9GNU0QbNI0CgTMCr4NDHMkV1Uei+2cvcU0CqZwol0Wh0VoUhAMarlapWCRGJVqvgCDTjKv9XCo0cZHLNJ5E0OjcHKzUOcft6bae06jpGcwf0Pr+CSy65k9uxeogEPIRMsj4PXKeKpiJutMM5eHM2kqluKKS2L94DAexW1JXmyDppdQS9X0AtFzHKF1KHD3P2fN7JlzRrsdJaI5SMxPMKUnh5mzpvH5HnzaOnoIFPMMlbOkA/rhDsaCTc2EDB9GBmb/PZ+Ni3rY+OmbWgTxrNpaJBdiQRDhaIaDBFJtMSOZRIpxje14ZPBVo+XUtXAMGVeTk6YEhU7w7ve/WZOOG4mLU1RBdYrYmyi5vyFka/Nzz5vk1dbRS7Y+8Np3KNYYkf9FHW0u+0L9z5z3aHcD81QJlrDyTRPPbuaD3/8k5x9wcWcdOrpRJuaCIQj7Ny1gz27diENZ/mazRs20H/oIM1NcWbOmkm8qVmdz8PDw2xct1atm1hzC6efcYaamY1EGhg/fjzxxrgClnLdAsGQAhHCEgobZPr9HDx4kA0bNirgOqt3Oj0TJmLKc3JpioUc69avJ5VJqYgU+TkMkWraZexUhtT+fvauWY8vVWDBxGnEKzotHouIwNSKQ1p30AKWmhW1HB2taFNO59R6mjy+m2ggoqSyRYnmEVMpxbK6potiflfIZCgVCsqFOGD5arLXIimnRDKf4cDefeTHMpx6/Mk0W2EMmdkVhh0HXzSsouPkvqoaOhWfzvb+Xdz/1P2M02J0N3fQ0dJCNBAkHGmgKi6vVSgYHooBDxsH9rAzN8Jpb7uS8rgGErEgo2FL5UQ7Y3nWLl3Bw3ffxZe++BnaYz62rH6ce355PVeet5ATpo+jo9GHpQlBUUXXDQzdVMtAZjENzSQUjLgS0qoo2Erk8hJRlGXLtk0MDg8QjAbomjQB3dIp2mJ8VqKto51C1cfaHWPc8NuVzJh7JjOmzsEol/j5j7/D6y8WgDmBeLSisjGleaxXJQNX/D3kJhAFkgBGcYaVCL3aHigA0SPuvbZylxfGV5ppcoeonqwyOXNnNB27SiEv8N2NNXGjTGpmQLXsSxU9UjdDE/mtvJc42SpDIIlEk/eXD1d+6wJM2UU1FUmme00aW1uZOmsmPTNnEqwxmHJsaZr/mME5R71ZHCNPPGYu/F8bYB5Y/xDv/+jnCZsaX33fxbQGIRrQySfHFAkj2Vl/CmB63Gnkl/Hrr+UMqhJCmJM6wHRz/FyXLTERkpvelRCKC6HMRxw4tJw1O8e4/cndhHxVrl7UzsKpHgzDIV0YJWDZWN4hdbiI54J8/zKDqV7mZTwKhWY+8dMUq3fATV9YxLj4NEzDwi6ZGIZrVa/pFUX4uNlvLsAcSzl86xePsHpfku9/5xs0Tz5BdU1ztrjX6vgU61NSLrSqQvf8/wEwd+zYoVxip02bxsWXXPInfyOpVIrvf+97vOWtb6Wnp+dl/NZe+pcMDCUxfSqdVWXWBE0piIXFqfLIgMO/f/3z3H/rb2DRZXDh+0EPupk2wkDKQhWXqCduhaZOOP4cl8lU9XddElsDmqqyqs1kqr7jkfeQsrF1C/uK0OOyNmD24FPs+e2NTBjYxXc/+zZO6ZVmhrgve9Gqpur6+pU5UBW7nKVkS3i9zuGUTd6GUEOzKv7P/NajbN6zF89bPwATZ1EhCPv2QLjF/RDmUqVGy/ynABiRysrNE4BDW+Hmf8SfHuOsN76Nz33sI5zSYuCokte10VcAs2iR13QSunfr+GMeYEoLue4i+xIBplZAE5Xxcwxm5SUxmOmhfRzcuo5mX1UZ/TQLwPRIfIZ02MuU1e/HzQ2RguRoHsLSHBlV8pyhzxHgUn1OsdmyoQmYkT9q8tjnAKYrrXQZeB3DY2LbjjLukbgAyxSHbTf3U0YYDGFvKwVyyRG2rluDU0wTjxqM72ygqcGgWh4Fe4xwQFjanJu/bBgEfEGymRxFkcsJsaWbij12nR7dYHRRHRTKIlWziIRjrpu5A15T5K0mubLJgeEyT/Xto6XrBCb0no4e6eaeB5/lvIuupHfGXKIhS0WVWFVhMYUncNe/KvJULI3cAwZymVVJrGvqe5KCTgxGTGnGFAskBgfZsnYtd9z0S9KjI3TE4kzvmkRqdFTN2U3qnsz8+SdRHssyOjLIYHqE4UqOlmkTmTBrKq3jO1VC1/ZbHmDH030cHBrF7mwjMLmLfDjI7tExHnnySbweL16PrhiLWLyRQqEkKRJ4jaBiQCy/5ApWKRRSfPYzf8+s2dPwWRIf5jpku31RV/xa5yefL46kbH5eBP38BOYrWz6porwu060DTLfqdgGmYjBTPLlyNdd+8tOcd+nlzDt5AWYgSKypWbmGjgwPcnD/ARXf8cSjj7Jz5w56p09j2vTpBEJBcoUCA4ODLH/sEQYHBmnt7OTKq69WjKasbQXsLIvBwUEFvBrjTXRP7iEWjxMIhzBMi0OHD/PsylVs27oNn2VywbnnMWFch5pjLeVzHDiwn/0H9qnvRVjJkGVhChAcS7Bh6TIGtu1knBXmkuNOQU/kiDk6gaquQJMjjtGGO0cdNQOUExk8hbLKvWyNNdEUjStTsEKhQDqXRfN6FbOaL+TpnthFdiypYkeCXp/LeOpSUdhkhZ/06spNd/BgPwGPydS2icSCURwxJxLVlSUKGNnqyxh+i8FCmo17trBs9TKmxsYxd2ov3R2dSsWiiyFQzfWi7NXxRPz07d3KppEDXPL+d2F3NpKMBxgJGQwmk5AssO7J5Tx415189Sufo5gaYNXj97Hxqfv59IfeycLjZ9AQgLFDu9XRKWocYZFF2bVv3wFGR5PKEdaVK1sKZEqWuDw5kU6qeKZ4azO+kB9b8oXFUTjoxx8KUqgYrN81yg23LmXu8WczY8oc9LLNr2+8nksumMUp84XBrJBPD6uZaUPuJU1i8gQkypntnqNVyaAV00XZaFQSQlW9j7y3gE05wxUArjiKsRTFg+w92UwB0/TVwKLbO1EA8whwKWuvzmaKS6xHxaS4+63rSPtCgCmUhAKzYnLpCFPrJd7SwuTeXiZNn04wGlHOtzLZYWiBV/ZGPZqD5bXnuP2JY+U6/LUBpjOymY9/7ms88sjjXP/F9zKrI0jYrJJPjyqXWOk8P3f51LyPdMDl0K1LXF/GlVVnmCsTrEpRrSR2IvmSOUaxrrYxxQnPI0Y9RfYNDrFnIMmjKx9n3c40J0zx8/bFQbqbRbJQYCDp0N6YUoyl1P2iGpP5SyGX1C//6GqwP/pByqUI/3R7nv/8fZn/+NRCFs09UTFDxbypDmzFwxoOXl3ApjtIIgAzl3P4yV2ruO3JLXz9S59kzmkX09zSSqpYQRi8pmjAlSNKoSiRFv8fAMyHH36YFcuWKdZy1uzZL7po/utXv6K1tZXF55zzMhbWy/uS/uGUKkrS5QrFfFbN+4qpkJRgP356E19/1+tIZCvw7o9D79motGs5fIQaz6dhy3JY9RBceA10TnO/CXFjVXOXNXm5YghF4iRyG/m8rJd6TElti3J8bs9G6BJTKl4Pk9f8kh03/4wrejv57qfeTHP48IsCTHEZFRMUMXU9nK6ow66ghfjlA6u47saldJx3CfvOuBi0AOghePB2GBuBRW9zwbFke4qDrMgxve66VGBa7p/ffgOWLqFn4Sl8/Utf4PI5XRiWqy5QJlqvAUxXIjtRJLICMD01gCnz5XWJrMgq/7JENjW4l/2b+2g0ykxqiRAThg2R34mxk0Crimv0IwhQyaiO7nFkTEnd4OeFQFNNTz6/vuXXKgymmsGsfdRm9xQQFfbcDFIq2pQKJULi6FkR9iyvJN5+aahXixTSIyQG9pE4sIeJrQ0KTCbH9jOjtxPdk6FSGsVn2hRzKQzNg8/0KblZUfbLcpVS2UM6W0E3TXSZMTQdDEsnkyuSTNvkMzp+XwTLcAj4PITDITUXlS16GMtrDGW97B/10DppAZH2edy2ZDmLzr+KGbNOpLEhSjTozukr/YAmETI59/YUF2nFDIhMzy0UpcDLSL6VNBc11xX38KH9jA4PMth/kLWrnlVgY/KELmZMnkopk2Okf4iA10fvhB4OrdnE6MFDDCeGGS6lmXTibKafuYDOGVOpFso8+Z0b2L9yI1nbId0U5bS3vIF47zT2jo3y69t/S8BjEbYCirHKecqMpTIU8zYWPgrZAtFIkFDEolTO87Z3XE1Xd6eSFYdDATeepAYtn5+8fM7AtQYuj/SSdSV6r3T5pNym1eWtuW6rP48AmFUPQ8kUT61azcc//wXOPP9CBTCD0QZCkSiWZWKXCiTGRpUJzq2/+Q3r+tYwf8FCOjs7MSxTSRkTqSSbV61kbHSEhnicU885V0lfk6MJkmMJNXe4f+8+inaZ9vYOuib1cOKCBSp6xGPoJLNZtu/YxebNW9i3dy9XXH45k3u6MQ2NfEYyMhNsXL+OzevXMqG9gwafnyAa5dEED9x6B+WhUaY3d3DurJPQ03msQkUVJ5lclsD4VnJUFGMa8fowpRno8RLWLXyGSVtzGwGfn0KxyNDYCKbPpxrnYtgzqaub9OgYmZEEfnQa/EF1TQSnZKtFqqYLYocHhti0Zh0nTJvN+NZODL+fcsCi6IgyoIQj8t9IiL7dm9lxaK8q6Xqa25jY1kFDKEQ+m8MKBtW8ec5xKHkg3NrMqu0b6Tuwg6s//mG0rjYSjRaHrQqHx0bQcwU2PLWM+26/ha98+TPs2LiKNUsfxFdI8JFr3szs6T34jQqFkX4lwqibTgng3b//kPoYHB5Vbqti5OXRvRTFlyMSVRmV8vdcuYxHGia6B93yEoyE1blX9ljs7k9x462PcdKCc5k57Ti0ssOtv/oJ5y7u5fg57QSsIunEkDJv8uo+dI+ogF7IYCpwKRdT5ipVikGN0JRUBU9V/U5cs3iPch4WBlbApjR7QqGwexZW3JEpMf9xyflaO6eWW+xKZMUtVmVOPRdjIo0tAYtuFIoLLOu3hjS5ZO63pbWVGbNmK2l2WBhMiVaRc18PHv1hcHRHxmvPOsorcMxc+L82wLRHt/HTG37JP//b9Vz3wTdy2ck9eOwChp1TuWSWSG5qXW5x1JOOmxy4Lxtgqk6NFN21ObSq2NCL+YChDmxxDJR5JUPLU6yk2dU/yvIt+1i3M4VW3silC4Ms7PURsKRoc6g4JfX16XyeloZabS8Fr0iBdBdwKhbzKBfKkU8rFYPcvLTC124q8JE3TOPay89WzoXFgo+A33QjeIXBFIBZO4gFYIqB6J1Lt/KDO5fznmveyuve/n5MKQqMANlMiramhhrAFAc9Ny8xU/H+r5TIjoyMKNZS5ikFXEYikRf9TSx7+mk2btzIe9773pfx23r5X7JjOE0wGMJbtcklU0QtLzkzQH8ywyd/eAOP/t9vwZyFcNVHIdDq0uPSZBEkt2M13PtTOPVymHEK+IKuM2Ix57KAvpALBBTAFMZTcjJrWZf14k05ygpYkMaDsIjSsc0pg58ZS77D5gfv4QtXLeIL71pM1TmEI2YCVTf4WSCBTwxgXB9X9V+RDA46ATJYPL49xbf++afsj3XB2z4C0TZ3iNAbgpWPw60/gUveAdMXQPME93sXSsR0ZV8KYMr3v/4+uOlbhONx3nntR7n6gvPoagnh92rENFdV6pQMSppOxjC2Nh/LM5iC8pXbQh6PYn1E8iT3qTsHo3IwX2wG848A5pEzmAIw9b8wgzlAcsAFmFGtSFdjgCBF13RNMiSFwZQUTq+uIqFk/vFoHm6sjas4eTEHWXefl+Kq5pjotvxw1GySzGIKE1sbB3BcKa2oqsV8TaTlLY1NjAwdolRK4TerhEM62fQwucwgZiXLCT2dNAV1vJ48ZTtFITeMV8+jaxIzkMQuS0SVV3m2jo2micZa8BgWI4kia9cNqdGHWJPJhJ4IHePbyRUr7Nkzyoa1h8lloKszxNRJjXS0xRkZGkQz/fijbRihNvYMO+jRKRS9Hdxy91OcfeFbmDNvAY2xOHbBdYh1zXkr5BPDmEEfXnFllrVdDztXBZ+uDLYMQyOXz7B2XR+33vprxo9v56orr6CtpVmxMiJCrUoERLaIU5KTwsApOjzx0xvZsbqPdCZJqLmBM6+4gIkL5hJojlHsH2LZDb9lbGc/ViSKOaObOeedTUvvVMo+i7GRBBEtgNeGZDLBtpEDpEoF9fp6QSOXzNLYGKEhHlUSYjNo4gtYBMJ+IrGICrBXkTJ/cBo+DyPrdjh1ZVJtjOVlnZ5/elUq3YZijFzfWk/ddvgPAOagAMzVa/jkF77IiaedwcKzzmbi5Mnq2is5qjhoGzp2ocTPf/hD+lavYvGll+I1TQUO5cPwGupPeTORg+YyWcaGR9i7cxc7tm6nmJV4DIemlmbGT5zIlo0bufxNV3HuJRe5sS8+P5phksnk2LptGz3d3UQjIbV9e5wKmWSCRx96kKUPPsT5Z55Jg9fCV6pQGhzlvptvJexoTG/pZGb7BCKSjZgtkBlNMDgyQmhCK7mqjSh27GyBE2fOJqiZFBIZQpaPnok9amZSwOjA4AC6kj+LPFOjs61DMZjyWnrJISLzlaEgHq+HoewYZkhytwNk0lmefPRxTpp1nPHKvz0AACAASURBVAKsYk5GMEDZI5EsRcr5IsFIhLtW/J5kOcvrz3k9EcMin0hSzGbx+XyKzS1WIVUskS4UaOnsZNXmDfTt284HvvQ5vD3tHPbb7HJSFChhFgqse/pJltx2Mx//6PvYvmElg7u3ctqcacyd1k2Dz8DCJqLitYSRzSqWVlx/DcOn1BAiBdVMH5Y/pO55MXzymD6y5TLLV67h57/6Dd3TptLY2kxVzH3SKbxqzruRVA7ufXAFp556ATOnH6+iiW76+fWccfpUpk6OUbWTZNNjeMVLQ/Ph2G4iwJESWRdg6nhESVQDmGKq5GgVGppiDAwMKgAoYFJkrTJDKvdVwB9U7HodXNZTy9Rsex1gqnGwuiJczH2ExXS9F+q3gCutdSMChcF1Zzmrikzx+f10d3Up34pTTjuV5qYm1TiSFAPvaxLZozkKX5XnvBx88ap8I3/pRf/aALOY3Ev/3l38w6e+Qimf4SvvuYi2qElAK6nZFOnoCvCTwiJfUpZaqrBRuZEvwzhHwKVTFsMBCbOV1xAdvThi2qqTGPEXqdhpRpIDPLVpJ0vX7ydTSDOh0eILbxpyx4fq595fupj1f3+ZDGa+4GXDPoMPfK9AV3uAGz/xenyBILYTwRK6VBgeGZRQpuku0yuZRrLBrNh8iK/f+Ciz5s7lq//8r6QzBRpauskkRmiOR2puoWKLLZEVOhlHjJP+d81grl69Ws1bnn322Wr+5c89Dh8+rFxjJZJEZkz+mo8dozkCfj++aplMIknM7+dAwWHlhk188dvfZO/6PnjDB2DOGe7couTfyCIsZeHen7hg8k2fksEdF5yN9ENmFJrGQUOry2LKKVMugDhKqpkjkePUmFBhFBXAlLUgOmuZ601AfoiOX32F4U3ruOW6t3PJKVOo2P1UqANMt1h0AaY8ysr8NV2uMkCYAymbm+5fy5IHnmT0ig/CCae5rVgBmIYfyh743qdRdp1nvAFmnv78ZRdwrFhYvwuKh7fATd9A79/NOVdczjXvfi/ze3sIWRpNumsc4pQ0ZfKTNYytcesYNvl5SQAzyYq+ndx57+N/zGDaru/qCxnMPw8w86khcmMHGdq9lfaQTm9HnEbLgy7xJE5JotbVLJCw22JccrQuskfeT3+Yg/l8/qUrfZX5oXrQo2vu4wJMccN1iyUpvFwGU4oxy2vhlVzlVIJiLkG0waKlKcjQwC727t5INtGvsudmj2/CV8lRLWfQ9TJe3aFUFGfYHJal4ffJLJY40crBYDCayJBMlyiWNSWBC8djBCMBLL/ufi8eiRMIkLf9pIdSrFmxl+TICHNme/F5PUQa5PlxHCOMJ9jK6s1jLF8/iL+xiQVnXU7X5OMIR1rxWw2YUtwWBYRkiDZEVQyC7O1W0E8mXySVLWA7HkKRhlpUVY5tmzdx842/IB4KcuqpCzjjjNOxKhXSw0MqFsIXDGI1NrsFZK6IncwwtGk76aEhbKeE2RCgfWoXgXEtaOGAiopIrt1O+sAgRcfB2z2OWE83gca4asBWsiU1pynSPdtvkiNHuVKmKu6dOYfU6BiBgJ9gLEzV52XDpnUEwwEmTO4m3NjoZjjXmsVHHol/bYApwwXue1bR/hTAxIMCmKtW89HPfl4xj6ctXsyE7skUyrJuxBFXttMi+3fv4Z4776R//37OPv8CNU8pRj5lySPNZBTwUNnclYpyYo0Eggz2H2b9s89ycMs2bLnOfr9i6sSJddH553LWeecquazIUpU82pH5xaJyljW8upoplgirUjbNQ/fey8N3L+Hsk0+h8/+x9x5wdt3lnff3nHPPvef2Mn1GZSRZ3VaXZcmyjS03cMcYAmZTlpJsEkKyCaS82U3yvpuX3Xc3GxKSbIBQkmCSDcWEYhuDjTGWLNvqfTSaGUmj6e32cu45576f53/u2AIMtsFgnNX1Rwh77txy6v/3/Fo0SSNbYOr0ION9A7QYFotTrSxOtaPX6kQlnbhmc2FslKocn20Z9dlOn+hj5dJldGVakfFKdnaWdasvp6urSwFjGbratt9PmU5lSEZi2OUq1XwJt1pFYqfSqSRWzCJXK6ozVZgu2cqTYxOMnR8mnWnhspUrKXuiBDBVsJF4OAeGBqloDqmWDIsXLKZRll5a2S9+ArR/qivhuMopCEWinBwcYLgwx7v+0+9hp4IMeVkGvFkCMZOMqTF4ZD9f+dwDrFq5QBEV4iHfdvkqFne2EQ9IOJ1Dw6mpLAo/gd9VYEolUUtolwiDHAdH/ODiMQ6EmcwVKNY9+gbP880nn2blunWkO7twDYPx2VnFWkcTGWbmSjzwwBe5+qpdrFm5gXrF5RMf+ytuuXUzq1Z3Uq/n8Nw6prwupqrBU0M35cG0/bwPUZnIIFAkrE3rk9uQ66CrEmvl3BHmUoKX/EomScw2FMiUh/+3r35QXkr/DfxoLeU7kMFdU00g79Fc0CoprAKfTVDZ9N7KYNCvNvGIhiMsWriALZs2s2H9OtJJSZWW57uYgdDrBuf8NNd3P433et1s+J82wMTNQb3E5x74J/6v//vPuOf6Tbzr9q20WR5h00MUsvMyBimXrTseFVuCRESW9PIi8i/ewRLLLAygX2cgZI6nTmqPIhW7hmUW6R+Z5PNPnuLw4ChbV3hct85lzcIQieDc/J3p+ynJHxFE/rCDr2rrzBZ03vNhh7HZAP/0B3ewfGEbbiOpypx9P50/7ZVKY/W3TCo9j5PnpvjDv3uMeEsHf/OJj2NF4zQCScrFAhmJtxWGRNiqf4MAUy6IwloODw8r1nLx4sUveY7/3cc/zpq1a180UfYlf/nHfMKpOTnuTDJajXK+SDoSY+/oLF/55mN87M//G4VMK7z9tyGaASIQjEC1BIcfh2cfgZvu99lLFfbjwNEnfbZyxRbo6PUBmjK9CDAwmz2XIpGW/y9DCgnaaepw1H3HAW8UpvtIf/xPCJUL7P3wf6CnMwHurEqUE0fevI8q7ElhhnSwupRdjVknwICX4n8/dphHnjxM1+q1PHPtuyFo+UE+6r0MP0H2O1+Cz/0vuPMXYce9PgMr7KxMj+Q7yA02GIXiMDz8KXj8i6zYfhX3v//3uHPnlaStAItEzisPx1NT8pph9MVepz2YfsiP3M2lLmaewZz3YL4Yg/lSAFMuE/MezJdmMOcBZm5kiMWZMOsWd9IWDaiQH10t8xzq8tmUskRWfy/v1jYf8qN2/Q/swPTBo/IeKcGkX1PiJ8lKgmyzX0IFAfkMphDzKjTG9ZiZGseK6CRiBjhZdn/nIWrVWRJhj86USU9UQ6tkaYjXUvrrNJn+F3DqVWLxiFps+3oyPzmzUCqRK1awXfFdpbGiYYJhqScwqNarhKw4oWgG3cpQmitw+sQkFwYv4NRGVEVHMpkkFk9hRhLEW3s4dXaOQ33jRFvb6Vy8lkhqIRjC9sVY2LOcVKJdAeZYItFka/2OxpoAjHqDumxrYY21AIf27efogf20xmIs6elm6YIeOtMpcuNjnDp6jNzsLLF0hiu2bSeRalHVJl6xglut40oHouxPS8NMx9FjMsSRiMoqVKS30MaW6oRUnGAqrbxizlyZ88dPU7kwjVOx8aIWsYVpOpYsIiVdeLkaudExFXgiN20tHGLvvmfpWNTDuq1bCCXFg9fMUxDP1vNJwP6p648UfLeXL933F87zP/kxL7HP/7pKvGz+mwp5afgus++SyGoaU/mC8mD+2gc+yK7b7+DqG3bR1tVDzXGVH1KiAMWDONg/wN7du5mdnmHj5i0KaGjS2+g65EsFxWgK8yfXymqppMKUasUi0yNj1GbnGB65oJ4rwUCODisuX8OSFcuJphK0dXSqgYJ4ASUDwhGPbkDDFGAkHZmey+MPPcwjn/8it2y7mmCxRu7sMDNnz7PQStIdTdEaihI3gtiFEpl4kmgoQr5cUKnE+VqJXKFAKSdp5A06WlrpTndQLBTpXbCQjvYOzIDJ8NmzlIpF9btdHV2qp9K1HexSVXXKNhyXTCZDLBmjUC0SCJnkCnnmslmlPpuemlY9luFUjJ7OxWrIIIm08j79Z/pV0F5nZ5eq5XIqNfX6pvTaAkX5rE5NpdTKUREwQkzMZSnicdM73kbOcjlLjgFvhpnKFGt7O7HqRQZO7KetNUJbMkx7Ikx3MkEmEsUSL3hz7aN0X6oKqYHt1FVaat31KNfqqgc1V65Rc3VqjQBnhifIVuoQipFo7yHV0YMZT9IIBpVixxa2D41zQ8N88mOfYudV1ysG061pfOoTH+Utb7+J9RuX4noldXyIHURCwWzXTw5u6AIw5frqKXms3mQwFbnZtJ03GiJprpBpyahBWC6XV8etz1T63klhGNXh/HzXsA8w1b26CTwvPpf8yDCfMZH98nzElroMNv2YTSq0XrNVoFNXezurly9n8YIuokGR+IoCUAUmvbybwat1Ml96nee3wOtmw/+0Aebk+DlaWhMURgd432//CSePHeH9b7ue2zYvJhJsVh7IhUA1S4tXUmSnUoMg99pXTmGKodmuhilVa+iaRyzk4HoOoaBURdR46LljfG3vIB4V7t0Z4Oo1stYVP6g8tzn6lL35vYDyh/37j7j3axKqCfzmx8P861M1/vr913HXjstoaCkVae4DTP+NfYApEyjp0WowMZvj9z/6GGdnanz2s5+mZ9lSZvMNgqZBTKRXKoJMJvX/thjMoaGhDwprubi3V3VbXhws8oOuR48/9hhjY2Pc/853viaXrP5cVSXKdQQcHK9BwAzxhWeP8/GP/y3Pfu2r2LfeCzfe30zWlM7IIMyNw+f+EroW+D8LJ6BagLlJePyfYPkmWLMd4ukXQrJUoIXowKVORGS2AvikBy7uB+qoab7IYx16KkN4R56g9MVPKabwwQ/eRTAUUJJCgRrSQuvfjiDiSRot2HLTq2lcKOt8+fA4Dz5xhD4tyaJ77+d0ZlOzRkWYGdGOCzKwYGYc/vuvwhXb4K2/6wNMWW4qf5+c7DW/dqU0Csf3wOc/QjIW4dbf+k/8h7fcSasJl4VFLWwqlkC+R73h9YWt4Os4RXYeYJb9eAUFpn6QRPbVBZhSUyIhP/lRH2BesbiT1rBO0JMQnboCq+LB1E0/Pl+13LyMx8UAcx5kfv+vNX1CTdAqCz/0+QRZ3zinJJZNcKljUq+5ONU69VqFWqVAZ08rRqPI+YGDfOXLn2VJbysrL2unO2USqs2h20V0V8LOpDPOY24mR6VcIx6LYhg6phlQLJFaMJmaApK1ekUxl7ZbV4vDoGWq4I9oIomVaEGPiFRN+ikNpsbm2Lf7qPIjppMRVdQuMsB4KoOt6cxVasxWPTwjRtWzVD/mxKzHhk3Xs2rlVtLphYqdlW5AT/jiuk0gGEHsIeIHrdYdirkiD/3rlznXf5o//eM/xgoFoFikMj7Oub5T7H7ySYaHL5BMZ7jrvrfRs3wVWsCkNDWDEfRTqk1LJxA3FRgUVkuSR7V8HrOnEz0RU0EtQq4EgmH0skthcIzdX3yIyZMDlGezNCyD7qsuZ8Oua1m4aBH2+BwzA2eZmZ2i7NgYEYsj/X2s2rSRq2+6EaIxPyfAMNQ2nHd/z982m0vcZnnF/EHVDOJ7FSWy8/DVX3Q3CLwIwBQZ+nShyHf2H+A//Mff5qa77mHH9TeQamtXYUsyDBSJajmfZ+TcMAf371cAc9nylar6Q8C6ME41RyTl8pUNxXrKSM6t2uiupBUHSMcTPLv3GSrlEivXrFID7kRLioAVIlcusXzNGrq7FxGOxNWwIxyPqPu9K68rfay6zre++jW+/i9f4O7rdjF6+AQjx0/SmM1zw7orWZxsIyzHTbFErVShraWF1tZ2JQcV8HC8/zinzvQTCUUYzU+oQcGSzl5VOxKLREnFEyRjCTy7TjlfIGQE6WrvVIBSOmdrAsJyWQR4SOBTMp2gUqtgBAMMnR3i7LmzKrXYjFicmxjm/PgwOzderdhCqXuZmplldmaWpQsXKXm7MJoCkuTOIkMjP2SoTKGcp2yXFVgPBSSVXMezLBauWcWs5TAcKNLvTHJkcD837dzIllWLsbQKHZ1x1XUb0RtoIoMVibaYmRsNVc/iODXFXsp1xvVcde+dyxeYmJmhbLvkK3XyVZdsxeXCTJGzY7N09i7nvp9/DzVhH0UFFwhhhGPKHCKA7+jhI3zyb/6W63fu4orVW3Bsg3/8x0/zC+9+M1u3r/GBpCToigpAwvI0Swl61H/X5VU89HmAKSmvri8oF0l2w3MpFPK0trYqKX+tWqNcKpMvFKhLKm0ggBWylB9TApkUU9msVVaebcVyykW0GaDcvH+rd1Aq2RdYzu8KZJOqK/HAVm3CgQDtqRRLFi6kM53AkgqeRkMN7DQ5cC49XpMt8LrZ8D9tgDk8MqxKidOWzd4nd/Oh//rfCbg13nvXVVy9so2YJYur+Zmj7LtmzH1zLfJK92bNdqmUPRIROflsdE0Kb2s8fOAk/7r7Arlynh1rA9y6xWNpt0TzOxQq4nOExIu1Mc6PYuf38Pwd82LA+YP753/ox5e1v7zv33w1w59+Zo7337eOD9y3ESMgPWzNAJfmOf0CwJTiYo9qrcQfffIpvrZ3gI999C+4+oZrmJp1SKUSBGXQJIt3BTDFoycSWbkAvb4lsp/5zGd2Dw4M3CPAcsPGjS/r0BgaHOSBBx5Q0lhhHF6Lx+lskaAeott0aQSCKuznI198hL/8//6UbK4Iv/i7sHSTn7KqPBkaHPoWfOtzcNsvwdpmj2e1CM88BP0H4MZ3Qu/lL/51xGMpTIEj3kyJvUw2pTPSdViEsaP09O0hPDZAj5PlTddt5TevWaTeOhSUHFFNgcx5HiLildVnkg7WsaLHdwYLfOyhg4zbBkMbbsLeeDVoXf5nUdF2zgt/5Ab4+/dBazv82v+ESLppYLZ8IGqXIZwEexaGT8KDH4ELQ1z+zl/mT37j11icCLM2rqsbroRmyE220Wj0mf9mAKbbBFT+IOj7PZgvBjBr6EF/Gu9LZF8+g1mYG2f6Qj/TZ/voCMNl7QkiklZcK4Er4TKOApgikVXJsM3QiFd63rzY4Of5xVCzA9OviRKAKUDTB5hqkaRktJIWaxLQAmSn51Q/YCxi0ru4Da+e5ezAQY4ceYbt21exYlkLpldEK00Rlg5P2Y51qTaxGDg9xvjIDPFIiM7uThVSY1kBgpZ0TnrUnZKS0CZTUSUHdZp/5rI5VTJvpZME0yniLe0YRpx6SWfmQo6PfmQfC7tjXLm1g0ajjhULEo6bBCIBbPEnxtNUXJPR6SpHT82yYu01rFp7Hd3dV6gevHq5qoapwWhcsZoTY1OUCxU62ns4fOAwZ0/3EQwY3HXvvQRkO9UqVKcnGTp0iGd27+bcufNE43Huvu8d9GzcwsxMloNf/RoJM0RHRxvtq5aSuXKdktTPHTpO7tgpBbg6br4Ga4HUbDSwBYg6Onq+TvHMGM/+85c5e/S4CpcxMzFW7NrO2m0bSUfCTJ0cYOhkH+OTE6rrMJRKcn56iitv2sUNb34zRBPNcDGpGfNV8j5b4j/mOWu/EOEnAzDnHZ7z4FYBTDXAkQX0CyE/co7NFMvsPnCA97zvN9h565u45qab6eldothPWWzjONQrZcYvjPLENx9nbHSUzduuUhJOzRSppYzwXEqlkhp8hYJBWpNJNGG7BPAVioQMYaL34Tp1Ll9/hUprjaQShBNxtKBB14KF9PQsJpVuUwmewUiIXGGOfCFHSyqFUyjwjQe/xLe/9FXedee97HvoG4wdPkVXKMatV+6kJ56mUa4xNzWtEmvFs5dpbWfRggW4tRrTU1OcGTrD3oP7iaaSxFMJQhEZZrjEI1El502GY7SnM9SLFTXrSUbiKgdDZOTlcpVsbk4B41QmQ6a1RfUSD54dYHDgDLbj8IabbmR0boq+oQFGR8dY1N5BNBKlWK0yOjWlQGVGWEEZZDQ0JSkOBkMi+sSt2Sxe2I1muGrII+ApHkkTDEbxzBBFCblKBTinzXFgrp/j5w/xjrtv5NqtqwlqRaJRjXoli+7atEZiGAGLSqGszq1IJIrnSUK0nwotgyXJ0egfGuJU/4BS28Qz7ZjRNF4oQaqrl0effJa8rXH7vffTCCeoYpKrOepY6ZJk3WKRg8/s5R8/9re88YY3snblJiol+Mxn/4G3//ydbNl+OZie6s21BWBK27URUeeCp9s0JMZZEwZT5LG+RFZXVSK+lFs4XWEQBWQKsxyyQgydPcvxY8eVhLqzo5PJyWkF0sUXOa8U8dlLCQXzNUf+tVdGDJ4PsNUJ6K+r1QBP/sw/V34keX80SEgljWnSkUqzZukS1izrpSUWISi/Kpdn4xLAfKX3wVfr+ZcA5g/YktKpls3miOglQl6dp7/9KB/68Cdpixr8x7dcxdqFKRU1Lw+5GIg81gwECKoUwx9h9zSgXK5TrpaIWx77Tg/x8YePMT47xZYVSW7eZLBxaZ14NN8s2JMFjq8ekrqp73pcrOaZB5GvIsAUPCFKwT2nFvArHx5h4/IFfOg9V9OV6VIAUxdJ14sBzIDIfmr893/ez0cf3MPv/f7v8p5f+XfMFU3i8SgBuWIo53azZ1ALUBSs+bMJMKW9I/7D9nQ2m+WLX/hC8cKFCwd+/X3vu1bkOi/3Ib7La6655mUD0pf7uq/keUNTUyTjKcL1OrVAkONjc3zoU//II5/+OO7abSD+RbMZdmPXfY/kF/4aajm481cg0+F7K6dH4V//Blq6YNc7INH64h9DVq5SZaI0RwLk5Gku1Mewzh0n8tSDtNVz7NiwjHs39LCoPcXlUUNJgMT7LGl+tghrVLS6R0R8bdLT52qcz3t8+Gsn+NeD50ltv4kza++iZsniUkBs833k80uKscjphAL7yG9BJAb3/haEU6BLbKmwqs2SS2FsBeSMnobHH4CDTxHeeBX/9T//MVeuXsmWlK762WpeQy3aLI0+PfxvgcGs+IyOko1ezGDqF4X8zAPMb3Hr3XfSs1h8QfMA01XXzO8CmJ5Bo25QKspS2WJ8coZ9Bw5y8y03kohbFLLjzI4MMD54nJZggyVtMaKNKg27hO7ZyqvuioRaLr+6oTooX85DZPvqszSn5YrRbP5/FToh/yhvUNNDpACIXJ+aPYXzUESFxEiEv/wRViigwlLq1TKZZJiGm0fzcmheFrs6RVdnmFjYxa1MY3llYqEA1ZLN2aEZKiWD6akaczM21bJOJh3CCgaIxwMsXxElHhfzv3jfKqouSxJ0JVBNhn6lcgktZNAImzgRk2Akia7HMbwYuhvm4N5h+k9l1Tzlqu1pQuEGVkzHjMq+q2NG4uSqHsPjRc6Pu6zfcgsrV19HKLqQwwf7mZ2aVadIMpFh7ep1RCIpBvrO8S+f+AwJKw62QzRssWXbVlZdvpJka1IxnlKPMX78OOXJKWWL6Fm/CcsKMzp0jue+/R30mk1HZwfdK3ppXbGYuclJzu3ex9jh49TxWHrHDfRu30jbksXqGBOAYhQctMkyc/uPMTc6TtWuYiQitKxdQnLJAqq5PKcffZyzx08pWWRDtmFnOwcHz7Dtlpu44x3vwGrraCpuVHTn8yCzKXp+XiLrX5R8gOlHH12UIv9yDrQf8px5QDsPMIWD/z6JrCFdsxqzxQp7Dh7il3/rP7L+qh1cvetGlq9eTa3uKq+uVNkISDt7ZpBvPfaY8lVu2bbd74xUQfc6uinBgcI8iUfNQfcaRIIh8jOzjJ47j2UG6TtxXIHQzq5OxXwmWjIEIxZlu6IkuS2tnbS2dNDW0YEW8LtEhcmKR8JkxycYPHKEUfFQtnQxsHc/9ug0y5ItbF6yCsS3WygpyWlrJkMoaBGORGlvacUtV1WtjEhVZwpZyk6Ns+PDnBu9oIBoOpUmk0opWW06GlfMqwQaGQ2NVEx6IuUcqJAv5LE9h1Q6Q0trC2YwwOTkhPKLGuJFpcHQ+Ag11yGdSrGgtVNaa5VHtea6Kkk2gonVECYMJRP2gxwNdepHwyElkZeqOAFVjbqmEpUd2a6xMMWoxzMXjvGN/t0sX7+Q226+irUrRMZbUH7HoCQ7BwxCDZ1SoYxbkzCaoOodlQCxeUu3qBMk/ClXqTJXLKNbMTzxScq9K5hkrtbgX778KDMVj3ve/ku4gQizFYcJ8TXnSrSKxNfQGB44w5ce+HvufuMdrFh6OdPTJT7195/ijjffzOarrsCKh9CtiDr/G0aYmmRmaBqeXld/ZPCry7WtGbyjZmwyA/bjz5T9STa+sKUjoyP09Z0mlUrR1dWpelXlPqjApDCez3st5ZST/ya2gHlmRl1xFchUShH1n/0F9fOdxapREyWvF4ArzHsll8N0PXo7Oti4ZiVtCQknbODYHqHIJYnsj3mJ+pF//UeBQj/ym/04v/jTZjCnszn0YJCMVaVSLOJkh/n6w9/kkW98i/aowbaVXdy0YQGRUEAlWxXKNqbp92pJ99IrfeRLJc5PjDCTy/PlPf3sPzXC1pURfu4NLqsXeISDOXXREexlO35Qp4A8lbB+8aPZkuIX0voNC+rxYgDzlVtF1UvJZ5BHvriIf/8Xw0zMxPnw+97A5suW0tADGOKna34uD99ULxJZqS7RtAof/cpx/vyBJ7jnrT/Hf/3TD+AE2jBkMjUfy/76AJj9wPIftJ+PHD7Ml7/8ZbZt25a76eabPwp88OUeE1/9yldUiME9MmF/DR+D42O0pFsIVG0KWpBH95/gz/7if3Jk31647/2w/jp/5C+AS6YOE0Pw4N/A5VfBjjt9oGZFYOI8fP1TsPlmuHzn8zeM7/tqSmcu8Zsi5zIhPw6JFJx9Eu3Rf6HLyfGOO65m6+pu1ofrKqm1R1ILbYdkNCQiWgUypbtLUwCz5Fs8XSnBrvJ7n36KJ89mWfb299K/7A6qEuyjzXf2zMs/hcWs+VLtI0/6J87GWyTG2ff1CcgUL6bcs+Q7WwbMXICjEMpVsAAAIABJREFUj8M3P6d+74N/9F+46Y23s7M1iG1XqOsGIV0n4tFnxK3XuURWJE7VZoqsQDE/9Vpkhq4EUUgXITAwkmXvoX6+8ui3ueXOO+jp7cHTHRoBFY+jghk01aBoq6V6w9WwaxplUWXoEcYnZ3n2uf3cestNJONhyrkpcpPnmDp/mo5YgMs6kwSdIppTwqCGIfvckKm3gEUf7L2cx8XTdH8VM3/peuHC6i93ZGTuS6R9clS8l81/VGDF/HsKg+mHYNRFWlevkIyZ1CvT1IpjUJ+mq8PC1Ipobh6cvAr8iAQNctkqJ0+Oq5CefNFD6vOqpSC6VECVbaygy5atFosWxpU1opSrUMrVCJoNEskQqbRFvV7BMTxcqaYKGjRMi1AoTdBIonnClLjsfvI8Q4OTbL86STITIZYKEVQAUxjgIMNjRU4NZDHDSS7f8AZ6l27FI8ODX3pUpTSHwwkChsWu626mo3MJJw+c4r/9xh+w/rK1GNKP5zW4bM0KNt20k67lvZiJiJLf2aNjNIoiKbTQ29qhWmF8+Cwnjp1Aqzu0trXSsaCTeHsb2bPnGXzmgO+vxGHFHdezaPsGUksXK89koOYRrEFQJpDDE9jFojquNGEuWhPo0SiFyUnOP7mbvoNHyM3OEbAsMr0L+cLTT7L5xut42y/+Iom2DlWnIAz0/M5XIZnN3R9Qa9z5Ba/Pqsjx5Q8wXvl9/gcdk/MspjoEFXPp+jXbTe+tHHsCMLPlKnsPHeFd7/sN1m7cws5dN7Jm/QaVImuFLcUee7ZNfi7Lg5//PAP9/bxh141KypovFihWKjgixVZgSbqyAyrpOJVI4to22Zk5AobB1OQElUqZUNhCk/7VWAw9GKBar5FIponFUiQSKVJpAQ82dbuKI73H9TrZsQnyY+NUp2YIlevUJ6axyg5doSjL27oxqjYB2yUZjqhuy6AZVKA2HU/ilW0lbZQvL/uhWCsxMTfFRHaKet1Vfa+K9YzGVKpsKBjCqUrFRp4uGRZIEE65ogYtMjhKJ9Ok0yllW5LvLd2Skjr63NH9hKNJWlvaaGttJxNN+lJYJCjcouF6mK4mxJ46s2XIIb2K6h8l8fQ9smo7GgEVYChVIVXPwQlplMN1nj17iKcGn+VN9+3i8nULaW+VtOISmlZVai3xXUqVlV2ykTy6gADMmABM8T2qq6QKb3J1Q10lqw1d3bOKrk7JNchWGjx7rJ/h6QJ6JMPiFeuJtXYpP2atoVOsukSTSbW2ujB0hs9/+mO87Z57WdjTy4ULkzz8yCPc+MbrWbH2MmyvzuTsHFYsQSrTQbKlQznbpY7JD2z0A3lEgizHvUh5pRpGzoKgrqvgo2OHjzAzO6tCoCRorbd3MS0tLeoYk30m20q9jJLHNkFj82r9XV545T+VrStpsb6kVlKCFb8pHaSan7Is7yvL2+OHD9F//BjxYJC7bn0jq5YsVgFjpuQv1D2C1iWA+XLuhT+J57x6V8ifxKe76DV/2gBz6Oyg0u5n4royJtv5abRagUcefYLPP/gIYarctm0pV63pJROTi5bvPxCju3hPngd+UkKrOnw8lVcgt6r5cCAxbU/naswVqpwbn+aJQ0coV3Is7TR5w7owG3sDmIEJP02sUcZ2QWwtiq2RdbALYq34Lt9l8071XQDzYlnsqyCRlZeQyrNwoIPf/fQcDz0NH/rlbbxx6zo0Pewnkc17MOd7MGUxL54Dajy4+xz/zye+zpardvKJv/4v2KEOP3BAl/5P3xyOFlaSiKqAZA1C34ekf8IH3Eu//H5g84s9TQBif3+/CvJZtmzZJPDplwswJRnvkYcf5jfe/361TV7LR2limHAiRcXWGK5p/PUXHuJzf/thJkQGff9/hnSHDwYlVbVWgWe+CkNH4Pb3QtdSsCt+gmx2Es4e88N9Ij+4jkWt3BXo833N6NMEz59kyaMfJZAd5Tfffi07r2hRBfWVqk5XS4y0HWEmX6E7k6CuN7DlGNNE0uMSFVmtSqE1ODha5YN/v5dvn56gfqfId98GoXQz8lkQgsBTCRgS9tKf2CpAIX2e4Ywv2VXRgU0ZtwTTyX1XTsDSDIycgK9+Aob6ufvn38Vdv/he7lneRk0SckNhTMchUqv0We2Z1yXArDdDfvwgCuGJhTeeZ/6EXZEieB9gChPTPzzLnkOneeTx73DzHdKDKVJmj7p0VsroWcCMV8doSI+lptTJpYpL1W5gmjEFMPc+/RxvuuUWUvEw1fwMpdkx5sbOsqAlzPKeNFotR6BRloZdZAlmBiRpVUKIBADIufOj+BWa15/nB+c+4lS7XZgzXUIn1DJJLQD9Xjb5HZ/VUiymitz3qFWKuNUiUUv6OsvMjJ5i6sJxli9pw2zkCeolIqaLJxJyzyGbrzE8WiKetihUPAol+R5pZsY1xoZzNLwsO7YbrF3TQlgPMDNa4WxflmjEo70jQld3gmDYo+ZVcWRRqDrxQkSiGQw9TKlQJ5lo4fjxMfpODxFP1OhZ0k26LUkoGlKzIglEP3x0mn0HJlm9tpuVqzfT2bkKu27xuS89SjjdTjTdTrnicf3VN5KItTN6aoSnPvUlVnYuIT+TJ1sss3zrRpa/YQsdK3uJpOJ4tTolCVXJlxQ4i2ZSBIIapXKe8alJ1fMp3rpEIqn8mPbwCGOnhxgbGaOquyy4djPhpV148TCBYIiIFiTsBhTIVB0MqurIgEgzGMhxcOdylM6dp+/ICfLTcwSCQVKLuvnTB/6O1dds49+9+910ZlqxzIiSNPsUH8xX8MleDiii2g9ckePXz8n2Ieb31pq8atdqeT9HzpPnpx3qeiiQplCrs+/Icd79a++jd+Vqrr5+F1uuvEoNdYSlU8ykpLoaOn//iU9ycN8+rtt1g6r9mJycYnJ6mkpVvO7Shx0kkUzQ3dOj2KZoNKo6gv2aM1f55eRvwRTKB2foiv3TDVOxjgLWBFhVykVK+TzFbJZyNo+dy1PPFXDzBSiUSBpBwnUPs2zTEY2TDoRImRZpK0p3qpVYOEw0aJGwojRKEvZUV+exAGrZ7uLxNMMmw6MXODdyjkKlpEKLItEwmXQGp+4wOTHBws4exULWylVqlYq6xAhwTsRiiqlNJqSSxmRiZppv7P4mV2+5lkU9vcpXKZJP+T3Zp1Er7Ms5lQRU8qx0GqrTW4brHo7nKJ+0hFoFDFPlThihoKpJKjpl8vUi1VCNMzNnGMwNcvvP3UKyLYAeqmIE64TDkjJdRxOJciNAUKBQ1beGhCJhPE3Crmo+wNJNclWbXLVOtuqRq7nkbI3ZssfwdJ6vfetprrrhFjoXr+TAsTOs37qDrkXLiKXaVJVRMCx9vBXOnDrG5/7+Y7zp5htpSWeYnJxhdGKcbdu3KYZ3dHKCg0eOqvTgrgWLWHv5OnQzqJKHxXct92TxUMq1TiwIIheuVipqGCCwUfy6n3vgsxTLZTZs28a2q7aRTqfVMVQo+nVn833D80vQ5mX0+fNInVFqn8up2IzV8hzl4xRm3hc0OQQNOcZtvz7JdfnU332M4wf3s6J3CX/yh/+JRZ0dJMIyxPPZEEPkHZcer8kWeN1s+J82wMTL+rlu85NNtWDxxSzfefxxPvOZ/83U6AW2rF3GhsVJMnGLVqtB0GjQlgypOHh/SFP3J1t2BSuokS2WmMoVmcwWGZnOMzBWZDpXxtTyrF88wRWLYdUCkWD8YKLnNTlSLn5TE+ZyEAnCvzwFH/os3L+ri1+940YikS5CZsYPwZBLpFwsFYNpUq+LrwT6xkq87388QKazly/9w5+RC3SQTLeAmVBhBXJDm49JkovIz+jj+wCmpMNKSqzEqAu4VOmP8LIBZqVS4S//4i+4+557WLly5Wv+tZ3spPK0iNfj2Ngs/9ef/RVPPfYw5XU74eZ3+2xjJOUnx5ayPkspiay3/qLvbRJ5rEwLZAEtj3Dsh0/9VbGy4fvqwlLMPIn2uY8QP/wY77hjO7/95g2qrqdQyKHrYSIhk3Qtqm5QMnV/UYApiyNH59Qc/NHnj/C17xylvPM22P7LkFrw3SFCambrJ5I+78SShas69wXwyjSnmegpsqFgrNkHWIaJ0/DE52D/U6xft4G3vO8D/OobNuG4NfRITIU5WKVCX6yn43UKMJuTn4bUQQjzKABTlrxKd9cEmAHqiLQKzlyYZc/B0zwsAPPO23yAqanCGAjIEEDkyDaGpE5KSqMLxaqHBIgFAhHGJqZ5+unnuP2WW0lGLaq5aUozY4yf7aM1prNEkoPrWSy9SoBKk8V0cOoyIJAuTEktfHky2Zdzoslnl6NCiSSbKyO1UFL9xT6DqfznCmTKIMKlXMpRr+ZpSZgEnJwCmKMDh2nYFVYtS9DbHSMdNZXGY3x8klLNJpZKU3aEwwjhaQl0vY0zR4v0nzqP1pjk9jtTdLRoBBsm2Qk4+PQ4XZ3SPaepfsNV6zup1LLNUJMQ4aiUreuUynUKhSqLFl+mZC0TU7McO3Ga7kWdpNvSWPGI6jasOrB//xi7nx5m9aoUV27bQYfUSFU8JmZrPHv0DIOjcwRCSTpbe5g+N0OLmeF99/8q5w6cYvDUIF44ys2/8h7MeAAjHlRsv31hjL2PfpPzR08S9mDbdTtpX7+K0II23KCuzg9NNyVPBGaLNKq2qoFwQyaNkI6bDJLHpuI6tCdaCNQ9DLtBQPzasiOEpDANJeeUWhNNOnmrNRqlCo6wf+IZU8yTzdv/4DfpXLuCX3rPe1i76DKCUmurahFkCNoEmPMMZtNqq2ojpFD+eYD5E4CXz6uM5KLVlGDPB5/IglvTKdVdjvcP8sd/+iFypRrrr9zGbXfepboYBTAK6BJw2XfqFN958knVYSnHosyHRGkloLCltVUFskTjMYKWRTAUVP5GARGiPhLmbx5g1gWoyxClKVEUFkoAlTBUIm0UMbikiIr/U6S2AfXHQ5d9ULWVh6cyM0tpYpri5BS12bxisWN6gJ5MK1csX0lPazsJK0LQAXuurPpMLXkP3SASsVRysV2vqs/07P5nGZkYw7SCLOxdSF1AcMNr+iBjhENhNQws5vIKYAorqvyB2Vl6unpUYJAAJakh6W5fQDQcU2BREojld01DZKDznnw51QVY+15ANVBqeEpGqyqD1CBL+ps1xe7aWp2SV6HUKFLSS4yXLjDnTXPzm2/AatEwox6RVIBsbloBTDWKqmvY+QpRI0zYDOPUJJm2qNQeAqLD8TTHzgxy+NQgZ0Ym0KIpik4APZLGTLax78QZ7v65XyAYy/CXH/0kv/Te9xFPt1FzpDooTUI6MPNZhs8NMNx/gnJhjnA4pIYKq1auIt3Sogb7hWKJmbk5jp04qYKOOjq7WL5yBfF4wmdoRSbsNtSxIgBTBhZpkTebAfJzc+zb/xy29HTqBol0is2bN6EZBna9rjowpSZnvrdS3TIuUtTNn0n+ONAHmLbj18bIGmpudkYx8/JeVkAnLLkG1TLl/Bxjw+f5yP/8MzrSSW649hpufMP1rFm+nFQ0puSzXr1OKGS9bnDOy7kXvZ6e86pu+G3btiU8z1tqNBpdnq6nNM8LN1TM6o//eOf9979lcW/vrT/+K73MV1AJlHKR9xcpDWFW5tOtPJuRC8OMnR8iXyhSLOQwtQaWJr6kKpm4gRX0pULij6nWJT3LUXUJU7kylVpdTcGkdLstadKRNomGbKLmNFbIZyjnS2ebFUIv80P/lJ5miF8UrCCcGYUv7obuTIxbtq6iI9PmV1b4V2lVgO6LjPweTLnJTxddPvP1ZwiEYvz6u96KY7WoHk2MsJ/x05Tey7eR4dnP4qNULJ6LxmLP94yc6e9HPJcCLLds2XLxR37ZAPPDf/7nlMtlLr/iip+Nr1zMqZtNvLWT0yMTfObzX1LTXzZfD50rVKCEXy8iILIEEwMQTfley/k0YTmQxVcp/67SVF/w537flxRAIAtD5d4Pwbk9GEeeYUVbmOs3L2N9K1TcKrlSGSOSJBQ0CdfDSj5j6oaSVDkSRqAGQx5BOYdFUm5D1g3y0NEJ9h86Q2XJWlh7i+8fVbKdeReUQAj53aYbSvlKPBB/qXwe8YXOh8cI0ylMvSTfmgGfxRSWtu8wcdNg6423c8e29SLSEc0V2DUa2bnxv/r0J//wZ2PnsqTRaDzqed7Z/fv3n3+pz2R7UsYkC1+5xs0DTLm+yeVdWL0ArmY2k3xfAJgPPfZkE2AuxtMaPoMpukPZzhJm5tYVwHQ9jXKtQU2F+VqMjU+z9+lnuf2WN5KMSMn5FJW5cc6dPkLK8ljQFkWrZQlqZYxGGb1RVbJR1Y3WkD7IUJNVfOnbj++w9Bc3L/Z4/ufNHCu/ruViKYhqLmzeK2RIIr2/Dg23htGoETFsTh87TGF6kEy0ypb1S8nEHSIBG7PhUp4rcuq4JFI2WHF5mpauhVRcnbHJMoNnsowNa5QLVTraXG6/q51wqMjsWJnpYYe4LJDdOeEQsMI6XYuSBEPicxIWCsyQhV33KJZqZHOigomSyxnMZm0KlTzdCxK0d7WTbu0gGI4wdHaEAwfHOH4iS3uHiRVqo6OjlQULYpwamGW6IPswhhVtI1+ssWLJGrauu4oNyzdQKjnkc0UaRoCF69f7ihWRu1WquAPneOKLX2bo2EmSkSi77r2L1IaVGF1pX7Qg94h8mdLQKKOHThEIGGSkgH7lUkiFKbg1xa4E6i7WbJX8yAS1YhUzFCKzqAejPQNxkdbLIer6YdQi8ylX/SGSHKeGhhPwuO09v0C0s5Vf+He/wM51W0gEQphqcCRDJD9jbF4ia8q9SKErCV1penGfL0J6qbPmlf1cYUp1IDaDfeSNlURWBrVyjhmUXY/BC2N8+oF/Ys++g6xat4F3/fKvMDE1xd5nn+HcuSG17QxdAqc8FeTj2nWfeXNcpQqKJ+JEYxIuIxEp8gX9PksprxcwIcBAQISSgyuWXoa+Imv3fXDqpuzXFvpXTlnnqDu8RlD3Hapyb5AhgfRRGnUXQ1hV2XeiLRC0UrOxC0WccgXdcQnIZbLm0abF6IokaY0lCYt0NmCopFLxpHpOnampSebmpimWS6qWR6pHFPPuOErOO9+jKJLncrlEKpIgFY7ilsq0p1sV4BR5Z6VUxQpaBKRj0vGTZ6NWVOVouM1EVzU8UsDaZ+1kW6jeR9W/KNdBTbGbekBHM3UqjSo5O8+cnWWyPE5RzxPpsrj29p04wRJesEIkKUnPJVVDF9QNzIaBW3EISDCYp+OITNfwuyVlIRiKJjk1dJ6ZUhXPjGIbIWxRI3gmM+U6JwZHuGLLDoxIiif27GPHtbsIx9IUKjUmprPK0ylso5KVejXVk6r2lWGoChff8ynqkQo1u44MFI6fOsU3v/k4a6+4nI2bNrFooV/hErKE9fBzBWQYLrLXsdER+k/3qbT7TZs209HRjmGatLV3qIoVYcvF9xqORpQMfV4d+zzAbB7u84e9/+nmhUI+oJdjOBjQ1XEgChrXrjEzPsrA6T6OHz5IOZulNZVk5dIlbFi7lp3btqngKmFXVWDWpZqSV3YhehWf/dJ335d4s/vuu8/YvHHjB0rl8t25XK5z6dKl+oIFC2Ktra1pOQDnDbqv4me+9FKXtsDP5BZYtmwZbW0CsH+0x+HDh9WF+9Lj38YWkEGSLAxNJQGtY+fnLvzn//dD7/5Z+Ha6625o6LrIC3ob0EajcRZdH2o0GmdN0zyzZ8+ecxd/TgGYArZl0SpdmJKoqRZeTTmz+AZdhMGUFMLvAZh3vIme3sW4WgPnYomsAEyRyYr8z9MRwkMksmhBxsYneWbvc9x565tIhEOUs1PUshNcGDxOeyLAsgUZQo0yIb2K7kmSbJmAIbVRwqaaOI2QyuJ8KZ+cUv76K+fm4v57bonNSH0/a0JgpGwDYYTEGzSvwp3PGpUWQn/lrZ7bkFZWm5Be4TvffIRKdpiVvTE2XdGD4UqKZAmv6nLk2Umysw6xpMVlawRgLlAdd2OTJfpOTdF3XAKCYOnSCNffKIOVIheGskyeq7Nx/VKy2Qk8r0IyFcSUnuaIiSmSPgUoDGzHo1ipM5evMDDoMDUrY48AmbaIAsLhcJR4Io0ViTByYZQzZ+a4MFonGIREsoWFi1rpWRBhz7P9WPGFdC5cS0vrUg4dOc41197MtTt3oZU9tEgSzbIk+hJPgIEEojge5Es0zl7guUcfZ3LwHIlUmq133kp45WJoiahtaZcq1EcmmTlymtNPPKNAw6Jrt7L0hqsILWyjUKtiuA1C+RqlQwMMHTxGIVcg2t7K5dddRfCyRTQyUdVLKtLGhgKXNXTp2BTZdDgIMYta2ODuf//zRNIpfv7t93PD5u3EzDABhUzFY42qQWm6zpAqW38x3EwMbo4iXuq4+lHOcdXG1DzO/IPLB5jKJywJqQKa6i5js1meO3SUb3z7KcXOrlm3gcmZGU73n2Z6akIBTLkPSf1HLBr1C+fF3m7XFQsotRrCDAlTKRJGOYcV06TS2yWtU7bDCyBSJZoK22bo6vcEmCqSvgkwVbKngEAZ9AmDLMONep16pUq9WvFTRk2TWCiEpRmYApZrNco5X1YrHkqnVMWeLtBSN0m4AVIBi45kSnVExoMWEQXGPKqFIrVKmVIxz6nBU0pSLSBJ+igbzZoZNRzQdWq2TcKKkQ5HsRyIB8LErQgRYSo12eMCXuV/DbVtBGwKQ6tAkN/629whYmtq9t8K4GkmjqsKG2HjhD0PiPmnRt4pknPyDEydoR6q0bW6k8uvXotrVfCCVUIxuT5JtZJIbDVMYYBrElRjKBZdZquqz9fQlPdVUl1F8aZZUaLpDkquzmzVUeq3wdEpirZO95IVmNEU58dniSVb0AIWs/kSJ/v6QRfPdJRoNEwoqJNOSeiXhm1Lsrkw+8JWN4POjACRaERVCX3rW08ohdKtd9zBjmuuJaDS0P1wtubZQN/pPg4fOMDk2CjrNm1i3RVXkGlpUV5Vec+qXVP7QI5fkdoahqmuz+oYv+gEUUnJ8y/a/IluGupzSRaFcMcyTBY2slzI49Vtjhzaz4Hduxk8eZyrr7lGgcmEFWLb5k3cdO21tGXS6rw1xSP7cjrhfpQT9tLvvOQW+LEA5i+88533JlKpP9qxY8cVmzZvZsWKFS/5hpeecGkLXNoCl7bA/4lboNFo1DVN+2vg9zRlFP3ZeGzfvj3sed4SXLcXWNLQtO26pj0RCAa/8NRTTwk9JmmLajkpAFMCSHRRayiAKasFQwXTSGC9XxVzMcD8NjfdMS+R9QGm4D5RdgiDaUiKpQKYUnKuUbXF5xZgbGySfc/s5+7bblMAszQ3SS0/xezYIEu7UqxfuZBkBMUCak4Zt17E1D1/8WtYeLqlXsdnNH7w47sApk8ffc+T/VW0kgA2XHQlNxR5rzA6TeazKdJRsR+K9WgQkr5Gu0y1nMWrFzi+/3GoTdLVEqCaHyccKBI1PdyKzte+OMGSxSYr16aIZTLUJCgnEMZpRCgWg3z5C/uxazWWLYuybqNGMukxPS6eTo+1qxdTreQUa5lpiVKxs+iaQ0gYfAUspGxdpJUNZgo2zx2qUvc0WtpjdC9op+/kOPk5CUnSfFuHJ546jXzBZ5U3blnO4mWdSiL35J6jJNtW0LvsStraLuPIvsOsWLOB1SuuwJ7M4Yk3sqcHq6uNUqVEJBgmIL9YKMPULKMnT1OZzRJJJGjbtA6ju4VGzFT9iYX+cxQGzjNx6BSDT+4jX6uw8tZrueItN5Nc1UtVJHM1B0bnGH9sH4ef2M1sPkfb8qXc8I43E1m9lEbaB8wCamvTWeqTs2jZArVahWBHC8aCNsoRg3//G79OS2sbP/9z93Pthm0YolIScKl8335i6HwhiXLyNoN+/APBl0VflAb1qp3Egu/8OsB5VNsEmOotZaSjU6jWmcoVGJ2e4WjfAHsPHOTZAwdVeM+KFcvpWdijqi0sAZHScdlM6VTMk4BIVxKHRd4qthX/+BDQKOBS/swnJs//zM+P8BmvoPQ9hsNKiisSWR9YzvsyjaZfT4QqHnUBF9UKdq3aBG8aIdOkWpBhkKMW/gI4k/EE0XBEeXRnzo5QHZ6mcH4CihV6W7voTqZIGiYRTyMqYTfZPEEBs1qDbzz5dWJWjNZMG+FYjJpTV7JKyWDNl0tYytsZJh6wSBoh9JpHWBe1WJhIwMLSTUKBIKb0UDY0qlXpn5S+56DaDirGy58siUbDHzQosO0q/6SARAmTk39vmDqO1JboNlXT5sjAIZyoQ+/GJbQvayXYYmCIoyLcwHbK/msIQPU0nIpDkADhQJhgMEyhUlT+RyNkMSWe1oaGFopgWAkV8jM0NkX/hXHGZvL09K6itXsRXsBibDLLbK5IzYVcscLQ2fOURD0gUgbJpvXqpFJJQpaFYQSa8tNZxVqGIxE1YBJ2NhSyCIcjPPnIw9z1lvu47c1vxrIijIyMKLmrgEQZVDz08MOcOnKUZCzGb37wgwqEyn+Xa244GlNMp2wyOR7FmynsuHhgL37MB8X61+EX8kSCIVOhd3mNaqlEJBKmXCwwMTairsXf+PrDHN6zB3JZrr/tTeRzOTXEuOPWm7l+xw5a0gIwG+o4My4BzFftGvVKX+hHBpi/98EP/q+Ojo633nPvvZnFi59XCr7S97/0/Etb4NIWuLQF/k/bAoeA39E07bGfxS8ugLPhOG9uwC4d/u7p557bUxMjVpO9+36AKf160tz3AsA8PTzDnoN9PPz4t5shP4uVArEuaa8y8RcmU+pFVBqj4DUN29WpVT3VWzo6NsHBfYe4987bSVpBBTCd0ixTw2dY2BZlzdIuosE6QamJqRdw7QKGLotDU/lBa47/eV6KafLJqYvkrvNM5vxap/kz+Zwi//ODI0Te24zrbiYe+l5UP/ZITew1j9mZCU4dP8LX/vUb3HbTSi5bZFGaG+Pws32sXRUkHYO5ySLRoE48GiKKvRIhAAAgAElEQVQajxKMxanUG5RtSauNE4st5KN//RSVSpEVy4MsX+PS0RmhUQ+Qn/Zwqh7xRIRkKkIsHsRtVMGtYDolLKeqrAd1PUTe1hnPOzx1YIpkWzs9CzsoFWvUyg5hPUgsGFKSRmGWwlaUZKqVQChC/+A5VbOT7lzA2bE8RrSL6VmXI/v7+PWfexdG0WX05FnKo3NYmQwr3riLy269jkZYeCspZJeYzBqUS778T7yQQQsjEcUxoera1KSyYirHyLNHGN5zkJmjAwRiYda++VZW33MjRkdCeS8bFRtvdI7s08c5/NReBUI7Ll/BjrfdjbWgnUbIwBOmM1/l/IHjXNh/lNzpQfUei3ZsYsFVG7GTIX7zd3+Xlkwr73jr27lm20612FYydwlVM1BSexXo0jx6FFOlRNDzTMtPHmAqoKzoMf8KIe8uw5vZYpnDJ/v4H3/5V5jROO3dC0m2tjE1O6v6BxOJGOGwpTxy4sUUT6FIY+VwFTZJQKb44YTF9Fk5X/Yq4Er+v8gpRc4YTySIx2LqWJBwHwW4PD/8R5I8QwGToABT16HuOupvR9g9VS/xAgaXz6+ArSP+6DqVUklJ4uW9JbVWvl5Heztdre0kQ1EcyaOwPcKeRsjVOPrUHoaPniI3PIY9M8uVK9fS295JSB1bDkMDA8zNzWE1Qa8hFSwSCGMECFthZZ0INnTCWhCt5hI2TFLhGG2JNIajEWgIAPEBd61mqwwIqXEROb9q5GheoJvaBF92OW+dEKuADNpMnYapUTccqppNxbDZe/xpgq0WV96yjXRvCjfq4lkejZDL0MggViSkAoisQIi5mTnioQTJmCTZOtQ8j6rjUZZE3kKZw8dOMJUtYETixFs6cHWLcLKV9oVLVNrrudEp9h8+zrP7D2GGo6RbOki1tGFaFrMzWTUMEK+tgNpgOKSOB7tmY1mWGlzJfpVAQTkmgqGQ2l8z0zPMzUzzhhtuYMuWrX4jgWEwNDTEvn37eXrPbt50220sWdJLyJRkdY2u7h4FTIUNL1fKSlYr+8MM+qDS32wXWwv8gZ6A+3mA6fukVROmH3sgwx5hlwMGxXyec2fPckxSY0+dJGwarF2xgm898ghtrS1cffV23nTjTVy+YjmpWFTtK3m/kPS0XHq8JlvgR9rwv/5rv/aXO3bs+JW3v+Mdr23M5WuyyS696aUtcGkLXNoCr8oW+BNN0/74VXmln8CLbN26da2uae9rwINP7X3mEV8iK8zj90pkhcFspsiiq7qY/vMz7Dlwioe/5deULOjtxdNfkMhKcEdDQn7UawpLouN4BrWa+NVhZHSCwwcOc9/dt5OwghSmJ6jkJhkZPE5bLMCyngwmZUKagNSKD6oMvzbA/yxB5Qr73uXMi26mZt/lD9qEvstU2AYfZAiLq8CGMuf5dSUKCczLC5VM1mVmeoyB/hMcO3iIW3etZ3G3RXFmmJOHDtPdrohcstMuG69Iq+TiuazD9FxAATorapBqaaGjYyX/8Mm9jI9naW3TWbPeY82abqLBBLOTDqdPnicSCdLSlqStLaWswkajqlLOk4bjg4tgjJoWZbLU4KuPD1BtGMSSEbWQzM81iAUDpCyDStalYbssXdTF2rWXUXc0jp8YpFKH7sWXEYhmOHFumtHJEvFQmju330hucIyz+05Sn8rjmCbr772dzW+7zc/FUlHnjvKtld0qumUSlK69kNSWGLimju262MUKVqHKwJ59XNh7GEazpNtbWXTzNXTs3IzoVF1hilyPRr6KfWaU88f7VEdifOkCluzcBjFZ5PohM1rOpv/bexl4Yg+TJ05R8+qsuek6Vty4EzcV5nd+/w9IptK89d772HnVtRjhsA8wJfxAwmRlUXsRwJT9L0eS2ufqgPrJAUy/JqfZT6kYwnliR84rjel8gWN9/Xzqs/9MKJ4ilmpBD4YUwyzf31cUiO/MB01+TZMwbeKztBWwUEdsM8hHZIgiDRX/nfyysJQS5CIdpVZI2MqQYiYvrpGQOCTxVjo12w9Oks8pvkwBxGJBVn90xXCKX1MAhmWFCFtW83PpKiXWtm1VoZGMxYlGYuoc8+qiEXUJupAMhChPTDJyop8Lx07jzmZVGm3atGiPJ2iLJ1Ti7LlzAxw9dojudAet6RbCIUvVZiSicSWBlfzRaDCCV7VV+JMwmsu6F2HUG+iOAEbJQfL8FHtd8xls5cNt1hOpzsVm96Kkkja9fWrgJoeMFVDVQFXqVKhS0ms8ceBJIp1xrrt7F/FFScpGmbl6jsnSNH2DpwjHLLq6u+nq6FF29KgVIxgIUSxWcBoGU3NzXBibYC5X4MCREyRbWtm8fSeRpPSRJglIVVA4CqZFqerQN3CWx7/9FPmisKOGCmISe0ZbW4caGkgary6HuBlo2nobap+UiyVlyxGQKftegKZiqkMh4vE4K5cvp6enRx3z01NTPL13LyePnyCZTnHLzTezeFGvYkLl2JJjRvCjSGNlECG+VRlmyJ9Kpao8mMKEP+92nx/mqYlEM71bMZl+wJUICuR4Fql/pVLi/PnzHD50iFPHj6l9sGhhDyuWLuXB//3PXL56NbfceBOb1q9jaU8XMSuk5MbyuiE5yC49XpMt8Io3/O/81m99YPmqVX/43ve+94f0Dbwm3+XSm17aApe2wKUt8HraAhKvu0PTtKM/qx9627ZtCzTP+6O/+4d/fPfKlSv8kB+vGfIz78FUIT+SHhvAlpqAhgDMaZ4+cIpHnniSW++aB5iylhKJrCxxHTyvrkqyfQbRl9kKwBTP4MjIGEcOHOGt99xBLBQgOzFGYWaUUQGYcZOlPS0EqRAJeoQM8TrWCRiySBFxo8j3msm/L2PDzrOYvkqr6clUOKLZe6fWzbLq9GVyzbwYv6ik6cdUDReaLKoNJSGr12vks9OMDA9w+sQhdm5bQ1erpOFeYGL4FDGrLmYrKkVYviyK59pMz1QZG5cFewBH6lvMIPH4Ip7be5aRkQJib9x2dZiFi5JEgnGKcxr9fSOEQgaGyPz0IJkWg3QqSCYWIG56qquuUJFgVoPJHJwZnhHOl1DEUpUIE5N13HoVz65w4VwJoXBWLlnA5vXL0V2TvhNDVEou3d2L6Vi4lGNnx3BCcd5w45tIeiazg6NMnz5HbSSrpIlr37SL5W/YxvCZU6o+xAoEsDIxvLY44fYM4URSyQBli3rCFEmCsOPhFQqMnjhNbmiEeC1AOhEnvnwJ1sJuFaTVMBo+iJH9ULIpTkwiJfRGJk586SKqmqO8fyHx1lUbnN+9j/N7niN3eohGQGPZddtZtH0Tdkjj/b/zATKtLbz1bW/nqiuvxhCzqUirBWBKg8T3AMzvYjB/ggBTRAIKyCkAKBJ0/1jz3Zj+4GY6V6Bv6ByPPPFtCISpNzTy5TLhWBy7blMs5v1aiEhEsT5yTAoKErZKpbkLjSTRe3VHyQ8FYIbMkPpbHkr6Kp9BwmuE2VM9j01fZhMQCESolyvYpbKqRPGZSzlu55lLH1gKkygMVjIlnZlxlXAr/ZWmIXVkfuhQKBggFhHWVeplDFxhXCWB1vVIhywSUtMxOs746SG0Qoni2CSW21A/mxsdJ+hpzE1N0N93nO54G5lIgqgZVDLadCShzlf5HslESn1mYctDLizv7iWqSbCOxEO7KklWgLUcAzWpB5G6GlEnNK8fomCQdiVDgrOa1wAB1JoE/ASlo7KOrTnUAx621eDrTz+GljLZcssO3ITOZHWaGTtHRbMpN2qEYmESqSTpZAZdEyemDASEeQ2qruVsocToxBQXRsc4M3SexcuWc/2umwnFEpiRuPKZVxxJtNUwrTCz2QJHT/QxmytQKkmQpI1dd+jq6laAUY6ngKkhjR3z+1d626VqpCoyWglJEiDaaCgGXFKG06kUqUSCarXK6f5+ysUiY6NjCjxu3bKVnu4elTIrtgQ5TkROraTWru/VnK84kWPDHyYElA/TP679z/G9DKacw773WIYiMmhxKeYLTE1PcezIYQ4+84xiZuUzxsIW0VDo/2fvTaAkOc8q0RuRGRG5L7Xv3dW7uiW11GpJLcuSZclI3jC2sVgOBhuGdxjOM/BghgM8Fhk4yNjz3rPxzJnlDBgGP/OMwWDj8S5LtmWtre5W72tVb7VvWbln7O/c74+srpZkRrIkLJtMnTrdqs7KjPzjj6jvfvd+98JuNLD72muxd/dujI+OYqSvG2ky2pG83WSnpfP4vqzAS1r4226++XU//hM/8ffvuf/+wY4s9vtyvjpv2lmBzgr8cK3A/9A07f2v5Y902969t9z/Mz/z1K/82q9dDTDZwY9MftZyMBFDMyDAXMSTh07iq9/6jgDM0Y3jUriLRDZG+ZknoEqciMkIiMGGBccJ0HJ8TE3N4MjBZ3H/u96BVFzHyuxlVBamsDJ7HqN9OezYNCwzjPmMLm7ccZ0Taj48xsqQZdDoafkc+esLLHI7m43/xOJbZtDas5VREaQCwllk06RCFVPiPRz6Eu/gB3TpVOHwdOCk5LJaraJZq2Dm8iS+9Pl/wD133YSxwQy8+hy8xhJyqQBJg6xcC7VKjU6HIuvzAkYBpPHs4RkcOTqHZkNHysqgWmGBCLzp3n40GiX4ro5YkIXnqNm4ixcrOHJ8GpvGNey4ZhT9/UXEY77k9J07M4UTJxcxtxDDvn19GBkfQK53APm+AcytVHFxegFnJmZw9Pi8RDx0ZzMY6+3HYK4Ppw+dQmVuFb2ZLvQOjEDPFbH5ln14y8/9HKYmJtAqV2EvVrF6dhqZVBLDu3fCT5n47H/8T4gtrKKvUMTY7h0YufsWdG3diARnozgbK30FjZpMhIkEFlZmJaKBct2eTJcY9IRNF0HDhtdsIowFiKUSMPIZIJuRfRj4LqffEM+nUQ8ciY8wEUNSs1A/p2Y6vYUVpNMpZLZtQny4H/VGGb/4gf8dAyPDeN/P/wJu3HOzuJiKFo9Acx24ZKkrCRWRDzrZukhT+qrMYHoR06iMrVWBLVtY4nGURHa5WsOZCxfxjUcfhx1oaLoBKnT0TNEdeBWLi/NYWFoQAEeQmUqlJTe0UOxGJpMRoEl2SjmhqqHPJBllvgf3MhlvuQZUadi+HvjctsyVZisyBxn4qFcr4jRO9/OW3RI3VxV3EpfcUX4xFoVzeK7niAyUx0V5Ld+BMtbu7i4MDAxiYGwULiNTJDA8QIwGUbYDv1qHW65Bt5soGEnkDAut0ir+5s8/gZnJCwJCtwwMI6g2YK+UkUIMm/qHkLeSCMiiAyj09MJtNtEolRHWmhjIdmGk0ItUzERoc2WZqmWIUZBDM7JIJt0GmFQttMGlQZm3dJliCOPM/g3RYIyKoSOWS8DsTuHz3/wSloMahq/dhKn6EiZKUwgycWzdfQ1ueN2tiKeSKNermJtfRI3H3bSl8TI6Oo64lUSa7Gyo4fDRYwIas4UujG3cjGyhG4hRyh2HxllRNtJomsSGjabL7CMbFWSteU9ZXS0LoEskmM3uI0YlANlrgkBeL3FD5nT54H2EDSn+G8FnwCxWAIcOHcLHPvYxbNuyBfv27cMNu3cjl8uhUq5IMgBnVtn8EfbbNOXc15oNGDyXnodarSauxcLNR07EbYCpWngSEC/NPe5bAkw6xfLvjtPC5akpTE9N4dgz+zFx7Bje+pM/ifmFBZw7dQK1Ugm/+e9/E+OjI8imUujv6cFIbxdSEcDk9Wt0ZjC/b+XFSwKYv/D+93/rZ9/3vjvvuuuu79sBd964swKdFeiswA/ZCtynadrXXsuf6S8+8Ynwhj03YjcjdNoMpgBM1g0sbtoSWUYpEGAu4IlDJ/G1b30Hb3nnOzA6Pi4sFGNKIIH1BAgOQmbIsMTQDcRiCbheiJbtiZPhswcP4T0/9g4kdQ3lhWl4jRIWp86hJ2dipC8Pu7aEwK0h9JvQQkdIKGb+0drHJAi8Kkrkn1/d9YX0eoApuX/CTNJ1k+6ZRpQByLciC+TAcWy4NNIg6yNA0ZA4hcmJCUycPoP56Rm88+2vx+5rhpG1PCTinBstQw9aYlbiO4HMJrL7zyw5spFHD1/ExMQ8sqkMLKMbMY3SRR9dfbaAR4uRBY0Yyit1lFfLmJlZFpOP4cEkHII3HUikNczPBzB0B5mkhlQig2wugcGREfSNjiHV3YvFagv7j5/BxNQibnv9m2RccmFqEcuXFtAdS2NpYgb+ch09iRwGB4ax6LbQu3Ur3v1v3g+rr4uwG0G5gWCuLMYkRiqJxcU5/P1//i/I1W10ZbLo2TaODW97PYpbxpCgpFOzlJNOpan2TiGDCsWFgS1OpF3JHHRPQ/3sZSwcOYVLp8/CjQNjO7dj203XQ+vKKldYRme4HjSG07N5wfPQbCBlpQVEBNU6QjrJsuGQzgC5DDwrhn/zv/0C8j1F/OR734vb9r1O3lO5uSiTn7Y8tg0wlahvHbP9KkhkCWTI5FJWysNR855Kfi1urVoMLPdL9QbOXLiE//nQN9CU7FgXC0vLWK1UsSr5wBp6ertFjppKp8XQBXpM5K7tgU4x+REUq1h3mtxQLi37mFJZeegiZ5TZPIPXpmI25dqgKy8zkAWAhNGc3RVn2lq9hnKlinKlIvLL8uqqMFgJ08Lo6ChymazMYRK0plIpMfrp6u5B79AQ4sUsAnGp1ZA0TdRWywgdFwk9hoxliqtvnNea7aA0N4/FS1OYOHIcp/YfQFirQ6856EuksWvDZuRiFjJWAgkCMU2XGWqt5SKsNmV/7Nq4FZmYKaxmNpWWKBY2LAKCK+6DCGQS+tDBmACTCUtGSEhEt2wNPp11rQSagQdb9+HEAzTjAT7zzX/EotfAxl3XoIQWBndtxvDOLegeG4LZlYUXpzw8gOsFSt68xmAqaSvzSBtNG0ePn8DFqRmJENq0eSu279iFldWyZKvT2Ig/b1pJYYt5DyLAo3M0zxPBnSQ5cKLRcwC5vpSTDsEbZcFJNhuY095qyrkg2efaNpo0STI5r+ni2cOH8Zd/8efCLG8eH8fG8XHZC2oPqYFbNtb4/027hXqjIVEljI3hvqrVqih0dQm4pBn5GrgUAyp13a0ZKImJUoBsKoEm91F5Ffl8HpcuXURpeVmMoq7dfQOOPXtI8jF3XrMT737HOzDY14t8Oo2B3l4UsxmkjBhMdTl3AOb3sbB40QDz9ttvz962b9+FP/3wh7uUjrrz6KxAZwU6K9BZgVdgBX5P07Q/eQVe51V7iaf2PxNOnD2D+3/y/shFNmJY5DcIwzvIH8bghJSLAafOz+OJgyfx0HceUwzm+EYVVK8x442FdNSpttmppkulBdNMCbhs2S4uXZ7Cwf0H8M63vgVpk/OBS4j5DSxMTWKgK4XNY/0wdQeh10Tg0zyGr0N3SlrT0/6/PTP3z09hKgY2mgGKZtPauFQ+WiSTZYEPnaHvBJqQAtl1W7Ad5ry5SCQyaLRsTM/N4sjh4xjbsFHkgGR7mrUqYmENmruKsLWCwC7DbSxD820pftOJApoNFvgMBbewfft2eA6zLx3EdQNxPS/Fnskk+tgSUilKHtPQtRSaTV9en0X80vwipmfOo0FGhpEQ+QyqNSBlMHDeQjGbFXaD7IerxbDq+PCtNGphHEEiix279gChhXhgIhkmYCGBb336c5g5fAp9Zga9vT24VF5GUEjjlnvfiDf82NtR7OsDWgGwVFeZk1YciysL+MZffxIFL0B/fz/6d21B7pZrYHbnEWOczYqNi8fOYeHMJWGEh6/djq69OxGmKJMms2tBq7uonpjE9NOHcWL/ITTgY/z6a7D7jn3IjQ9Bz2WluPUrdVRm5lTenWXATJPlzCGkKVAQiCQPZMIaBEU+ghjwi//+V5EZ7sWP/9x7se/W1ylXVYIG0Tkrgx+CTO6ctk2UsJdr4X1K2tduRKy/6NpkyfomxYu5KIWlJNKIEkKuApgCCWIym0sG88S5CXzyM5+Fx6aMlRQ/UjLfLbL3WohUMgGL7CGBYdyQ4l8ga8QemaYhQJLFP9+QBTydQ8V4Z43BjJTrYSgSST6fpT/n7XyXZkG2NFjicV1Y0Uwmi3whj1w+p2JPHBeNRgu2bSvJZqMJz3FgEuzRxKbZRLVcEXkm2cxsPo+e/gGkclnkugrI54vIZJUTqcoyjMl7UV4r0JimQs0m3Fod1YUlrFyaQcILsDR5CTOnzmHx/CXkYibGB4cx1N0rgDhr0knWY+ijZG5u6htCwUqJ03EmxbgcNU/KsEjGngQyUyquXhKtQoCp8Rw5nsiKvVCDQ1lz3IAf0+DoAZq6h7rm4ktPPYKy7mJs105U4gF6t49jZNd29GzeiKYegpZKrmRomvDo0kuJu6aL0VA7g5RmOe3mAdlSrklPbx8azRY8P5QMWDKVlNITYIq5mBgosWGiWEqeawGYvqtyhznW0L7BhYGYQLFRw71g0iCJbsWM1Go25Fy5joPpmWnsf+opPPn44xgcHMS2bdtFji6RUL6KuuF9cmlxCcsryzKPObpxA1LZjBwTPxNdapX8up07LbylMgKLTJa4//jF2zEBZnm1hIWFOZHurlbKYubEmdFCviAs+NDQIK67dpfIYnOplDCYfV1dKGSTSMZjMgZOe58Og/li7kCvznNeNMD8wAc+cN/em276yvve/5pWc706q9R51c4KdFagswKv3gp8XtO0d756L//yX3lmfiH8m0/+NX7t/6BMliY/BIlR8DojDxCDH+qwgxgcTQHMxw+cxMOPPY77ZAZzgzL50Wn64pFUkS+vSUlWKCwKQVq9YQvIvHT5Mg48/Qzefu+9yCVN2PVVxLwmlmYvYLS/iGu3b0RXPoEY3WjhIgxcuE4LpqGYCnrIiqfrOuPP9eHesiLRbz/lAKu0iGtTV8/7Ow1ALAHRLOpYjLHItm0Wex4KuS7UWzbOnDuPhx/+FvbevA893X1ineg2azh17AAWpyfg1Jfg1FeQivsw9RBmzEB/9xhaTV+KbQahb928GcVcEYYeh2v7CL04khbnMWPI5l34fl2Yv3g8jWQyA99uwrUbqFZKOHrsiERsuLqOcstDtd4Sx8/ufB6DA4OwHR/1po3lWhPzlToSXf0oDG1A19AGJNPd8Fwga+UxkO9DQk/hb//sP+PIN76NbKhjw8gIFholLDl1JAe68YH/87ewYes22NUW5k+eh16pId2dh5aycPHUcaRDDb19PejeNAyMdcHnvFrVQXNyAY9+9iu4cOQs0qksbnzjndj8rntg9OZkRpfMil5pwr4wh6UTE5g4eBjN0EP/9s3YcvNudG0eRWgYkp1ZvTSLyceegub5yHcX0btpBOnxEcQyFjQjLmYn9eUy7AvzcOfLEmPyW//1/0HPdVvwnl98P/bs3YcYWahAU/N4LMfJXCnVnjBW7SKJ4Fc9yNu+8gBzjXCXvFXF5KgdyetLRysIsFyp4cTZCfzV//e38OMWUrmCzF+aNFihtNOnYyszHRVElZgesoUCLnVhI1PJlDBW3G8EAMVitxi6mIYhBf4aMxV9xmatIUwkAQvBOJsqru+IeRPXzojHkc6kUSwWpaFAJozv5XpUKXCeDrBbNmpVzgfW0Wg0US6VMD87j/nZWQE3NIgpFruQpgtqsShzm2TAssUc0jw2up/ymuacLM8PGUNKgxl3YhjIxtgU0TB3ZgInnz6EI48/BcPxkdHjyDB703MxkC3A8kLoLRc5zUAhbqErmRZXWZrGkMmWeULOYZLx0znLzcOng3RcmcbwMzkekgnKimNw/ZCj1DKHGRg67FiIRszH48cPoaz56NkyDj+fht6dR9f4BgzvvAb1MECTnq6cUU0khXlkI0AYwGYTOlER5w+j/FKJimmfS7lv8car4JlEkBCUceaVaovI8VjFqfAhvtYislZCaxXcJF/Rbe/K/6v7JRlNjhoQYDLPdGVlGZMTk/jS//wC+gcGJO+S55znl3O0bEoQZJ45fRrTMzMiBth7663IFXLSQJJj1DV5PWZvro0hRNeWxglUrj3BsfwJmDENlcoq5uZmUVopySjC8uISZqZnhO2+/fbXY+9NN2JkcEgUNTThyiSTGOzpRTGToLGPyNv51ZnBfPm//7/XV3jRAPO3fvM3f2Xfbbd9/J3vetf3+l6dn+usQGcFOivQWYHnr8CMpmm06nvNPiq1Wvh/f+Q/4PcfeEAYQ7rJSoOfxRDdFxET90MGgzOo/vSFBTx+6BQeeexJcZEd3jgmTqAu/wvItLADDnGBJMCMxUwkrBTqDUcYTM7dHNh/AG+79z7kUxZa1RKcegmrC1MYHejGru3jKOSSMnsZIxvK13ZtGDFNipN4hCalKIyiC/mtaLRMWePLN9ScppBX60El6+LoNeS5hLGBJgUljzeZtESO6LmOFIWJZBpxIwHHDTG3sAJdN3HwmUN47DuPIXBtWHqAroyJ3kISlu7i+ms2oZBNgcX76MBmJM00GtUqLl2YlNkil7lxZCFcD/VyA6mkiY0benHTLdsQi/uoSeC8KwVWo1GVmcRMOgUjZQmguDA1jUcefQInzkxKMbx50xZcv2cvvEBHzMrASOehJ/OIpfMIjBQ0I4Vcvgczl2cxfX4K5dklDGWKePqhb+LIk0+htryEu2+5XVikqYUZnJu9jN/5v/4UO3Zsx9zERXz5zz8FS9Ow5Zrt2HnnbRh6/T5x22UzgqZOSDFTUAOqDmpnZvHlv/wM6rMrGBoexQ1vvANdt+yCMVCErQcol8vCMCVbAfTVOioXZ6BZMSSH+pEcHwZyCTSXl7B0egKTTzyLp7/6EHTbRW9vLzZctx2b33QburduhJlJoVkqY/KpZzH3nSOonJ0WVuoTBx/BjjffiZ/61V/Gzj17hRUzfEovoyZDZPTDvSKslewf7hG1T8ihqSncV/ZxhWtXoOC5AJN842qzhcnLM/jSQw+j6YXwxRBKExYsaLtvxlTmJAt5ggA69UoGYcwQ6SzjRwheCOykWWUQ7RkAACAASURBVEIXWoJHXUdCMhA5p5kUIMq5zUySgFGT55ORdDw60RI0KBkvf5bsVNt5lCCBgINGM/y30A8FaPL4JPPW91GtcP5wHpcvXUaN0lZoyKTSSMYtmQOs12toOQ42btmM8W2b0Dc8JKBfpKgE0SGP3UciHhMjKcaWoN4SkFk0k+hJZrByeRbf+Kcv4OlHHkHKDbBjeAzdiTQSHmASKFbrKFpp9OUKqJVWYMVMxfzG4ypPlcwv2WyaSdGCNVCO1xbVFnE+j8ZaCmRSOqEl4ggTcbQMDUcmz2CmXoVWzKF/x1bUjDisvl6M7twJmwoCRuJYFmKMCiHTTmArcTEt0qQQl+0IJF5R+isAKZ25iKVstpoqnlVXBj5XdiVnLcXWKZriVe0G+fF1UUzcZ20PHD6XtzxKzenaWsjmhaW+cOECHn74YZw9fQqjIyPYtWuXGABxtpIMJt+l6Tg4efw4Lk1dFuR65113odjdpebKPV+yNtncIBPNvUcWWz5foOZ9BS5H7KW4instOHYTq6urOH3qtPw890yrVsdd996Lfbfuw+aNG5FOp+Gw+eG0RCK7ddMmFFMGLJoZRR850R4yfWUv186rvYgVeNEA84//+I9/64bdu//07T/6oy/iZTtP6axAZwU6K9BZgRe7Atpr3IigYdvhh//kwTWASVdFXac5D5EZ2UsCMMVgtkIdpy/M4slnT+JbTz6NN3MGs81g0mlxDWDSwZHAkOxBXEwuhMF0PExNTePQgYO475570JXLwK6tolpaQGV5DgPdOWwaG0KCQzY0rpDjYDFNCZgm0QeSISiwUGkdCRAIFCPnn6sBJst5ad0LFBUQqkBlG53y+yzgDCmOOKtGBtOIU3YYSIYgP38sTtBpwfN1kbwuL6+iWqkhm0xidWlejr22Moel2YsYG+qBoXlYnpuGycw+wxBXxHw6ifLiIjIJU3LeKislBUKHB3DNzs0YHS3C9Voyvya2/1oMteqqyNwojWTtyQKPBX692cSl6TmcmriM6cUyYGRQHNyAWLKISjPE2Quc7cqKqRClq81qA/1d3UiQrXF99OULWLg8hYnTJzE1eQGbewawgcyq42NptYQf/fn3YsO2rViaXcAXP/VpKR437diGXXfchvG7bldyOB4Px8AykjcA1F24izVcPnoWXstHptiFno1jcLvTiBeYAWrj4oVJOKs1DPUOYqhvEH7LBpwW9JQJ5FJwTKC+WsLKuUuYOnAcx7/5GDJOiN5iNwa2bsCGu29BdnwYccuEvVzGmUeewupjx9E6Nyuza58+sx/j996Ot/3b92H8hutV3qNmIi5Dd0oXG8ZUM2KtQUG4F7mKRt6XYibVfrQv3/WXMQvol3JZt19NOMvI5EeMT9bNYDY8H5cWFvGFrz6ExdUabD+Ar8dEJklA6jMWhowO3Yzp/hqBERquEDgxkoR/ciZSSWSBRDIFz/Xk/KWSSXF0VZEVpgCpDDMF9ZjM9FHayqgLMQTyKZtV5j/C9pIdFSmkLq60DiXJ/CyaJv/GWAzmsnL9yGQuLCxgenYG1WpdHEgTpolUzEJ/T6/IIG3Xwcz8HErlsoDkdCGL7oFeZHI5xCzOfCvAx6zLBOM3mi0koKNI46BMTnJdjz31NJ5+6GFMPH0Qm/oGMFjoQiZmoLm0IhJaOsrGXB9504JFGaykDyn1A+Wj7IkQUJMPIzvM/88kMgKaaKJDQy+6Gbs0+uKeseIIUxYWGlVcLpew4jnYdvNeHJiYxKLtYGjrNrQMAy7XU5yLmdnriiyWa9iymzJLznxNmcG9QmtHRmOaPFdJTVW8ijT6OF8ql5uS9K5JtNs8pkTHqLAddTdT98Jo8lj9v6g+yDa3UK9XUWROZ8JCaWUFh589JBE3lP0X8jnJWJXzzrnUWFxmfcleLi8uIK5puOWOO8SlmsCQ98emba+x4wIwfe5rzp4rpvbKtaQkvIFni8ydTPvlCxeRpLyf4Nf1cPvrX4+hwSGkEkl5DY4IWPGYRJbcd8/d6C9k5N7J1+S+zibMF41zXuzv687zXtwKvOiF7wDMF7egnWd1VqCzAp0VeKkr8FoHmPWWHX7kwQfxBw88IJmNqhiJcvc4T+RzHklHy9dRc4EzF2bw5OHj+PZTz4jJz8j4BjH5CfQAHv0wZQ6TeXo+XIdTZDFhADm31bJ9TM1M49mDz+JNb3wDegp5pm0DbhOVlQUUMxb6e4tiEsSoExZWwoZKREmk/ZK/qO66ehBsKuGhPEUYTH6GSCAW0Zvq31nkMHplHcAUCR2LFhbUjsz2CGOgK6mkFwgXwLJUvup1zo7FJdtOC3y0GjW49Qpa1WWUFqaQT5ti8rO6OIXF2QsoLy9IHMv2zRuguy6GerrQU8jBs1uwazUUi3mMDPejq5hGvVkV1tRlXqBpoklTDQ1IJ1NKssjsOcpRfQ8Lq6uYL9WxXHNRcTRcXmpgqeKiVPdRqfno7RtBId8tWXznz5zDrm1bsXnTOLqKBTgrC1ianUG9sopWvYIDX38MO1Ld2JAuqpm63hzGr92FXKGI88dOCfO49eabsPtNd6E4NAB7fgHNZg0uIyr7M8j1d8OKWwhrLlpND36DxkwGjEIeM04VejqJSq2KYwcOYrRvEOOjG9DfS5mxmn/k+XJ1H1XNE+Mer1RBdXIGU88eQ9Y3kE/nkB7oQu76TdBywmkBdRv7/+GrWHrkMLzJeZHqfW1hEjvf/SN46799H7o2b5R4CiuMwXKVLjZoA8wo5qC9fwRgSlGu/msXxeszIl8IYL4UkCnFdiRrpIvsGovFGWdNhxMC00sr+IcvfhlzKxU4JBJNS6JWKNVmk4Ugk59dvDLYbGDGoZUQYEkGkQCQklVKacVFljJNmiVBEwZPZSFa8nwCGcnCJFsveYRNkdKKwVKgKF/OSRIgUqZpJSwBQD6vCSICytUNA8l0ArlcHvliUdab4KRaraG0WpLcRH5sArrQC9DX3SfzvgSpiwuLKFcrMtdH4xjqJ9mEqNRrYsjD+JOeri50F4vwWk2Y7GfwmHUdqbiF6sIC5s9NYu74GeTITNabKM0tYPrchLCdlh8iEWoYyhWRJgBnLqbrCkhKxE1xWPXIZupxAZq8P6TSGdmnBN0yU6oz3Yfibh8eFbwpC0yjnJifxanpaQxu3Qqzpw/ZoWH0bhiHHY8Apq4hiOlwfbKllIdq8h6xGO9LKgLpimx/ra2hTMeE81UP6fFF5lDqexF1xyZFpN6gyVGgG2IWpUSybYns2h0wktJCVBmU/qu5bwOu62B5eRlxiWBS852O3RKGm/dE5tNy750+cwaXLlwQie0bfuRNKHQVFYPpB2L+IzJYOu/yzSluiBy7ZcsLk9ne+8xmVYZtPI6VpRVk8wXohiEgc2xsVGZgBYjSDZeScAAjgz143U03IZs0YXI9Bchypjv+onHOS/293Xn+P78CL3rhOwCzs5U6K9BZgc4KvDor8AMDMD/4QZm/lJkekUCyEFJ5bLbPAjiGqhPizIVpPHXkBL795DO478feLhLZUA8RxMl5uEINiVzODeG2lO0pGUA6J3IGc2pmBkeePYI3vP529HV3IWHEkEnGUS0tImnFkM3QZbAqLIp04skmrpVWV6JG1gNM5SnY5olUxz6aRlr393aBtu65oqsNJJtPmCVxYVQgm0UTC2jKP32fzKEGP6QsTIdlphCPmaiUVpFOmEjFNcRDB26zjASH+7w6qitTuDxxCBfOHIEJDzft3gUmFg50FzHQXUCKbIfdEOhKNiGfz4IunTS94CxbMpVBZbUihW5fd48wAol0UuIInEYZLdeDlS5IMHvN1fHYweOYvLyM1XqAMJZBoWsIw0MbkTQzeObpZ3Dtjm24kbNNo4M49K2volFaQCGfQD5l4kP/7o+wVS/gup5R+E6Ib5w9ip7Nm7D75puxaesOzM/MYHT3Ddh20x64C/NYOXpcmNuGGULb3I/xm29AvqcXXsuFH6ORj4041zadwtnyAlbtpgCK88dO4J7b7sDGwWGkraQqh+kUCx+O10Q1tEUaR7YK5Rpq56eRCBiRkCS9BAzm0Apo/uQh5mt48rNfxvK3jwGXloV9+9rsOex+z5vx9l9+P1JDgyL3tDwg6SpZHUGCzGBGsmnpM4hZJvk4NcvI/9oskXIabhftV0qqNoP5kgAmYxrErCVCtyJ9VXOYIoeFhvmVEj77pa9hbqUsOZi6RfMpzjw6IkNlc0EYTDZw2NygUzNNqoQKZT5hXHIPKTElwCRzaNuu/LOSh/pqXo6Arw1iItdXMp8CXkVaqaZRHQGYahaQUR/8k8csuZ5seFgW0rkMil1FdPf0IpNNi/Mspeb8WYmm4Ppx9tHmPGZCwAuPkY0g+SyUYbZaWFlZwdziAmbn5lCu1dDd242RoSEMDg4IKKNkltep3agjk0ghRXbTCxCrN8WEamFqGqeOHMVT3/kOWkslWCHQTeVAzEQ+bkrEiekGSDDyg67IBFAhDaTMSJrLv1tYKC0L2E2kkgJ8ubw0MHM1H7plIDAMTM7P4vDZc4jl8rjtnnux65Z9yA8MwjVMeJquolCUBY86Z3E66/KcKPZS7q8ywqpY7LWTEYHLNphsS0tFtHHVXVBJXuV8SE6xIX9eAZiRjHQNbEZTm8w15XEIQ69UKmQp1UHQPNhDvVZDV6EoMSc0b1otr+LAoUM4ffqUMJY/ct99GBgaQDKZEjlv027CiLPxJfSsUpOse0h/L4oB4nm0yEiHnoBbMuEGmyjMaYrcjwWQynwvXbJjSFkG+nsKuGbTqOxPcfuN3J8NJWfpPL4PK/CiF/6lAMwDBw7gl37pl+TjPPPMM9+Hj9V5y84K/OCsAH9pdnV1/eAccOdIX/EVeK0DzFrTDj/yoQfxAAEmzU7a83USqs1gcha/hhTBdJFlTMnTR07hkcf3401vezMGR4fhaQGCGGECQaHKacsmsvBcAraYOCq2mg6atisB40cOH8Hrbt2Hob5epBIGEoaOWmVFjHwSVhzV2qoUtiIZk1D5mLAaV+LRr2Yw15x85OwpCS2Zl3bn/Gowqv5dPehuSOccVyk+TQOBbysnzUAZn7TnUDVKLY0ErEROIj5rtYa4ZfYWcjBpwtKqIB7ayCQN2NUFzF0+AcNfwMrMaWRM4Obdu+E3a9Ddljw/ZcRlnlQcUeNx5Io9sB1PWAHW5bbr4fjR40inc7jx+hsxP7so4fV0jKzVluW+YpgmglATgx+eIyewMLfcwBPPnMDp87PYuvNm7Np9Kx5/8gBGh4dw4+5dGOkv4K//20exabiAnVsGkdRcfPR3PoYRP4MdxVEgSOBb505ixmlg++tuw+/+2ceBlisWrG6pjMVHn8TCuUmUqyU0kxr8Tb248UfvRdfYkDCd9XIdeS2BXKaIWFcRU14N3z7wFCbPTWI4U8RdN92CkXw3ElocMC3qOKU/EIYOAt2GnklCI23bsIHFFcCLAwypT8SBggmXM3ryXwyXDp2Efn4Z5kJdmNc/+/LfY+T2PXjbL74XPds2wdRNJAMNKZ9GPyqeQqJKyFJH5rFkQ5RZyhWTlbV53igv9aUAye92A1GmOASBUQMkAphkbkJG5Wg6FssVfOWbj2F6cQUN14Onx9CwbQGT6XQSfb09wmaT2SeItF0X5WoV1UpFmEuCQIK2NjDh3+v1prBTBHeUr4obKRl7OqVy38fp4qoyYDkjyfUgy0eGjzJIso18EDjy+uP/E2QSYHLfMjIlT4DZ3YVcPotEksBM5SfyOLjWBFxGJgMn9IXdLC8tw9DisOiWSwOxFk2wqAowRAJ++NhRabaQsS8WC+jp6UJfTw+SloFGrYbQ85GMxZExTDH7SRM0hwEun5/E//iLT2Di2AnotoOiaaJ0YUrOf4+VQn8qg4QPJGJxGMzTJQhPJ+HpIVphABvAQnkFgWnAyKSkuZVMxVWTS1exLWYmjaptY3plBc1QQ7q7D7m+ASQL3QgMCz7BfzTXy2YdbyGx6JyvyWLbuavC9K3hu2iQXDlfS5NAlCSRmkQhtbYFsNqxkQkbm39KIvv8ZsjV+1G9Fu85bRk1WW3uC7LZopogkx2PS3PC0HWRsk6cO4epqSmREt98223IFQprDGalwiYYmXFmzbY1ACpPVCJPIi1JeyZe5PSRvNpIJFCrN4QV573MsT01R8rPT/ZS03Ddzh24/ZY9uJUxRgFAUSxF45TimhzM7zy+Lyvwohf+pQLMvXv3YmhoCNPT09+XD9Z5084K/CCswKc+9Sl86EMfwrFjx34QDrdzjK/SCrzWAaZIZAkwH3hApHFk8BgLIiiH6CtmIYwZoL9sC8DZy0vYf+SMAMy733wv+keHREL2XICZMtLwnMjoIW6h5bgikZ2ZmcPRo8ew94Y9GB7sRyZlCStnN2osGGBaBpqNmsQK8IuFNxGIJzJZFr88Uf9rgKma8gqSPqenvnamIxEtGA0v0lgWhoGjJGyRiYbr+/BZJeuGzDQ6Lk1RKOEKpSDmuCinxrhCCSMAvBbOnTyIw08+hPtu34kEaoj7LXSlUmhWSoh7NtKGjlwqgdCn0y49NHXEzbQErWsxAzpf10pi/9PPYGpqFulkBntvulks+3WN8uEaDCIkNgE4m+dRzkgUkEQrMDBXasGLZ9HwTEwtVvHoE/vFJbK7K4eMRbMUH1tHixjrTSMVtnDo4afx7NePo3KpgbHeUQSZFJZaLaxSgtndg5993/uxYfMWlBaXsf+zn0dzbgGNZg013UUtb+Len/0JbLvpBtRcB4899DCw3EBzpYbJuXkspTT42SS27NiBd9z3VuQDHeWLU5g/cwGVhWVpJPSNDGLjri1IbxmBnogYZs9XILPcItoWWbOf0KB156gZRuCFaC6uQp+vS5RKbaWED3/6rzCwZyfe+nM/jb4tm9X8b6ghQdDkr88/VFuAc5jyFYEoxWFfMYxSYOwKi9neOC91BlPkkDQ/IQyI4jHEDZQgk++pk4XSsVSp4hvfeQpPHjqM89NzaLkuNDrAxmJIJkxkc1kp/AkWE0kLcdNEo6lcY8k+mZS8RpmWBMlklmguQ8MfYWd15TarTFniqDf5b74ATM5YMrKEhT2bTJRk8+fan5UMsVjLCMDknDbnQMnyc07PEgMhM6FACmc8+X0x06EEN6bBNWOwsmkxptLJPIYE/Tp0j2O4DgLmRrqUAnP+EzL/qGTFwNLqipjTpFJJbBwbRVehALfZhNdsSRyJ22zJdcDIDualNisVnD50GEefeBJm08GglUGBDGbDRdILYZE9DcnGBognE5KP2QhcLDdrqIY+ejZuQPeGUZRbNZH8UzpvO03YbA6lkoizKWKa8DnzSWUDI4eSaWgm75XUgfhiJhTIyIGkakYMNM9PZNejEOLa3YmGOIr9i/jLKD5HAKasgpptXGuOyVOVfJ/KivUA84V+lV15OyU/Jfhr56bS4InnU7HcAexmS+ZVCTRpesaoJJrycHZ2YGhI3Hg5A8zrizJgaThEgFfFk7TluepP+aeoh0PZKz8DpcN0SGaTQ37VMOpE4lEojeW59GDGYrj5xuuxd/d1GBtgNq9iL2UnKnfgF41zXqVf7/9qX/ZFL3wHYP6r3SOdD/4qrsBzc9NexbfqvPRreAVe6wBTTH44g/kHD8DnLFIEMPkLXHLbYqbM+DBfseoEOHt5Hs8cPYNvPbkfd7/lPgyMRAAzkshSbsjCw9IT8BwWqJzBtGB7ARzHx8zcPI4dPYHd110rErhsJomA+XsitYrBNOMyu0UGJCCLIjJCFlEs1AJh/9qmFe3TfjUnebVY9grAvGJ+sSYPjGbumJUojrMy43aFdeDHd2jtL3I2MrHK6CdgYazFJMzcbTUQC1yRxtLcx7eruDRxEif2P4pirIWhfAIFKw7Nbgl7mbPi6M2nMTzQLTEsnC9l1iFlyBrnOk2ydAEWlpZw7MgJnJ+8LFj33e/6cQz2FZE0fMS1GtMTZQaUBxe6Pur1FuJWGvFkHs3QRJjMY7npY3JmEUdOncEiZ61iGkb6u3Hjtg0Y68miO6Ej6bdQX67i//2vX8Gh75zGeG8/toxsErHk7EpFZs3e8p5346a770Iyn8e3v/xlVGfmYNdrcBk+Yum49/53Yfue61FtNfH3f/lJYLEGu1THhZlZzJnA7rvvxOvfci/27LkBWr2Fk48+JQY+pUuzMGI6dtxwLW6853akrttCekKqUUkOablonp+Gs1SSeawGXOS3jCM9PISQA3ING81LS1i9MIOZy5fxiS99Dhtuuh5v+9mfwvDOHSIZpVtsnIYpnMGM2MsotURJ7gLA4AnmrmLBzsZGJIttA0wV73Hl8ZIlsmsyQV5T8k5rbBQbKJyf8zQN5WYLJ85ewBe+/giePXES1UYTqWxWinExTgnZUPAFDDJLkjOPZCApeSVgNBMJBHRRZaNI18Q5lvOYKysl+erq6pbnk61KpzNyfTPLkJ+HBkAECz5llGJoSoDJhhPBKaMoOJ/JBgyzF/0odqINvhXAIGAhSBEQG818kvUL4jpasRDJTAbZbE7MptJmSpxlTeanugQUyriFDGaM84HMq4yMueYW53Hh8kX5LJwj7uvtFYZV9wPkE2ksLS7K+uRyGfT1dosiYersGRz5zhM489RB5H2gO4wj7+gSy5PkXHhIybuPkPEaSRO1wMXF5QVoxTz6rtmO/MYxLDWq0DVfoj1arZo0vpj7aKVTiFsJCQep2T5sj12KOGJWQuSw3Gy8j2rtqKWQpjnMGk1C05XAM4Jd0s1Yy+flnm7fnNbwp2IxFXnJFVF7VcX8EsBxQ4kDWCQcVWD0uQ/5TmSSJnLoqOHQlj3zDbgfGFPitFqS80sGMZVKKIdhVwF/NhEUw6/emyy3SM7b1wyPpx2T0j6MdZFANGrjvuJsZ9zgEDfl3kpxIvmfYjDkiwO0FYth3949uOHaHcgn4wIsec7ZECK2NOKdGczvV+nTAZjfr5XvvG9nBeQXwLpOZGdF/tWuwA8EwPyTB/F7v/8AfLeJkI6Kkesg9zCLKDeMqxnMVoiJqVk8c/wUHn36IN70ViWRZUxJaFAQpiSyLDxiQRwunUrCGAwzATdg3Rdgbn4Bx46dwK6dOzE2MoxcJo1WswHPscVch8yHSPdMQxLebBbMdGIMfVCsa7JoI4PSdlGMJFhrotcoskRlwREsXOmeEzgIPxb9dhRgyQKf7BajITjbp4WIGzwOFQ8gs1RSjLIQajvKGipEHCHsZh1a4MCi463fQuDU4VZLKE1fwqNf+DwG0ykULAOrc9PoL+YwUMxipK8L4+ODsCwlmaRE0vF1VFsuWr6HaquByYvnsbJcwtzsImqVOu68405ct3MzBrosGFiFqbdUSDxNixxa/ddhWCmYqSyaYQwNLQbXTKAWAOcuXcLBw8+KQ+51O7ZhrKcL3QkLWS1EIvChhwY++cmH8MhX98Nqubh1YBt6EwU0Wz7OLiwgNtCDXXfdjs233Ii50jJWZmbgt5jDGZevG269BUMjw6hWyvjSJ/8W3vwqvGoTi6Uy3EIWd97/Ltx4953QGDOgx3D0kcdw+CuPoDK3IDN5173uZuy57w2IbR2UWV65dfJ8lKq4/PRBrJ6/iMBxUHNa2HLLLRjeuQvgDFijiZljZ3H24FGcPnsGjx0/gutevw9v/7mfxvD1O6GL4ySgcfNF5329TJagMx6EkqEoW4L7jDOJUQ7sGoO5jsVsG5i8ELP5XW9ya4V2NHBH9ByxpoiR/9aE52oFIVYbDv7xi1/F/mePYLXeQCqXU/OWrYbMx/GLM7vJVFKihLK5nJj5kK0kgCD7RBBIuWwulxPwODc7h+mpaQyPjKDWoE0N0N3djf7+AWE+KZckEKRpkBcZ1HAOkWwmQQ1ljhbBANfQ9xASYAroNGXdvDbzGahoDAJNfhFoUkarGTHYWgBKIpNWUnJgi+mcmDelEqnIsVQxtbxGeQ0QYFKaaiRMaTidnTyHlVIJhWIeyYSFTDKNXDqLQjqLxYUFkVVn81nluExW1nVQmZ7F5//qU9BKFaRqDhI1Bz1GEoV4AgmNsRoBHC1ELJ1A1XdwavoSurZuRmbrZmj9fSh5tjhZe24TrUYVTquBfD4nx9ls2TJXLgoPLQbHo8zTQNzgjCzNxOjeSydYL1JEcF8nOVSumiNtYbYAR2UoJgxm1IzgvVcBNwUYFdt9NYOpLIGo77hiDKSEG1cDzDZ7KZJVnaCQmapkolUjgZ+He4bvQQZahKcR0KOrLAEpf47gkooOabhwzj4I0Gy2VJODM5iRyVobG6tbtDqWNiBJWBYcx0Wj2ZA4GP4s9x3Zc74+GyTkJTOpJAb7+nDbTTfiGpG7h0jwHyjVkOgdjY2SF41z/tUWIK/SB3/RC99hMF+lM9B52R/KFTh9+jT4dejQIdx2223YvXu3hFC3H9/85jflr2984xvlz0ceeUT+vOuuu34o16Pzof75FXitA8xWyw4/9OCD+L3ffQC+04RGZ0XydSxwKJdyfDRbHlpOiHgqh8vzy3j2xGk89swB/Mjb3orB0RH4OjMBKAZjl1t12x3GVjgKbJpmAn7IDL0AcwsLOH78pOQsbhgdQy6bRqNWFat81i16XBfWkKCUP80YA01cLxXANAKXfOaVubnnCGB5NtoWP1fKG9Xyv+qX4tr/KwaAbrfK5IWSWAeup9w42VWn2Q/LOEZh+GQaZX5L5f6ZbKKTrfAcMSty7RqMwENWj6E1t4Ta7BxOHnwGj3zty9i1fRP6imnkknFk0yaslI5cMY+evn50943iwOFjODM5IbNqd959l8haJycn8PWvfx2l5RLe884349Y9W6E7C9CDOmKcE2XYvJEQFpMKOhbnS9UqYmSokiksNev4xrcfxdDIEPr7+pFLpZGKxZDl3GfcRDpuoNF0cebCEp554jie+urjuKN3O4bNAkJHw/RKGY1cClNwYI724X2/9gEYkJ2bCgAAIABJREFUBmfvFBvFLgDBDMGaX6mhcuoMzj5xEIeefBqnzp3Fe37m51EYG0V6bAAb9u6W5kDp3AXMHzuDlalZYRVH9lyPjXfcTFcWFVDpuPDKdayencSj//RFXDx5GiYBgc91uQfX3X4btJ4eoN7E8f2H8MzjT+H0xDlUPAd33Hcv3vxT70F2+yZxq1TSPMWqSN4lDamYgShRJaG8nSGDkJGNCp/DrL2oGBcWfz2DKWT382NKrkz1vsD9YK3ej2boIoAprxM3ZJ9zR1M82ApDPPLYfhw/ex5VSl81zti6wuzxmCgVFdDHeTc5Rg31Wh3LyytYXFxArVKVoj1fLGBwcGiNVaSsltmXBw89i5nZGRQKRdy0d6/IbcXEJ86rK4QderDJHZI1JVMETUklE0lhSXlv4DnkfCejT2RW03bkWhH21POFhSLrRfBKcCxktOcIw8oICn4jrsVgxgxxmCUDm8nmkcqkYaVSSGeyiCcs0HKUWMxMJVCt1WAzRsiMY/L8BWlKEWRuGN4on5Gsre3aaDpNiQbKkqWltH6ljEKg4fi3n8DnP/FJjGSLGMoUUDDVsXthACubRN1zcPL8WWzcuwfm5k1odBVQpjzWdVCrllApL8O3bQwO9Iv5zaWLl7C4tIy+/iEk0llxyZamsjDNBJXM2BQLJ2WcJo0qgkuaC4mzlDJ5Ela47at2xV243cCI+tRyzpXIOgJs66JIaMGqmoLtO9wV3YZKXVU/w+uH+4hzswR5EskSj68xkJKv6rqiKhDgGplSOQ7vxwashInSakUAqXK0ZqyNmsldOy5eXOuApQKX7RgpXokxaSByjxSKRdljjsv948jIgUjJAx+ZZBLv+9mfwa03XIv+rqI4kmesGAzueV63vH+3gz47Rci/+Ap0AOa/+JJ33vCHeQX+7u/+Dh/+8IdBo6vnPn7lV34FH//4x+Xbf/iHf4gPfvCDz3vOldyrH+ZV6ny2567Aax1gNmp2+OEPP4gHfv8BhI6Lw88cwMzFi0jEDNTLFSTNJIyYqSSYZhJN20OpUsN8aQVd/f0wUgnJiWMgOZlMEXGxMGVlKMWG6pCrLj3z4GxUKlVks2QbyLzQddKV4kdAoKREKLmWlE0sVqSYDphYJ19StF01w7ROchZFkLcRg1K/tmNXIm1ZVKoptoBNdsUDtDPj1uSI/BySOchjYcdezZRKyRS9rkQJ8IVE1sVC0UGckkNC1oaHoEFH2UUszU+hkE+i1VxFKhnHTTftxpmzJzEwOIx8sRdff+hRZPJdkp9HNmZ4bERmuSrVMmbnpnHq9DHce8/tuHXPNmTMFnynIiZBLNBZ+NNxkYU2C8hqswErnZb5vYbjYnZ5QQAh2SOaqVBiJsCK4IHFOQws1mxMTy3j0pHzOPO1Q+hyYhiiUY+ehG1ZmHFtLMR8ZEeHkOzpwt477sAdbKJJZAVn7eJwGzamHnscD//DP2HuwmVsGB7FpvEdSGRz0FJJaPk0lleWUJqbR7NUFqfe7r4+DGwZR3HjMBxLFaqMKkHTRWV6DmcOHMLs+Yuw6w0x5unu7UWyqyih9416HblURqINlldKqNkOhjdvwug129AyFXNGICkS55gWZWCqglveRwBmCCNQZk8+M1fpaBv62LZ9O0Y2bkShu6ud+3CFSZLCW8lD16kA5dJfX3it/X39k9op8W37UDKmEcAkDCHIPHX+Mo6dnsDJcxNocQ6S2YrMoyW7Q2djmcULhGmifDJwCegcNFpNAT98O5mNtBJrs3ZsChDIlUqrwjpRwkqjKGZkCjASeTDgMJKDR0SJuuRGqlnOTDqNYqGAXDYrf2fsicyRBszopGyWMlfRkss6kfWqVGviQsoZvjoZK85Y05iK7JnPOU8VByLAleZEZD55nHR5tUyYyQTSmRQGR4ZlvQWshgGWl5dEctqst3D21DmMjG5AoViQWVAuCu8pCcOQWBO/1kAhZqI2N48Lh49DqzRw+DuPw14p4cbtO6EHbFyFKJdWcPzUCdzwxrtgbtuM1UIWy5Gjdr1WxurKktwPx8c3CoM7cfYsTp06g+tv2ION4+PC7MmMKu9/Kp9DSVvbrKPMxnI1I/YyMvppY7GrzH7aCqhIiqruZWrXPu/3y9qdqw0qI5C7thPb8FIZQxFAihya4N9jHBKbZypvk/dJzuxyT3AGVzGVSr7aZvMdxt7wPs1/l8/UnnSP3GLXdfXaZlPyreh+HQjAVqCTMlhx7ub933MoI0GajtqZFAa6u/GWe+7C6EC/nEv+IjAp8W07QIsnVxt+d+qOf+kV6ADMf+kV77zfD+0KPProo7jzzjvl8z344IMYGxuTmzTZyc997nPisPaZz3wG999/PzoM5g/tNviePthrHmBWCTD/RACm5gU4sv8gLp05h6Bho1WtI5dQs1KNal2yDcneUcbmsdvNGBOWUFQikm1gMc9OexgiwecStK03rnhOCR6JyF9wXa+UUu3ZSRa7dBmkmw0LWQX02pHiV4RYSlrWdvUXjNvOYWvXd1FgeVvuKD/Qnn96Hip4rsjrhbeBZIdGiJVwNB5oMDzODHmI6wEMk+6wLRw9dhCNZhn3/MjdWFleRq7QLXOdn/vcV7DruhvQ3dMvJhqGZaDeqvIFoMd8nDx9GJvG+7F1vB/9RQOG7sKU2AoC41AccFnesogkm8P5w3bIuwhE1+a1NPgs8GXuUCZLoZlJ1JwAlWoLK5eX8cX//vcIZssYTXVhrGdUZIBVaFhwbFwsl+Fl09ixdw9uu/tukcbm+wZgprOorVbxzU9+Eo9/7SEYXoi7970BKS2BuGZQ8Yq628JKZVViKbjkiUwaqXxWjFOIzps0WGIxy4aAF8Au11CmodBqWRjaLFk0y0QzdDBXW8FKrYId23dg86YtwiBxZpFzotnuLrR4PpIWfEr8uC5iGkX2Us2xEeetMZjSxABsmrEYmhzXNbuvx/DoKDK5nFpPgwCoHZmjGMw2wIyEr2u7+3kg87lPaG/O6IlR8uwa17VYbeD4mXN44sAhrFTriFlJhLqBhu1CJ7CTn6NRjgKaawYq4gCt9qeAkYilv0IoqQ96xRVXNUrkchFJpmJ4RZrJa9pXxjIEF5QyU1bLHNVcNifzn1GrReIu1v6Tb2pwHFvmPhcXl7C4OC8sJ9ddMIE0m5TOQNaRo4cquUPemw2puBmXjE/Omo6Mjsjso0huuU8aTfmc9VoDZ09PwPUD5PIF9Pb1IlcsillM2400sB0YIZAMAdP1BGg++qWvYOrEaQxQoosQeYLeegMXJyex9eY90DaNodyVQymu2NtGvYalhQUszy9gy5bNiOs6zk9MiFnZLbfuw/YdO2T92BdRZ+QKGy6nPgLwbVm/ysZZh8TW9BjtG1fE+q0BSl7hSub9Qo+2cZA0yATwvaCGQ0YACDA5m0vWkA0EMtMS+yPzmboAeDKbsnfWTFqvMKOMzXnulHv7/aVts+beHc2IRp+9bfsTasx1JTPMGU8dlqEjzuN1Hfh2A8VsGhuGBnHNlk24ZtM4MgkJLRLmXEHz9tp1AOb3VJC8Qj/UAZiv0EJ2XqazAr/+67+Oj33sY/jt3/5tcYZd//joRz+K3/iN3xDWkk6c7UdnBrOzb1Rd/9rusjYbrfBPP/Qg/uB3f59YBo1SGcvTc5idvAzN8SSTkA6cdG1kIHc7BkHAJGe2GF1A1jEiLGlYwyIlYZhRMfnK7AMF4CIhYbuijhgBNUGnzFnanouqiFNdeVVsK6cJYRUIMtbCwCUn4nn5bS/vqCnjogmJBo1h6wSYCcD1G/jWt76O85fO4eab92Djpq0IQh3z8yu4cGEW27dfi3yxR6p7Fnc+bBgWYJghpmcnUCkvoCvPOcphZFMxmHEW0iz3fBhxHZ5DN1FHZvQYOcGtJxI4YXDbMQY0b1HnTpHDOjTDQssLUavbKM2XcPCrj2L5zCziVWAw2Y2UnoRlpBHoCay2HMzZNppWHNmhQey58/UYvXYX0vkiVuYX8I//7b9jeWoGw/lu3LpzD3JhAjGXIe8ebDprEoxYBvSEKe6d1UYdq9WKBNyT9SLwEIMpyv4cbjwPlhZDNplCT74L6XwG9dDG2cWLmFmZx4ZNmzC2YSOaTRvlag3pfB5dA/2wMmloCQseJdd0oBVZLAcyFRMk7xGquJIYYxEIMEMPViGDTdu3ontkREAUzYU4s8b5QZ1OqgSqUcxCGyI8t/RfbwkUjdC1Ud86ijPakyq0IdrdSkzZkrnZKTx58BAmL89SgwzQidnzYdMRVtxtVWA9B4hZ1CvWjDOQdONkxmQURxIpCpSTbISk20R+JF1UxaJiMAksxZyTs4cyl6yyMA3DQjabFpktQQmjNywjCYtMI78MSsk5f0gAq0vOYblcEcZ0dWVZ8jUpa+WMKE3A+FweE8+5F3jCrvJwaDLE2TxK5cmiMSOx2F1EOpUWF918Ia8aJGI+pMM0Eth/8JDMSQ8MDqG3v18YX6WkUOfZbbWQjMXQReZutYyp02dw7uCzmODPVcoYLXSjJ5VGdWkJmaFBhGNDaPZ3o5aIy+wpj5s5rnOXp7BpfJMwpNOXL0s25E037cXmLVvWQKXyn45mt9v3pIjpVlY83IMRkm7fxyJFhEL2UXtANtU64bXElKjzpFGPLqqLK9tK/a0tkr2a6VQSVa6HJ9ehaVoiYea1xtzZVr0heyaRMGWdqzTwihQlqlkXwQk5hquG2uV1134nsLnoR7Oicrul+uOKGRHPF43MmInaajZlfjvFRgJV6L4L3bMlJ3jnls3Yc/21InNmVIoCl9GdfV3DssNgvrzfUi/npzsA8+WsXudnOyuwbgXm5uYwOzuLG2+88QXXhYVcB2B2tswLrcBrHWDadjP80J98CA888Ae0TEVII56Ll3H4sSdRW1qBXa5Dc32kDBMh5VFkfvhLn/Iz5mSK+6Z4PkikSLu0ofhJYN/zVV3f20YR8yBlh3K1S6KSGLalZ+0Kfs3cX5gS1kUElm2pbCSSjLrtMgO1rnD53g5w/U8ph8U4DDEKcpwmytUl9A91oWlXUKmuSKZcKk3DEBOtVoCV5SoGh8aQSGbgSZHGWdAWmOOgx33UGis4cOAZbBzpwr/71Z9CqTQtRVfSMpGi+YZHQEnJrCYzkq6jCkg1F6YkkGJ6FFL6SICpBHc8j4xFoQCZ8St204HuaAgrPs4ePIu//i+fwRDiGIoXMJYbwZbx7ViqNbHUbKKkBXC7s2hZBqqeIyziYLEb472D6LEyMBoBsp6BRKhm7ThLy4xAzvhRhsovMuEqN1AVoiL15ZGSyfSVXJZsJjhjysiYWIAyWrjcXMSB00eRymfQ1dsr87H1ZhM9/QMYHt8gALPqtND0HWmC6JwTZY4oTWz4voxH4FwjjX4oz6TbqRVD/8ZRvO6Nb0C6RzmuigxUZNKRjFSyIFVG6nqJ7NVn/zk76AWvgRcGmG7Egq1Uazh7aRpPP3sES6sV0C9LM0yZZWZuYHtukuZXwhqpXa4aCZKxSTZbOSPz8pDsS3lWBELk47RBSgQ8OTMoIFOxmQRyBIp0/OQeYoQQI0gEDIJA0BBH2iTNe1Ip9WcyKWwn5/X4+qEfyOxi0GphfnoGs9PTcGwXCUrrOeNtU5QbKOlsGKBlt+C5vjCVMv/KOBMrLkAznU6hu7cH+XQWmWxWXEjrTQfZQgFajO7TrjQsKCNmhAtnp/n6actCaDtorq6iL5eDvbyCxtISanNz+MxffAJWEKA/m0OrUkFmYAC9u69FYvNGTNcqsk/41WrUsTA9i8GhIdmHUxcv4fyF87jllluxddtWuQ/ytPAO1b4nthsH8qc4I7czV3meeD6usLjtc9OGjATfV77H+1t0LSt0utYwYvOI+1HBy3YTqf3cNuxUjTXVT4h0IyLphciT5+fn5TUzmbTkjnIGnvf2tW3LRl2bdX8BgNkmzsV0XKdyQjHjBME+m0q8brkXaebjBchkcshns2hUq7DrZWi+i6xlYmSgF7uv2YGtG8fQlUnLnCVXSYHLDsB8+b+XXrlX6ADMV24tO6/UWQFZARr7nDx5EmfPnsWFCxfkqy2J7QDMzib5QQSYi8tz4cc/+nH80R//IcCiJgBqSyXp8l88dU5m6exKTaSygeNKwS8RAfy1v2Y8Ec1JRuyFlEMei9KrZ9Je3g5h0dQu36IXlgqo7cjYlsu2S7S2aFWxGIrFjJ7ensKjpk2K9ciPsd2pf3kHGjlE0gRIlwLOD+mauIp01hS5q+e30LKbMhtominouoVSqYYMZx5p2AMyj3RXbMlXCAdxw8fhIwcwOpzDL//S/XDcsjCW8biOfC6DZqMB4iHDiInTpzBbkftkW54mEITmIgFBVjQ/SCdazm4KDqcbpIVquY6knsLShSV84ZNfQOP8PHr9DDakB5E38rDtEKGZhJewcKFeRjnwsNCsoOI18KZb7sZo9wCSjHMp1ZF2DCQ1EwnDgkWHT8uAR5AZeGgRvPDcSDQIhM1iHAalcyzGKd9NckaPx+y6wn65uo9Fp4yTS+dxePIkst159A0PIozFcHl2Cj2DA9i4dQs0M45ysy7zhJS3CgAQJXQkuY6Me1SBHgrL2b9xDFt2X4tde28SkxkpkvnFhW0/ZEZYFfAvBDBfsPBaDzDbo3JtVj2CBm3WizOYPBUEzJTHnjg7iaOnz2F2YUmyMs1EWsX3cPaR+zeSpIokNJIjKoBJcEmmT5kDXQGY0QeRZVDmR2vAs/15JRyUBCnlkp58EcQq4KA+IUENpZYEmDR84SwlQSLnINNJGvUw8zIpElNmToatFuampjF1+RIa9QYSSTUfKlEoGkePDQE1nNGmjJOzz2TfedyUjPN5fP8kQWZXN3p7epHN58XdOZFKS6bnSnlV1i2dy0nGIj8cAWuWs9405bJtMbgK6nXwX3OmgX/6m09j4eJFNEollOYX0LthFF3btsIaGUaDjKpP1s+Ved+5y5dlPIYrcHHyPE6cPIlbb70V23dsX3ObjkTLEchsw6KI9RYk1hbzt1nB73azWdcIiEBlhBDX/UAUr7Ruf6mfir4RdfcEW0oTkDOMNIpqyFN4znj+6nWOP3A+1pDP21Z0X1F2RwBTjv25O7wtxW5rrdVIwppcNjoWaW/JU3XExEyNTrVq9rKQSWHT6DCu3bYJg329KKTTSLSNhtYBTPngHQbzZf92eiVeoAMwX4lV7LxGZwWiFaB5z0c+8hE0Gg35zvDwMLZu3Yp3vOMdHYlsZ5d81xV4rTOYC8sz4X/86H/CH/3xA4oJYVHactAqVzF9dgKzExdQXV4RW38ySjRFIRxj8S+DUxKyLaLBiNlUJQ6jC65mGl/uJlEluC4Bie3S5wpzqb5Daaoq0FUI+ZXCLlKXKXOeSCLLoSkld1SusC/gofE9HTQLdzKFnqtkiiSPQs2B7zVgO3VxqaVEkO6gBk2UjBSaDQ96zJKcPD2mwus9rwXXY6yEg1Q6jum5CYRaFeNburF5ywgMgzOYkKw6mrtwbYT0YdRMZCazjrNSq8YewnppsczA6cJocnbNsJJYWFxB2swhaIQ4tf8kVi8uI1zx4K84mDs3DyOwkEt3IZnKYb5chpFMw42F8IwQN1+7D8l4AjEvhOkAZpM5lNwvnKsz1txBOavr+K4ATJkVpcGM48KS2V1+BgbkaEhZCRh0kKUzKV1VYwFKXg2TpUs4fvE0koW0SGL1pIlnTx3D8IYRXLf3RhjJBJyAGX0KGAnbHjleEqBx4WRONRYDo0IopR3YtgWjO7ahZ3hI7THZXtTvaZEJlZoPjDChqnevLvdfeL+8CICpfEAjiSzZVdmnOuZWyjh49AROTZxHqVKVKBoqBVyCYkmoV5LUtqGKwi+Kb2pLX9VBvQCN+hz1/ppyUwCmAgQEkmTTxN0zmrEjaKWEkvJRzkVyNlVY5wgU8vtWKilGQDRyEZ9mP0CttIpyqQSbjQTTlPuF2ODIHlAND7JcBJN8fzKlKvrDkO/TwIrPp6wzny/In9yz6XRW1q5Sr2N6fgHpbAbFYrcAUDYtEpYpmYoaX4MGR4GPrGmikEpi4thxTJ48iTPHjuL4oWcxOD6O/q1bkB0ZRmAyUsMWNUCjVsf0pYvYtGmTAKQLk5M4euwobtt3G3Zcc01k7qO8XNV5VE0Tpa5on4n2nPbV20SdsvUo8TmO1/+Lu5Dcb573nEi4Lds4Yv+iZgLXpFlvwGUeJtedUT0JS84JASYbQYqljubZ13bPd5OjrPevXZfZGQFbUUkIG8k9FSLkjKfsnxi6C3lsGO7Hlo1j2DA8iKRpiFMsr7J2umd78nntwosagR2J7Pf06+kV+aEOwHxFlrHzIp0VAH76p38an/70pyVq5L3vfa+Ayt7eXlkaspjj4+P4nd/5HTEAaj86M5idnaNwzmt7BrNhV8IPP/gR/MEHf1cVkQSGlA3G4ghXqyjPL6C6tAyn2hDX0Tj/jXNrYjivZtgE8yl3CVWTh2Ekq7syEfnydwOBYHuOrG1souYu1XiSKqMIStozcQp0ruvHR012xlUIDI0AZjs24JXiW5WxURy6b0rdyLxCM6Gj0VjF4uIsmq06unqKIhvTNAMx3UJMT6h8PE3JAWWO0m2KTFaPeYgZGsJ4C8dOP4WvPPwPePdPvh3j42OSCUiZpGkwxsNB4Lsw4oxtoDSybUYTQQyC78gHRko4ShhF1tyWqXINdTTrNuIxxtEn0KqHSFl5TJ2fxzOPHcLDX/w20n4K3UYB3WYBOZjYMrIZw33DyGfzYkJTbdkC3rqzRfjlFry6Ddd24VFaasSVqzBBn7hsUpJJ5lTN99LBkvuQDQqJgaGxC+XYrjIoCWMhXEqGwzpOXDgJW/dhZlOIZSw8duhpbN25DXfddw+6+3uVDJNGVDbzChm7Ecrsqe25sOkQbFlIZLLIFgtIFPOI93ZDz2XVnqLsUGn+ZPFcuyVAmNLLtZiSF6qyvlsN/rwL4IpEtl04t0Mtyv8/e+8BHMeVZQuezMpy8ADhHQGCsHQgQS9KlER5iS3brfZ2ujvmz+zExEbsbM/O353Z2NiJPzt/f/zp3j9tpr2TuuVbjhJFUfQW9AC9gye8LZdVmRv3vveqEiBIghTZIrurFBSLVZkvX973XtY97957zsQ4AxN/airP5VMX23H89DmcOd+GQDjC4DKmuRBj3Ujphsu0WKo7FFF5jW0pGJypllKkRF7tJUoAZZqsTIMX2Ee0Sam5BC5Z7oJqIOW98nRnumex3pQsBYFC2hggPU2SvqCaO5KiYNbYODszZeaLOk/6jFJwmWyG2nFRjaWq8XTzXCFwSvOAyazoniyb9T2LCkt4Pm/dtYuZUImgqa6untlomYSG+mKaCI6PwU91fxSdDFJ004ferk7s37ULb732OvKKClE5bz6Kq+ayBvDY6DAi4TDCwSDaCWBWzmG7tl+8gJaWFqxefRdfR1JHiQwBApiy7jKe3El7Ggm1DmErB6ic9F4CbSfonMpCr0Ap/bzQurlM+zLetpCVoReDd8ti4N928QK6Ojq4FpPntcvF6c05s2Yhv7CA39Mcoo2O6V7OjzkKTczKtI4dmrF8niSaojlBAJP0c30kkZSWyoyxDTVzUTW7FHk5GUwu5NUpTZ6inCrhNxFHVeskDthv89/Wa623O/n7JMC8k0cv2ffbygKFhYVcp0CpsXPnzp3Ut5///Of42te+xsDzV7/6Vfy7JMC8rYbwE+vM7Q4wJ8LD9r/887/iP//T38NQDH0EfFhywEZ4YAjDnd3obu+AGQhAM6MwSOKCarI0HYbamSawxs6tIGmR+h831e4cH9BlBDMekhS1PurFdYbxHXf2fAX2lTVIIpgwmeSHZRaoxs2elGDmTDbj9+RsMb+GvJgjGW3KsaIC02dkUKaqiIKYAeTMyoCmU0Qowg1NjIdIPwOG4SXSfug6SVAQk6Mg0ohEiHwjSgE2TARH4U3XceL8Ybz6/kuoW1CBdQ/ei4a6WtZGJAeea1Q1m51F4vcVY0HmESLuDDSk3eJRW5aCsWESAQjXcmnwelIRDscwEYwhZJJ0RCpcRhr6ukfw1u/egTUYRbEnBzVZZSjz5CDFNGCYHK5hOQ3b74U3Ix3paRkY6epnnRCPQel4Po5I0fUIKATDAWYApRcDDo0ABqVFCskYDjRS7SZF0ohsJxJFVI9hwpxA92gPznSexWBwFFqqB7PKCrDt8G6UzS3HXXevQX5xAQN7AZmFdIWQurARIoZa2PClpyMrvwD5ZaUwigo4fZfGOKpRqjFF5ojxRqYhUso39YvaiNKYyBrBqTN8xgBTwDFnkbJSM6TIK7HuEvinPgdME5cGh3H+YgfOX2xDb/8gRkNhxAw3oLu5T+L3htKfScpDrT9ZC3cdq1BtyChZCqcPLzQbichFXENJtTCOkNIagoBIrEcCHpReakYjXMNIKZipKZQSThsgAlDSe4qScp0ngRC3kN2htFjedGCNS0vUdVKKta6zHubY6BhvHKT5U1jflb433F6kpKfjrXfewaXePpSWlWPVyhU8DzkdN2pCZ1kXk3L4QTG6wNgoy2N0dbRj47vvYHB4BIVls1FZU8d1pRS5pDpWIs06d/YMKspnM/kQAbSW1lYsX7ocNTWUIiugtWKRpSi52LwRG1+cpuxIkb2SbJnavKD04LjtOeV08kudH89wnvZ78SR0kk4JrcsIjh4+jOGhIdTX1zMwPH3qFOujkjZx45IlSM/IQCQqJG9ErnjiNR2uUynjnDYu5wkDT0kmxltumoa8zCyU5OehrCgfVbNLkEqRbkqLp9prOTZkNR+zYk/3ckSEkwDzOlb2zT00CTBvrj2Trf0ZW6CsrIylSPbv34+mpqa4JVpbW/GZz3yGdzIpukmyJXFHVz6Uk/qXf8YT5xOIYK5evHg2WXznwYMXZ2L58fCw/f/887/iH/7x73mHmVKZSFfPDIZYh45E76kGc2zJ5xEdAAAgAElEQVRwCMNdXYiMjjNhBsIms29SfRVFMUlbkaIJ8XQs+vdlUEz9LKkEvqtBtWmO5YiccJpElFCRGsr3ssSSd90dzIe8BuMAUwAGVkNkPEz9VAT4UwCmJE1UdkykHYpPFKmicrDjd0MMsrZBEBOaJQCJGQ0iMzMVlm0iGosw+Q+BPArCcMmkRdE7DyeGkfPOwvV2FIQh3G4NY+PDMFKAvokeHDrTjP6xS1i2YgkWLpwvhNF1USpIUV4Sh6f2lUYnB0Zl9JIieuQw6kzGQZEPSke12PkmQGpo5HYbIPc7GLExOEYsnwaGR0JoP9uN/VuaUeYvQHVWGeakFyHfSoU3pAGhGKyoDS01FVGOTorRd1uUmqjMTym9kiyHonCUwqrSB8WwJCQWpH6GAk7icaohpluYiBHJ0BC6Ri7h4kAXgnoUpTUV2Lh3C9wZPixashDLVi6Dz+cWaXYkt0GGpmlAuqE+P3xZWfDMmgVfbi5ScrKhp6WIKKfaSGASH1FnTDWIBHQUcOKUTlXzOJNFdrVj4infIqIVica4j0K/k+N4DGwjZgzDo2No7+rB+Y4udFzqQ98YRTqJn1VWUSoSFwUIJFMyj/c0iRTTYWGlsSnKOVXqrUg159o6SYzFESvWSaRpk2hJ1HsKSCNSagXjK0XZFaDk2m1mgdXgIuDvIuAv9TSZRdbNYJRSNul70vdkMiE/sdZ6eSwoXTocCooMClAtswfZObPQ0DAfBw4eRG9fP8thdLR3ICdnFiorKvgPMeRGQiHeZCJyrLHREXhcxMAcRlvbRRxraUVnRzfPxaq51Xw8RdNCgQBOHD/OG8w+rxttbW04cOAgVq1cKSOYKotCpMUK2RcBhgho8rvLnomOnAnBihNPpxXPpSkvGQ0UDx/5nXyGTXL4ncepiDJlKbAOZoTrLY8ePoKBvj7MmVuFjIwMDA0NYWJiHIWFRcjOzmadVFm5PnmuO4iCJiFAx6OcIsascerxcC1uelo6MoiB2OdHTnoaE/hQ3SXrqbop6imyUHgvh9epEO4RRFpxj0q+kTblsv/bOzvo4z4abufzkwDzdh6dZN/uKAsomZKHH34Yq1atwoIFCxhMKkA5HcCkGs2uri7WxqQI6He/+9076p6Tnb05FvhjRzBXLFt2AkAtgN3Q9S/v2bPn9NXuZCI8IiKY//i/SQ4cjUliyHnz+fwiwMLg0cJwZxfCgyMwx8cRHB1FLBRhGQmdJBAoIkFOpwSpwkFSTtJk58npSCXeO+HbdO+lB+MgrlAB18uV2ZxOiXKTlExJgrCCnEiOpLBunoPI5WMOPUffSBzUdMGgCBOBditCSIdlH6hCy+BIDdWWEcAkQhYCX1JnlFI5ZR2l4da4hjMUGoftjiFihDBkDuLEuVb4U30oLinC7NklSEtNgaFT1CiCcDggyHIYxAqGXwLclD4ZJ6ihyCDdM5k1ZkGnmkeWdQAiBMhcXgQiNjp6BtHTPYjR4RCGuodxfP8JNJU1oDavEsXeHKSFXfCYOlwU9qPRT01FOBZFiOQnYjGkelMZBDDhDEXGZUSR67IInxCDaxyha+wAU70kEy/J2kn6miJaBDxMxBCEiQmE0RccQevFUxgwx1C7uAGb9m3DcHgMlTUVePYzz8DnIYIZGy6+LgFwN9wpafBnZyE9Nw+unBwgLQ2Q7LKiQ4r3icClAEgEMKkOUEVnFID6mNNE7lIkaooZYJoUHSVWXw0RGVFmgh6N6mQtjFAtYG8fLnZfQnvvAKfMBhhshTjVlPmLHWmKSm+SAOZUAlC1/yNkW0R3RKwssTmUIA6S3zFoFUfGAbfMu1YqG5P9fjEHKTLNkUqKBE/ZfKWoNtcBR2nehDmllT4jMEkpsuMUoSfQ6SUpFIOjlUxkRG1ZMYyPjvLYZGVno66mngEvZSUMDQ9j04dbkJ6WhlmzcpGVlYW8vFyk+Hycgk5EQ5FwCAbVkLo03tS5cP4iWo61oLujC7l5uRy5VGvp3LnzqK6aw9Is7e0dOHbsCJYvW47q6loRqXTIJPG/eTNFbl5xUoK0s2NzIh754zUg3Hb6PwFuleos1ofUDFXHOEGkJHtS64hBvmSNpsaUTEksGmPJHWL7bb/YhqGhQWTnZDHApIgpAbq01DQ+hq5H/+YnsUpzjfdbRsYdGxmi42JTiyK8ZDMigcrIzGCN0qyMDKSnpiDFcMHn0mCAIqkWDJbUEe2xuTj4LupwOUsgCTBvymPmZjeSBJg326LJ9v5sLTA8PIxvfetbeOmllybZ4Bvf+AZ+/OMf45lnnsFrr72GwcFB3v2jFx1LxEAEPvnn2FnE/2dryT+/G/8EAeb5Pfv2zbmWxUPhcfu//PO/4P/4p/89Xj8VTzIlQELahFQ75/UIv3MigMjgEAZ6LyEwMgZzIgA7QkAzxrEUrp1hQEV1OZM22p2b7pe9vxa8FC7t1NfUOrbE92KfWzjVQq5D+vMyhUutSaWnd7PqL+VVWBjUjrpYH5DSLUmrcmR4EB4P1Tp5uXB1fCwAl4siNT7YFjGnClkGTnWMRVmTkMAoRT3p7whMRI0oYl4LYTuMg4f2Y2J8BKvXrEIVRWc0WwDRmMkyEeQ4M2ZS9WBSL1GATgkwyUbRGOsEUjh1fGICJnTWYhwaC6K9/RJ272hGSW4pKmaVY8+m3ZhfPBezM4uQ5UqF1zRISYUjny7Dg3A0gggRQbmJqMiP4HiAGYep9o6kSoSWA5HGqDTOhCA7ObmU/sjplxTZMnQmkyHAySmbLheCVD9pxxBzaxgIjmLPsWb0TAxgydoVOHT2GDoHepBblINvfuvrrGFJwNnvdiMrPRNZObnw5uQCmVkA1ZgZhqixZCV3AQZE92LxujZVW8YjQamhrAnpvtaymvn3k0irpFyOpnH0je6dahIJuFBqr2nFmDQnbNkYIT3SoVH0DQ2jt7cX/X19GBgeQoykhriOUtSxqfJoWtMixdsZ+ZdRRq6bll1WWrFcoyzQjpKcoKg/4whqg9KuVfIlZRZQ/oPKEiCWYsj1T2nnzJOk8dgSiKTUU5bSIWbgcJjBDaVPk90nggGuxaNeUhSNopZhM8zzh4A2AyS/n8EPtUEbK1QfGwwGYZpR+Lx+1NXWIyc7R0beDCaP2rdvL97bsAF3rbkb8+c3MIcC3QYBS3pRu6TNmJOdzZkcA339OHzoEFqOHuXrlZeVIhgIoqgon+fIpe5L6O27hLraOhSXlIrfeBWxpM0cXsaJCLAAULSRlQBnrEHLJFtCQkiAeSEdRPemwD1HnyW443Pix4u1Q/XwcRkSfv4KUp14e5xyTt0hZl6i26KIsajJJdZpZu2Vqc2Uqsw6p/Q8iINZHnWR5uvoC72Vew2CxMdtwOOiiK+YS2qrQpwtSHvcVMNP7+UxJIVDz2fm0qJ+Kj+Jr+3YoIwjzWQEc+YPl1t35IwB5t/89V//04qVK//x81/4wjV709zcjKVLl6K4uBidnZ3XPD55QNICf0oWoDSSc+fO8Q8ORSVzaAf8Gi9Ko01JSUFFRcW1Dk1+/6dngRFN07L+mLe1qqlpgaXrD1vA7/bt29d+rWu3Xbxov/jCC/hf/te/c/yg01nyx12yR/IPCofbLNgkXUCRprDJ8gN2IIjYeAChQJAjAvSdAJgicqTil8rRUEmpaneciCGYIVLVjrG4tog0csSNlUQYKQnSHGafpEwq0ooUzqizZox2/wWxxeW1S1PtIdJnZ/xzeS1zyu9FnM6yqU5P6SXSrryoAWMhe40IUIRECoFMt+FDOBBikhByEKlu0yCWWAKJLhJBNzARmkCY6jfdGsaDo+hov8igNY1o/isrUJCfi7Q0v6gEs6PsdLKuoewV14gphRcZWVEhO7Y2RdCsGE53dqJnYJClS/Jyi+EyDWA0hnDPKC6d7kBVfjlyUrNg2G7KORWSJwTOiG1VpkuSk07kPBS1pGuoiAoBGRXJmWp1ESG0RPxMhjSYWIY1TGVqLctvkEajjXEziGNnjqNzpBfFtbMxoUcwFp1AenYqHnnkQWRnpCElLR3u1FQYGtX0eaAbHvKqmTkWFKFx6bCo3zJSw8mdBHCd3rMz4sbT5Qbni/O0OKBzpkKqZFcBNEX9m4gisU1kai6ZlBhkQ7EYwhSVIp3GcBgjwRBGh0cwThkGoSAsYut0RJlEhFECD4ocKfRIoEYqJKq6R5Hw6QApBA8IVHI0S+Rcs9iEXOC8YqWMCTMyM+gU/9Gc9ygiGoooU40lrQFJnkrzW8ioKAkYAkxqTRvM+kxENpyyTEnBNHZSbobrjWXKLRmK5pzf7+OaW3m3PKcmxidAG8UZGen8+00RaWFfsTiEXI3FmyA0ByitnaRJKDWWnk8er4ej2WpzwYxQbSlFA/0MhBNPTDGXTHpUssYq/REXkV2OX1RFHOOkNerpIjVhJ32eODgR8Zd36KyxTGR1UEQ2irAZRaqfJHcUiJURTbVdJzfcRPMifC9qeoVxLisLiNvs8jUgorGTt+oc+xaCTVhuZkyOmIsbZ5CsECsfoH49HCnB8jP6NpkiO8Ofo1tw2IyfgN/85jeffmDdulc/8/zz1+wGAUxi0KRXEmBe01zJA5IWSFrgz9sCGzRNe/R2NsGWjz6yR0ZGsH49PdcTIccE+6p0M0TBorwVGX0iD4qcWGL8JP06YriMEJOpiKJIelcZBrkSO46MeJKwt6rlUrvvSr+SoiDS+eHsSXYeRWSSUwAVyJQgRFauCex0VePP+GfyuodQ1GAlogAMEUT+V8LO0sMlh92luVhgnpOMpT6gVMhgEQLD44JJmnwy8kDpkIHAOELBCY5YZlGqW2YqfCRwT/WllpCJcWIhYQt1zwIExz+ijQTi6dE19A2PYHBklNM083OLkOJKRXQ0gmDfOCJjYWT5M+E1vJwSS5IZ4l4l1xKNlUy1TYgXJOzMmwUq25kH8XLTqvJZblP+4UNlLSkRJ9kmMcLG0Dc0iLHIBPy5qdB8LoSsIFxuoKp6DlL9Pk6rZFDJZuetCAZtXG9JhD26hqiM9ClpBGey9GUz5OoT6srzZLqpxj701Fo7Z1q5itZIsClbpyNohRHIpHvgSD0RJ0VjHMmjqGCEiWwur+NTDK+czqhAhQQqKnomImRirijAIECjcvkTKEIQ2Kg0TJVOSZ9JNlnROyYEU1ErBVCVPivvdch2xC06riU7oAASg2Q5XoqFWG0jCQiVAMtqtjtgyqTxUXBeDakT0qhznMMmIfGkNjiVlaODYiNATWl6NNLjTNVBm9EYPIaIYKp+zTRrQ23QJTaKHJtGklDHyd6q2mUdU2ZiNlh+hF6Uajx5Kl59Qk/9VvXFeQ9Og1zp+4Q9Rb3l5eveMRrcQYaQiedT3GqJtZAEmFd+3Nzqb2b8y7lixYrqz3/2s8f+5m//VmzD3ITXB5s2ix/+5CtpgdvUAg8+sO6269nGDzbddn1KdujGLdDfP7Dr/IXze2+8hWuf+Q9//52/vfZRVz7iP374I/vuu+9hsfD4Kw7MlJ6e0xWTQFHWXcV9AXIIyKNikCg9q8tIfuQV2AtxuiLKoZBuiNq9VmBM7WRz0SRtgwuAGQfEgiUn4ZNIoBk/5oq3P2nv/+OYcfK56tdXEtpIdDPFq5IHTfJyEzVbIlpFIR2hGSeKm0Q9F6u4Kz1GQltREdUUnhuhL3ImHV5cfJCcrrYEW8rdpOvQR5waR6QyUR5KnydVIDuTwmZ0ebdEkg4X3NksX9a5mTBNSMPptU7n3yr7Te2umjJ0/8JfFvOBzOIHbIMytSnF1oTXT6BSSjTQNdgdUffM+XhxcKkUWwW9UUJ/Tw3qJGfqRgDmlbwxRgJTvW3nBZyGSPjkdAQFvyM2sQaLCLkTfDiB0rXXQGIp8YrihibrMDq773w/tedXOo4+J7vGV5vqoLrVKfaJu46O23fenxp2AtkxUMRbNOQEmCoim5hCk+9JPXGmxTrx2NnkwRZ9mHwGbXJwEgRHYAXQ54g9Sa3IdE9aR7SefMyQLAC38+k39UmoZqrTPM73aspzb2ya8zFmjubHhSRPUkBWkDFprAdKL5IoSbyudPc371HobEk8hq6kNyzvUO0+yRFNoGExks4RSQLMWzNOM2n1So+0ac/9++98Z/Dv/u7vsqlI+ma8WluP34xmkm0kLXDLLNDQUH/L2r7RhpPr5kYtd3ued/Lkqf/7+PETx25l7/7hH77z4o22f9ddd6Wvu+/+0X/6x/+T09ucW9tCJHzyi+qqhNMugKRylERdjtNxoEI2AizSHeCwAwFA+bMktDMSET2+kGA3ZUYbSUojRBvpmiI9VnxnyHxBSUTCqbPO3W95Tclqe/ldqHtyopcbteBVznPgr6lOqQitOn6iRT6gBOdScD4a5bRBFbnle1dpm0QxykydTOEpQCj7tyI1liQY4vl47O9OjYrJc50paMwiSzl9VCcpv+fQEjPxJJhKpS4kO8EKuDlBsoqaxe/fkaPLDqa02dS/ncMy3RCp9uhWFMBUnrYMOZqUf0tmkrWrQiRCTus4wJSOKqVlUyqj/KNAkAKYzq2H6waYU9HDlaZJHDVcn6MvjharTzSRSAWfCqMExVXCLb+aPAa1JOr3bu7Gi4L1k7DD9Sy5aewpdCctjuSq+1OzmonG4iBR3cuUNXel68cH2zkmVx4fXgJEBMURQkr1FwRVRHBDNaFcCytTThMQaXqA6QTR0wHQqd8nbkEQUlFKLKVLi/pUkjwigiqT2Vwnp3VPebJPxtGJZq8LRcxgQNmMckVOvaZjM2FSS/y5HLspGSlJgDkDm9+iQ65ravzg+9/fVFFZeT+xZCZfSQskLZC0QNICH9sCowAKNU0LfuyWblEDy5cvv/tv/vp/2vqFL3zxMqdiKsAULpZ0TOKZtMJREhQSMmrFgEaKT1zZI5p8R+xsiJ3/STvWSmaB63McQIdZSaWbzeQUdDpJH1A0QaSiKqILcSGnNzPdT+NNBpvT5oA5YxDTDyg7pJrGpCesJUdFkFTLKPRHEA5FuDbP56X0VI0xPNU8kiy90HyU6ItAuWREnQywnag37vZL/CtZK6lrBGAFM4sE9uIjIoqldFLp8jGmNShYLesqReRSOuPcvGKIiY9u4sadQzLd8MhhUhhWnSgYejUi5I1HL3mu0p4G7XHwNBGgg5IWnVBaFd1RvajCqPS3UP8UUTYVabshgDllal1zxCfdt7SbomKNL4kref+ObQteepIlWUYf1ZISsjQCOF715dRalO8VyJFLOgFU5VJVhDNqicWBrOqPIyFbENpM34Op/Hd8nCMIzvjCeZCsyxW1usJQYmarFFlH9V58I8eZaz2lH85+TfsouPoGgJJw4ZRxuZFBhFSU8s7RTEW2Fd8SuJnZfYkO816TzHzgelWSfrFoo4qekbLMQG1KxReUQ4tJ6S5N0l+S30s7CypiebKaGKoWIX6+nLxx2mIHMlQAc7qpoMAkP2Cc100MkHM1JAHmLXIMZtDsdQHM5cuXz1p3//3tf/mXf+kvKy+fQfPJQ5IWSFogaYGkBa5igVc0TXvudrbQiuXLf/C9737v28uWLU90Uzn2U3aLnZQ50/ljyv+YBOhm+Cukoi7xaEwccDpgBdVdKeITScrBPrUuqPFZUoJrMoUzSA6V5NaIA6LJYzH1Lm7iSMX773AknY7ulCooBYC5TkrKAzCAjCTE56l3JjGEUpDRI1hMhTMrQZRk/xSeOaE+dT9T0Zu6b+mYqq8ZyUmxTAb6MmpMdqXgqos0KBOZqdS6qlkkgMkxTkmspAwumhb1meKdfF0ZM8UPdHbL6d4zaQzXecpaLokbuOvqlnjuivRYJZujrq/6pPCpjIPzddX9KOidmH0z6Pc04NIJMKddCpcBa+XsO890UDE7p6iqT3Z+pmohnYFimW96eYLo9PNdrcH4t44+xr9zAMxJU/lKx1JjcW3MK6wzSQg2uWiYyJ3k5oRsO3EJ+i4xSyT1EDeegNJTHmKTwKajH/HBcYCnSQPmHKjJk5eilzy3ZIosbRLRpg9J6qhtlTj5DW+8OWfcx3/m0IYTSbIIzUhBgkbPEcHgTam6vDsnQDg/I2iWy3KC+ENbbSVIxB63q+PzeFedn13j+zjAjO8EyGjkpKfBlIeDeljISTbFREmA+fHnzM1oYYY/7YlLfe973/u7UDD4L1/+yleQn59/M/qQbCNpgaQFkhb4c7TAPgCPa5rWd7ve/IqlS7+k6XrRrt17/mW6PjozOOn7SXv40wAE9u0dvzoM+K5BsSPcDLWzLnrBkbt47WVCwkIxoBKQoCxNFdBgLOWIOjj3ulUC4ZVT8677Z3JGw5kA20IKQBhvakzMeW3FZCtYcynywA4rpyFr0IjplLQc2V/WOJooyE6ckRrpQMbJUiaNmOy3A1Sqy18GMCn6KdNxLRs2RYqJncWlwaYuOcCLMjulTCeSaAVZkLrtRCrwNAhMRa2lvzl1WhGAkLHwRISb7o8jppTKKVhH6SihySgcbJ555Gwz+ZOoh5t2jk8T21a9vCyCOQNQrK6hLK9OUVHUGU2ea10n3ojYUBFB/8lRJWckcVK0yWnvSe8dPXOA1PinV1omV+rrNEPNpDcKLDpGU13DsYQvM9MUuD0J00ohlngq9GVdnbaPU1PU5QS8bONnSlfiCzvRKIE7rpemdHZdRyQcYcBnGB6Qhq1IcZd7PgQw47I0M5oN1zhIsEJTpFRnZl5O5WCCJwa5ugtujyFrM8WzSLD1Op8NTiCnooZTPpscspzyBJjJsc4fhuux9eTbnzqUyQjmzZhDN9bGDf1y/uhHP/p/e7q7/+cnn3wSCxcturErJ89KWiBpgaQF/nwtMAhgnaZph25XE6xctuyblm0XDw4P/5dTp0+HrtZP5w8JSxdK5KB27uMOYlwI/OOpfqgsy0k8PQ6XSDkZlB5KfziiR6SgDsJW5fI4qq/++EPBHZWRAmet45Wcckk5GQmHESZxd48Hbq+btR+JXTcciMLwuuDyiNpBzp51+IlWLMYMlW4SMTcIXIkvpzK5Km6l+AaCDJA5gzhqX4ClGyg6YggJCge2mWxPh+NNadRO91UIzqgXjYhI+xWvqQCSYKowkEj4nXysLM6V54kWSM6F5qLP4+NaNwLE7Fy7RWHm1NiTE/SpSkbVO2dd46S5MxPQ5wDVU0H4xwaYToQ1dSZPqW2mjQglEUTgntKFCVToVLt8pTpoNpS4gbhUUHxhOyh/puS40kaISl111vhNlXGhpk2WnxERSZYgkvZyzg417tNFW537IbKniej9tKtbzUIBusRrGrdYbfzQV+rBMd14OzdNplyPmFpJDsTr9UgNYJFdwM8keWyixJ1mhyoedvbrSnNd9Xvq9wlITts7EZY8Erqe9E2MSwjEv6fbXrkhgDCtnT/Gh05sOqWZqw1F/Glyw3pBH6PPyVOvtJJmZpn//J3vPOD2er9XXlFRt2rVKtTWOtgFZ9ZE8qikBZIWSFrgz9EC2wH8V03T3rgdb55qLjXbfsa27RN79+//IfUxNg3rh3I+4k6Iw+FSby8/TcoVXKfnwm5gvFFZS8Zal1KQXH4fjVowowR4bLg9Lq45FA6x0Jpj31dem9LUCGwZkpBmcpeu4CleZ7+vOr7yfhIpfNJJdNyn81daucJ0DwSWSF6A7t/kqKXGYuj0mZBn0BhcUjRIBha5KQaCfM/SbpNSI+XNOYTRVeohOdVOAESag1GKXFIEkEuhhBA8H0PRwqjF9XwqMpPAzkJ/hO5ZxBRlip5F4unKSZZkT7JmS9hHgQ16LwCm6C39XzrVfL74nvVDNcUbKlJ6qRnWSbSp7kzyRVGkl4iLXDpcHilr4xhjJqpSKb1x1CklVyQsn27+X3HcpW2nS4AU/KLThO2ma+xaYHbq95PmLUU1xYXUmlJ6hiLK6QQ003v34nRxnDo33s2pa8RRtzntGnPcn5oT3K6zvG6SDWaayKtOSsS3p+tjggM7cd/Ou1ZzdOrQOMc9DmynPDacw0BrLxKNwUvRQo0YW6MYGwshM9PPqas0delR5ATG4k6d/UpsBok1MN33Yl3QClOwUSXd0rORxosAJb3GJ4Lcl9QU35SI7+WT7mY++q7ndy9u22lOugr2jN+PlgSY12Pum3rsx54zr7zyyi/OnD59j6Zp5fX19XrlnDkoLi5G9k1imr2pd5tsLGmBpAWSFvjkLPBbAL/VNO3tT64Ll11ZW7FiRb4ei822NG2eDSzTgB7Nst7a3dx8QB0djYtPik8cOE06xY6fEkW6I0W71S993E26wV8dp6JVPCKiAKaMooXDUbS19+LU2TaUlJaguDgP2VmpHL1kgW7prBH4iUZjDIhUamTcsXOkXBJwmszkKi3i9BynvZ8p7CPKaJeZ34bF11PkI5d7qFwzKINHTFRDKZ2c2mljdGwcx0+dRzgSRXFxIcpLC0ktE5cu9ePMufPIzslGYWEeZmVlwOMm9koiNmLxcVGTym1JciSHaxvvprwNdYtkQ2FFmxVJBCYkN1akneqUBmtbHASja8ShwKQJowCmaIfrHzkvMn6Vy5xq0clE3DIRlhUONl/HGXYlAKtZiDHLDxH5iJpMATRZxl2KZ4paNEpb1Cma6ewn35wkNVKyOnQAG1Bwz07Bbddc1gqwT7eHIMC5bOJaa+RaAFOhIdWjyThk+n7G21Sp2Fe/nauu56sCXEe7zuMmoYUp6NLZN3X6JIbla5regd5FFE+x66q1p2ZXgnU30aaK7k0FNGpDgP92LN2pt8Up/TyVaC7q6B8YRFtHFy52dGPhovkozJ8Fv8/Dm0FKE1M0SUBx6rx3VqOr+a8GPNFDRWlEnzCtl7w+g9twBJ2d3Wjr6IHP78fcuXMwKysl8Sx0zD/19mr0T5cD8snx4Om+Vz1WU/NKU945daeeQ+1eK/KaBJgzWBu36JBrPcZmfNmnnnqqasGCBZ+LhEJLzUikqmnZMuPkiRPpZjSqX2LQ/HwAACAASURBVInyesaNJw9MWiBpgaQF7jALjI+NDYyNjQ2NjY4ODw4PjwQCgaummf4xb08HCixgUAN8APo1TWu3gJOGaR7cefDgxal9iXKRXeKl/PDED0gCIBBoEYhJUmpM9QCUI3YFXpLL7HDZFrYoVopHFpi8B4iZJsYmIti68yBee/sjNC1djtUrF6G6qhApPqpbJPZYqrejqJ4hImyKBpc9FeoQxVBiDPrYjSOSGIvhyWRPRuAWfglGUvmeP+MKSKnzSFejtEOBZ0R9mcWARzhOlmA1VaBdkm7EkY6sy1I4l843YxE+n6KEFzt78PvX38PgSBCLlyzGw/ctg1vz4ODBo3jr7bdRV1uDpUsXo6a6Aik+gx1NwkoEZAh0U8os9YTTRqVPr/pC5piUNShJcUTtIhH5KAEaqXDC5rPgsm24RePCKASGmQxI2kiWAgoNbBF9pagiW07a1DnkynmPd4c/mBwD5Aiq8wIMyAXAJBsLEEvqLASoKYIkdDzjLye2dV6cOyRBploBjABEFPO6AKaMXjrN6pzr8QjxVBRzrQfDTMCm9MzjTd+o5xdHlVMeBmL0mL04/lJj6bAtjbmz3pBXmXPMmdlXja3hWBfqwmI8xWYGEeSIyZS4rHw2EHGTJNRJjDG1IWmbWCaWeJVdHOfjel1HfbhKUBX2spkFmWP1MmKvtCv5XiybswJUoIyelJMAJ2UbcPc1Ps4ygaNHT2L73v3Y33IMz3z6OSxeUIuCnDR+BPH2h6ydVuBQ/e0Ee/FnMHeSekw6v2pzgDZADPBTW7Inm9RPLkgGhofGsG37Xuw7fBxZOXl44IG1qK/KhYfkh+gUuTToGk6G5bii1JQfg+mSeZ1Txfn+WsfOdLpT31RbU89xTu8kwLyWRW/d9zf6mJlJj/R7li0rMQ3DikQi4zM5IXlM0gJJCyQtkLTArbeAZVlZKSkpgzt27KBn8zVdVOsqKbKX9XZqa1f7lZnuypcd7wCTzIQhHEyu96NteXYyhffeOzCBD7YfwUvv7MK8BYvw2IMLsLC+EC4CGxgV7qStIxZzwedKgctyCZ+TXoYNS4/CQgQxrmDUWXdDM3W43X7Yqr6QnFv6WmJIItNxkS45HU6RVDMKt2FCJ51J0uxAGmBoiOpA2CZJgAj8Lh0GM97GEJVkORpFEy0ThosAEOlMUtqcxjiNASZ1lYCdFWSZDC2qoW8ohO//5k109k9g6dImrL9vAVJcXhw6cBSvvfEWauuqcc9dTairnSOApVtFMgAvSYVGBbsspdqyJKgkhuV0TSKrFXJ9rBkZh3TSoY8zrNJ5ESHd4dYJvBOZCbGKRNhTtg0DlkaWF+CWxs5DoDoqHGKSVyEA6gRedDrhT/pDZYH0ilk229dFpoEAGnGNVQEh5aaAdIllKq6C7zytGDBepdpx6tyTGwaTka907WfiPU0DyK602GbS3K1/MszwCs6bcAD+hKKo2k1wVNJqlLoelso4cl7bbnD9rZx30ExEEWbdSl1L5flCo+VmWQ1Ke47AjJkszeNzZRJkExs3vIxpI8EEYhFEwiZ8vgyuKY2DakJ2oDlJi5e0Tb0w4UbMdvFcN2gdy6nBGzm8xAmCxuCJxsSao40YXcdYKASXy+C1Gg6HkeLxweA6aMA0BRmuqPe2EA6HmMyHNrXoOvTcaGm5gM17mvH+wd343Je/iKULa1Cc7Yeb7pfOp0gmX5BgI2UL2KDyScq2oDXJTMZ0DG8WEWgnTduIXHMGbN0Li+5PauvE91JoY84ERgYD2HfgON7fcRjpswrxxBMPYl6lG363GDfBeUv2pGuJlRV/ACiDKoQrsyvEhpl4Xev91b6/1gyceo1rrZskwLyWRW/d99cam1t35WTLSQskLZC0QNICd4QF7FuVhnINgKkSMie5LYw8CMQQopMSH/TeBi71B/HBzpN4ZeNh1NTV47EHqtFYnwuK3cUwBlI21MlVtD0c6XPFdHb6WBuOAKYrhqgW5fRKjr/G6I8Ot+FGxBLprB4iQ5HgS0VPbAJrDKBI9sKGoYVAgJHDm3YKIpaQ76BrEDAih1k4rICpvL+YCURDLH4uoi90rhskV0mOIrvFXnIohbMbC8fQ1jmMf39xA7pHwli9ajmeW1eHdLcXgwPDaOvshD8lHWVFOcjJToNJDRDAlN6dV5QqxksMqRuWrFPlSEpMAkw6ngCm9BYI6JmERlVRKzm5MQEwZa9lw9QAscq6YFJNqASJdD8pBkUUY3wv9IpoLsQYZHJoiZ19Br4yZTDOVSSoYRlgip0BCZAnAcx4NaMI1V7m5dyI2+PMFb6R8++IZT7zTk4CmIk4m1K8deaL8nRj1ucYbC3C40aQRafJaLsRNcXmkNtDc8zkqDPNFdPy8MYH66jy5gAxD5NccBS6pcNlp0GzdJ6XUbcAYqz1SkRBxNDqEmuH01JJY5Jj7hHYVgTRaBSWJxUx3YeopSMaBCZGQgx00zN9MLxiLVD9L+mk+khHVlAPI6ZpTEZEKJKiljHLgld3cXSSv2edSZF+TuFKqq+ktPV4lN0Ejhw6g/d37sWGI834wte/ihWN1SjN8sFDmQUEIHkTx4YZNaEbLli6LqKgHO2Xa0MGLnVmnaW1Rvq3BIspuu4BPSXCEVkbrQMRMwav2wXD1jAyOIEt24/jD5sPIj2vGM99+jEsmqPBTxenSDRHMOne1ZqmdSnTyhWCVMvAATRnPoH+eEcmAeYfz9ZTr5R8Un5ytk9eOWmBpAWSFrgjLPDJAUwJIJ1WkqGt6QBmT38YG3eewcvvH8Pc2gY8dn8FljRkw+ciSBKSES/aj/fAimpw2xo8nDoJxFyAqVswicCGmRUBNxHisJaiLp1KwE2EMBy+k162S0PItBC1SepCg5eimWYI5PhRBMWy3AibIsoCj3BANdPiaJ/bLQh5OFWUHNJoBAYBN3aXqX0PNNsNM6YjQljJC3aaXRYQC5k41zaEn7zxIXrGIli5rBGffagWWX4vRyPpHoJBINUL+DxANAaERSIdO9J+6h81ZlE9p4gEEVDmbGAb8NHloyJhkfUtZdSECIYCoSgMH7HXilpOxnGWBYNrzLi4E5ZGREMERsm2hgjIyjpNH7HYEuyMRRgMhHQ/LDK4jJTQeJCTTUBTRTsIc7MqC1tGxE8TEUyRjs2ptk6pl9vc+b0jFv90nZwWYNLIyN0IUeQoXhy1pjGjWlcTMY4kEpOxnydcNCKimRSZjtoxMbIE4ghMUQRc4lePQfM1wJtFhkYT2gMzIjZubJ9MFpDxaU42oOi8RWRTlA7OVcLQ7ChsK4poLArL7UNUdyMYtnCpYxQdF/uZ7KauoUwATDkdaQ6mUESSNpgsG6GoBt0t1gNtKNEa8FL0UwbIWQ+WQKYZ5Si9z0+NJUilaAEe2NeK93fuw+bTx/H8V7+K5QvmoCjDw0FIyiwQ5MYWIjGTnzdxO9AWGesPSYIzlUJPEX2NwKyUY+K71RE16VyRnh4Mx+A1XFzvPNwfwNYdp/DOjlZkFhbi2Wfvx8JKwE8PFtoCk/nxlHcgHgmEnGkByx0oxZbmBJm36WROAsxPbmCSAPOTs33yykkLJC2QtMAdYYE7BWB290ewYdsZvPjOEVTXzseD95RjYXUqPAgx86rLMODxeuBJ8SIcFCDKa1kIjoURtqMIWRbCHG00kJ7hQZrfBcoaGx8Ni9pHj45Uvx8+Q0hdsA/t0tDVM45QyILX60Z+fgps02SASd7xWCCMkEl1nZSiSi6bG17DgxSvCyk+AaA4WkdRQ874jSJmjcGyw7B1DwwtA5GYC4FIFEEzjGDQgh61YYdj6OoL4JUt+zAQjGDxwlp89qF6ZKd6EI6YGJoIIRg2kJvhQVaqC2bMQudgAJEY4PW4kOkFwoFhEaXV/Jwu6MvywvAacNlACtslgGAkiqhBaXduuGwTlhnBRMCEx++DP9UHn9/NoJhqYD2w4aUKVDOGiXAMI4EwxoMm4PbC8OlI8ZNNPfAYOjwIQjODCIdNDIQMaG4fjw351qMjYa4x9bjoHB88Bmn1aXDJsjsV2Vb6hkLmhDYCHMBmaqTljlhpd0gnrwAwxWyWyEweo8htNJ3qIk2Y0TDXaroNH0cwaWcjGrEwPm4iGI4iHKXNGou/IiwVjhFYcqE4z4dU0ByjDQ0DE+NRjIzHYNoxuFIsWIYLmtsNt8eNVJ8LejgGH234OHQmnTmcYdgIRi30DYxj/+6TOHW8Dfl52Vh7bxMMCu97DHh8bqT53UineReNIRiIYnAkAt1tgWoaKRZLtc0ZflrTpDGpQTMEQzOXrUdtuN1SZEUVdsaA/XuPYtOeA9jd3o7Hn3kODXNLkO3WERm34PcDqSkGUlLoWaVRnJczLzjabxkYGbXYTsySbBGbs6hxdvlcyMygtcLVlzJ9lsjMbIQiUYxOUPQWiAWBkf4wjhzvwK7j3ZhVWoD1TyxFbTGQyuuLtgJEhgCDeU6VlRF8Jsii3F+ZqzBFkuZ2nL1JgPnJjUoSYH5ytk9eOWmBpAWSFrgjLHDnAEwT7++4gN+/14ryyjrUlqXDE+3DhRPNMAOjKCkvxvymBjStbWQHzBoDBtpGsHfXIZy+2Ibh8QBcXi/yCwqxsLEB1dWFSEmJYe+eYzhy9ATS0tKw7oF7UFWRJTQUWQEjitff2Irz5/qRlZmLRx65H3n5NsbGRnDy1EXs2deMnr4hREwgNS0bc+ZWoWlJAypn5yEtRbjjFCUgIhEioqF805g1CosAmItyYjPQ2x/DidM92N18EAP9g0A4DC9FCDUvWntG4JuVi7tWLcbTa2vg1S0cazmDDVv2o6CgCPeunofaykL09o/iFy9tRCgGVJTlo7okFYf2bsfY0DjS0nJRUFaJxlVNKC7Nh1ezYA4FsXvHLpy52I6YNxXlFVW41NmOvq4Ort1My8hBTUMd6uZXobQsi1MIKcVPi8QwMhDArkMtONfRjcGRCQwMjSI1LQ01NdVY2rQIZUV+pOlBmMERdHb34pevbUVWfiXmVNXB73Gh9chhjI8MIn9WJu5ZswLlpXnw+X3sIHO9a/wlUIyi+HEQBSdSY5Nezs1/xlwHwCQdWsKdLtq1AIFLi+VySDLD0FPg0lwY6BtD8/5zOHuhA929QxgcDWA8FOU6SJffi8KSfDy8bjUaK9KRqgG93WPYc+gczrVdQv/QACKxMaRkZ6GwbC6q6yvRuKgAmQZgkO6rZcPrNlgPl/AQZ9NrwFg4iu7eQbQcP48P3t+HjrYBrp/MyExHXmEO5taVoXHxHCxprOTayI6LA2htvYjW46cwODQEMxaDLzUFBfn5mFddjZqqIhQXZ3CttU66orxpJGoX41F+Sh+wgUMHT2DT7sPYfOIsKuoWItXthzUeQHBkFClpLsyeXYD58yuxeGEZvFSvzam/McQiNg61tONIyzmcPdeOifExuP1e5JcWo3pBAxYuKENOGqXaUgqDhUjYQndXL06eOoeDR08hFIhwGaodcWE0ALSP65gzrx6fenINaouAnHTA41YAM8pAlapYKfVYRKNVfXMiefaqNc03f+Zdd4tJgHndJrtpJyQfvTfNlMmGkhZIWiBpgT9NC9xJAPO9HRfw6zePwuPPQW1pJgrTLMTGLiE4PITx4DhS87PQuG4lFs4vxsSlAE7uv4ATR09hNETRS50jAsHxMCrmlKJp+VzMW1SMk6c7sXnTbgTGw1i5agnWratGeoYPExMRtF8cwosvvolY1I1FC+bh0ceWYiwQw9GW49h3YD96LrUjIzOTiYLMqIZgOIKKyjIsWVyHpYurOf2OgBlFLxlg6lRrNg5bC8OCB109Jg4f68SBI2dxobOLmSAzfR6kut0YD8VwrHME6flFWHffcjx1dznXNm7f3Ypfv7oFDfPm46E181FXmY/+wQC+/5sN6Lw0gJx0D+pKPdDNCQRGJzAyasLUvKhbthSLmmqZUdIdiOKt1z7Atr1HcSlgYm5tPVLdOvRIEJGJEHr7JpBfUoQFS+uxYm0D/B7AFQKGO0fRvPcojp5vxziBCK8fgbEJmJEI0jMyUVlVgdXL61GZ74IdHsbxU2fxoxc/hDejGOWVVchM9eBU6yEM9XVhVqYP6+5dg+VLFyB3VjYvLi5PlS8n4ce0zkzSw7k1D6QrAky6nIpgCuPH9Wt1IvkJMsDjqCWlxepedHcM4tjR89i95wRcnkzYmh8TQQsdXX0IxSLIys9C7bwKrFlZh9IMH3rOtmPH9kM43zMEy+VmMhxNCyNM6djwY1ZBAZqa5uKupkLMSvMwq7FHpwi7ZJuVrM+jEyG0dfThyJEzeO/9ZgwORuBPyURhURHSMz2oqMrD/AUlmFdfjDMne3Gg+STOnD6PUGBCQC7bgGW7OZqal5mDhfOqsGRpFQrKDWguIb9D6bUUeKT6Zl7bRODDAPMs3tt+FG/uP4nckiqkuVPhiwkyo/HgCLx+DXPmFOKRR1ajtNCNdA8QGQ/gxPFTaD7WhgtdIwhFLKS4NUSiJkyXC96cHDQ21mFxfTEqCtKhRS2cOTWM5uZWtBxvxUhgDKk+P1I9fugxAz39Ezg/ZKF6YQOef/5e1JcAGX4aEwKYgpVWAEwZwZRbOY6cC0fV9dVETG7NFJxpq0mAOVNL3fzjko/fm2/TZItJCyQtkLTAn5QF7iSA+c62c/jFGwfh8mZieUMxGiuzUJCiIUipcIeP4cLQIAqWNODxx5cg0j+BM83nMdo7jMz8XHhSUzExbuLwvnaYVhiLlldi3eNNCIQj2Pj2Tpw71Ymi4nx8+nOrUViUjsHBcRzYdxEb3t6I0uLZuHftCqxYWYxd+3uxu/koLnacQml5FubMKYHfl4KhwQm0tJ7CeMjE/AW1ePqJ+1CYqsNPrhrVZkqACT0IW4/CtAzs2tOOrbtacfpCF/KKC1FUkIXC7FSkGga6Lk1gU/M5wJeO+9cuxbP3lXJ665ZdJ/CTl7ZiwYLFeGRNDRoqZ6F/IIJ/++UGtHcPoCDHh7vmZ6EsPxtmwMSFC304dOIc0korsHzNAjy4tg45NvDq7z/Ee1sOo204hCXLl2LenHzkpxsIjQawc8dZjIVMlNeV4tHn78GsLB32iI0LR7rx5usbYGflcPpdfmE2PJaJ3kvj6OoZYls+eN8KrJyfC78ewJGjp/Cjl7ci5s5EeeUcVJblIRLoRHCkH14X0FBTiSWN85E3K0uAE8eLcY6s07wMdsa9m6Sbc9MfRlcFmBy7m6wfqyR5LKpNFrqrtk0kOW7s3nEM27YdxtkLfWhasQr5RSUwTR1nzvTh/MU25BbloGlFLeY3zMJIVwDNO1uwe/cBnlvF5bmYlZsCr2FjYCiI0+f7MTQaRn7BLDz7zBJUV2Qj3eviVHiq82RaKAkwA4EwLl0aRuvxDrzz7kGMjtsoKSvF4qY6eLwWZs3yIb8gDRnpHrz77hEcazmLSDiImqpi1tbVdQ8mJoC+njB6LvYjLzcby1bU4K77i+BLcTEjLQNMIv6SGqfE/ExA81Dzeby7pRV/2HcWc+oXoSw/C4Xpbq6fPt8+iIttHYjZEax7aA1WLs1FUbYXw5eG8fZbG3C2OwB3mnim5Kb5MDoawPmeQZzqHkBJWTEevKsOSxtKYYVtfLjpBJoPtGJguA9z60pRVJCOrNRUxEI2Drd0ovnsAGbXzcHnP3sf5pWpGkxVxkzgUgHMqTNIEWkJntlpmLRu+pS70QaTAPNGLffxz0s+eT++DZMtJC2QtEDSAn/SFrhjAOZABG9vPY1fvHkQpbOr8cTaGtyzMA9FaUBkAHj3gz346MhxjOel48ln1yJbMxDqGobH0jG7Jh+Z2T4MD4ax4fVOHDx6CMVVOXj003cjJ9eF7RuPYP/uE5gIBPDcF59AZdUsjA4PYcfmYzhxrBWL5i/A3WuWo6DYjV++uAenzncjJy8Vj39qNWbl6JxCSm0fbTmNnfuPYVZuHj791COYX2Ig3a2J+kvWEomx5EBMsxA0Dbz08j7s3HuS60Kf/cKnMLs8AwWZBtwxC2cvhPHj329Bz1AQK5rq8flH58DnNrC9+Rx++souVFbW4Ol1VWiszkVnt4n/63+8imDMwJpldfjK+nnwEWFOGGhrG8ALb7yH7oiNhcvr8NRjS1HiBt56fQc27z6NgZgHTz37OJoaMlGSBVjBGF57+QT2HDgBLV3H+q88iooyD8I9ERzddh6vvvImVq1/HHVLK1FUrCHPTymGwLadJ7Fz30GsWd6Ix+6pRFG2gWMtbfj/frcZESMd8+bPw313L0LdHBenAEcCxKw7gZyMVHg9hiSEneK2OP/Jnnycc1ZVt/5Jr81P5OYmAUynaiT15soAk+Q0KEWWIRfJg8CFN177EJs/OgCXLwvPf2U9KuYWIhIGLpwC3nh9A9Iz/bjn/kZUV2fgg3dPo3n/BURiYTz92fsxpyoF2Vk2qGRyaAjYt/8c9uxtxZnzF/HE0w9g6ZLZqChMQbqEQFQHHWOtTbHWghNRXLgwjFf/cAD9g2HUzCvHY08shs/HJZgIh0x0dgzhN7/fjGAImFdfhfWPLUXuLEolBQPMi+eBt17egfYLnSguzcCX/mIt8ot88PlYRIXpdug/qg8m1mo9Bhzcdx7vbTuFD1p6sO7xR7G8MR81xUBmCnDqJPDexmbsbT6MippyPPvUIlSX5aK3rRc/+/kLCLsLMH/JfKy7vw4Zdgzj48CR05fw7o5DCEXCeOjuhVjdWIuJkRh+/8pGXOobxOzKIjz1zL0oLtSR5gFGBoLYuPkMNuw6juziAnzm2bWYVwp4NEpKBlxuKsZUNZgi3XeymJXStZVj/YlMwpldNAkwZ2anW3FUEmDeCqsm20xaIGmBpAX+hCxw5wDMMDbsOoUXNx5GZVUN1t9Xg1V1ucimcskQ8Pa72/HOrgNo92r46jefwYKSQmSaMU5RjboMhEwdfZdC2L/lIvYd2Ivc2Rl4+NN3Y3ZZJk4f68DurYdx6HALHnzycTTMn4PhgX68/rt34XcbeGjdMqxYvggjYxp+/OstONx6gXU1a+tyEY0MQLej8Lp8CJkazrUPobh0Np5d/wDumu9HtnRGlWaIRYRDpo3BMR2/+tU2XOgYQXFlAZ7/2kp4fQb8JN9gWujqiuBnL+9F35CFFU0NePb+WcxAue3AOfz0tT0oLZ2Np+6tweLqfFzqDeNff/4eIvBgzfIafH19FbxS07O9ox8/e2EjTg5OYP6yejz35F0oBPDOGx9ha/MZjBip+Po3H0NVYSay3IAfFnZuHcDGzfsxFB3H+q89jooyL7paerD73aPYvWMfMusq4Znlg+4KIsewYJs6unvH0T0wgdVNi/D0/Qs4le/EmQ589zcfIqu4GqvubsTq5bOQnUIMv4Aes+FzEdmPxoycxDjr9hCV7pSwZZzNUgJ0TvFThDO3b/reHfuImAQwlSKqEkh0AMz4cRJk6UK/lKRuSJ5E19zYvGkfdu4+xoyujz7/MIoqCmCGbFw6a+Hl37yIzHQX7rtvGcrnVOBHv9iBC90BLFxSg/VPliEnOwqfKwQ/aQ1FDXR0BLBz1wm8+uZmLFi1Evfd14im+lKkRAQgtPUYYjoxNMeYPCcaoXNC+M2Le9DWPYr6hWV49nPLkUYAUwf6egexd99JvPb2MZSV1+O+tY1YtTwNbqlRSYzQsTCwY1Mndu9owcBgD57/0lpU1xcgK8cNQ6M0UwExOWXWNqCbOg4dvIhNO09jU0snnvr8o1i6IB+l2YKN2aL2dhzH+x8eQt/EBJ55+gFUFuWi48x5vPi7PyDkLkRmXjkKctLgGe+EV49hOBjCiZ5+pGSk4MmHVmPV4nr09Q7ghVc3wTY8WLpsHh5+qB5pHp3X1ehAEFt2nsK7O1qQWVCI5565HwvKSD5IRFttJu8RUkqUETGptllmDYiw7O0PIZIA85N7ytz+s+OTs03yykkLJC2QtEDSAkLH7kr68B/PPtfUwbw+mZLugRBT77/w/gEsaFyMT62di6aqbPhME27bg42bduOtHc1ojYXx9W8/jyUVpcghLzFs4sSFTrR3DWGgN4iR9hBOnzuNgupcPPjs3ZhbkYfRvgD27zqKTR9sR8ncOsytrUY4EMTW9z5E4/xarLtvIepqy9HRHcUPfrYJ7T0B5BfnYcGibLj1AFw2ySu4KTyA4UAUWdmZWFhfhtpCN9IMGy7WzSPBdOJs1BGMaOgdtPH9H7yHwVEbDUvm4Okv1sOt6ySHCS1ioasnhB/+ejf6h3XcvXIRnluXwT7fh3tP4z9e2YHqmno8e181Fs3JQXvHBL77uy2IaF6sWlKFrz5WhRRyIonApGsAP/3tRhy9NMoA8/ln70FBFNjw1kfY0nwaQ64UfPs/PYG5BDBdVDNq49Decfzhne3oHh/E099+CrPLfDi9+wx2vnUY3d19qL57ITLKM+EyTKQTgy+b2UbYBkpy87CkKh+Zbg2tJzvw3d9uRnH1Iqy9vwnLGt3wk4QLaSOS9CflFEYjHHFi/URi+SGAqRzdSQ4va6vEpeIFfZIkJvl4MzV5ttMC0wJMzu+WwF7KxcjjWAfTIiZlk2uIWUKD0kV1A0cOX8COnUex/1gL6tcsRGF5EXTbje7WAZw+egR1c/Jw/73L4M3Ix49eOIiuUR3LVs/H+kczkZUahAcT8LIADxAa86F53wX85JdvIGduPR58aBnuWVaD9KgAjJZuIqoRfyyx0WqwTA86Okz88rf70H5pDA2NZXjuc0vh9wkZn672bnzw0QF8uK0HixY34YEHGlFbRbWVlM9OQNWCZbvQui+ID98/gFOnT+CZz92DxiXlyMvzQ9dM1qZ0EcsrSIPSgB5x4fChi3hv+3FsOHQen/vGM1ixqBAlWTZcdhQuy8D+A+fwzgcH0Xz8NL70lWcwuyAPp4+ewhtvfYDcymWYPbcGhTk6MoMj8Os2IrDQxyzXHiyqLUFhdgpaj5/Hq+/tzjl9FgAAIABJREFUQU5hMdauXYqVS/KYVZfW4dhgANt2HccfthxBRl4hnn3mYSyu0JHmFgCT2HHpFQeYzqQAJf3j/Ps2Xh1JgPnJDU4SYH5ytk9eOWmBpAWSFrgjLHDbAUypuBfXoqTiPMtGz2AYb28/jt9u2Icly5YxwGyszIA7HIHH9uKjLfvx9q6DOBgK4avfeg7ziopgDI6j58IFtPUOYGg8hEgAsIZdOH/xPPKq8nDvk6vZyXVFNZw4ch7vvr0dPcMh5BWWwa0b6Dh9Ek8+cQ9WLKtEXm4aOi6F8e8/2YSBUR0NC2vw8MNzkJmuc+1VLML4EgHJhpqdCuTogNcm8fio0MIkQUBK3TVd6B2w8G/fewejAR2LVlRj/fNz4XVpDPBsYsHsi+Dff7YdvUM67r1rCZ5/KItJVT7YdRI/fHkbk/x85oEaLKzIwtnzo/j3V3fC1HxY0TgHX3q4Cmk6aVdq6OoaxM9f2ojD3SNoWFqPzz5zD/KjwPvvbGWAOQAfvv1XT6CuJBPZ1L2IjWPN43j97a3oHB3Ak996EpWzU3Fq1ynsfvsIRkYDWPvZBzGnsQxpaYDPJIBpCz0/QyffHPkkDzgeQMvxTvzbbzajrH4x7lu3FE0LNAbQRBZLsidUB2aZQeiaJsClFdcqSYDMuLNLiCYiASZ9yC7ybV0jdkc8AKZ28ooAU4ruMNsogUxxIjPHEsAksEVajJoLMSk02d09jn3Np/Dqux8glKojNScLKe4UjLcPIT/dh1VNc7BiaQ2GQy785JUT6Bz1oXFZA9Y/mIbcdBNejbQxg8wkHBv34eD+NvzkV6/DP3sOHnhoGe5bWYdsW8yEmBZChI+NsmYroj50dVr46a/2ors/gIbFZXjqM01IJYCpx9DZ1omNm5uxZdcwFi9twgPrFqKqHDD0KDQtxJHQqO3Dif0BbH7/IE6eOolnv7AWixeXIzfPD9uOwEYYBkjuiOR/DOhhA4cPt2HD9mN4c+8JfOlbn8OqxcUoy6GoahiIerG/+SLe3XQAe1pO4uvfeg5lBbk4fuA43np3M+pXPIKmlYtRW2GgyKJnB5i5dtwNhKJAth+IBcbQfOg8XnpnF4oq5uKhh1ajsc4v9DotYHRwAlt3HsVbW48gPa8Yzz79CJZUuJDqEQCTaH0uA5jOvT61jxDPHLh9Z3ESYH5yY5MEmJ+c7ZNXTlogaYGkBe4IC9xWAFPVNVmWSN1SaVoxC73DFt7bfQYvvncQdfX1WH9/FZbV5SCVnKMJYNOH+/D27qM4HLHw5b94AuVpWeg+chbvv/EqFq1ajoZF85GblY+2Y/3YvnM33ESG89gKNNRmIcPQ0X1+EFs+PIm3Nu0BNB8y0zKQZgDf/ouH0FCXC92IoXcojB/+/EOcbR9FZVUpvvEXq5Cd5oZNWXwRICUFGAiRawpk+TVkaIDbjHAKLYm2C505A5GojoFRC9//wYfoHYqgbmE5nv18A7ykqxc1EQ1GMDSi4Qe/3o5L/RbWLF+Izz+SzyLvm/acxk9e34my8tn43MMNaKrOw7kLo/gfL21DzEjF6qZqfP6BCqSSMHsU6OocxG//8CEOdY+gprEWz31qDQot4IMN27D1wBkMwItv/dXjqCvORCZ1MWyj5cAwNmzajc7xQaz73DpUV+Wg63An9m04itYTp7Duy09h4aoqFORp8ESJQETgvDCL0APZOhAdC6D1BAHMTSipbcS9FMFc4I4DTDfr8EWg0Ql8ugHYBD0dUUkFLgnNcP0lRbNoYtAxBEaTAPOmP2SuCDCVlAXlpMvUZEsQ3disg0mRPzFgFPkzo4AZAdo6hrFxRys27t+H4UAAmWnpKM/Mxv0rF2HpoiIUFRq4eGkM//6bY7jQ58b8RfPwxCN5KMlxIcWIke4GUuBFf0cAu3cew+/feA9FjQ24/4Em3LVkDjLlTDARRAQTcNHqi0bhslPR36vjBz/ejq7+AOobZ+PpTy9DdhpFPE10d/dix65WvLnhIqrriD26EU0LSXcyAg0hTn7VrDTs/LAD2z46iku9vfj81x9GbV0eMjKJyCgMr05xd4rZigimFnShpaUT7+1swet7WvHFb3wWqxYXoTQnChfp9Qb92LHtFN7ZdBAdY+P47BceQmlBFs4cO4lXXn8TlY33YsWaZVi+MAtlOuAjclqSXSGQadpI1TVYARNnzo/gv//wFeQWz8ZjT9yDZQtT4CM22ygw1D+Oj3YcwKZ9J5BdWIan1j+MxnIdfkOsM1CmhUyPjafIKoAp1xsnETBh002fXTe1wSTAvKnmvK7GbvOpcV33kjw4aYGkBZIWSFrgFljgdgSYHKpzOrpmFJdGLLy19SR+/eZ+rL5rDdbfV47GqjSWAEAA2LL1MN7ZcxwHJ6L44tcegjdg4cyuFrQe2INHn3sCjUtrWJh93+ZObN+5D2kFWVj31L2om+tBhlvDxEAEx1sG8KvfvYPO7kHkZs3CXUsX41NP1KCgIJWBTUyz8dPfbsWeg2eguVz41KfuxqL5xcjPSWFAbMaA050DiFgWivOzUJxmwE9S8oQMhbAmRxBM24WJiIbfvrAbB1vOw5fpxfNffhAlJanI8uksJN/VE8F//O4jBqCrly/E5x4sg2bp2Lz3DH7y+g7MLq/EZx6qw5LqfFxoH8d//cX7iOp+3L28Fl99vBo+0gW0gM6uAfzy9x/gcPeQjGCuRRGAd9/cgs17T2FA8+Kv/uZTqCnOQiaxY5o2jh0cwWtvf4T24Uv41DfWs7TJ0NlB7N/Ygg8/2o6ae5dj4V0LMH9eKYrThDzD0GgMnX1RuC0Ls7N0uMJjaDl+Fj94eRvK6hbj3nUrsHRhGjvCFG3xwBJRHVtEd21Lg+ZKkZHJqWmyNBlooCmCmQSYt+AxkGjyegCmCGFKqhvS6SBY5kLU0mHFNCbKOXzkIn7+wjtIK6lAzfxS1NfMQn6KATdSkZ1B2pQRjAYtvPTWOew7MgDN8OHTz6xAfZUfWakUzbcRGLRx/MgFHGhuwbHTp7Do/mVYvaYO86sKeIOJiIBiWgQmwhTrhGGTtqQX/X02fvqLPThxtgvVDeV4/gtrQYo40fA4RkbG0NE5jt++dBATQR31DeV46omFKMgz4PUCxETb1taPbe+fxZkTPfD53fj81x7C7Io0pKVRTNWELhNOdegwiNgo4MKRIxfw/q5WTpH99Befw+olRSjJjsEMhtHbGcZHWw5j14EWZBQX4ZlnV6EkLxMXT17A715+DUEjFw2NS/DYA8tQkyk2biZMoCtgo29oGAWZXmT5vOjtCeAXv9uI8bCNeQuq8PijC5GTpovjhybw0Y6jeG93K1JzCvDEo/dh2Vwf0jwCRRK9z2UA06kJpILTlzE439JZd0ONJwHmDZntppyUBJg3xYzJRpIWSFogaYE/XQvcDgBTcj8KbgmFLIl1Vb0iJnpHbLyz7TReeOsgVq2+Cw+vKcHCylT4JZnNlq3H8O7Okzg0GsGX/2IdtJEojm87jrOtB7HmkTWobpgNCiIe3tmGg4dbkVGQh7sfvhvVVekomaXDp9no7ZnAr198G4ePnkJudgE+/+xzaFyYgRS/CzGqG/RreH9zCz7acQjnLnaicnYp6mrKkJedwcLrw+MBXBoZRnp2GhbOn4v68lykuV3CpaMGbAuWRhFODRHbhe07zmDrrsPo6OvFgqb5KCvNQV66H96ojZ7+cby57SBCtgtrVjbi+XW10GMubNl7Gj97bTvKymbj0w/Nw5LaAlxoG8d/+8V7iBkpuGdlPb7yxFy4pfYmA8wXN+HIpUE0NNXjs0+vRYEGbHhzK7bsO4UhzYtv/6f1qCnJQpYBuKM2jh4awatvbULnSA+e+daTqK/MgzUYw0mSbdnwEUZTDGSXFaCqqgTlOT5YZgx9Q2H0DUdRWZKPZTW5yPZFcfLMOXz/xQ9RVrcI9963EkvmZ3G9nGERuIzBQ+mIBBwJgHPEmhJoKU83EcUUnD+q/lKq2XMEM5kie0ueSlcEmDR/pXSFnRAs5QgmLGgaabyKFMxYTHxPALP5wAX88Cd/QHFNI6rq5qCmOhdVZT743IDXG4XbYyJmadh3oA87d53FiZPtqK6pRHlJFmZl+OC2DYz0h3D+bDf6B4bgSTew9rEFaKgvRGG2H56YrMHULMSIpZkj45QB4cLgQBQvv3YUzYdOw5/uwbKVtcih8Lo9gbSUFOTmz8a7G0/g2PELIBbclcsrMSvLA5dLx9gY6eD2oa/NhNedhuqaEjzweDWyc9xweyiGToy5IipogAh2XEBIx5HD5zli+3bzWSxdvQp1FTnIS40hGgyhra0P5y52YcKMYumaVVi9ogz5GT4MdPbj/Y3bsLe1B5ovG0sWzUNdgR8eIvkJRdA+FkEwEkLTvArMn1OKWDiGdzftx/FT5zl6vGJFPXIyPMjwumGFTBxquYB9J7swq3Q21j92L5ZW+ZDqZiEXxDTBYqRqMJkzi9eXYPyx5ThSbJZgtMgWuD1fSYD5yY1LEmB+crZPXjlpgaQFkha4IyxwJwBM24xiYNTGxh3n8NI7h/7/9u78x4/6vuP4a67vsfeuT8DGFzY3wQRSrkCSpqjNgZTSNlIUJU2r/klVf2yrqoqUHlKqpLkaSA2BAOYwtgEbsAFjG2N7793vNUf1/nzmu14MURMFa8zouWgFWa+/n/k8PjOTec3n0mfvvkdfuu863bZzTNbnZT1oBw4c0U+fPqajC6m++7dfUqsf643nTujIS89q8+5N2nLdFrXbYzp/alavHzup5ti4br9nv265dYdu3tXU5qlAvU5XP/7Jk3r+hSOamtig737rO9q8wTpmCmW2qftIqBNvX9Azzx/Wcwdf0fzsskZa42olo1Iea7m7JPvPvTdt04MP7NeNu67VeDNxi+34Bzl7Rk/dQ1wWRDp1ZlHPHDyqgy+/pqVupqnxSU02mmpkmeZXlvXq+2fUnpnQ5++7S489tF+JGvr188f1T/95wAXMxx65TZ/Zd43efXdRf//9x5VHbd13zz5968/2+pVac+nMmYv6lx88rtfOz+vm/Tfqsa8/pE2B9Iv/flK/fvENLQZNfe/vvqa91/pVZKM016GXZ/Wjn/9K55bO6dHv/Kn27tyqCbU1f2pJTz/1ip4+fkwfrCyr0Wpo09ioiix3K+MqbuqBz92uh/Zv18Yx6c0TJ/QP3/+Ztt1wmx76wn2669ZNSlzPauYWPWnaGD2/g6Efk1eUodEFTBt8OPyy+WP2e+t+l0V+rsj9Zbjkl3uALAObP3ntJYAFRxsia9/l+WwvTYpcQVS4IZUuYOY2D1O6eKGjgy+c1Pd/8L9qT27X+MxWbd46pb03jGjzlkJTMw2NT45oamxEc+e7OvzSST391BGdPb+iKGprpNnWSBSr10vV6wea3DChO/Zfr/sfvFYbNyRqBIWaQez2pLRtSuzbjt+GydrWIQuLqZ566j09+/yrOnv+AzVa0th4pPGxXDfu26EHHnxYx968qOcOvqa3TpxUI+4pKDLlWaxBP1ZnMdM1G3e4LUz2371du29KFDUC9/7Dzs5c9oLE5hKHSmzeaRro2Kun9KtnXtd/PfuG2hObNNVKNBZlCtOe5pbn1BxravfeXfriI5/Xti02esKGk/f06tGT+tETr+j1ty8oiVu6ZiJRFGRaLTLNK9DE1Ii+/MCdun//Po1EgY68+o6ePXhIx988ofZoS+1morEkcfMwT5+b0+nlQrtvuVWPfu2L2r8z1kjiX87kLmDaoF5/33RgrjEz196FfZerNFsMtQ1ZrtYvAmZ1LUPArM6ekhFAAIFPhcCnIWDa0+r8ivT408f1bz9+Xnd/9m79yed36Jbdk7JpWjZy8sBTh/TEc8d0ciXSX/zVw9o2vVHnT5zTL3/2C72/+J5Gp0d1/fU7tGFyiw6/ckzzS6u6Zts2feGL9+m2fZPaMhMrT1Mdf+ukjh97S82kpT9++AuybeNsnSE3H8mG4qnQqdMXdOToCR166bjee++Clhf7CoOmxqfGtPvGa3TXPTfonrv3KQn8yo727eeU2mekLmRmbpXKpt45c1EvHXlLT/76qJbmOxosrChbWdUgHKgzkmnTrs36o7tu16P33qvp9rgOHnpL//gfT2j37j366sM36+adm3X6zLL++YdPqZMGuv3WnXrsy7dqxMJiIJ09c1Hf//fHdWJuUbfsv1GPfuVBbZT08588qWdffkOdqK3vfO8r2rV1UmNWv16uF188pQO/eU4XVy7o/kfu1t49O3Td5JTaWaLZDzL96qXDeu7IUbcnYdrtaXxsQpu2bNXOPXv08AN3as+WSHnnAx0+ekT/+sMDumbnzXrg8/frnv173DC+hi1IYr1Mrgeo3ArD+dj8sGG4XN97MgyYl43lu4p7Vz4VF//HHOTamtKu53i4TclvD5i5DftOUxVR5oaNB2Hk5mDOLxR68cU39fQzh3XwxeNa6cVKRsbVHG2ryDuK2n3tvmWr7r3/Zj14500at62EFvo6dWJO/3PgiN48+b4W5hbd/OXJyRlt23mjbvnMbn3u3mlNjwbKesvK04FmxqddPnIRyUKmXWtuXqTU70unTmV6+dAJHT76uk6+/ZbCaKDt10/rs/fcrC9+6UE3vPfk20s6dOiEXjj4G7cFSBza8N2t2jC9RXfecoduu21GO3YHGth6Y1Hh7gexLUw1vKQt1JZU596b1UuvvqefvvSWTr2/oP7CihppqpFmpM3bN+jmO27UnXft0+5do0pCv+hVnBXqr+R69pX39NyhE3r92AldOP22Gs1YU1s3acPuXdq7d4fuvvU67ds+6V5YdVYKHX/zXb3w8hG9eOiouisryrs95b1UK71M2egm3Xr3Pfr6V7+gOy1gWlevC8W2g6cN6i1f4bgGt/ZNy9VzbQVdP8c5cOvxEjA/rdfylTxuAuaV1OWzEUAAgRoIXA0B0/Xsle/N14bIWheIfZWryHb60tm5VZ26sKTxiUlt39jQTCtT3u0oTkY0O9/V2bmuzvVC7dgxrclGQ1rta/bCBS32O0pD22cx0eTYlBYXV9XrZWokTV17zbQmR2O3H2OeFup2O5qbm7fpZLru2mvdC34Ll3YYFhAHaVe9wUCrqwPXQzO/0FOaFWo0I7eP5ehEUxPWKzM56jcEyHxPovXc+emDmfKwr0HWUxglsnrNL/V17uKKesuZm3/ZLDK3hORSo1A+EmpioqV9k1vVzGJdnO/o7fMX1WiM6PotI9ownqizOtAr7yypiANt3tDSro0jCvKewiJUrxfq9LlZfdAdqD05qu3XzGiykC6cm9W5uVUtF5H23LBJY0no9gyNw0AXZ7t6//ysenlXW7ZPaazd0GicKM4jpZ1AZxdWdXZuSQsrq2o2pEYjVtJsqjkyoi3TE5ps9hRmy1paXtbb57pqtCc0MzOtqYkR93AcFjZTLysXhvGt77/c0iof+rf9zP9z2bxc38VWgyvw6qrCRwPmsOfYmmnYe7kudNgQWddtmLlefvcqoAh15OhpHfjfl/TOuxe0fccebdu9VZMbR5WHgc6c6+uFQy9roTOn7ddv0jcffUTbJxONBrlSm398YUULyz2l6UCNpFAUNxS1xzQ60dYG+z1bwCobuCHnSdz0U7aHHXE2ArY8LSxsdjuFzp3taHFxWXm+qn5eaHQi0fTMqKZmpl226vdSzS909P65eUVRX7kN8S2aGhtpampsXFOTiUbGCnVsS55IbgitDSC1U9LuE0pzFb1McRBqMMg0a/M3V1c1u5K663nUymwGCtuJRiZHNT4xqkYS+X1gw4GiYuB2MZpblhtqfnFuRbG6Pt4nDcUTY5oYa2t6NNKYvTjKMsVhS93OQHOLS7owv6xBL1Nke8kqVz+X5ouG2jOT2rltRlvagcJs1XmFDZsV7o8/WEMbbs1i4dK+7XqzcEnAvLquzqvnaLjzXj1twZEggAACV6XApyJg2nL99iBo6zsG1kOSazRM1Sx6bpuLKGlJQUP9ItZSFrvN0m0hmSQvlKWZssj2k8uU5bkaiS0vE7jujiAL1EhsU3ifcSzX2XC7gS1/qULNZtOV66YnlSEzy7oKAuvFiNwwum7fhr0Giu0B0haJLecM2mdaOXlWuKFozSBQkdqDuH2nynLbs8/Spz0SNjUoYmVdmwPpj926NhbjXJ1woKBItUFtRQMbfij1rScll1rxQI0oU54Hmu8lbpuQZpKrbYud5H0FbshpS3kQaTm34XFyQbptD5bWa5IH6hSBW9TEFiKKikJxFGiQBuqnNl80U9yygDxQbMu32By8LNRAibq5LVZUKGmEfnhimffs2JvFsiL1VAShevmIMje0MnB7BtqgO3uwdb1MrlvX/sgvFGN2vj9l+Pji54G5f9bPDSRbXrF7yUcD5rq9Ry8LmEU5T9q2qLGAmVpvZhGoP5CeefZ1PfHLg1pZTfXoN76uXftm1J5I1M0KzS7keuLAIb18+HW3vcnffPvPdeu2tja0rX8tUxa03HVXBKnCeFAOjrbebdsUJFDU67kXNrGlvTBWbsdR+B5Fu9jSwBbTstMqVFTY0HfJ7RIUudPXdZTbSFGrq738cddqLq30pFbL/3dmczvttM0LRaHfYaifZ241aFdS4WcousWhrfx+5uZh2/DZQRRoOQnVySSb+mhLhNlCRLbliN0C7Bq2F1bNcKA4sIWJLCzbR45okCXq2crMjVC9NFXPhiDHgevt9HtpZm5ERBy1FLh7odS39cNSuZc3tg5zHkqzmR2HfY40YR+errobWRi3XC+mO1Z3Fl0aImveNuzXB0w38JcezCt2pX26P5iA+eluP44eAQQQuOICV1fA9P1X7sue8Ox/2ZOYe/iyHe4C9SwbFqlaRaqGzbVaSx6R8iBR3z0U2cOYTSnK1e/1LXu65Gif0bOHxMAenfzKj+7p1R4a7SnT5b91wzGDUFkRuABXFPaQZ0fkh5K5Y8ob/s+t97OclhbmfoCZHbZbwia3FS2lVmCbv/v9It00KGUa5EvumIKwpUItFQM/1C62h+tYWoj76oWp25Bjomi7/Tpdb42tg2NBtrDtFOx4Ig2Cpus5slLjYlVRUCgoEr/1Rxi77Q78Q3ehxNXRB7nMyrfjDew4/WI7mS1hUpiX79kIctv2wQJhmQCDREUQKw9DK109W6fHMkboNw9J8lVF6vs2KxINctvWIVIcREpCPzzP+bng7heJKex4bRsGFzWHX77b2GKmny+27nLwHZ18fcICjrgczu3OrbVhsuU2JXbylXMw1wKm/SiwvTDt2gzV7ed67vnjevzxg+p0Mn3jsUe1dVtTQSNWN7MXEvbnp/X8wde0tDinv/72o/rMnjFtGMtsjLYbomqnch70laqjgVKFaitUy4XGdHVVjTB0L4sUx8oyO5OHLyxs6R0bgm73jVhNi6S2fY7fvURRy4KezYG235cSF0xtaxXbZscHRDsn7VS3fJkNcnfeR5ENGLaz0/+uXUyRXctWruuVD9woU+sltGC30rA1Zi3wBWrZPcH+LLIcavcEW+DI7hMWLm0/TbsnWXRuKC8SN8TYzvxBbuHahtTnisPQzQ+16zeye5zd1ApbaqgMzRZaM3sJ5O9ntrVJv6zDhH1+Ua7AHNgLtsjNUXW3zuHQfbe4jwVzmwTgrzrfz8kQ2U/4EqvFx3HrrUUzUgkEEEDgyglcNQGzHK7lehNd/lo3RLZ8CLI5VgMV6mcDJWnuB3BFNknSB1ALObZYaxTE/g29e7D0v2/DRy0IzveWNNqwxUOabv5mv9NT2IwVJLF/eMsGPrSFfmxrpoYGaaI8j9WMpXBQrnxqXRcWtEILaXZc9syZK0wDxUXgejwsDOdF5mY9tezJ1R4yyyGg7uku7Cm14XEukI67B1XLrm5tlUiajVbUt4BZJBrPWwo69pDpH5LtwbbIrGtmoCBuKLOhgvYQ6h4f7WEyV5FGKvJEYRLa+iNuCKOluob13rrw7ocT+qDn4qbrjSmixO9IWg5nvdR7aF0lAx/+o1hF0nAPscM+Lre2q622a2HUP/qWK1PaZ9mxmXG5XoxbPDZXmNj2JBZmfQC2h23fn2lf/hF3LWBetl8fAfOTvy98OMOvD5jlIj8uYNr3pbKLIlfm3o5Yj2Lkhoy/8dasfvrTZ3T48JuanN6om26/QdMbNyoPG7o439erR9/Q8uKStm+d0Tf/8iFtv66psXbhehSDnr9+8jhVP+gpc6+NLFZZ8Ips3KgLV4GNCrBzuLBrtuwJDArbytVtgmMzHJM08fcCO8/tkg2lpXRF/cKG30YaCRNFhZ+XmFqPYHkO2rlrL6Es0PoYGaif5X4orr2MCXL3sqTX67pzupWM+KEFgdSPcy3YnNTQRWIXMIOe3Tf8xOggtiCbK80GGmQ2tFhqNlqud9a2d7HRv6531O439sYp6LmbQtofKLUwHbYUR21n7erkLmXbtzNTYOk3SrRa3pPs56PqK8xsSyDr9nUbJ7k3Qm5r2bWA6RcJtuDtf+Sj5dUcJFjk55O//n/XT7yaz4vftQ78HgIIIIDAFRS4GgKme6RxvWr+QdB3o5VPsK5n0R7wbPBWrtRWrLShljb8zR6S7Nfi0Acl+7bQEoZuOKp1yEWRbTFiwz0DZWGh1byvRhirkQduzpLbGN4Cjg1Bcyuc2oOgrfRqUXag3PUMtqQiccNnrZcgsA+2goPYfbb1iNiwNHvMi+1z/d4aflEQ15dSuMU8rJszs15IC5G2EmVivRM2eNeOo+G2Vgjz0PeGhNJCuKx+kKlh86myluvBdH16fqcBH/ZciLO9B2NXxzC0Ya7Ww2oJLlJRuE0b3PENh++a23BVWzeVzP1ZriwdaGDDD9ujbvidm2NmTWMPvK5b1i2l4npp7AfWg9m1vzwcGmwkNnzP5eNyzHFUuJDtPssesO2DyvKHvZau3Tyf781cC5hluBwOkSVgXsE7gf/o9cso+d5LvisgAAAOJklEQVTL4UI/wwb68CqyPo0Mt7ew3r1Q/bRQpzvQkSPv6ciRd3Tm7Hmt9FaUWdtHTQ3yhltEa8d1W3THTdt1x+0b1R4N/TznvFArt/PYhnratWXlD9yiUHZOWeBT0VJuPaEWlRLrHbfB8z0Fge+lS91GJYmCoqE4s5ca5aaOgZ2LFlpTZUGuKAjUsGvGb1Eri6lBGJejImw9XL/eqp2F9oIkL+zs9PV1fe2WBMvXIBZ/1bFwFypNpNXYegQt4hZq2D3LjbW3nkc77lyDfkdhw15Q+VESdsW4FZbLy8bdXlxeHajIVhUk/pWNjSzI80ihvVAqV1q2azdyIxBsP1mrY6h+FCu1DygKjQaDsgfTPtBGS4SXwuW6Bncvecp9MIdLbF3NQYKAecVvB7+1gKv5vKhOhZIRQAABBNYEqgqYflmf4delBVzWAub6MFFYRHPrrrr+rSi0OUR+6Jsbrxb7noO1oGo9G5kFzEKh9aqUecpyjfUXut38rFfBhpRZAC3/rmVZN0zUlVIueBHY7EO/P6PrYbTvsp/DbYhQ7m2Zh/bQ6YOve0gs50KVg+rcHEYbWpin1ktR9jrYZpWBleP6Pn3ALHtM7Jg7QdfNJ7OdNBuZ9bSU86bWtqYrV/e08Jy6PgwFodXJepvs235mIXMYIsv+07IXca33wn1erixLlfZTJS3rd/FPmi7Al6OVfboddntYoA/VL8Ow2bmprNa5WfaolF2gvlfShVVri3WrsJTDXN3x2Ue7ItefF/aAX9aZIbIV3LXK82t97HQBrzwB16dR9/LBD/+0LGUBcXa2qzNn5nX6zDm9f+GCujY5M4xdONowM6Prr9uqXds2aHrKv1xwl7wFzPJFk51aFgTterOXPi5iubcRTT9s3f6avfVx4wfKkQfuarKrzWb7xm7vWPdVvriygOmqUI4Pdb105UJFqQ2XHU6k9n34w/7ztW1z1qpsvbb5wL3McoO+LZlZ16kNl48D9SN/Hvuoawm2HNvuRgbkGgx6ihoNt/Kuu+OsvZgpm9m/+5K9jSps3ndsvcN+fdw8D91qvcNRBnZNWsC0F1+24JIFzMxW8w0sGNvoCdt5d3gR+9EJa8Njhz2YVtTwJd1wddwKzrjfp0gC5u+j9cn+LgHzk/Xk0xBAAIHaCVyxgPkHSZUPkmVvge9i8wnj0gPeukl4H/f/dh8e6+eOZpirhs+b7pm4fLAaHq4Lj8PVFd1wseG7fP9Q7YeLDtPOpWBrQdIN6XQB9NLn+iLKvobhg/laYcOwZuWUUWrYnecerv2sL/tEC66uJ2btYXndcbgH0WHqHKbC8hfL3psP9Uytt1n7vHUY7vOGlbisIYc9zOWBrPU+rhtO96EFeVwgXXcsl58Xl7Xdxx7a8O98TJv+QacZf/n/Ebg81V/WjutPqnXtOPyxWyzHAmfqF7cZngmWx+wlhFs8p/y+dP35dbDWmtx9rp9juXZSuhcV60+c4VsQC1H+avPb3ViQWnsbU56G/ooaXsOXPsXfTz7+FLt0r/nQdfShYQDDSc4+qLk9OctYurajq7t+1x13+Z+X7mkf1xzDug3/qu/t/Oh1sv7uNhzq6z/PgvmlmpWB+/IPGF7uHz28q/YqIWBW1zQEzOrsKRkBBBBAAAEEEEAAAQQQqJUAAbNWzUllEEAAAQQQQAABBBBAAIHqBAiY1dlTMgIIIIAAAggggAACCCBQKwECZq2ak8oggAACCCCAAAIIIIAAAtUJEDCrs6dkBBBAAAEEEEAAAQQQQKBWAgTMWjUnlUEAAQQQQAABBBBAAAEEqhMgYFZnT8kIIIAAAggggAACCCCAQK0ECJi1ak4qgwACCCCAAAIIIIAAAghUJ0DArM6ekhFAAAEEEEAAAQQQQACBWgkQMGvVnFQGAQQQQAABBBBAAAEEEKhOgIBZnT0lI4AAAggggAACCCCAAAK1EiBg1qo5qQwCCCCAAAIIIIAAAgggUJ0AAbM6e0pGAAEEEEAAAQQQQAABBGolQMCsVXNSGQQQQAABBBBAAAEEEECgOgECZnX2lIwAAggggAACCCCAAAII1EqAgFmr5qQyCCCAAAIIIIAAAggggEB1AgTM6uwpGQEEEEAAAQQQQAABBBColQABs1bNSWUQQAABBBBAAAEEEEAAgeoECJjV2VMyAggggAACCCCAAAIIIFArAQJmrZqTyiCAAAIIIIAAAggggAAC1QkQMKuzp2QEEEAAAQQQQAABBBBAoFYCBMxaNSeVQQABBBBAAAEEEEAAAQSqEyBgVmdPyQgggAACCCCAAAIIIIBArQQImLVqTiqDAAIIIIAAAggggAACCFQnQMCszp6SEUAAAQQQQAABBBBAAIFaCRAwa9WcVAYBBBBAAAEEEEAAAQQQqE6AgFmdPSUjgAACCCCAAAIIIIAAArUSIGDWqjmpDAIIIIAAAggggAACCCBQnQABszp7SkYAAQQQQAABBBBAAAEEaiVAwKxVc1IZBBBAAAEEEEAAAQQQQKA6AQJmdfaUjAACCCCAAAIIIIAAAgjUSoCAWavmpDIIIIAAAggggAACCCCAQHUCBMzq7CkZAQQQQAABBBBAAAEEEKiVAAGzVs1JZRBAAAEEEEAAAQQQQACB6gQImNXZUzICCCCAAAIIIIAAAgggUCsBAmatmpPKIIAAAggggAACCCCAAALVCRAwq7OnZAQQQAABBBBAAAEEEECgVgIEzFo1J5VBAAEEEEAAAQQQQAABBKoTIGBWZ0/JCCCAAAIIIIAAAggggECtBAiYtWpOKoMAAggggAACCCCAAAIIVCdAwKzOnpIRQAABBBBAAAEEEEAAgVoJEDBr1ZxUBgEEEEAAAQQQQAABBBCoToCAWZ09JSOAAAIIIIAAAggggAACtRIgYNaqOakMAggggAACCCCAAAIIIFCdAAGzOntKRgABBBBAAAEEEEAAAQRqJUDArFVzUhkEEEAAAQQQQAABBBBAoDoBAmZ19pSMAAIIIIAAAggggAACCNRKgIBZq+akMggggAACCCCAAAIIIIBAdQIEzOrsKRkBBBBAAAEEEEAAAQQQqJUAAbNWzUllEEAAAQQQQAABBBBAAIHqBAiY1dlTMgIIIIAAAggggAACCCBQKwECZq2ak8oggAACCCCAAAIIIIAAAtUJEDCrs6dkBBBAAAEEEEAAAQQQQKBWAgTMWjUnlUEAAQQQQAABBBBAAAEEqhMgYFZnT8kIIIAAAggggAACCCCAQK0ECJi1ak4qgwACCCCAAAIIIIAAAghUJ0DArM6ekhFAAAEEEEAAAQQQQACBWgkQMGvVnFQGAQQQQAABBBBAAAEEEKhOgIBZnT0lI4AAAggggAACCCCAAAK1EiBg1qo5qQwCCCCAAAIIIIAAAgggUJ0AAbM6e0pGAAEEEEAAAQQQQAABBGolQMCsVXNSGQQQQAABBBBAAAEEEECgOgECZnX2lIwAAggggAACCCCAAAII1EqAgFmr5qQyCCCAAAIIIIAAAggggEB1AgTM6uwpGQEEEEAAAQQQQAABBBColQABs1bNSWUQQAABBBBAAAEEEEAAgeoECJjV2VMyAggggAACCCCAAAIIIFArAQJmrZqTyiCAAAIIIIAAAggggAAC1QkQMKuzp2QEEEAAAQQQQAABBBBAoFYCBMxaNSeVQQABBBBAAAEEEEAAAQSqEyBgVmdPyQgggAACCCCAAAIIIIBArQQImLVqTiqDAAIIIIAAAggggAACCFQnQMCszp6SEUAAAQQQQAABBBBAAIFaCRAwa9WcVAYBBBBAAAEEEEAAAQQQqE6AgFmdPSUjgAACCCCAAAIIIIAAArUSIGDWqjmpDAIIIIAAAggggAACCCBQnQABszp7SkYAAQQQQAABBBBAAAEEaiVAwKxVc1IZBBBAAAEEEEAAAQQQQKA6AQJmdfaUjAACCCCAAAIIIIAAAgjUSoCAWavmpDIIIIAAAggggAACCCCAQHUCBMzq7CkZAQQQQAABBBBAAAEEEKiVAAGzVs1JZRBAAAEEEEAAAQQQQACB6gQImNXZUzICCCCAAAIIIIAAAgggUCsBAmatmpPKIIAAAggggAACCCCAAALVCRAwq7OnZAQQQAABBBBAAAEEEECgVgIEzFo1J5VBAAEEEEAAAQQQQAABBKoTIGBWZ0/JCCCAAAIIIIAAAggggECtBAiYtWpOKoMAAggggAACCCCAAAIIVCdAwKzOnpIRQAABBBBAAAEEEEAAgVoJEDBr1ZxUBgEEEEAAAQQQQAABBBCoToCAWZ09JSOAAAIIIIAAAggggAACtRIgYNaqOakMAggggAACCCCAAAIIIFCdAAGzOntKRgABBBBAAAEEEEAAAQRqJUDArFVzUhkEEEAAAQQQQAABBBBAoDoBAmZ19pSMAAIIIIAAAggggAACCNRKgIBZq+akMggggAACCCCAAAIIIIBAdQIEzOrsKRkBBBBAAAEEEEAAAQQQqJUAAbNWzUllEEAAAQQQQAABBBBAAIHqBAiY1dlTMgIIIIAAAggggAACCCBQKwECZq2ak8oggAACCCCAAAIIIIAAAtUJEDCrs6dkBBBAAAEEEEAAAQQQQKBWAgTMWjUnlUEAAQQQQAABBBBAAAEEqhMgYFZnT8kIIIAAAggggAACCCCAQK0ECJi1ak4qgwACCCCAAAIIIIAAAghUJ0DArM6ekhFAAAEEEEAAAQQQQACBWgkQMGvVnFQGAQQQQAABBBBAAAEEEKhOgIBZnT0lI4AAAggggAACCCCAAAK1EiBg1qo5qQwCCCCAAAIIIIAAAgggUJ0AAbM6e0pGAAEEEEAAAQQQQAABBGol8H8mp+9RoJFhS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947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39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01603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999"/>
            <a:ext cx="3733800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19775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998"/>
            <a:ext cx="3733800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853" y="6302604"/>
            <a:ext cx="609600" cy="609600"/>
          </a:xfrm>
          <a:prstGeom prst="rect">
            <a:avLst/>
          </a:prstGeom>
        </p:spPr>
      </p:pic>
      <p:pic>
        <p:nvPicPr>
          <p:cNvPr id="8" name="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853" y="6302604"/>
            <a:ext cx="609600" cy="609600"/>
          </a:xfrm>
          <a:prstGeom prst="rect">
            <a:avLst/>
          </a:prstGeom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590800"/>
            <a:ext cx="19838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" y="5348401"/>
            <a:ext cx="3749835" cy="36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175" y="6302604"/>
            <a:ext cx="609600" cy="609600"/>
          </a:xfrm>
          <a:prstGeom prst="rect">
            <a:avLst/>
          </a:prstGeom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6" y="2590800"/>
            <a:ext cx="1992909" cy="67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" y="5348401"/>
            <a:ext cx="3719660" cy="36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4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140" y="6302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6855" y="2667000"/>
            <a:ext cx="7391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WARM- UP</a:t>
            </a:r>
            <a:endParaRPr lang="en-US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230E-0FA1-4C27-A1B6-2106170A075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75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pic>
        <p:nvPicPr>
          <p:cNvPr id="7" name="Picture 6" descr="78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0"/>
            <a:ext cx="121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62454"/>
      </p:ext>
    </p:extLst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48" y="1412927"/>
            <a:ext cx="2743200" cy="63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05740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0" y="5715000"/>
            <a:ext cx="2209800" cy="457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It’s eight fifteen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410200" y="5640371"/>
            <a:ext cx="3124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get up at six o’clock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209800" y="5334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Unit 11</a:t>
            </a:r>
            <a:r>
              <a:rPr lang="en-US" sz="25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time is it ?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2438400" y="976747"/>
            <a:ext cx="4191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09800" y="5334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Unit 11</a:t>
            </a:r>
            <a:r>
              <a:rPr lang="en-US" sz="25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time is it ?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438400" y="976747"/>
            <a:ext cx="4191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1447800"/>
            <a:ext cx="366683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2326"/>
            <a:ext cx="9155545" cy="386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doanv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7600" y="1433947"/>
            <a:ext cx="609600" cy="609600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2133600" y="5937744"/>
            <a:ext cx="1219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b.7:30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810000" y="5964215"/>
            <a:ext cx="1219200" cy="360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c.8:15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5638800" y="5964215"/>
            <a:ext cx="1219200" cy="430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d.8:00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7391400" y="6008088"/>
            <a:ext cx="1219200" cy="386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e.9:00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152400" y="5915806"/>
            <a:ext cx="1671782" cy="637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a.7:00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2209800" y="5334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Unit 11</a:t>
            </a:r>
            <a:r>
              <a:rPr lang="en-US" sz="25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time is it ?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438400" y="976747"/>
            <a:ext cx="4191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947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1710"/>
            <a:ext cx="7620000" cy="421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897667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24" y="3850527"/>
            <a:ext cx="3066552" cy="27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867399"/>
            <a:ext cx="2890837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3" y="5867398"/>
            <a:ext cx="2834064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83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09800" y="5334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Unit 11</a:t>
            </a:r>
            <a:r>
              <a:rPr lang="en-US" sz="25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time is it ?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438400" y="976747"/>
            <a:ext cx="4191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6549"/>
            <a:ext cx="2209800" cy="5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au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1371600"/>
            <a:ext cx="609600" cy="609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001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9" y="2232348"/>
            <a:ext cx="23622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15" y="2221251"/>
            <a:ext cx="2370137" cy="56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201306"/>
            <a:ext cx="2490787" cy="56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39746"/>
            <a:ext cx="2590799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3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1252728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THANK YOU !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2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8666">
            <a:off x="839788" y="1446213"/>
            <a:ext cx="125253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503">
            <a:off x="1878013" y="1250950"/>
            <a:ext cx="1079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9929">
            <a:off x="2800350" y="1296988"/>
            <a:ext cx="111283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415">
            <a:off x="3916363" y="1544638"/>
            <a:ext cx="9747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256">
            <a:off x="2109788" y="3360738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8496">
            <a:off x="3081338" y="3267075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9" descr="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59974">
            <a:off x="5167313" y="3113088"/>
            <a:ext cx="1390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9358">
            <a:off x="4002088" y="3151188"/>
            <a:ext cx="13827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MUSICSY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90" y="4503908"/>
            <a:ext cx="371981" cy="3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MUSICSY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30" y="4339839"/>
            <a:ext cx="258140" cy="35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̉nh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71" y="4363428"/>
            <a:ext cx="7509430" cy="1940304"/>
          </a:xfrm>
          <a:prstGeom prst="rect">
            <a:avLst/>
          </a:prstGeom>
        </p:spPr>
      </p:pic>
      <p:pic>
        <p:nvPicPr>
          <p:cNvPr id="10" name="The Rain Rain Rain Came Down Down Down - Various Artis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8" y="4781617"/>
            <a:ext cx="1724405" cy="1433539"/>
          </a:xfrm>
          <a:prstGeom prst="rect">
            <a:avLst/>
          </a:prstGeom>
        </p:spPr>
      </p:pic>
      <p:pic>
        <p:nvPicPr>
          <p:cNvPr id="16" name="Picture 15" descr="Gif0405_082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600" y="304800"/>
            <a:ext cx="2819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00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6705600" cy="15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 pitchFamily="18" charset="0"/>
              </a:rPr>
              <a:t>Lucky </a:t>
            </a:r>
            <a:r>
              <a:rPr lang="en-US" sz="1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 pitchFamily="18" charset="0"/>
              </a:rPr>
              <a:t>Wheel</a:t>
            </a:r>
            <a:endParaRPr lang="en-US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14800" y="1371600"/>
            <a:ext cx="4709607" cy="5284243"/>
          </a:xfrm>
          <a:prstGeom prst="rect">
            <a:avLst/>
          </a:prstGeom>
          <a:solidFill>
            <a:schemeClr val="accent3">
              <a:alpha val="38000"/>
            </a:schemeClr>
          </a:solidFill>
          <a:ln w="47625" cmpd="dbl">
            <a:solidFill>
              <a:schemeClr val="bg2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chemeClr val="tx1"/>
                </a:solidFill>
                <a:latin typeface="Times New Roman"/>
              </a:rPr>
              <a:t>RULES: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</a:rPr>
              <a:t>There </a:t>
            </a:r>
            <a:r>
              <a:rPr lang="en-US" sz="2800" dirty="0">
                <a:solidFill>
                  <a:schemeClr val="tx1"/>
                </a:solidFill>
                <a:latin typeface="Times New Roman"/>
              </a:rPr>
              <a:t>are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</a:rPr>
              <a:t>6 numbers ( 5 questions and 1 Lucky number)</a:t>
            </a:r>
            <a:endParaRPr lang="en-US" sz="2800" dirty="0">
              <a:solidFill>
                <a:schemeClr val="tx1"/>
              </a:solidFill>
              <a:latin typeface="Times New Roman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</a:rPr>
              <a:t>Choose </a:t>
            </a:r>
            <a:r>
              <a:rPr lang="en-US" sz="2800" dirty="0">
                <a:solidFill>
                  <a:schemeClr val="tx1"/>
                </a:solidFill>
                <a:latin typeface="Times New Roman"/>
              </a:rPr>
              <a:t>the number &amp; answer the question.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</a:rPr>
              <a:t>If </a:t>
            </a:r>
            <a:r>
              <a:rPr lang="en-US" sz="2800" dirty="0">
                <a:solidFill>
                  <a:schemeClr val="tx1"/>
                </a:solidFill>
                <a:latin typeface="Times New Roman"/>
              </a:rPr>
              <a:t>the answer is right, the team will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</a:rPr>
              <a:t>allow to spin </a:t>
            </a:r>
            <a:r>
              <a:rPr lang="en-US" sz="2800" dirty="0">
                <a:solidFill>
                  <a:schemeClr val="tx1"/>
                </a:solidFill>
                <a:latin typeface="Times New Roman"/>
              </a:rPr>
              <a:t>the Wheel. If not, they will not allow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</a:rPr>
              <a:t>to spin </a:t>
            </a:r>
            <a:r>
              <a:rPr lang="en-US" sz="2800" dirty="0">
                <a:solidFill>
                  <a:schemeClr val="tx1"/>
                </a:solidFill>
                <a:latin typeface="Times New Roman"/>
              </a:rPr>
              <a:t>the Wheel.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Times New Roman"/>
              </a:rPr>
              <a:t>Team with the higher points is the Winner.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31" name="Text Box 2">
            <a:hlinkClick r:id="" action="ppaction://hlinkshowjump?jump=nextslide" highlightClick="1"/>
          </p:cNvPr>
          <p:cNvSpPr txBox="1">
            <a:spLocks noChangeArrowheads="1"/>
          </p:cNvSpPr>
          <p:nvPr/>
        </p:nvSpPr>
        <p:spPr bwMode="auto">
          <a:xfrm>
            <a:off x="1066800" y="5922418"/>
            <a:ext cx="2667000" cy="40005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/>
              </a:rPr>
              <a:t>Play</a:t>
            </a:r>
          </a:p>
        </p:txBody>
      </p:sp>
      <p:pic>
        <p:nvPicPr>
          <p:cNvPr id="5" name="Picture 5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0134"/>
            <a:ext cx="329139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-953753" y="-146868"/>
            <a:ext cx="7315200" cy="1111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Jokerman" panose="04090605060D06020702" pitchFamily="82" charset="0"/>
              </a:rPr>
              <a:t>Choose a number</a:t>
            </a:r>
          </a:p>
        </p:txBody>
      </p:sp>
      <p:pic>
        <p:nvPicPr>
          <p:cNvPr id="16" name="Picture 74" descr="http://heathersanimations.com/alphabets8/abc23/bz00785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8" y="1426414"/>
            <a:ext cx="1193153" cy="17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6" descr="http://heathersanimations.com/alphabets8/abc23/bz00786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89" y="1421709"/>
            <a:ext cx="1078342" cy="177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8" descr="http://heathersanimations.com/alphabets8/abc23/bz00787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39" y="1421709"/>
            <a:ext cx="1150691" cy="179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0" descr="http://heathersanimations.com/alphabets8/abc23/bz00788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7" y="3296615"/>
            <a:ext cx="1160150" cy="190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2" descr="http://heathersanimations.com/alphabets8/abc23/bz00789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45" y="3255883"/>
            <a:ext cx="1147602" cy="198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4" descr="http://heathersanimations.com/alphabets8/abc23/bz00790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40" y="3241413"/>
            <a:ext cx="1142595" cy="19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Picture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101" y="1364083"/>
            <a:ext cx="3230547" cy="321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830719" y="2754335"/>
            <a:ext cx="846707" cy="400110"/>
            <a:chOff x="6450121" y="5578009"/>
            <a:chExt cx="2412992" cy="612333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6714376" y="5697654"/>
              <a:ext cx="2035118" cy="40820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22" name="Rectangle 37"/>
            <p:cNvSpPr/>
            <p:nvPr/>
          </p:nvSpPr>
          <p:spPr>
            <a:xfrm>
              <a:off x="6450121" y="5578009"/>
              <a:ext cx="2412992" cy="6123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imes New Roman"/>
                </a:rPr>
                <a:t>  Spin </a:t>
              </a:r>
            </a:p>
          </p:txBody>
        </p:sp>
      </p:grp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521402" y="5513762"/>
            <a:ext cx="1493946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Points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 flipV="1">
            <a:off x="7254073" y="4617905"/>
            <a:ext cx="5276" cy="928827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Ảnh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9" y="5993491"/>
            <a:ext cx="7349713" cy="750609"/>
          </a:xfrm>
          <a:prstGeom prst="rect">
            <a:avLst/>
          </a:prstGeom>
        </p:spPr>
      </p:pic>
      <p:sp>
        <p:nvSpPr>
          <p:cNvPr id="2" name="Nút Hành động: Trang chủ 1">
            <a:hlinkClick r:id="" action="ppaction://noaction" highlightClick="1"/>
          </p:cNvPr>
          <p:cNvSpPr/>
          <p:nvPr/>
        </p:nvSpPr>
        <p:spPr bwMode="auto">
          <a:xfrm>
            <a:off x="8534400" y="6400800"/>
            <a:ext cx="334947" cy="3433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14600" y="3476827"/>
            <a:ext cx="963612" cy="942773"/>
            <a:chOff x="145" y="2021"/>
            <a:chExt cx="463" cy="427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45" y="2021"/>
              <a:ext cx="463" cy="427"/>
              <a:chOff x="1415" y="1276"/>
              <a:chExt cx="266" cy="298"/>
            </a:xfrm>
          </p:grpSpPr>
          <p:pic>
            <p:nvPicPr>
              <p:cNvPr id="53288" name="Picture 20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9" name="Oval 2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90" name="Oval 2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91" name="Picture 23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7" name="Text Box 24"/>
            <p:cNvSpPr txBox="1">
              <a:spLocks noChangeArrowheads="1"/>
            </p:cNvSpPr>
            <p:nvPr/>
          </p:nvSpPr>
          <p:spPr bwMode="gray">
            <a:xfrm>
              <a:off x="256" y="2108"/>
              <a:ext cx="23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514600" y="4516649"/>
            <a:ext cx="976311" cy="1045951"/>
            <a:chOff x="144" y="2512"/>
            <a:chExt cx="463" cy="426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44" y="2512"/>
              <a:ext cx="463" cy="426"/>
              <a:chOff x="1415" y="1276"/>
              <a:chExt cx="266" cy="298"/>
            </a:xfrm>
          </p:grpSpPr>
          <p:pic>
            <p:nvPicPr>
              <p:cNvPr id="53282" name="Picture 27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3" name="Oval 2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908D0F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84" name="Oval 2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09D11"/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85" name="Picture 30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1" name="Text Box 31"/>
            <p:cNvSpPr txBox="1">
              <a:spLocks noChangeArrowheads="1"/>
            </p:cNvSpPr>
            <p:nvPr/>
          </p:nvSpPr>
          <p:spPr bwMode="gray">
            <a:xfrm>
              <a:off x="277" y="2576"/>
              <a:ext cx="22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CC00CC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514600" y="5486400"/>
            <a:ext cx="941243" cy="1009570"/>
            <a:chOff x="146" y="2900"/>
            <a:chExt cx="463" cy="474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46" y="2947"/>
              <a:ext cx="463" cy="427"/>
              <a:chOff x="1415" y="1276"/>
              <a:chExt cx="266" cy="298"/>
            </a:xfrm>
          </p:grpSpPr>
          <p:pic>
            <p:nvPicPr>
              <p:cNvPr id="53276" name="Picture 34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77" name="Oval 3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78" name="Oval 36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0A9147"/>
                  </a:gs>
                  <a:gs pos="100000">
                    <a:srgbClr val="10E47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79" name="Picture 37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66" y="2900"/>
              <a:ext cx="255" cy="402"/>
              <a:chOff x="266" y="2934"/>
              <a:chExt cx="255" cy="402"/>
            </a:xfrm>
          </p:grpSpPr>
          <p:sp>
            <p:nvSpPr>
              <p:cNvPr id="53274" name="Text Box 39"/>
              <p:cNvSpPr txBox="1">
                <a:spLocks noChangeArrowheads="1"/>
              </p:cNvSpPr>
              <p:nvPr/>
            </p:nvSpPr>
            <p:spPr bwMode="gray">
              <a:xfrm>
                <a:off x="290" y="2934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275" name="Text Box 40"/>
              <p:cNvSpPr txBox="1">
                <a:spLocks noChangeArrowheads="1"/>
              </p:cNvSpPr>
              <p:nvPr/>
            </p:nvSpPr>
            <p:spPr bwMode="gray">
              <a:xfrm>
                <a:off x="266" y="3033"/>
                <a:ext cx="255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</p:grp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2514600" y="3429000"/>
            <a:ext cx="936770" cy="914400"/>
          </a:xfrm>
          <a:prstGeom prst="ellips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" name="Nút Hành động: Quay lại 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25870" y="63246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6000"/>
          </a:p>
        </p:txBody>
      </p:sp>
      <p:pic>
        <p:nvPicPr>
          <p:cNvPr id="57" name="Ảnh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8" y="410839"/>
            <a:ext cx="2149398" cy="1998517"/>
          </a:xfrm>
          <a:prstGeom prst="rect">
            <a:avLst/>
          </a:prstGeom>
        </p:spPr>
      </p:pic>
      <p:sp>
        <p:nvSpPr>
          <p:cNvPr id="58" name="Hình Bầu dục 57"/>
          <p:cNvSpPr/>
          <p:nvPr/>
        </p:nvSpPr>
        <p:spPr>
          <a:xfrm>
            <a:off x="6956781" y="795350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Hình Bầu dục 58"/>
          <p:cNvSpPr/>
          <p:nvPr/>
        </p:nvSpPr>
        <p:spPr>
          <a:xfrm>
            <a:off x="6954119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Hình Bầu dục 59"/>
          <p:cNvSpPr/>
          <p:nvPr/>
        </p:nvSpPr>
        <p:spPr>
          <a:xfrm>
            <a:off x="6955450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Hình Bầu dục 60"/>
          <p:cNvSpPr/>
          <p:nvPr/>
        </p:nvSpPr>
        <p:spPr>
          <a:xfrm>
            <a:off x="6959442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Hình Bầu dục 61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Hình Bầu dục 62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1 Imagen" descr="imagesCAKOBXY4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152399"/>
            <a:ext cx="30480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2 Rectángulo redondeado"/>
          <p:cNvSpPr/>
          <p:nvPr/>
        </p:nvSpPr>
        <p:spPr>
          <a:xfrm>
            <a:off x="3429000" y="4572000"/>
            <a:ext cx="28194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atin typeface="Snap ITC" pitchFamily="82" charset="0"/>
              </a:rPr>
              <a:t>11.50</a:t>
            </a:r>
          </a:p>
        </p:txBody>
      </p:sp>
      <p:sp>
        <p:nvSpPr>
          <p:cNvPr id="44" name="3 Rectángulo redondeado"/>
          <p:cNvSpPr/>
          <p:nvPr/>
        </p:nvSpPr>
        <p:spPr>
          <a:xfrm>
            <a:off x="3429000" y="5562600"/>
            <a:ext cx="2819400" cy="812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atin typeface="Snap ITC" pitchFamily="82" charset="0"/>
              </a:rPr>
              <a:t>10.15</a:t>
            </a:r>
          </a:p>
        </p:txBody>
      </p:sp>
      <p:sp>
        <p:nvSpPr>
          <p:cNvPr id="45" name="4 Rectángulo redondeado"/>
          <p:cNvSpPr/>
          <p:nvPr/>
        </p:nvSpPr>
        <p:spPr>
          <a:xfrm>
            <a:off x="3429000" y="3429000"/>
            <a:ext cx="2819400" cy="868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atin typeface="Snap ITC" pitchFamily="82" charset="0"/>
              </a:rPr>
              <a:t>10.00</a:t>
            </a:r>
          </a:p>
        </p:txBody>
      </p:sp>
    </p:spTree>
    <p:extLst>
      <p:ext uri="{BB962C8B-B14F-4D97-AF65-F5344CB8AC3E}">
        <p14:creationId xmlns:p14="http://schemas.microsoft.com/office/powerpoint/2010/main" val="21946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9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9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99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99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499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99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99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95600" y="3276600"/>
            <a:ext cx="838200" cy="878089"/>
            <a:chOff x="145" y="2021"/>
            <a:chExt cx="463" cy="427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45" y="2021"/>
              <a:ext cx="463" cy="427"/>
              <a:chOff x="1415" y="1276"/>
              <a:chExt cx="266" cy="298"/>
            </a:xfrm>
          </p:grpSpPr>
          <p:pic>
            <p:nvPicPr>
              <p:cNvPr id="53288" name="Picture 20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9" name="Oval 2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90" name="Oval 2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91" name="Picture 23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7" name="Text Box 24"/>
            <p:cNvSpPr txBox="1">
              <a:spLocks noChangeArrowheads="1"/>
            </p:cNvSpPr>
            <p:nvPr/>
          </p:nvSpPr>
          <p:spPr bwMode="gray">
            <a:xfrm>
              <a:off x="258" y="2070"/>
              <a:ext cx="266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895600" y="4495800"/>
            <a:ext cx="811213" cy="941218"/>
            <a:chOff x="144" y="2512"/>
            <a:chExt cx="463" cy="426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44" y="2512"/>
              <a:ext cx="463" cy="426"/>
              <a:chOff x="1415" y="1276"/>
              <a:chExt cx="266" cy="298"/>
            </a:xfrm>
          </p:grpSpPr>
          <p:pic>
            <p:nvPicPr>
              <p:cNvPr id="53282" name="Picture 27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3" name="Oval 2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908D0F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84" name="Oval 2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09D11"/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85" name="Picture 30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1" name="Text Box 31"/>
            <p:cNvSpPr txBox="1">
              <a:spLocks noChangeArrowheads="1"/>
            </p:cNvSpPr>
            <p:nvPr/>
          </p:nvSpPr>
          <p:spPr bwMode="gray">
            <a:xfrm>
              <a:off x="261" y="2592"/>
              <a:ext cx="27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CC00CC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971800" y="5486400"/>
            <a:ext cx="735013" cy="962105"/>
            <a:chOff x="146" y="2900"/>
            <a:chExt cx="463" cy="474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46" y="2947"/>
              <a:ext cx="463" cy="427"/>
              <a:chOff x="1415" y="1276"/>
              <a:chExt cx="266" cy="298"/>
            </a:xfrm>
          </p:grpSpPr>
          <p:pic>
            <p:nvPicPr>
              <p:cNvPr id="53276" name="Picture 34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77" name="Oval 3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78" name="Oval 36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0A9147"/>
                  </a:gs>
                  <a:gs pos="100000">
                    <a:srgbClr val="10E47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79" name="Picture 37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24" y="2900"/>
              <a:ext cx="303" cy="387"/>
              <a:chOff x="224" y="2934"/>
              <a:chExt cx="303" cy="387"/>
            </a:xfrm>
          </p:grpSpPr>
          <p:sp>
            <p:nvSpPr>
              <p:cNvPr id="53274" name="Text Box 39"/>
              <p:cNvSpPr txBox="1">
                <a:spLocks noChangeArrowheads="1"/>
              </p:cNvSpPr>
              <p:nvPr/>
            </p:nvSpPr>
            <p:spPr bwMode="gray">
              <a:xfrm>
                <a:off x="290" y="2934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275" name="Text Box 40"/>
              <p:cNvSpPr txBox="1">
                <a:spLocks noChangeArrowheads="1"/>
              </p:cNvSpPr>
              <p:nvPr/>
            </p:nvSpPr>
            <p:spPr bwMode="gray">
              <a:xfrm>
                <a:off x="224" y="3033"/>
                <a:ext cx="3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</p:grp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2833687" y="4495800"/>
            <a:ext cx="900113" cy="838200"/>
          </a:xfrm>
          <a:prstGeom prst="ellips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" name="Nút Hành động: Quay lại 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25870" y="63246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6000"/>
          </a:p>
        </p:txBody>
      </p:sp>
      <p:pic>
        <p:nvPicPr>
          <p:cNvPr id="57" name="Ảnh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8" y="410839"/>
            <a:ext cx="2149398" cy="1998517"/>
          </a:xfrm>
          <a:prstGeom prst="rect">
            <a:avLst/>
          </a:prstGeom>
        </p:spPr>
      </p:pic>
      <p:sp>
        <p:nvSpPr>
          <p:cNvPr id="58" name="Hình Bầu dục 57"/>
          <p:cNvSpPr/>
          <p:nvPr/>
        </p:nvSpPr>
        <p:spPr>
          <a:xfrm>
            <a:off x="6956781" y="795350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Hình Bầu dục 58"/>
          <p:cNvSpPr/>
          <p:nvPr/>
        </p:nvSpPr>
        <p:spPr>
          <a:xfrm>
            <a:off x="6954119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Hình Bầu dục 59"/>
          <p:cNvSpPr/>
          <p:nvPr/>
        </p:nvSpPr>
        <p:spPr>
          <a:xfrm>
            <a:off x="6955450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Hình Bầu dục 60"/>
          <p:cNvSpPr/>
          <p:nvPr/>
        </p:nvSpPr>
        <p:spPr>
          <a:xfrm>
            <a:off x="6959442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Hình Bầu dục 61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Hình Bầu dục 62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https://encrypted-tbn2.gstatic.com/images?q=tbn:ANd9GcQoikYX8yueAH29Tb7e82sqUcaP9HMeIQLMArJJKbFB4ltjBIoB3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2750" y="0"/>
            <a:ext cx="30162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2 Rectángulo"/>
          <p:cNvSpPr/>
          <p:nvPr/>
        </p:nvSpPr>
        <p:spPr>
          <a:xfrm>
            <a:off x="3733800" y="5486400"/>
            <a:ext cx="3455987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dirty="0">
                <a:latin typeface="Snap ITC" pitchFamily="82" charset="0"/>
              </a:rPr>
              <a:t>4.00</a:t>
            </a:r>
          </a:p>
        </p:txBody>
      </p:sp>
      <p:sp>
        <p:nvSpPr>
          <p:cNvPr id="44" name="3 Rectángulo"/>
          <p:cNvSpPr/>
          <p:nvPr/>
        </p:nvSpPr>
        <p:spPr>
          <a:xfrm>
            <a:off x="3733800" y="3124200"/>
            <a:ext cx="3455987" cy="952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dirty="0">
                <a:latin typeface="Snap ITC" pitchFamily="82" charset="0"/>
              </a:rPr>
              <a:t>7.00</a:t>
            </a:r>
          </a:p>
        </p:txBody>
      </p:sp>
      <p:sp>
        <p:nvSpPr>
          <p:cNvPr id="45" name="4 Rectángulo"/>
          <p:cNvSpPr/>
          <p:nvPr/>
        </p:nvSpPr>
        <p:spPr>
          <a:xfrm>
            <a:off x="3733800" y="4343400"/>
            <a:ext cx="3455987" cy="9096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dirty="0">
                <a:latin typeface="Snap ITC" pitchFamily="82" charset="0"/>
              </a:rPr>
              <a:t>6.00</a:t>
            </a:r>
          </a:p>
        </p:txBody>
      </p:sp>
      <p:pic>
        <p:nvPicPr>
          <p:cNvPr id="46" name="5 Imagen" descr="MAN -Selling-Watches.jpg"/>
          <p:cNvPicPr>
            <a:picLocks noChangeAspect="1"/>
          </p:cNvPicPr>
          <p:nvPr/>
        </p:nvPicPr>
        <p:blipFill>
          <a:blip r:embed="rId11"/>
          <a:srcRect r="13510" b="-5840"/>
          <a:stretch>
            <a:fillRect/>
          </a:stretch>
        </p:blipFill>
        <p:spPr bwMode="auto">
          <a:xfrm>
            <a:off x="914400" y="4114800"/>
            <a:ext cx="12969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38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9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9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99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99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499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99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99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00400" y="3276600"/>
            <a:ext cx="735012" cy="830262"/>
            <a:chOff x="145" y="2021"/>
            <a:chExt cx="463" cy="427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45" y="2021"/>
              <a:ext cx="463" cy="427"/>
              <a:chOff x="1415" y="1276"/>
              <a:chExt cx="266" cy="298"/>
            </a:xfrm>
          </p:grpSpPr>
          <p:pic>
            <p:nvPicPr>
              <p:cNvPr id="53288" name="Picture 20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9" name="Oval 2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90" name="Oval 2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91" name="Picture 23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7" name="Text Box 24"/>
            <p:cNvSpPr txBox="1">
              <a:spLocks noChangeArrowheads="1"/>
            </p:cNvSpPr>
            <p:nvPr/>
          </p:nvSpPr>
          <p:spPr bwMode="gray">
            <a:xfrm>
              <a:off x="223" y="2025"/>
              <a:ext cx="2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200400" y="4276725"/>
            <a:ext cx="735013" cy="904875"/>
            <a:chOff x="144" y="2512"/>
            <a:chExt cx="463" cy="426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44" y="2512"/>
              <a:ext cx="463" cy="426"/>
              <a:chOff x="1415" y="1276"/>
              <a:chExt cx="266" cy="298"/>
            </a:xfrm>
          </p:grpSpPr>
          <p:pic>
            <p:nvPicPr>
              <p:cNvPr id="53282" name="Picture 27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3" name="Oval 2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908D0F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84" name="Oval 2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09D11"/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85" name="Picture 30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1" name="Text Box 31"/>
            <p:cNvSpPr txBox="1">
              <a:spLocks noChangeArrowheads="1"/>
            </p:cNvSpPr>
            <p:nvPr/>
          </p:nvSpPr>
          <p:spPr bwMode="gray">
            <a:xfrm>
              <a:off x="222" y="2553"/>
              <a:ext cx="2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CC00CC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200400" y="5408613"/>
            <a:ext cx="735013" cy="752475"/>
            <a:chOff x="146" y="2899"/>
            <a:chExt cx="463" cy="474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46" y="2899"/>
              <a:ext cx="463" cy="474"/>
              <a:chOff x="1415" y="1243"/>
              <a:chExt cx="266" cy="331"/>
            </a:xfrm>
          </p:grpSpPr>
          <p:pic>
            <p:nvPicPr>
              <p:cNvPr id="53276" name="Picture 34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77" name="Oval 3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78" name="Oval 36"/>
              <p:cNvSpPr>
                <a:spLocks noChangeArrowheads="1"/>
              </p:cNvSpPr>
              <p:nvPr/>
            </p:nvSpPr>
            <p:spPr bwMode="gray">
              <a:xfrm flipH="1">
                <a:off x="1422" y="1243"/>
                <a:ext cx="254" cy="293"/>
              </a:xfrm>
              <a:prstGeom prst="ellipse">
                <a:avLst/>
              </a:prstGeom>
              <a:gradFill rotWithShape="0">
                <a:gsLst>
                  <a:gs pos="0">
                    <a:srgbClr val="0A9147"/>
                  </a:gs>
                  <a:gs pos="100000">
                    <a:srgbClr val="10E47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79" name="Picture 37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24" y="2900"/>
              <a:ext cx="279" cy="426"/>
              <a:chOff x="224" y="2934"/>
              <a:chExt cx="279" cy="426"/>
            </a:xfrm>
          </p:grpSpPr>
          <p:sp>
            <p:nvSpPr>
              <p:cNvPr id="53274" name="Text Box 39"/>
              <p:cNvSpPr txBox="1">
                <a:spLocks noChangeArrowheads="1"/>
              </p:cNvSpPr>
              <p:nvPr/>
            </p:nvSpPr>
            <p:spPr bwMode="gray">
              <a:xfrm>
                <a:off x="290" y="2934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275" name="Text Box 40"/>
              <p:cNvSpPr txBox="1">
                <a:spLocks noChangeArrowheads="1"/>
              </p:cNvSpPr>
              <p:nvPr/>
            </p:nvSpPr>
            <p:spPr bwMode="gray">
              <a:xfrm>
                <a:off x="224" y="3033"/>
                <a:ext cx="27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</p:grp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3124200" y="5334000"/>
            <a:ext cx="900113" cy="838200"/>
          </a:xfrm>
          <a:prstGeom prst="ellips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3269" name="Hình chữ nhật 4"/>
          <p:cNvSpPr>
            <a:spLocks noChangeArrowheads="1"/>
          </p:cNvSpPr>
          <p:nvPr/>
        </p:nvSpPr>
        <p:spPr bwMode="auto">
          <a:xfrm>
            <a:off x="751434" y="530276"/>
            <a:ext cx="53057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None/>
            </a:pPr>
            <a:endParaRPr lang="en-US" sz="4000" dirty="0"/>
          </a:p>
        </p:txBody>
      </p:sp>
      <p:sp>
        <p:nvSpPr>
          <p:cNvPr id="50" name="Nút Hành động: Quay lại 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25870" y="63246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6000"/>
          </a:p>
        </p:txBody>
      </p:sp>
      <p:pic>
        <p:nvPicPr>
          <p:cNvPr id="57" name="Ảnh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8" y="410839"/>
            <a:ext cx="2149398" cy="1998517"/>
          </a:xfrm>
          <a:prstGeom prst="rect">
            <a:avLst/>
          </a:prstGeom>
        </p:spPr>
      </p:pic>
      <p:sp>
        <p:nvSpPr>
          <p:cNvPr id="58" name="Hình Bầu dục 57"/>
          <p:cNvSpPr/>
          <p:nvPr/>
        </p:nvSpPr>
        <p:spPr>
          <a:xfrm>
            <a:off x="6956781" y="795350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Hình Bầu dục 58"/>
          <p:cNvSpPr/>
          <p:nvPr/>
        </p:nvSpPr>
        <p:spPr>
          <a:xfrm>
            <a:off x="6954119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Hình Bầu dục 59"/>
          <p:cNvSpPr/>
          <p:nvPr/>
        </p:nvSpPr>
        <p:spPr>
          <a:xfrm>
            <a:off x="6955450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Hình Bầu dục 60"/>
          <p:cNvSpPr/>
          <p:nvPr/>
        </p:nvSpPr>
        <p:spPr>
          <a:xfrm>
            <a:off x="6959442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Hình Bầu dục 61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Hình Bầu dục 62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3 Imagen" descr="clock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0"/>
            <a:ext cx="33115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7 Conector recto de flecha"/>
          <p:cNvCxnSpPr/>
          <p:nvPr/>
        </p:nvCxnSpPr>
        <p:spPr>
          <a:xfrm rot="10800000" flipV="1">
            <a:off x="914400" y="1651000"/>
            <a:ext cx="1096962" cy="25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5 Conector recto de flecha"/>
          <p:cNvCxnSpPr/>
          <p:nvPr/>
        </p:nvCxnSpPr>
        <p:spPr>
          <a:xfrm flipV="1">
            <a:off x="1981200" y="1219200"/>
            <a:ext cx="457200" cy="363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10 Rectángulo redondeado"/>
          <p:cNvSpPr/>
          <p:nvPr/>
        </p:nvSpPr>
        <p:spPr>
          <a:xfrm>
            <a:off x="3973513" y="3200400"/>
            <a:ext cx="3417887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latin typeface="Snap ITC" pitchFamily="82" charset="0"/>
              </a:rPr>
              <a:t>2.50</a:t>
            </a:r>
          </a:p>
        </p:txBody>
      </p:sp>
      <p:sp>
        <p:nvSpPr>
          <p:cNvPr id="47" name="11 Rectángulo redondeado"/>
          <p:cNvSpPr/>
          <p:nvPr/>
        </p:nvSpPr>
        <p:spPr>
          <a:xfrm>
            <a:off x="3962400" y="4191000"/>
            <a:ext cx="3429000" cy="863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atin typeface="Snap ITC" pitchFamily="82" charset="0"/>
              </a:rPr>
              <a:t>2. 45</a:t>
            </a:r>
            <a:endParaRPr lang="es-ES" sz="4000" dirty="0">
              <a:latin typeface="Snap ITC" pitchFamily="82" charset="0"/>
            </a:endParaRPr>
          </a:p>
        </p:txBody>
      </p:sp>
      <p:sp>
        <p:nvSpPr>
          <p:cNvPr id="48" name="12 Rectángulo redondeado"/>
          <p:cNvSpPr/>
          <p:nvPr/>
        </p:nvSpPr>
        <p:spPr>
          <a:xfrm>
            <a:off x="4038600" y="5334000"/>
            <a:ext cx="3352800" cy="892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latin typeface="Snap ITC" pitchFamily="82" charset="0"/>
              </a:rPr>
              <a:t>1.45</a:t>
            </a:r>
            <a:endParaRPr lang="es-ES" sz="4400" dirty="0">
              <a:latin typeface="Snap ITC" pitchFamily="82" charset="0"/>
            </a:endParaRPr>
          </a:p>
        </p:txBody>
      </p:sp>
      <p:pic>
        <p:nvPicPr>
          <p:cNvPr id="49" name="13 Imagen" descr="Boy-Running.jpg"/>
          <p:cNvPicPr>
            <a:picLocks noChangeAspect="1"/>
          </p:cNvPicPr>
          <p:nvPr/>
        </p:nvPicPr>
        <p:blipFill>
          <a:blip r:embed="rId11"/>
          <a:srcRect r="12985" b="-2069"/>
          <a:stretch>
            <a:fillRect/>
          </a:stretch>
        </p:blipFill>
        <p:spPr bwMode="auto">
          <a:xfrm>
            <a:off x="914400" y="4343400"/>
            <a:ext cx="14398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1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9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9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99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99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99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9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99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5" grpId="0" animBg="1"/>
      <p:bldP spid="53269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379788" y="3429000"/>
            <a:ext cx="811212" cy="990600"/>
            <a:chOff x="145" y="2021"/>
            <a:chExt cx="463" cy="427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45" y="2021"/>
              <a:ext cx="463" cy="427"/>
              <a:chOff x="1415" y="1276"/>
              <a:chExt cx="266" cy="298"/>
            </a:xfrm>
          </p:grpSpPr>
          <p:pic>
            <p:nvPicPr>
              <p:cNvPr id="53288" name="Picture 20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9" name="Oval 2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90" name="Oval 2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91" name="Picture 23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7" name="Text Box 24"/>
            <p:cNvSpPr txBox="1">
              <a:spLocks noChangeArrowheads="1"/>
            </p:cNvSpPr>
            <p:nvPr/>
          </p:nvSpPr>
          <p:spPr bwMode="gray">
            <a:xfrm>
              <a:off x="223" y="2097"/>
              <a:ext cx="27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429000" y="4495800"/>
            <a:ext cx="735013" cy="914400"/>
            <a:chOff x="144" y="2512"/>
            <a:chExt cx="463" cy="426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44" y="2512"/>
              <a:ext cx="463" cy="426"/>
              <a:chOff x="1415" y="1276"/>
              <a:chExt cx="266" cy="298"/>
            </a:xfrm>
          </p:grpSpPr>
          <p:pic>
            <p:nvPicPr>
              <p:cNvPr id="53282" name="Picture 27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3" name="Oval 2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908D0F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84" name="Oval 2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09D11"/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85" name="Picture 30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1" name="Text Box 31"/>
            <p:cNvSpPr txBox="1">
              <a:spLocks noChangeArrowheads="1"/>
            </p:cNvSpPr>
            <p:nvPr/>
          </p:nvSpPr>
          <p:spPr bwMode="gray">
            <a:xfrm>
              <a:off x="222" y="2553"/>
              <a:ext cx="2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CC00CC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455987" y="5560933"/>
            <a:ext cx="735013" cy="857250"/>
            <a:chOff x="146" y="2833"/>
            <a:chExt cx="463" cy="540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46" y="2833"/>
              <a:ext cx="463" cy="540"/>
              <a:chOff x="1415" y="1197"/>
              <a:chExt cx="266" cy="377"/>
            </a:xfrm>
          </p:grpSpPr>
          <p:pic>
            <p:nvPicPr>
              <p:cNvPr id="53276" name="Picture 34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77" name="Oval 3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78" name="Oval 36"/>
              <p:cNvSpPr>
                <a:spLocks noChangeArrowheads="1"/>
              </p:cNvSpPr>
              <p:nvPr/>
            </p:nvSpPr>
            <p:spPr bwMode="gray">
              <a:xfrm flipH="1">
                <a:off x="1422" y="1197"/>
                <a:ext cx="254" cy="339"/>
              </a:xfrm>
              <a:prstGeom prst="ellipse">
                <a:avLst/>
              </a:prstGeom>
              <a:gradFill rotWithShape="0">
                <a:gsLst>
                  <a:gs pos="0">
                    <a:srgbClr val="0A9147"/>
                  </a:gs>
                  <a:gs pos="100000">
                    <a:srgbClr val="10E47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79" name="Picture 37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24" y="2900"/>
              <a:ext cx="303" cy="407"/>
              <a:chOff x="224" y="2934"/>
              <a:chExt cx="303" cy="407"/>
            </a:xfrm>
          </p:grpSpPr>
          <p:sp>
            <p:nvSpPr>
              <p:cNvPr id="53274" name="Text Box 39"/>
              <p:cNvSpPr txBox="1">
                <a:spLocks noChangeArrowheads="1"/>
              </p:cNvSpPr>
              <p:nvPr/>
            </p:nvSpPr>
            <p:spPr bwMode="gray">
              <a:xfrm>
                <a:off x="290" y="2934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275" name="Text Box 40"/>
              <p:cNvSpPr txBox="1">
                <a:spLocks noChangeArrowheads="1"/>
              </p:cNvSpPr>
              <p:nvPr/>
            </p:nvSpPr>
            <p:spPr bwMode="gray">
              <a:xfrm>
                <a:off x="224" y="2973"/>
                <a:ext cx="303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</p:grp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3276600" y="3429000"/>
            <a:ext cx="900113" cy="838200"/>
          </a:xfrm>
          <a:prstGeom prst="ellips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3269" name="Hình chữ nhật 4"/>
          <p:cNvSpPr>
            <a:spLocks noChangeArrowheads="1"/>
          </p:cNvSpPr>
          <p:nvPr/>
        </p:nvSpPr>
        <p:spPr bwMode="auto">
          <a:xfrm>
            <a:off x="929159" y="536780"/>
            <a:ext cx="475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000" dirty="0"/>
          </a:p>
        </p:txBody>
      </p:sp>
      <p:sp>
        <p:nvSpPr>
          <p:cNvPr id="50" name="Nút Hành động: Quay lại 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25870" y="63246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6000"/>
          </a:p>
        </p:txBody>
      </p:sp>
      <p:pic>
        <p:nvPicPr>
          <p:cNvPr id="57" name="Ảnh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8" y="410839"/>
            <a:ext cx="2149398" cy="1998517"/>
          </a:xfrm>
          <a:prstGeom prst="rect">
            <a:avLst/>
          </a:prstGeom>
        </p:spPr>
      </p:pic>
      <p:sp>
        <p:nvSpPr>
          <p:cNvPr id="58" name="Hình Bầu dục 57"/>
          <p:cNvSpPr/>
          <p:nvPr/>
        </p:nvSpPr>
        <p:spPr>
          <a:xfrm>
            <a:off x="6956781" y="795350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Hình Bầu dục 58"/>
          <p:cNvSpPr/>
          <p:nvPr/>
        </p:nvSpPr>
        <p:spPr>
          <a:xfrm>
            <a:off x="6954119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Hình Bầu dục 59"/>
          <p:cNvSpPr/>
          <p:nvPr/>
        </p:nvSpPr>
        <p:spPr>
          <a:xfrm>
            <a:off x="6955450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Hình Bầu dục 60"/>
          <p:cNvSpPr/>
          <p:nvPr/>
        </p:nvSpPr>
        <p:spPr>
          <a:xfrm>
            <a:off x="6959442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Hình Bầu dục 61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Hình Bầu dục 62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2 Rectángulo redondeado"/>
          <p:cNvSpPr/>
          <p:nvPr/>
        </p:nvSpPr>
        <p:spPr>
          <a:xfrm>
            <a:off x="4191000" y="3276600"/>
            <a:ext cx="3429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atin typeface="Snap ITC" pitchFamily="82" charset="0"/>
              </a:rPr>
              <a:t>12:15</a:t>
            </a:r>
            <a:endParaRPr lang="es-ES" sz="4000" dirty="0">
              <a:latin typeface="Snap ITC" pitchFamily="82" charset="0"/>
            </a:endParaRPr>
          </a:p>
        </p:txBody>
      </p:sp>
      <p:sp>
        <p:nvSpPr>
          <p:cNvPr id="43" name="3 Rectángulo redondeado"/>
          <p:cNvSpPr/>
          <p:nvPr/>
        </p:nvSpPr>
        <p:spPr>
          <a:xfrm>
            <a:off x="4191000" y="4419600"/>
            <a:ext cx="3429000" cy="962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atin typeface="Snap ITC" pitchFamily="82" charset="0"/>
              </a:rPr>
              <a:t>12:20</a:t>
            </a:r>
            <a:endParaRPr lang="es-ES" sz="4000" dirty="0">
              <a:latin typeface="Snap ITC" pitchFamily="82" charset="0"/>
            </a:endParaRPr>
          </a:p>
        </p:txBody>
      </p:sp>
      <p:sp>
        <p:nvSpPr>
          <p:cNvPr id="44" name="4 Rectángulo redondeado"/>
          <p:cNvSpPr/>
          <p:nvPr/>
        </p:nvSpPr>
        <p:spPr>
          <a:xfrm>
            <a:off x="4191000" y="5486400"/>
            <a:ext cx="3429000" cy="931863"/>
          </a:xfrm>
          <a:prstGeom prst="roundRect">
            <a:avLst>
              <a:gd name="adj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atin typeface="Snap ITC" pitchFamily="82" charset="0"/>
              </a:rPr>
              <a:t>12:25</a:t>
            </a:r>
            <a:endParaRPr lang="es-ES" sz="4000" dirty="0">
              <a:latin typeface="Snap ITC" pitchFamily="82" charset="0"/>
            </a:endParaRPr>
          </a:p>
        </p:txBody>
      </p:sp>
      <p:pic>
        <p:nvPicPr>
          <p:cNvPr id="45" name="5 Imagen" descr="MAN Spilling-Coffee-And-Running-In-His-Boxers.jpg"/>
          <p:cNvPicPr>
            <a:picLocks noChangeAspect="1"/>
          </p:cNvPicPr>
          <p:nvPr/>
        </p:nvPicPr>
        <p:blipFill>
          <a:blip r:embed="rId10"/>
          <a:srcRect r="-2058" b="11958"/>
          <a:stretch>
            <a:fillRect/>
          </a:stretch>
        </p:blipFill>
        <p:spPr bwMode="auto">
          <a:xfrm>
            <a:off x="762000" y="4114800"/>
            <a:ext cx="1944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3 Imagen" descr="clock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0"/>
            <a:ext cx="33115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7 Conector recto de flecha"/>
          <p:cNvCxnSpPr/>
          <p:nvPr/>
        </p:nvCxnSpPr>
        <p:spPr>
          <a:xfrm>
            <a:off x="2011362" y="1651000"/>
            <a:ext cx="1036638" cy="25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5 Conector recto de flecha"/>
          <p:cNvCxnSpPr/>
          <p:nvPr/>
        </p:nvCxnSpPr>
        <p:spPr>
          <a:xfrm rot="5400000" flipH="1" flipV="1">
            <a:off x="1676400" y="1295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9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9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99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99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99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9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99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5" grpId="0" animBg="1"/>
      <p:bldP spid="53269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168</TotalTime>
  <Words>322</Words>
  <Application>Microsoft Office PowerPoint</Application>
  <PresentationFormat>On-screen Show (4:3)</PresentationFormat>
  <Paragraphs>125</Paragraphs>
  <Slides>24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Candara</vt:lpstr>
      <vt:lpstr>Comic Sans MS</vt:lpstr>
      <vt:lpstr>Jokerman</vt:lpstr>
      <vt:lpstr>Snap ITC</vt:lpstr>
      <vt:lpstr>Symbol</vt:lpstr>
      <vt:lpstr>Tahoma</vt:lpstr>
      <vt:lpstr>Times</vt:lpstr>
      <vt:lpstr>Times New Roman</vt:lpstr>
      <vt:lpstr>Wingdings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Words</vt:lpstr>
      <vt:lpstr>PowerPoint Presentation</vt:lpstr>
      <vt:lpstr>PowerPoint Presentation</vt:lpstr>
      <vt:lpstr>PowerPoint Presentation</vt:lpstr>
      <vt:lpstr>PowerPoint Presentation</vt:lpstr>
      <vt:lpstr>Sunday, January 13th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MSTTPC</cp:lastModifiedBy>
  <cp:revision>15</cp:revision>
  <dcterms:created xsi:type="dcterms:W3CDTF">2019-01-07T12:12:08Z</dcterms:created>
  <dcterms:modified xsi:type="dcterms:W3CDTF">2020-01-15T02:54:32Z</dcterms:modified>
</cp:coreProperties>
</file>