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7"/>
  </p:notesMasterIdLst>
  <p:sldIdLst>
    <p:sldId id="256" r:id="rId2"/>
    <p:sldId id="366" r:id="rId3"/>
    <p:sldId id="361" r:id="rId4"/>
    <p:sldId id="339" r:id="rId5"/>
    <p:sldId id="345" r:id="rId6"/>
    <p:sldId id="346" r:id="rId7"/>
    <p:sldId id="351" r:id="rId8"/>
    <p:sldId id="350" r:id="rId9"/>
    <p:sldId id="311" r:id="rId10"/>
    <p:sldId id="312" r:id="rId11"/>
    <p:sldId id="324" r:id="rId12"/>
    <p:sldId id="365" r:id="rId13"/>
    <p:sldId id="342" r:id="rId14"/>
    <p:sldId id="335" r:id="rId15"/>
    <p:sldId id="344" r:id="rId16"/>
    <p:sldId id="357" r:id="rId17"/>
    <p:sldId id="327" r:id="rId18"/>
    <p:sldId id="359" r:id="rId19"/>
    <p:sldId id="362" r:id="rId20"/>
    <p:sldId id="329" r:id="rId21"/>
    <p:sldId id="337" r:id="rId22"/>
    <p:sldId id="275" r:id="rId23"/>
    <p:sldId id="364" r:id="rId24"/>
    <p:sldId id="358" r:id="rId25"/>
    <p:sldId id="363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0099"/>
    <a:srgbClr val="66FF33"/>
    <a:srgbClr val="0033CC"/>
    <a:srgbClr val="3333FF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E781-B71B-4BA2-968B-7234936469CB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3C3ED-B8A3-4EB5-A9E4-DD63E84D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CEE112-7A6C-440F-8A55-4AC019C73F6F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902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4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B29E-CD09-4344-9517-7D5284CC355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6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a\Desktop\Noi%20ve%20cau%20ghep%20Hoa\phim%20thu%2016.2.avi" TargetMode="External"/><Relationship Id="rId1" Type="http://schemas.microsoft.com/office/2007/relationships/media" Target="file:///C:\Users\Hoa\Desktop\Noi%20ve%20cau%20ghep%20Hoa\phim%20thu%2016.2.avi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a\Desktop\Noi%20ve%20cau%20ghep%20Hoa\sen%2013.2.avi" TargetMode="External"/><Relationship Id="rId1" Type="http://schemas.microsoft.com/office/2007/relationships/media" Target="file:///C:\Users\Hoa\Desktop\Noi%20ve%20cau%20ghep%20Hoa\sen%2013.2.avi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PC\Desktop\Sang%20thu%20ba\Bong%20hoa%20bai%20ca.Thanh.wmv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Noi%20ve%20cau%20ghep%20Hoa%20BTT\Cau%20Ghep%202.m4a" TargetMode="External"/><Relationship Id="rId1" Type="http://schemas.microsoft.com/office/2007/relationships/media" Target="file:///C:\Users\Admin\Desktop\Noi%20ve%20cau%20ghep%20Hoa%20BTT\Cau%20Ghep%202.m4a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Cuc\Documents\15-10bo-hinh-nen-hoa-dep-nhat-dinh-phai-thu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0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5257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</a:rPr>
              <a:t>Giáo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</a:rPr>
              <a:t>viên</a:t>
            </a:r>
            <a:r>
              <a:rPr lang="en-US" sz="3200" b="1" smtClean="0">
                <a:solidFill>
                  <a:srgbClr val="000099"/>
                </a:solidFill>
              </a:rPr>
              <a:t>: Đỗ Thị Kiều Hoa</a:t>
            </a:r>
            <a:endParaRPr lang="en-US" sz="3200" b="1" dirty="0" smtClean="0">
              <a:solidFill>
                <a:srgbClr val="000099"/>
              </a:solidFill>
            </a:endParaRPr>
          </a:p>
          <a:p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800" y="-11994"/>
            <a:ext cx="8763000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PHÒNG GIÁO DỤC VÀ ĐÀO TẠO QUẬN LONG BIÊN</a:t>
            </a:r>
            <a:r>
              <a:rPr lang="en-US" altLang="vi-VN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  <a:endParaRPr lang="en-US" altLang="vi-VN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vi-VN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</a:t>
            </a:r>
            <a:r>
              <a:rPr lang="en-US" altLang="vi-VN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TIỂU HỌC NGỌC LÂM</a:t>
            </a: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371600" y="3200400"/>
            <a:ext cx="5867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TỪ VÀ CÂU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7696200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54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5400" b="1" i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5</a:t>
            </a:r>
            <a:endParaRPr lang="en-US" sz="54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ReoVangBinhMinh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399" y="5734853"/>
            <a:ext cx="970747" cy="9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1304" y="225415"/>
            <a:ext cx="8686800" cy="6632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US" sz="2600" dirty="0" err="1" smtClean="0">
                <a:solidFill>
                  <a:srgbClr val="000099"/>
                </a:solidFill>
              </a:rPr>
              <a:t>Bài</a:t>
            </a:r>
            <a:r>
              <a:rPr lang="en-US" sz="2600" dirty="0" smtClean="0">
                <a:solidFill>
                  <a:srgbClr val="000099"/>
                </a:solidFill>
              </a:rPr>
              <a:t> 1. </a:t>
            </a:r>
            <a:r>
              <a:rPr lang="en-US" sz="2600" dirty="0" err="1" smtClean="0">
                <a:solidFill>
                  <a:srgbClr val="FF0000"/>
                </a:solidFill>
              </a:rPr>
              <a:t>Tìm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phân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tích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cấu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tạo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của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câu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ghép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chỉ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quan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hệ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600"/>
              </a:spcBef>
            </a:pPr>
            <a:r>
              <a:rPr lang="en-US" sz="2600" dirty="0" err="1" smtClean="0">
                <a:solidFill>
                  <a:srgbClr val="FF0000"/>
                </a:solidFill>
              </a:rPr>
              <a:t>tăng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tiến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trong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mẩu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chuyện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vui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sau</a:t>
            </a:r>
            <a:r>
              <a:rPr lang="en-US" sz="2600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en-US" sz="2600" dirty="0" smtClean="0">
                <a:solidFill>
                  <a:srgbClr val="000099"/>
                </a:solidFill>
              </a:rPr>
              <a:t>     </a:t>
            </a:r>
            <a:r>
              <a:rPr lang="en-US" sz="2600" b="1" dirty="0" err="1" smtClean="0">
                <a:solidFill>
                  <a:srgbClr val="000099"/>
                </a:solidFill>
              </a:rPr>
              <a:t>Người</a:t>
            </a:r>
            <a:r>
              <a:rPr lang="en-US" sz="2600" b="1" dirty="0" smtClean="0">
                <a:solidFill>
                  <a:srgbClr val="000099"/>
                </a:solidFill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</a:rPr>
              <a:t>lái</a:t>
            </a:r>
            <a:r>
              <a:rPr lang="en-US" sz="2600" b="1" dirty="0" smtClean="0">
                <a:solidFill>
                  <a:srgbClr val="000099"/>
                </a:solidFill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</a:rPr>
              <a:t>xe</a:t>
            </a:r>
            <a:r>
              <a:rPr lang="en-US" sz="2600" b="1" dirty="0" smtClean="0">
                <a:solidFill>
                  <a:srgbClr val="000099"/>
                </a:solidFill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</a:rPr>
              <a:t>đãng</a:t>
            </a:r>
            <a:r>
              <a:rPr lang="en-US" sz="2600" b="1" dirty="0" smtClean="0">
                <a:solidFill>
                  <a:srgbClr val="000099"/>
                </a:solidFill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</a:rPr>
              <a:t>trí</a:t>
            </a:r>
            <a:endParaRPr lang="en-US" sz="2600" b="1" dirty="0" smtClean="0">
              <a:solidFill>
                <a:srgbClr val="000099"/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en-US" sz="2600" dirty="0" smtClean="0">
                <a:solidFill>
                  <a:srgbClr val="000099"/>
                </a:solidFill>
              </a:rPr>
              <a:t>	    </a:t>
            </a:r>
            <a:r>
              <a:rPr lang="en-US" sz="2600" dirty="0" err="1" smtClean="0">
                <a:solidFill>
                  <a:srgbClr val="000099"/>
                </a:solidFill>
              </a:rPr>
              <a:t>Một</a:t>
            </a:r>
            <a:r>
              <a:rPr lang="en-US" sz="2600" dirty="0" smtClean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người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đàn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ông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hốt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hoảng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gọi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điện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tới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đồn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công</a:t>
            </a:r>
            <a:r>
              <a:rPr lang="en-US" sz="2600" dirty="0">
                <a:solidFill>
                  <a:srgbClr val="000099"/>
                </a:solidFill>
              </a:rPr>
              <a:t> an:</a:t>
            </a:r>
          </a:p>
          <a:p>
            <a:pPr marL="0" indent="0">
              <a:spcBef>
                <a:spcPts val="600"/>
              </a:spcBef>
            </a:pP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smtClean="0">
                <a:solidFill>
                  <a:srgbClr val="000099"/>
                </a:solidFill>
              </a:rPr>
              <a:t>      - </a:t>
            </a:r>
            <a:r>
              <a:rPr lang="en-US" sz="2600" dirty="0">
                <a:solidFill>
                  <a:srgbClr val="000099"/>
                </a:solidFill>
              </a:rPr>
              <a:t>A </a:t>
            </a:r>
            <a:r>
              <a:rPr lang="en-US" sz="2600" dirty="0" err="1">
                <a:solidFill>
                  <a:srgbClr val="000099"/>
                </a:solidFill>
              </a:rPr>
              <a:t>lô</a:t>
            </a:r>
            <a:r>
              <a:rPr lang="en-US" sz="2600" dirty="0">
                <a:solidFill>
                  <a:srgbClr val="000099"/>
                </a:solidFill>
              </a:rPr>
              <a:t> ! </a:t>
            </a:r>
            <a:r>
              <a:rPr lang="en-US" sz="2600" dirty="0" err="1">
                <a:solidFill>
                  <a:srgbClr val="000099"/>
                </a:solidFill>
              </a:rPr>
              <a:t>Xin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các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anh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đến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giúp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tôi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ngay</a:t>
            </a:r>
            <a:r>
              <a:rPr lang="en-US" sz="2600" dirty="0">
                <a:solidFill>
                  <a:srgbClr val="000099"/>
                </a:solidFill>
              </a:rPr>
              <a:t> ! </a:t>
            </a:r>
            <a:r>
              <a:rPr lang="en-US" sz="2600" dirty="0" err="1">
                <a:solidFill>
                  <a:srgbClr val="000099"/>
                </a:solidFill>
              </a:rPr>
              <a:t>Tôi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đã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</a:rPr>
              <a:t>khoá</a:t>
            </a:r>
            <a:r>
              <a:rPr lang="en-US" sz="2600" dirty="0" smtClean="0">
                <a:solidFill>
                  <a:srgbClr val="000099"/>
                </a:solidFill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</a:rPr>
              <a:t>cửa</a:t>
            </a:r>
            <a:r>
              <a:rPr lang="en-US" sz="2600" dirty="0" smtClean="0">
                <a:solidFill>
                  <a:srgbClr val="000099"/>
                </a:solidFill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</a:rPr>
              <a:t>xe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</a:rPr>
              <a:t>cẩn</a:t>
            </a:r>
            <a:r>
              <a:rPr lang="en-US" sz="2600" dirty="0" smtClean="0">
                <a:solidFill>
                  <a:srgbClr val="000099"/>
                </a:solidFill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</a:rPr>
              <a:t>thận</a:t>
            </a:r>
            <a:r>
              <a:rPr lang="en-US" sz="2600" dirty="0" smtClean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nhưng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bọn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trộm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vẫn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đột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nhập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vào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xe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của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tôi</a:t>
            </a:r>
            <a:r>
              <a:rPr lang="en-US" sz="2600" dirty="0" smtClean="0">
                <a:solidFill>
                  <a:srgbClr val="000099"/>
                </a:solidFill>
              </a:rPr>
              <a:t>.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Bọn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cắp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phanh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600" dirty="0" smtClean="0">
              <a:solidFill>
                <a:srgbClr val="000099"/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en-US" sz="2600" dirty="0" smtClean="0">
                <a:solidFill>
                  <a:srgbClr val="000099"/>
                </a:solidFill>
              </a:rPr>
              <a:t>        </a:t>
            </a:r>
            <a:r>
              <a:rPr lang="en-US" sz="2600" dirty="0" err="1" smtClean="0">
                <a:solidFill>
                  <a:srgbClr val="000099"/>
                </a:solidFill>
              </a:rPr>
              <a:t>Lát</a:t>
            </a:r>
            <a:r>
              <a:rPr lang="en-US" sz="2600" dirty="0" smtClean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sau</a:t>
            </a:r>
            <a:r>
              <a:rPr lang="en-US" sz="2600" dirty="0">
                <a:solidFill>
                  <a:srgbClr val="000099"/>
                </a:solidFill>
              </a:rPr>
              <a:t>, </a:t>
            </a:r>
            <a:r>
              <a:rPr lang="en-US" sz="2600" dirty="0" err="1">
                <a:solidFill>
                  <a:srgbClr val="000099"/>
                </a:solidFill>
              </a:rPr>
              <a:t>khi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hai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cảnh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sát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vừa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được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phái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thì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trực</a:t>
            </a:r>
            <a:r>
              <a:rPr lang="en-US" sz="2600" dirty="0">
                <a:solidFill>
                  <a:srgbClr val="000099"/>
                </a:solidFill>
              </a:rPr>
              <a:t> ban </a:t>
            </a:r>
            <a:r>
              <a:rPr lang="en-US" sz="2600" dirty="0" err="1">
                <a:solidFill>
                  <a:srgbClr val="000099"/>
                </a:solidFill>
              </a:rPr>
              <a:t>của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đồn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lại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nhận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được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một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cú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điện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thoại</a:t>
            </a:r>
            <a:r>
              <a:rPr lang="en-US" sz="2600" dirty="0">
                <a:solidFill>
                  <a:srgbClr val="000099"/>
                </a:solidFill>
              </a:rPr>
              <a:t>:</a:t>
            </a:r>
          </a:p>
          <a:p>
            <a:pPr marL="0" indent="0">
              <a:spcBef>
                <a:spcPts val="600"/>
              </a:spcBef>
            </a:pP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smtClean="0">
                <a:solidFill>
                  <a:srgbClr val="000099"/>
                </a:solidFill>
              </a:rPr>
              <a:t>       - </a:t>
            </a:r>
            <a:r>
              <a:rPr lang="en-US" sz="2600" dirty="0" err="1">
                <a:solidFill>
                  <a:srgbClr val="000099"/>
                </a:solidFill>
              </a:rPr>
              <a:t>Xin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lỗi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vì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đã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làm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phiền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các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anh</a:t>
            </a:r>
            <a:r>
              <a:rPr lang="en-US" sz="2600" dirty="0">
                <a:solidFill>
                  <a:srgbClr val="000099"/>
                </a:solidFill>
              </a:rPr>
              <a:t>. </a:t>
            </a:r>
            <a:r>
              <a:rPr lang="en-US" sz="2600" dirty="0" err="1">
                <a:solidFill>
                  <a:srgbClr val="000099"/>
                </a:solidFill>
              </a:rPr>
              <a:t>Hoá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ra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tôi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ngồi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nhầm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vào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hàng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ghế</a:t>
            </a:r>
            <a:r>
              <a:rPr lang="en-US" sz="2600" dirty="0">
                <a:solidFill>
                  <a:srgbClr val="000099"/>
                </a:solidFill>
              </a:rPr>
              <a:t> </a:t>
            </a:r>
            <a:r>
              <a:rPr lang="en-US" sz="2600" dirty="0" err="1">
                <a:solidFill>
                  <a:srgbClr val="000099"/>
                </a:solidFill>
              </a:rPr>
              <a:t>sau</a:t>
            </a:r>
            <a:r>
              <a:rPr lang="en-US" sz="2600" dirty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0099"/>
                </a:solidFill>
              </a:rPr>
              <a:t>   </a:t>
            </a:r>
            <a:r>
              <a:rPr lang="en-US" sz="2600" dirty="0" smtClean="0">
                <a:solidFill>
                  <a:srgbClr val="000099"/>
                </a:solidFill>
              </a:rPr>
              <a:t>                                                    </a:t>
            </a:r>
            <a:r>
              <a:rPr lang="en-US" sz="2600" i="1" dirty="0">
                <a:solidFill>
                  <a:srgbClr val="000099"/>
                </a:solidFill>
              </a:rPr>
              <a:t>Theo </a:t>
            </a:r>
            <a:r>
              <a:rPr lang="en-US" sz="2600" i="1" dirty="0" err="1">
                <a:solidFill>
                  <a:srgbClr val="000099"/>
                </a:solidFill>
              </a:rPr>
              <a:t>báo</a:t>
            </a:r>
            <a:r>
              <a:rPr lang="en-US" sz="2600" i="1" dirty="0">
                <a:solidFill>
                  <a:srgbClr val="000099"/>
                </a:solidFill>
              </a:rPr>
              <a:t> </a:t>
            </a:r>
            <a:r>
              <a:rPr lang="en-US" sz="2600" i="1" dirty="0" err="1">
                <a:solidFill>
                  <a:srgbClr val="000099"/>
                </a:solidFill>
              </a:rPr>
              <a:t>Mực</a:t>
            </a:r>
            <a:r>
              <a:rPr lang="en-US" sz="2600" i="1" dirty="0">
                <a:solidFill>
                  <a:srgbClr val="000099"/>
                </a:solidFill>
              </a:rPr>
              <a:t> </a:t>
            </a:r>
            <a:r>
              <a:rPr lang="en-US" sz="2600" i="1" dirty="0" err="1" smtClean="0">
                <a:solidFill>
                  <a:srgbClr val="000099"/>
                </a:solidFill>
              </a:rPr>
              <a:t>Tím</a:t>
            </a:r>
            <a:endParaRPr lang="en-US" sz="2600" i="1" dirty="0">
              <a:solidFill>
                <a:srgbClr val="00009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651679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648266"/>
            <a:ext cx="2395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9252" y="1148688"/>
            <a:ext cx="1108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0000" y="652817"/>
            <a:ext cx="11498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34621" y="1447798"/>
            <a:ext cx="8077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Bọn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cắp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lái</a:t>
            </a:r>
            <a:endParaRPr lang="en-US" sz="3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3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phanh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2857280"/>
            <a:ext cx="914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1256732"/>
            <a:ext cx="1828800" cy="925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82000" y="1375009"/>
            <a:ext cx="381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19812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0800" y="3429000"/>
            <a:ext cx="556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918648"/>
            <a:ext cx="2362200" cy="31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7800" y="3401704"/>
            <a:ext cx="990600" cy="27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72821" y="2117409"/>
            <a:ext cx="1117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CN</a:t>
            </a: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400800" y="2008997"/>
            <a:ext cx="1117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447800" y="3619280"/>
            <a:ext cx="1117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CN</a:t>
            </a: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572000" y="3619279"/>
            <a:ext cx="1117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00464" y="2002808"/>
            <a:ext cx="2362200" cy="31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34016" y="3513160"/>
            <a:ext cx="556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5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730620" y="2560422"/>
            <a:ext cx="631493" cy="6211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42564" y="2476263"/>
            <a:ext cx="1395484" cy="7079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936652" y="1288510"/>
            <a:ext cx="657082" cy="38724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8072" y="1094991"/>
            <a:ext cx="2057400" cy="7079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5981" y="1203502"/>
            <a:ext cx="83808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400" smtClean="0">
                <a:solidFill>
                  <a:srgbClr val="000099"/>
                </a:solidFill>
              </a:rPr>
              <a:t>Chẳng </a:t>
            </a:r>
            <a:r>
              <a:rPr lang="en-US" sz="2400" dirty="0" err="1">
                <a:solidFill>
                  <a:srgbClr val="000099"/>
                </a:solidFill>
              </a:rPr>
              <a:t>những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Hồng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học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mà</a:t>
            </a:r>
            <a:r>
              <a:rPr lang="en-US" sz="2400" dirty="0" smtClean="0">
                <a:solidFill>
                  <a:srgbClr val="000099"/>
                </a:solidFill>
              </a:rPr>
              <a:t>  </a:t>
            </a:r>
            <a:r>
              <a:rPr lang="en-US" sz="2400" dirty="0" err="1">
                <a:solidFill>
                  <a:srgbClr val="000099"/>
                </a:solidFill>
              </a:rPr>
              <a:t>bạn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ấy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còn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rất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làm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spcBef>
                <a:spcPct val="50000"/>
              </a:spcBef>
            </a:pP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75747" y="1272445"/>
            <a:ext cx="617560" cy="37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8499" y="1116600"/>
            <a:ext cx="212251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8499" y="2483499"/>
            <a:ext cx="82728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Bọn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cắp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phanh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57061" y="2601366"/>
            <a:ext cx="605052" cy="541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42564" y="2464887"/>
            <a:ext cx="1395484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5" grpId="0" animBg="1"/>
      <p:bldP spid="6" grpId="0" animBg="1"/>
      <p:bldP spid="4" grpId="0"/>
      <p:bldP spid="7" grpId="0" animBg="1"/>
      <p:bldP spid="8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82728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Bọn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cắp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phanh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14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khoá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bọn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trộm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im thu 16.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799" y="304800"/>
            <a:ext cx="839893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40"/>
    </mc:Choice>
    <mc:Fallback xmlns="">
      <p:transition advClick="0" advTm="1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1567" r="30770" b="12686"/>
          <a:stretch/>
        </p:blipFill>
        <p:spPr bwMode="auto">
          <a:xfrm>
            <a:off x="457200" y="304799"/>
            <a:ext cx="8077200" cy="595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9" t="15720" r="50000" b="12490"/>
          <a:stretch/>
        </p:blipFill>
        <p:spPr bwMode="auto">
          <a:xfrm>
            <a:off x="6180161" y="304799"/>
            <a:ext cx="2362200" cy="272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0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1000" y="-152400"/>
            <a:ext cx="8382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a/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……….……………..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đem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niềm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………….…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b/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nay,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,……………………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trật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an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……..………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hoà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 ………………………….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……....…..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khiết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hồn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Nam.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 13.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381000"/>
            <a:ext cx="8534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86106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a/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cười</a:t>
            </a: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đem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niềm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b/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nay,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              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trật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an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hoà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                                              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khiết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hồn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Nam. 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9901" y="762000"/>
            <a:ext cx="6607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chẳng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7710268" y="4602108"/>
            <a:ext cx="68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9797" y="2971800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8797" y="1295400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2362200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8316" y="4630244"/>
            <a:ext cx="5107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chẳng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20190213_100430.jpg"/>
          <p:cNvPicPr>
            <a:picLocks noChangeAspect="1" noChangeArrowheads="1"/>
          </p:cNvPicPr>
          <p:nvPr/>
        </p:nvPicPr>
        <p:blipFill>
          <a:blip r:embed="rId4" cstate="print"/>
          <a:srcRect l="2424" t="5284" r="2886" b="5040"/>
          <a:stretch>
            <a:fillRect/>
          </a:stretch>
        </p:blipFill>
        <p:spPr bwMode="auto">
          <a:xfrm>
            <a:off x="314740" y="364900"/>
            <a:ext cx="8516569" cy="6049152"/>
          </a:xfrm>
          <a:prstGeom prst="rect">
            <a:avLst/>
          </a:prstGeom>
          <a:noFill/>
        </p:spPr>
      </p:pic>
      <p:pic>
        <p:nvPicPr>
          <p:cNvPr id="2" name="Cau ghep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7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721225"/>
            <a:ext cx="2143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549775"/>
            <a:ext cx="26527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976688"/>
            <a:ext cx="2349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317875"/>
            <a:ext cx="24003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868488"/>
            <a:ext cx="20288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684338"/>
            <a:ext cx="19415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1168400"/>
            <a:ext cx="1879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616075"/>
            <a:ext cx="28876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732338"/>
            <a:ext cx="17414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4343400"/>
            <a:ext cx="1804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3803650"/>
            <a:ext cx="1982787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317875"/>
            <a:ext cx="268128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097088"/>
            <a:ext cx="2584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947863"/>
            <a:ext cx="298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25"/>
            <a:ext cx="3025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873250"/>
            <a:ext cx="21717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909888"/>
            <a:ext cx="30876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6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ng hoa bai ca.Tha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7"/>
          <p:cNvSpPr>
            <a:spLocks noChangeArrowheads="1" noChangeShapeType="1" noTextEdit="1"/>
          </p:cNvSpPr>
          <p:nvPr/>
        </p:nvSpPr>
        <p:spPr bwMode="auto">
          <a:xfrm>
            <a:off x="357188" y="2051429"/>
            <a:ext cx="8281987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KÍNH CHÚC CÁC THẦY CÔ MẠNH KHỎE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93724" y="609600"/>
            <a:ext cx="8245476" cy="668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a/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…………… </a:t>
            </a: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đem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niềm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……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b/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nay,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,………………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trật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an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ninh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………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hoà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c/ 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………………….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……..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khiết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hồn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Nam. 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57200" y="1600200"/>
            <a:ext cx="6508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chẳng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439528"/>
            <a:ext cx="236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4433668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2757268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1296" y="1659284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2209800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13913" y="245880"/>
            <a:ext cx="386117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Bọn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40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cắp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lái mà 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phanh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4579" y="1457402"/>
            <a:ext cx="734564" cy="580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4579" y="863268"/>
            <a:ext cx="1601053" cy="496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160792" y="867448"/>
            <a:ext cx="114300" cy="504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35548" y="191958"/>
            <a:ext cx="44196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khoá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bọn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trộm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7561" y="895443"/>
            <a:ext cx="1015194" cy="432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922364" y="322881"/>
            <a:ext cx="139748" cy="540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3912" y="2848427"/>
            <a:ext cx="37770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Mối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vế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bổ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sung ý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876800" y="2848427"/>
            <a:ext cx="3657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ngược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457200"/>
            <a:ext cx="63548" cy="571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3" grpId="0"/>
      <p:bldP spid="16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G_20190211_1429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8356600" cy="6267450"/>
          </a:xfrm>
          <a:prstGeom prst="rect">
            <a:avLst/>
          </a:prstGeom>
          <a:noFill/>
        </p:spPr>
      </p:pic>
      <p:pic>
        <p:nvPicPr>
          <p:cNvPr id="3" name="Cau Ghep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096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5745" y="838200"/>
            <a:ext cx="7848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vi-VN" sz="2800" dirty="0" smtClean="0">
                <a:solidFill>
                  <a:srgbClr val="000099"/>
                </a:solidFill>
              </a:rPr>
              <a:t>    Vì bạn </a:t>
            </a:r>
            <a:r>
              <a:rPr lang="en-US" sz="2800" dirty="0" err="1" smtClean="0">
                <a:solidFill>
                  <a:srgbClr val="000099"/>
                </a:solidFill>
              </a:rPr>
              <a:t>Hồng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chăm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học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vi-VN" sz="2800" dirty="0" smtClean="0">
                <a:solidFill>
                  <a:srgbClr val="000099"/>
                </a:solidFill>
              </a:rPr>
              <a:t> nên </a:t>
            </a:r>
            <a:r>
              <a:rPr lang="en-US" sz="2800" dirty="0" err="1" smtClean="0">
                <a:solidFill>
                  <a:srgbClr val="000099"/>
                </a:solidFill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ấy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c</a:t>
            </a:r>
            <a:r>
              <a:rPr lang="vi-VN" sz="2800" dirty="0" smtClean="0">
                <a:solidFill>
                  <a:srgbClr val="000099"/>
                </a:solidFill>
              </a:rPr>
              <a:t>ó nhiều tiến bộ trong học tập.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4492283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vi-VN" sz="2800" dirty="0" smtClean="0">
                <a:solidFill>
                  <a:srgbClr val="000099"/>
                </a:solidFill>
              </a:rPr>
              <a:t>     Tuy bạn </a:t>
            </a:r>
            <a:r>
              <a:rPr lang="en-US" sz="2800" dirty="0" err="1" smtClean="0">
                <a:solidFill>
                  <a:srgbClr val="000099"/>
                </a:solidFill>
              </a:rPr>
              <a:t>Hồng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vi-VN" sz="2800" dirty="0" smtClean="0">
                <a:solidFill>
                  <a:srgbClr val="000099"/>
                </a:solidFill>
              </a:rPr>
              <a:t>còn ít tuổi nhưng </a:t>
            </a:r>
            <a:r>
              <a:rPr lang="en-US" sz="2800" dirty="0" err="1" smtClean="0">
                <a:solidFill>
                  <a:srgbClr val="000099"/>
                </a:solidFill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vi-VN" sz="2800" dirty="0" smtClean="0">
                <a:solidFill>
                  <a:srgbClr val="000099"/>
                </a:solidFill>
              </a:rPr>
              <a:t>rất chăm làm.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3400" y="2667000"/>
            <a:ext cx="7848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vi-VN" sz="2800" dirty="0" smtClean="0">
                <a:solidFill>
                  <a:srgbClr val="000099"/>
                </a:solidFill>
              </a:rPr>
              <a:t>    Nếu  bạn </a:t>
            </a:r>
            <a:r>
              <a:rPr lang="en-US" sz="2800" dirty="0" err="1" smtClean="0">
                <a:solidFill>
                  <a:srgbClr val="000099"/>
                </a:solidFill>
              </a:rPr>
              <a:t>Hồng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chăm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học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vi-VN" sz="2800" dirty="0" smtClean="0">
                <a:solidFill>
                  <a:srgbClr val="000099"/>
                </a:solidFill>
              </a:rPr>
              <a:t> thì </a:t>
            </a:r>
            <a:r>
              <a:rPr lang="en-US" sz="2800" dirty="0" err="1" smtClean="0">
                <a:solidFill>
                  <a:srgbClr val="000099"/>
                </a:solidFill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ấy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c</a:t>
            </a:r>
            <a:r>
              <a:rPr lang="vi-VN" sz="2800" dirty="0" smtClean="0">
                <a:solidFill>
                  <a:srgbClr val="000099"/>
                </a:solidFill>
              </a:rPr>
              <a:t>ó nhiều tiến bộ trong học tập.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838086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en-US" sz="2400" dirty="0" smtClean="0">
              <a:solidFill>
                <a:srgbClr val="000099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en-US" sz="2400" dirty="0" err="1" smtClean="0">
                <a:solidFill>
                  <a:srgbClr val="000099"/>
                </a:solidFill>
              </a:rPr>
              <a:t>Chẳng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những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Hồng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học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mà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ấy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còn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rất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làm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spcBef>
                <a:spcPct val="50000"/>
              </a:spcBef>
            </a:pP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2622" y="657783"/>
            <a:ext cx="860493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99"/>
                </a:solidFill>
              </a:rPr>
              <a:t>Chẳng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những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Hồng</a:t>
            </a:r>
            <a:r>
              <a:rPr lang="en-US" sz="3200" dirty="0" smtClean="0">
                <a:solidFill>
                  <a:srgbClr val="000099"/>
                </a:solidFill>
              </a:rPr>
              <a:t>             </a:t>
            </a:r>
            <a:r>
              <a:rPr lang="en-US" sz="2400" dirty="0" err="1" smtClean="0">
                <a:solidFill>
                  <a:srgbClr val="000099"/>
                </a:solidFill>
              </a:rPr>
              <a:t>mà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ấy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còn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rất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endParaRPr lang="en-US" sz="32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99"/>
                </a:solidFill>
              </a:rPr>
              <a:t>  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60211" y="1524000"/>
            <a:ext cx="482241" cy="507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/>
          <p:cNvSpPr/>
          <p:nvPr/>
        </p:nvSpPr>
        <p:spPr>
          <a:xfrm>
            <a:off x="345892" y="1346774"/>
            <a:ext cx="2018190" cy="782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44550" y="1931379"/>
            <a:ext cx="1260225" cy="5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17790" y="1955100"/>
            <a:ext cx="733755" cy="7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91140" y="1931379"/>
            <a:ext cx="821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263063" y="1898903"/>
            <a:ext cx="1117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CN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044912" y="1978273"/>
            <a:ext cx="1117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329275" y="1840742"/>
            <a:ext cx="1117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CN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391278" y="1918399"/>
            <a:ext cx="1117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0134" y="150034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87208" y="14990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270" y="334755"/>
            <a:ext cx="778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đây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264763" y="1986204"/>
            <a:ext cx="1260225" cy="5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30342" y="1904032"/>
            <a:ext cx="2251658" cy="9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495189" y="1484979"/>
            <a:ext cx="50954" cy="6501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4" name="Left Brace 33"/>
          <p:cNvSpPr/>
          <p:nvPr/>
        </p:nvSpPr>
        <p:spPr>
          <a:xfrm rot="16200000">
            <a:off x="3023943" y="1910192"/>
            <a:ext cx="216433" cy="986782"/>
          </a:xfrm>
          <a:prstGeom prst="leftBrace">
            <a:avLst>
              <a:gd name="adj1" fmla="val 8333"/>
              <a:gd name="adj2" fmla="val 4522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6366434" y="1576519"/>
            <a:ext cx="278187" cy="1592376"/>
          </a:xfrm>
          <a:prstGeom prst="leftBrace">
            <a:avLst>
              <a:gd name="adj1" fmla="val 8333"/>
              <a:gd name="adj2" fmla="val 4522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25769" y="2544879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Vế 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38327" y="2544880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Vế 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136970" y="1976920"/>
            <a:ext cx="2251658" cy="9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9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4" grpId="0" animBg="1"/>
      <p:bldP spid="21" grpId="0"/>
      <p:bldP spid="22" grpId="0"/>
      <p:bldP spid="23" grpId="0"/>
      <p:bldP spid="24" grpId="0"/>
      <p:bldP spid="25" grpId="1"/>
      <p:bldP spid="26" grpId="1"/>
      <p:bldP spid="3" grpId="0"/>
      <p:bldP spid="34" grpId="0" animBg="1"/>
      <p:bldP spid="35" grpId="0" animBg="1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905518" y="2514600"/>
            <a:ext cx="657082" cy="38724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758020" y="2449997"/>
            <a:ext cx="2057400" cy="7079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5981" y="1203502"/>
            <a:ext cx="838086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400" dirty="0" err="1" smtClean="0">
                <a:solidFill>
                  <a:srgbClr val="000099"/>
                </a:solidFill>
              </a:rPr>
              <a:t>Hồng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chăm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ấy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rất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chăm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làm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spcBef>
                <a:spcPct val="50000"/>
              </a:spcBef>
            </a:pPr>
            <a:endParaRPr lang="en-US" sz="3200" dirty="0" smtClean="0">
              <a:solidFill>
                <a:srgbClr val="000099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en-US" sz="2400" dirty="0" err="1" smtClean="0">
                <a:solidFill>
                  <a:srgbClr val="000099"/>
                </a:solidFill>
              </a:rPr>
              <a:t>Chẳng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những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Hồng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học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mà</a:t>
            </a:r>
            <a:r>
              <a:rPr lang="en-US" sz="2400" dirty="0" smtClean="0">
                <a:solidFill>
                  <a:srgbClr val="000099"/>
                </a:solidFill>
              </a:rPr>
              <a:t>  </a:t>
            </a:r>
            <a:r>
              <a:rPr lang="en-US" sz="2400" dirty="0" err="1">
                <a:solidFill>
                  <a:srgbClr val="000099"/>
                </a:solidFill>
              </a:rPr>
              <a:t>bạn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ấy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còn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rất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làm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spcBef>
                <a:spcPct val="50000"/>
              </a:spcBef>
            </a:pP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56413" y="2514600"/>
            <a:ext cx="617560" cy="37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716224" y="2438400"/>
            <a:ext cx="212251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883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b="1" i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4800" b="1" i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4800" b="1" i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4800" b="1" i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mối</a:t>
            </a:r>
            <a:r>
              <a:rPr lang="en-US" sz="4800" b="1" i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800" b="1" i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4800" b="1" i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4800" b="1" i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tiến</a:t>
            </a:r>
            <a:endParaRPr lang="vi-VN" sz="4800" b="1" i="1" baseline="-25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4800" b="1" i="1" baseline="-25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4569540" y="4724400"/>
            <a:ext cx="59851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/>
          <p:cNvSpPr/>
          <p:nvPr/>
        </p:nvSpPr>
        <p:spPr>
          <a:xfrm>
            <a:off x="609600" y="4572000"/>
            <a:ext cx="17526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/>
        </p:nvSpPr>
        <p:spPr>
          <a:xfrm>
            <a:off x="4800600" y="3200400"/>
            <a:ext cx="59851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/>
          <p:cNvSpPr/>
          <p:nvPr/>
        </p:nvSpPr>
        <p:spPr>
          <a:xfrm>
            <a:off x="533400" y="3048000"/>
            <a:ext cx="212251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4953000" y="1905000"/>
            <a:ext cx="657082" cy="38724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685800" y="1676400"/>
            <a:ext cx="2057400" cy="7079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5981" y="1191905"/>
            <a:ext cx="838086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en-US" sz="3200" dirty="0" smtClean="0">
              <a:solidFill>
                <a:srgbClr val="000099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en-US" sz="2400" dirty="0" err="1" smtClean="0">
                <a:solidFill>
                  <a:srgbClr val="000099"/>
                </a:solidFill>
              </a:rPr>
              <a:t>Chẳng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những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Hồng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học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mà</a:t>
            </a:r>
            <a:r>
              <a:rPr lang="en-US" sz="2400" dirty="0" smtClean="0">
                <a:solidFill>
                  <a:srgbClr val="000099"/>
                </a:solidFill>
              </a:rPr>
              <a:t>  </a:t>
            </a:r>
            <a:r>
              <a:rPr lang="en-US" sz="2400" dirty="0" err="1">
                <a:solidFill>
                  <a:srgbClr val="000099"/>
                </a:solidFill>
              </a:rPr>
              <a:t>bạn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ấy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còn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rất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làm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spcBef>
                <a:spcPct val="50000"/>
              </a:spcBef>
            </a:pP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53000" y="1905000"/>
            <a:ext cx="617560" cy="37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685800" y="1676400"/>
            <a:ext cx="212251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9600" y="2438400"/>
            <a:ext cx="838086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en-US" sz="3200" dirty="0" smtClean="0">
              <a:solidFill>
                <a:srgbClr val="000099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vi-VN" sz="2400" dirty="0" smtClean="0">
                <a:solidFill>
                  <a:srgbClr val="000099"/>
                </a:solidFill>
              </a:rPr>
              <a:t>Không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những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Hồng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học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mà</a:t>
            </a:r>
            <a:r>
              <a:rPr lang="en-US" sz="2400" dirty="0" smtClean="0">
                <a:solidFill>
                  <a:srgbClr val="000099"/>
                </a:solidFill>
              </a:rPr>
              <a:t>  </a:t>
            </a:r>
            <a:r>
              <a:rPr lang="en-US" sz="2400" dirty="0" err="1">
                <a:solidFill>
                  <a:srgbClr val="000099"/>
                </a:solidFill>
              </a:rPr>
              <a:t>bạn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ấy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còn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rất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làm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spcBef>
                <a:spcPct val="50000"/>
              </a:spcBef>
            </a:pP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3136" y="3962400"/>
            <a:ext cx="838086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en-US" sz="3200" dirty="0" smtClean="0">
              <a:solidFill>
                <a:srgbClr val="000099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vi-VN" sz="2400" dirty="0" smtClean="0">
                <a:solidFill>
                  <a:srgbClr val="000099"/>
                </a:solidFill>
              </a:rPr>
              <a:t>Không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vi-VN" sz="2400" dirty="0" smtClean="0">
                <a:solidFill>
                  <a:srgbClr val="000099"/>
                </a:solidFill>
              </a:rPr>
              <a:t>chỉ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vi-VN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Hồng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học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mà</a:t>
            </a:r>
            <a:r>
              <a:rPr lang="en-US" sz="2400" dirty="0" smtClean="0">
                <a:solidFill>
                  <a:srgbClr val="000099"/>
                </a:solidFill>
              </a:rPr>
              <a:t>  </a:t>
            </a:r>
            <a:r>
              <a:rPr lang="en-US" sz="2400" dirty="0" err="1">
                <a:solidFill>
                  <a:srgbClr val="000099"/>
                </a:solidFill>
              </a:rPr>
              <a:t>bạn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ấy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còn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rất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chăm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làm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spcBef>
                <a:spcPct val="50000"/>
              </a:spcBef>
            </a:pP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52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thêm cặp quan hệ từ có thể nối các vế câu có quan hệ tăng tiến.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12" grpId="0" animBg="1"/>
      <p:bldP spid="5" grpId="0" animBg="1"/>
      <p:bldP spid="6" grpId="0" animBg="1"/>
      <p:bldP spid="4" grpId="0"/>
      <p:bldP spid="7" grpId="0" animBg="1"/>
      <p:bldP spid="8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" y="2209800"/>
            <a:ext cx="8382000" cy="206210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vế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ta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cặp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hững</a:t>
            </a:r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3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…; 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chẳng</a:t>
            </a:r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en-US" sz="3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…;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32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1143000" y="304800"/>
            <a:ext cx="3429000" cy="1676400"/>
          </a:xfrm>
          <a:prstGeom prst="flowChartPunchedTap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GHI NHỚ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8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1&quot;/&gt;&lt;property id=&quot;20307&quot; value=&quot;256&quot;/&gt;&lt;/object&gt;&lt;object type=&quot;3&quot; unique_id=&quot;10036&quot;&gt;&lt;property id=&quot;20148&quot; value=&quot;5&quot;/&gt;&lt;property id=&quot;20300&quot; value=&quot;Slide 19&quot;/&gt;&lt;property id=&quot;20307&quot; value=&quot;275&quot;/&gt;&lt;/object&gt;&lt;object type=&quot;3&quot; unique_id=&quot;11840&quot;&gt;&lt;property id=&quot;20148&quot; value=&quot;5&quot;/&gt;&lt;property id=&quot;20300&quot; value=&quot;Slide 3&quot;/&gt;&lt;property id=&quot;20307&quot; value=&quot;318&quot;/&gt;&lt;/object&gt;&lt;object type=&quot;3&quot; unique_id=&quot;11842&quot;&gt;&lt;property id=&quot;20148&quot; value=&quot;5&quot;/&gt;&lt;property id=&quot;20300&quot; value=&quot;Slide 4&quot;/&gt;&lt;property id=&quot;20307&quot; value=&quot;311&quot;/&gt;&lt;/object&gt;&lt;object type=&quot;3&quot; unique_id=&quot;11843&quot;&gt;&lt;property id=&quot;20148&quot; value=&quot;5&quot;/&gt;&lt;property id=&quot;20300&quot; value=&quot;Slide 5&quot;/&gt;&lt;property id=&quot;20307&quot; value=&quot;312&quot;/&gt;&lt;/object&gt;&lt;object type=&quot;3&quot; unique_id=&quot;11846&quot;&gt;&lt;property id=&quot;20148&quot; value=&quot;5&quot;/&gt;&lt;property id=&quot;20300&quot; value=&quot;Slide 10&quot;/&gt;&lt;property id=&quot;20307&quot; value=&quot;314&quot;/&gt;&lt;/object&gt;&lt;object type=&quot;3&quot; unique_id=&quot;11850&quot;&gt;&lt;property id=&quot;20148&quot; value=&quot;5&quot;/&gt;&lt;property id=&quot;20300&quot; value=&quot;Slide 16&quot;/&gt;&lt;property id=&quot;20307&quot; value=&quot;317&quot;/&gt;&lt;/object&gt;&lt;object type=&quot;3&quot; unique_id=&quot;11942&quot;&gt;&lt;property id=&quot;20148&quot; value=&quot;5&quot;/&gt;&lt;property id=&quot;20300&quot; value=&quot;Slide 14&quot;/&gt;&lt;property id=&quot;20307&quot; value=&quot;322&quot;/&gt;&lt;/object&gt;&lt;object type=&quot;3&quot; unique_id=&quot;11943&quot;&gt;&lt;property id=&quot;20148&quot; value=&quot;5&quot;/&gt;&lt;property id=&quot;20300&quot; value=&quot;Slide 15&quot;/&gt;&lt;property id=&quot;20307&quot; value=&quot;321&quot;/&gt;&lt;/object&gt;&lt;object type=&quot;3&quot; unique_id=&quot;12049&quot;&gt;&lt;property id=&quot;20148&quot; value=&quot;5&quot;/&gt;&lt;property id=&quot;20300&quot; value=&quot;Slide 6&quot;/&gt;&lt;property id=&quot;20307&quot; value=&quot;324&quot;/&gt;&lt;/object&gt;&lt;object type=&quot;3&quot; unique_id=&quot;12050&quot;&gt;&lt;property id=&quot;20148&quot; value=&quot;5&quot;/&gt;&lt;property id=&quot;20300&quot; value=&quot;Slide 17&quot;/&gt;&lt;property id=&quot;20307&quot; value=&quot;325&quot;/&gt;&lt;/object&gt;&lt;object type=&quot;3&quot; unique_id=&quot;12135&quot;&gt;&lt;property id=&quot;20148&quot; value=&quot;5&quot;/&gt;&lt;property id=&quot;20300&quot; value=&quot;Slide 11&quot;/&gt;&lt;property id=&quot;20307&quot; value=&quot;327&quot;/&gt;&lt;/object&gt;&lt;object type=&quot;3&quot; unique_id=&quot;12224&quot;&gt;&lt;property id=&quot;20148&quot; value=&quot;5&quot;/&gt;&lt;property id=&quot;20300&quot; value=&quot;Slide 12&quot;/&gt;&lt;property id=&quot;20307&quot; value=&quot;328&quot;/&gt;&lt;/object&gt;&lt;object type=&quot;3&quot; unique_id=&quot;12225&quot;&gt;&lt;property id=&quot;20148&quot; value=&quot;5&quot;/&gt;&lt;property id=&quot;20300&quot; value=&quot;Slide 13&quot;/&gt;&lt;property id=&quot;20307&quot; value=&quot;329&quot;/&gt;&lt;/object&gt;&lt;object type=&quot;3&quot; unique_id=&quot;12523&quot;&gt;&lt;property id=&quot;20148&quot; value=&quot;5&quot;/&gt;&lt;property id=&quot;20300&quot; value=&quot;Slide 20&quot;/&gt;&lt;property id=&quot;20307&quot; value=&quot;331&quot;/&gt;&lt;/object&gt;&lt;object type=&quot;3&quot; unique_id=&quot;12524&quot;&gt;&lt;property id=&quot;20148&quot; value=&quot;5&quot;/&gt;&lt;property id=&quot;20300&quot; value=&quot;Slide 21&quot;/&gt;&lt;property id=&quot;20307&quot; value=&quot;332&quot;/&gt;&lt;/object&gt;&lt;object type=&quot;3&quot; unique_id=&quot;12669&quot;&gt;&lt;property id=&quot;20148&quot; value=&quot;5&quot;/&gt;&lt;property id=&quot;20300&quot; value=&quot;Slide 8&quot;/&gt;&lt;property id=&quot;20307&quot; value=&quot;335&quot;/&gt;&lt;/object&gt;&lt;object type=&quot;3&quot; unique_id=&quot;12766&quot;&gt;&lt;property id=&quot;20148&quot; value=&quot;5&quot;/&gt;&lt;property id=&quot;20300&quot; value=&quot;Slide 18&quot;/&gt;&lt;property id=&quot;20307&quot; value=&quot;337&quot;/&gt;&lt;/object&gt;&lt;object type=&quot;3&quot; unique_id=&quot;12863&quot;&gt;&lt;property id=&quot;20148&quot; value=&quot;5&quot;/&gt;&lt;property id=&quot;20300&quot; value=&quot;Slide 2&quot;/&gt;&lt;property id=&quot;20307&quot; value=&quot;339&quot;/&gt;&lt;/object&gt;&lt;object type=&quot;3&quot; unique_id=&quot;12864&quot;&gt;&lt;property id=&quot;20148&quot; value=&quot;5&quot;/&gt;&lt;property id=&quot;20300&quot; value=&quot;Slide 22&quot;/&gt;&lt;property id=&quot;20307&quot; value=&quot;338&quot;/&gt;&lt;/object&gt;&lt;object type=&quot;3&quot; unique_id=&quot;12937&quot;&gt;&lt;property id=&quot;20148&quot; value=&quot;5&quot;/&gt;&lt;property id=&quot;20300&quot; value=&quot;Slide 23&quot;/&gt;&lt;property id=&quot;20307&quot; value=&quot;340&quot;/&gt;&lt;/object&gt;&lt;object type=&quot;3&quot; unique_id=&quot;13114&quot;&gt;&lt;property id=&quot;20148&quot; value=&quot;5&quot;/&gt;&lt;property id=&quot;20300&quot; value=&quot;Slide 7&quot;/&gt;&lt;property id=&quot;20307&quot; value=&quot;342&quot;/&gt;&lt;/object&gt;&lt;object type=&quot;3&quot; unique_id=&quot;13213&quot;&gt;&lt;property id=&quot;20148&quot; value=&quot;5&quot;/&gt;&lt;property id=&quot;20300&quot; value=&quot;Slide 9&quot;/&gt;&lt;property id=&quot;20307&quot; value=&quot;344&quot;/&gt;&lt;/object&gt;&lt;object type=&quot;3&quot; unique_id=&quot;13214&quot;&gt;&lt;property id=&quot;20148&quot; value=&quot;5&quot;/&gt;&lt;property id=&quot;20300&quot; value=&quot;Slide 24&quot;/&gt;&lt;property id=&quot;20307&quot; value=&quot;34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</TotalTime>
  <Words>792</Words>
  <Application>Microsoft Office PowerPoint</Application>
  <PresentationFormat>On-screen Show (4:3)</PresentationFormat>
  <Paragraphs>89</Paragraphs>
  <Slides>25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Cuc</dc:creator>
  <cp:lastModifiedBy>Hoa</cp:lastModifiedBy>
  <cp:revision>267</cp:revision>
  <dcterms:created xsi:type="dcterms:W3CDTF">2006-08-16T00:00:00Z</dcterms:created>
  <dcterms:modified xsi:type="dcterms:W3CDTF">2019-02-14T00:58:17Z</dcterms:modified>
</cp:coreProperties>
</file>