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70" r:id="rId10"/>
    <p:sldId id="269" r:id="rId11"/>
    <p:sldId id="271" r:id="rId12"/>
    <p:sldId id="261" r:id="rId13"/>
    <p:sldId id="262" r:id="rId14"/>
    <p:sldId id="263" r:id="rId15"/>
    <p:sldId id="264" r:id="rId16"/>
    <p:sldId id="278" r:id="rId17"/>
    <p:sldId id="272" r:id="rId18"/>
    <p:sldId id="273" r:id="rId19"/>
    <p:sldId id="274" r:id="rId20"/>
    <p:sldId id="279" r:id="rId21"/>
    <p:sldId id="275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CB721-BF18-4DD7-91C1-566F4D415729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DB15-2AED-4557-9DD9-8FFF0C221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4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650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44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3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365D-2668-4445-A7BE-40D479CA5A35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43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4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46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5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6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6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6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72.wmf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png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.wav"/><Relationship Id="rId11" Type="http://schemas.openxmlformats.org/officeDocument/2006/relationships/image" Target="../media/image71.wmf"/><Relationship Id="rId5" Type="http://schemas.openxmlformats.org/officeDocument/2006/relationships/audio" Target="../media/audio7.wav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67.bin"/><Relationship Id="rId4" Type="http://schemas.openxmlformats.org/officeDocument/2006/relationships/audio" Target="../media/audio6.wav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6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77.wmf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audio" Target="../media/audio1.wav"/><Relationship Id="rId11" Type="http://schemas.openxmlformats.org/officeDocument/2006/relationships/image" Target="../media/image76.wmf"/><Relationship Id="rId5" Type="http://schemas.openxmlformats.org/officeDocument/2006/relationships/audio" Target="../media/audio7.wav"/><Relationship Id="rId10" Type="http://schemas.openxmlformats.org/officeDocument/2006/relationships/oleObject" Target="../embeddings/oleObject71.bin"/><Relationship Id="rId4" Type="http://schemas.openxmlformats.org/officeDocument/2006/relationships/audio" Target="../media/audio6.wav"/><Relationship Id="rId9" Type="http://schemas.openxmlformats.org/officeDocument/2006/relationships/image" Target="../media/image75.wmf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80.wmf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png"/><Relationship Id="rId1" Type="http://schemas.openxmlformats.org/officeDocument/2006/relationships/vmlDrawing" Target="../drawings/vmlDrawing15.vml"/><Relationship Id="rId6" Type="http://schemas.openxmlformats.org/officeDocument/2006/relationships/audio" Target="../media/audio1.wav"/><Relationship Id="rId11" Type="http://schemas.openxmlformats.org/officeDocument/2006/relationships/image" Target="../media/image79.wmf"/><Relationship Id="rId5" Type="http://schemas.openxmlformats.org/officeDocument/2006/relationships/audio" Target="../media/audio7.wav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74.bin"/><Relationship Id="rId4" Type="http://schemas.openxmlformats.org/officeDocument/2006/relationships/audio" Target="../media/audio6.wav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7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0.wmf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7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40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inh-nen-powerpoint-chuyen-dong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1301750" y="1085850"/>
            <a:ext cx="10414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105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99264" y="1981200"/>
            <a:ext cx="2612317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</a:rPr>
              <a:t>Môn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</a:rPr>
              <a:t>Toán</a:t>
            </a:r>
            <a:endParaRPr lang="en-US" sz="3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3797" name="Picture 6" descr="!bell_0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9525"/>
            <a:ext cx="10779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!bell_0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48600" y="0"/>
            <a:ext cx="1250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0" y="2667000"/>
            <a:ext cx="870406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kern="0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0" spc="38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LUYỆN TẬP</a:t>
            </a:r>
            <a:r>
              <a:rPr lang="vi-VN" sz="4400" b="1" i="1" kern="0" spc="38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(trang 134)</a:t>
            </a:r>
            <a:endParaRPr lang="en-US" sz="4400" b="1" i="1" kern="0" spc="38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33803" name="Picture 14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7625" y="2786063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1975" y="28575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7" descr="gach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29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7" descr="blumenpflanzen08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9850" y="5461000"/>
            <a:ext cx="2001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16" descr="blumenpflanzen08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25" y="5486400"/>
            <a:ext cx="18367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81400" y="41148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152400" y="3810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45980"/>
              </p:ext>
            </p:extLst>
          </p:nvPr>
        </p:nvGraphicFramePr>
        <p:xfrm>
          <a:off x="2895600" y="1143000"/>
          <a:ext cx="2519362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43000"/>
                        <a:ext cx="2519362" cy="120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799" y="2819400"/>
            <a:ext cx="45719" cy="403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69" name="Object 77"/>
          <p:cNvGraphicFramePr>
            <a:graphicFrameLocks noChangeAspect="1"/>
          </p:cNvGraphicFramePr>
          <p:nvPr/>
        </p:nvGraphicFramePr>
        <p:xfrm>
          <a:off x="1235075" y="2663825"/>
          <a:ext cx="20415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Equation" r:id="rId5" imgW="736560" imgH="431640" progId="Equation.3">
                  <p:embed/>
                </p:oleObj>
              </mc:Choice>
              <mc:Fallback>
                <p:oleObj name="Equation" r:id="rId5" imgW="736560" imgH="431640" progId="Equation.3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2663825"/>
                        <a:ext cx="204152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136650" y="3613150"/>
          <a:ext cx="229235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Equation" r:id="rId7" imgW="863280" imgH="431640" progId="Equation.3">
                  <p:embed/>
                </p:oleObj>
              </mc:Choice>
              <mc:Fallback>
                <p:oleObj name="Equation" r:id="rId7" imgW="86328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3613150"/>
                        <a:ext cx="2292350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066800" y="4702175"/>
          <a:ext cx="1447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Equation" r:id="rId9" imgW="482391" imgH="393529" progId="Equation.3">
                  <p:embed/>
                </p:oleObj>
              </mc:Choice>
              <mc:Fallback>
                <p:oleObj name="Equation" r:id="rId9" imgW="482391" imgH="393529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02175"/>
                        <a:ext cx="1447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066800" y="5638800"/>
          <a:ext cx="1600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name="Equation" r:id="rId11" imgW="583947" imgH="393529" progId="Equation.3">
                  <p:embed/>
                </p:oleObj>
              </mc:Choice>
              <mc:Fallback>
                <p:oleObj name="Equation" r:id="rId11" imgW="583947" imgH="393529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638800"/>
                        <a:ext cx="1600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" name="Object 82"/>
          <p:cNvGraphicFramePr>
            <a:graphicFrameLocks noChangeAspect="1"/>
          </p:cNvGraphicFramePr>
          <p:nvPr/>
        </p:nvGraphicFramePr>
        <p:xfrm>
          <a:off x="5551487" y="2555875"/>
          <a:ext cx="19923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Equation" r:id="rId13" imgW="736560" imgH="431640" progId="Equation.3">
                  <p:embed/>
                </p:oleObj>
              </mc:Choice>
              <mc:Fallback>
                <p:oleObj name="Equation" r:id="rId13" imgW="736560" imgH="431640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7" y="2555875"/>
                        <a:ext cx="199231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/>
        </p:nvGraphicFramePr>
        <p:xfrm>
          <a:off x="5410200" y="3657600"/>
          <a:ext cx="26670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8" name="Equation" r:id="rId15" imgW="939392" imgH="393529" progId="Equation.3">
                  <p:embed/>
                </p:oleObj>
              </mc:Choice>
              <mc:Fallback>
                <p:oleObj name="Equation" r:id="rId15" imgW="939392" imgH="393529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657600"/>
                        <a:ext cx="26670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5410200" y="4648200"/>
          <a:ext cx="18669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Equation" r:id="rId17" imgW="558558" imgH="393529" progId="Equation.3">
                  <p:embed/>
                </p:oleObj>
              </mc:Choice>
              <mc:Fallback>
                <p:oleObj name="Equation" r:id="rId17" imgW="558558" imgH="393529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648200"/>
                        <a:ext cx="18669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5372100" y="5562600"/>
          <a:ext cx="3238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Equation" r:id="rId19" imgW="1180588" imgH="393529" progId="Equation.3">
                  <p:embed/>
                </p:oleObj>
              </mc:Choice>
              <mc:Fallback>
                <p:oleObj name="Equation" r:id="rId19" imgW="1180588" imgH="393529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5562600"/>
                        <a:ext cx="32385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24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8159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5600" y="1143000"/>
            <a:ext cx="2667000" cy="121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228600" y="1524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735896"/>
              </p:ext>
            </p:extLst>
          </p:nvPr>
        </p:nvGraphicFramePr>
        <p:xfrm>
          <a:off x="2514600" y="762000"/>
          <a:ext cx="305117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9" name="Equation" r:id="rId3" imgW="1091880" imgH="393480" progId="Equation.3">
                  <p:embed/>
                </p:oleObj>
              </mc:Choice>
              <mc:Fallback>
                <p:oleObj name="Equation" r:id="rId3" imgW="109188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762000"/>
                        <a:ext cx="305117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3992881" y="2667000"/>
            <a:ext cx="45719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068387" y="3657600"/>
          <a:ext cx="20558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0" name="Equation" r:id="rId5" imgW="774360" imgH="393480" progId="Equation.3">
                  <p:embed/>
                </p:oleObj>
              </mc:Choice>
              <mc:Fallback>
                <p:oleObj name="Equation" r:id="rId5" imgW="774360" imgH="39348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7" y="3657600"/>
                        <a:ext cx="205581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066800" y="4702175"/>
          <a:ext cx="1219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1" name="Equation" r:id="rId7" imgW="406080" imgH="393480" progId="Equation.3">
                  <p:embed/>
                </p:oleObj>
              </mc:Choice>
              <mc:Fallback>
                <p:oleObj name="Equation" r:id="rId7" imgW="4060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02175"/>
                        <a:ext cx="1219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076325" y="5692775"/>
          <a:ext cx="9048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Equation" r:id="rId9" imgW="330120" imgH="393480" progId="Equation.3">
                  <p:embed/>
                </p:oleObj>
              </mc:Choice>
              <mc:Fallback>
                <p:oleObj name="Equation" r:id="rId9" imgW="33012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5692775"/>
                        <a:ext cx="904875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4876800" y="3962400"/>
          <a:ext cx="30972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Equation" r:id="rId11" imgW="927000" imgH="431640" progId="Equation.3">
                  <p:embed/>
                </p:oleObj>
              </mc:Choice>
              <mc:Fallback>
                <p:oleObj name="Equation" r:id="rId11" imgW="927000" imgH="43164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962400"/>
                        <a:ext cx="30972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4876800" y="5257800"/>
          <a:ext cx="22272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Equation" r:id="rId13" imgW="812520" imgH="393480" progId="Equation.3">
                  <p:embed/>
                </p:oleObj>
              </mc:Choice>
              <mc:Fallback>
                <p:oleObj name="Equation" r:id="rId13" imgW="81252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257800"/>
                        <a:ext cx="222726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75"/>
          <p:cNvGraphicFramePr>
            <a:graphicFrameLocks noChangeAspect="1"/>
          </p:cNvGraphicFramePr>
          <p:nvPr/>
        </p:nvGraphicFramePr>
        <p:xfrm>
          <a:off x="1149350" y="26352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Equation" r:id="rId15" imgW="952200" imgH="393480" progId="Equation.3">
                  <p:embed/>
                </p:oleObj>
              </mc:Choice>
              <mc:Fallback>
                <p:oleObj name="Equation" r:id="rId15" imgW="9522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26352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/>
        </p:nvGraphicFramePr>
        <p:xfrm>
          <a:off x="5264150" y="26352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Equation" r:id="rId17" imgW="952200" imgH="393480" progId="Equation.3">
                  <p:embed/>
                </p:oleObj>
              </mc:Choice>
              <mc:Fallback>
                <p:oleObj name="Equation" r:id="rId17" imgW="95220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150" y="26352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62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4600" y="838200"/>
            <a:ext cx="31242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altLang="id-ID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19200" y="4572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 smtClean="0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id-ID" sz="28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id-ID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id-ID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id-ID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altLang="id-ID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id-I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2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id-ID" sz="2800" dirty="0">
                <a:latin typeface="Times New Roman" pitchFamily="18" charset="0"/>
                <a:cs typeface="Times New Roman" pitchFamily="18" charset="0"/>
              </a:rPr>
              <a:t>        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0" y="1905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752600" y="1981200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: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676400" y="3124200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800" y="4114800"/>
            <a:ext cx="3714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Chu vi :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m?</a:t>
            </a:r>
            <a:r>
              <a:rPr lang="en-US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26395"/>
              </p:ext>
            </p:extLst>
          </p:nvPr>
        </p:nvGraphicFramePr>
        <p:xfrm>
          <a:off x="3886200" y="2971800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71800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647922"/>
              </p:ext>
            </p:extLst>
          </p:nvPr>
        </p:nvGraphicFramePr>
        <p:xfrm>
          <a:off x="3886200" y="1828800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828800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244196"/>
              </p:ext>
            </p:extLst>
          </p:nvPr>
        </p:nvGraphicFramePr>
        <p:xfrm>
          <a:off x="6858000" y="304800"/>
          <a:ext cx="9699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04800"/>
                        <a:ext cx="969963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854360"/>
              </p:ext>
            </p:extLst>
          </p:nvPr>
        </p:nvGraphicFramePr>
        <p:xfrm>
          <a:off x="2057400" y="762000"/>
          <a:ext cx="96996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8" imgW="279360" imgH="393480" progId="Equation.3">
                  <p:embed/>
                </p:oleObj>
              </mc:Choice>
              <mc:Fallback>
                <p:oleObj name="Equation" r:id="rId8" imgW="27936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762000"/>
                        <a:ext cx="969963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2800" b="1" u="sng" dirty="0" smtClean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altLang="id-ID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3338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13332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28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id-ID" sz="28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id-ID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71688" y="2401888"/>
            <a:ext cx="6462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563813" y="3082925"/>
          <a:ext cx="2417762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082925"/>
                        <a:ext cx="2417762" cy="1389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5181600" y="3090863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5" imgW="228600" imgH="393480" progId="Equation.3">
                  <p:embed/>
                </p:oleObj>
              </mc:Choice>
              <mc:Fallback>
                <p:oleObj name="Equation" r:id="rId5" imgW="22860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090863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6019800" y="3375025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352925" y="4711700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/>
        </p:nvGraphicFramePr>
        <p:xfrm>
          <a:off x="6121400" y="4448175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7" imgW="228600" imgH="393480" progId="Equation.3">
                  <p:embed/>
                </p:oleObj>
              </mc:Choice>
              <mc:Fallback>
                <p:oleObj name="Equation" r:id="rId7" imgW="2286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4448175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7005638" y="4732338"/>
            <a:ext cx="1071562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endParaRPr lang="en-US" altLang="id-ID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141287"/>
            <a:chOff x="0" y="3277"/>
            <a:chExt cx="5760" cy="71"/>
          </a:xfrm>
        </p:grpSpPr>
        <p:sp>
          <p:nvSpPr>
            <p:cNvPr id="3381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4822825" y="1682750"/>
          <a:ext cx="968375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682750"/>
                        <a:ext cx="968375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30200" y="19050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id-ID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vải.Hỏi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may 3</a:t>
            </a:r>
          </a:p>
          <a:p>
            <a:pPr>
              <a:spcBef>
                <a:spcPct val="50000"/>
              </a:spcBef>
            </a:pP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id-ID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42875" y="3916363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00250" y="4098925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00250" y="5072063"/>
            <a:ext cx="5086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    : …m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4876800" y="3952875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952875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id-ID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3338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13332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304800" y="17160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altLang="id-ID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00200" y="2401888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 3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819400" y="3144838"/>
          <a:ext cx="1612900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3" imgW="457200" imgH="393480" progId="Equation.3">
                  <p:embed/>
                </p:oleObj>
              </mc:Choice>
              <mc:Fallback>
                <p:oleObj name="Equation" r:id="rId3" imgW="4572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144838"/>
                        <a:ext cx="1612900" cy="1265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4495800" y="3090863"/>
          <a:ext cx="125253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380880" imgH="393480" progId="Equation.3">
                  <p:embed/>
                </p:oleObj>
              </mc:Choice>
              <mc:Fallback>
                <p:oleObj name="Equation" r:id="rId5" imgW="38088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090863"/>
                        <a:ext cx="1252538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6019800" y="3375025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962400" y="449580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id-ID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m.</a:t>
            </a:r>
            <a:r>
              <a:rPr lang="en-US" altLang="id-ID" sz="36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id-ID" sz="36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endParaRPr lang="en-US" altLang="id-ID" sz="28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19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7162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Arial"/>
                <a:cs typeface="Arial"/>
              </a:rPr>
              <a:t>RUNG CHUÔNG VÀNG</a:t>
            </a:r>
          </a:p>
        </p:txBody>
      </p:sp>
      <p:pic>
        <p:nvPicPr>
          <p:cNvPr id="16387" name="Picture 3" descr="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724608s7aonrbep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100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724608s7aonrbep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0" y="45624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3"/>
          <p:cNvSpPr>
            <a:spLocks noChangeArrowheads="1"/>
          </p:cNvSpPr>
          <p:nvPr/>
        </p:nvSpPr>
        <p:spPr bwMode="auto">
          <a:xfrm>
            <a:off x="152400" y="0"/>
            <a:ext cx="8534400" cy="1981200"/>
          </a:xfrm>
          <a:prstGeom prst="cloudCallout">
            <a:avLst>
              <a:gd name="adj1" fmla="val -43917"/>
              <a:gd name="adj2" fmla="val 65588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2971800" y="4075113"/>
            <a:ext cx="685800" cy="685800"/>
          </a:xfrm>
          <a:prstGeom prst="ellipse">
            <a:avLst/>
          </a:prstGeom>
          <a:solidFill>
            <a:srgbClr val="FF0000">
              <a:alpha val="63136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9600" y="50165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/>
          </a:p>
        </p:txBody>
      </p:sp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6529387" y="269875"/>
          <a:ext cx="1166813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Equation" r:id="rId8" imgW="368300" imgH="660400" progId="Equation.3">
                  <p:embed/>
                </p:oleObj>
              </mc:Choice>
              <mc:Fallback>
                <p:oleObj name="Equation" r:id="rId8" imgW="368300" imgH="66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7" y="269875"/>
                        <a:ext cx="1166813" cy="209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128963" y="251460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3000" dirty="0">
              <a:latin typeface=".VnAvant" pitchFamily="34" charset="0"/>
            </a:endParaRPr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3867150" y="3617913"/>
          <a:ext cx="536575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Equation" r:id="rId10" imgW="152334" imgH="660113" progId="Equation.3">
                  <p:embed/>
                </p:oleObj>
              </mc:Choice>
              <mc:Fallback>
                <p:oleObj name="Equation" r:id="rId10" imgW="152334" imgH="6601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617913"/>
                        <a:ext cx="536575" cy="217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124200" y="4132263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B.</a:t>
            </a:r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3690938" y="2057400"/>
          <a:ext cx="85248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name="Equation" r:id="rId12" imgW="228501" imgH="393529" progId="Equation.3">
                  <p:embed/>
                </p:oleObj>
              </mc:Choice>
              <mc:Fallback>
                <p:oleObj name="Equation" r:id="rId12" imgW="228501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2057400"/>
                        <a:ext cx="852487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3048000" y="554355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C</a:t>
            </a:r>
            <a:r>
              <a:rPr lang="en-US" sz="3000" dirty="0">
                <a:latin typeface=".VnAvant" pitchFamily="34" charset="0"/>
              </a:rPr>
              <a:t>.</a:t>
            </a:r>
          </a:p>
        </p:txBody>
      </p:sp>
      <p:graphicFrame>
        <p:nvGraphicFramePr>
          <p:cNvPr id="10251" name="Object 13"/>
          <p:cNvGraphicFramePr>
            <a:graphicFrameLocks noChangeAspect="1"/>
          </p:cNvGraphicFramePr>
          <p:nvPr/>
        </p:nvGraphicFramePr>
        <p:xfrm>
          <a:off x="3827463" y="5257800"/>
          <a:ext cx="6016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Equation" r:id="rId14" imgW="152334" imgH="393529" progId="Equation.3">
                  <p:embed/>
                </p:oleObj>
              </mc:Choice>
              <mc:Fallback>
                <p:oleObj name="Equation" r:id="rId14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5257800"/>
                        <a:ext cx="601662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2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56" name="WordArt 16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0257" name="WordArt 17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0258" name="WordArt 18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0259" name="WordArt 19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0260" name="WordArt 20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0261" name="WordArt 21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0262" name="WordArt 22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0263" name="WordArt 23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0264" name="WordArt 24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0265" name="WordArt 25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316787" y="4953000"/>
            <a:ext cx="2055813" cy="2055813"/>
            <a:chOff x="4656" y="-192"/>
            <a:chExt cx="1295" cy="1295"/>
          </a:xfrm>
        </p:grpSpPr>
        <p:sp>
          <p:nvSpPr>
            <p:cNvPr id="10268" name="AutoShape 28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Rectangle 31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  <p:bldP spid="10256" grpId="0" animBg="1"/>
      <p:bldP spid="10256" grpId="1" animBg="1"/>
      <p:bldP spid="10257" grpId="0" animBg="1"/>
      <p:bldP spid="10257" grpId="1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3" grpId="0" animBg="1"/>
      <p:bldP spid="10263" grpId="1" animBg="1"/>
      <p:bldP spid="10264" grpId="0" animBg="1"/>
      <p:bldP spid="10264" grpId="1" animBg="1"/>
      <p:bldP spid="10265" grpId="0" animBg="1"/>
      <p:bldP spid="1026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5"/>
          <p:cNvSpPr>
            <a:spLocks noChangeArrowheads="1"/>
          </p:cNvSpPr>
          <p:nvPr/>
        </p:nvSpPr>
        <p:spPr bwMode="auto">
          <a:xfrm>
            <a:off x="457200" y="304800"/>
            <a:ext cx="7848600" cy="1371600"/>
          </a:xfrm>
          <a:prstGeom prst="wedgeRectCallout">
            <a:avLst>
              <a:gd name="adj1" fmla="val -49292"/>
              <a:gd name="adj2" fmla="val 98611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2057400" y="3810000"/>
            <a:ext cx="685800" cy="685800"/>
          </a:xfrm>
          <a:prstGeom prst="ellipse">
            <a:avLst/>
          </a:prstGeom>
          <a:solidFill>
            <a:srgbClr val="FF0000">
              <a:alpha val="67058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371600" y="593725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192338" y="220980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A.</a:t>
            </a:r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2895600" y="1905000"/>
          <a:ext cx="47418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8" imgW="1345616" imgH="393529" progId="Equation.3">
                  <p:embed/>
                </p:oleObj>
              </mc:Choice>
              <mc:Fallback>
                <p:oleObj name="Equation" r:id="rId8" imgW="1345616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905000"/>
                        <a:ext cx="47418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12"/>
          <p:cNvGraphicFramePr>
            <a:graphicFrameLocks noChangeAspect="1"/>
          </p:cNvGraphicFramePr>
          <p:nvPr/>
        </p:nvGraphicFramePr>
        <p:xfrm>
          <a:off x="2905125" y="3581400"/>
          <a:ext cx="38020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10" imgW="1079032" imgH="393529" progId="Equation.3">
                  <p:embed/>
                </p:oleObj>
              </mc:Choice>
              <mc:Fallback>
                <p:oleObj name="Equation" r:id="rId10" imgW="1079032" imgH="39352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25" y="3581400"/>
                        <a:ext cx="38020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2209800" y="38862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.VnAvant" pitchFamily="34" charset="0"/>
              </a:rPr>
              <a:t>B.</a:t>
            </a:r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2057400" y="5440363"/>
            <a:ext cx="762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dirty="0">
                <a:latin typeface=".VnAvant" pitchFamily="34" charset="0"/>
              </a:rPr>
              <a:t>.</a:t>
            </a:r>
          </a:p>
        </p:txBody>
      </p:sp>
      <p:graphicFrame>
        <p:nvGraphicFramePr>
          <p:cNvPr id="11274" name="Object 16"/>
          <p:cNvGraphicFramePr>
            <a:graphicFrameLocks noChangeAspect="1"/>
          </p:cNvGraphicFramePr>
          <p:nvPr/>
        </p:nvGraphicFramePr>
        <p:xfrm>
          <a:off x="2971800" y="5054600"/>
          <a:ext cx="37338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Equation" r:id="rId12" imgW="1091726" imgH="393529" progId="Equation.3">
                  <p:embed/>
                </p:oleObj>
              </mc:Choice>
              <mc:Fallback>
                <p:oleObj name="Equation" r:id="rId12" imgW="1091726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54600"/>
                        <a:ext cx="3733800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06" name="WordArt 18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2307" name="WordArt 19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2309" name="WordArt 21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2310" name="WordArt 22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2311" name="WordArt 23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2312" name="WordArt 24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2313" name="WordArt 25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2314" name="WordArt 26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2315" name="WordArt 27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11286" name="Text Box 28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315200" y="4953000"/>
            <a:ext cx="2055813" cy="2055813"/>
            <a:chOff x="4656" y="-192"/>
            <a:chExt cx="1295" cy="1295"/>
          </a:xfrm>
        </p:grpSpPr>
        <p:sp>
          <p:nvSpPr>
            <p:cNvPr id="11291" name="AutoShape 30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11288" name="Rectangle 32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Rectangle 33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0" name="Rectangle 34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306" grpId="0" animBg="1"/>
      <p:bldP spid="12306" grpId="1" animBg="1"/>
      <p:bldP spid="12307" grpId="0" animBg="1"/>
      <p:bldP spid="12307" grpId="1" animBg="1"/>
      <p:bldP spid="12308" grpId="0" animBg="1"/>
      <p:bldP spid="12308" grpId="1" animBg="1"/>
      <p:bldP spid="12309" grpId="0" animBg="1"/>
      <p:bldP spid="12309" grpId="1" animBg="1"/>
      <p:bldP spid="12310" grpId="0" animBg="1"/>
      <p:bldP spid="12310" grpId="1" animBg="1"/>
      <p:bldP spid="12311" grpId="0" animBg="1"/>
      <p:bldP spid="12311" grpId="1" animBg="1"/>
      <p:bldP spid="12312" grpId="0" animBg="1"/>
      <p:bldP spid="12312" grpId="1" animBg="1"/>
      <p:bldP spid="12313" grpId="0" animBg="1"/>
      <p:bldP spid="12313" grpId="1" animBg="1"/>
      <p:bldP spid="12314" grpId="0" animBg="1"/>
      <p:bldP spid="12314" grpId="1" animBg="1"/>
      <p:bldP spid="12315" grpId="0" animBg="1"/>
      <p:bldP spid="123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0"/>
            <a:ext cx="8839200" cy="1676400"/>
            <a:chOff x="0" y="96"/>
            <a:chExt cx="5568" cy="1056"/>
          </a:xfrm>
        </p:grpSpPr>
        <p:sp>
          <p:nvSpPr>
            <p:cNvPr id="12319" name="AutoShape 35"/>
            <p:cNvSpPr>
              <a:spLocks noChangeArrowheads="1"/>
            </p:cNvSpPr>
            <p:nvPr/>
          </p:nvSpPr>
          <p:spPr bwMode="auto">
            <a:xfrm>
              <a:off x="0" y="96"/>
              <a:ext cx="5568" cy="1056"/>
            </a:xfrm>
            <a:prstGeom prst="wedgeRectCallout">
              <a:avLst>
                <a:gd name="adj1" fmla="val -45009"/>
                <a:gd name="adj2" fmla="val 94602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2320" name="Text Box 3"/>
            <p:cNvSpPr txBox="1">
              <a:spLocks noChangeArrowheads="1"/>
            </p:cNvSpPr>
            <p:nvPr/>
          </p:nvSpPr>
          <p:spPr bwMode="auto">
            <a:xfrm>
              <a:off x="0" y="210"/>
              <a:ext cx="5568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/>
                <a:t>  </a:t>
              </a:r>
              <a:r>
                <a:rPr lang="en-US" sz="3600" b="1" u="sng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u="sng" dirty="0" smtClean="0"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biểu</a:t>
              </a:r>
              <a:endParaRPr lang="en-US" sz="3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4191000" y="228600"/>
            <a:ext cx="38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5638800" y="228600"/>
            <a:ext cx="38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3617912" y="-76200"/>
          <a:ext cx="25542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Equation" r:id="rId8" imgW="825500" imgH="393700" progId="Equation.3">
                  <p:embed/>
                </p:oleObj>
              </mc:Choice>
              <mc:Fallback>
                <p:oleObj name="Equation" r:id="rId8" imgW="8255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2" y="-76200"/>
                        <a:ext cx="2554288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2220913" y="5562600"/>
            <a:ext cx="685800" cy="6858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2286000" y="561975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C.</a:t>
            </a:r>
          </a:p>
        </p:txBody>
      </p:sp>
      <p:graphicFrame>
        <p:nvGraphicFramePr>
          <p:cNvPr id="12296" name="Object 6"/>
          <p:cNvGraphicFramePr>
            <a:graphicFrameLocks noChangeAspect="1"/>
          </p:cNvGraphicFramePr>
          <p:nvPr/>
        </p:nvGraphicFramePr>
        <p:xfrm>
          <a:off x="3228975" y="5257800"/>
          <a:ext cx="26384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10" imgW="748975" imgH="431613" progId="Equation.3">
                  <p:embed/>
                </p:oleObj>
              </mc:Choice>
              <mc:Fallback>
                <p:oleObj name="Equation" r:id="rId10" imgW="748975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5257800"/>
                        <a:ext cx="2638425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2403475" y="384016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.VnAvant" pitchFamily="34" charset="0"/>
              </a:rPr>
              <a:t>B.</a:t>
            </a: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2420938" y="2147888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A.</a:t>
            </a:r>
          </a:p>
        </p:txBody>
      </p:sp>
      <p:graphicFrame>
        <p:nvGraphicFramePr>
          <p:cNvPr id="12299" name="Object 10"/>
          <p:cNvGraphicFramePr>
            <a:graphicFrameLocks noChangeAspect="1"/>
          </p:cNvGraphicFramePr>
          <p:nvPr/>
        </p:nvGraphicFramePr>
        <p:xfrm>
          <a:off x="3414713" y="1905000"/>
          <a:ext cx="214788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12" imgW="609336" imgH="393529" progId="Equation.3">
                  <p:embed/>
                </p:oleObj>
              </mc:Choice>
              <mc:Fallback>
                <p:oleObj name="Equation" r:id="rId12" imgW="609336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1905000"/>
                        <a:ext cx="2147887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1"/>
          <p:cNvGraphicFramePr>
            <a:graphicFrameLocks noChangeAspect="1"/>
          </p:cNvGraphicFramePr>
          <p:nvPr/>
        </p:nvGraphicFramePr>
        <p:xfrm>
          <a:off x="3429000" y="3505200"/>
          <a:ext cx="2057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Equation" r:id="rId14" imgW="609336" imgH="393529" progId="Equation.3">
                  <p:embed/>
                </p:oleObj>
              </mc:Choice>
              <mc:Fallback>
                <p:oleObj name="Equation" r:id="rId14" imgW="609336" imgH="39352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20574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01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5374" name="WordArt 14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5378" name="WordArt 18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5379" name="WordArt 19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5380" name="WordArt 20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5381" name="WordArt 21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5382" name="WordArt 22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12312" name="Text Box 23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315200" y="4953000"/>
            <a:ext cx="2055813" cy="2055813"/>
            <a:chOff x="4656" y="-192"/>
            <a:chExt cx="1295" cy="1295"/>
          </a:xfrm>
        </p:grpSpPr>
        <p:sp>
          <p:nvSpPr>
            <p:cNvPr id="12317" name="AutoShape 25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12314" name="Rectangle 27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15" name="Rectangle 28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Rectangle 29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3" grpId="0"/>
      <p:bldP spid="15394" grpId="0"/>
      <p:bldP spid="15362" grpId="0" animBg="1"/>
      <p:bldP spid="15373" grpId="0" animBg="1"/>
      <p:bldP spid="15373" grpId="1" animBg="1"/>
      <p:bldP spid="15374" grpId="0" animBg="1"/>
      <p:bldP spid="15374" grpId="1" animBg="1"/>
      <p:bldP spid="15375" grpId="0" animBg="1"/>
      <p:bldP spid="15375" grpId="1" animBg="1"/>
      <p:bldP spid="15376" grpId="0" animBg="1"/>
      <p:bldP spid="15376" grpId="1" animBg="1"/>
      <p:bldP spid="15377" grpId="0" animBg="1"/>
      <p:bldP spid="15377" grpId="1" animBg="1"/>
      <p:bldP spid="15378" grpId="0" animBg="1"/>
      <p:bldP spid="15378" grpId="1" animBg="1"/>
      <p:bldP spid="15379" grpId="0" animBg="1"/>
      <p:bldP spid="15379" grpId="1" animBg="1"/>
      <p:bldP spid="15380" grpId="0" animBg="1"/>
      <p:bldP spid="15380" grpId="1" animBg="1"/>
      <p:bldP spid="15381" grpId="0" animBg="1"/>
      <p:bldP spid="15381" grpId="1" animBg="1"/>
      <p:bldP spid="15382" grpId="0" animBg="1"/>
      <p:bldP spid="1538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3238500" y="1362075"/>
            <a:ext cx="250507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u="sng" kern="10" dirty="0"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85800" y="2006600"/>
            <a:ext cx="647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1. </a:t>
            </a:r>
            <a:r>
              <a:rPr lang="en-US" altLang="en-US" sz="3200" b="1" dirty="0" err="1" smtClean="0">
                <a:latin typeface="Times New Roman" pitchFamily="18" charset="0"/>
              </a:rPr>
              <a:t>Rút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</a:rPr>
              <a:t>gọn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</a:rPr>
              <a:t>rồi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</a:rPr>
              <a:t>tính</a:t>
            </a:r>
            <a:r>
              <a:rPr lang="en-US" altLang="en-US" sz="3200" b="1" dirty="0" smtClean="0">
                <a:latin typeface="Times New Roman" pitchFamily="18" charset="0"/>
              </a:rPr>
              <a:t>: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616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616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615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615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43000" y="4191000"/>
          <a:ext cx="586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650960" imgH="393480" progId="Equation.3">
                  <p:embed/>
                </p:oleObj>
              </mc:Choice>
              <mc:Fallback>
                <p:oleObj name="Equation" r:id="rId3" imgW="1650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191000"/>
                        <a:ext cx="58674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362200" y="2514600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419040" imgH="393480" progId="Equation.3">
                  <p:embed/>
                </p:oleObj>
              </mc:Choice>
              <mc:Fallback>
                <p:oleObj name="Equation" r:id="rId5" imgW="41904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13716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 descr="19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74676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Arial"/>
                <a:cs typeface="Arial"/>
              </a:rPr>
              <a:t>XIN CHÚC MỪNG !</a:t>
            </a:r>
          </a:p>
        </p:txBody>
      </p:sp>
      <p:pic>
        <p:nvPicPr>
          <p:cNvPr id="18435" name="Picture 3" descr="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724608s7aonrbep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100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724608s7aonrbep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0" y="45624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36881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6878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36875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6872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838200" y="1828800"/>
            <a:ext cx="7620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 Làm Luyện tập toán: Tiết 1(tuần 24)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hinhanhdephd.com/wp-content/uploads/2016/11/Background-Powerpoint-dep-nhat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304800" y="0"/>
            <a:ext cx="10287000" cy="716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16002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em,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22"/>
          <p:cNvSpPr/>
          <p:nvPr/>
        </p:nvSpPr>
        <p:spPr>
          <a:xfrm>
            <a:off x="228600" y="3657600"/>
            <a:ext cx="8686800" cy="2667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3438525" y="1295400"/>
            <a:ext cx="250507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u="sng" kern="10" dirty="0"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2198688"/>
            <a:ext cx="731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8210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8207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8204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8201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0" y="4530804"/>
            <a:ext cx="7772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52400" y="4572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id-ID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04800" y="1143000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207735"/>
              </p:ext>
            </p:extLst>
          </p:nvPr>
        </p:nvGraphicFramePr>
        <p:xfrm>
          <a:off x="304800" y="1905000"/>
          <a:ext cx="1447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4" imgW="482400" imgH="393480" progId="Equation.3">
                  <p:embed/>
                </p:oleObj>
              </mc:Choice>
              <mc:Fallback>
                <p:oleObj name="Equation" r:id="rId4" imgW="48240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05000"/>
                        <a:ext cx="1447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27028"/>
              </p:ext>
            </p:extLst>
          </p:nvPr>
        </p:nvGraphicFramePr>
        <p:xfrm>
          <a:off x="4191000" y="1981200"/>
          <a:ext cx="137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6" imgW="482400" imgH="393480" progId="Equation.3">
                  <p:embed/>
                </p:oleObj>
              </mc:Choice>
              <mc:Fallback>
                <p:oleObj name="Equation" r:id="rId6" imgW="482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81200"/>
                        <a:ext cx="13716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458474"/>
              </p:ext>
            </p:extLst>
          </p:nvPr>
        </p:nvGraphicFramePr>
        <p:xfrm>
          <a:off x="1752600" y="1840375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8" imgW="457200" imgH="393480" progId="Equation.3">
                  <p:embed/>
                </p:oleObj>
              </mc:Choice>
              <mc:Fallback>
                <p:oleObj name="Equation" r:id="rId8" imgW="45720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40375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606516"/>
              </p:ext>
            </p:extLst>
          </p:nvPr>
        </p:nvGraphicFramePr>
        <p:xfrm>
          <a:off x="2971800" y="190500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10" imgW="253800" imgH="393480" progId="Equation.3">
                  <p:embed/>
                </p:oleObj>
              </mc:Choice>
              <mc:Fallback>
                <p:oleObj name="Equation" r:id="rId10" imgW="25380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90500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055639"/>
              </p:ext>
            </p:extLst>
          </p:nvPr>
        </p:nvGraphicFramePr>
        <p:xfrm>
          <a:off x="5638800" y="1905000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12" imgW="457200" imgH="393480" progId="Equation.3">
                  <p:embed/>
                </p:oleObj>
              </mc:Choice>
              <mc:Fallback>
                <p:oleObj name="Equation" r:id="rId12" imgW="45720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905000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64975"/>
              </p:ext>
            </p:extLst>
          </p:nvPr>
        </p:nvGraphicFramePr>
        <p:xfrm>
          <a:off x="6934200" y="198795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14" imgW="253800" imgH="393480" progId="Equation.3">
                  <p:embed/>
                </p:oleObj>
              </mc:Choice>
              <mc:Fallback>
                <p:oleObj name="Equation" r:id="rId14" imgW="2538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98795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583155"/>
              </p:ext>
            </p:extLst>
          </p:nvPr>
        </p:nvGraphicFramePr>
        <p:xfrm>
          <a:off x="2286000" y="3505200"/>
          <a:ext cx="11049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16" imgW="368280" imgH="393480" progId="Equation.3">
                  <p:embed/>
                </p:oleObj>
              </mc:Choice>
              <mc:Fallback>
                <p:oleObj name="Equation" r:id="rId16" imgW="368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505200"/>
                        <a:ext cx="11049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836472"/>
              </p:ext>
            </p:extLst>
          </p:nvPr>
        </p:nvGraphicFramePr>
        <p:xfrm>
          <a:off x="3886200" y="3505200"/>
          <a:ext cx="10461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18" imgW="368280" imgH="393480" progId="Equation.3">
                  <p:embed/>
                </p:oleObj>
              </mc:Choice>
              <mc:Fallback>
                <p:oleObj name="Equation" r:id="rId18" imgW="36828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505200"/>
                        <a:ext cx="104616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990600" y="37338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81000" y="5237202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9000" y="37338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=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2800" y="3657600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…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2667000" y="42672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4267200" y="42672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30" grpId="0"/>
      <p:bldP spid="38" grpId="0"/>
      <p:bldP spid="39" grpId="0"/>
      <p:bldP spid="32" grpId="0"/>
      <p:bldP spid="33" grpId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15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2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id-ID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04800" y="11430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86814"/>
              </p:ext>
            </p:extLst>
          </p:nvPr>
        </p:nvGraphicFramePr>
        <p:xfrm>
          <a:off x="228600" y="1905000"/>
          <a:ext cx="1981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1981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840528"/>
              </p:ext>
            </p:extLst>
          </p:nvPr>
        </p:nvGraphicFramePr>
        <p:xfrm>
          <a:off x="4572000" y="1828800"/>
          <a:ext cx="218281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Equation" r:id="rId5" imgW="838080" imgH="431640" progId="Equation.3">
                  <p:embed/>
                </p:oleObj>
              </mc:Choice>
              <mc:Fallback>
                <p:oleObj name="Equation" r:id="rId5" imgW="8380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828800"/>
                        <a:ext cx="2182813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100874"/>
              </p:ext>
            </p:extLst>
          </p:nvPr>
        </p:nvGraphicFramePr>
        <p:xfrm>
          <a:off x="2133600" y="1905000"/>
          <a:ext cx="14573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Equation" r:id="rId7" imgW="545760" imgH="393480" progId="Equation.3">
                  <p:embed/>
                </p:oleObj>
              </mc:Choice>
              <mc:Fallback>
                <p:oleObj name="Equation" r:id="rId7" imgW="5457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145732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861469"/>
              </p:ext>
            </p:extLst>
          </p:nvPr>
        </p:nvGraphicFramePr>
        <p:xfrm>
          <a:off x="3488800" y="1958050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Equation" r:id="rId9" imgW="266400" imgH="393480" progId="Equation.3">
                  <p:embed/>
                </p:oleObj>
              </mc:Choice>
              <mc:Fallback>
                <p:oleObj name="Equation" r:id="rId9" imgW="2664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800" y="1958050"/>
                        <a:ext cx="871537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321622"/>
              </p:ext>
            </p:extLst>
          </p:nvPr>
        </p:nvGraphicFramePr>
        <p:xfrm>
          <a:off x="6705600" y="1828800"/>
          <a:ext cx="14128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Equation" r:id="rId11" imgW="558720" imgH="393480" progId="Equation.3">
                  <p:embed/>
                </p:oleObj>
              </mc:Choice>
              <mc:Fallback>
                <p:oleObj name="Equation" r:id="rId11" imgW="55872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828800"/>
                        <a:ext cx="14128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49144"/>
              </p:ext>
            </p:extLst>
          </p:nvPr>
        </p:nvGraphicFramePr>
        <p:xfrm>
          <a:off x="8077200" y="1905000"/>
          <a:ext cx="6858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4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1905000"/>
                        <a:ext cx="6858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5237202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1828800" y="3657600"/>
          <a:ext cx="2590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" name="Equation" r:id="rId15" imgW="838080" imgH="431640" progId="Equation.3">
                  <p:embed/>
                </p:oleObj>
              </mc:Choice>
              <mc:Fallback>
                <p:oleObj name="Equation" r:id="rId15" imgW="838080" imgH="431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57600"/>
                        <a:ext cx="25908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4289424" y="3657600"/>
          <a:ext cx="2035175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Equation" r:id="rId16" imgW="723600" imgH="431640" progId="Equation.3">
                  <p:embed/>
                </p:oleObj>
              </mc:Choice>
              <mc:Fallback>
                <p:oleObj name="Equation" r:id="rId16" imgW="72360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424" y="3657600"/>
                        <a:ext cx="2035175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eft Brace 33"/>
          <p:cNvSpPr/>
          <p:nvPr/>
        </p:nvSpPr>
        <p:spPr>
          <a:xfrm rot="16200000">
            <a:off x="2781300" y="3924300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5143500" y="4000501"/>
            <a:ext cx="381000" cy="19812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Viết tiếp vào chỗ chấm: </a:t>
            </a:r>
            <a:endParaRPr lang="en-US" altLang="id-ID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147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57200" y="838201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altLang="en-US" sz="3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16020"/>
              </p:ext>
            </p:extLst>
          </p:nvPr>
        </p:nvGraphicFramePr>
        <p:xfrm>
          <a:off x="152400" y="1828800"/>
          <a:ext cx="2041526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4" imgW="863280" imgH="431640" progId="Equation.3">
                  <p:embed/>
                </p:oleObj>
              </mc:Choice>
              <mc:Fallback>
                <p:oleObj name="Equation" r:id="rId4" imgW="8632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828800"/>
                        <a:ext cx="2041526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211904"/>
              </p:ext>
            </p:extLst>
          </p:nvPr>
        </p:nvGraphicFramePr>
        <p:xfrm>
          <a:off x="4191000" y="1752600"/>
          <a:ext cx="2446338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Equation" r:id="rId6" imgW="939600" imgH="393480" progId="Equation.3">
                  <p:embed/>
                </p:oleObj>
              </mc:Choice>
              <mc:Fallback>
                <p:oleObj name="Equation" r:id="rId6" imgW="939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752600"/>
                        <a:ext cx="2446338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805611"/>
              </p:ext>
            </p:extLst>
          </p:nvPr>
        </p:nvGraphicFramePr>
        <p:xfrm>
          <a:off x="2133600" y="18288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Equation" r:id="rId8" imgW="482400" imgH="393480" progId="Equation.3">
                  <p:embed/>
                </p:oleObj>
              </mc:Choice>
              <mc:Fallback>
                <p:oleObj name="Equation" r:id="rId8" imgW="4824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828800"/>
                        <a:ext cx="12192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168566"/>
              </p:ext>
            </p:extLst>
          </p:nvPr>
        </p:nvGraphicFramePr>
        <p:xfrm>
          <a:off x="3276600" y="1828800"/>
          <a:ext cx="9128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28800"/>
                        <a:ext cx="9128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23951"/>
              </p:ext>
            </p:extLst>
          </p:nvPr>
        </p:nvGraphicFramePr>
        <p:xfrm>
          <a:off x="6629400" y="1752600"/>
          <a:ext cx="16065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Equation" r:id="rId12" imgW="660240" imgH="393480" progId="Equation.3">
                  <p:embed/>
                </p:oleObj>
              </mc:Choice>
              <mc:Fallback>
                <p:oleObj name="Equation" r:id="rId12" imgW="66024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52600"/>
                        <a:ext cx="160655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402135"/>
              </p:ext>
            </p:extLst>
          </p:nvPr>
        </p:nvGraphicFramePr>
        <p:xfrm>
          <a:off x="8200663" y="1752600"/>
          <a:ext cx="914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0663" y="1752600"/>
                        <a:ext cx="9144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35814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1905000" y="3276600"/>
          <a:ext cx="4953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Equation" r:id="rId16" imgW="1663560" imgH="431640" progId="Equation.3">
                  <p:embed/>
                </p:oleObj>
              </mc:Choice>
              <mc:Fallback>
                <p:oleObj name="Equation" r:id="rId16" imgW="166356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276600"/>
                        <a:ext cx="49530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eft Brace 31"/>
          <p:cNvSpPr/>
          <p:nvPr/>
        </p:nvSpPr>
        <p:spPr>
          <a:xfrm rot="16200000">
            <a:off x="2781300" y="3467100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Left Brace 32"/>
          <p:cNvSpPr/>
          <p:nvPr/>
        </p:nvSpPr>
        <p:spPr>
          <a:xfrm rot="16200000">
            <a:off x="5372100" y="3314701"/>
            <a:ext cx="381000" cy="24384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8305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nhớ:</a:t>
            </a:r>
            <a:r>
              <a:rPr lang="vi-VN" altLang="id-ID" sz="30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28600" y="29718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30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id-ID" sz="30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8600" y="45720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id-ID" sz="30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1/b)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749173"/>
              </p:ext>
            </p:extLst>
          </p:nvPr>
        </p:nvGraphicFramePr>
        <p:xfrm>
          <a:off x="1371600" y="1371600"/>
          <a:ext cx="2936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3" imgW="939600" imgH="393480" progId="Equation.3">
                  <p:embed/>
                </p:oleObj>
              </mc:Choice>
              <mc:Fallback>
                <p:oleObj name="Equation" r:id="rId3" imgW="9396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71600"/>
                        <a:ext cx="2936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542335"/>
              </p:ext>
            </p:extLst>
          </p:nvPr>
        </p:nvGraphicFramePr>
        <p:xfrm>
          <a:off x="5638800" y="1371600"/>
          <a:ext cx="29765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5" imgW="952200" imgH="431640" progId="Equation.3">
                  <p:embed/>
                </p:oleObj>
              </mc:Choice>
              <mc:Fallback>
                <p:oleObj name="Equation" r:id="rId5" imgW="9522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371600"/>
                        <a:ext cx="29765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13098"/>
              </p:ext>
            </p:extLst>
          </p:nvPr>
        </p:nvGraphicFramePr>
        <p:xfrm>
          <a:off x="1143000" y="3276600"/>
          <a:ext cx="3571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Equation" r:id="rId7" imgW="1143000" imgH="393480" progId="Equation.3">
                  <p:embed/>
                </p:oleObj>
              </mc:Choice>
              <mc:Fallback>
                <p:oleObj name="Equation" r:id="rId7" imgW="11430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76600"/>
                        <a:ext cx="3571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152400" y="3048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193032"/>
              </p:ext>
            </p:extLst>
          </p:nvPr>
        </p:nvGraphicFramePr>
        <p:xfrm>
          <a:off x="1981200" y="1066800"/>
          <a:ext cx="25527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8" name="Equation" r:id="rId3" imgW="914400" imgH="393480" progId="Equation.3">
                  <p:embed/>
                </p:oleObj>
              </mc:Choice>
              <mc:Fallback>
                <p:oleObj name="Equation" r:id="rId3" imgW="91440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066800"/>
                        <a:ext cx="2552700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800" y="3048000"/>
            <a:ext cx="0" cy="3733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219200" y="3733800"/>
          <a:ext cx="273208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Equation" r:id="rId5" imgW="1028520" imgH="431640" progId="Equation.3">
                  <p:embed/>
                </p:oleObj>
              </mc:Choice>
              <mc:Fallback>
                <p:oleObj name="Equation" r:id="rId5" imgW="102852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33800"/>
                        <a:ext cx="2732088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219200" y="4702175"/>
          <a:ext cx="2590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0" name="Equation" r:id="rId7" imgW="863280" imgH="393480" progId="Equation.3">
                  <p:embed/>
                </p:oleObj>
              </mc:Choice>
              <mc:Fallback>
                <p:oleObj name="Equation" r:id="rId7" imgW="8632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702175"/>
                        <a:ext cx="2590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203325" y="5692775"/>
          <a:ext cx="8699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1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5692775"/>
                        <a:ext cx="86995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/>
        </p:nvGraphicFramePr>
        <p:xfrm>
          <a:off x="5233988" y="3581400"/>
          <a:ext cx="29194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11" imgW="1028520" imgH="431640" progId="Equation.3">
                  <p:embed/>
                </p:oleObj>
              </mc:Choice>
              <mc:Fallback>
                <p:oleObj name="Equation" r:id="rId11" imgW="1028520" imgH="43164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3581400"/>
                        <a:ext cx="29194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5181600" y="4702175"/>
          <a:ext cx="27574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Equation" r:id="rId13" imgW="825480" imgH="393480" progId="Equation.3">
                  <p:embed/>
                </p:oleObj>
              </mc:Choice>
              <mc:Fallback>
                <p:oleObj name="Equation" r:id="rId13" imgW="825480" imgH="39348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702175"/>
                        <a:ext cx="27574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5181600" y="5638800"/>
          <a:ext cx="32019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4" name="Equation" r:id="rId15" imgW="1168200" imgH="393480" progId="Equation.3">
                  <p:embed/>
                </p:oleObj>
              </mc:Choice>
              <mc:Fallback>
                <p:oleObj name="Equation" r:id="rId15" imgW="116820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638800"/>
                        <a:ext cx="32019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75"/>
          <p:cNvGraphicFramePr>
            <a:graphicFrameLocks noChangeAspect="1"/>
          </p:cNvGraphicFramePr>
          <p:nvPr/>
        </p:nvGraphicFramePr>
        <p:xfrm>
          <a:off x="1452563" y="2667000"/>
          <a:ext cx="212883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5" name="Equation" r:id="rId17" imgW="761760" imgH="393480" progId="Equation.3">
                  <p:embed/>
                </p:oleObj>
              </mc:Choice>
              <mc:Fallback>
                <p:oleObj name="Equation" r:id="rId17" imgW="76176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563" y="2667000"/>
                        <a:ext cx="2128837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/>
        </p:nvGraphicFramePr>
        <p:xfrm>
          <a:off x="5719762" y="2667000"/>
          <a:ext cx="21288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name="Equation" r:id="rId19" imgW="761760" imgH="393480" progId="Equation.3">
                  <p:embed/>
                </p:oleObj>
              </mc:Choice>
              <mc:Fallback>
                <p:oleObj name="Equation" r:id="rId19" imgW="76176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2" y="2667000"/>
                        <a:ext cx="2128838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8159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76400" y="1066800"/>
            <a:ext cx="28194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596</Words>
  <Application>Microsoft Office PowerPoint</Application>
  <PresentationFormat>On-screen Show (4:3)</PresentationFormat>
  <Paragraphs>117</Paragraphs>
  <Slides>22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.VnCooperH</vt:lpstr>
      <vt:lpstr>.VnVogue</vt:lpstr>
      <vt:lpstr>Arial</vt:lpstr>
      <vt:lpstr>Calibri</vt:lpstr>
      <vt:lpstr>Times New Roman</vt:lpstr>
      <vt:lpstr>VNI-Times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</dc:creator>
  <cp:lastModifiedBy>HT81</cp:lastModifiedBy>
  <cp:revision>63</cp:revision>
  <dcterms:created xsi:type="dcterms:W3CDTF">2018-03-11T13:01:38Z</dcterms:created>
  <dcterms:modified xsi:type="dcterms:W3CDTF">2020-04-20T14:41:29Z</dcterms:modified>
</cp:coreProperties>
</file>