
<file path=[Content_Types].xml><?xml version="1.0" encoding="utf-8"?>
<Types xmlns="http://schemas.openxmlformats.org/package/2006/content-types">
  <Default Extension="mp3" ContentType="audio/mpeg"/>
  <Default Extension="png" ContentType="image/png"/>
  <Default Extension="bin" ContentType="application/vnd.openxmlformats-officedocument.oleObject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gif" ContentType="image/gif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7" r:id="rId1"/>
  </p:sldMasterIdLst>
  <p:notesMasterIdLst>
    <p:notesMasterId r:id="rId22"/>
  </p:notesMasterIdLst>
  <p:sldIdLst>
    <p:sldId id="283" r:id="rId2"/>
    <p:sldId id="284" r:id="rId3"/>
    <p:sldId id="273" r:id="rId4"/>
    <p:sldId id="275" r:id="rId5"/>
    <p:sldId id="277" r:id="rId6"/>
    <p:sldId id="278" r:id="rId7"/>
    <p:sldId id="261" r:id="rId8"/>
    <p:sldId id="262" r:id="rId9"/>
    <p:sldId id="279" r:id="rId10"/>
    <p:sldId id="280" r:id="rId11"/>
    <p:sldId id="281" r:id="rId12"/>
    <p:sldId id="282" r:id="rId13"/>
    <p:sldId id="286" r:id="rId14"/>
    <p:sldId id="288" r:id="rId15"/>
    <p:sldId id="287" r:id="rId16"/>
    <p:sldId id="290" r:id="rId17"/>
    <p:sldId id="270" r:id="rId18"/>
    <p:sldId id="291" r:id="rId19"/>
    <p:sldId id="285" r:id="rId20"/>
    <p:sldId id="276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AFBF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8" d="100"/>
          <a:sy n="78" d="100"/>
        </p:scale>
        <p:origin x="216" y="5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microsoft.com/office/2015/10/relationships/revisionInfo" Target="revisionInfo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5.wmf"/><Relationship Id="rId1" Type="http://schemas.openxmlformats.org/officeDocument/2006/relationships/image" Target="../media/image4.wmf"/></Relationships>
</file>

<file path=ppt/drawings/_rels/vmlDrawing10.vml.rels><?xml version="1.0" encoding="UTF-8" standalone="yes"?>
<Relationships xmlns="http://schemas.openxmlformats.org/package/2006/relationships"><Relationship Id="rId8" Type="http://schemas.openxmlformats.org/officeDocument/2006/relationships/image" Target="../media/image40.wmf"/><Relationship Id="rId3" Type="http://schemas.openxmlformats.org/officeDocument/2006/relationships/image" Target="../media/image35.wmf"/><Relationship Id="rId7" Type="http://schemas.openxmlformats.org/officeDocument/2006/relationships/image" Target="../media/image39.wmf"/><Relationship Id="rId2" Type="http://schemas.openxmlformats.org/officeDocument/2006/relationships/image" Target="../media/image34.wmf"/><Relationship Id="rId1" Type="http://schemas.openxmlformats.org/officeDocument/2006/relationships/image" Target="../media/image33.wmf"/><Relationship Id="rId6" Type="http://schemas.openxmlformats.org/officeDocument/2006/relationships/image" Target="../media/image38.wmf"/><Relationship Id="rId5" Type="http://schemas.openxmlformats.org/officeDocument/2006/relationships/image" Target="../media/image37.wmf"/><Relationship Id="rId4" Type="http://schemas.openxmlformats.org/officeDocument/2006/relationships/image" Target="../media/image36.wmf"/><Relationship Id="rId9" Type="http://schemas.openxmlformats.org/officeDocument/2006/relationships/image" Target="../media/image41.wmf"/></Relationships>
</file>

<file path=ppt/drawings/_rels/vmlDrawing11.vml.rels><?xml version="1.0" encoding="UTF-8" standalone="yes"?>
<Relationships xmlns="http://schemas.openxmlformats.org/package/2006/relationships"><Relationship Id="rId2" Type="http://schemas.openxmlformats.org/officeDocument/2006/relationships/image" Target="../media/image43.wmf"/><Relationship Id="rId1" Type="http://schemas.openxmlformats.org/officeDocument/2006/relationships/image" Target="../media/image42.wmf"/></Relationships>
</file>

<file path=ppt/drawings/_rels/vmlDrawing12.vml.rels><?xml version="1.0" encoding="UTF-8" standalone="yes"?>
<Relationships xmlns="http://schemas.openxmlformats.org/package/2006/relationships"><Relationship Id="rId2" Type="http://schemas.openxmlformats.org/officeDocument/2006/relationships/image" Target="../media/image45.wmf"/><Relationship Id="rId1" Type="http://schemas.openxmlformats.org/officeDocument/2006/relationships/image" Target="../media/image44.wmf"/></Relationships>
</file>

<file path=ppt/drawings/_rels/vmlDrawing13.vml.rels><?xml version="1.0" encoding="UTF-8" standalone="yes"?>
<Relationships xmlns="http://schemas.openxmlformats.org/package/2006/relationships"><Relationship Id="rId2" Type="http://schemas.openxmlformats.org/officeDocument/2006/relationships/image" Target="../media/image47.wmf"/><Relationship Id="rId1" Type="http://schemas.openxmlformats.org/officeDocument/2006/relationships/image" Target="../media/image46.wmf"/></Relationships>
</file>

<file path=ppt/drawings/_rels/vmlDrawing14.vml.rels><?xml version="1.0" encoding="UTF-8" standalone="yes"?>
<Relationships xmlns="http://schemas.openxmlformats.org/package/2006/relationships"><Relationship Id="rId3" Type="http://schemas.openxmlformats.org/officeDocument/2006/relationships/image" Target="../media/image51.wmf"/><Relationship Id="rId2" Type="http://schemas.openxmlformats.org/officeDocument/2006/relationships/image" Target="../media/image50.wmf"/><Relationship Id="rId1" Type="http://schemas.openxmlformats.org/officeDocument/2006/relationships/image" Target="../media/image49.wmf"/><Relationship Id="rId5" Type="http://schemas.openxmlformats.org/officeDocument/2006/relationships/image" Target="../media/image53.wmf"/><Relationship Id="rId4" Type="http://schemas.openxmlformats.org/officeDocument/2006/relationships/image" Target="../media/image52.wmf"/></Relationships>
</file>

<file path=ppt/drawings/_rels/vmlDrawing15.vml.rels><?xml version="1.0" encoding="UTF-8" standalone="yes"?>
<Relationships xmlns="http://schemas.openxmlformats.org/package/2006/relationships"><Relationship Id="rId3" Type="http://schemas.openxmlformats.org/officeDocument/2006/relationships/image" Target="../media/image56.wmf"/><Relationship Id="rId2" Type="http://schemas.openxmlformats.org/officeDocument/2006/relationships/image" Target="../media/image55.wmf"/><Relationship Id="rId1" Type="http://schemas.openxmlformats.org/officeDocument/2006/relationships/image" Target="../media/image54.wmf"/><Relationship Id="rId5" Type="http://schemas.openxmlformats.org/officeDocument/2006/relationships/image" Target="../media/image58.wmf"/><Relationship Id="rId4" Type="http://schemas.openxmlformats.org/officeDocument/2006/relationships/image" Target="../media/image57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12.wmf"/><Relationship Id="rId2" Type="http://schemas.openxmlformats.org/officeDocument/2006/relationships/image" Target="../media/image11.wmf"/><Relationship Id="rId1" Type="http://schemas.openxmlformats.org/officeDocument/2006/relationships/image" Target="../media/image10.wmf"/><Relationship Id="rId4" Type="http://schemas.openxmlformats.org/officeDocument/2006/relationships/image" Target="../media/image13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16.wmf"/><Relationship Id="rId2" Type="http://schemas.openxmlformats.org/officeDocument/2006/relationships/image" Target="../media/image15.wmf"/><Relationship Id="rId1" Type="http://schemas.openxmlformats.org/officeDocument/2006/relationships/image" Target="../media/image14.wmf"/><Relationship Id="rId4" Type="http://schemas.openxmlformats.org/officeDocument/2006/relationships/image" Target="../media/image17.w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16.wmf"/><Relationship Id="rId2" Type="http://schemas.openxmlformats.org/officeDocument/2006/relationships/image" Target="../media/image15.wmf"/><Relationship Id="rId1" Type="http://schemas.openxmlformats.org/officeDocument/2006/relationships/image" Target="../media/image14.wmf"/><Relationship Id="rId4" Type="http://schemas.openxmlformats.org/officeDocument/2006/relationships/image" Target="../media/image17.wmf"/></Relationships>
</file>

<file path=ppt/drawings/_rels/vmlDrawing5.vml.rels><?xml version="1.0" encoding="UTF-8" standalone="yes"?>
<Relationships xmlns="http://schemas.openxmlformats.org/package/2006/relationships"><Relationship Id="rId2" Type="http://schemas.openxmlformats.org/officeDocument/2006/relationships/image" Target="../media/image19.wmf"/><Relationship Id="rId1" Type="http://schemas.openxmlformats.org/officeDocument/2006/relationships/image" Target="../media/image18.wmf"/></Relationships>
</file>

<file path=ppt/drawings/_rels/vmlDrawing6.vml.rels><?xml version="1.0" encoding="UTF-8" standalone="yes"?>
<Relationships xmlns="http://schemas.openxmlformats.org/package/2006/relationships"><Relationship Id="rId3" Type="http://schemas.openxmlformats.org/officeDocument/2006/relationships/image" Target="../media/image22.wmf"/><Relationship Id="rId2" Type="http://schemas.openxmlformats.org/officeDocument/2006/relationships/image" Target="../media/image21.wmf"/><Relationship Id="rId1" Type="http://schemas.openxmlformats.org/officeDocument/2006/relationships/image" Target="../media/image20.wmf"/><Relationship Id="rId4" Type="http://schemas.openxmlformats.org/officeDocument/2006/relationships/image" Target="../media/image23.wmf"/></Relationships>
</file>

<file path=ppt/drawings/_rels/vmlDrawing7.vml.rels><?xml version="1.0" encoding="UTF-8" standalone="yes"?>
<Relationships xmlns="http://schemas.openxmlformats.org/package/2006/relationships"><Relationship Id="rId3" Type="http://schemas.openxmlformats.org/officeDocument/2006/relationships/image" Target="../media/image24.wmf"/><Relationship Id="rId2" Type="http://schemas.openxmlformats.org/officeDocument/2006/relationships/image" Target="../media/image21.wmf"/><Relationship Id="rId1" Type="http://schemas.openxmlformats.org/officeDocument/2006/relationships/image" Target="../media/image20.wmf"/><Relationship Id="rId4" Type="http://schemas.openxmlformats.org/officeDocument/2006/relationships/image" Target="../media/image25.wmf"/></Relationships>
</file>

<file path=ppt/drawings/_rels/vmlDrawing8.vml.rels><?xml version="1.0" encoding="UTF-8" standalone="yes"?>
<Relationships xmlns="http://schemas.openxmlformats.org/package/2006/relationships"><Relationship Id="rId3" Type="http://schemas.openxmlformats.org/officeDocument/2006/relationships/image" Target="../media/image28.wmf"/><Relationship Id="rId2" Type="http://schemas.openxmlformats.org/officeDocument/2006/relationships/image" Target="../media/image27.wmf"/><Relationship Id="rId1" Type="http://schemas.openxmlformats.org/officeDocument/2006/relationships/image" Target="../media/image26.wmf"/><Relationship Id="rId4" Type="http://schemas.openxmlformats.org/officeDocument/2006/relationships/image" Target="../media/image29.wmf"/></Relationships>
</file>

<file path=ppt/drawings/_rels/vmlDrawing9.vml.rels><?xml version="1.0" encoding="UTF-8" standalone="yes"?>
<Relationships xmlns="http://schemas.openxmlformats.org/package/2006/relationships"><Relationship Id="rId3" Type="http://schemas.openxmlformats.org/officeDocument/2006/relationships/image" Target="../media/image32.wmf"/><Relationship Id="rId2" Type="http://schemas.openxmlformats.org/officeDocument/2006/relationships/image" Target="../media/image31.wmf"/><Relationship Id="rId1" Type="http://schemas.openxmlformats.org/officeDocument/2006/relationships/image" Target="../media/image30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5E58C4C-CCBE-4C4B-A6C8-82A105C3E676}" type="datetimeFigureOut">
              <a:rPr lang="en-US" smtClean="0"/>
              <a:pPr/>
              <a:t>4/19/2020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2B2E2A0-116C-4F1E-A3A5-D7F431969F3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04814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êu đề bản chiế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ctrTitle"/>
          </p:nvPr>
        </p:nvSpPr>
        <p:spPr>
          <a:xfrm>
            <a:off x="914400" y="2130432"/>
            <a:ext cx="10363200" cy="1470025"/>
          </a:xfrm>
        </p:spPr>
        <p:txBody>
          <a:bodyPr/>
          <a:lstStyle/>
          <a:p>
            <a:r>
              <a:rPr lang="vi-VN" smtClean="0"/>
              <a:t>Bấm &amp; sửa kiểu tiêu đề</a:t>
            </a:r>
            <a:endParaRPr lang="en-US"/>
          </a:p>
        </p:txBody>
      </p:sp>
      <p:sp>
        <p:nvSpPr>
          <p:cNvPr id="3" name="Tiêu đề phụ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vi-VN" smtClean="0"/>
              <a:t>Bấm &amp; sửa kiểu phụ đề</a:t>
            </a:r>
            <a:endParaRPr lang="en-US"/>
          </a:p>
        </p:txBody>
      </p:sp>
      <p:sp>
        <p:nvSpPr>
          <p:cNvPr id="4" name="Nơi giữ chỗ cho Ngày tháng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5" name="Nơi giữ chỗ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6" name="Nơi giữ chỗ cho Số hiệu Bản chiế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488A71-4BE6-4FF8-92E3-4A660CF1D252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êu đề và Văn bản dọ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 smtClean="0"/>
              <a:t>Bấm &amp; sửa kiểu tiêu đề</a:t>
            </a:r>
            <a:endParaRPr lang="en-US"/>
          </a:p>
        </p:txBody>
      </p:sp>
      <p:sp>
        <p:nvSpPr>
          <p:cNvPr id="3" name="Nơi giữ chỗ cho Văn bản Dọc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vi-VN" smtClean="0"/>
              <a:t>Bấm &amp; sửa kiểu tiêu đề</a:t>
            </a:r>
          </a:p>
          <a:p>
            <a:pPr lvl="1"/>
            <a:r>
              <a:rPr lang="vi-VN" smtClean="0"/>
              <a:t>Mức hai</a:t>
            </a:r>
          </a:p>
          <a:p>
            <a:pPr lvl="2"/>
            <a:r>
              <a:rPr lang="vi-VN" smtClean="0"/>
              <a:t>Mức ba</a:t>
            </a:r>
          </a:p>
          <a:p>
            <a:pPr lvl="3"/>
            <a:r>
              <a:rPr lang="vi-VN" smtClean="0"/>
              <a:t>Mức bốn</a:t>
            </a:r>
          </a:p>
          <a:p>
            <a:pPr lvl="4"/>
            <a:r>
              <a:rPr lang="vi-VN" smtClean="0"/>
              <a:t>Mức năm</a:t>
            </a:r>
            <a:endParaRPr lang="en-US"/>
          </a:p>
        </p:txBody>
      </p:sp>
      <p:sp>
        <p:nvSpPr>
          <p:cNvPr id="4" name="Nơi giữ chỗ cho Ngày tháng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5" name="Nơi giữ chỗ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6" name="Nơi giữ chỗ cho Số hiệu Bản chiế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488A71-4BE6-4FF8-92E3-4A660CF1D252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êu đề dọc và Văn bả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Dọc 1"/>
          <p:cNvSpPr>
            <a:spLocks noGrp="1"/>
          </p:cNvSpPr>
          <p:nvPr>
            <p:ph type="title" orient="vert"/>
          </p:nvPr>
        </p:nvSpPr>
        <p:spPr>
          <a:xfrm>
            <a:off x="11785600" y="274645"/>
            <a:ext cx="3657600" cy="5851525"/>
          </a:xfrm>
        </p:spPr>
        <p:txBody>
          <a:bodyPr vert="eaVert"/>
          <a:lstStyle/>
          <a:p>
            <a:r>
              <a:rPr lang="vi-VN" smtClean="0"/>
              <a:t>Bấm &amp; sửa kiểu tiêu đề</a:t>
            </a:r>
            <a:endParaRPr lang="en-US"/>
          </a:p>
        </p:txBody>
      </p:sp>
      <p:sp>
        <p:nvSpPr>
          <p:cNvPr id="3" name="Nơi giữ chỗ cho Văn bản Dọc 2"/>
          <p:cNvSpPr>
            <a:spLocks noGrp="1"/>
          </p:cNvSpPr>
          <p:nvPr>
            <p:ph type="body" orient="vert" idx="1"/>
          </p:nvPr>
        </p:nvSpPr>
        <p:spPr>
          <a:xfrm>
            <a:off x="812800" y="274645"/>
            <a:ext cx="10769600" cy="5851525"/>
          </a:xfrm>
        </p:spPr>
        <p:txBody>
          <a:bodyPr vert="eaVert"/>
          <a:lstStyle/>
          <a:p>
            <a:pPr lvl="0"/>
            <a:r>
              <a:rPr lang="vi-VN" smtClean="0"/>
              <a:t>Bấm &amp; sửa kiểu tiêu đề</a:t>
            </a:r>
          </a:p>
          <a:p>
            <a:pPr lvl="1"/>
            <a:r>
              <a:rPr lang="vi-VN" smtClean="0"/>
              <a:t>Mức hai</a:t>
            </a:r>
          </a:p>
          <a:p>
            <a:pPr lvl="2"/>
            <a:r>
              <a:rPr lang="vi-VN" smtClean="0"/>
              <a:t>Mức ba</a:t>
            </a:r>
          </a:p>
          <a:p>
            <a:pPr lvl="3"/>
            <a:r>
              <a:rPr lang="vi-VN" smtClean="0"/>
              <a:t>Mức bốn</a:t>
            </a:r>
          </a:p>
          <a:p>
            <a:pPr lvl="4"/>
            <a:r>
              <a:rPr lang="vi-VN" smtClean="0"/>
              <a:t>Mức năm</a:t>
            </a:r>
            <a:endParaRPr lang="en-US"/>
          </a:p>
        </p:txBody>
      </p:sp>
      <p:sp>
        <p:nvSpPr>
          <p:cNvPr id="4" name="Nơi giữ chỗ cho Ngày tháng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5" name="Nơi giữ chỗ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6" name="Nơi giữ chỗ cho Số hiệu Bản chiế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488A71-4BE6-4FF8-92E3-4A660CF1D252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êu đề và Nộ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 smtClean="0"/>
              <a:t>Bấm &amp; sửa kiểu tiêu đề</a:t>
            </a:r>
            <a:endParaRPr lang="en-US"/>
          </a:p>
        </p:txBody>
      </p:sp>
      <p:sp>
        <p:nvSpPr>
          <p:cNvPr id="3" name="Nơi giữ chỗ cho Nội dung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vi-VN" smtClean="0"/>
              <a:t>Bấm &amp; sửa kiểu tiêu đề</a:t>
            </a:r>
          </a:p>
          <a:p>
            <a:pPr lvl="1"/>
            <a:r>
              <a:rPr lang="vi-VN" smtClean="0"/>
              <a:t>Mức hai</a:t>
            </a:r>
          </a:p>
          <a:p>
            <a:pPr lvl="2"/>
            <a:r>
              <a:rPr lang="vi-VN" smtClean="0"/>
              <a:t>Mức ba</a:t>
            </a:r>
          </a:p>
          <a:p>
            <a:pPr lvl="3"/>
            <a:r>
              <a:rPr lang="vi-VN" smtClean="0"/>
              <a:t>Mức bốn</a:t>
            </a:r>
          </a:p>
          <a:p>
            <a:pPr lvl="4"/>
            <a:r>
              <a:rPr lang="vi-VN" smtClean="0"/>
              <a:t>Mức năm</a:t>
            </a:r>
            <a:endParaRPr lang="en-US"/>
          </a:p>
        </p:txBody>
      </p:sp>
      <p:sp>
        <p:nvSpPr>
          <p:cNvPr id="4" name="Nơi giữ chỗ cho Ngày tháng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5" name="Nơi giữ chỗ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6" name="Nơi giữ chỗ cho Số hiệu Bản chiế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488A71-4BE6-4FF8-92E3-4A660CF1D252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Đầu trang của Phầ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>
          <a:xfrm>
            <a:off x="963084" y="4406907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vi-VN" smtClean="0"/>
              <a:t>Bấm &amp; sửa kiểu tiêu đề</a:t>
            </a:r>
            <a:endParaRPr lang="en-US"/>
          </a:p>
        </p:txBody>
      </p:sp>
      <p:sp>
        <p:nvSpPr>
          <p:cNvPr id="3" name="Nơi giữ chỗ cho Văn bản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vi-VN" smtClean="0"/>
              <a:t>Bấm &amp; sửa kiểu tiêu đề</a:t>
            </a:r>
          </a:p>
        </p:txBody>
      </p:sp>
      <p:sp>
        <p:nvSpPr>
          <p:cNvPr id="4" name="Nơi giữ chỗ cho Ngày tháng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5" name="Nơi giữ chỗ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6" name="Nơi giữ chỗ cho Số hiệu Bản chiế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488A71-4BE6-4FF8-92E3-4A660CF1D252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Hai Nộ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 smtClean="0"/>
              <a:t>Bấm &amp; sửa kiểu tiêu đề</a:t>
            </a:r>
            <a:endParaRPr lang="en-US"/>
          </a:p>
        </p:txBody>
      </p:sp>
      <p:sp>
        <p:nvSpPr>
          <p:cNvPr id="3" name="Nơi giữ chỗ cho Nội dung 2"/>
          <p:cNvSpPr>
            <a:spLocks noGrp="1"/>
          </p:cNvSpPr>
          <p:nvPr>
            <p:ph sz="half" idx="1"/>
          </p:nvPr>
        </p:nvSpPr>
        <p:spPr>
          <a:xfrm>
            <a:off x="812800" y="1600206"/>
            <a:ext cx="7213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vi-VN" smtClean="0"/>
              <a:t>Bấm &amp; sửa kiểu tiêu đề</a:t>
            </a:r>
          </a:p>
          <a:p>
            <a:pPr lvl="1"/>
            <a:r>
              <a:rPr lang="vi-VN" smtClean="0"/>
              <a:t>Mức hai</a:t>
            </a:r>
          </a:p>
          <a:p>
            <a:pPr lvl="2"/>
            <a:r>
              <a:rPr lang="vi-VN" smtClean="0"/>
              <a:t>Mức ba</a:t>
            </a:r>
          </a:p>
          <a:p>
            <a:pPr lvl="3"/>
            <a:r>
              <a:rPr lang="vi-VN" smtClean="0"/>
              <a:t>Mức bốn</a:t>
            </a:r>
          </a:p>
          <a:p>
            <a:pPr lvl="4"/>
            <a:r>
              <a:rPr lang="vi-VN" smtClean="0"/>
              <a:t>Mức năm</a:t>
            </a:r>
            <a:endParaRPr lang="en-US"/>
          </a:p>
        </p:txBody>
      </p:sp>
      <p:sp>
        <p:nvSpPr>
          <p:cNvPr id="4" name="Nơi giữ chỗ cho Nội dung 3"/>
          <p:cNvSpPr>
            <a:spLocks noGrp="1"/>
          </p:cNvSpPr>
          <p:nvPr>
            <p:ph sz="half" idx="2"/>
          </p:nvPr>
        </p:nvSpPr>
        <p:spPr>
          <a:xfrm>
            <a:off x="8229600" y="1600206"/>
            <a:ext cx="7213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vi-VN" smtClean="0"/>
              <a:t>Bấm &amp; sửa kiểu tiêu đề</a:t>
            </a:r>
          </a:p>
          <a:p>
            <a:pPr lvl="1"/>
            <a:r>
              <a:rPr lang="vi-VN" smtClean="0"/>
              <a:t>Mức hai</a:t>
            </a:r>
          </a:p>
          <a:p>
            <a:pPr lvl="2"/>
            <a:r>
              <a:rPr lang="vi-VN" smtClean="0"/>
              <a:t>Mức ba</a:t>
            </a:r>
          </a:p>
          <a:p>
            <a:pPr lvl="3"/>
            <a:r>
              <a:rPr lang="vi-VN" smtClean="0"/>
              <a:t>Mức bốn</a:t>
            </a:r>
          </a:p>
          <a:p>
            <a:pPr lvl="4"/>
            <a:r>
              <a:rPr lang="vi-VN" smtClean="0"/>
              <a:t>Mức năm</a:t>
            </a:r>
            <a:endParaRPr lang="en-US"/>
          </a:p>
        </p:txBody>
      </p:sp>
      <p:sp>
        <p:nvSpPr>
          <p:cNvPr id="5" name="Nơi giữ chỗ cho Ngày tháng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6" name="Nơi giữ chỗ cho Chân trang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7" name="Nơi giữ chỗ cho Số hiệu Bản chiế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488A71-4BE6-4FF8-92E3-4A660CF1D252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hép so sán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vi-VN" smtClean="0"/>
              <a:t>Bấm &amp; sửa kiểu tiêu đề</a:t>
            </a:r>
            <a:endParaRPr lang="en-US"/>
          </a:p>
        </p:txBody>
      </p:sp>
      <p:sp>
        <p:nvSpPr>
          <p:cNvPr id="3" name="Nơi giữ chỗ cho Văn bản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vi-VN" smtClean="0"/>
              <a:t>Bấm &amp; sửa kiểu tiêu đề</a:t>
            </a:r>
          </a:p>
        </p:txBody>
      </p:sp>
      <p:sp>
        <p:nvSpPr>
          <p:cNvPr id="4" name="Nơi giữ chỗ cho Nội dung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vi-VN" smtClean="0"/>
              <a:t>Bấm &amp; sửa kiểu tiêu đề</a:t>
            </a:r>
          </a:p>
          <a:p>
            <a:pPr lvl="1"/>
            <a:r>
              <a:rPr lang="vi-VN" smtClean="0"/>
              <a:t>Mức hai</a:t>
            </a:r>
          </a:p>
          <a:p>
            <a:pPr lvl="2"/>
            <a:r>
              <a:rPr lang="vi-VN" smtClean="0"/>
              <a:t>Mức ba</a:t>
            </a:r>
          </a:p>
          <a:p>
            <a:pPr lvl="3"/>
            <a:r>
              <a:rPr lang="vi-VN" smtClean="0"/>
              <a:t>Mức bốn</a:t>
            </a:r>
          </a:p>
          <a:p>
            <a:pPr lvl="4"/>
            <a:r>
              <a:rPr lang="vi-VN" smtClean="0"/>
              <a:t>Mức năm</a:t>
            </a:r>
            <a:endParaRPr lang="en-US"/>
          </a:p>
        </p:txBody>
      </p:sp>
      <p:sp>
        <p:nvSpPr>
          <p:cNvPr id="5" name="Nơi giữ chỗ cho Văn bản 4"/>
          <p:cNvSpPr>
            <a:spLocks noGrp="1"/>
          </p:cNvSpPr>
          <p:nvPr>
            <p:ph type="body" sz="quarter" idx="3"/>
          </p:nvPr>
        </p:nvSpPr>
        <p:spPr>
          <a:xfrm>
            <a:off x="6193372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vi-VN" smtClean="0"/>
              <a:t>Bấm &amp; sửa kiểu tiêu đề</a:t>
            </a:r>
          </a:p>
        </p:txBody>
      </p:sp>
      <p:sp>
        <p:nvSpPr>
          <p:cNvPr id="6" name="Nơi giữ chỗ cho Nội dung 5"/>
          <p:cNvSpPr>
            <a:spLocks noGrp="1"/>
          </p:cNvSpPr>
          <p:nvPr>
            <p:ph sz="quarter" idx="4"/>
          </p:nvPr>
        </p:nvSpPr>
        <p:spPr>
          <a:xfrm>
            <a:off x="6193372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vi-VN" smtClean="0"/>
              <a:t>Bấm &amp; sửa kiểu tiêu đề</a:t>
            </a:r>
          </a:p>
          <a:p>
            <a:pPr lvl="1"/>
            <a:r>
              <a:rPr lang="vi-VN" smtClean="0"/>
              <a:t>Mức hai</a:t>
            </a:r>
          </a:p>
          <a:p>
            <a:pPr lvl="2"/>
            <a:r>
              <a:rPr lang="vi-VN" smtClean="0"/>
              <a:t>Mức ba</a:t>
            </a:r>
          </a:p>
          <a:p>
            <a:pPr lvl="3"/>
            <a:r>
              <a:rPr lang="vi-VN" smtClean="0"/>
              <a:t>Mức bốn</a:t>
            </a:r>
          </a:p>
          <a:p>
            <a:pPr lvl="4"/>
            <a:r>
              <a:rPr lang="vi-VN" smtClean="0"/>
              <a:t>Mức năm</a:t>
            </a:r>
            <a:endParaRPr lang="en-US"/>
          </a:p>
        </p:txBody>
      </p:sp>
      <p:sp>
        <p:nvSpPr>
          <p:cNvPr id="7" name="Nơi giữ chỗ cho Ngày tháng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8" name="Nơi giữ chỗ cho Chân trang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9" name="Nơi giữ chỗ cho Số hiệu Bản chiế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488A71-4BE6-4FF8-92E3-4A660CF1D252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hỉ Tiêu đ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 smtClean="0"/>
              <a:t>Bấm &amp; sửa kiểu tiêu đề</a:t>
            </a:r>
            <a:endParaRPr lang="en-US"/>
          </a:p>
        </p:txBody>
      </p:sp>
      <p:sp>
        <p:nvSpPr>
          <p:cNvPr id="3" name="Nơi giữ chỗ cho Ngày tháng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4" name="Nơi giữ chỗ cho Chân trang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5" name="Nơi giữ chỗ cho Số hiệu Bản chiế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488A71-4BE6-4FF8-92E3-4A660CF1D252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rố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ơi giữ chỗ cho Ngày tháng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3" name="Nơi giữ chỗ cho Chân trang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4" name="Nơi giữ chỗ cho Số hiệu Bản chiế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488A71-4BE6-4FF8-92E3-4A660CF1D252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Nội dung với Phụ đ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vi-VN" smtClean="0"/>
              <a:t>Bấm &amp; sửa kiểu tiêu đề</a:t>
            </a:r>
            <a:endParaRPr lang="en-US"/>
          </a:p>
        </p:txBody>
      </p:sp>
      <p:sp>
        <p:nvSpPr>
          <p:cNvPr id="3" name="Nơi giữ chỗ cho Nội dung 2"/>
          <p:cNvSpPr>
            <a:spLocks noGrp="1"/>
          </p:cNvSpPr>
          <p:nvPr>
            <p:ph idx="1"/>
          </p:nvPr>
        </p:nvSpPr>
        <p:spPr>
          <a:xfrm>
            <a:off x="4766733" y="273057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vi-VN" smtClean="0"/>
              <a:t>Bấm &amp; sửa kiểu tiêu đề</a:t>
            </a:r>
          </a:p>
          <a:p>
            <a:pPr lvl="1"/>
            <a:r>
              <a:rPr lang="vi-VN" smtClean="0"/>
              <a:t>Mức hai</a:t>
            </a:r>
          </a:p>
          <a:p>
            <a:pPr lvl="2"/>
            <a:r>
              <a:rPr lang="vi-VN" smtClean="0"/>
              <a:t>Mức ba</a:t>
            </a:r>
          </a:p>
          <a:p>
            <a:pPr lvl="3"/>
            <a:r>
              <a:rPr lang="vi-VN" smtClean="0"/>
              <a:t>Mức bốn</a:t>
            </a:r>
          </a:p>
          <a:p>
            <a:pPr lvl="4"/>
            <a:r>
              <a:rPr lang="vi-VN" smtClean="0"/>
              <a:t>Mức năm</a:t>
            </a:r>
            <a:endParaRPr lang="en-US"/>
          </a:p>
        </p:txBody>
      </p:sp>
      <p:sp>
        <p:nvSpPr>
          <p:cNvPr id="4" name="Nơi giữ chỗ cho Văn bản 3"/>
          <p:cNvSpPr>
            <a:spLocks noGrp="1"/>
          </p:cNvSpPr>
          <p:nvPr>
            <p:ph type="body" sz="half" idx="2"/>
          </p:nvPr>
        </p:nvSpPr>
        <p:spPr>
          <a:xfrm>
            <a:off x="609603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vi-VN" smtClean="0"/>
              <a:t>Bấm &amp; sửa kiểu tiêu đề</a:t>
            </a:r>
          </a:p>
        </p:txBody>
      </p:sp>
      <p:sp>
        <p:nvSpPr>
          <p:cNvPr id="5" name="Nơi giữ chỗ cho Ngày tháng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6" name="Nơi giữ chỗ cho Chân trang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7" name="Nơi giữ chỗ cho Số hiệu Bản chiế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488A71-4BE6-4FF8-92E3-4A660CF1D252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Ảnh với Phụ đ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vi-VN" smtClean="0"/>
              <a:t>Bấm &amp; sửa kiểu tiêu đề</a:t>
            </a:r>
            <a:endParaRPr lang="en-US"/>
          </a:p>
        </p:txBody>
      </p:sp>
      <p:sp>
        <p:nvSpPr>
          <p:cNvPr id="3" name="Nơi giữ chỗ cho Hình ảnh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Nơi giữ chỗ cho Văn bản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vi-VN" smtClean="0"/>
              <a:t>Bấm &amp; sửa kiểu tiêu đề</a:t>
            </a:r>
          </a:p>
        </p:txBody>
      </p:sp>
      <p:sp>
        <p:nvSpPr>
          <p:cNvPr id="5" name="Nơi giữ chỗ cho Ngày tháng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6" name="Nơi giữ chỗ cho Chân trang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7" name="Nơi giữ chỗ cho Số hiệu Bản chiế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488A71-4BE6-4FF8-92E3-4A660CF1D252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ơi giữ chỗ cho Tiêu đề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vi-VN" smtClean="0"/>
              <a:t>Bấm &amp; sửa kiểu tiêu đề</a:t>
            </a:r>
            <a:endParaRPr lang="en-US"/>
          </a:p>
        </p:txBody>
      </p:sp>
      <p:sp>
        <p:nvSpPr>
          <p:cNvPr id="3" name="Nơi giữ chỗ cho Văn bản 2"/>
          <p:cNvSpPr>
            <a:spLocks noGrp="1"/>
          </p:cNvSpPr>
          <p:nvPr>
            <p:ph type="body" idx="1"/>
          </p:nvPr>
        </p:nvSpPr>
        <p:spPr>
          <a:xfrm>
            <a:off x="609600" y="1600206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vi-VN" smtClean="0"/>
              <a:t>Bấm &amp; sửa kiểu tiêu đề</a:t>
            </a:r>
          </a:p>
          <a:p>
            <a:pPr lvl="1"/>
            <a:r>
              <a:rPr lang="vi-VN" smtClean="0"/>
              <a:t>Mức hai</a:t>
            </a:r>
          </a:p>
          <a:p>
            <a:pPr lvl="2"/>
            <a:r>
              <a:rPr lang="vi-VN" smtClean="0"/>
              <a:t>Mức ba</a:t>
            </a:r>
          </a:p>
          <a:p>
            <a:pPr lvl="3"/>
            <a:r>
              <a:rPr lang="vi-VN" smtClean="0"/>
              <a:t>Mức bốn</a:t>
            </a:r>
          </a:p>
          <a:p>
            <a:pPr lvl="4"/>
            <a:r>
              <a:rPr lang="vi-VN" smtClean="0"/>
              <a:t>Mức năm</a:t>
            </a:r>
            <a:endParaRPr lang="en-US"/>
          </a:p>
        </p:txBody>
      </p:sp>
      <p:sp>
        <p:nvSpPr>
          <p:cNvPr id="4" name="Nơi giữ chỗ cho Ngày tháng 3"/>
          <p:cNvSpPr>
            <a:spLocks noGrp="1"/>
          </p:cNvSpPr>
          <p:nvPr>
            <p:ph type="dt" sz="half" idx="2"/>
          </p:nvPr>
        </p:nvSpPr>
        <p:spPr>
          <a:xfrm>
            <a:off x="609600" y="6356357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altLang="en-US"/>
          </a:p>
        </p:txBody>
      </p:sp>
      <p:sp>
        <p:nvSpPr>
          <p:cNvPr id="5" name="Nơi giữ chỗ cho Chân trang 4"/>
          <p:cNvSpPr>
            <a:spLocks noGrp="1"/>
          </p:cNvSpPr>
          <p:nvPr>
            <p:ph type="ftr" sz="quarter" idx="3"/>
          </p:nvPr>
        </p:nvSpPr>
        <p:spPr>
          <a:xfrm>
            <a:off x="4165600" y="6356357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altLang="en-US"/>
          </a:p>
        </p:txBody>
      </p:sp>
      <p:sp>
        <p:nvSpPr>
          <p:cNvPr id="6" name="Nơi giữ chỗ cho Số hiệu Bản chiếu 5"/>
          <p:cNvSpPr>
            <a:spLocks noGrp="1"/>
          </p:cNvSpPr>
          <p:nvPr>
            <p:ph type="sldNum" sz="quarter" idx="4"/>
          </p:nvPr>
        </p:nvSpPr>
        <p:spPr>
          <a:xfrm>
            <a:off x="8737600" y="6356357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488A71-4BE6-4FF8-92E3-4A660CF1D252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8" r:id="rId1"/>
    <p:sldLayoutId id="2147483739" r:id="rId2"/>
    <p:sldLayoutId id="2147483740" r:id="rId3"/>
    <p:sldLayoutId id="2147483741" r:id="rId4"/>
    <p:sldLayoutId id="2147483742" r:id="rId5"/>
    <p:sldLayoutId id="2147483743" r:id="rId6"/>
    <p:sldLayoutId id="2147483744" r:id="rId7"/>
    <p:sldLayoutId id="2147483745" r:id="rId8"/>
    <p:sldLayoutId id="2147483746" r:id="rId9"/>
    <p:sldLayoutId id="2147483747" r:id="rId10"/>
    <p:sldLayoutId id="2147483748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3.bin"/><Relationship Id="rId3" Type="http://schemas.openxmlformats.org/officeDocument/2006/relationships/audio" Target="../media/audio2.wav"/><Relationship Id="rId7" Type="http://schemas.openxmlformats.org/officeDocument/2006/relationships/image" Target="../media/image21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6" Type="http://schemas.openxmlformats.org/officeDocument/2006/relationships/oleObject" Target="../embeddings/oleObject22.bin"/><Relationship Id="rId11" Type="http://schemas.openxmlformats.org/officeDocument/2006/relationships/image" Target="../media/image25.wmf"/><Relationship Id="rId5" Type="http://schemas.openxmlformats.org/officeDocument/2006/relationships/image" Target="../media/image20.wmf"/><Relationship Id="rId10" Type="http://schemas.openxmlformats.org/officeDocument/2006/relationships/oleObject" Target="../embeddings/oleObject24.bin"/><Relationship Id="rId4" Type="http://schemas.openxmlformats.org/officeDocument/2006/relationships/oleObject" Target="../embeddings/oleObject21.bin"/><Relationship Id="rId9" Type="http://schemas.openxmlformats.org/officeDocument/2006/relationships/image" Target="../media/image24.wmf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wmf"/><Relationship Id="rId3" Type="http://schemas.openxmlformats.org/officeDocument/2006/relationships/oleObject" Target="../embeddings/oleObject25.bin"/><Relationship Id="rId7" Type="http://schemas.openxmlformats.org/officeDocument/2006/relationships/oleObject" Target="../embeddings/oleObject2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Relationship Id="rId6" Type="http://schemas.openxmlformats.org/officeDocument/2006/relationships/image" Target="../media/image27.wmf"/><Relationship Id="rId5" Type="http://schemas.openxmlformats.org/officeDocument/2006/relationships/oleObject" Target="../embeddings/oleObject26.bin"/><Relationship Id="rId10" Type="http://schemas.openxmlformats.org/officeDocument/2006/relationships/image" Target="../media/image29.wmf"/><Relationship Id="rId4" Type="http://schemas.openxmlformats.org/officeDocument/2006/relationships/image" Target="../media/image26.wmf"/><Relationship Id="rId9" Type="http://schemas.openxmlformats.org/officeDocument/2006/relationships/oleObject" Target="../embeddings/oleObject28.bin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1.bin"/><Relationship Id="rId3" Type="http://schemas.openxmlformats.org/officeDocument/2006/relationships/audio" Target="../media/audio3.wav"/><Relationship Id="rId7" Type="http://schemas.openxmlformats.org/officeDocument/2006/relationships/image" Target="../media/image31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9.vml"/><Relationship Id="rId6" Type="http://schemas.openxmlformats.org/officeDocument/2006/relationships/oleObject" Target="../embeddings/oleObject30.bin"/><Relationship Id="rId5" Type="http://schemas.openxmlformats.org/officeDocument/2006/relationships/image" Target="../media/image30.wmf"/><Relationship Id="rId4" Type="http://schemas.openxmlformats.org/officeDocument/2006/relationships/oleObject" Target="../embeddings/oleObject29.bin"/><Relationship Id="rId9" Type="http://schemas.openxmlformats.org/officeDocument/2006/relationships/image" Target="../media/image32.wmf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wmf"/><Relationship Id="rId13" Type="http://schemas.openxmlformats.org/officeDocument/2006/relationships/oleObject" Target="../embeddings/oleObject37.bin"/><Relationship Id="rId18" Type="http://schemas.openxmlformats.org/officeDocument/2006/relationships/image" Target="../media/image40.wmf"/><Relationship Id="rId3" Type="http://schemas.openxmlformats.org/officeDocument/2006/relationships/oleObject" Target="../embeddings/oleObject32.bin"/><Relationship Id="rId7" Type="http://schemas.openxmlformats.org/officeDocument/2006/relationships/oleObject" Target="../embeddings/oleObject34.bin"/><Relationship Id="rId12" Type="http://schemas.openxmlformats.org/officeDocument/2006/relationships/image" Target="../media/image37.wmf"/><Relationship Id="rId17" Type="http://schemas.openxmlformats.org/officeDocument/2006/relationships/oleObject" Target="../embeddings/oleObject39.bin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9.wmf"/><Relationship Id="rId20" Type="http://schemas.openxmlformats.org/officeDocument/2006/relationships/image" Target="../media/image41.wmf"/><Relationship Id="rId1" Type="http://schemas.openxmlformats.org/officeDocument/2006/relationships/vmlDrawing" Target="../drawings/vmlDrawing10.vml"/><Relationship Id="rId6" Type="http://schemas.openxmlformats.org/officeDocument/2006/relationships/image" Target="../media/image34.wmf"/><Relationship Id="rId11" Type="http://schemas.openxmlformats.org/officeDocument/2006/relationships/oleObject" Target="../embeddings/oleObject36.bin"/><Relationship Id="rId5" Type="http://schemas.openxmlformats.org/officeDocument/2006/relationships/oleObject" Target="../embeddings/oleObject33.bin"/><Relationship Id="rId15" Type="http://schemas.openxmlformats.org/officeDocument/2006/relationships/oleObject" Target="../embeddings/oleObject38.bin"/><Relationship Id="rId10" Type="http://schemas.openxmlformats.org/officeDocument/2006/relationships/image" Target="../media/image36.wmf"/><Relationship Id="rId19" Type="http://schemas.openxmlformats.org/officeDocument/2006/relationships/oleObject" Target="../embeddings/oleObject40.bin"/><Relationship Id="rId4" Type="http://schemas.openxmlformats.org/officeDocument/2006/relationships/image" Target="../media/image33.wmf"/><Relationship Id="rId9" Type="http://schemas.openxmlformats.org/officeDocument/2006/relationships/oleObject" Target="../embeddings/oleObject35.bin"/><Relationship Id="rId14" Type="http://schemas.openxmlformats.org/officeDocument/2006/relationships/image" Target="../media/image38.w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1.vml"/><Relationship Id="rId6" Type="http://schemas.openxmlformats.org/officeDocument/2006/relationships/image" Target="../media/image43.wmf"/><Relationship Id="rId5" Type="http://schemas.openxmlformats.org/officeDocument/2006/relationships/oleObject" Target="../embeddings/oleObject42.bin"/><Relationship Id="rId4" Type="http://schemas.openxmlformats.org/officeDocument/2006/relationships/image" Target="../media/image42.w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2.vml"/><Relationship Id="rId6" Type="http://schemas.openxmlformats.org/officeDocument/2006/relationships/image" Target="../media/image45.wmf"/><Relationship Id="rId5" Type="http://schemas.openxmlformats.org/officeDocument/2006/relationships/oleObject" Target="../embeddings/oleObject44.bin"/><Relationship Id="rId4" Type="http://schemas.openxmlformats.org/officeDocument/2006/relationships/image" Target="../media/image44.w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5.bin"/><Relationship Id="rId7" Type="http://schemas.openxmlformats.org/officeDocument/2006/relationships/image" Target="../media/image48.jp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3.vml"/><Relationship Id="rId6" Type="http://schemas.openxmlformats.org/officeDocument/2006/relationships/image" Target="../media/image47.wmf"/><Relationship Id="rId5" Type="http://schemas.openxmlformats.org/officeDocument/2006/relationships/oleObject" Target="../embeddings/oleObject46.bin"/><Relationship Id="rId4" Type="http://schemas.openxmlformats.org/officeDocument/2006/relationships/image" Target="../media/image46.wmf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wmf"/><Relationship Id="rId13" Type="http://schemas.openxmlformats.org/officeDocument/2006/relationships/oleObject" Target="../embeddings/oleObject50.bin"/><Relationship Id="rId3" Type="http://schemas.openxmlformats.org/officeDocument/2006/relationships/audio" Target="../media/audio3.wav"/><Relationship Id="rId7" Type="http://schemas.openxmlformats.org/officeDocument/2006/relationships/oleObject" Target="../embeddings/oleObject47.bin"/><Relationship Id="rId12" Type="http://schemas.openxmlformats.org/officeDocument/2006/relationships/image" Target="../media/image51.wmf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53.wmf"/><Relationship Id="rId1" Type="http://schemas.openxmlformats.org/officeDocument/2006/relationships/vmlDrawing" Target="../drawings/vmlDrawing14.vml"/><Relationship Id="rId6" Type="http://schemas.openxmlformats.org/officeDocument/2006/relationships/audio" Target="../media/audio6.wav"/><Relationship Id="rId11" Type="http://schemas.openxmlformats.org/officeDocument/2006/relationships/oleObject" Target="../embeddings/oleObject49.bin"/><Relationship Id="rId5" Type="http://schemas.openxmlformats.org/officeDocument/2006/relationships/audio" Target="../media/audio5.wav"/><Relationship Id="rId15" Type="http://schemas.openxmlformats.org/officeDocument/2006/relationships/oleObject" Target="../embeddings/oleObject51.bin"/><Relationship Id="rId10" Type="http://schemas.openxmlformats.org/officeDocument/2006/relationships/image" Target="../media/image50.wmf"/><Relationship Id="rId4" Type="http://schemas.openxmlformats.org/officeDocument/2006/relationships/audio" Target="../media/audio4.wav"/><Relationship Id="rId9" Type="http://schemas.openxmlformats.org/officeDocument/2006/relationships/oleObject" Target="../embeddings/oleObject48.bin"/><Relationship Id="rId14" Type="http://schemas.openxmlformats.org/officeDocument/2006/relationships/image" Target="../media/image52.wmf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4.wmf"/><Relationship Id="rId13" Type="http://schemas.openxmlformats.org/officeDocument/2006/relationships/oleObject" Target="../embeddings/oleObject55.bin"/><Relationship Id="rId3" Type="http://schemas.openxmlformats.org/officeDocument/2006/relationships/audio" Target="../media/audio3.wav"/><Relationship Id="rId7" Type="http://schemas.openxmlformats.org/officeDocument/2006/relationships/oleObject" Target="../embeddings/oleObject52.bin"/><Relationship Id="rId12" Type="http://schemas.openxmlformats.org/officeDocument/2006/relationships/image" Target="../media/image56.wmf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58.wmf"/><Relationship Id="rId1" Type="http://schemas.openxmlformats.org/officeDocument/2006/relationships/vmlDrawing" Target="../drawings/vmlDrawing15.vml"/><Relationship Id="rId6" Type="http://schemas.openxmlformats.org/officeDocument/2006/relationships/audio" Target="../media/audio6.wav"/><Relationship Id="rId11" Type="http://schemas.openxmlformats.org/officeDocument/2006/relationships/oleObject" Target="../embeddings/oleObject54.bin"/><Relationship Id="rId5" Type="http://schemas.openxmlformats.org/officeDocument/2006/relationships/audio" Target="../media/audio5.wav"/><Relationship Id="rId15" Type="http://schemas.openxmlformats.org/officeDocument/2006/relationships/oleObject" Target="../embeddings/oleObject56.bin"/><Relationship Id="rId10" Type="http://schemas.openxmlformats.org/officeDocument/2006/relationships/image" Target="../media/image55.wmf"/><Relationship Id="rId4" Type="http://schemas.openxmlformats.org/officeDocument/2006/relationships/audio" Target="../media/audio4.wav"/><Relationship Id="rId9" Type="http://schemas.openxmlformats.org/officeDocument/2006/relationships/oleObject" Target="../embeddings/oleObject53.bin"/><Relationship Id="rId14" Type="http://schemas.openxmlformats.org/officeDocument/2006/relationships/image" Target="../media/image57.wmf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microsoft.com/office/2007/relationships/media" Target="../media/media2.mp3"/><Relationship Id="rId1" Type="http://schemas.openxmlformats.org/officeDocument/2006/relationships/audio" Target="NULL" TargetMode="External"/><Relationship Id="rId6" Type="http://schemas.openxmlformats.org/officeDocument/2006/relationships/image" Target="../media/image60.wmf"/><Relationship Id="rId5" Type="http://schemas.openxmlformats.org/officeDocument/2006/relationships/image" Target="../media/image7.png"/><Relationship Id="rId4" Type="http://schemas.openxmlformats.org/officeDocument/2006/relationships/image" Target="../media/image59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gif"/><Relationship Id="rId3" Type="http://schemas.openxmlformats.org/officeDocument/2006/relationships/audio" Target="../media/media1.mp3"/><Relationship Id="rId7" Type="http://schemas.openxmlformats.org/officeDocument/2006/relationships/image" Target="../media/image8.jpeg"/><Relationship Id="rId12" Type="http://schemas.openxmlformats.org/officeDocument/2006/relationships/image" Target="../media/image5.wmf"/><Relationship Id="rId2" Type="http://schemas.microsoft.com/office/2007/relationships/media" Target="../media/media1.mp3"/><Relationship Id="rId1" Type="http://schemas.openxmlformats.org/officeDocument/2006/relationships/vmlDrawing" Target="../drawings/vmlDrawing1.vml"/><Relationship Id="rId6" Type="http://schemas.openxmlformats.org/officeDocument/2006/relationships/image" Target="../media/image7.png"/><Relationship Id="rId11" Type="http://schemas.openxmlformats.org/officeDocument/2006/relationships/oleObject" Target="../embeddings/oleObject2.bin"/><Relationship Id="rId5" Type="http://schemas.openxmlformats.org/officeDocument/2006/relationships/image" Target="../media/image6.jpeg"/><Relationship Id="rId10" Type="http://schemas.openxmlformats.org/officeDocument/2006/relationships/image" Target="../media/image4.wmf"/><Relationship Id="rId4" Type="http://schemas.openxmlformats.org/officeDocument/2006/relationships/slideLayout" Target="../slideLayouts/slideLayout2.xml"/><Relationship Id="rId9" Type="http://schemas.openxmlformats.org/officeDocument/2006/relationships/oleObject" Target="../embeddings/oleObject1.bin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5.bin"/><Relationship Id="rId3" Type="http://schemas.openxmlformats.org/officeDocument/2006/relationships/image" Target="../media/image6.jpeg"/><Relationship Id="rId7" Type="http://schemas.openxmlformats.org/officeDocument/2006/relationships/image" Target="../media/image11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4.bin"/><Relationship Id="rId11" Type="http://schemas.openxmlformats.org/officeDocument/2006/relationships/image" Target="../media/image13.wmf"/><Relationship Id="rId5" Type="http://schemas.openxmlformats.org/officeDocument/2006/relationships/image" Target="../media/image10.wmf"/><Relationship Id="rId10" Type="http://schemas.openxmlformats.org/officeDocument/2006/relationships/oleObject" Target="../embeddings/oleObject6.bin"/><Relationship Id="rId4" Type="http://schemas.openxmlformats.org/officeDocument/2006/relationships/oleObject" Target="../embeddings/oleObject3.bin"/><Relationship Id="rId9" Type="http://schemas.openxmlformats.org/officeDocument/2006/relationships/image" Target="../media/image12.wmf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9.bin"/><Relationship Id="rId3" Type="http://schemas.openxmlformats.org/officeDocument/2006/relationships/image" Target="../media/image6.jpeg"/><Relationship Id="rId7" Type="http://schemas.openxmlformats.org/officeDocument/2006/relationships/image" Target="../media/image15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8.bin"/><Relationship Id="rId11" Type="http://schemas.openxmlformats.org/officeDocument/2006/relationships/image" Target="../media/image17.wmf"/><Relationship Id="rId5" Type="http://schemas.openxmlformats.org/officeDocument/2006/relationships/image" Target="../media/image14.wmf"/><Relationship Id="rId10" Type="http://schemas.openxmlformats.org/officeDocument/2006/relationships/oleObject" Target="../embeddings/oleObject10.bin"/><Relationship Id="rId4" Type="http://schemas.openxmlformats.org/officeDocument/2006/relationships/oleObject" Target="../embeddings/oleObject7.bin"/><Relationship Id="rId9" Type="http://schemas.openxmlformats.org/officeDocument/2006/relationships/image" Target="../media/image16.wmf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wmf"/><Relationship Id="rId3" Type="http://schemas.openxmlformats.org/officeDocument/2006/relationships/oleObject" Target="../embeddings/oleObject11.bin"/><Relationship Id="rId7" Type="http://schemas.openxmlformats.org/officeDocument/2006/relationships/oleObject" Target="../embeddings/oleObject1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15.wmf"/><Relationship Id="rId5" Type="http://schemas.openxmlformats.org/officeDocument/2006/relationships/oleObject" Target="../embeddings/oleObject12.bin"/><Relationship Id="rId10" Type="http://schemas.openxmlformats.org/officeDocument/2006/relationships/image" Target="../media/image17.wmf"/><Relationship Id="rId4" Type="http://schemas.openxmlformats.org/officeDocument/2006/relationships/image" Target="../media/image14.wmf"/><Relationship Id="rId9" Type="http://schemas.openxmlformats.org/officeDocument/2006/relationships/oleObject" Target="../embeddings/oleObject14.bin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19.wmf"/><Relationship Id="rId5" Type="http://schemas.openxmlformats.org/officeDocument/2006/relationships/oleObject" Target="../embeddings/oleObject16.bin"/><Relationship Id="rId4" Type="http://schemas.openxmlformats.org/officeDocument/2006/relationships/image" Target="../media/image18.wmf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9.bin"/><Relationship Id="rId3" Type="http://schemas.openxmlformats.org/officeDocument/2006/relationships/audio" Target="../media/audio1.wav"/><Relationship Id="rId7" Type="http://schemas.openxmlformats.org/officeDocument/2006/relationships/image" Target="../media/image21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6" Type="http://schemas.openxmlformats.org/officeDocument/2006/relationships/oleObject" Target="../embeddings/oleObject18.bin"/><Relationship Id="rId11" Type="http://schemas.openxmlformats.org/officeDocument/2006/relationships/image" Target="../media/image23.wmf"/><Relationship Id="rId5" Type="http://schemas.openxmlformats.org/officeDocument/2006/relationships/image" Target="../media/image20.wmf"/><Relationship Id="rId10" Type="http://schemas.openxmlformats.org/officeDocument/2006/relationships/oleObject" Target="../embeddings/oleObject20.bin"/><Relationship Id="rId4" Type="http://schemas.openxmlformats.org/officeDocument/2006/relationships/oleObject" Target="../embeddings/oleObject17.bin"/><Relationship Id="rId9" Type="http://schemas.openxmlformats.org/officeDocument/2006/relationships/image" Target="../media/image22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WordArt 21"/>
          <p:cNvSpPr>
            <a:spLocks noChangeArrowheads="1" noChangeShapeType="1" noTextEdit="1"/>
          </p:cNvSpPr>
          <p:nvPr/>
        </p:nvSpPr>
        <p:spPr bwMode="auto">
          <a:xfrm>
            <a:off x="1412421" y="2188029"/>
            <a:ext cx="8515350" cy="5105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>
              <a:defRPr/>
            </a:pPr>
            <a:r>
              <a:rPr lang="en-US" sz="3600" b="1" kern="10" dirty="0" err="1" smtClean="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Luyện</a:t>
            </a:r>
            <a:r>
              <a:rPr lang="en-US" sz="3600" b="1" kern="10" dirty="0" smtClean="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3600" b="1" kern="10" dirty="0" err="1" smtClean="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tập</a:t>
            </a:r>
            <a:r>
              <a:rPr lang="en-US" sz="3600" b="1" kern="10" dirty="0" smtClean="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3600" b="1" kern="10" dirty="0" err="1" smtClean="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chung</a:t>
            </a:r>
            <a:endParaRPr lang="en-US" sz="3600" b="1" kern="10" dirty="0" smtClean="0">
              <a:ln w="9525">
                <a:solidFill>
                  <a:srgbClr val="FF00FF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  <a:p>
            <a:pPr algn="ctr">
              <a:defRPr/>
            </a:pPr>
            <a:r>
              <a:rPr lang="en-US" b="1" kern="10" dirty="0" smtClean="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(</a:t>
            </a:r>
            <a:r>
              <a:rPr lang="en-US" b="1" kern="10" dirty="0" err="1" smtClean="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Trang</a:t>
            </a:r>
            <a:r>
              <a:rPr lang="en-US" b="1" kern="10" dirty="0" smtClean="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131).</a:t>
            </a:r>
            <a:endParaRPr lang="en-US" b="1" kern="10" dirty="0">
              <a:ln w="9525">
                <a:solidFill>
                  <a:srgbClr val="FF00FF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  <a:p>
            <a:pPr algn="ctr">
              <a:defRPr/>
            </a:pPr>
            <a:endParaRPr lang="en-US" kern="10" dirty="0">
              <a:ln w="9525">
                <a:solidFill>
                  <a:srgbClr val="FF00FF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  <a:p>
            <a:pPr algn="ctr">
              <a:defRPr/>
            </a:pPr>
            <a:r>
              <a:rPr lang="en-US" sz="3600" kern="10" dirty="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</a:p>
          <a:p>
            <a:pPr algn="ctr">
              <a:defRPr/>
            </a:pPr>
            <a:endParaRPr lang="en-US" sz="3600" kern="10" dirty="0">
              <a:ln w="9525">
                <a:solidFill>
                  <a:srgbClr val="FF00FF"/>
                </a:solidFill>
                <a:round/>
                <a:headEnd/>
                <a:tailEnd/>
              </a:ln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14" name="WordArt 5"/>
          <p:cNvSpPr>
            <a:spLocks noChangeArrowheads="1" noChangeShapeType="1" noTextEdit="1"/>
          </p:cNvSpPr>
          <p:nvPr/>
        </p:nvSpPr>
        <p:spPr bwMode="auto">
          <a:xfrm>
            <a:off x="2320471" y="794657"/>
            <a:ext cx="6705600" cy="762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 err="1">
                <a:ln w="12700">
                  <a:solidFill>
                    <a:srgbClr val="FF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Toán</a:t>
            </a:r>
            <a:r>
              <a:rPr lang="en-US" sz="3600" kern="10" dirty="0">
                <a:ln w="12700">
                  <a:solidFill>
                    <a:srgbClr val="FF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- </a:t>
            </a:r>
            <a:r>
              <a:rPr lang="en-US" sz="3600" kern="10" dirty="0" err="1">
                <a:ln w="12700">
                  <a:solidFill>
                    <a:srgbClr val="FF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Lớp</a:t>
            </a:r>
            <a:r>
              <a:rPr lang="en-US" sz="3600" kern="10" dirty="0">
                <a:ln w="12700">
                  <a:solidFill>
                    <a:srgbClr val="FF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3600" kern="10" dirty="0" smtClean="0">
                <a:ln w="12700">
                  <a:solidFill>
                    <a:srgbClr val="FF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4</a:t>
            </a:r>
            <a:endParaRPr lang="en-US" sz="3600" kern="10" dirty="0">
              <a:ln w="12700">
                <a:solidFill>
                  <a:srgbClr val="FF0000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0" scaled="1"/>
              </a:gradFill>
              <a:effectLst>
                <a:outerShdw dist="35921" dir="2700000" sy="50000" kx="2115830" algn="bl" rotWithShape="0">
                  <a:srgbClr val="C0C0C0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pic>
        <p:nvPicPr>
          <p:cNvPr id="13" name="Picture 3" descr="ringwrlmed2_b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0" y="5257800"/>
            <a:ext cx="31496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cover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accent1">
              <a:lumMod val="90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8"/>
          <p:cNvSpPr>
            <a:spLocks noChangeArrowheads="1"/>
          </p:cNvSpPr>
          <p:nvPr/>
        </p:nvSpPr>
        <p:spPr bwMode="auto">
          <a:xfrm>
            <a:off x="165100" y="1468467"/>
            <a:ext cx="2057400" cy="933450"/>
          </a:xfrm>
          <a:prstGeom prst="irregularSeal1">
            <a:avLst/>
          </a:prstGeom>
          <a:gradFill flip="none" rotWithShape="1">
            <a:gsLst>
              <a:gs pos="0">
                <a:schemeClr val="accent5">
                  <a:lumMod val="0"/>
                  <a:lumOff val="100000"/>
                </a:schemeClr>
              </a:gs>
              <a:gs pos="35000">
                <a:schemeClr val="accent5">
                  <a:lumMod val="0"/>
                  <a:lumOff val="100000"/>
                </a:schemeClr>
              </a:gs>
              <a:gs pos="100000">
                <a:schemeClr val="accent5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  <a:ln w="57150" cmpd="thickThin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3600" b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Bài</a:t>
            </a:r>
            <a:r>
              <a:rPr lang="en-US" altLang="en-US" sz="36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 2:</a:t>
            </a:r>
          </a:p>
        </p:txBody>
      </p:sp>
      <p:sp>
        <p:nvSpPr>
          <p:cNvPr id="5" name="Rectangle 9"/>
          <p:cNvSpPr>
            <a:spLocks noChangeArrowheads="1"/>
          </p:cNvSpPr>
          <p:nvPr/>
        </p:nvSpPr>
        <p:spPr bwMode="auto">
          <a:xfrm>
            <a:off x="1784351" y="1556170"/>
            <a:ext cx="1219200" cy="685800"/>
          </a:xfrm>
          <a:prstGeom prst="rect">
            <a:avLst/>
          </a:prstGeom>
          <a:noFill/>
          <a:ln w="76200" cmpd="tri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3600" b="1" dirty="0">
                <a:solidFill>
                  <a:srgbClr val="A50021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sz="3600" b="1" dirty="0" err="1">
                <a:solidFill>
                  <a:srgbClr val="000000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Tính</a:t>
            </a:r>
            <a:endParaRPr lang="en-US" altLang="en-US" sz="3600" b="1" dirty="0">
              <a:solidFill>
                <a:srgbClr val="000000"/>
              </a:solidFill>
              <a:latin typeface="Times New Roman" panose="02020603050405020304" pitchFamily="18" charset="0"/>
              <a:sym typeface="Wingdings" panose="05000000000000000000" pitchFamily="2" charset="2"/>
            </a:endParaRPr>
          </a:p>
        </p:txBody>
      </p:sp>
      <p:sp>
        <p:nvSpPr>
          <p:cNvPr id="6" name="Rectangle 13"/>
          <p:cNvSpPr>
            <a:spLocks noChangeArrowheads="1"/>
          </p:cNvSpPr>
          <p:nvPr/>
        </p:nvSpPr>
        <p:spPr bwMode="auto">
          <a:xfrm>
            <a:off x="6003639" y="4038986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7" name="Rectangle 14"/>
          <p:cNvSpPr>
            <a:spLocks noChangeArrowheads="1"/>
          </p:cNvSpPr>
          <p:nvPr/>
        </p:nvSpPr>
        <p:spPr bwMode="auto">
          <a:xfrm>
            <a:off x="1524003" y="4614182"/>
            <a:ext cx="877163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1200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                </a:t>
            </a:r>
            <a:endParaRPr lang="en-US" altLang="en-US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8" name="Rectangle 15"/>
          <p:cNvSpPr>
            <a:spLocks noChangeArrowheads="1"/>
          </p:cNvSpPr>
          <p:nvPr/>
        </p:nvSpPr>
        <p:spPr bwMode="auto">
          <a:xfrm>
            <a:off x="1524003" y="5279347"/>
            <a:ext cx="704039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1200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            </a:t>
            </a:r>
            <a:endParaRPr lang="en-US" altLang="en-US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9" name="Rectangle 26"/>
          <p:cNvSpPr>
            <a:spLocks noChangeArrowheads="1"/>
          </p:cNvSpPr>
          <p:nvPr/>
        </p:nvSpPr>
        <p:spPr bwMode="auto">
          <a:xfrm>
            <a:off x="6003639" y="1470411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grpSp>
        <p:nvGrpSpPr>
          <p:cNvPr id="22" name="Group 14"/>
          <p:cNvGrpSpPr>
            <a:grpSpLocks/>
          </p:cNvGrpSpPr>
          <p:nvPr/>
        </p:nvGrpSpPr>
        <p:grpSpPr bwMode="auto">
          <a:xfrm>
            <a:off x="4" y="2209800"/>
            <a:ext cx="3127375" cy="2285080"/>
            <a:chOff x="1488" y="1392"/>
            <a:chExt cx="1255" cy="720"/>
          </a:xfrm>
          <a:solidFill>
            <a:schemeClr val="accent3">
              <a:lumMod val="95000"/>
            </a:schemeClr>
          </a:solidFill>
        </p:grpSpPr>
        <p:sp>
          <p:nvSpPr>
            <p:cNvPr id="23" name="Rectangle 15"/>
            <p:cNvSpPr>
              <a:spLocks noChangeArrowheads="1"/>
            </p:cNvSpPr>
            <p:nvPr/>
          </p:nvSpPr>
          <p:spPr bwMode="auto">
            <a:xfrm>
              <a:off x="1488" y="1392"/>
              <a:ext cx="1255" cy="720"/>
            </a:xfrm>
            <a:prstGeom prst="rect">
              <a:avLst/>
            </a:prstGeom>
            <a:grpFill/>
            <a:ln w="76200" cmpd="tri">
              <a:solidFill>
                <a:srgbClr val="0070C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marL="342900" indent="-3429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800100" indent="-3429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257300" indent="-3429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714500" indent="-3429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171700" indent="-3429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628900" indent="-3429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3086100" indent="-3429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543300" indent="-3429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4000500" indent="-3429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altLang="en-US" sz="2800" b="1" dirty="0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2800" b="1" dirty="0">
                  <a:solidFill>
                    <a:srgbClr val="000000"/>
                  </a:solidFill>
                  <a:latin typeface="Times New Roman" panose="02020603050405020304" pitchFamily="18" charset="0"/>
                </a:rPr>
                <a:t>b) </a:t>
              </a:r>
            </a:p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2800" b="1" dirty="0">
                  <a:solidFill>
                    <a:srgbClr val="000000"/>
                  </a:solidFill>
                  <a:latin typeface="Times New Roman" panose="02020603050405020304" pitchFamily="18" charset="0"/>
                </a:rPr>
                <a:t>                          </a:t>
              </a:r>
            </a:p>
          </p:txBody>
        </p:sp>
        <p:graphicFrame>
          <p:nvGraphicFramePr>
            <p:cNvPr id="24" name="Object 16"/>
            <p:cNvGraphicFramePr>
              <a:graphicFrameLocks noChangeAspect="1"/>
            </p:cNvGraphicFramePr>
            <p:nvPr/>
          </p:nvGraphicFramePr>
          <p:xfrm>
            <a:off x="1825" y="1440"/>
            <a:ext cx="767" cy="62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9482" name="Equation" r:id="rId4" imgW="380835" imgH="393529" progId="Equation.3">
                    <p:embed/>
                  </p:oleObj>
                </mc:Choice>
                <mc:Fallback>
                  <p:oleObj name="Equation" r:id="rId4" imgW="380835" imgH="393529" progId="Equation.3">
                    <p:embed/>
                    <p:pic>
                      <p:nvPicPr>
                        <p:cNvPr id="0" name="Picture 1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825" y="1440"/>
                          <a:ext cx="767" cy="62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25" name="Group 17"/>
          <p:cNvGrpSpPr>
            <a:grpSpLocks/>
          </p:cNvGrpSpPr>
          <p:nvPr/>
        </p:nvGrpSpPr>
        <p:grpSpPr bwMode="auto">
          <a:xfrm>
            <a:off x="4" y="4614183"/>
            <a:ext cx="3127375" cy="2243823"/>
            <a:chOff x="2880" y="1392"/>
            <a:chExt cx="1296" cy="707"/>
          </a:xfrm>
          <a:solidFill>
            <a:schemeClr val="accent3">
              <a:lumMod val="95000"/>
            </a:schemeClr>
          </a:solidFill>
        </p:grpSpPr>
        <p:sp>
          <p:nvSpPr>
            <p:cNvPr id="26" name="Rectangle 18"/>
            <p:cNvSpPr>
              <a:spLocks noChangeArrowheads="1"/>
            </p:cNvSpPr>
            <p:nvPr/>
          </p:nvSpPr>
          <p:spPr bwMode="auto">
            <a:xfrm>
              <a:off x="2880" y="1392"/>
              <a:ext cx="1296" cy="707"/>
            </a:xfrm>
            <a:prstGeom prst="rect">
              <a:avLst/>
            </a:prstGeom>
            <a:grpFill/>
            <a:ln w="76200" cmpd="tri">
              <a:solidFill>
                <a:srgbClr val="0070C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marL="342900" indent="-3429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800100" indent="-3429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257300" indent="-3429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714500" indent="-3429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171700" indent="-3429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628900" indent="-3429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3086100" indent="-3429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543300" indent="-3429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4000500" indent="-3429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altLang="en-US" sz="2800" b="1" dirty="0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2800" b="1" dirty="0">
                  <a:solidFill>
                    <a:srgbClr val="000000"/>
                  </a:solidFill>
                  <a:latin typeface="Times New Roman" panose="02020603050405020304" pitchFamily="18" charset="0"/>
                </a:rPr>
                <a:t>c)</a:t>
              </a:r>
            </a:p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2800" b="1" dirty="0">
                  <a:solidFill>
                    <a:srgbClr val="000000"/>
                  </a:solidFill>
                  <a:latin typeface="Times New Roman" panose="02020603050405020304" pitchFamily="18" charset="0"/>
                </a:rPr>
                <a:t>                          </a:t>
              </a:r>
            </a:p>
          </p:txBody>
        </p:sp>
        <p:graphicFrame>
          <p:nvGraphicFramePr>
            <p:cNvPr id="27" name="Object 19"/>
            <p:cNvGraphicFramePr>
              <a:graphicFrameLocks noChangeAspect="1"/>
            </p:cNvGraphicFramePr>
            <p:nvPr/>
          </p:nvGraphicFramePr>
          <p:xfrm>
            <a:off x="3278" y="1479"/>
            <a:ext cx="753" cy="58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9483" name="Equation" r:id="rId6" imgW="330057" imgH="393529" progId="Equation.3">
                    <p:embed/>
                  </p:oleObj>
                </mc:Choice>
                <mc:Fallback>
                  <p:oleObj name="Equation" r:id="rId6" imgW="330057" imgH="393529" progId="Equation.3">
                    <p:embed/>
                    <p:pic>
                      <p:nvPicPr>
                        <p:cNvPr id="0" name="Picture 1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278" y="1479"/>
                          <a:ext cx="753" cy="582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21" name="Group 25"/>
          <p:cNvGrpSpPr>
            <a:grpSpLocks/>
          </p:cNvGrpSpPr>
          <p:nvPr/>
        </p:nvGrpSpPr>
        <p:grpSpPr bwMode="auto">
          <a:xfrm>
            <a:off x="3292476" y="2199982"/>
            <a:ext cx="8899525" cy="2294898"/>
            <a:chOff x="1488" y="2880"/>
            <a:chExt cx="4272" cy="1152"/>
          </a:xfrm>
        </p:grpSpPr>
        <p:sp>
          <p:nvSpPr>
            <p:cNvPr id="34" name="Rectangle 26"/>
            <p:cNvSpPr>
              <a:spLocks noChangeArrowheads="1"/>
            </p:cNvSpPr>
            <p:nvPr/>
          </p:nvSpPr>
          <p:spPr bwMode="auto">
            <a:xfrm>
              <a:off x="1488" y="2880"/>
              <a:ext cx="4272" cy="1152"/>
            </a:xfrm>
            <a:prstGeom prst="rect">
              <a:avLst/>
            </a:prstGeom>
            <a:gradFill rotWithShape="1">
              <a:gsLst>
                <a:gs pos="0">
                  <a:schemeClr val="bg1"/>
                </a:gs>
                <a:gs pos="100000">
                  <a:srgbClr val="00CC99"/>
                </a:gs>
              </a:gsLst>
              <a:path path="shape">
                <a:fillToRect l="50000" t="50000" r="50000" b="50000"/>
              </a:path>
            </a:gradFill>
            <a:ln w="76200" cmpd="tri">
              <a:solidFill>
                <a:srgbClr val="FF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marL="342900" indent="-3429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800100" indent="-3429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257300" indent="-3429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714500" indent="-3429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171700" indent="-3429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628900" indent="-3429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3086100" indent="-3429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543300" indent="-3429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4000500" indent="-3429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altLang="en-US" sz="2400" b="1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2800" b="1">
                  <a:solidFill>
                    <a:srgbClr val="000000"/>
                  </a:solidFill>
                  <a:latin typeface="Times New Roman" panose="02020603050405020304" pitchFamily="18" charset="0"/>
                </a:rPr>
                <a:t>                          </a:t>
              </a:r>
            </a:p>
          </p:txBody>
        </p:sp>
        <p:sp>
          <p:nvSpPr>
            <p:cNvPr id="35" name="Text Box 27"/>
            <p:cNvSpPr txBox="1">
              <a:spLocks noChangeArrowheads="1"/>
            </p:cNvSpPr>
            <p:nvPr/>
          </p:nvSpPr>
          <p:spPr bwMode="auto">
            <a:xfrm>
              <a:off x="1550" y="3281"/>
              <a:ext cx="365" cy="32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fontAlgn="base">
                <a:spcBef>
                  <a:spcPct val="50000"/>
                </a:spcBef>
                <a:spcAft>
                  <a:spcPct val="0"/>
                </a:spcAft>
              </a:pPr>
              <a:r>
                <a:rPr lang="en-US" altLang="en-US" sz="3600" b="1" dirty="0">
                  <a:solidFill>
                    <a:srgbClr val="000000"/>
                  </a:solidFill>
                  <a:latin typeface="Times New Roman" panose="02020603050405020304" pitchFamily="18" charset="0"/>
                </a:rPr>
                <a:t>b)</a:t>
              </a:r>
            </a:p>
          </p:txBody>
        </p:sp>
        <p:graphicFrame>
          <p:nvGraphicFramePr>
            <p:cNvPr id="36" name="Object 28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090196934"/>
                </p:ext>
              </p:extLst>
            </p:nvPr>
          </p:nvGraphicFramePr>
          <p:xfrm>
            <a:off x="1922" y="2924"/>
            <a:ext cx="3736" cy="102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9484" name="Equation" r:id="rId8" imgW="1435100" imgH="393700" progId="Equation.3">
                    <p:embed/>
                  </p:oleObj>
                </mc:Choice>
                <mc:Fallback>
                  <p:oleObj name="Equation" r:id="rId8" imgW="1435100" imgH="393700" progId="Equation.3">
                    <p:embed/>
                    <p:pic>
                      <p:nvPicPr>
                        <p:cNvPr id="0" name="Picture 16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922" y="2924"/>
                          <a:ext cx="3736" cy="1025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37" name="Group 32"/>
          <p:cNvGrpSpPr>
            <a:grpSpLocks/>
          </p:cNvGrpSpPr>
          <p:nvPr/>
        </p:nvGrpSpPr>
        <p:grpSpPr bwMode="auto">
          <a:xfrm>
            <a:off x="3305485" y="4614183"/>
            <a:ext cx="8886515" cy="2243823"/>
            <a:chOff x="985" y="1248"/>
            <a:chExt cx="3936" cy="960"/>
          </a:xfrm>
        </p:grpSpPr>
        <p:sp>
          <p:nvSpPr>
            <p:cNvPr id="38" name="Rectangle 33"/>
            <p:cNvSpPr>
              <a:spLocks noChangeArrowheads="1"/>
            </p:cNvSpPr>
            <p:nvPr/>
          </p:nvSpPr>
          <p:spPr bwMode="auto">
            <a:xfrm>
              <a:off x="985" y="1248"/>
              <a:ext cx="3936" cy="960"/>
            </a:xfrm>
            <a:prstGeom prst="rect">
              <a:avLst/>
            </a:prstGeom>
            <a:gradFill rotWithShape="1">
              <a:gsLst>
                <a:gs pos="0">
                  <a:schemeClr val="bg1"/>
                </a:gs>
                <a:gs pos="100000">
                  <a:srgbClr val="00CC99"/>
                </a:gs>
              </a:gsLst>
              <a:path path="shape">
                <a:fillToRect l="50000" t="50000" r="50000" b="50000"/>
              </a:path>
            </a:gradFill>
            <a:ln w="76200" cmpd="tri">
              <a:solidFill>
                <a:srgbClr val="FF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marL="342900" indent="-3429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800100" indent="-3429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257300" indent="-3429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714500" indent="-3429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171700" indent="-3429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628900" indent="-3429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3086100" indent="-3429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543300" indent="-3429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4000500" indent="-3429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altLang="en-US" sz="2400" b="1" dirty="0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2800" b="1" dirty="0">
                  <a:solidFill>
                    <a:srgbClr val="000000"/>
                  </a:solidFill>
                  <a:latin typeface="Times New Roman" panose="02020603050405020304" pitchFamily="18" charset="0"/>
                </a:rPr>
                <a:t>                          </a:t>
              </a:r>
            </a:p>
          </p:txBody>
        </p:sp>
        <p:graphicFrame>
          <p:nvGraphicFramePr>
            <p:cNvPr id="39" name="Object 34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215066755"/>
                </p:ext>
              </p:extLst>
            </p:nvPr>
          </p:nvGraphicFramePr>
          <p:xfrm>
            <a:off x="1451" y="1248"/>
            <a:ext cx="3470" cy="90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9485" name="Equation" r:id="rId10" imgW="1066337" imgH="393529" progId="Equation.3">
                    <p:embed/>
                  </p:oleObj>
                </mc:Choice>
                <mc:Fallback>
                  <p:oleObj name="Equation" r:id="rId10" imgW="1066337" imgH="393529" progId="Equation.3">
                    <p:embed/>
                    <p:pic>
                      <p:nvPicPr>
                        <p:cNvPr id="0" name="Picture 17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1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451" y="1248"/>
                          <a:ext cx="3470" cy="908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40" name="Text Box 35"/>
            <p:cNvSpPr txBox="1">
              <a:spLocks noChangeArrowheads="1"/>
            </p:cNvSpPr>
            <p:nvPr/>
          </p:nvSpPr>
          <p:spPr bwMode="auto">
            <a:xfrm>
              <a:off x="1036" y="1572"/>
              <a:ext cx="336" cy="27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fontAlgn="base">
                <a:spcBef>
                  <a:spcPct val="50000"/>
                </a:spcBef>
                <a:spcAft>
                  <a:spcPct val="0"/>
                </a:spcAft>
              </a:pPr>
              <a:r>
                <a:rPr lang="en-US" altLang="en-US" sz="3600" b="1" dirty="0">
                  <a:solidFill>
                    <a:srgbClr val="000000"/>
                  </a:solidFill>
                  <a:latin typeface="Times New Roman" panose="02020603050405020304" pitchFamily="18" charset="0"/>
                </a:rPr>
                <a:t>c)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4145341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7" dur="2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accent1">
              <a:lumMod val="90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8"/>
          <p:cNvSpPr>
            <a:spLocks noChangeArrowheads="1"/>
          </p:cNvSpPr>
          <p:nvPr/>
        </p:nvSpPr>
        <p:spPr bwMode="auto">
          <a:xfrm>
            <a:off x="165100" y="1319179"/>
            <a:ext cx="2057400" cy="933450"/>
          </a:xfrm>
          <a:prstGeom prst="irregularSeal1">
            <a:avLst/>
          </a:prstGeom>
          <a:gradFill flip="none" rotWithShape="1">
            <a:gsLst>
              <a:gs pos="0">
                <a:schemeClr val="accent5">
                  <a:lumMod val="0"/>
                  <a:lumOff val="100000"/>
                </a:schemeClr>
              </a:gs>
              <a:gs pos="35000">
                <a:schemeClr val="accent5">
                  <a:lumMod val="0"/>
                  <a:lumOff val="100000"/>
                </a:schemeClr>
              </a:gs>
              <a:gs pos="100000">
                <a:schemeClr val="accent5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  <a:ln w="57150" cmpd="thickThin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3600" b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Bài</a:t>
            </a:r>
            <a:r>
              <a:rPr lang="en-US" altLang="en-US" sz="36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 2:</a:t>
            </a:r>
          </a:p>
        </p:txBody>
      </p:sp>
      <p:sp>
        <p:nvSpPr>
          <p:cNvPr id="5" name="Rectangle 9"/>
          <p:cNvSpPr>
            <a:spLocks noChangeArrowheads="1"/>
          </p:cNvSpPr>
          <p:nvPr/>
        </p:nvSpPr>
        <p:spPr bwMode="auto">
          <a:xfrm>
            <a:off x="1784351" y="1406882"/>
            <a:ext cx="1219200" cy="685800"/>
          </a:xfrm>
          <a:prstGeom prst="rect">
            <a:avLst/>
          </a:prstGeom>
          <a:noFill/>
          <a:ln w="76200" cmpd="tri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3600" b="1" dirty="0">
                <a:solidFill>
                  <a:srgbClr val="A50021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sz="3600" b="1" dirty="0" err="1">
                <a:solidFill>
                  <a:srgbClr val="000000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Tính</a:t>
            </a:r>
            <a:endParaRPr lang="en-US" altLang="en-US" sz="3600" b="1" dirty="0">
              <a:solidFill>
                <a:srgbClr val="000000"/>
              </a:solidFill>
              <a:latin typeface="Times New Roman" panose="02020603050405020304" pitchFamily="18" charset="0"/>
              <a:sym typeface="Wingdings" panose="05000000000000000000" pitchFamily="2" charset="2"/>
            </a:endParaRPr>
          </a:p>
        </p:txBody>
      </p:sp>
      <p:sp>
        <p:nvSpPr>
          <p:cNvPr id="6" name="Rectangle 13"/>
          <p:cNvSpPr>
            <a:spLocks noChangeArrowheads="1"/>
          </p:cNvSpPr>
          <p:nvPr/>
        </p:nvSpPr>
        <p:spPr bwMode="auto">
          <a:xfrm>
            <a:off x="6003639" y="4038986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7" name="Rectangle 14"/>
          <p:cNvSpPr>
            <a:spLocks noChangeArrowheads="1"/>
          </p:cNvSpPr>
          <p:nvPr/>
        </p:nvSpPr>
        <p:spPr bwMode="auto">
          <a:xfrm>
            <a:off x="1524003" y="4614182"/>
            <a:ext cx="877163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1200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                </a:t>
            </a:r>
            <a:endParaRPr lang="en-US" altLang="en-US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8" name="Rectangle 15"/>
          <p:cNvSpPr>
            <a:spLocks noChangeArrowheads="1"/>
          </p:cNvSpPr>
          <p:nvPr/>
        </p:nvSpPr>
        <p:spPr bwMode="auto">
          <a:xfrm>
            <a:off x="1524003" y="5279347"/>
            <a:ext cx="704039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1200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            </a:t>
            </a:r>
            <a:endParaRPr lang="en-US" altLang="en-US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9" name="Rectangle 26"/>
          <p:cNvSpPr>
            <a:spLocks noChangeArrowheads="1"/>
          </p:cNvSpPr>
          <p:nvPr/>
        </p:nvSpPr>
        <p:spPr bwMode="auto">
          <a:xfrm>
            <a:off x="6003639" y="1470411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grpSp>
        <p:nvGrpSpPr>
          <p:cNvPr id="28" name="Group 20"/>
          <p:cNvGrpSpPr>
            <a:grpSpLocks/>
          </p:cNvGrpSpPr>
          <p:nvPr/>
        </p:nvGrpSpPr>
        <p:grpSpPr bwMode="auto">
          <a:xfrm>
            <a:off x="53975" y="4614177"/>
            <a:ext cx="2568576" cy="2217708"/>
            <a:chOff x="192" y="2544"/>
            <a:chExt cx="1296" cy="1104"/>
          </a:xfrm>
          <a:solidFill>
            <a:schemeClr val="bg2">
              <a:lumMod val="20000"/>
              <a:lumOff val="80000"/>
            </a:schemeClr>
          </a:solidFill>
        </p:grpSpPr>
        <p:sp>
          <p:nvSpPr>
            <p:cNvPr id="29" name="Rectangle 21"/>
            <p:cNvSpPr>
              <a:spLocks noChangeArrowheads="1"/>
            </p:cNvSpPr>
            <p:nvPr/>
          </p:nvSpPr>
          <p:spPr bwMode="auto">
            <a:xfrm>
              <a:off x="192" y="2544"/>
              <a:ext cx="1296" cy="1104"/>
            </a:xfrm>
            <a:prstGeom prst="rect">
              <a:avLst/>
            </a:prstGeom>
            <a:grpFill/>
            <a:ln w="76200" cmpd="tri">
              <a:solidFill>
                <a:srgbClr val="00206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marL="342900" indent="-3429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800100" indent="-3429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257300" indent="-3429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714500" indent="-3429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171700" indent="-3429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628900" indent="-3429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3086100" indent="-3429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543300" indent="-3429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4000500" indent="-3429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altLang="en-US" sz="2800" b="1" dirty="0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3600" b="1" dirty="0">
                  <a:solidFill>
                    <a:srgbClr val="000000"/>
                  </a:solidFill>
                  <a:latin typeface="Times New Roman" panose="02020603050405020304" pitchFamily="18" charset="0"/>
                </a:rPr>
                <a:t>d)</a:t>
              </a:r>
            </a:p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2800" b="1" dirty="0">
                  <a:solidFill>
                    <a:srgbClr val="000000"/>
                  </a:solidFill>
                  <a:latin typeface="Times New Roman" panose="02020603050405020304" pitchFamily="18" charset="0"/>
                </a:rPr>
                <a:t>                          </a:t>
              </a:r>
            </a:p>
          </p:txBody>
        </p:sp>
        <p:graphicFrame>
          <p:nvGraphicFramePr>
            <p:cNvPr id="30" name="Object 22"/>
            <p:cNvGraphicFramePr>
              <a:graphicFrameLocks noChangeAspect="1"/>
            </p:cNvGraphicFramePr>
            <p:nvPr/>
          </p:nvGraphicFramePr>
          <p:xfrm>
            <a:off x="575" y="2736"/>
            <a:ext cx="695" cy="72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0510" name="Equation" r:id="rId3" imgW="342751" imgH="393529" progId="Equation.3">
                    <p:embed/>
                  </p:oleObj>
                </mc:Choice>
                <mc:Fallback>
                  <p:oleObj name="Equation" r:id="rId3" imgW="342751" imgH="393529" progId="Equation.3">
                    <p:embed/>
                    <p:pic>
                      <p:nvPicPr>
                        <p:cNvPr id="0" name="Picture 18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75" y="2736"/>
                          <a:ext cx="695" cy="726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31" name="Group 27"/>
          <p:cNvGrpSpPr>
            <a:grpSpLocks/>
          </p:cNvGrpSpPr>
          <p:nvPr/>
        </p:nvGrpSpPr>
        <p:grpSpPr bwMode="auto">
          <a:xfrm>
            <a:off x="2753656" y="4614177"/>
            <a:ext cx="9438344" cy="2217708"/>
            <a:chOff x="1632" y="2688"/>
            <a:chExt cx="3984" cy="1104"/>
          </a:xfrm>
          <a:solidFill>
            <a:schemeClr val="bg2">
              <a:lumMod val="20000"/>
              <a:lumOff val="80000"/>
            </a:schemeClr>
          </a:solidFill>
        </p:grpSpPr>
        <p:sp>
          <p:nvSpPr>
            <p:cNvPr id="32" name="Rectangle 14"/>
            <p:cNvSpPr>
              <a:spLocks noChangeArrowheads="1"/>
            </p:cNvSpPr>
            <p:nvPr/>
          </p:nvSpPr>
          <p:spPr bwMode="auto">
            <a:xfrm>
              <a:off x="1632" y="2688"/>
              <a:ext cx="3984" cy="1104"/>
            </a:xfrm>
            <a:prstGeom prst="rect">
              <a:avLst/>
            </a:prstGeom>
            <a:grpFill/>
            <a:ln w="76200" cmpd="tri">
              <a:solidFill>
                <a:srgbClr val="0070C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marL="342900" indent="-3429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800100" indent="-3429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257300" indent="-3429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714500" indent="-3429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171700" indent="-3429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628900" indent="-3429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3086100" indent="-3429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543300" indent="-3429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4000500" indent="-3429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altLang="en-US" sz="2400" b="1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2800" b="1">
                  <a:solidFill>
                    <a:srgbClr val="000000"/>
                  </a:solidFill>
                  <a:latin typeface="Times New Roman" panose="02020603050405020304" pitchFamily="18" charset="0"/>
                </a:rPr>
                <a:t>                          </a:t>
              </a:r>
            </a:p>
          </p:txBody>
        </p:sp>
        <p:sp>
          <p:nvSpPr>
            <p:cNvPr id="33" name="Text Box 16"/>
            <p:cNvSpPr txBox="1">
              <a:spLocks noChangeArrowheads="1"/>
            </p:cNvSpPr>
            <p:nvPr/>
          </p:nvSpPr>
          <p:spPr bwMode="auto">
            <a:xfrm>
              <a:off x="1776" y="3024"/>
              <a:ext cx="454" cy="322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fontAlgn="base">
                <a:spcBef>
                  <a:spcPct val="50000"/>
                </a:spcBef>
                <a:spcAft>
                  <a:spcPct val="0"/>
                </a:spcAft>
              </a:pPr>
              <a:r>
                <a:rPr lang="en-US" altLang="en-US" sz="3600" b="1" dirty="0">
                  <a:solidFill>
                    <a:srgbClr val="000000"/>
                  </a:solidFill>
                  <a:latin typeface="Times New Roman" panose="02020603050405020304" pitchFamily="18" charset="0"/>
                </a:rPr>
                <a:t>d)</a:t>
              </a:r>
            </a:p>
          </p:txBody>
        </p:sp>
        <p:graphicFrame>
          <p:nvGraphicFramePr>
            <p:cNvPr id="41" name="Object 24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93366697"/>
                </p:ext>
              </p:extLst>
            </p:nvPr>
          </p:nvGraphicFramePr>
          <p:xfrm>
            <a:off x="2123" y="2702"/>
            <a:ext cx="3493" cy="102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0511" name="Equation" r:id="rId5" imgW="1091726" imgH="393529" progId="Equation.3">
                    <p:embed/>
                  </p:oleObj>
                </mc:Choice>
                <mc:Fallback>
                  <p:oleObj name="Equation" r:id="rId5" imgW="1091726" imgH="393529" progId="Equation.3">
                    <p:embed/>
                    <p:pic>
                      <p:nvPicPr>
                        <p:cNvPr id="0" name="Picture 19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123" y="2702"/>
                          <a:ext cx="3493" cy="1028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42" name="Group 28"/>
          <p:cNvGrpSpPr>
            <a:grpSpLocks/>
          </p:cNvGrpSpPr>
          <p:nvPr/>
        </p:nvGrpSpPr>
        <p:grpSpPr bwMode="auto">
          <a:xfrm>
            <a:off x="53975" y="2286000"/>
            <a:ext cx="2568576" cy="2168230"/>
            <a:chOff x="192" y="2544"/>
            <a:chExt cx="1296" cy="1104"/>
          </a:xfrm>
          <a:solidFill>
            <a:schemeClr val="accent3"/>
          </a:solidFill>
        </p:grpSpPr>
        <p:sp>
          <p:nvSpPr>
            <p:cNvPr id="43" name="Rectangle 29"/>
            <p:cNvSpPr>
              <a:spLocks noChangeArrowheads="1"/>
            </p:cNvSpPr>
            <p:nvPr/>
          </p:nvSpPr>
          <p:spPr bwMode="auto">
            <a:xfrm>
              <a:off x="192" y="2544"/>
              <a:ext cx="1296" cy="1104"/>
            </a:xfrm>
            <a:prstGeom prst="rect">
              <a:avLst/>
            </a:prstGeom>
            <a:grpFill/>
            <a:ln w="76200" cmpd="tri">
              <a:solidFill>
                <a:srgbClr val="00206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marL="342900" indent="-3429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800100" indent="-3429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257300" indent="-3429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714500" indent="-3429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171700" indent="-3429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628900" indent="-3429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3086100" indent="-3429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543300" indent="-3429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4000500" indent="-3429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altLang="en-US" sz="2800" b="1" dirty="0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3600" b="1" dirty="0">
                  <a:solidFill>
                    <a:srgbClr val="000000"/>
                  </a:solidFill>
                  <a:latin typeface="Times New Roman" panose="02020603050405020304" pitchFamily="18" charset="0"/>
                </a:rPr>
                <a:t>a)</a:t>
              </a:r>
            </a:p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2800" b="1" dirty="0">
                  <a:solidFill>
                    <a:srgbClr val="000000"/>
                  </a:solidFill>
                  <a:latin typeface="Times New Roman" panose="02020603050405020304" pitchFamily="18" charset="0"/>
                </a:rPr>
                <a:t>                          </a:t>
              </a:r>
            </a:p>
          </p:txBody>
        </p:sp>
        <p:graphicFrame>
          <p:nvGraphicFramePr>
            <p:cNvPr id="44" name="Object 30"/>
            <p:cNvGraphicFramePr>
              <a:graphicFrameLocks noChangeAspect="1"/>
            </p:cNvGraphicFramePr>
            <p:nvPr/>
          </p:nvGraphicFramePr>
          <p:xfrm>
            <a:off x="460" y="2736"/>
            <a:ext cx="926" cy="72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0512" name="Equation" r:id="rId7" imgW="457002" imgH="393529" progId="Equation.3">
                    <p:embed/>
                  </p:oleObj>
                </mc:Choice>
                <mc:Fallback>
                  <p:oleObj name="Equation" r:id="rId7" imgW="457002" imgH="393529" progId="Equation.3">
                    <p:embed/>
                    <p:pic>
                      <p:nvPicPr>
                        <p:cNvPr id="0" name="Picture 20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60" y="2736"/>
                          <a:ext cx="926" cy="726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45" name="Group 31"/>
          <p:cNvGrpSpPr>
            <a:grpSpLocks/>
          </p:cNvGrpSpPr>
          <p:nvPr/>
        </p:nvGrpSpPr>
        <p:grpSpPr bwMode="auto">
          <a:xfrm>
            <a:off x="2753656" y="2286000"/>
            <a:ext cx="9438344" cy="2168230"/>
            <a:chOff x="1632" y="2688"/>
            <a:chExt cx="3984" cy="1104"/>
          </a:xfrm>
          <a:solidFill>
            <a:schemeClr val="accent3"/>
          </a:solidFill>
        </p:grpSpPr>
        <p:sp>
          <p:nvSpPr>
            <p:cNvPr id="46" name="Rectangle 32"/>
            <p:cNvSpPr>
              <a:spLocks noChangeArrowheads="1"/>
            </p:cNvSpPr>
            <p:nvPr/>
          </p:nvSpPr>
          <p:spPr bwMode="auto">
            <a:xfrm>
              <a:off x="1632" y="2688"/>
              <a:ext cx="3984" cy="1104"/>
            </a:xfrm>
            <a:prstGeom prst="rect">
              <a:avLst/>
            </a:prstGeom>
            <a:grpFill/>
            <a:ln w="76200" cmpd="tri">
              <a:solidFill>
                <a:srgbClr val="0070C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marL="342900" indent="-3429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800100" indent="-3429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257300" indent="-3429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714500" indent="-3429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171700" indent="-3429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628900" indent="-3429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3086100" indent="-3429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543300" indent="-3429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4000500" indent="-3429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altLang="en-US" sz="2400" b="1" dirty="0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2800" b="1" dirty="0">
                  <a:solidFill>
                    <a:srgbClr val="000000"/>
                  </a:solidFill>
                  <a:latin typeface="Times New Roman" panose="02020603050405020304" pitchFamily="18" charset="0"/>
                </a:rPr>
                <a:t>                          </a:t>
              </a:r>
            </a:p>
          </p:txBody>
        </p:sp>
        <p:sp>
          <p:nvSpPr>
            <p:cNvPr id="47" name="Text Box 33"/>
            <p:cNvSpPr txBox="1">
              <a:spLocks noChangeArrowheads="1"/>
            </p:cNvSpPr>
            <p:nvPr/>
          </p:nvSpPr>
          <p:spPr bwMode="auto">
            <a:xfrm>
              <a:off x="1776" y="3024"/>
              <a:ext cx="454" cy="329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fontAlgn="base">
                <a:spcBef>
                  <a:spcPct val="50000"/>
                </a:spcBef>
                <a:spcAft>
                  <a:spcPct val="0"/>
                </a:spcAft>
              </a:pPr>
              <a:r>
                <a:rPr lang="en-US" altLang="en-US" sz="3600" b="1" dirty="0">
                  <a:solidFill>
                    <a:srgbClr val="000000"/>
                  </a:solidFill>
                  <a:latin typeface="Times New Roman" panose="02020603050405020304" pitchFamily="18" charset="0"/>
                </a:rPr>
                <a:t>a)</a:t>
              </a:r>
            </a:p>
          </p:txBody>
        </p:sp>
        <p:graphicFrame>
          <p:nvGraphicFramePr>
            <p:cNvPr id="48" name="Object 34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61555116"/>
                </p:ext>
              </p:extLst>
            </p:nvPr>
          </p:nvGraphicFramePr>
          <p:xfrm>
            <a:off x="2123" y="2747"/>
            <a:ext cx="3493" cy="104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0513" name="Equation" r:id="rId9" imgW="1435100" imgH="393700" progId="Equation.3">
                    <p:embed/>
                  </p:oleObj>
                </mc:Choice>
                <mc:Fallback>
                  <p:oleObj name="Equation" r:id="rId9" imgW="1435100" imgH="393700" progId="Equation.3">
                    <p:embed/>
                    <p:pic>
                      <p:nvPicPr>
                        <p:cNvPr id="0" name="Picture 21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123" y="2747"/>
                          <a:ext cx="3493" cy="1045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</p:spTree>
    <p:extLst>
      <p:ext uri="{BB962C8B-B14F-4D97-AF65-F5344CB8AC3E}">
        <p14:creationId xmlns:p14="http://schemas.microsoft.com/office/powerpoint/2010/main" val="24770435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7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2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accent1">
              <a:lumMod val="90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9"/>
          <p:cNvSpPr>
            <a:spLocks noChangeArrowheads="1"/>
          </p:cNvSpPr>
          <p:nvPr/>
        </p:nvSpPr>
        <p:spPr bwMode="auto">
          <a:xfrm>
            <a:off x="212271" y="312868"/>
            <a:ext cx="2631233" cy="685800"/>
          </a:xfrm>
          <a:prstGeom prst="rect">
            <a:avLst/>
          </a:prstGeom>
          <a:noFill/>
          <a:ln w="76200" cmpd="tri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3600" b="1" dirty="0" err="1">
                <a:solidFill>
                  <a:srgbClr val="A50021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Bài</a:t>
            </a:r>
            <a:r>
              <a:rPr lang="en-US" altLang="en-US" sz="3600" b="1" dirty="0">
                <a:solidFill>
                  <a:srgbClr val="A50021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 3: </a:t>
            </a:r>
            <a:r>
              <a:rPr lang="en-US" altLang="en-US" sz="3600" b="1" dirty="0" err="1">
                <a:solidFill>
                  <a:srgbClr val="A50021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Tìm</a:t>
            </a:r>
            <a:r>
              <a:rPr lang="en-US" altLang="en-US" sz="3600" b="1" dirty="0">
                <a:solidFill>
                  <a:srgbClr val="A50021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 x</a:t>
            </a:r>
            <a:endParaRPr lang="en-US" altLang="en-US" sz="3600" b="1" dirty="0">
              <a:solidFill>
                <a:srgbClr val="000000"/>
              </a:solidFill>
              <a:latin typeface="Times New Roman" panose="02020603050405020304" pitchFamily="18" charset="0"/>
              <a:sym typeface="Wingdings" panose="05000000000000000000" pitchFamily="2" charset="2"/>
            </a:endParaRPr>
          </a:p>
        </p:txBody>
      </p:sp>
      <p:graphicFrame>
        <p:nvGraphicFramePr>
          <p:cNvPr id="23" name="Object 49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69895226"/>
              </p:ext>
            </p:extLst>
          </p:nvPr>
        </p:nvGraphicFramePr>
        <p:xfrm>
          <a:off x="1028249" y="1090164"/>
          <a:ext cx="2822575" cy="17859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24" name="Equation" r:id="rId4" imgW="622080" imgH="393480" progId="Equation.3">
                  <p:embed/>
                </p:oleObj>
              </mc:Choice>
              <mc:Fallback>
                <p:oleObj name="Equation" r:id="rId4" imgW="622080" imgH="393480" progId="Equation.3">
                  <p:embed/>
                  <p:pic>
                    <p:nvPicPr>
                      <p:cNvPr id="0" name="Picture 11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28249" y="1090164"/>
                        <a:ext cx="2822575" cy="17859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" name="Object 5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40213006"/>
              </p:ext>
            </p:extLst>
          </p:nvPr>
        </p:nvGraphicFramePr>
        <p:xfrm>
          <a:off x="7299701" y="950854"/>
          <a:ext cx="2821665" cy="18959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25" name="Equation" r:id="rId6" imgW="660240" imgH="393480" progId="Equation.3">
                  <p:embed/>
                </p:oleObj>
              </mc:Choice>
              <mc:Fallback>
                <p:oleObj name="Equation" r:id="rId6" imgW="660240" imgH="393480" progId="Equation.3">
                  <p:embed/>
                  <p:pic>
                    <p:nvPicPr>
                      <p:cNvPr id="0" name="Picture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299701" y="950854"/>
                        <a:ext cx="2821665" cy="18959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" name="Object 5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83146165"/>
              </p:ext>
            </p:extLst>
          </p:nvPr>
        </p:nvGraphicFramePr>
        <p:xfrm>
          <a:off x="2675626" y="4739083"/>
          <a:ext cx="2821665" cy="18959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26" name="Equation" r:id="rId8" imgW="685800" imgH="393700" progId="Equation.3">
                  <p:embed/>
                </p:oleObj>
              </mc:Choice>
              <mc:Fallback>
                <p:oleObj name="Equation" r:id="rId8" imgW="685800" imgH="393700" progId="Equation.3">
                  <p:embed/>
                  <p:pic>
                    <p:nvPicPr>
                      <p:cNvPr id="0" name="Picture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75626" y="4739083"/>
                        <a:ext cx="2821665" cy="18959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414471" y="1583087"/>
            <a:ext cx="53091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</a:t>
            </a:r>
            <a:endParaRPr lang="en-US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6733772" y="1534101"/>
            <a:ext cx="55656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</a:t>
            </a:r>
            <a:endParaRPr lang="en-US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2100851" y="5403971"/>
            <a:ext cx="50526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c.</a:t>
            </a:r>
            <a:endParaRPr lang="en-US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394836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2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2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2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0" dur="2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2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2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8" dur="2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7" grpId="0"/>
      <p:bldP spid="3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49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703821551"/>
              </p:ext>
            </p:extLst>
          </p:nvPr>
        </p:nvGraphicFramePr>
        <p:xfrm>
          <a:off x="497115" y="857251"/>
          <a:ext cx="2025650" cy="106409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48" name="Equation" r:id="rId3" imgW="749160" imgH="393480" progId="Equation.3">
                  <p:embed/>
                </p:oleObj>
              </mc:Choice>
              <mc:Fallback>
                <p:oleObj name="Equation" r:id="rId3" imgW="749160" imgH="393480" progId="Equation.3">
                  <p:embed/>
                  <p:pic>
                    <p:nvPicPr>
                      <p:cNvPr id="0" name="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7115" y="857251"/>
                        <a:ext cx="2025650" cy="1064093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ctangle 9"/>
          <p:cNvSpPr>
            <a:spLocks noChangeArrowheads="1"/>
          </p:cNvSpPr>
          <p:nvPr/>
        </p:nvSpPr>
        <p:spPr bwMode="auto">
          <a:xfrm>
            <a:off x="106136" y="67940"/>
            <a:ext cx="2631233" cy="685800"/>
          </a:xfrm>
          <a:prstGeom prst="rect">
            <a:avLst/>
          </a:prstGeom>
          <a:noFill/>
          <a:ln w="76200" cmpd="tri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3600" b="1" dirty="0" err="1">
                <a:solidFill>
                  <a:srgbClr val="A50021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Bài</a:t>
            </a:r>
            <a:r>
              <a:rPr lang="en-US" altLang="en-US" sz="3600" b="1" dirty="0">
                <a:solidFill>
                  <a:srgbClr val="A50021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 3: </a:t>
            </a:r>
            <a:r>
              <a:rPr lang="en-US" altLang="en-US" sz="3600" b="1" dirty="0" err="1">
                <a:solidFill>
                  <a:srgbClr val="A50021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Tìm</a:t>
            </a:r>
            <a:r>
              <a:rPr lang="en-US" altLang="en-US" sz="3600" b="1" dirty="0">
                <a:solidFill>
                  <a:srgbClr val="A50021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 x</a:t>
            </a:r>
            <a:endParaRPr lang="en-US" altLang="en-US" sz="3600" b="1" dirty="0">
              <a:solidFill>
                <a:srgbClr val="000000"/>
              </a:solidFill>
              <a:latin typeface="Times New Roman" panose="02020603050405020304" pitchFamily="18" charset="0"/>
              <a:sym typeface="Wingdings" panose="05000000000000000000" pitchFamily="2" charset="2"/>
            </a:endParaRPr>
          </a:p>
        </p:txBody>
      </p:sp>
      <p:graphicFrame>
        <p:nvGraphicFramePr>
          <p:cNvPr id="7" name="Object 4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06676842"/>
              </p:ext>
            </p:extLst>
          </p:nvPr>
        </p:nvGraphicFramePr>
        <p:xfrm>
          <a:off x="1411743" y="1948543"/>
          <a:ext cx="1551894" cy="100080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49" name="Equation" r:id="rId5" imgW="609480" imgH="393480" progId="Equation.3">
                  <p:embed/>
                </p:oleObj>
              </mc:Choice>
              <mc:Fallback>
                <p:oleObj name="Equation" r:id="rId5" imgW="609480" imgH="393480" progId="Equation.3">
                  <p:embed/>
                  <p:pic>
                    <p:nvPicPr>
                      <p:cNvPr id="0" name="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11743" y="1948543"/>
                        <a:ext cx="1551894" cy="1000803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4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80173441"/>
              </p:ext>
            </p:extLst>
          </p:nvPr>
        </p:nvGraphicFramePr>
        <p:xfrm>
          <a:off x="1484312" y="2974296"/>
          <a:ext cx="1095602" cy="96855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50" name="Equation" r:id="rId7" imgW="444240" imgH="393480" progId="Equation.3">
                  <p:embed/>
                </p:oleObj>
              </mc:Choice>
              <mc:Fallback>
                <p:oleObj name="Equation" r:id="rId7" imgW="444240" imgH="393480" progId="Equation.3">
                  <p:embed/>
                  <p:pic>
                    <p:nvPicPr>
                      <p:cNvPr id="0" name="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84312" y="2974296"/>
                        <a:ext cx="1095602" cy="968558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5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92168138"/>
              </p:ext>
            </p:extLst>
          </p:nvPr>
        </p:nvGraphicFramePr>
        <p:xfrm>
          <a:off x="4956629" y="747032"/>
          <a:ext cx="1991326" cy="112258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51" name="Equation" r:id="rId9" imgW="787320" imgH="393480" progId="Equation.3">
                  <p:embed/>
                </p:oleObj>
              </mc:Choice>
              <mc:Fallback>
                <p:oleObj name="Equation" r:id="rId9" imgW="787320" imgH="393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56629" y="747032"/>
                        <a:ext cx="1991326" cy="1122589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5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03169769"/>
              </p:ext>
            </p:extLst>
          </p:nvPr>
        </p:nvGraphicFramePr>
        <p:xfrm>
          <a:off x="5848804" y="1952852"/>
          <a:ext cx="1670050" cy="11223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52" name="Equation" r:id="rId11" imgW="660240" imgH="393480" progId="Equation.3">
                  <p:embed/>
                </p:oleObj>
              </mc:Choice>
              <mc:Fallback>
                <p:oleObj name="Equation" r:id="rId11" imgW="660240" imgH="393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48804" y="1952852"/>
                        <a:ext cx="1670050" cy="1122362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5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88249117"/>
              </p:ext>
            </p:extLst>
          </p:nvPr>
        </p:nvGraphicFramePr>
        <p:xfrm>
          <a:off x="5922736" y="3052989"/>
          <a:ext cx="1123950" cy="11223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53" name="Equation" r:id="rId13" imgW="444240" imgH="393480" progId="Equation.3">
                  <p:embed/>
                </p:oleObj>
              </mc:Choice>
              <mc:Fallback>
                <p:oleObj name="Equation" r:id="rId13" imgW="444240" imgH="393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22736" y="3052989"/>
                        <a:ext cx="1123950" cy="1122363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5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40201668"/>
              </p:ext>
            </p:extLst>
          </p:nvPr>
        </p:nvGraphicFramePr>
        <p:xfrm>
          <a:off x="8497435" y="689884"/>
          <a:ext cx="2153868" cy="122056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54" name="Equation" r:id="rId15" imgW="812520" imgH="393480" progId="Equation.3">
                  <p:embed/>
                </p:oleObj>
              </mc:Choice>
              <mc:Fallback>
                <p:oleObj name="Equation" r:id="rId15" imgW="812520" imgH="393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497435" y="689884"/>
                        <a:ext cx="2153868" cy="122056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5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03977032"/>
              </p:ext>
            </p:extLst>
          </p:nvPr>
        </p:nvGraphicFramePr>
        <p:xfrm>
          <a:off x="9610953" y="1993220"/>
          <a:ext cx="1914525" cy="1285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55" name="Equation" r:id="rId17" imgW="685800" imgH="393480" progId="Equation.3">
                  <p:embed/>
                </p:oleObj>
              </mc:Choice>
              <mc:Fallback>
                <p:oleObj name="Equation" r:id="rId17" imgW="685800" imgH="393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610953" y="1993220"/>
                        <a:ext cx="1914525" cy="128587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ct 5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9146555"/>
              </p:ext>
            </p:extLst>
          </p:nvPr>
        </p:nvGraphicFramePr>
        <p:xfrm>
          <a:off x="9709830" y="3247118"/>
          <a:ext cx="1206500" cy="1285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56" name="Equation" r:id="rId19" imgW="431640" imgH="393480" progId="Equation.3">
                  <p:embed/>
                </p:oleObj>
              </mc:Choice>
              <mc:Fallback>
                <p:oleObj name="Equation" r:id="rId19" imgW="431640" imgH="393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709830" y="3247118"/>
                        <a:ext cx="1206500" cy="128587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2171712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2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2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2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2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2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2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5" dur="2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8" dur="2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1" dur="2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02975" y="313650"/>
            <a:ext cx="663963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3600" b="1" dirty="0" err="1">
                <a:solidFill>
                  <a:srgbClr val="A50021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Bài</a:t>
            </a:r>
            <a:r>
              <a:rPr lang="en-US" altLang="en-US" sz="3600" b="1" dirty="0">
                <a:solidFill>
                  <a:srgbClr val="A50021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sz="3600" b="1" dirty="0" smtClean="0">
                <a:solidFill>
                  <a:srgbClr val="A50021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4: </a:t>
            </a:r>
            <a:r>
              <a:rPr lang="en-US" altLang="en-US" sz="3600" b="1" dirty="0" err="1" smtClean="0">
                <a:solidFill>
                  <a:srgbClr val="A50021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Tính</a:t>
            </a:r>
            <a:r>
              <a:rPr lang="en-US" altLang="en-US" sz="3600" b="1" dirty="0" smtClean="0">
                <a:solidFill>
                  <a:srgbClr val="A50021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sz="3600" b="1" dirty="0" err="1" smtClean="0">
                <a:solidFill>
                  <a:srgbClr val="A50021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bằng</a:t>
            </a:r>
            <a:r>
              <a:rPr lang="en-US" altLang="en-US" sz="3600" b="1" dirty="0" smtClean="0">
                <a:solidFill>
                  <a:srgbClr val="A50021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sz="3600" b="1" dirty="0" err="1" smtClean="0">
                <a:solidFill>
                  <a:srgbClr val="A50021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cách</a:t>
            </a:r>
            <a:r>
              <a:rPr lang="en-US" altLang="en-US" sz="3600" b="1" dirty="0" smtClean="0">
                <a:solidFill>
                  <a:srgbClr val="A50021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sz="3600" b="1" dirty="0" err="1" smtClean="0">
                <a:solidFill>
                  <a:srgbClr val="A50021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thuận</a:t>
            </a:r>
            <a:r>
              <a:rPr lang="en-US" altLang="en-US" sz="3600" b="1" dirty="0" smtClean="0">
                <a:solidFill>
                  <a:srgbClr val="A50021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sz="3600" b="1" dirty="0" err="1" smtClean="0">
                <a:solidFill>
                  <a:srgbClr val="A50021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tiện</a:t>
            </a:r>
            <a:endParaRPr lang="en-US" altLang="en-US" sz="3600" b="1" dirty="0">
              <a:solidFill>
                <a:srgbClr val="000000"/>
              </a:solidFill>
              <a:latin typeface="Times New Roman" panose="02020603050405020304" pitchFamily="18" charset="0"/>
              <a:sym typeface="Wingdings" panose="05000000000000000000" pitchFamily="2" charset="2"/>
            </a:endParaRPr>
          </a:p>
        </p:txBody>
      </p:sp>
      <p:graphicFrame>
        <p:nvGraphicFramePr>
          <p:cNvPr id="6" name="Object 49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9584034"/>
              </p:ext>
            </p:extLst>
          </p:nvPr>
        </p:nvGraphicFramePr>
        <p:xfrm>
          <a:off x="962479" y="1064079"/>
          <a:ext cx="2838450" cy="11890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556" name="Equation" r:id="rId3" imgW="939600" imgH="393480" progId="Equation.3">
                  <p:embed/>
                </p:oleObj>
              </mc:Choice>
              <mc:Fallback>
                <p:oleObj name="Equation" r:id="rId3" imgW="939600" imgH="393480" progId="Equation.3">
                  <p:embed/>
                  <p:pic>
                    <p:nvPicPr>
                      <p:cNvPr id="0" name="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62479" y="1064079"/>
                        <a:ext cx="2838450" cy="1189038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4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77550180"/>
              </p:ext>
            </p:extLst>
          </p:nvPr>
        </p:nvGraphicFramePr>
        <p:xfrm>
          <a:off x="5922282" y="1158875"/>
          <a:ext cx="2644775" cy="11890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557" name="Equation" r:id="rId5" imgW="876240" imgH="393480" progId="Equation.3">
                  <p:embed/>
                </p:oleObj>
              </mc:Choice>
              <mc:Fallback>
                <p:oleObj name="Equation" r:id="rId5" imgW="876240" imgH="393480" progId="Equation.3">
                  <p:embed/>
                  <p:pic>
                    <p:nvPicPr>
                      <p:cNvPr id="0" name="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22282" y="1158875"/>
                        <a:ext cx="2644775" cy="1189038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9280918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2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2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96840" y="76885"/>
            <a:ext cx="663963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3600" b="1" dirty="0" err="1">
                <a:solidFill>
                  <a:srgbClr val="A50021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Bài</a:t>
            </a:r>
            <a:r>
              <a:rPr lang="en-US" altLang="en-US" sz="3600" b="1" dirty="0">
                <a:solidFill>
                  <a:srgbClr val="A50021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sz="3600" b="1" dirty="0" smtClean="0">
                <a:solidFill>
                  <a:srgbClr val="A50021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4: </a:t>
            </a:r>
            <a:r>
              <a:rPr lang="en-US" altLang="en-US" sz="3600" b="1" dirty="0" err="1" smtClean="0">
                <a:solidFill>
                  <a:srgbClr val="A50021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Tính</a:t>
            </a:r>
            <a:r>
              <a:rPr lang="en-US" altLang="en-US" sz="3600" b="1" dirty="0" smtClean="0">
                <a:solidFill>
                  <a:srgbClr val="A50021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sz="3600" b="1" dirty="0" err="1" smtClean="0">
                <a:solidFill>
                  <a:srgbClr val="A50021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bằng</a:t>
            </a:r>
            <a:r>
              <a:rPr lang="en-US" altLang="en-US" sz="3600" b="1" dirty="0" smtClean="0">
                <a:solidFill>
                  <a:srgbClr val="A50021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sz="3600" b="1" dirty="0" err="1" smtClean="0">
                <a:solidFill>
                  <a:srgbClr val="A50021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cách</a:t>
            </a:r>
            <a:r>
              <a:rPr lang="en-US" altLang="en-US" sz="3600" b="1" dirty="0" smtClean="0">
                <a:solidFill>
                  <a:srgbClr val="A50021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sz="3600" b="1" dirty="0" err="1" smtClean="0">
                <a:solidFill>
                  <a:srgbClr val="A50021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thuận</a:t>
            </a:r>
            <a:r>
              <a:rPr lang="en-US" altLang="en-US" sz="3600" b="1" dirty="0" smtClean="0">
                <a:solidFill>
                  <a:srgbClr val="A50021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sz="3600" b="1" dirty="0" err="1" smtClean="0">
                <a:solidFill>
                  <a:srgbClr val="A50021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tiện</a:t>
            </a:r>
            <a:endParaRPr lang="en-US" altLang="en-US" sz="3600" b="1" dirty="0">
              <a:solidFill>
                <a:srgbClr val="000000"/>
              </a:solidFill>
              <a:latin typeface="Times New Roman" panose="02020603050405020304" pitchFamily="18" charset="0"/>
              <a:sym typeface="Wingdings" panose="05000000000000000000" pitchFamily="2" charset="2"/>
            </a:endParaRPr>
          </a:p>
        </p:txBody>
      </p:sp>
      <p:graphicFrame>
        <p:nvGraphicFramePr>
          <p:cNvPr id="6" name="Object 49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31881411"/>
              </p:ext>
            </p:extLst>
          </p:nvPr>
        </p:nvGraphicFramePr>
        <p:xfrm>
          <a:off x="530677" y="1105128"/>
          <a:ext cx="8356160" cy="118903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580" name="Equation" r:id="rId3" imgW="2768400" imgH="393480" progId="Equation.3">
                  <p:embed/>
                </p:oleObj>
              </mc:Choice>
              <mc:Fallback>
                <p:oleObj name="Equation" r:id="rId3" imgW="2768400" imgH="393480" progId="Equation.3">
                  <p:embed/>
                  <p:pic>
                    <p:nvPicPr>
                      <p:cNvPr id="0" name="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0677" y="1105128"/>
                        <a:ext cx="8356160" cy="1189036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4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03168151"/>
              </p:ext>
            </p:extLst>
          </p:nvPr>
        </p:nvGraphicFramePr>
        <p:xfrm>
          <a:off x="554718" y="2873602"/>
          <a:ext cx="9774238" cy="11890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581" name="Equation" r:id="rId5" imgW="3238200" imgH="393480" progId="Equation.3">
                  <p:embed/>
                </p:oleObj>
              </mc:Choice>
              <mc:Fallback>
                <p:oleObj name="Equation" r:id="rId5" imgW="3238200" imgH="393480" progId="Equation.3">
                  <p:embed/>
                  <p:pic>
                    <p:nvPicPr>
                      <p:cNvPr id="0" name="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4718" y="2873602"/>
                        <a:ext cx="9774238" cy="1189037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3067055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2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2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02975" y="313650"/>
            <a:ext cx="135165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3600" b="1" dirty="0" err="1">
                <a:solidFill>
                  <a:srgbClr val="A50021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Bài</a:t>
            </a:r>
            <a:r>
              <a:rPr lang="en-US" altLang="en-US" sz="3600" b="1" dirty="0">
                <a:solidFill>
                  <a:srgbClr val="A50021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sz="3600" b="1" dirty="0" smtClean="0">
                <a:solidFill>
                  <a:srgbClr val="A50021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5:</a:t>
            </a:r>
            <a:endParaRPr lang="en-US" altLang="en-US" sz="3600" b="1" dirty="0">
              <a:solidFill>
                <a:srgbClr val="000000"/>
              </a:solidFill>
              <a:latin typeface="Times New Roman" panose="02020603050405020304" pitchFamily="18" charset="0"/>
              <a:sym typeface="Wingdings" panose="05000000000000000000" pitchFamily="2" charset="2"/>
            </a:endParaRPr>
          </a:p>
        </p:txBody>
      </p:sp>
      <p:graphicFrame>
        <p:nvGraphicFramePr>
          <p:cNvPr id="6" name="Object 49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31882419"/>
              </p:ext>
            </p:extLst>
          </p:nvPr>
        </p:nvGraphicFramePr>
        <p:xfrm>
          <a:off x="3419679" y="3613077"/>
          <a:ext cx="2147888" cy="11890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606" name="Equation" r:id="rId3" imgW="711000" imgH="393480" progId="Equation.3">
                  <p:embed/>
                </p:oleObj>
              </mc:Choice>
              <mc:Fallback>
                <p:oleObj name="Equation" r:id="rId3" imgW="711000" imgH="393480" progId="Equation.3">
                  <p:embed/>
                  <p:pic>
                    <p:nvPicPr>
                      <p:cNvPr id="0" name="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19679" y="3613077"/>
                        <a:ext cx="2147888" cy="1189037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Rectangle 7"/>
          <p:cNvSpPr/>
          <p:nvPr/>
        </p:nvSpPr>
        <p:spPr>
          <a:xfrm>
            <a:off x="4806259" y="2291180"/>
            <a:ext cx="168507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3600" b="1" dirty="0" err="1">
                <a:solidFill>
                  <a:srgbClr val="A50021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Bài</a:t>
            </a:r>
            <a:r>
              <a:rPr lang="en-US" altLang="en-US" sz="3600" b="1" dirty="0">
                <a:solidFill>
                  <a:srgbClr val="A50021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sz="3600" b="1" dirty="0" err="1" smtClean="0">
                <a:solidFill>
                  <a:srgbClr val="A50021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giải</a:t>
            </a:r>
            <a:endParaRPr lang="en-US" altLang="en-US" sz="3600" b="1" dirty="0">
              <a:solidFill>
                <a:srgbClr val="000000"/>
              </a:solidFill>
              <a:latin typeface="Times New Roman" panose="02020603050405020304" pitchFamily="18" charset="0"/>
              <a:sym typeface="Wingdings" panose="05000000000000000000" pitchFamily="2" charset="2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815547" y="3021446"/>
            <a:ext cx="10486460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800" b="1" dirty="0" err="1" smtClean="0">
                <a:latin typeface="Times New Roman" panose="02020603050405020304" pitchFamily="18" charset="0"/>
                <a:sym typeface="Wingdings" panose="05000000000000000000" pitchFamily="2" charset="2"/>
              </a:rPr>
              <a:t>Số</a:t>
            </a:r>
            <a:r>
              <a:rPr lang="en-US" altLang="en-US" sz="2800" b="1" dirty="0" smtClean="0">
                <a:latin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sz="2800" b="1" dirty="0" err="1" smtClean="0">
                <a:latin typeface="Times New Roman" panose="02020603050405020304" pitchFamily="18" charset="0"/>
                <a:sym typeface="Wingdings" panose="05000000000000000000" pitchFamily="2" charset="2"/>
              </a:rPr>
              <a:t>học</a:t>
            </a:r>
            <a:r>
              <a:rPr lang="en-US" altLang="en-US" sz="2800" b="1" dirty="0" smtClean="0">
                <a:latin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sz="2800" b="1" dirty="0" err="1" smtClean="0">
                <a:latin typeface="Times New Roman" panose="02020603050405020304" pitchFamily="18" charset="0"/>
                <a:sym typeface="Wingdings" panose="05000000000000000000" pitchFamily="2" charset="2"/>
              </a:rPr>
              <a:t>sinh</a:t>
            </a:r>
            <a:r>
              <a:rPr lang="en-US" altLang="en-US" sz="2800" b="1" dirty="0" smtClean="0">
                <a:latin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sz="2800" b="1" dirty="0" err="1" smtClean="0">
                <a:latin typeface="Times New Roman" panose="02020603050405020304" pitchFamily="18" charset="0"/>
                <a:sym typeface="Wingdings" panose="05000000000000000000" pitchFamily="2" charset="2"/>
              </a:rPr>
              <a:t>học</a:t>
            </a:r>
            <a:r>
              <a:rPr lang="en-US" altLang="en-US" sz="2800" b="1" dirty="0" smtClean="0">
                <a:latin typeface="Times New Roman" panose="02020603050405020304" pitchFamily="18" charset="0"/>
                <a:sym typeface="Wingdings" panose="05000000000000000000" pitchFamily="2" charset="2"/>
              </a:rPr>
              <a:t> Tin </a:t>
            </a:r>
            <a:r>
              <a:rPr lang="en-US" altLang="en-US" sz="2800" b="1" dirty="0" err="1" smtClean="0">
                <a:latin typeface="Times New Roman" panose="02020603050405020304" pitchFamily="18" charset="0"/>
                <a:sym typeface="Wingdings" panose="05000000000000000000" pitchFamily="2" charset="2"/>
              </a:rPr>
              <a:t>học</a:t>
            </a:r>
            <a:r>
              <a:rPr lang="en-US" altLang="en-US" sz="2800" b="1" dirty="0" smtClean="0">
                <a:latin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sz="2800" b="1" dirty="0" err="1" smtClean="0">
                <a:latin typeface="Times New Roman" panose="02020603050405020304" pitchFamily="18" charset="0"/>
                <a:sym typeface="Wingdings" panose="05000000000000000000" pitchFamily="2" charset="2"/>
              </a:rPr>
              <a:t>và</a:t>
            </a:r>
            <a:r>
              <a:rPr lang="en-US" altLang="en-US" sz="2800" b="1" dirty="0" smtClean="0">
                <a:latin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sz="2800" b="1" dirty="0" err="1" smtClean="0">
                <a:latin typeface="Times New Roman" panose="02020603050405020304" pitchFamily="18" charset="0"/>
                <a:sym typeface="Wingdings" panose="05000000000000000000" pitchFamily="2" charset="2"/>
              </a:rPr>
              <a:t>tiếng</a:t>
            </a:r>
            <a:r>
              <a:rPr lang="en-US" altLang="en-US" sz="2800" b="1" dirty="0" smtClean="0">
                <a:latin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sz="2800" b="1" dirty="0" err="1" smtClean="0">
                <a:latin typeface="Times New Roman" panose="02020603050405020304" pitchFamily="18" charset="0"/>
                <a:sym typeface="Wingdings" panose="05000000000000000000" pitchFamily="2" charset="2"/>
              </a:rPr>
              <a:t>Anh</a:t>
            </a:r>
            <a:r>
              <a:rPr lang="en-US" altLang="en-US" sz="2800" b="1" dirty="0" smtClean="0">
                <a:latin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sz="2800" b="1" dirty="0" err="1" smtClean="0">
                <a:latin typeface="Times New Roman" panose="02020603050405020304" pitchFamily="18" charset="0"/>
                <a:sym typeface="Wingdings" panose="05000000000000000000" pitchFamily="2" charset="2"/>
              </a:rPr>
              <a:t>bằng</a:t>
            </a:r>
            <a:r>
              <a:rPr lang="en-US" altLang="en-US" sz="2800" b="1" dirty="0" smtClean="0">
                <a:latin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sz="2800" b="1" dirty="0" err="1" smtClean="0">
                <a:latin typeface="Times New Roman" panose="02020603050405020304" pitchFamily="18" charset="0"/>
                <a:sym typeface="Wingdings" panose="05000000000000000000" pitchFamily="2" charset="2"/>
              </a:rPr>
              <a:t>số</a:t>
            </a:r>
            <a:r>
              <a:rPr lang="en-US" altLang="en-US" sz="2800" b="1" dirty="0" smtClean="0">
                <a:latin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sz="2800" b="1" dirty="0" err="1" smtClean="0">
                <a:latin typeface="Times New Roman" panose="02020603050405020304" pitchFamily="18" charset="0"/>
                <a:sym typeface="Wingdings" panose="05000000000000000000" pitchFamily="2" charset="2"/>
              </a:rPr>
              <a:t>phần</a:t>
            </a:r>
            <a:r>
              <a:rPr lang="en-US" altLang="en-US" sz="2800" b="1" dirty="0" smtClean="0">
                <a:latin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sz="2800" b="1" dirty="0" err="1" smtClean="0">
                <a:latin typeface="Times New Roman" panose="02020603050405020304" pitchFamily="18" charset="0"/>
                <a:sym typeface="Wingdings" panose="05000000000000000000" pitchFamily="2" charset="2"/>
              </a:rPr>
              <a:t>tổng</a:t>
            </a:r>
            <a:r>
              <a:rPr lang="en-US" altLang="en-US" sz="2800" b="1" dirty="0" smtClean="0">
                <a:latin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sz="2800" b="1" dirty="0" err="1" smtClean="0">
                <a:latin typeface="Times New Roman" panose="02020603050405020304" pitchFamily="18" charset="0"/>
                <a:sym typeface="Wingdings" panose="05000000000000000000" pitchFamily="2" charset="2"/>
              </a:rPr>
              <a:t>số</a:t>
            </a:r>
            <a:r>
              <a:rPr lang="en-US" altLang="en-US" sz="2800" b="1" dirty="0" smtClean="0">
                <a:latin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sz="2800" b="1" dirty="0" err="1" smtClean="0">
                <a:latin typeface="Times New Roman" panose="02020603050405020304" pitchFamily="18" charset="0"/>
                <a:sym typeface="Wingdings" panose="05000000000000000000" pitchFamily="2" charset="2"/>
              </a:rPr>
              <a:t>học</a:t>
            </a:r>
            <a:r>
              <a:rPr lang="en-US" altLang="en-US" sz="2800" b="1" dirty="0" smtClean="0">
                <a:latin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sz="2800" b="1" dirty="0" err="1" smtClean="0">
                <a:latin typeface="Times New Roman" panose="02020603050405020304" pitchFamily="18" charset="0"/>
                <a:sym typeface="Wingdings" panose="05000000000000000000" pitchFamily="2" charset="2"/>
              </a:rPr>
              <a:t>sinh</a:t>
            </a:r>
            <a:endParaRPr lang="en-US" altLang="en-US" sz="2800" b="1" dirty="0" smtClean="0">
              <a:latin typeface="Times New Roman" panose="02020603050405020304" pitchFamily="18" charset="0"/>
              <a:sym typeface="Wingdings" panose="05000000000000000000" pitchFamily="2" charset="2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800" b="1" dirty="0" smtClean="0">
                <a:latin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sz="2800" b="1" dirty="0" err="1" smtClean="0">
                <a:latin typeface="Times New Roman" panose="02020603050405020304" pitchFamily="18" charset="0"/>
                <a:sym typeface="Wingdings" panose="05000000000000000000" pitchFamily="2" charset="2"/>
              </a:rPr>
              <a:t>cả</a:t>
            </a:r>
            <a:r>
              <a:rPr lang="en-US" altLang="en-US" sz="2800" b="1" dirty="0" smtClean="0">
                <a:latin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sz="2800" b="1" dirty="0" err="1" smtClean="0">
                <a:latin typeface="Times New Roman" panose="02020603050405020304" pitchFamily="18" charset="0"/>
                <a:sym typeface="Wingdings" panose="05000000000000000000" pitchFamily="2" charset="2"/>
              </a:rPr>
              <a:t>lớp</a:t>
            </a:r>
            <a:r>
              <a:rPr lang="en-US" altLang="en-US" sz="2800" b="1" dirty="0" smtClean="0">
                <a:latin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sz="2800" b="1" dirty="0" err="1" smtClean="0">
                <a:latin typeface="Times New Roman" panose="02020603050405020304" pitchFamily="18" charset="0"/>
                <a:sym typeface="Wingdings" panose="05000000000000000000" pitchFamily="2" charset="2"/>
              </a:rPr>
              <a:t>là</a:t>
            </a:r>
            <a:r>
              <a:rPr lang="en-US" altLang="en-US" sz="2800" b="1" dirty="0" smtClean="0">
                <a:latin typeface="Times New Roman" panose="02020603050405020304" pitchFamily="18" charset="0"/>
                <a:sym typeface="Wingdings" panose="05000000000000000000" pitchFamily="2" charset="2"/>
              </a:rPr>
              <a:t> :</a:t>
            </a:r>
            <a:endParaRPr lang="en-US" altLang="en-US" sz="2800" b="1" dirty="0">
              <a:solidFill>
                <a:srgbClr val="000000"/>
              </a:solidFill>
              <a:latin typeface="Times New Roman" panose="02020603050405020304" pitchFamily="18" charset="0"/>
              <a:sym typeface="Wingdings" panose="05000000000000000000" pitchFamily="2" charset="2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6560955" y="5086112"/>
            <a:ext cx="263084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800" b="1" dirty="0" err="1" smtClean="0">
                <a:latin typeface="Times New Roman" panose="02020603050405020304" pitchFamily="18" charset="0"/>
                <a:sym typeface="Wingdings" panose="05000000000000000000" pitchFamily="2" charset="2"/>
              </a:rPr>
              <a:t>tổng</a:t>
            </a:r>
            <a:r>
              <a:rPr lang="en-US" altLang="en-US" sz="2800" b="1" dirty="0" smtClean="0">
                <a:latin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sz="2800" b="1" dirty="0" err="1" smtClean="0">
                <a:latin typeface="Times New Roman" panose="02020603050405020304" pitchFamily="18" charset="0"/>
                <a:sym typeface="Wingdings" panose="05000000000000000000" pitchFamily="2" charset="2"/>
              </a:rPr>
              <a:t>số</a:t>
            </a:r>
            <a:r>
              <a:rPr lang="en-US" altLang="en-US" sz="2800" b="1" dirty="0" smtClean="0">
                <a:latin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sz="2800" b="1" dirty="0" err="1" smtClean="0">
                <a:latin typeface="Times New Roman" panose="02020603050405020304" pitchFamily="18" charset="0"/>
                <a:sym typeface="Wingdings" panose="05000000000000000000" pitchFamily="2" charset="2"/>
              </a:rPr>
              <a:t>học</a:t>
            </a:r>
            <a:r>
              <a:rPr lang="en-US" altLang="en-US" sz="2800" b="1" dirty="0" smtClean="0">
                <a:latin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sz="2800" b="1" dirty="0" err="1" smtClean="0">
                <a:latin typeface="Times New Roman" panose="02020603050405020304" pitchFamily="18" charset="0"/>
                <a:sym typeface="Wingdings" panose="05000000000000000000" pitchFamily="2" charset="2"/>
              </a:rPr>
              <a:t>sinh</a:t>
            </a:r>
            <a:endParaRPr lang="en-US" altLang="en-US" sz="2800" b="1" dirty="0">
              <a:latin typeface="Times New Roman" panose="02020603050405020304" pitchFamily="18" charset="0"/>
              <a:sym typeface="Wingdings" panose="05000000000000000000" pitchFamily="2" charset="2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4725165" y="5121066"/>
            <a:ext cx="153279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800" b="1" dirty="0" err="1" smtClean="0">
                <a:latin typeface="Times New Roman" panose="02020603050405020304" pitchFamily="18" charset="0"/>
                <a:sym typeface="Wingdings" panose="05000000000000000000" pitchFamily="2" charset="2"/>
              </a:rPr>
              <a:t>Đáp</a:t>
            </a:r>
            <a:r>
              <a:rPr lang="en-US" altLang="en-US" sz="2800" b="1" dirty="0" smtClean="0">
                <a:latin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sz="2800" b="1" dirty="0" err="1" smtClean="0">
                <a:latin typeface="Times New Roman" panose="02020603050405020304" pitchFamily="18" charset="0"/>
                <a:sym typeface="Wingdings" panose="05000000000000000000" pitchFamily="2" charset="2"/>
              </a:rPr>
              <a:t>số</a:t>
            </a:r>
            <a:r>
              <a:rPr lang="en-US" altLang="en-US" sz="2800" b="1" dirty="0" smtClean="0">
                <a:latin typeface="Times New Roman" panose="02020603050405020304" pitchFamily="18" charset="0"/>
                <a:sym typeface="Wingdings" panose="05000000000000000000" pitchFamily="2" charset="2"/>
              </a:rPr>
              <a:t>:  </a:t>
            </a:r>
            <a:endParaRPr lang="en-US" altLang="en-US" sz="2800" b="1" dirty="0">
              <a:latin typeface="Times New Roman" panose="02020603050405020304" pitchFamily="18" charset="0"/>
              <a:sym typeface="Wingdings" panose="05000000000000000000" pitchFamily="2" charset="2"/>
            </a:endParaRPr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40820321"/>
              </p:ext>
            </p:extLst>
          </p:nvPr>
        </p:nvGraphicFramePr>
        <p:xfrm>
          <a:off x="6040424" y="4841248"/>
          <a:ext cx="444266" cy="105407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607" name="Equation" r:id="rId5" imgW="228600" imgH="393480" progId="Equation.3">
                  <p:embed/>
                </p:oleObj>
              </mc:Choice>
              <mc:Fallback>
                <p:oleObj name="Equation" r:id="rId5" imgW="228600" imgH="39348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6040424" y="4841248"/>
                        <a:ext cx="444266" cy="105407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Rectangle 11"/>
          <p:cNvSpPr/>
          <p:nvPr/>
        </p:nvSpPr>
        <p:spPr>
          <a:xfrm>
            <a:off x="5488563" y="3954996"/>
            <a:ext cx="287129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800" b="1" dirty="0" smtClean="0">
                <a:latin typeface="Times New Roman" panose="02020603050405020304" pitchFamily="18" charset="0"/>
                <a:sym typeface="Wingdings" panose="05000000000000000000" pitchFamily="2" charset="2"/>
              </a:rPr>
              <a:t>(</a:t>
            </a:r>
            <a:r>
              <a:rPr lang="en-US" altLang="en-US" sz="2800" b="1" dirty="0" err="1" smtClean="0">
                <a:latin typeface="Times New Roman" panose="02020603050405020304" pitchFamily="18" charset="0"/>
                <a:sym typeface="Wingdings" panose="05000000000000000000" pitchFamily="2" charset="2"/>
              </a:rPr>
              <a:t>tổng</a:t>
            </a:r>
            <a:r>
              <a:rPr lang="en-US" altLang="en-US" sz="2800" b="1" dirty="0" smtClean="0">
                <a:latin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sz="2800" b="1" dirty="0" err="1" smtClean="0">
                <a:latin typeface="Times New Roman" panose="02020603050405020304" pitchFamily="18" charset="0"/>
                <a:sym typeface="Wingdings" panose="05000000000000000000" pitchFamily="2" charset="2"/>
              </a:rPr>
              <a:t>số</a:t>
            </a:r>
            <a:r>
              <a:rPr lang="en-US" altLang="en-US" sz="2800" b="1" dirty="0" smtClean="0">
                <a:latin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sz="2800" b="1" dirty="0" err="1" smtClean="0">
                <a:latin typeface="Times New Roman" panose="02020603050405020304" pitchFamily="18" charset="0"/>
                <a:sym typeface="Wingdings" panose="05000000000000000000" pitchFamily="2" charset="2"/>
              </a:rPr>
              <a:t>học</a:t>
            </a:r>
            <a:r>
              <a:rPr lang="en-US" altLang="en-US" sz="2800" b="1" dirty="0" smtClean="0">
                <a:latin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sz="2800" b="1" dirty="0" err="1" smtClean="0">
                <a:latin typeface="Times New Roman" panose="02020603050405020304" pitchFamily="18" charset="0"/>
                <a:sym typeface="Wingdings" panose="05000000000000000000" pitchFamily="2" charset="2"/>
              </a:rPr>
              <a:t>sinh</a:t>
            </a:r>
            <a:r>
              <a:rPr lang="en-US" altLang="en-US" sz="2800" b="1" dirty="0" smtClean="0">
                <a:latin typeface="Times New Roman" panose="02020603050405020304" pitchFamily="18" charset="0"/>
                <a:sym typeface="Wingdings" panose="05000000000000000000" pitchFamily="2" charset="2"/>
              </a:rPr>
              <a:t>)</a:t>
            </a:r>
            <a:endParaRPr lang="en-US" altLang="en-US" sz="2800" b="1" dirty="0">
              <a:latin typeface="Times New Roman" panose="02020603050405020304" pitchFamily="18" charset="0"/>
              <a:sym typeface="Wingdings" panose="05000000000000000000" pitchFamily="2" charset="2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3137" y="359590"/>
            <a:ext cx="9158566" cy="16202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58725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2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001" name="WordArt 9"/>
          <p:cNvSpPr>
            <a:spLocks noChangeArrowheads="1" noChangeShapeType="1" noTextEdit="1"/>
          </p:cNvSpPr>
          <p:nvPr/>
        </p:nvSpPr>
        <p:spPr bwMode="auto">
          <a:xfrm>
            <a:off x="144463" y="171450"/>
            <a:ext cx="4343400" cy="11049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vi-VN" sz="3600" b="1" kern="10" dirty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FF0000">
                    <a:alpha val="92000"/>
                  </a:srgbClr>
                </a:solidFill>
                <a:effectLst>
                  <a:outerShdw dist="53882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Trò chơi</a:t>
            </a:r>
            <a:r>
              <a:rPr lang="en-US" sz="3600" b="1" kern="10" dirty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FF0000">
                    <a:alpha val="92000"/>
                  </a:srgbClr>
                </a:solidFill>
                <a:effectLst>
                  <a:outerShdw dist="53882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Ai </a:t>
            </a:r>
            <a:r>
              <a:rPr lang="en-US" sz="3600" b="1" kern="10" dirty="0" err="1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FF0000">
                    <a:alpha val="92000"/>
                  </a:srgbClr>
                </a:solidFill>
                <a:effectLst>
                  <a:outerShdw dist="53882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nhanh</a:t>
            </a:r>
            <a:r>
              <a:rPr lang="en-US" sz="3600" b="1" kern="10" dirty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FF0000">
                    <a:alpha val="92000"/>
                  </a:srgbClr>
                </a:solidFill>
                <a:effectLst>
                  <a:outerShdw dist="53882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kern="10" dirty="0" err="1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FF0000">
                    <a:alpha val="92000"/>
                  </a:srgbClr>
                </a:solidFill>
                <a:effectLst>
                  <a:outerShdw dist="53882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ai</a:t>
            </a:r>
            <a:r>
              <a:rPr lang="en-US" sz="3600" b="1" kern="10" dirty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FF0000">
                    <a:alpha val="92000"/>
                  </a:srgbClr>
                </a:solidFill>
                <a:effectLst>
                  <a:outerShdw dist="53882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kern="10" dirty="0" err="1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FF0000">
                    <a:alpha val="92000"/>
                  </a:srgbClr>
                </a:solidFill>
                <a:effectLst>
                  <a:outerShdw dist="53882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sz="3600" b="1" kern="10" dirty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FF0000">
                    <a:alpha val="92000"/>
                  </a:srgbClr>
                </a:solidFill>
                <a:effectLst>
                  <a:outerShdw dist="53882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grpSp>
        <p:nvGrpSpPr>
          <p:cNvPr id="85002" name="Group 10"/>
          <p:cNvGrpSpPr>
            <a:grpSpLocks/>
          </p:cNvGrpSpPr>
          <p:nvPr/>
        </p:nvGrpSpPr>
        <p:grpSpPr bwMode="auto">
          <a:xfrm>
            <a:off x="3348921" y="1362075"/>
            <a:ext cx="2057400" cy="1447800"/>
            <a:chOff x="180" y="1284"/>
            <a:chExt cx="1296" cy="912"/>
          </a:xfrm>
          <a:noFill/>
        </p:grpSpPr>
        <p:sp>
          <p:nvSpPr>
            <p:cNvPr id="85003" name="Rectangle 11"/>
            <p:cNvSpPr>
              <a:spLocks noChangeArrowheads="1"/>
            </p:cNvSpPr>
            <p:nvPr/>
          </p:nvSpPr>
          <p:spPr bwMode="auto">
            <a:xfrm>
              <a:off x="180" y="1284"/>
              <a:ext cx="1296" cy="912"/>
            </a:xfrm>
            <a:prstGeom prst="rect">
              <a:avLst/>
            </a:prstGeom>
            <a:grpFill/>
            <a:ln w="76200" cmpd="tri">
              <a:solidFill>
                <a:srgbClr val="FF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marL="342900" indent="-3429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800100" indent="-3429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257300" indent="-3429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714500" indent="-3429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171700" indent="-3429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628900" indent="-3429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3086100" indent="-3429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543300" indent="-3429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4000500" indent="-3429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</a:endParaRPr>
            </a:p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2800" b="1" dirty="0">
                  <a:solidFill>
                    <a:srgbClr val="000000"/>
                  </a:solidFill>
                  <a:latin typeface="Times New Roman" panose="02020603050405020304" pitchFamily="18" charset="0"/>
                </a:rPr>
                <a:t>                          </a:t>
              </a:r>
            </a:p>
          </p:txBody>
        </p:sp>
        <p:graphicFrame>
          <p:nvGraphicFramePr>
            <p:cNvPr id="85004" name="Object 12"/>
            <p:cNvGraphicFramePr>
              <a:graphicFrameLocks noChangeAspect="1"/>
            </p:cNvGraphicFramePr>
            <p:nvPr/>
          </p:nvGraphicFramePr>
          <p:xfrm>
            <a:off x="576" y="1392"/>
            <a:ext cx="768" cy="67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2345" name="Equation" r:id="rId7" imgW="393529" imgH="393529" progId="Equation.3">
                    <p:embed/>
                  </p:oleObj>
                </mc:Choice>
                <mc:Fallback>
                  <p:oleObj name="Equation" r:id="rId7" imgW="393529" imgH="393529" progId="Equation.3">
                    <p:embed/>
                    <p:pic>
                      <p:nvPicPr>
                        <p:cNvPr id="0" name="Picture 4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76" y="1392"/>
                          <a:ext cx="768" cy="678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85005" name="WordArt 13"/>
          <p:cNvSpPr>
            <a:spLocks noChangeArrowheads="1" noChangeShapeType="1" noTextEdit="1"/>
          </p:cNvSpPr>
          <p:nvPr/>
        </p:nvSpPr>
        <p:spPr bwMode="auto">
          <a:xfrm>
            <a:off x="91371" y="3009563"/>
            <a:ext cx="5105400" cy="457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3600" b="1" kern="10" dirty="0" err="1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FF0000">
                    <a:alpha val="92000"/>
                  </a:srgbClr>
                </a:solidFill>
                <a:effectLst>
                  <a:outerShdw dist="53882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3600" b="1" kern="10" dirty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FF0000">
                    <a:alpha val="92000"/>
                  </a:srgbClr>
                </a:solidFill>
                <a:effectLst>
                  <a:outerShdw dist="53882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kern="10" dirty="0" err="1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FF0000">
                    <a:alpha val="92000"/>
                  </a:srgbClr>
                </a:solidFill>
                <a:effectLst>
                  <a:outerShdw dist="53882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3600" b="1" kern="10" dirty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FF0000">
                    <a:alpha val="92000"/>
                  </a:srgbClr>
                </a:solidFill>
                <a:effectLst>
                  <a:outerShdw dist="53882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kern="10" dirty="0" err="1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FF0000">
                    <a:alpha val="92000"/>
                  </a:srgbClr>
                </a:solidFill>
                <a:effectLst>
                  <a:outerShdw dist="53882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phép</a:t>
            </a:r>
            <a:r>
              <a:rPr lang="en-US" sz="3600" b="1" kern="10" dirty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FF0000">
                    <a:alpha val="92000"/>
                  </a:srgbClr>
                </a:solidFill>
                <a:effectLst>
                  <a:outerShdw dist="53882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kern="10" dirty="0" err="1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FF0000">
                    <a:alpha val="92000"/>
                  </a:srgbClr>
                </a:solidFill>
                <a:effectLst>
                  <a:outerShdw dist="53882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3600" b="1" kern="10" dirty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FF0000">
                    <a:alpha val="92000"/>
                  </a:srgbClr>
                </a:solidFill>
                <a:effectLst>
                  <a:outerShdw dist="53882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kern="10" dirty="0" err="1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FF0000">
                    <a:alpha val="92000"/>
                  </a:srgbClr>
                </a:solidFill>
                <a:effectLst>
                  <a:outerShdw dist="53882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3600" b="1" kern="10" dirty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FF0000">
                    <a:alpha val="92000"/>
                  </a:srgbClr>
                </a:solidFill>
                <a:effectLst>
                  <a:outerShdw dist="53882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kern="10" dirty="0" err="1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FF0000">
                    <a:alpha val="92000"/>
                  </a:srgbClr>
                </a:solidFill>
                <a:effectLst>
                  <a:outerShdw dist="53882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đây</a:t>
            </a:r>
            <a:r>
              <a:rPr lang="en-US" sz="3600" b="1" kern="10" dirty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FF0000">
                    <a:alpha val="92000"/>
                  </a:srgbClr>
                </a:solidFill>
                <a:effectLst>
                  <a:outerShdw dist="53882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kern="10" dirty="0" err="1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FF0000">
                    <a:alpha val="92000"/>
                  </a:srgbClr>
                </a:solidFill>
                <a:effectLst>
                  <a:outerShdw dist="53882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600" b="1" kern="10" dirty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FF0000">
                    <a:alpha val="92000"/>
                  </a:srgbClr>
                </a:solidFill>
                <a:effectLst>
                  <a:outerShdw dist="53882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grpSp>
        <p:nvGrpSpPr>
          <p:cNvPr id="85006" name="Group 14"/>
          <p:cNvGrpSpPr>
            <a:grpSpLocks/>
          </p:cNvGrpSpPr>
          <p:nvPr/>
        </p:nvGrpSpPr>
        <p:grpSpPr bwMode="auto">
          <a:xfrm>
            <a:off x="2590800" y="3657600"/>
            <a:ext cx="2057400" cy="1447800"/>
            <a:chOff x="180" y="1284"/>
            <a:chExt cx="1296" cy="912"/>
          </a:xfrm>
          <a:gradFill flip="none" rotWithShape="1"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  <a:tileRect/>
          </a:gradFill>
        </p:grpSpPr>
        <p:sp>
          <p:nvSpPr>
            <p:cNvPr id="85007" name="Rectangle 15"/>
            <p:cNvSpPr>
              <a:spLocks noChangeArrowheads="1"/>
            </p:cNvSpPr>
            <p:nvPr/>
          </p:nvSpPr>
          <p:spPr bwMode="auto">
            <a:xfrm>
              <a:off x="180" y="1284"/>
              <a:ext cx="1296" cy="912"/>
            </a:xfrm>
            <a:prstGeom prst="rect">
              <a:avLst/>
            </a:prstGeom>
            <a:grpFill/>
            <a:ln w="76200" cmpd="tri">
              <a:solidFill>
                <a:srgbClr val="0070C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marL="342900" indent="-3429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800100" indent="-3429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257300" indent="-3429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714500" indent="-3429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171700" indent="-3429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628900" indent="-3429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3086100" indent="-3429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543300" indent="-3429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4000500" indent="-3429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altLang="en-US" sz="2800" b="1" dirty="0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2800" b="1" dirty="0">
                  <a:solidFill>
                    <a:srgbClr val="FF0000"/>
                  </a:solidFill>
                  <a:latin typeface="Times New Roman" panose="02020603050405020304" pitchFamily="18" charset="0"/>
                </a:rPr>
                <a:t>A.</a:t>
              </a:r>
            </a:p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2800" b="1" dirty="0">
                  <a:solidFill>
                    <a:srgbClr val="000000"/>
                  </a:solidFill>
                  <a:latin typeface="Times New Roman" panose="02020603050405020304" pitchFamily="18" charset="0"/>
                </a:rPr>
                <a:t>                          </a:t>
              </a:r>
            </a:p>
          </p:txBody>
        </p:sp>
        <p:graphicFrame>
          <p:nvGraphicFramePr>
            <p:cNvPr id="85008" name="Object 16"/>
            <p:cNvGraphicFramePr>
              <a:graphicFrameLocks noChangeAspect="1"/>
            </p:cNvGraphicFramePr>
            <p:nvPr/>
          </p:nvGraphicFramePr>
          <p:xfrm>
            <a:off x="761" y="1392"/>
            <a:ext cx="396" cy="67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2346" name="Equation" r:id="rId9" imgW="203112" imgH="393529" progId="Equation.3">
                    <p:embed/>
                  </p:oleObj>
                </mc:Choice>
                <mc:Fallback>
                  <p:oleObj name="Equation" r:id="rId9" imgW="203112" imgH="393529" progId="Equation.3">
                    <p:embed/>
                    <p:pic>
                      <p:nvPicPr>
                        <p:cNvPr id="0" name="Picture 4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61" y="1392"/>
                          <a:ext cx="396" cy="678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85012" name="Group 20"/>
          <p:cNvGrpSpPr>
            <a:grpSpLocks/>
          </p:cNvGrpSpPr>
          <p:nvPr/>
        </p:nvGrpSpPr>
        <p:grpSpPr bwMode="auto">
          <a:xfrm>
            <a:off x="2590800" y="5257800"/>
            <a:ext cx="2057400" cy="1447800"/>
            <a:chOff x="180" y="1284"/>
            <a:chExt cx="1296" cy="912"/>
          </a:xfrm>
          <a:gradFill flip="none" rotWithShape="1"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  <a:tileRect/>
          </a:gradFill>
        </p:grpSpPr>
        <p:sp>
          <p:nvSpPr>
            <p:cNvPr id="85013" name="Rectangle 21"/>
            <p:cNvSpPr>
              <a:spLocks noChangeArrowheads="1"/>
            </p:cNvSpPr>
            <p:nvPr/>
          </p:nvSpPr>
          <p:spPr bwMode="auto">
            <a:xfrm>
              <a:off x="180" y="1284"/>
              <a:ext cx="1296" cy="912"/>
            </a:xfrm>
            <a:prstGeom prst="rect">
              <a:avLst/>
            </a:prstGeom>
            <a:grpFill/>
            <a:ln w="76200" cmpd="tri">
              <a:solidFill>
                <a:srgbClr val="0070C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marL="342900" indent="-3429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800100" indent="-3429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257300" indent="-3429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714500" indent="-3429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171700" indent="-3429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628900" indent="-3429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3086100" indent="-3429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543300" indent="-3429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4000500" indent="-3429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altLang="en-US" sz="2800" b="1" dirty="0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2800" b="1" dirty="0">
                  <a:solidFill>
                    <a:srgbClr val="FF0000"/>
                  </a:solidFill>
                  <a:latin typeface="Times New Roman" panose="02020603050405020304" pitchFamily="18" charset="0"/>
                </a:rPr>
                <a:t>C.</a:t>
              </a:r>
            </a:p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2800" b="1" dirty="0">
                  <a:solidFill>
                    <a:srgbClr val="000000"/>
                  </a:solidFill>
                  <a:latin typeface="Times New Roman" panose="02020603050405020304" pitchFamily="18" charset="0"/>
                </a:rPr>
                <a:t>                          </a:t>
              </a:r>
            </a:p>
          </p:txBody>
        </p:sp>
        <p:graphicFrame>
          <p:nvGraphicFramePr>
            <p:cNvPr id="85014" name="Object 22"/>
            <p:cNvGraphicFramePr>
              <a:graphicFrameLocks noChangeAspect="1"/>
            </p:cNvGraphicFramePr>
            <p:nvPr/>
          </p:nvGraphicFramePr>
          <p:xfrm>
            <a:off x="811" y="1392"/>
            <a:ext cx="297" cy="67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2347" name="Equation" r:id="rId11" imgW="152334" imgH="393529" progId="Equation.3">
                    <p:embed/>
                  </p:oleObj>
                </mc:Choice>
                <mc:Fallback>
                  <p:oleObj name="Equation" r:id="rId11" imgW="152334" imgH="393529" progId="Equation.3">
                    <p:embed/>
                    <p:pic>
                      <p:nvPicPr>
                        <p:cNvPr id="0" name="Picture 4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2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811" y="1392"/>
                          <a:ext cx="297" cy="678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85015" name="Group 23"/>
          <p:cNvGrpSpPr>
            <a:grpSpLocks/>
          </p:cNvGrpSpPr>
          <p:nvPr/>
        </p:nvGrpSpPr>
        <p:grpSpPr bwMode="auto">
          <a:xfrm>
            <a:off x="7467600" y="5257800"/>
            <a:ext cx="2057400" cy="1447800"/>
            <a:chOff x="180" y="1284"/>
            <a:chExt cx="1296" cy="912"/>
          </a:xfrm>
          <a:gradFill flip="none" rotWithShape="1"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  <a:tileRect/>
          </a:gradFill>
        </p:grpSpPr>
        <p:sp>
          <p:nvSpPr>
            <p:cNvPr id="85016" name="Rectangle 24"/>
            <p:cNvSpPr>
              <a:spLocks noChangeArrowheads="1"/>
            </p:cNvSpPr>
            <p:nvPr/>
          </p:nvSpPr>
          <p:spPr bwMode="auto">
            <a:xfrm>
              <a:off x="180" y="1284"/>
              <a:ext cx="1296" cy="912"/>
            </a:xfrm>
            <a:prstGeom prst="rect">
              <a:avLst/>
            </a:prstGeom>
            <a:grpFill/>
            <a:ln w="76200" cmpd="tri">
              <a:solidFill>
                <a:srgbClr val="0070C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marL="342900" indent="-3429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800100" indent="-3429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257300" indent="-3429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714500" indent="-3429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171700" indent="-3429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628900" indent="-3429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3086100" indent="-3429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543300" indent="-3429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4000500" indent="-3429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altLang="en-US" sz="2800" b="1" dirty="0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2800" b="1" dirty="0">
                  <a:solidFill>
                    <a:srgbClr val="FF0000"/>
                  </a:solidFill>
                  <a:latin typeface="Times New Roman" panose="02020603050405020304" pitchFamily="18" charset="0"/>
                </a:rPr>
                <a:t>D.</a:t>
              </a:r>
            </a:p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2800" b="1" dirty="0">
                  <a:solidFill>
                    <a:srgbClr val="000000"/>
                  </a:solidFill>
                  <a:latin typeface="Times New Roman" panose="02020603050405020304" pitchFamily="18" charset="0"/>
                </a:rPr>
                <a:t>                          </a:t>
              </a:r>
            </a:p>
          </p:txBody>
        </p:sp>
        <p:graphicFrame>
          <p:nvGraphicFramePr>
            <p:cNvPr id="85017" name="Object 25"/>
            <p:cNvGraphicFramePr>
              <a:graphicFrameLocks noChangeAspect="1"/>
            </p:cNvGraphicFramePr>
            <p:nvPr/>
          </p:nvGraphicFramePr>
          <p:xfrm>
            <a:off x="749" y="1392"/>
            <a:ext cx="421" cy="67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2348" name="Equation" r:id="rId13" imgW="215713" imgH="393359" progId="Equation.3">
                    <p:embed/>
                  </p:oleObj>
                </mc:Choice>
                <mc:Fallback>
                  <p:oleObj name="Equation" r:id="rId13" imgW="215713" imgH="393359" progId="Equation.3">
                    <p:embed/>
                    <p:pic>
                      <p:nvPicPr>
                        <p:cNvPr id="0" name="Picture 4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49" y="1392"/>
                          <a:ext cx="421" cy="678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85019" name="Group 27"/>
          <p:cNvGrpSpPr>
            <a:grpSpLocks/>
          </p:cNvGrpSpPr>
          <p:nvPr/>
        </p:nvGrpSpPr>
        <p:grpSpPr bwMode="auto">
          <a:xfrm>
            <a:off x="7467600" y="3657600"/>
            <a:ext cx="2057400" cy="1447800"/>
            <a:chOff x="180" y="1284"/>
            <a:chExt cx="1296" cy="912"/>
          </a:xfrm>
          <a:gradFill flip="none" rotWithShape="1"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  <a:tileRect/>
          </a:gradFill>
        </p:grpSpPr>
        <p:sp>
          <p:nvSpPr>
            <p:cNvPr id="85020" name="Rectangle 28"/>
            <p:cNvSpPr>
              <a:spLocks noChangeArrowheads="1"/>
            </p:cNvSpPr>
            <p:nvPr/>
          </p:nvSpPr>
          <p:spPr bwMode="auto">
            <a:xfrm>
              <a:off x="180" y="1284"/>
              <a:ext cx="1296" cy="912"/>
            </a:xfrm>
            <a:prstGeom prst="rect">
              <a:avLst/>
            </a:prstGeom>
            <a:grpFill/>
            <a:ln w="76200" cmpd="tri">
              <a:solidFill>
                <a:srgbClr val="0070C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marL="342900" indent="-3429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800100" indent="-3429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257300" indent="-3429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714500" indent="-3429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171700" indent="-3429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628900" indent="-3429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3086100" indent="-3429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543300" indent="-3429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4000500" indent="-3429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altLang="en-US" sz="2800" b="1" dirty="0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2800" b="1" dirty="0">
                  <a:solidFill>
                    <a:srgbClr val="FF0000"/>
                  </a:solidFill>
                  <a:latin typeface="Times New Roman" panose="02020603050405020304" pitchFamily="18" charset="0"/>
                </a:rPr>
                <a:t>B.</a:t>
              </a:r>
            </a:p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2800" b="1" dirty="0">
                  <a:solidFill>
                    <a:srgbClr val="000000"/>
                  </a:solidFill>
                  <a:latin typeface="Times New Roman" panose="02020603050405020304" pitchFamily="18" charset="0"/>
                </a:rPr>
                <a:t>                          </a:t>
              </a:r>
            </a:p>
          </p:txBody>
        </p:sp>
        <p:graphicFrame>
          <p:nvGraphicFramePr>
            <p:cNvPr id="85021" name="Object 29"/>
            <p:cNvGraphicFramePr>
              <a:graphicFrameLocks noChangeAspect="1"/>
            </p:cNvGraphicFramePr>
            <p:nvPr/>
          </p:nvGraphicFramePr>
          <p:xfrm>
            <a:off x="749" y="1392"/>
            <a:ext cx="421" cy="67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2349" name="Equation" r:id="rId15" imgW="215713" imgH="393359" progId="Equation.3">
                    <p:embed/>
                  </p:oleObj>
                </mc:Choice>
                <mc:Fallback>
                  <p:oleObj name="Equation" r:id="rId15" imgW="215713" imgH="393359" progId="Equation.3">
                    <p:embed/>
                    <p:pic>
                      <p:nvPicPr>
                        <p:cNvPr id="0" name="Picture 46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49" y="1392"/>
                          <a:ext cx="421" cy="678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85024" name="AutoShape 32"/>
          <p:cNvSpPr>
            <a:spLocks noChangeArrowheads="1"/>
          </p:cNvSpPr>
          <p:nvPr/>
        </p:nvSpPr>
        <p:spPr bwMode="auto">
          <a:xfrm>
            <a:off x="9186868" y="381000"/>
            <a:ext cx="1481137" cy="1219200"/>
          </a:xfrm>
          <a:prstGeom prst="star32">
            <a:avLst>
              <a:gd name="adj" fmla="val 37500"/>
            </a:avLst>
          </a:prstGeom>
          <a:solidFill>
            <a:srgbClr val="BCF6A8"/>
          </a:solidFill>
          <a:ln w="38100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1200">
                <a:solidFill>
                  <a:srgbClr val="FF33CC"/>
                </a:solidFill>
                <a:latin typeface=".Vn3DH" panose="020B7200000000000000" pitchFamily="34" charset="0"/>
              </a:rPr>
              <a:t>Start</a:t>
            </a:r>
          </a:p>
        </p:txBody>
      </p:sp>
      <p:sp>
        <p:nvSpPr>
          <p:cNvPr id="85025" name="AutoShape 33"/>
          <p:cNvSpPr>
            <a:spLocks noChangeArrowheads="1"/>
          </p:cNvSpPr>
          <p:nvPr/>
        </p:nvSpPr>
        <p:spPr bwMode="auto">
          <a:xfrm>
            <a:off x="9186868" y="381000"/>
            <a:ext cx="1481137" cy="1219200"/>
          </a:xfrm>
          <a:prstGeom prst="star32">
            <a:avLst>
              <a:gd name="adj" fmla="val 37500"/>
            </a:avLst>
          </a:prstGeom>
          <a:solidFill>
            <a:srgbClr val="BCF6A8"/>
          </a:solidFill>
          <a:ln w="38100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3200" b="1">
                <a:solidFill>
                  <a:srgbClr val="333399"/>
                </a:solidFill>
                <a:latin typeface=".VnBodoniH" panose="020B7200000000000000" pitchFamily="34" charset="0"/>
              </a:rPr>
              <a:t>30</a:t>
            </a:r>
          </a:p>
        </p:txBody>
      </p:sp>
      <p:sp>
        <p:nvSpPr>
          <p:cNvPr id="85026" name="AutoShape 34"/>
          <p:cNvSpPr>
            <a:spLocks noChangeArrowheads="1"/>
          </p:cNvSpPr>
          <p:nvPr/>
        </p:nvSpPr>
        <p:spPr bwMode="auto">
          <a:xfrm>
            <a:off x="9186868" y="381000"/>
            <a:ext cx="1481137" cy="1219200"/>
          </a:xfrm>
          <a:prstGeom prst="star32">
            <a:avLst>
              <a:gd name="adj" fmla="val 37500"/>
            </a:avLst>
          </a:prstGeom>
          <a:solidFill>
            <a:srgbClr val="BCF6A8"/>
          </a:solidFill>
          <a:ln w="38100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3200" b="1">
                <a:solidFill>
                  <a:srgbClr val="333399"/>
                </a:solidFill>
                <a:latin typeface=".VnBodoniH" panose="020B7200000000000000" pitchFamily="34" charset="0"/>
              </a:rPr>
              <a:t>29</a:t>
            </a:r>
          </a:p>
        </p:txBody>
      </p:sp>
      <p:sp>
        <p:nvSpPr>
          <p:cNvPr id="85027" name="AutoShape 35"/>
          <p:cNvSpPr>
            <a:spLocks noChangeArrowheads="1"/>
          </p:cNvSpPr>
          <p:nvPr/>
        </p:nvSpPr>
        <p:spPr bwMode="auto">
          <a:xfrm>
            <a:off x="9186868" y="381000"/>
            <a:ext cx="1481137" cy="1219200"/>
          </a:xfrm>
          <a:prstGeom prst="star32">
            <a:avLst>
              <a:gd name="adj" fmla="val 37500"/>
            </a:avLst>
          </a:prstGeom>
          <a:solidFill>
            <a:srgbClr val="BCF6A8"/>
          </a:solidFill>
          <a:ln w="38100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3200" b="1">
                <a:solidFill>
                  <a:srgbClr val="333399"/>
                </a:solidFill>
                <a:latin typeface=".VnBodoniH" panose="020B7200000000000000" pitchFamily="34" charset="0"/>
              </a:rPr>
              <a:t>28</a:t>
            </a:r>
          </a:p>
        </p:txBody>
      </p:sp>
      <p:sp>
        <p:nvSpPr>
          <p:cNvPr id="85028" name="AutoShape 36"/>
          <p:cNvSpPr>
            <a:spLocks noChangeArrowheads="1"/>
          </p:cNvSpPr>
          <p:nvPr/>
        </p:nvSpPr>
        <p:spPr bwMode="auto">
          <a:xfrm>
            <a:off x="9186868" y="381000"/>
            <a:ext cx="1481137" cy="1219200"/>
          </a:xfrm>
          <a:prstGeom prst="star32">
            <a:avLst>
              <a:gd name="adj" fmla="val 37500"/>
            </a:avLst>
          </a:prstGeom>
          <a:solidFill>
            <a:srgbClr val="BCF6A8"/>
          </a:solidFill>
          <a:ln w="38100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3200" b="1">
                <a:solidFill>
                  <a:srgbClr val="333399"/>
                </a:solidFill>
                <a:latin typeface=".VnBodoniH" panose="020B7200000000000000" pitchFamily="34" charset="0"/>
              </a:rPr>
              <a:t>27</a:t>
            </a:r>
          </a:p>
        </p:txBody>
      </p:sp>
      <p:sp>
        <p:nvSpPr>
          <p:cNvPr id="85029" name="AutoShape 37"/>
          <p:cNvSpPr>
            <a:spLocks noChangeArrowheads="1"/>
          </p:cNvSpPr>
          <p:nvPr/>
        </p:nvSpPr>
        <p:spPr bwMode="auto">
          <a:xfrm>
            <a:off x="9186868" y="381000"/>
            <a:ext cx="1481137" cy="1219200"/>
          </a:xfrm>
          <a:prstGeom prst="star32">
            <a:avLst>
              <a:gd name="adj" fmla="val 37500"/>
            </a:avLst>
          </a:prstGeom>
          <a:solidFill>
            <a:srgbClr val="BCF6A8"/>
          </a:solidFill>
          <a:ln w="38100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3200" b="1">
                <a:solidFill>
                  <a:srgbClr val="333399"/>
                </a:solidFill>
                <a:latin typeface=".VnBodoniH" panose="020B7200000000000000" pitchFamily="34" charset="0"/>
              </a:rPr>
              <a:t>26</a:t>
            </a:r>
          </a:p>
        </p:txBody>
      </p:sp>
      <p:sp>
        <p:nvSpPr>
          <p:cNvPr id="85030" name="AutoShape 38"/>
          <p:cNvSpPr>
            <a:spLocks noChangeArrowheads="1"/>
          </p:cNvSpPr>
          <p:nvPr/>
        </p:nvSpPr>
        <p:spPr bwMode="auto">
          <a:xfrm>
            <a:off x="9186868" y="381000"/>
            <a:ext cx="1481137" cy="1219200"/>
          </a:xfrm>
          <a:prstGeom prst="star32">
            <a:avLst>
              <a:gd name="adj" fmla="val 37500"/>
            </a:avLst>
          </a:prstGeom>
          <a:solidFill>
            <a:srgbClr val="BCF6A8"/>
          </a:solidFill>
          <a:ln w="38100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3200" b="1">
                <a:solidFill>
                  <a:srgbClr val="333399"/>
                </a:solidFill>
                <a:latin typeface=".VnBodoniH" panose="020B7200000000000000" pitchFamily="34" charset="0"/>
              </a:rPr>
              <a:t>25</a:t>
            </a:r>
          </a:p>
        </p:txBody>
      </p:sp>
      <p:sp>
        <p:nvSpPr>
          <p:cNvPr id="85031" name="AutoShape 39"/>
          <p:cNvSpPr>
            <a:spLocks noChangeArrowheads="1"/>
          </p:cNvSpPr>
          <p:nvPr/>
        </p:nvSpPr>
        <p:spPr bwMode="auto">
          <a:xfrm>
            <a:off x="9186868" y="381000"/>
            <a:ext cx="1481137" cy="1219200"/>
          </a:xfrm>
          <a:prstGeom prst="star32">
            <a:avLst>
              <a:gd name="adj" fmla="val 37500"/>
            </a:avLst>
          </a:prstGeom>
          <a:solidFill>
            <a:srgbClr val="BCF6A8"/>
          </a:solidFill>
          <a:ln w="38100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3200" b="1">
                <a:solidFill>
                  <a:srgbClr val="333399"/>
                </a:solidFill>
                <a:latin typeface=".VnBodoniH" panose="020B7200000000000000" pitchFamily="34" charset="0"/>
              </a:rPr>
              <a:t>24</a:t>
            </a:r>
          </a:p>
        </p:txBody>
      </p:sp>
      <p:sp>
        <p:nvSpPr>
          <p:cNvPr id="85032" name="AutoShape 40"/>
          <p:cNvSpPr>
            <a:spLocks noChangeArrowheads="1"/>
          </p:cNvSpPr>
          <p:nvPr/>
        </p:nvSpPr>
        <p:spPr bwMode="auto">
          <a:xfrm>
            <a:off x="9186868" y="381000"/>
            <a:ext cx="1481137" cy="1219200"/>
          </a:xfrm>
          <a:prstGeom prst="star32">
            <a:avLst>
              <a:gd name="adj" fmla="val 37500"/>
            </a:avLst>
          </a:prstGeom>
          <a:solidFill>
            <a:srgbClr val="BCF6A8"/>
          </a:solidFill>
          <a:ln w="38100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3200" b="1">
                <a:solidFill>
                  <a:srgbClr val="333399"/>
                </a:solidFill>
                <a:latin typeface=".VnBodoniH" panose="020B7200000000000000" pitchFamily="34" charset="0"/>
              </a:rPr>
              <a:t>23</a:t>
            </a:r>
          </a:p>
        </p:txBody>
      </p:sp>
      <p:sp>
        <p:nvSpPr>
          <p:cNvPr id="85033" name="AutoShape 41"/>
          <p:cNvSpPr>
            <a:spLocks noChangeArrowheads="1"/>
          </p:cNvSpPr>
          <p:nvPr/>
        </p:nvSpPr>
        <p:spPr bwMode="auto">
          <a:xfrm>
            <a:off x="9186868" y="381000"/>
            <a:ext cx="1481137" cy="1219200"/>
          </a:xfrm>
          <a:prstGeom prst="star32">
            <a:avLst>
              <a:gd name="adj" fmla="val 37500"/>
            </a:avLst>
          </a:prstGeom>
          <a:solidFill>
            <a:srgbClr val="BCF6A8"/>
          </a:solidFill>
          <a:ln w="38100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3200" b="1">
                <a:solidFill>
                  <a:srgbClr val="333399"/>
                </a:solidFill>
                <a:latin typeface=".VnBodoniH" panose="020B7200000000000000" pitchFamily="34" charset="0"/>
              </a:rPr>
              <a:t>22</a:t>
            </a:r>
          </a:p>
        </p:txBody>
      </p:sp>
      <p:sp>
        <p:nvSpPr>
          <p:cNvPr id="85034" name="AutoShape 42"/>
          <p:cNvSpPr>
            <a:spLocks noChangeArrowheads="1"/>
          </p:cNvSpPr>
          <p:nvPr/>
        </p:nvSpPr>
        <p:spPr bwMode="auto">
          <a:xfrm>
            <a:off x="9186868" y="381000"/>
            <a:ext cx="1481137" cy="1219200"/>
          </a:xfrm>
          <a:prstGeom prst="star32">
            <a:avLst>
              <a:gd name="adj" fmla="val 37500"/>
            </a:avLst>
          </a:prstGeom>
          <a:solidFill>
            <a:srgbClr val="BCF6A8"/>
          </a:solidFill>
          <a:ln w="38100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3200" b="1">
                <a:solidFill>
                  <a:srgbClr val="333399"/>
                </a:solidFill>
                <a:latin typeface=".VnBodoniH" panose="020B7200000000000000" pitchFamily="34" charset="0"/>
              </a:rPr>
              <a:t>21</a:t>
            </a:r>
          </a:p>
        </p:txBody>
      </p:sp>
      <p:sp>
        <p:nvSpPr>
          <p:cNvPr id="85035" name="AutoShape 43"/>
          <p:cNvSpPr>
            <a:spLocks noChangeArrowheads="1"/>
          </p:cNvSpPr>
          <p:nvPr/>
        </p:nvSpPr>
        <p:spPr bwMode="auto">
          <a:xfrm>
            <a:off x="9186868" y="381000"/>
            <a:ext cx="1481137" cy="1219200"/>
          </a:xfrm>
          <a:prstGeom prst="star32">
            <a:avLst>
              <a:gd name="adj" fmla="val 37500"/>
            </a:avLst>
          </a:prstGeom>
          <a:solidFill>
            <a:srgbClr val="BCF6A8"/>
          </a:solidFill>
          <a:ln w="38100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3200" b="1">
                <a:solidFill>
                  <a:srgbClr val="FF9900"/>
                </a:solidFill>
                <a:latin typeface=".VnBodoniH" panose="020B7200000000000000" pitchFamily="34" charset="0"/>
              </a:rPr>
              <a:t>20</a:t>
            </a:r>
          </a:p>
        </p:txBody>
      </p:sp>
      <p:sp>
        <p:nvSpPr>
          <p:cNvPr id="85036" name="AutoShape 44"/>
          <p:cNvSpPr>
            <a:spLocks noChangeArrowheads="1"/>
          </p:cNvSpPr>
          <p:nvPr/>
        </p:nvSpPr>
        <p:spPr bwMode="auto">
          <a:xfrm>
            <a:off x="9186868" y="381000"/>
            <a:ext cx="1481137" cy="1219200"/>
          </a:xfrm>
          <a:prstGeom prst="star32">
            <a:avLst>
              <a:gd name="adj" fmla="val 37500"/>
            </a:avLst>
          </a:prstGeom>
          <a:solidFill>
            <a:srgbClr val="BCF6A8"/>
          </a:solidFill>
          <a:ln w="38100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3200" b="1">
                <a:solidFill>
                  <a:srgbClr val="FF9900"/>
                </a:solidFill>
                <a:latin typeface=".VnBodoniH" panose="020B7200000000000000" pitchFamily="34" charset="0"/>
              </a:rPr>
              <a:t>19</a:t>
            </a:r>
          </a:p>
        </p:txBody>
      </p:sp>
      <p:sp>
        <p:nvSpPr>
          <p:cNvPr id="85037" name="AutoShape 45"/>
          <p:cNvSpPr>
            <a:spLocks noChangeArrowheads="1"/>
          </p:cNvSpPr>
          <p:nvPr/>
        </p:nvSpPr>
        <p:spPr bwMode="auto">
          <a:xfrm>
            <a:off x="9186868" y="381000"/>
            <a:ext cx="1481137" cy="1219200"/>
          </a:xfrm>
          <a:prstGeom prst="star32">
            <a:avLst>
              <a:gd name="adj" fmla="val 37500"/>
            </a:avLst>
          </a:prstGeom>
          <a:solidFill>
            <a:srgbClr val="BCF6A8"/>
          </a:solidFill>
          <a:ln w="38100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3200" b="1">
                <a:solidFill>
                  <a:srgbClr val="FF9900"/>
                </a:solidFill>
                <a:latin typeface=".VnBodoniH" panose="020B7200000000000000" pitchFamily="34" charset="0"/>
              </a:rPr>
              <a:t>18</a:t>
            </a:r>
          </a:p>
        </p:txBody>
      </p:sp>
      <p:sp>
        <p:nvSpPr>
          <p:cNvPr id="85038" name="AutoShape 46"/>
          <p:cNvSpPr>
            <a:spLocks noChangeArrowheads="1"/>
          </p:cNvSpPr>
          <p:nvPr/>
        </p:nvSpPr>
        <p:spPr bwMode="auto">
          <a:xfrm>
            <a:off x="9186868" y="381000"/>
            <a:ext cx="1481137" cy="1219200"/>
          </a:xfrm>
          <a:prstGeom prst="star32">
            <a:avLst>
              <a:gd name="adj" fmla="val 37500"/>
            </a:avLst>
          </a:prstGeom>
          <a:solidFill>
            <a:srgbClr val="BCF6A8"/>
          </a:solidFill>
          <a:ln w="38100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3200" b="1">
                <a:solidFill>
                  <a:srgbClr val="FF9900"/>
                </a:solidFill>
                <a:latin typeface=".VnBodoniH" panose="020B7200000000000000" pitchFamily="34" charset="0"/>
              </a:rPr>
              <a:t>17</a:t>
            </a:r>
          </a:p>
        </p:txBody>
      </p:sp>
      <p:sp>
        <p:nvSpPr>
          <p:cNvPr id="85039" name="AutoShape 47"/>
          <p:cNvSpPr>
            <a:spLocks noChangeArrowheads="1"/>
          </p:cNvSpPr>
          <p:nvPr/>
        </p:nvSpPr>
        <p:spPr bwMode="auto">
          <a:xfrm>
            <a:off x="9186868" y="381000"/>
            <a:ext cx="1481137" cy="1219200"/>
          </a:xfrm>
          <a:prstGeom prst="star32">
            <a:avLst>
              <a:gd name="adj" fmla="val 37500"/>
            </a:avLst>
          </a:prstGeom>
          <a:solidFill>
            <a:srgbClr val="BCF6A8"/>
          </a:solidFill>
          <a:ln w="38100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3200" b="1">
                <a:solidFill>
                  <a:srgbClr val="FF9900"/>
                </a:solidFill>
                <a:latin typeface=".VnBodoniH" panose="020B7200000000000000" pitchFamily="34" charset="0"/>
              </a:rPr>
              <a:t>16</a:t>
            </a:r>
          </a:p>
        </p:txBody>
      </p:sp>
      <p:sp>
        <p:nvSpPr>
          <p:cNvPr id="85040" name="AutoShape 48"/>
          <p:cNvSpPr>
            <a:spLocks noChangeArrowheads="1"/>
          </p:cNvSpPr>
          <p:nvPr/>
        </p:nvSpPr>
        <p:spPr bwMode="auto">
          <a:xfrm>
            <a:off x="9186868" y="381000"/>
            <a:ext cx="1481137" cy="1219200"/>
          </a:xfrm>
          <a:prstGeom prst="star32">
            <a:avLst>
              <a:gd name="adj" fmla="val 37500"/>
            </a:avLst>
          </a:prstGeom>
          <a:solidFill>
            <a:srgbClr val="BCF6A8"/>
          </a:solidFill>
          <a:ln w="38100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3200" b="1">
                <a:solidFill>
                  <a:srgbClr val="FF9900"/>
                </a:solidFill>
                <a:latin typeface=".VnBodoniH" panose="020B7200000000000000" pitchFamily="34" charset="0"/>
              </a:rPr>
              <a:t>15</a:t>
            </a:r>
          </a:p>
        </p:txBody>
      </p:sp>
      <p:sp>
        <p:nvSpPr>
          <p:cNvPr id="85041" name="AutoShape 49"/>
          <p:cNvSpPr>
            <a:spLocks noChangeArrowheads="1"/>
          </p:cNvSpPr>
          <p:nvPr/>
        </p:nvSpPr>
        <p:spPr bwMode="auto">
          <a:xfrm>
            <a:off x="9186868" y="381000"/>
            <a:ext cx="1481137" cy="1219200"/>
          </a:xfrm>
          <a:prstGeom prst="star32">
            <a:avLst>
              <a:gd name="adj" fmla="val 37500"/>
            </a:avLst>
          </a:prstGeom>
          <a:solidFill>
            <a:srgbClr val="BCF6A8"/>
          </a:solidFill>
          <a:ln w="38100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3200" b="1">
                <a:solidFill>
                  <a:srgbClr val="FF9900"/>
                </a:solidFill>
                <a:latin typeface=".VnBodoniH" panose="020B7200000000000000" pitchFamily="34" charset="0"/>
              </a:rPr>
              <a:t>14</a:t>
            </a:r>
          </a:p>
        </p:txBody>
      </p:sp>
      <p:sp>
        <p:nvSpPr>
          <p:cNvPr id="85042" name="AutoShape 50"/>
          <p:cNvSpPr>
            <a:spLocks noChangeArrowheads="1"/>
          </p:cNvSpPr>
          <p:nvPr/>
        </p:nvSpPr>
        <p:spPr bwMode="auto">
          <a:xfrm>
            <a:off x="9186868" y="381000"/>
            <a:ext cx="1481137" cy="1219200"/>
          </a:xfrm>
          <a:prstGeom prst="star32">
            <a:avLst>
              <a:gd name="adj" fmla="val 37500"/>
            </a:avLst>
          </a:prstGeom>
          <a:solidFill>
            <a:srgbClr val="BCF6A8"/>
          </a:solidFill>
          <a:ln w="38100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3200" b="1">
                <a:solidFill>
                  <a:srgbClr val="FF9900"/>
                </a:solidFill>
                <a:latin typeface=".VnBodoniH" panose="020B7200000000000000" pitchFamily="34" charset="0"/>
              </a:rPr>
              <a:t>13</a:t>
            </a:r>
          </a:p>
        </p:txBody>
      </p:sp>
      <p:sp>
        <p:nvSpPr>
          <p:cNvPr id="85043" name="AutoShape 51"/>
          <p:cNvSpPr>
            <a:spLocks noChangeArrowheads="1"/>
          </p:cNvSpPr>
          <p:nvPr/>
        </p:nvSpPr>
        <p:spPr bwMode="auto">
          <a:xfrm>
            <a:off x="9186868" y="381000"/>
            <a:ext cx="1481137" cy="1219200"/>
          </a:xfrm>
          <a:prstGeom prst="star32">
            <a:avLst>
              <a:gd name="adj" fmla="val 37500"/>
            </a:avLst>
          </a:prstGeom>
          <a:solidFill>
            <a:srgbClr val="BCF6A8"/>
          </a:solidFill>
          <a:ln w="38100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3200" b="1">
                <a:solidFill>
                  <a:srgbClr val="FF9900"/>
                </a:solidFill>
                <a:latin typeface=".VnBodoniH" panose="020B7200000000000000" pitchFamily="34" charset="0"/>
              </a:rPr>
              <a:t>12</a:t>
            </a:r>
          </a:p>
        </p:txBody>
      </p:sp>
      <p:sp>
        <p:nvSpPr>
          <p:cNvPr id="85044" name="AutoShape 52"/>
          <p:cNvSpPr>
            <a:spLocks noChangeArrowheads="1"/>
          </p:cNvSpPr>
          <p:nvPr/>
        </p:nvSpPr>
        <p:spPr bwMode="auto">
          <a:xfrm>
            <a:off x="9186868" y="381000"/>
            <a:ext cx="1481137" cy="1219200"/>
          </a:xfrm>
          <a:prstGeom prst="star32">
            <a:avLst>
              <a:gd name="adj" fmla="val 37500"/>
            </a:avLst>
          </a:prstGeom>
          <a:solidFill>
            <a:srgbClr val="BCF6A8"/>
          </a:solidFill>
          <a:ln w="38100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3200" b="1">
                <a:solidFill>
                  <a:srgbClr val="FF9900"/>
                </a:solidFill>
                <a:latin typeface=".VnBodoniH" panose="020B7200000000000000" pitchFamily="34" charset="0"/>
              </a:rPr>
              <a:t>11</a:t>
            </a:r>
          </a:p>
        </p:txBody>
      </p:sp>
      <p:sp>
        <p:nvSpPr>
          <p:cNvPr id="85045" name="AutoShape 53"/>
          <p:cNvSpPr>
            <a:spLocks noChangeArrowheads="1"/>
          </p:cNvSpPr>
          <p:nvPr/>
        </p:nvSpPr>
        <p:spPr bwMode="auto">
          <a:xfrm>
            <a:off x="9186868" y="381000"/>
            <a:ext cx="1481137" cy="1219200"/>
          </a:xfrm>
          <a:prstGeom prst="star32">
            <a:avLst>
              <a:gd name="adj" fmla="val 37500"/>
            </a:avLst>
          </a:prstGeom>
          <a:solidFill>
            <a:srgbClr val="BCF6A8"/>
          </a:solidFill>
          <a:ln w="38100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3200" b="1">
                <a:solidFill>
                  <a:srgbClr val="FF3300"/>
                </a:solidFill>
                <a:latin typeface=".VnBodoniH" panose="020B7200000000000000" pitchFamily="34" charset="0"/>
              </a:rPr>
              <a:t>10</a:t>
            </a:r>
          </a:p>
        </p:txBody>
      </p:sp>
      <p:sp>
        <p:nvSpPr>
          <p:cNvPr id="85046" name="AutoShape 54"/>
          <p:cNvSpPr>
            <a:spLocks noChangeArrowheads="1"/>
          </p:cNvSpPr>
          <p:nvPr/>
        </p:nvSpPr>
        <p:spPr bwMode="auto">
          <a:xfrm>
            <a:off x="9186868" y="381000"/>
            <a:ext cx="1481137" cy="1219200"/>
          </a:xfrm>
          <a:prstGeom prst="star32">
            <a:avLst>
              <a:gd name="adj" fmla="val 37500"/>
            </a:avLst>
          </a:prstGeom>
          <a:solidFill>
            <a:srgbClr val="BCF6A8"/>
          </a:solidFill>
          <a:ln w="38100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3200" b="1">
                <a:solidFill>
                  <a:srgbClr val="FF3300"/>
                </a:solidFill>
                <a:latin typeface=".VnBodoniH" panose="020B7200000000000000" pitchFamily="34" charset="0"/>
              </a:rPr>
              <a:t>9</a:t>
            </a:r>
          </a:p>
        </p:txBody>
      </p:sp>
      <p:sp>
        <p:nvSpPr>
          <p:cNvPr id="85047" name="AutoShape 55"/>
          <p:cNvSpPr>
            <a:spLocks noChangeArrowheads="1"/>
          </p:cNvSpPr>
          <p:nvPr/>
        </p:nvSpPr>
        <p:spPr bwMode="auto">
          <a:xfrm>
            <a:off x="9186868" y="381000"/>
            <a:ext cx="1481137" cy="1219200"/>
          </a:xfrm>
          <a:prstGeom prst="star32">
            <a:avLst>
              <a:gd name="adj" fmla="val 37500"/>
            </a:avLst>
          </a:prstGeom>
          <a:solidFill>
            <a:srgbClr val="BCF6A8"/>
          </a:solidFill>
          <a:ln w="38100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3200" b="1">
                <a:solidFill>
                  <a:srgbClr val="FF3300"/>
                </a:solidFill>
                <a:latin typeface=".VnBodoniH" panose="020B7200000000000000" pitchFamily="34" charset="0"/>
              </a:rPr>
              <a:t>8</a:t>
            </a:r>
          </a:p>
        </p:txBody>
      </p:sp>
      <p:sp>
        <p:nvSpPr>
          <p:cNvPr id="85048" name="AutoShape 56"/>
          <p:cNvSpPr>
            <a:spLocks noChangeArrowheads="1"/>
          </p:cNvSpPr>
          <p:nvPr/>
        </p:nvSpPr>
        <p:spPr bwMode="auto">
          <a:xfrm>
            <a:off x="9186868" y="381000"/>
            <a:ext cx="1481137" cy="1219200"/>
          </a:xfrm>
          <a:prstGeom prst="star32">
            <a:avLst>
              <a:gd name="adj" fmla="val 37500"/>
            </a:avLst>
          </a:prstGeom>
          <a:solidFill>
            <a:srgbClr val="BCF6A8"/>
          </a:solidFill>
          <a:ln w="38100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3200" b="1">
                <a:solidFill>
                  <a:srgbClr val="FF3300"/>
                </a:solidFill>
                <a:latin typeface=".VnBodoniH" panose="020B7200000000000000" pitchFamily="34" charset="0"/>
              </a:rPr>
              <a:t>7</a:t>
            </a:r>
          </a:p>
        </p:txBody>
      </p:sp>
      <p:sp>
        <p:nvSpPr>
          <p:cNvPr id="85049" name="AutoShape 57"/>
          <p:cNvSpPr>
            <a:spLocks noChangeArrowheads="1"/>
          </p:cNvSpPr>
          <p:nvPr/>
        </p:nvSpPr>
        <p:spPr bwMode="auto">
          <a:xfrm>
            <a:off x="9186868" y="381000"/>
            <a:ext cx="1481137" cy="1219200"/>
          </a:xfrm>
          <a:prstGeom prst="star32">
            <a:avLst>
              <a:gd name="adj" fmla="val 37500"/>
            </a:avLst>
          </a:prstGeom>
          <a:solidFill>
            <a:srgbClr val="BCF6A8"/>
          </a:solidFill>
          <a:ln w="38100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3200" b="1">
                <a:solidFill>
                  <a:srgbClr val="FF3300"/>
                </a:solidFill>
                <a:latin typeface=".VnBodoniH" panose="020B7200000000000000" pitchFamily="34" charset="0"/>
              </a:rPr>
              <a:t>6</a:t>
            </a:r>
          </a:p>
        </p:txBody>
      </p:sp>
      <p:sp>
        <p:nvSpPr>
          <p:cNvPr id="85050" name="AutoShape 58"/>
          <p:cNvSpPr>
            <a:spLocks noChangeArrowheads="1"/>
          </p:cNvSpPr>
          <p:nvPr/>
        </p:nvSpPr>
        <p:spPr bwMode="auto">
          <a:xfrm>
            <a:off x="9186868" y="381000"/>
            <a:ext cx="1481137" cy="1219200"/>
          </a:xfrm>
          <a:prstGeom prst="star32">
            <a:avLst>
              <a:gd name="adj" fmla="val 37500"/>
            </a:avLst>
          </a:prstGeom>
          <a:solidFill>
            <a:srgbClr val="BCF6A8"/>
          </a:solidFill>
          <a:ln w="38100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3200" b="1">
                <a:solidFill>
                  <a:srgbClr val="FF3300"/>
                </a:solidFill>
                <a:latin typeface=".VnBodoniH" panose="020B7200000000000000" pitchFamily="34" charset="0"/>
              </a:rPr>
              <a:t>5</a:t>
            </a:r>
          </a:p>
        </p:txBody>
      </p:sp>
      <p:sp>
        <p:nvSpPr>
          <p:cNvPr id="85051" name="AutoShape 59"/>
          <p:cNvSpPr>
            <a:spLocks noChangeArrowheads="1"/>
          </p:cNvSpPr>
          <p:nvPr/>
        </p:nvSpPr>
        <p:spPr bwMode="auto">
          <a:xfrm>
            <a:off x="9186868" y="381000"/>
            <a:ext cx="1481137" cy="1219200"/>
          </a:xfrm>
          <a:prstGeom prst="star32">
            <a:avLst>
              <a:gd name="adj" fmla="val 37500"/>
            </a:avLst>
          </a:prstGeom>
          <a:solidFill>
            <a:srgbClr val="BCF6A8"/>
          </a:solidFill>
          <a:ln w="38100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3200" b="1">
                <a:solidFill>
                  <a:srgbClr val="FF3300"/>
                </a:solidFill>
                <a:latin typeface=".VnBodoniH" panose="020B7200000000000000" pitchFamily="34" charset="0"/>
              </a:rPr>
              <a:t>4</a:t>
            </a:r>
          </a:p>
        </p:txBody>
      </p:sp>
      <p:sp>
        <p:nvSpPr>
          <p:cNvPr id="85052" name="AutoShape 60"/>
          <p:cNvSpPr>
            <a:spLocks noChangeArrowheads="1"/>
          </p:cNvSpPr>
          <p:nvPr/>
        </p:nvSpPr>
        <p:spPr bwMode="auto">
          <a:xfrm>
            <a:off x="9186868" y="381000"/>
            <a:ext cx="1481137" cy="1219200"/>
          </a:xfrm>
          <a:prstGeom prst="star32">
            <a:avLst>
              <a:gd name="adj" fmla="val 37500"/>
            </a:avLst>
          </a:prstGeom>
          <a:solidFill>
            <a:srgbClr val="BCF6A8"/>
          </a:solidFill>
          <a:ln w="38100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3200" b="1">
                <a:solidFill>
                  <a:srgbClr val="FF3300"/>
                </a:solidFill>
                <a:latin typeface=".VnBodoniH" panose="020B7200000000000000" pitchFamily="34" charset="0"/>
              </a:rPr>
              <a:t>3</a:t>
            </a:r>
          </a:p>
        </p:txBody>
      </p:sp>
      <p:sp>
        <p:nvSpPr>
          <p:cNvPr id="85053" name="AutoShape 61"/>
          <p:cNvSpPr>
            <a:spLocks noChangeArrowheads="1"/>
          </p:cNvSpPr>
          <p:nvPr/>
        </p:nvSpPr>
        <p:spPr bwMode="auto">
          <a:xfrm>
            <a:off x="9186868" y="381000"/>
            <a:ext cx="1481137" cy="1219200"/>
          </a:xfrm>
          <a:prstGeom prst="star32">
            <a:avLst>
              <a:gd name="adj" fmla="val 37500"/>
            </a:avLst>
          </a:prstGeom>
          <a:solidFill>
            <a:srgbClr val="BCF6A8"/>
          </a:solidFill>
          <a:ln w="38100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3200" b="1">
                <a:solidFill>
                  <a:srgbClr val="FF3300"/>
                </a:solidFill>
                <a:latin typeface=".VnBodoniH" panose="020B7200000000000000" pitchFamily="34" charset="0"/>
              </a:rPr>
              <a:t>2</a:t>
            </a:r>
          </a:p>
        </p:txBody>
      </p:sp>
      <p:sp>
        <p:nvSpPr>
          <p:cNvPr id="85054" name="AutoShape 62"/>
          <p:cNvSpPr>
            <a:spLocks noChangeArrowheads="1"/>
          </p:cNvSpPr>
          <p:nvPr/>
        </p:nvSpPr>
        <p:spPr bwMode="auto">
          <a:xfrm>
            <a:off x="9186868" y="381000"/>
            <a:ext cx="1481137" cy="1219200"/>
          </a:xfrm>
          <a:prstGeom prst="star32">
            <a:avLst>
              <a:gd name="adj" fmla="val 37500"/>
            </a:avLst>
          </a:prstGeom>
          <a:solidFill>
            <a:srgbClr val="BCF6A8"/>
          </a:solidFill>
          <a:ln w="38100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3200" b="1">
                <a:solidFill>
                  <a:srgbClr val="FF3300"/>
                </a:solidFill>
                <a:latin typeface=".VnBodoniH" panose="020B7200000000000000" pitchFamily="34" charset="0"/>
              </a:rPr>
              <a:t>1</a:t>
            </a:r>
          </a:p>
        </p:txBody>
      </p:sp>
      <p:sp>
        <p:nvSpPr>
          <p:cNvPr id="85056" name="AutoShape 64"/>
          <p:cNvSpPr>
            <a:spLocks noChangeArrowheads="1"/>
          </p:cNvSpPr>
          <p:nvPr/>
        </p:nvSpPr>
        <p:spPr bwMode="auto">
          <a:xfrm>
            <a:off x="8975729" y="160338"/>
            <a:ext cx="1844675" cy="1439862"/>
          </a:xfrm>
          <a:prstGeom prst="star32">
            <a:avLst>
              <a:gd name="adj" fmla="val 37500"/>
            </a:avLst>
          </a:prstGeom>
          <a:solidFill>
            <a:srgbClr val="BCF6A8"/>
          </a:solidFill>
          <a:ln w="38100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Hết</a:t>
            </a:r>
            <a:r>
              <a:rPr lang="en-US" alt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endParaRPr lang="en-US" altLang="en-US" sz="2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9" name="TextBox 58"/>
          <p:cNvSpPr txBox="1"/>
          <p:nvPr/>
        </p:nvSpPr>
        <p:spPr>
          <a:xfrm>
            <a:off x="314160" y="1091069"/>
            <a:ext cx="2884123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8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5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661825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" fill="hold"/>
                                        <p:tgtEl>
                                          <p:spTgt spid="850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" fill="hold"/>
                                        <p:tgtEl>
                                          <p:spTgt spid="850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"/>
                                        <p:tgtEl>
                                          <p:spTgt spid="850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1" dur="100"/>
                                        <p:tgtEl>
                                          <p:spTgt spid="850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withGroup">
                            <p:stCondLst>
                              <p:cond delay="100"/>
                            </p:stCondLst>
                            <p:childTnLst>
                              <p:par>
                                <p:cTn id="23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" fill="hold"/>
                                        <p:tgtEl>
                                          <p:spTgt spid="850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" fill="hold"/>
                                        <p:tgtEl>
                                          <p:spTgt spid="850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"/>
                                        <p:tgtEl>
                                          <p:spTgt spid="850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2" dur="500"/>
                                        <p:tgtEl>
                                          <p:spTgt spid="8500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suctio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4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850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850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8501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suctio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000"/>
                            </p:stCondLst>
                            <p:childTnLst>
                              <p:par>
                                <p:cTn id="40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2" dur="500"/>
                                        <p:tgtEl>
                                          <p:spTgt spid="850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suctio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44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6" dur="500"/>
                                        <p:tgtEl>
                                          <p:spTgt spid="850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suctio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39" presetClass="exit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0" dur="500"/>
                                        <p:tgtEl>
                                          <p:spTgt spid="850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0">
                                          <p:val>
                                            <p:strVal val="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ppt_h/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/>
                                        <p:tgtEl>
                                          <p:spTgt spid="850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0">
                                          <p:val>
                                            <p:strVal val="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/>
                                        <p:tgtEl>
                                          <p:spTgt spid="850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/>
                                        <p:tgtEl>
                                          <p:spTgt spid="850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50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56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850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850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61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85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85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66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850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850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71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850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850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76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850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850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81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850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850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 nodeType="afterGroup">
                            <p:stCondLst>
                              <p:cond delay="6500"/>
                            </p:stCondLst>
                            <p:childTnLst>
                              <p:par>
                                <p:cTn id="86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850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850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 nodeType="afterGroup">
                            <p:stCondLst>
                              <p:cond delay="7500"/>
                            </p:stCondLst>
                            <p:childTnLst>
                              <p:par>
                                <p:cTn id="91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850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850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 nodeType="afterGroup">
                            <p:stCondLst>
                              <p:cond delay="8500"/>
                            </p:stCondLst>
                            <p:childTnLst>
                              <p:par>
                                <p:cTn id="96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850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850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 nodeType="afterGroup">
                            <p:stCondLst>
                              <p:cond delay="9500"/>
                            </p:stCondLst>
                            <p:childTnLst>
                              <p:par>
                                <p:cTn id="101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850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850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 nodeType="afterGroup">
                            <p:stCondLst>
                              <p:cond delay="10500"/>
                            </p:stCondLst>
                            <p:childTnLst>
                              <p:par>
                                <p:cTn id="106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850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850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 nodeType="afterGroup">
                            <p:stCondLst>
                              <p:cond delay="11500"/>
                            </p:stCondLst>
                            <p:childTnLst>
                              <p:par>
                                <p:cTn id="111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850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850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 nodeType="afterGroup">
                            <p:stCondLst>
                              <p:cond delay="12500"/>
                            </p:stCondLst>
                            <p:childTnLst>
                              <p:par>
                                <p:cTn id="116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8" dur="1000" fill="hold"/>
                                        <p:tgtEl>
                                          <p:spTgt spid="850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1000" fill="hold"/>
                                        <p:tgtEl>
                                          <p:spTgt spid="850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 nodeType="afterGroup">
                            <p:stCondLst>
                              <p:cond delay="13500"/>
                            </p:stCondLst>
                            <p:childTnLst>
                              <p:par>
                                <p:cTn id="121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3" dur="1000" fill="hold"/>
                                        <p:tgtEl>
                                          <p:spTgt spid="850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1000" fill="hold"/>
                                        <p:tgtEl>
                                          <p:spTgt spid="850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5" fill="hold" nodeType="afterGroup">
                            <p:stCondLst>
                              <p:cond delay="14500"/>
                            </p:stCondLst>
                            <p:childTnLst>
                              <p:par>
                                <p:cTn id="126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8" dur="1000" fill="hold"/>
                                        <p:tgtEl>
                                          <p:spTgt spid="850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1000" fill="hold"/>
                                        <p:tgtEl>
                                          <p:spTgt spid="850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0" fill="hold" nodeType="afterGroup">
                            <p:stCondLst>
                              <p:cond delay="15500"/>
                            </p:stCondLst>
                            <p:childTnLst>
                              <p:par>
                                <p:cTn id="131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3" dur="1000" fill="hold"/>
                                        <p:tgtEl>
                                          <p:spTgt spid="850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1000" fill="hold"/>
                                        <p:tgtEl>
                                          <p:spTgt spid="850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5" fill="hold" nodeType="afterGroup">
                            <p:stCondLst>
                              <p:cond delay="16500"/>
                            </p:stCondLst>
                            <p:childTnLst>
                              <p:par>
                                <p:cTn id="136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8" dur="1000" fill="hold"/>
                                        <p:tgtEl>
                                          <p:spTgt spid="850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1000" fill="hold"/>
                                        <p:tgtEl>
                                          <p:spTgt spid="850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0" fill="hold" nodeType="afterGroup">
                            <p:stCondLst>
                              <p:cond delay="17500"/>
                            </p:stCondLst>
                            <p:childTnLst>
                              <p:par>
                                <p:cTn id="141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3" dur="1000" fill="hold"/>
                                        <p:tgtEl>
                                          <p:spTgt spid="850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1000" fill="hold"/>
                                        <p:tgtEl>
                                          <p:spTgt spid="850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5" fill="hold" nodeType="afterGroup">
                            <p:stCondLst>
                              <p:cond delay="18500"/>
                            </p:stCondLst>
                            <p:childTnLst>
                              <p:par>
                                <p:cTn id="146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8" dur="1000" fill="hold"/>
                                        <p:tgtEl>
                                          <p:spTgt spid="850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1000" fill="hold"/>
                                        <p:tgtEl>
                                          <p:spTgt spid="850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0" fill="hold" nodeType="afterGroup">
                            <p:stCondLst>
                              <p:cond delay="19500"/>
                            </p:stCondLst>
                            <p:childTnLst>
                              <p:par>
                                <p:cTn id="151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3" dur="1000" fill="hold"/>
                                        <p:tgtEl>
                                          <p:spTgt spid="850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1000" fill="hold"/>
                                        <p:tgtEl>
                                          <p:spTgt spid="850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5" fill="hold" nodeType="afterGroup">
                            <p:stCondLst>
                              <p:cond delay="20500"/>
                            </p:stCondLst>
                            <p:childTnLst>
                              <p:par>
                                <p:cTn id="156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8" dur="1000" fill="hold"/>
                                        <p:tgtEl>
                                          <p:spTgt spid="850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" dur="1000" fill="hold"/>
                                        <p:tgtEl>
                                          <p:spTgt spid="850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0" fill="hold" nodeType="afterGroup">
                            <p:stCondLst>
                              <p:cond delay="21500"/>
                            </p:stCondLst>
                            <p:childTnLst>
                              <p:par>
                                <p:cTn id="161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3" dur="1000" fill="hold"/>
                                        <p:tgtEl>
                                          <p:spTgt spid="850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" dur="1000" fill="hold"/>
                                        <p:tgtEl>
                                          <p:spTgt spid="850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5" fill="hold" nodeType="afterGroup">
                            <p:stCondLst>
                              <p:cond delay="22500"/>
                            </p:stCondLst>
                            <p:childTnLst>
                              <p:par>
                                <p:cTn id="166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8" dur="1000" fill="hold"/>
                                        <p:tgtEl>
                                          <p:spTgt spid="850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1000" fill="hold"/>
                                        <p:tgtEl>
                                          <p:spTgt spid="850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70" fill="hold" nodeType="afterGroup">
                            <p:stCondLst>
                              <p:cond delay="23500"/>
                            </p:stCondLst>
                            <p:childTnLst>
                              <p:par>
                                <p:cTn id="171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3" dur="1000" fill="hold"/>
                                        <p:tgtEl>
                                          <p:spTgt spid="850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4" dur="1000" fill="hold"/>
                                        <p:tgtEl>
                                          <p:spTgt spid="850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75" fill="hold" nodeType="afterGroup">
                            <p:stCondLst>
                              <p:cond delay="24500"/>
                            </p:stCondLst>
                            <p:childTnLst>
                              <p:par>
                                <p:cTn id="176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8" dur="1000" fill="hold"/>
                                        <p:tgtEl>
                                          <p:spTgt spid="850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9" dur="1000" fill="hold"/>
                                        <p:tgtEl>
                                          <p:spTgt spid="850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80" fill="hold" nodeType="afterGroup">
                            <p:stCondLst>
                              <p:cond delay="25500"/>
                            </p:stCondLst>
                            <p:childTnLst>
                              <p:par>
                                <p:cTn id="181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3" dur="1000" fill="hold"/>
                                        <p:tgtEl>
                                          <p:spTgt spid="85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4" dur="1000" fill="hold"/>
                                        <p:tgtEl>
                                          <p:spTgt spid="85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85" fill="hold" nodeType="afterGroup">
                            <p:stCondLst>
                              <p:cond delay="26500"/>
                            </p:stCondLst>
                            <p:childTnLst>
                              <p:par>
                                <p:cTn id="186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8" dur="1000" fill="hold"/>
                                        <p:tgtEl>
                                          <p:spTgt spid="850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9" dur="1000" fill="hold"/>
                                        <p:tgtEl>
                                          <p:spTgt spid="850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0" fill="hold" nodeType="afterGroup">
                            <p:stCondLst>
                              <p:cond delay="27500"/>
                            </p:stCondLst>
                            <p:childTnLst>
                              <p:par>
                                <p:cTn id="191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3" dur="1000" fill="hold"/>
                                        <p:tgtEl>
                                          <p:spTgt spid="850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4" dur="1000" fill="hold"/>
                                        <p:tgtEl>
                                          <p:spTgt spid="850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5" fill="hold" nodeType="afterGroup">
                            <p:stCondLst>
                              <p:cond delay="28500"/>
                            </p:stCondLst>
                            <p:childTnLst>
                              <p:par>
                                <p:cTn id="196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8" dur="1000" fill="hold"/>
                                        <p:tgtEl>
                                          <p:spTgt spid="850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9" dur="1000" fill="hold"/>
                                        <p:tgtEl>
                                          <p:spTgt spid="850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00" fill="hold" nodeType="afterGroup">
                            <p:stCondLst>
                              <p:cond delay="29500"/>
                            </p:stCondLst>
                            <p:childTnLst>
                              <p:par>
                                <p:cTn id="201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3" dur="1000" fill="hold"/>
                                        <p:tgtEl>
                                          <p:spTgt spid="850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4" dur="1000" fill="hold"/>
                                        <p:tgtEl>
                                          <p:spTgt spid="850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5" fill="hold" nodeType="clickPar">
                      <p:stCondLst>
                        <p:cond delay="indefinite"/>
                      </p:stCondLst>
                      <p:childTnLst>
                        <p:par>
                          <p:cTn id="20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7" presetID="23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9" dur="500" fill="hold"/>
                                        <p:tgtEl>
                                          <p:spTgt spid="850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0" dur="500" fill="hold"/>
                                        <p:tgtEl>
                                          <p:spTgt spid="850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1" presetID="2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3" dur="500" fill="hold"/>
                                        <p:tgtEl>
                                          <p:spTgt spid="850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4" dur="500" fill="hold"/>
                                        <p:tgtEl>
                                          <p:spTgt spid="850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5" presetID="2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7" dur="500" fill="hold"/>
                                        <p:tgtEl>
                                          <p:spTgt spid="85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8" dur="500" fill="hold"/>
                                        <p:tgtEl>
                                          <p:spTgt spid="85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9" presetID="2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1" dur="500" fill="hold"/>
                                        <p:tgtEl>
                                          <p:spTgt spid="850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2" dur="500" fill="hold"/>
                                        <p:tgtEl>
                                          <p:spTgt spid="850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3" presetID="2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5" dur="500" fill="hold"/>
                                        <p:tgtEl>
                                          <p:spTgt spid="850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6" dur="500" fill="hold"/>
                                        <p:tgtEl>
                                          <p:spTgt spid="850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7" presetID="2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9" dur="500" fill="hold"/>
                                        <p:tgtEl>
                                          <p:spTgt spid="850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0" dur="500" fill="hold"/>
                                        <p:tgtEl>
                                          <p:spTgt spid="850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1" presetID="2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3" dur="500" fill="hold"/>
                                        <p:tgtEl>
                                          <p:spTgt spid="850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4" dur="500" fill="hold"/>
                                        <p:tgtEl>
                                          <p:spTgt spid="850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5" presetID="2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7" dur="500" fill="hold"/>
                                        <p:tgtEl>
                                          <p:spTgt spid="850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8" dur="500" fill="hold"/>
                                        <p:tgtEl>
                                          <p:spTgt spid="850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9" presetID="2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1" dur="500" fill="hold"/>
                                        <p:tgtEl>
                                          <p:spTgt spid="850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2" dur="500" fill="hold"/>
                                        <p:tgtEl>
                                          <p:spTgt spid="850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3" presetID="2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5" dur="500" fill="hold"/>
                                        <p:tgtEl>
                                          <p:spTgt spid="850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6" dur="500" fill="hold"/>
                                        <p:tgtEl>
                                          <p:spTgt spid="850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7" presetID="2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9" dur="500" fill="hold"/>
                                        <p:tgtEl>
                                          <p:spTgt spid="850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0" dur="500" fill="hold"/>
                                        <p:tgtEl>
                                          <p:spTgt spid="850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1" presetID="2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3" dur="500" fill="hold"/>
                                        <p:tgtEl>
                                          <p:spTgt spid="850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4" dur="500" fill="hold"/>
                                        <p:tgtEl>
                                          <p:spTgt spid="850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5" presetID="2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7" dur="500" fill="hold"/>
                                        <p:tgtEl>
                                          <p:spTgt spid="850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8" dur="500" fill="hold"/>
                                        <p:tgtEl>
                                          <p:spTgt spid="850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9" presetID="2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1" dur="500" fill="hold"/>
                                        <p:tgtEl>
                                          <p:spTgt spid="850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2" dur="500" fill="hold"/>
                                        <p:tgtEl>
                                          <p:spTgt spid="850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3" presetID="2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5" dur="500" fill="hold"/>
                                        <p:tgtEl>
                                          <p:spTgt spid="850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6" dur="500" fill="hold"/>
                                        <p:tgtEl>
                                          <p:spTgt spid="850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7" presetID="2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9" dur="500" fill="hold"/>
                                        <p:tgtEl>
                                          <p:spTgt spid="850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0" dur="500" fill="hold"/>
                                        <p:tgtEl>
                                          <p:spTgt spid="850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1" presetID="2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3" dur="500" fill="hold"/>
                                        <p:tgtEl>
                                          <p:spTgt spid="850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4" dur="500" fill="hold"/>
                                        <p:tgtEl>
                                          <p:spTgt spid="850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5" presetID="2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7" dur="500" fill="hold"/>
                                        <p:tgtEl>
                                          <p:spTgt spid="850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8" dur="500" fill="hold"/>
                                        <p:tgtEl>
                                          <p:spTgt spid="850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9" presetID="2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1" dur="500" fill="hold"/>
                                        <p:tgtEl>
                                          <p:spTgt spid="850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2" dur="500" fill="hold"/>
                                        <p:tgtEl>
                                          <p:spTgt spid="850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3" presetID="2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5" dur="500" fill="hold"/>
                                        <p:tgtEl>
                                          <p:spTgt spid="850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6" dur="500" fill="hold"/>
                                        <p:tgtEl>
                                          <p:spTgt spid="850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7" presetID="2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9" dur="500" fill="hold"/>
                                        <p:tgtEl>
                                          <p:spTgt spid="850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0" dur="500" fill="hold"/>
                                        <p:tgtEl>
                                          <p:spTgt spid="850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1" presetID="2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3" dur="500" fill="hold"/>
                                        <p:tgtEl>
                                          <p:spTgt spid="850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4" dur="500" fill="hold"/>
                                        <p:tgtEl>
                                          <p:spTgt spid="850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5" presetID="2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7" dur="500" fill="hold"/>
                                        <p:tgtEl>
                                          <p:spTgt spid="850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8" dur="500" fill="hold"/>
                                        <p:tgtEl>
                                          <p:spTgt spid="850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9" presetID="2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1" dur="500" fill="hold"/>
                                        <p:tgtEl>
                                          <p:spTgt spid="850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2" dur="500" fill="hold"/>
                                        <p:tgtEl>
                                          <p:spTgt spid="850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3" presetID="2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5" dur="500" fill="hold"/>
                                        <p:tgtEl>
                                          <p:spTgt spid="850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6" dur="500" fill="hold"/>
                                        <p:tgtEl>
                                          <p:spTgt spid="850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7" presetID="2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9" dur="500" fill="hold"/>
                                        <p:tgtEl>
                                          <p:spTgt spid="850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0" dur="500" fill="hold"/>
                                        <p:tgtEl>
                                          <p:spTgt spid="850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1" presetID="2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3" dur="500" fill="hold"/>
                                        <p:tgtEl>
                                          <p:spTgt spid="85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4" dur="500" fill="hold"/>
                                        <p:tgtEl>
                                          <p:spTgt spid="85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5" presetID="2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7" dur="500" fill="hold"/>
                                        <p:tgtEl>
                                          <p:spTgt spid="850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8" dur="500" fill="hold"/>
                                        <p:tgtEl>
                                          <p:spTgt spid="850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9" presetID="2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1" dur="500" fill="hold"/>
                                        <p:tgtEl>
                                          <p:spTgt spid="850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2" dur="500" fill="hold"/>
                                        <p:tgtEl>
                                          <p:spTgt spid="850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3" presetID="2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5" dur="500" fill="hold"/>
                                        <p:tgtEl>
                                          <p:spTgt spid="850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6" dur="500" fill="hold"/>
                                        <p:tgtEl>
                                          <p:spTgt spid="850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7" presetID="2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9" dur="500" fill="hold"/>
                                        <p:tgtEl>
                                          <p:spTgt spid="850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0" dur="500" fill="hold"/>
                                        <p:tgtEl>
                                          <p:spTgt spid="850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32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5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4" dur="1000" fill="hold"/>
                                        <p:tgtEl>
                                          <p:spTgt spid="85056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5" dur="1000" fill="hold"/>
                                        <p:tgtEl>
                                          <p:spTgt spid="85056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36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3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8" dur="1000" fill="hold"/>
                                        <p:tgtEl>
                                          <p:spTgt spid="850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9" dur="1000" fill="hold"/>
                                        <p:tgtEl>
                                          <p:spTgt spid="850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0" fill="hold" nodeType="clickPar">
                      <p:stCondLst>
                        <p:cond delay="indefinite"/>
                      </p:stCondLst>
                      <p:childTnLst>
                        <p:par>
                          <p:cTn id="3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2" presetID="20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 override="childStyle">
                                        <p:cTn id="343" dur="500" autoRev="1" fill="hold"/>
                                        <p:tgtEl>
                                          <p:spTgt spid="850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344" dur="500" autoRev="1" fill="hold"/>
                                        <p:tgtEl>
                                          <p:spTgt spid="850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345" dur="500" autoRev="1" fill="hold"/>
                                        <p:tgtEl>
                                          <p:spTgt spid="850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6" fill="hold">
                      <p:stCondLst>
                        <p:cond delay="indefinite"/>
                      </p:stCondLst>
                      <p:childTnLst>
                        <p:par>
                          <p:cTn id="347" fill="hold">
                            <p:stCondLst>
                              <p:cond delay="0"/>
                            </p:stCondLst>
                            <p:childTnLst>
                              <p:par>
                                <p:cTn id="348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9" dur="500" tmFilter="0, 0; .2, .5; .8, .5; 1, 0"/>
                                        <p:tgtEl>
                                          <p:spTgt spid="8501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50" dur="250" autoRev="1" fill="hold"/>
                                        <p:tgtEl>
                                          <p:spTgt spid="8501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51" presetID="2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52" dur="500"/>
                                        <p:tgtEl>
                                          <p:spTgt spid="850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3" dur="500"/>
                                        <p:tgtEl>
                                          <p:spTgt spid="850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50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5" presetID="2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56" dur="500"/>
                                        <p:tgtEl>
                                          <p:spTgt spid="850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7" dur="500"/>
                                        <p:tgtEl>
                                          <p:spTgt spid="850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50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9" presetID="2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60" dur="500"/>
                                        <p:tgtEl>
                                          <p:spTgt spid="850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1" dur="500"/>
                                        <p:tgtEl>
                                          <p:spTgt spid="850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50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5024" grpId="0" animBg="1"/>
      <p:bldP spid="85024" grpId="1" animBg="1"/>
      <p:bldP spid="85025" grpId="0" animBg="1"/>
      <p:bldP spid="85025" grpId="1" animBg="1"/>
      <p:bldP spid="85026" grpId="0" animBg="1"/>
      <p:bldP spid="85026" grpId="1" animBg="1"/>
      <p:bldP spid="85027" grpId="0" animBg="1"/>
      <p:bldP spid="85027" grpId="1" animBg="1"/>
      <p:bldP spid="85028" grpId="0" animBg="1"/>
      <p:bldP spid="85028" grpId="1" animBg="1"/>
      <p:bldP spid="85029" grpId="0" animBg="1"/>
      <p:bldP spid="85029" grpId="1" animBg="1"/>
      <p:bldP spid="85030" grpId="0" animBg="1"/>
      <p:bldP spid="85030" grpId="1" animBg="1"/>
      <p:bldP spid="85031" grpId="0" animBg="1"/>
      <p:bldP spid="85031" grpId="1" animBg="1"/>
      <p:bldP spid="85032" grpId="0" animBg="1"/>
      <p:bldP spid="85032" grpId="1" animBg="1"/>
      <p:bldP spid="85033" grpId="0" animBg="1"/>
      <p:bldP spid="85033" grpId="1" animBg="1"/>
      <p:bldP spid="85034" grpId="0" animBg="1"/>
      <p:bldP spid="85034" grpId="1" animBg="1"/>
      <p:bldP spid="85035" grpId="0" animBg="1"/>
      <p:bldP spid="85035" grpId="1" animBg="1"/>
      <p:bldP spid="85036" grpId="0" animBg="1"/>
      <p:bldP spid="85036" grpId="1" animBg="1"/>
      <p:bldP spid="85037" grpId="0" animBg="1"/>
      <p:bldP spid="85037" grpId="1" animBg="1"/>
      <p:bldP spid="85038" grpId="0" animBg="1"/>
      <p:bldP spid="85038" grpId="1" animBg="1"/>
      <p:bldP spid="85039" grpId="0" animBg="1"/>
      <p:bldP spid="85039" grpId="1" animBg="1"/>
      <p:bldP spid="85040" grpId="0" animBg="1"/>
      <p:bldP spid="85040" grpId="1" animBg="1"/>
      <p:bldP spid="85041" grpId="0" animBg="1"/>
      <p:bldP spid="85041" grpId="1" animBg="1"/>
      <p:bldP spid="85042" grpId="0" animBg="1"/>
      <p:bldP spid="85042" grpId="1" animBg="1"/>
      <p:bldP spid="85043" grpId="0" animBg="1"/>
      <p:bldP spid="85043" grpId="1" animBg="1"/>
      <p:bldP spid="85044" grpId="0" animBg="1"/>
      <p:bldP spid="85044" grpId="1" animBg="1"/>
      <p:bldP spid="85045" grpId="0" animBg="1"/>
      <p:bldP spid="85045" grpId="1" animBg="1"/>
      <p:bldP spid="85046" grpId="0" animBg="1"/>
      <p:bldP spid="85046" grpId="1" animBg="1"/>
      <p:bldP spid="85047" grpId="0" animBg="1"/>
      <p:bldP spid="85047" grpId="1" animBg="1"/>
      <p:bldP spid="85048" grpId="0" animBg="1"/>
      <p:bldP spid="85048" grpId="1" animBg="1"/>
      <p:bldP spid="85049" grpId="0" animBg="1"/>
      <p:bldP spid="85049" grpId="1" animBg="1"/>
      <p:bldP spid="85050" grpId="0" animBg="1"/>
      <p:bldP spid="85050" grpId="1" animBg="1"/>
      <p:bldP spid="85051" grpId="0" animBg="1"/>
      <p:bldP spid="85051" grpId="1" animBg="1"/>
      <p:bldP spid="85052" grpId="0" animBg="1"/>
      <p:bldP spid="85052" grpId="1" animBg="1"/>
      <p:bldP spid="85053" grpId="0" animBg="1"/>
      <p:bldP spid="85053" grpId="1" animBg="1"/>
      <p:bldP spid="85054" grpId="0" animBg="1"/>
      <p:bldP spid="85054" grpId="1" animBg="1"/>
      <p:bldP spid="85056" grpId="0" build="allAtOnce" animBg="1"/>
      <p:bldP spid="59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001" name="WordArt 9"/>
          <p:cNvSpPr>
            <a:spLocks noChangeArrowheads="1" noChangeShapeType="1" noTextEdit="1"/>
          </p:cNvSpPr>
          <p:nvPr/>
        </p:nvSpPr>
        <p:spPr bwMode="auto">
          <a:xfrm>
            <a:off x="144463" y="171450"/>
            <a:ext cx="4343400" cy="11049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vi-VN" sz="3600" b="1" kern="10" dirty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FF0000">
                    <a:alpha val="92000"/>
                  </a:srgbClr>
                </a:solidFill>
                <a:effectLst>
                  <a:outerShdw dist="53882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Trò chơi</a:t>
            </a:r>
            <a:r>
              <a:rPr lang="en-US" sz="3600" b="1" kern="10" dirty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FF0000">
                    <a:alpha val="92000"/>
                  </a:srgbClr>
                </a:solidFill>
                <a:effectLst>
                  <a:outerShdw dist="53882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Ai </a:t>
            </a:r>
            <a:r>
              <a:rPr lang="en-US" sz="3600" b="1" kern="10" dirty="0" err="1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FF0000">
                    <a:alpha val="92000"/>
                  </a:srgbClr>
                </a:solidFill>
                <a:effectLst>
                  <a:outerShdw dist="53882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nhanh</a:t>
            </a:r>
            <a:r>
              <a:rPr lang="en-US" sz="3600" b="1" kern="10" dirty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FF0000">
                    <a:alpha val="92000"/>
                  </a:srgbClr>
                </a:solidFill>
                <a:effectLst>
                  <a:outerShdw dist="53882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kern="10" dirty="0" err="1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FF0000">
                    <a:alpha val="92000"/>
                  </a:srgbClr>
                </a:solidFill>
                <a:effectLst>
                  <a:outerShdw dist="53882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ai</a:t>
            </a:r>
            <a:r>
              <a:rPr lang="en-US" sz="3600" b="1" kern="10" dirty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FF0000">
                    <a:alpha val="92000"/>
                  </a:srgbClr>
                </a:solidFill>
                <a:effectLst>
                  <a:outerShdw dist="53882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kern="10" dirty="0" err="1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FF0000">
                    <a:alpha val="92000"/>
                  </a:srgbClr>
                </a:solidFill>
                <a:effectLst>
                  <a:outerShdw dist="53882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sz="3600" b="1" kern="10" dirty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FF0000">
                    <a:alpha val="92000"/>
                  </a:srgbClr>
                </a:solidFill>
                <a:effectLst>
                  <a:outerShdw dist="53882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grpSp>
        <p:nvGrpSpPr>
          <p:cNvPr id="85002" name="Group 10"/>
          <p:cNvGrpSpPr>
            <a:grpSpLocks/>
          </p:cNvGrpSpPr>
          <p:nvPr/>
        </p:nvGrpSpPr>
        <p:grpSpPr bwMode="auto">
          <a:xfrm>
            <a:off x="3348921" y="1362075"/>
            <a:ext cx="2057400" cy="1447800"/>
            <a:chOff x="180" y="1284"/>
            <a:chExt cx="1296" cy="912"/>
          </a:xfrm>
          <a:noFill/>
        </p:grpSpPr>
        <p:sp>
          <p:nvSpPr>
            <p:cNvPr id="85003" name="Rectangle 11"/>
            <p:cNvSpPr>
              <a:spLocks noChangeArrowheads="1"/>
            </p:cNvSpPr>
            <p:nvPr/>
          </p:nvSpPr>
          <p:spPr bwMode="auto">
            <a:xfrm>
              <a:off x="180" y="1284"/>
              <a:ext cx="1296" cy="912"/>
            </a:xfrm>
            <a:prstGeom prst="rect">
              <a:avLst/>
            </a:prstGeom>
            <a:grpFill/>
            <a:ln w="76200" cmpd="tri">
              <a:solidFill>
                <a:srgbClr val="FF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marL="342900" indent="-3429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800100" indent="-3429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257300" indent="-3429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714500" indent="-3429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171700" indent="-3429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628900" indent="-3429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3086100" indent="-3429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543300" indent="-3429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4000500" indent="-3429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</a:endParaRPr>
            </a:p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2800" b="1" dirty="0">
                  <a:solidFill>
                    <a:srgbClr val="000000"/>
                  </a:solidFill>
                  <a:latin typeface="Times New Roman" panose="02020603050405020304" pitchFamily="18" charset="0"/>
                </a:rPr>
                <a:t>                          </a:t>
              </a:r>
            </a:p>
          </p:txBody>
        </p:sp>
        <p:graphicFrame>
          <p:nvGraphicFramePr>
            <p:cNvPr id="85004" name="Object 12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43360797"/>
                </p:ext>
              </p:extLst>
            </p:nvPr>
          </p:nvGraphicFramePr>
          <p:xfrm>
            <a:off x="552" y="1392"/>
            <a:ext cx="817" cy="67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6626" name="Equation" r:id="rId7" imgW="419040" imgH="393480" progId="Equation.3">
                    <p:embed/>
                  </p:oleObj>
                </mc:Choice>
                <mc:Fallback>
                  <p:oleObj name="Equation" r:id="rId7" imgW="419040" imgH="39348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52" y="1392"/>
                          <a:ext cx="817" cy="678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85005" name="WordArt 13"/>
          <p:cNvSpPr>
            <a:spLocks noChangeArrowheads="1" noChangeShapeType="1" noTextEdit="1"/>
          </p:cNvSpPr>
          <p:nvPr/>
        </p:nvSpPr>
        <p:spPr bwMode="auto">
          <a:xfrm>
            <a:off x="91371" y="3009563"/>
            <a:ext cx="5105400" cy="457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3600" b="1" kern="10" dirty="0" err="1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FF0000">
                    <a:alpha val="92000"/>
                  </a:srgbClr>
                </a:solidFill>
                <a:effectLst>
                  <a:outerShdw dist="53882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3600" b="1" kern="10" dirty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FF0000">
                    <a:alpha val="92000"/>
                  </a:srgbClr>
                </a:solidFill>
                <a:effectLst>
                  <a:outerShdw dist="53882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kern="10" dirty="0" err="1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FF0000">
                    <a:alpha val="92000"/>
                  </a:srgbClr>
                </a:solidFill>
                <a:effectLst>
                  <a:outerShdw dist="53882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3600" b="1" kern="10" dirty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FF0000">
                    <a:alpha val="92000"/>
                  </a:srgbClr>
                </a:solidFill>
                <a:effectLst>
                  <a:outerShdw dist="53882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kern="10" dirty="0" err="1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FF0000">
                    <a:alpha val="92000"/>
                  </a:srgbClr>
                </a:solidFill>
                <a:effectLst>
                  <a:outerShdw dist="53882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phép</a:t>
            </a:r>
            <a:r>
              <a:rPr lang="en-US" sz="3600" b="1" kern="10" dirty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FF0000">
                    <a:alpha val="92000"/>
                  </a:srgbClr>
                </a:solidFill>
                <a:effectLst>
                  <a:outerShdw dist="53882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kern="10" dirty="0" err="1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FF0000">
                    <a:alpha val="92000"/>
                  </a:srgbClr>
                </a:solidFill>
                <a:effectLst>
                  <a:outerShdw dist="53882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3600" b="1" kern="10" dirty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FF0000">
                    <a:alpha val="92000"/>
                  </a:srgbClr>
                </a:solidFill>
                <a:effectLst>
                  <a:outerShdw dist="53882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kern="10" dirty="0" err="1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FF0000">
                    <a:alpha val="92000"/>
                  </a:srgbClr>
                </a:solidFill>
                <a:effectLst>
                  <a:outerShdw dist="53882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3600" b="1" kern="10" dirty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FF0000">
                    <a:alpha val="92000"/>
                  </a:srgbClr>
                </a:solidFill>
                <a:effectLst>
                  <a:outerShdw dist="53882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kern="10" dirty="0" err="1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FF0000">
                    <a:alpha val="92000"/>
                  </a:srgbClr>
                </a:solidFill>
                <a:effectLst>
                  <a:outerShdw dist="53882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đây</a:t>
            </a:r>
            <a:r>
              <a:rPr lang="en-US" sz="3600" b="1" kern="10" dirty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FF0000">
                    <a:alpha val="92000"/>
                  </a:srgbClr>
                </a:solidFill>
                <a:effectLst>
                  <a:outerShdw dist="53882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kern="10" dirty="0" err="1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FF0000">
                    <a:alpha val="92000"/>
                  </a:srgbClr>
                </a:solidFill>
                <a:effectLst>
                  <a:outerShdw dist="53882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600" b="1" kern="10" dirty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FF0000">
                    <a:alpha val="92000"/>
                  </a:srgbClr>
                </a:solidFill>
                <a:effectLst>
                  <a:outerShdw dist="53882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grpSp>
        <p:nvGrpSpPr>
          <p:cNvPr id="85006" name="Group 14"/>
          <p:cNvGrpSpPr>
            <a:grpSpLocks/>
          </p:cNvGrpSpPr>
          <p:nvPr/>
        </p:nvGrpSpPr>
        <p:grpSpPr bwMode="auto">
          <a:xfrm>
            <a:off x="2590800" y="3657600"/>
            <a:ext cx="2057400" cy="1447800"/>
            <a:chOff x="180" y="1284"/>
            <a:chExt cx="1296" cy="912"/>
          </a:xfrm>
          <a:gradFill flip="none" rotWithShape="1"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  <a:tileRect/>
          </a:gradFill>
        </p:grpSpPr>
        <p:sp>
          <p:nvSpPr>
            <p:cNvPr id="85007" name="Rectangle 15"/>
            <p:cNvSpPr>
              <a:spLocks noChangeArrowheads="1"/>
            </p:cNvSpPr>
            <p:nvPr/>
          </p:nvSpPr>
          <p:spPr bwMode="auto">
            <a:xfrm>
              <a:off x="180" y="1284"/>
              <a:ext cx="1296" cy="912"/>
            </a:xfrm>
            <a:prstGeom prst="rect">
              <a:avLst/>
            </a:prstGeom>
            <a:grpFill/>
            <a:ln w="76200" cmpd="tri">
              <a:solidFill>
                <a:srgbClr val="0070C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marL="342900" indent="-3429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800100" indent="-3429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257300" indent="-3429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714500" indent="-3429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171700" indent="-3429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628900" indent="-3429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3086100" indent="-3429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543300" indent="-3429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4000500" indent="-3429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altLang="en-US" sz="2800" b="1" dirty="0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2800" b="1" dirty="0">
                  <a:solidFill>
                    <a:srgbClr val="FF0000"/>
                  </a:solidFill>
                  <a:latin typeface="Times New Roman" panose="02020603050405020304" pitchFamily="18" charset="0"/>
                </a:rPr>
                <a:t>A.</a:t>
              </a:r>
            </a:p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2800" b="1" dirty="0">
                  <a:solidFill>
                    <a:srgbClr val="000000"/>
                  </a:solidFill>
                  <a:latin typeface="Times New Roman" panose="02020603050405020304" pitchFamily="18" charset="0"/>
                </a:rPr>
                <a:t>                          </a:t>
              </a:r>
            </a:p>
          </p:txBody>
        </p:sp>
        <p:graphicFrame>
          <p:nvGraphicFramePr>
            <p:cNvPr id="85008" name="Object 16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810685723"/>
                </p:ext>
              </p:extLst>
            </p:nvPr>
          </p:nvGraphicFramePr>
          <p:xfrm>
            <a:off x="761" y="1392"/>
            <a:ext cx="396" cy="67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6627" name="Equation" r:id="rId9" imgW="203040" imgH="393480" progId="Equation.3">
                    <p:embed/>
                  </p:oleObj>
                </mc:Choice>
                <mc:Fallback>
                  <p:oleObj name="Equation" r:id="rId9" imgW="203040" imgH="39348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0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61" y="1392"/>
                          <a:ext cx="396" cy="678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85012" name="Group 20"/>
          <p:cNvGrpSpPr>
            <a:grpSpLocks/>
          </p:cNvGrpSpPr>
          <p:nvPr/>
        </p:nvGrpSpPr>
        <p:grpSpPr bwMode="auto">
          <a:xfrm>
            <a:off x="7431251" y="3429002"/>
            <a:ext cx="2057400" cy="1447800"/>
            <a:chOff x="180" y="1284"/>
            <a:chExt cx="1296" cy="912"/>
          </a:xfrm>
          <a:gradFill flip="none" rotWithShape="1"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  <a:tileRect/>
          </a:gradFill>
        </p:grpSpPr>
        <p:sp>
          <p:nvSpPr>
            <p:cNvPr id="85013" name="Rectangle 21"/>
            <p:cNvSpPr>
              <a:spLocks noChangeArrowheads="1"/>
            </p:cNvSpPr>
            <p:nvPr/>
          </p:nvSpPr>
          <p:spPr bwMode="auto">
            <a:xfrm>
              <a:off x="180" y="1284"/>
              <a:ext cx="1296" cy="912"/>
            </a:xfrm>
            <a:prstGeom prst="rect">
              <a:avLst/>
            </a:prstGeom>
            <a:grpFill/>
            <a:ln w="76200" cmpd="tri">
              <a:solidFill>
                <a:srgbClr val="0070C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marL="342900" indent="-3429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800100" indent="-3429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257300" indent="-3429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714500" indent="-3429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171700" indent="-3429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628900" indent="-3429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3086100" indent="-3429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543300" indent="-3429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4000500" indent="-3429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altLang="en-US" sz="2800" b="1" dirty="0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2800" b="1" dirty="0" smtClean="0">
                  <a:solidFill>
                    <a:srgbClr val="FF0000"/>
                  </a:solidFill>
                  <a:latin typeface="Times New Roman" panose="02020603050405020304" pitchFamily="18" charset="0"/>
                </a:rPr>
                <a:t>B.</a:t>
              </a:r>
              <a:endPara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</a:endParaRPr>
            </a:p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2800" b="1" dirty="0">
                  <a:solidFill>
                    <a:srgbClr val="000000"/>
                  </a:solidFill>
                  <a:latin typeface="Times New Roman" panose="02020603050405020304" pitchFamily="18" charset="0"/>
                </a:rPr>
                <a:t>                          </a:t>
              </a:r>
            </a:p>
          </p:txBody>
        </p:sp>
        <p:graphicFrame>
          <p:nvGraphicFramePr>
            <p:cNvPr id="85014" name="Object 22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705348976"/>
                </p:ext>
              </p:extLst>
            </p:nvPr>
          </p:nvGraphicFramePr>
          <p:xfrm>
            <a:off x="762" y="1392"/>
            <a:ext cx="396" cy="67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6628" name="Equation" r:id="rId11" imgW="203040" imgH="393480" progId="Equation.3">
                    <p:embed/>
                  </p:oleObj>
                </mc:Choice>
                <mc:Fallback>
                  <p:oleObj name="Equation" r:id="rId11" imgW="203040" imgH="39348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2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62" y="1392"/>
                          <a:ext cx="396" cy="678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85015" name="Group 23"/>
          <p:cNvGrpSpPr>
            <a:grpSpLocks/>
          </p:cNvGrpSpPr>
          <p:nvPr/>
        </p:nvGrpSpPr>
        <p:grpSpPr bwMode="auto">
          <a:xfrm>
            <a:off x="7467600" y="5257800"/>
            <a:ext cx="2057400" cy="1447800"/>
            <a:chOff x="180" y="1284"/>
            <a:chExt cx="1296" cy="912"/>
          </a:xfrm>
          <a:gradFill flip="none" rotWithShape="1"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  <a:tileRect/>
          </a:gradFill>
        </p:grpSpPr>
        <p:sp>
          <p:nvSpPr>
            <p:cNvPr id="85016" name="Rectangle 24"/>
            <p:cNvSpPr>
              <a:spLocks noChangeArrowheads="1"/>
            </p:cNvSpPr>
            <p:nvPr/>
          </p:nvSpPr>
          <p:spPr bwMode="auto">
            <a:xfrm>
              <a:off x="180" y="1284"/>
              <a:ext cx="1296" cy="912"/>
            </a:xfrm>
            <a:prstGeom prst="rect">
              <a:avLst/>
            </a:prstGeom>
            <a:grpFill/>
            <a:ln w="76200" cmpd="tri">
              <a:solidFill>
                <a:srgbClr val="0070C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marL="342900" indent="-3429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800100" indent="-3429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257300" indent="-3429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714500" indent="-3429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171700" indent="-3429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628900" indent="-3429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3086100" indent="-3429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543300" indent="-3429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4000500" indent="-3429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altLang="en-US" sz="2800" b="1" dirty="0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2800" b="1" dirty="0">
                  <a:solidFill>
                    <a:srgbClr val="FF0000"/>
                  </a:solidFill>
                  <a:latin typeface="Times New Roman" panose="02020603050405020304" pitchFamily="18" charset="0"/>
                </a:rPr>
                <a:t>D.</a:t>
              </a:r>
            </a:p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2800" b="1" dirty="0">
                  <a:solidFill>
                    <a:srgbClr val="000000"/>
                  </a:solidFill>
                  <a:latin typeface="Times New Roman" panose="02020603050405020304" pitchFamily="18" charset="0"/>
                </a:rPr>
                <a:t>                          </a:t>
              </a:r>
            </a:p>
          </p:txBody>
        </p:sp>
        <p:graphicFrame>
          <p:nvGraphicFramePr>
            <p:cNvPr id="85017" name="Object 25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777298585"/>
                </p:ext>
              </p:extLst>
            </p:nvPr>
          </p:nvGraphicFramePr>
          <p:xfrm>
            <a:off x="761" y="1392"/>
            <a:ext cx="396" cy="67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6629" name="Equation" r:id="rId13" imgW="203040" imgH="393480" progId="Equation.3">
                    <p:embed/>
                  </p:oleObj>
                </mc:Choice>
                <mc:Fallback>
                  <p:oleObj name="Equation" r:id="rId13" imgW="203040" imgH="39348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4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61" y="1392"/>
                          <a:ext cx="396" cy="678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85019" name="Group 27"/>
          <p:cNvGrpSpPr>
            <a:grpSpLocks/>
          </p:cNvGrpSpPr>
          <p:nvPr/>
        </p:nvGrpSpPr>
        <p:grpSpPr bwMode="auto">
          <a:xfrm>
            <a:off x="2568430" y="5335398"/>
            <a:ext cx="2057400" cy="1447800"/>
            <a:chOff x="180" y="1284"/>
            <a:chExt cx="1296" cy="912"/>
          </a:xfrm>
          <a:gradFill flip="none" rotWithShape="1"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  <a:tileRect/>
          </a:gradFill>
        </p:grpSpPr>
        <p:sp>
          <p:nvSpPr>
            <p:cNvPr id="85020" name="Rectangle 28"/>
            <p:cNvSpPr>
              <a:spLocks noChangeArrowheads="1"/>
            </p:cNvSpPr>
            <p:nvPr/>
          </p:nvSpPr>
          <p:spPr bwMode="auto">
            <a:xfrm>
              <a:off x="180" y="1284"/>
              <a:ext cx="1296" cy="912"/>
            </a:xfrm>
            <a:prstGeom prst="rect">
              <a:avLst/>
            </a:prstGeom>
            <a:grpFill/>
            <a:ln w="76200" cmpd="tri">
              <a:solidFill>
                <a:srgbClr val="0070C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marL="342900" indent="-3429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800100" indent="-3429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257300" indent="-3429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714500" indent="-3429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171700" indent="-3429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628900" indent="-3429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3086100" indent="-3429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543300" indent="-3429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4000500" indent="-3429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altLang="en-US" sz="2800" b="1" dirty="0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2800" b="1" dirty="0" smtClean="0">
                  <a:solidFill>
                    <a:srgbClr val="FF0000"/>
                  </a:solidFill>
                  <a:latin typeface="Times New Roman" panose="02020603050405020304" pitchFamily="18" charset="0"/>
                </a:rPr>
                <a:t>C.</a:t>
              </a:r>
              <a:endPara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</a:endParaRPr>
            </a:p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2800" b="1" dirty="0">
                  <a:solidFill>
                    <a:srgbClr val="000000"/>
                  </a:solidFill>
                  <a:latin typeface="Times New Roman" panose="02020603050405020304" pitchFamily="18" charset="0"/>
                </a:rPr>
                <a:t>                          </a:t>
              </a:r>
            </a:p>
          </p:txBody>
        </p:sp>
        <p:graphicFrame>
          <p:nvGraphicFramePr>
            <p:cNvPr id="85021" name="Object 29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421578579"/>
                </p:ext>
              </p:extLst>
            </p:nvPr>
          </p:nvGraphicFramePr>
          <p:xfrm>
            <a:off x="811" y="1392"/>
            <a:ext cx="297" cy="67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6630" name="Equation" r:id="rId15" imgW="152280" imgH="393480" progId="Equation.3">
                    <p:embed/>
                  </p:oleObj>
                </mc:Choice>
                <mc:Fallback>
                  <p:oleObj name="Equation" r:id="rId15" imgW="152280" imgH="39348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6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811" y="1392"/>
                          <a:ext cx="297" cy="678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85024" name="AutoShape 32"/>
          <p:cNvSpPr>
            <a:spLocks noChangeArrowheads="1"/>
          </p:cNvSpPr>
          <p:nvPr/>
        </p:nvSpPr>
        <p:spPr bwMode="auto">
          <a:xfrm>
            <a:off x="9186868" y="381000"/>
            <a:ext cx="1481137" cy="1219200"/>
          </a:xfrm>
          <a:prstGeom prst="star32">
            <a:avLst>
              <a:gd name="adj" fmla="val 37500"/>
            </a:avLst>
          </a:prstGeom>
          <a:solidFill>
            <a:srgbClr val="BCF6A8"/>
          </a:solidFill>
          <a:ln w="38100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1200">
                <a:solidFill>
                  <a:srgbClr val="FF33CC"/>
                </a:solidFill>
                <a:latin typeface=".Vn3DH" panose="020B7200000000000000" pitchFamily="34" charset="0"/>
              </a:rPr>
              <a:t>Start</a:t>
            </a:r>
          </a:p>
        </p:txBody>
      </p:sp>
      <p:sp>
        <p:nvSpPr>
          <p:cNvPr id="85025" name="AutoShape 33"/>
          <p:cNvSpPr>
            <a:spLocks noChangeArrowheads="1"/>
          </p:cNvSpPr>
          <p:nvPr/>
        </p:nvSpPr>
        <p:spPr bwMode="auto">
          <a:xfrm>
            <a:off x="9186868" y="381000"/>
            <a:ext cx="1481137" cy="1219200"/>
          </a:xfrm>
          <a:prstGeom prst="star32">
            <a:avLst>
              <a:gd name="adj" fmla="val 37500"/>
            </a:avLst>
          </a:prstGeom>
          <a:solidFill>
            <a:srgbClr val="BCF6A8"/>
          </a:solidFill>
          <a:ln w="38100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3200" b="1">
                <a:solidFill>
                  <a:srgbClr val="333399"/>
                </a:solidFill>
                <a:latin typeface=".VnBodoniH" panose="020B7200000000000000" pitchFamily="34" charset="0"/>
              </a:rPr>
              <a:t>30</a:t>
            </a:r>
          </a:p>
        </p:txBody>
      </p:sp>
      <p:sp>
        <p:nvSpPr>
          <p:cNvPr id="85026" name="AutoShape 34"/>
          <p:cNvSpPr>
            <a:spLocks noChangeArrowheads="1"/>
          </p:cNvSpPr>
          <p:nvPr/>
        </p:nvSpPr>
        <p:spPr bwMode="auto">
          <a:xfrm>
            <a:off x="9186868" y="381000"/>
            <a:ext cx="1481137" cy="1219200"/>
          </a:xfrm>
          <a:prstGeom prst="star32">
            <a:avLst>
              <a:gd name="adj" fmla="val 37500"/>
            </a:avLst>
          </a:prstGeom>
          <a:solidFill>
            <a:srgbClr val="BCF6A8"/>
          </a:solidFill>
          <a:ln w="38100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3200" b="1">
                <a:solidFill>
                  <a:srgbClr val="333399"/>
                </a:solidFill>
                <a:latin typeface=".VnBodoniH" panose="020B7200000000000000" pitchFamily="34" charset="0"/>
              </a:rPr>
              <a:t>29</a:t>
            </a:r>
          </a:p>
        </p:txBody>
      </p:sp>
      <p:sp>
        <p:nvSpPr>
          <p:cNvPr id="85027" name="AutoShape 35"/>
          <p:cNvSpPr>
            <a:spLocks noChangeArrowheads="1"/>
          </p:cNvSpPr>
          <p:nvPr/>
        </p:nvSpPr>
        <p:spPr bwMode="auto">
          <a:xfrm>
            <a:off x="9186868" y="381000"/>
            <a:ext cx="1481137" cy="1219200"/>
          </a:xfrm>
          <a:prstGeom prst="star32">
            <a:avLst>
              <a:gd name="adj" fmla="val 37500"/>
            </a:avLst>
          </a:prstGeom>
          <a:solidFill>
            <a:srgbClr val="BCF6A8"/>
          </a:solidFill>
          <a:ln w="38100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3200" b="1">
                <a:solidFill>
                  <a:srgbClr val="333399"/>
                </a:solidFill>
                <a:latin typeface=".VnBodoniH" panose="020B7200000000000000" pitchFamily="34" charset="0"/>
              </a:rPr>
              <a:t>28</a:t>
            </a:r>
          </a:p>
        </p:txBody>
      </p:sp>
      <p:sp>
        <p:nvSpPr>
          <p:cNvPr id="85028" name="AutoShape 36"/>
          <p:cNvSpPr>
            <a:spLocks noChangeArrowheads="1"/>
          </p:cNvSpPr>
          <p:nvPr/>
        </p:nvSpPr>
        <p:spPr bwMode="auto">
          <a:xfrm>
            <a:off x="9186868" y="381000"/>
            <a:ext cx="1481137" cy="1219200"/>
          </a:xfrm>
          <a:prstGeom prst="star32">
            <a:avLst>
              <a:gd name="adj" fmla="val 37500"/>
            </a:avLst>
          </a:prstGeom>
          <a:solidFill>
            <a:srgbClr val="BCF6A8"/>
          </a:solidFill>
          <a:ln w="38100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3200" b="1">
                <a:solidFill>
                  <a:srgbClr val="333399"/>
                </a:solidFill>
                <a:latin typeface=".VnBodoniH" panose="020B7200000000000000" pitchFamily="34" charset="0"/>
              </a:rPr>
              <a:t>27</a:t>
            </a:r>
          </a:p>
        </p:txBody>
      </p:sp>
      <p:sp>
        <p:nvSpPr>
          <p:cNvPr id="85029" name="AutoShape 37"/>
          <p:cNvSpPr>
            <a:spLocks noChangeArrowheads="1"/>
          </p:cNvSpPr>
          <p:nvPr/>
        </p:nvSpPr>
        <p:spPr bwMode="auto">
          <a:xfrm>
            <a:off x="9186868" y="381000"/>
            <a:ext cx="1481137" cy="1219200"/>
          </a:xfrm>
          <a:prstGeom prst="star32">
            <a:avLst>
              <a:gd name="adj" fmla="val 37500"/>
            </a:avLst>
          </a:prstGeom>
          <a:solidFill>
            <a:srgbClr val="BCF6A8"/>
          </a:solidFill>
          <a:ln w="38100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3200" b="1">
                <a:solidFill>
                  <a:srgbClr val="333399"/>
                </a:solidFill>
                <a:latin typeface=".VnBodoniH" panose="020B7200000000000000" pitchFamily="34" charset="0"/>
              </a:rPr>
              <a:t>26</a:t>
            </a:r>
          </a:p>
        </p:txBody>
      </p:sp>
      <p:sp>
        <p:nvSpPr>
          <p:cNvPr id="85030" name="AutoShape 38"/>
          <p:cNvSpPr>
            <a:spLocks noChangeArrowheads="1"/>
          </p:cNvSpPr>
          <p:nvPr/>
        </p:nvSpPr>
        <p:spPr bwMode="auto">
          <a:xfrm>
            <a:off x="9186868" y="381000"/>
            <a:ext cx="1481137" cy="1219200"/>
          </a:xfrm>
          <a:prstGeom prst="star32">
            <a:avLst>
              <a:gd name="adj" fmla="val 37500"/>
            </a:avLst>
          </a:prstGeom>
          <a:solidFill>
            <a:srgbClr val="BCF6A8"/>
          </a:solidFill>
          <a:ln w="38100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3200" b="1">
                <a:solidFill>
                  <a:srgbClr val="333399"/>
                </a:solidFill>
                <a:latin typeface=".VnBodoniH" panose="020B7200000000000000" pitchFamily="34" charset="0"/>
              </a:rPr>
              <a:t>25</a:t>
            </a:r>
          </a:p>
        </p:txBody>
      </p:sp>
      <p:sp>
        <p:nvSpPr>
          <p:cNvPr id="85031" name="AutoShape 39"/>
          <p:cNvSpPr>
            <a:spLocks noChangeArrowheads="1"/>
          </p:cNvSpPr>
          <p:nvPr/>
        </p:nvSpPr>
        <p:spPr bwMode="auto">
          <a:xfrm>
            <a:off x="9186868" y="381000"/>
            <a:ext cx="1481137" cy="1219200"/>
          </a:xfrm>
          <a:prstGeom prst="star32">
            <a:avLst>
              <a:gd name="adj" fmla="val 37500"/>
            </a:avLst>
          </a:prstGeom>
          <a:solidFill>
            <a:srgbClr val="BCF6A8"/>
          </a:solidFill>
          <a:ln w="38100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3200" b="1">
                <a:solidFill>
                  <a:srgbClr val="333399"/>
                </a:solidFill>
                <a:latin typeface=".VnBodoniH" panose="020B7200000000000000" pitchFamily="34" charset="0"/>
              </a:rPr>
              <a:t>24</a:t>
            </a:r>
          </a:p>
        </p:txBody>
      </p:sp>
      <p:sp>
        <p:nvSpPr>
          <p:cNvPr id="85032" name="AutoShape 40"/>
          <p:cNvSpPr>
            <a:spLocks noChangeArrowheads="1"/>
          </p:cNvSpPr>
          <p:nvPr/>
        </p:nvSpPr>
        <p:spPr bwMode="auto">
          <a:xfrm>
            <a:off x="9186868" y="381000"/>
            <a:ext cx="1481137" cy="1219200"/>
          </a:xfrm>
          <a:prstGeom prst="star32">
            <a:avLst>
              <a:gd name="adj" fmla="val 37500"/>
            </a:avLst>
          </a:prstGeom>
          <a:solidFill>
            <a:srgbClr val="BCF6A8"/>
          </a:solidFill>
          <a:ln w="38100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3200" b="1">
                <a:solidFill>
                  <a:srgbClr val="333399"/>
                </a:solidFill>
                <a:latin typeface=".VnBodoniH" panose="020B7200000000000000" pitchFamily="34" charset="0"/>
              </a:rPr>
              <a:t>23</a:t>
            </a:r>
          </a:p>
        </p:txBody>
      </p:sp>
      <p:sp>
        <p:nvSpPr>
          <p:cNvPr id="85033" name="AutoShape 41"/>
          <p:cNvSpPr>
            <a:spLocks noChangeArrowheads="1"/>
          </p:cNvSpPr>
          <p:nvPr/>
        </p:nvSpPr>
        <p:spPr bwMode="auto">
          <a:xfrm>
            <a:off x="9186868" y="381000"/>
            <a:ext cx="1481137" cy="1219200"/>
          </a:xfrm>
          <a:prstGeom prst="star32">
            <a:avLst>
              <a:gd name="adj" fmla="val 37500"/>
            </a:avLst>
          </a:prstGeom>
          <a:solidFill>
            <a:srgbClr val="BCF6A8"/>
          </a:solidFill>
          <a:ln w="38100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3200" b="1">
                <a:solidFill>
                  <a:srgbClr val="333399"/>
                </a:solidFill>
                <a:latin typeface=".VnBodoniH" panose="020B7200000000000000" pitchFamily="34" charset="0"/>
              </a:rPr>
              <a:t>22</a:t>
            </a:r>
          </a:p>
        </p:txBody>
      </p:sp>
      <p:sp>
        <p:nvSpPr>
          <p:cNvPr id="85034" name="AutoShape 42"/>
          <p:cNvSpPr>
            <a:spLocks noChangeArrowheads="1"/>
          </p:cNvSpPr>
          <p:nvPr/>
        </p:nvSpPr>
        <p:spPr bwMode="auto">
          <a:xfrm>
            <a:off x="9186868" y="381000"/>
            <a:ext cx="1481137" cy="1219200"/>
          </a:xfrm>
          <a:prstGeom prst="star32">
            <a:avLst>
              <a:gd name="adj" fmla="val 37500"/>
            </a:avLst>
          </a:prstGeom>
          <a:solidFill>
            <a:srgbClr val="BCF6A8"/>
          </a:solidFill>
          <a:ln w="38100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3200" b="1">
                <a:solidFill>
                  <a:srgbClr val="333399"/>
                </a:solidFill>
                <a:latin typeface=".VnBodoniH" panose="020B7200000000000000" pitchFamily="34" charset="0"/>
              </a:rPr>
              <a:t>21</a:t>
            </a:r>
          </a:p>
        </p:txBody>
      </p:sp>
      <p:sp>
        <p:nvSpPr>
          <p:cNvPr id="85035" name="AutoShape 43"/>
          <p:cNvSpPr>
            <a:spLocks noChangeArrowheads="1"/>
          </p:cNvSpPr>
          <p:nvPr/>
        </p:nvSpPr>
        <p:spPr bwMode="auto">
          <a:xfrm>
            <a:off x="9186868" y="381000"/>
            <a:ext cx="1481137" cy="1219200"/>
          </a:xfrm>
          <a:prstGeom prst="star32">
            <a:avLst>
              <a:gd name="adj" fmla="val 37500"/>
            </a:avLst>
          </a:prstGeom>
          <a:solidFill>
            <a:srgbClr val="BCF6A8"/>
          </a:solidFill>
          <a:ln w="38100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3200" b="1">
                <a:solidFill>
                  <a:srgbClr val="FF9900"/>
                </a:solidFill>
                <a:latin typeface=".VnBodoniH" panose="020B7200000000000000" pitchFamily="34" charset="0"/>
              </a:rPr>
              <a:t>20</a:t>
            </a:r>
          </a:p>
        </p:txBody>
      </p:sp>
      <p:sp>
        <p:nvSpPr>
          <p:cNvPr id="85036" name="AutoShape 44"/>
          <p:cNvSpPr>
            <a:spLocks noChangeArrowheads="1"/>
          </p:cNvSpPr>
          <p:nvPr/>
        </p:nvSpPr>
        <p:spPr bwMode="auto">
          <a:xfrm>
            <a:off x="9186868" y="381000"/>
            <a:ext cx="1481137" cy="1219200"/>
          </a:xfrm>
          <a:prstGeom prst="star32">
            <a:avLst>
              <a:gd name="adj" fmla="val 37500"/>
            </a:avLst>
          </a:prstGeom>
          <a:solidFill>
            <a:srgbClr val="BCF6A8"/>
          </a:solidFill>
          <a:ln w="38100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3200" b="1">
                <a:solidFill>
                  <a:srgbClr val="FF9900"/>
                </a:solidFill>
                <a:latin typeface=".VnBodoniH" panose="020B7200000000000000" pitchFamily="34" charset="0"/>
              </a:rPr>
              <a:t>19</a:t>
            </a:r>
          </a:p>
        </p:txBody>
      </p:sp>
      <p:sp>
        <p:nvSpPr>
          <p:cNvPr id="85037" name="AutoShape 45"/>
          <p:cNvSpPr>
            <a:spLocks noChangeArrowheads="1"/>
          </p:cNvSpPr>
          <p:nvPr/>
        </p:nvSpPr>
        <p:spPr bwMode="auto">
          <a:xfrm>
            <a:off x="9186868" y="381000"/>
            <a:ext cx="1481137" cy="1219200"/>
          </a:xfrm>
          <a:prstGeom prst="star32">
            <a:avLst>
              <a:gd name="adj" fmla="val 37500"/>
            </a:avLst>
          </a:prstGeom>
          <a:solidFill>
            <a:srgbClr val="BCF6A8"/>
          </a:solidFill>
          <a:ln w="38100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3200" b="1">
                <a:solidFill>
                  <a:srgbClr val="FF9900"/>
                </a:solidFill>
                <a:latin typeface=".VnBodoniH" panose="020B7200000000000000" pitchFamily="34" charset="0"/>
              </a:rPr>
              <a:t>18</a:t>
            </a:r>
          </a:p>
        </p:txBody>
      </p:sp>
      <p:sp>
        <p:nvSpPr>
          <p:cNvPr id="85038" name="AutoShape 46"/>
          <p:cNvSpPr>
            <a:spLocks noChangeArrowheads="1"/>
          </p:cNvSpPr>
          <p:nvPr/>
        </p:nvSpPr>
        <p:spPr bwMode="auto">
          <a:xfrm>
            <a:off x="9186868" y="381000"/>
            <a:ext cx="1481137" cy="1219200"/>
          </a:xfrm>
          <a:prstGeom prst="star32">
            <a:avLst>
              <a:gd name="adj" fmla="val 37500"/>
            </a:avLst>
          </a:prstGeom>
          <a:solidFill>
            <a:srgbClr val="BCF6A8"/>
          </a:solidFill>
          <a:ln w="38100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3200" b="1">
                <a:solidFill>
                  <a:srgbClr val="FF9900"/>
                </a:solidFill>
                <a:latin typeface=".VnBodoniH" panose="020B7200000000000000" pitchFamily="34" charset="0"/>
              </a:rPr>
              <a:t>17</a:t>
            </a:r>
          </a:p>
        </p:txBody>
      </p:sp>
      <p:sp>
        <p:nvSpPr>
          <p:cNvPr id="85039" name="AutoShape 47"/>
          <p:cNvSpPr>
            <a:spLocks noChangeArrowheads="1"/>
          </p:cNvSpPr>
          <p:nvPr/>
        </p:nvSpPr>
        <p:spPr bwMode="auto">
          <a:xfrm>
            <a:off x="9186868" y="381000"/>
            <a:ext cx="1481137" cy="1219200"/>
          </a:xfrm>
          <a:prstGeom prst="star32">
            <a:avLst>
              <a:gd name="adj" fmla="val 37500"/>
            </a:avLst>
          </a:prstGeom>
          <a:solidFill>
            <a:srgbClr val="BCF6A8"/>
          </a:solidFill>
          <a:ln w="38100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3200" b="1">
                <a:solidFill>
                  <a:srgbClr val="FF9900"/>
                </a:solidFill>
                <a:latin typeface=".VnBodoniH" panose="020B7200000000000000" pitchFamily="34" charset="0"/>
              </a:rPr>
              <a:t>16</a:t>
            </a:r>
          </a:p>
        </p:txBody>
      </p:sp>
      <p:sp>
        <p:nvSpPr>
          <p:cNvPr id="85040" name="AutoShape 48"/>
          <p:cNvSpPr>
            <a:spLocks noChangeArrowheads="1"/>
          </p:cNvSpPr>
          <p:nvPr/>
        </p:nvSpPr>
        <p:spPr bwMode="auto">
          <a:xfrm>
            <a:off x="9186868" y="381000"/>
            <a:ext cx="1481137" cy="1219200"/>
          </a:xfrm>
          <a:prstGeom prst="star32">
            <a:avLst>
              <a:gd name="adj" fmla="val 37500"/>
            </a:avLst>
          </a:prstGeom>
          <a:solidFill>
            <a:srgbClr val="BCF6A8"/>
          </a:solidFill>
          <a:ln w="38100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3200" b="1">
                <a:solidFill>
                  <a:srgbClr val="FF9900"/>
                </a:solidFill>
                <a:latin typeface=".VnBodoniH" panose="020B7200000000000000" pitchFamily="34" charset="0"/>
              </a:rPr>
              <a:t>15</a:t>
            </a:r>
          </a:p>
        </p:txBody>
      </p:sp>
      <p:sp>
        <p:nvSpPr>
          <p:cNvPr id="85041" name="AutoShape 49"/>
          <p:cNvSpPr>
            <a:spLocks noChangeArrowheads="1"/>
          </p:cNvSpPr>
          <p:nvPr/>
        </p:nvSpPr>
        <p:spPr bwMode="auto">
          <a:xfrm>
            <a:off x="9186868" y="381000"/>
            <a:ext cx="1481137" cy="1219200"/>
          </a:xfrm>
          <a:prstGeom prst="star32">
            <a:avLst>
              <a:gd name="adj" fmla="val 37500"/>
            </a:avLst>
          </a:prstGeom>
          <a:solidFill>
            <a:srgbClr val="BCF6A8"/>
          </a:solidFill>
          <a:ln w="38100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3200" b="1">
                <a:solidFill>
                  <a:srgbClr val="FF9900"/>
                </a:solidFill>
                <a:latin typeface=".VnBodoniH" panose="020B7200000000000000" pitchFamily="34" charset="0"/>
              </a:rPr>
              <a:t>14</a:t>
            </a:r>
          </a:p>
        </p:txBody>
      </p:sp>
      <p:sp>
        <p:nvSpPr>
          <p:cNvPr id="85042" name="AutoShape 50"/>
          <p:cNvSpPr>
            <a:spLocks noChangeArrowheads="1"/>
          </p:cNvSpPr>
          <p:nvPr/>
        </p:nvSpPr>
        <p:spPr bwMode="auto">
          <a:xfrm>
            <a:off x="9186868" y="381000"/>
            <a:ext cx="1481137" cy="1219200"/>
          </a:xfrm>
          <a:prstGeom prst="star32">
            <a:avLst>
              <a:gd name="adj" fmla="val 37500"/>
            </a:avLst>
          </a:prstGeom>
          <a:solidFill>
            <a:srgbClr val="BCF6A8"/>
          </a:solidFill>
          <a:ln w="38100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3200" b="1">
                <a:solidFill>
                  <a:srgbClr val="FF9900"/>
                </a:solidFill>
                <a:latin typeface=".VnBodoniH" panose="020B7200000000000000" pitchFamily="34" charset="0"/>
              </a:rPr>
              <a:t>13</a:t>
            </a:r>
          </a:p>
        </p:txBody>
      </p:sp>
      <p:sp>
        <p:nvSpPr>
          <p:cNvPr id="85043" name="AutoShape 51"/>
          <p:cNvSpPr>
            <a:spLocks noChangeArrowheads="1"/>
          </p:cNvSpPr>
          <p:nvPr/>
        </p:nvSpPr>
        <p:spPr bwMode="auto">
          <a:xfrm>
            <a:off x="9186868" y="381000"/>
            <a:ext cx="1481137" cy="1219200"/>
          </a:xfrm>
          <a:prstGeom prst="star32">
            <a:avLst>
              <a:gd name="adj" fmla="val 37500"/>
            </a:avLst>
          </a:prstGeom>
          <a:solidFill>
            <a:srgbClr val="BCF6A8"/>
          </a:solidFill>
          <a:ln w="38100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3200" b="1">
                <a:solidFill>
                  <a:srgbClr val="FF9900"/>
                </a:solidFill>
                <a:latin typeface=".VnBodoniH" panose="020B7200000000000000" pitchFamily="34" charset="0"/>
              </a:rPr>
              <a:t>12</a:t>
            </a:r>
          </a:p>
        </p:txBody>
      </p:sp>
      <p:sp>
        <p:nvSpPr>
          <p:cNvPr id="85044" name="AutoShape 52"/>
          <p:cNvSpPr>
            <a:spLocks noChangeArrowheads="1"/>
          </p:cNvSpPr>
          <p:nvPr/>
        </p:nvSpPr>
        <p:spPr bwMode="auto">
          <a:xfrm>
            <a:off x="9186868" y="381000"/>
            <a:ext cx="1481137" cy="1219200"/>
          </a:xfrm>
          <a:prstGeom prst="star32">
            <a:avLst>
              <a:gd name="adj" fmla="val 37500"/>
            </a:avLst>
          </a:prstGeom>
          <a:solidFill>
            <a:srgbClr val="BCF6A8"/>
          </a:solidFill>
          <a:ln w="38100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3200" b="1">
                <a:solidFill>
                  <a:srgbClr val="FF9900"/>
                </a:solidFill>
                <a:latin typeface=".VnBodoniH" panose="020B7200000000000000" pitchFamily="34" charset="0"/>
              </a:rPr>
              <a:t>11</a:t>
            </a:r>
          </a:p>
        </p:txBody>
      </p:sp>
      <p:sp>
        <p:nvSpPr>
          <p:cNvPr id="85045" name="AutoShape 53"/>
          <p:cNvSpPr>
            <a:spLocks noChangeArrowheads="1"/>
          </p:cNvSpPr>
          <p:nvPr/>
        </p:nvSpPr>
        <p:spPr bwMode="auto">
          <a:xfrm>
            <a:off x="9186868" y="381000"/>
            <a:ext cx="1481137" cy="1219200"/>
          </a:xfrm>
          <a:prstGeom prst="star32">
            <a:avLst>
              <a:gd name="adj" fmla="val 37500"/>
            </a:avLst>
          </a:prstGeom>
          <a:solidFill>
            <a:srgbClr val="BCF6A8"/>
          </a:solidFill>
          <a:ln w="38100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3200" b="1">
                <a:solidFill>
                  <a:srgbClr val="FF3300"/>
                </a:solidFill>
                <a:latin typeface=".VnBodoniH" panose="020B7200000000000000" pitchFamily="34" charset="0"/>
              </a:rPr>
              <a:t>10</a:t>
            </a:r>
          </a:p>
        </p:txBody>
      </p:sp>
      <p:sp>
        <p:nvSpPr>
          <p:cNvPr id="85046" name="AutoShape 54"/>
          <p:cNvSpPr>
            <a:spLocks noChangeArrowheads="1"/>
          </p:cNvSpPr>
          <p:nvPr/>
        </p:nvSpPr>
        <p:spPr bwMode="auto">
          <a:xfrm>
            <a:off x="9186868" y="381000"/>
            <a:ext cx="1481137" cy="1219200"/>
          </a:xfrm>
          <a:prstGeom prst="star32">
            <a:avLst>
              <a:gd name="adj" fmla="val 37500"/>
            </a:avLst>
          </a:prstGeom>
          <a:solidFill>
            <a:srgbClr val="BCF6A8"/>
          </a:solidFill>
          <a:ln w="38100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3200" b="1">
                <a:solidFill>
                  <a:srgbClr val="FF3300"/>
                </a:solidFill>
                <a:latin typeface=".VnBodoniH" panose="020B7200000000000000" pitchFamily="34" charset="0"/>
              </a:rPr>
              <a:t>9</a:t>
            </a:r>
          </a:p>
        </p:txBody>
      </p:sp>
      <p:sp>
        <p:nvSpPr>
          <p:cNvPr id="85047" name="AutoShape 55"/>
          <p:cNvSpPr>
            <a:spLocks noChangeArrowheads="1"/>
          </p:cNvSpPr>
          <p:nvPr/>
        </p:nvSpPr>
        <p:spPr bwMode="auto">
          <a:xfrm>
            <a:off x="9186868" y="381000"/>
            <a:ext cx="1481137" cy="1219200"/>
          </a:xfrm>
          <a:prstGeom prst="star32">
            <a:avLst>
              <a:gd name="adj" fmla="val 37500"/>
            </a:avLst>
          </a:prstGeom>
          <a:solidFill>
            <a:srgbClr val="BCF6A8"/>
          </a:solidFill>
          <a:ln w="38100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3200" b="1">
                <a:solidFill>
                  <a:srgbClr val="FF3300"/>
                </a:solidFill>
                <a:latin typeface=".VnBodoniH" panose="020B7200000000000000" pitchFamily="34" charset="0"/>
              </a:rPr>
              <a:t>8</a:t>
            </a:r>
          </a:p>
        </p:txBody>
      </p:sp>
      <p:sp>
        <p:nvSpPr>
          <p:cNvPr id="85048" name="AutoShape 56"/>
          <p:cNvSpPr>
            <a:spLocks noChangeArrowheads="1"/>
          </p:cNvSpPr>
          <p:nvPr/>
        </p:nvSpPr>
        <p:spPr bwMode="auto">
          <a:xfrm>
            <a:off x="9186868" y="381000"/>
            <a:ext cx="1481137" cy="1219200"/>
          </a:xfrm>
          <a:prstGeom prst="star32">
            <a:avLst>
              <a:gd name="adj" fmla="val 37500"/>
            </a:avLst>
          </a:prstGeom>
          <a:solidFill>
            <a:srgbClr val="BCF6A8"/>
          </a:solidFill>
          <a:ln w="38100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3200" b="1">
                <a:solidFill>
                  <a:srgbClr val="FF3300"/>
                </a:solidFill>
                <a:latin typeface=".VnBodoniH" panose="020B7200000000000000" pitchFamily="34" charset="0"/>
              </a:rPr>
              <a:t>7</a:t>
            </a:r>
          </a:p>
        </p:txBody>
      </p:sp>
      <p:sp>
        <p:nvSpPr>
          <p:cNvPr id="85049" name="AutoShape 57"/>
          <p:cNvSpPr>
            <a:spLocks noChangeArrowheads="1"/>
          </p:cNvSpPr>
          <p:nvPr/>
        </p:nvSpPr>
        <p:spPr bwMode="auto">
          <a:xfrm>
            <a:off x="9186868" y="381000"/>
            <a:ext cx="1481137" cy="1219200"/>
          </a:xfrm>
          <a:prstGeom prst="star32">
            <a:avLst>
              <a:gd name="adj" fmla="val 37500"/>
            </a:avLst>
          </a:prstGeom>
          <a:solidFill>
            <a:srgbClr val="BCF6A8"/>
          </a:solidFill>
          <a:ln w="38100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3200" b="1">
                <a:solidFill>
                  <a:srgbClr val="FF3300"/>
                </a:solidFill>
                <a:latin typeface=".VnBodoniH" panose="020B7200000000000000" pitchFamily="34" charset="0"/>
              </a:rPr>
              <a:t>6</a:t>
            </a:r>
          </a:p>
        </p:txBody>
      </p:sp>
      <p:sp>
        <p:nvSpPr>
          <p:cNvPr id="85050" name="AutoShape 58"/>
          <p:cNvSpPr>
            <a:spLocks noChangeArrowheads="1"/>
          </p:cNvSpPr>
          <p:nvPr/>
        </p:nvSpPr>
        <p:spPr bwMode="auto">
          <a:xfrm>
            <a:off x="9186868" y="381000"/>
            <a:ext cx="1481137" cy="1219200"/>
          </a:xfrm>
          <a:prstGeom prst="star32">
            <a:avLst>
              <a:gd name="adj" fmla="val 37500"/>
            </a:avLst>
          </a:prstGeom>
          <a:solidFill>
            <a:srgbClr val="BCF6A8"/>
          </a:solidFill>
          <a:ln w="38100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3200" b="1">
                <a:solidFill>
                  <a:srgbClr val="FF3300"/>
                </a:solidFill>
                <a:latin typeface=".VnBodoniH" panose="020B7200000000000000" pitchFamily="34" charset="0"/>
              </a:rPr>
              <a:t>5</a:t>
            </a:r>
          </a:p>
        </p:txBody>
      </p:sp>
      <p:sp>
        <p:nvSpPr>
          <p:cNvPr id="85051" name="AutoShape 59"/>
          <p:cNvSpPr>
            <a:spLocks noChangeArrowheads="1"/>
          </p:cNvSpPr>
          <p:nvPr/>
        </p:nvSpPr>
        <p:spPr bwMode="auto">
          <a:xfrm>
            <a:off x="9186868" y="381000"/>
            <a:ext cx="1481137" cy="1219200"/>
          </a:xfrm>
          <a:prstGeom prst="star32">
            <a:avLst>
              <a:gd name="adj" fmla="val 37500"/>
            </a:avLst>
          </a:prstGeom>
          <a:solidFill>
            <a:srgbClr val="BCF6A8"/>
          </a:solidFill>
          <a:ln w="38100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3200" b="1">
                <a:solidFill>
                  <a:srgbClr val="FF3300"/>
                </a:solidFill>
                <a:latin typeface=".VnBodoniH" panose="020B7200000000000000" pitchFamily="34" charset="0"/>
              </a:rPr>
              <a:t>4</a:t>
            </a:r>
          </a:p>
        </p:txBody>
      </p:sp>
      <p:sp>
        <p:nvSpPr>
          <p:cNvPr id="85052" name="AutoShape 60"/>
          <p:cNvSpPr>
            <a:spLocks noChangeArrowheads="1"/>
          </p:cNvSpPr>
          <p:nvPr/>
        </p:nvSpPr>
        <p:spPr bwMode="auto">
          <a:xfrm>
            <a:off x="9186868" y="381000"/>
            <a:ext cx="1481137" cy="1219200"/>
          </a:xfrm>
          <a:prstGeom prst="star32">
            <a:avLst>
              <a:gd name="adj" fmla="val 37500"/>
            </a:avLst>
          </a:prstGeom>
          <a:solidFill>
            <a:srgbClr val="BCF6A8"/>
          </a:solidFill>
          <a:ln w="38100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3200" b="1">
                <a:solidFill>
                  <a:srgbClr val="FF3300"/>
                </a:solidFill>
                <a:latin typeface=".VnBodoniH" panose="020B7200000000000000" pitchFamily="34" charset="0"/>
              </a:rPr>
              <a:t>3</a:t>
            </a:r>
          </a:p>
        </p:txBody>
      </p:sp>
      <p:sp>
        <p:nvSpPr>
          <p:cNvPr id="85053" name="AutoShape 61"/>
          <p:cNvSpPr>
            <a:spLocks noChangeArrowheads="1"/>
          </p:cNvSpPr>
          <p:nvPr/>
        </p:nvSpPr>
        <p:spPr bwMode="auto">
          <a:xfrm>
            <a:off x="9186868" y="381000"/>
            <a:ext cx="1481137" cy="1219200"/>
          </a:xfrm>
          <a:prstGeom prst="star32">
            <a:avLst>
              <a:gd name="adj" fmla="val 37500"/>
            </a:avLst>
          </a:prstGeom>
          <a:solidFill>
            <a:srgbClr val="BCF6A8"/>
          </a:solidFill>
          <a:ln w="38100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3200" b="1">
                <a:solidFill>
                  <a:srgbClr val="FF3300"/>
                </a:solidFill>
                <a:latin typeface=".VnBodoniH" panose="020B7200000000000000" pitchFamily="34" charset="0"/>
              </a:rPr>
              <a:t>2</a:t>
            </a:r>
          </a:p>
        </p:txBody>
      </p:sp>
      <p:sp>
        <p:nvSpPr>
          <p:cNvPr id="85054" name="AutoShape 62"/>
          <p:cNvSpPr>
            <a:spLocks noChangeArrowheads="1"/>
          </p:cNvSpPr>
          <p:nvPr/>
        </p:nvSpPr>
        <p:spPr bwMode="auto">
          <a:xfrm>
            <a:off x="9186868" y="381000"/>
            <a:ext cx="1481137" cy="1219200"/>
          </a:xfrm>
          <a:prstGeom prst="star32">
            <a:avLst>
              <a:gd name="adj" fmla="val 37500"/>
            </a:avLst>
          </a:prstGeom>
          <a:solidFill>
            <a:srgbClr val="BCF6A8"/>
          </a:solidFill>
          <a:ln w="38100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3200" b="1">
                <a:solidFill>
                  <a:srgbClr val="FF3300"/>
                </a:solidFill>
                <a:latin typeface=".VnBodoniH" panose="020B7200000000000000" pitchFamily="34" charset="0"/>
              </a:rPr>
              <a:t>1</a:t>
            </a:r>
          </a:p>
        </p:txBody>
      </p:sp>
      <p:sp>
        <p:nvSpPr>
          <p:cNvPr id="85056" name="AutoShape 64"/>
          <p:cNvSpPr>
            <a:spLocks noChangeArrowheads="1"/>
          </p:cNvSpPr>
          <p:nvPr/>
        </p:nvSpPr>
        <p:spPr bwMode="auto">
          <a:xfrm>
            <a:off x="8975729" y="160338"/>
            <a:ext cx="1844675" cy="1439862"/>
          </a:xfrm>
          <a:prstGeom prst="star32">
            <a:avLst>
              <a:gd name="adj" fmla="val 37500"/>
            </a:avLst>
          </a:prstGeom>
          <a:solidFill>
            <a:srgbClr val="BCF6A8"/>
          </a:solidFill>
          <a:ln w="38100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Hết</a:t>
            </a:r>
            <a:r>
              <a:rPr lang="en-US" alt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endParaRPr lang="en-US" altLang="en-US" sz="2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9" name="TextBox 58"/>
          <p:cNvSpPr txBox="1"/>
          <p:nvPr/>
        </p:nvSpPr>
        <p:spPr>
          <a:xfrm>
            <a:off x="314160" y="1091069"/>
            <a:ext cx="2884123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8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5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391508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" fill="hold"/>
                                        <p:tgtEl>
                                          <p:spTgt spid="850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" fill="hold"/>
                                        <p:tgtEl>
                                          <p:spTgt spid="850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"/>
                                        <p:tgtEl>
                                          <p:spTgt spid="850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1" dur="100"/>
                                        <p:tgtEl>
                                          <p:spTgt spid="850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withGroup">
                            <p:stCondLst>
                              <p:cond delay="100"/>
                            </p:stCondLst>
                            <p:childTnLst>
                              <p:par>
                                <p:cTn id="23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" fill="hold"/>
                                        <p:tgtEl>
                                          <p:spTgt spid="850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" fill="hold"/>
                                        <p:tgtEl>
                                          <p:spTgt spid="850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"/>
                                        <p:tgtEl>
                                          <p:spTgt spid="850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2" dur="500"/>
                                        <p:tgtEl>
                                          <p:spTgt spid="8500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suctio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4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850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850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8501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suctio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000"/>
                            </p:stCondLst>
                            <p:childTnLst>
                              <p:par>
                                <p:cTn id="40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2" dur="500"/>
                                        <p:tgtEl>
                                          <p:spTgt spid="850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suctio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44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6" dur="500"/>
                                        <p:tgtEl>
                                          <p:spTgt spid="850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suctio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39" presetClass="exit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0" dur="500"/>
                                        <p:tgtEl>
                                          <p:spTgt spid="850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0">
                                          <p:val>
                                            <p:strVal val="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ppt_h/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/>
                                        <p:tgtEl>
                                          <p:spTgt spid="850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0">
                                          <p:val>
                                            <p:strVal val="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/>
                                        <p:tgtEl>
                                          <p:spTgt spid="850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/>
                                        <p:tgtEl>
                                          <p:spTgt spid="850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50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56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850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850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61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85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85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66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850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850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71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850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850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76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850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850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81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850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850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 nodeType="afterGroup">
                            <p:stCondLst>
                              <p:cond delay="6500"/>
                            </p:stCondLst>
                            <p:childTnLst>
                              <p:par>
                                <p:cTn id="86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850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850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 nodeType="afterGroup">
                            <p:stCondLst>
                              <p:cond delay="7500"/>
                            </p:stCondLst>
                            <p:childTnLst>
                              <p:par>
                                <p:cTn id="91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850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850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 nodeType="afterGroup">
                            <p:stCondLst>
                              <p:cond delay="8500"/>
                            </p:stCondLst>
                            <p:childTnLst>
                              <p:par>
                                <p:cTn id="96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850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850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 nodeType="afterGroup">
                            <p:stCondLst>
                              <p:cond delay="9500"/>
                            </p:stCondLst>
                            <p:childTnLst>
                              <p:par>
                                <p:cTn id="101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850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850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 nodeType="afterGroup">
                            <p:stCondLst>
                              <p:cond delay="10500"/>
                            </p:stCondLst>
                            <p:childTnLst>
                              <p:par>
                                <p:cTn id="106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850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850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 nodeType="afterGroup">
                            <p:stCondLst>
                              <p:cond delay="11500"/>
                            </p:stCondLst>
                            <p:childTnLst>
                              <p:par>
                                <p:cTn id="111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850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850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 nodeType="afterGroup">
                            <p:stCondLst>
                              <p:cond delay="12500"/>
                            </p:stCondLst>
                            <p:childTnLst>
                              <p:par>
                                <p:cTn id="116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8" dur="1000" fill="hold"/>
                                        <p:tgtEl>
                                          <p:spTgt spid="850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1000" fill="hold"/>
                                        <p:tgtEl>
                                          <p:spTgt spid="850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 nodeType="afterGroup">
                            <p:stCondLst>
                              <p:cond delay="13500"/>
                            </p:stCondLst>
                            <p:childTnLst>
                              <p:par>
                                <p:cTn id="121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3" dur="1000" fill="hold"/>
                                        <p:tgtEl>
                                          <p:spTgt spid="850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1000" fill="hold"/>
                                        <p:tgtEl>
                                          <p:spTgt spid="850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5" fill="hold" nodeType="afterGroup">
                            <p:stCondLst>
                              <p:cond delay="14500"/>
                            </p:stCondLst>
                            <p:childTnLst>
                              <p:par>
                                <p:cTn id="126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8" dur="1000" fill="hold"/>
                                        <p:tgtEl>
                                          <p:spTgt spid="850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1000" fill="hold"/>
                                        <p:tgtEl>
                                          <p:spTgt spid="850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0" fill="hold" nodeType="afterGroup">
                            <p:stCondLst>
                              <p:cond delay="15500"/>
                            </p:stCondLst>
                            <p:childTnLst>
                              <p:par>
                                <p:cTn id="131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3" dur="1000" fill="hold"/>
                                        <p:tgtEl>
                                          <p:spTgt spid="850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1000" fill="hold"/>
                                        <p:tgtEl>
                                          <p:spTgt spid="850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5" fill="hold" nodeType="afterGroup">
                            <p:stCondLst>
                              <p:cond delay="16500"/>
                            </p:stCondLst>
                            <p:childTnLst>
                              <p:par>
                                <p:cTn id="136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8" dur="1000" fill="hold"/>
                                        <p:tgtEl>
                                          <p:spTgt spid="850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1000" fill="hold"/>
                                        <p:tgtEl>
                                          <p:spTgt spid="850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0" fill="hold" nodeType="afterGroup">
                            <p:stCondLst>
                              <p:cond delay="17500"/>
                            </p:stCondLst>
                            <p:childTnLst>
                              <p:par>
                                <p:cTn id="141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3" dur="1000" fill="hold"/>
                                        <p:tgtEl>
                                          <p:spTgt spid="850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1000" fill="hold"/>
                                        <p:tgtEl>
                                          <p:spTgt spid="850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5" fill="hold" nodeType="afterGroup">
                            <p:stCondLst>
                              <p:cond delay="18500"/>
                            </p:stCondLst>
                            <p:childTnLst>
                              <p:par>
                                <p:cTn id="146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8" dur="1000" fill="hold"/>
                                        <p:tgtEl>
                                          <p:spTgt spid="850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1000" fill="hold"/>
                                        <p:tgtEl>
                                          <p:spTgt spid="850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0" fill="hold" nodeType="afterGroup">
                            <p:stCondLst>
                              <p:cond delay="19500"/>
                            </p:stCondLst>
                            <p:childTnLst>
                              <p:par>
                                <p:cTn id="151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3" dur="1000" fill="hold"/>
                                        <p:tgtEl>
                                          <p:spTgt spid="850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1000" fill="hold"/>
                                        <p:tgtEl>
                                          <p:spTgt spid="850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5" fill="hold" nodeType="afterGroup">
                            <p:stCondLst>
                              <p:cond delay="20500"/>
                            </p:stCondLst>
                            <p:childTnLst>
                              <p:par>
                                <p:cTn id="156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8" dur="1000" fill="hold"/>
                                        <p:tgtEl>
                                          <p:spTgt spid="850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" dur="1000" fill="hold"/>
                                        <p:tgtEl>
                                          <p:spTgt spid="850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0" fill="hold" nodeType="afterGroup">
                            <p:stCondLst>
                              <p:cond delay="21500"/>
                            </p:stCondLst>
                            <p:childTnLst>
                              <p:par>
                                <p:cTn id="161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3" dur="1000" fill="hold"/>
                                        <p:tgtEl>
                                          <p:spTgt spid="850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" dur="1000" fill="hold"/>
                                        <p:tgtEl>
                                          <p:spTgt spid="850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5" fill="hold" nodeType="afterGroup">
                            <p:stCondLst>
                              <p:cond delay="22500"/>
                            </p:stCondLst>
                            <p:childTnLst>
                              <p:par>
                                <p:cTn id="166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8" dur="1000" fill="hold"/>
                                        <p:tgtEl>
                                          <p:spTgt spid="850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1000" fill="hold"/>
                                        <p:tgtEl>
                                          <p:spTgt spid="850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70" fill="hold" nodeType="afterGroup">
                            <p:stCondLst>
                              <p:cond delay="23500"/>
                            </p:stCondLst>
                            <p:childTnLst>
                              <p:par>
                                <p:cTn id="171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3" dur="1000" fill="hold"/>
                                        <p:tgtEl>
                                          <p:spTgt spid="850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4" dur="1000" fill="hold"/>
                                        <p:tgtEl>
                                          <p:spTgt spid="850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75" fill="hold" nodeType="afterGroup">
                            <p:stCondLst>
                              <p:cond delay="24500"/>
                            </p:stCondLst>
                            <p:childTnLst>
                              <p:par>
                                <p:cTn id="176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8" dur="1000" fill="hold"/>
                                        <p:tgtEl>
                                          <p:spTgt spid="850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9" dur="1000" fill="hold"/>
                                        <p:tgtEl>
                                          <p:spTgt spid="850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80" fill="hold" nodeType="afterGroup">
                            <p:stCondLst>
                              <p:cond delay="25500"/>
                            </p:stCondLst>
                            <p:childTnLst>
                              <p:par>
                                <p:cTn id="181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3" dur="1000" fill="hold"/>
                                        <p:tgtEl>
                                          <p:spTgt spid="85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4" dur="1000" fill="hold"/>
                                        <p:tgtEl>
                                          <p:spTgt spid="85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85" fill="hold" nodeType="afterGroup">
                            <p:stCondLst>
                              <p:cond delay="26500"/>
                            </p:stCondLst>
                            <p:childTnLst>
                              <p:par>
                                <p:cTn id="186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8" dur="1000" fill="hold"/>
                                        <p:tgtEl>
                                          <p:spTgt spid="850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9" dur="1000" fill="hold"/>
                                        <p:tgtEl>
                                          <p:spTgt spid="850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0" fill="hold" nodeType="afterGroup">
                            <p:stCondLst>
                              <p:cond delay="27500"/>
                            </p:stCondLst>
                            <p:childTnLst>
                              <p:par>
                                <p:cTn id="191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3" dur="1000" fill="hold"/>
                                        <p:tgtEl>
                                          <p:spTgt spid="850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4" dur="1000" fill="hold"/>
                                        <p:tgtEl>
                                          <p:spTgt spid="850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5" fill="hold" nodeType="afterGroup">
                            <p:stCondLst>
                              <p:cond delay="28500"/>
                            </p:stCondLst>
                            <p:childTnLst>
                              <p:par>
                                <p:cTn id="196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8" dur="1000" fill="hold"/>
                                        <p:tgtEl>
                                          <p:spTgt spid="850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9" dur="1000" fill="hold"/>
                                        <p:tgtEl>
                                          <p:spTgt spid="850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00" fill="hold" nodeType="afterGroup">
                            <p:stCondLst>
                              <p:cond delay="29500"/>
                            </p:stCondLst>
                            <p:childTnLst>
                              <p:par>
                                <p:cTn id="201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3" dur="1000" fill="hold"/>
                                        <p:tgtEl>
                                          <p:spTgt spid="850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4" dur="1000" fill="hold"/>
                                        <p:tgtEl>
                                          <p:spTgt spid="850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5" fill="hold" nodeType="clickPar">
                      <p:stCondLst>
                        <p:cond delay="indefinite"/>
                      </p:stCondLst>
                      <p:childTnLst>
                        <p:par>
                          <p:cTn id="20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7" presetID="23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9" dur="500" fill="hold"/>
                                        <p:tgtEl>
                                          <p:spTgt spid="850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0" dur="500" fill="hold"/>
                                        <p:tgtEl>
                                          <p:spTgt spid="850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1" presetID="2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3" dur="500" fill="hold"/>
                                        <p:tgtEl>
                                          <p:spTgt spid="850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4" dur="500" fill="hold"/>
                                        <p:tgtEl>
                                          <p:spTgt spid="850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5" presetID="2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7" dur="500" fill="hold"/>
                                        <p:tgtEl>
                                          <p:spTgt spid="85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8" dur="500" fill="hold"/>
                                        <p:tgtEl>
                                          <p:spTgt spid="85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9" presetID="2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1" dur="500" fill="hold"/>
                                        <p:tgtEl>
                                          <p:spTgt spid="850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2" dur="500" fill="hold"/>
                                        <p:tgtEl>
                                          <p:spTgt spid="850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3" presetID="2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5" dur="500" fill="hold"/>
                                        <p:tgtEl>
                                          <p:spTgt spid="850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6" dur="500" fill="hold"/>
                                        <p:tgtEl>
                                          <p:spTgt spid="850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7" presetID="2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9" dur="500" fill="hold"/>
                                        <p:tgtEl>
                                          <p:spTgt spid="850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0" dur="500" fill="hold"/>
                                        <p:tgtEl>
                                          <p:spTgt spid="850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1" presetID="2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3" dur="500" fill="hold"/>
                                        <p:tgtEl>
                                          <p:spTgt spid="850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4" dur="500" fill="hold"/>
                                        <p:tgtEl>
                                          <p:spTgt spid="850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5" presetID="2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7" dur="500" fill="hold"/>
                                        <p:tgtEl>
                                          <p:spTgt spid="850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8" dur="500" fill="hold"/>
                                        <p:tgtEl>
                                          <p:spTgt spid="850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9" presetID="2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1" dur="500" fill="hold"/>
                                        <p:tgtEl>
                                          <p:spTgt spid="850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2" dur="500" fill="hold"/>
                                        <p:tgtEl>
                                          <p:spTgt spid="850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3" presetID="2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5" dur="500" fill="hold"/>
                                        <p:tgtEl>
                                          <p:spTgt spid="850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6" dur="500" fill="hold"/>
                                        <p:tgtEl>
                                          <p:spTgt spid="850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7" presetID="2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9" dur="500" fill="hold"/>
                                        <p:tgtEl>
                                          <p:spTgt spid="850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0" dur="500" fill="hold"/>
                                        <p:tgtEl>
                                          <p:spTgt spid="850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1" presetID="2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3" dur="500" fill="hold"/>
                                        <p:tgtEl>
                                          <p:spTgt spid="850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4" dur="500" fill="hold"/>
                                        <p:tgtEl>
                                          <p:spTgt spid="850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5" presetID="2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7" dur="500" fill="hold"/>
                                        <p:tgtEl>
                                          <p:spTgt spid="850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8" dur="500" fill="hold"/>
                                        <p:tgtEl>
                                          <p:spTgt spid="850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9" presetID="2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1" dur="500" fill="hold"/>
                                        <p:tgtEl>
                                          <p:spTgt spid="850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2" dur="500" fill="hold"/>
                                        <p:tgtEl>
                                          <p:spTgt spid="850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3" presetID="2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5" dur="500" fill="hold"/>
                                        <p:tgtEl>
                                          <p:spTgt spid="850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6" dur="500" fill="hold"/>
                                        <p:tgtEl>
                                          <p:spTgt spid="850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7" presetID="2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9" dur="500" fill="hold"/>
                                        <p:tgtEl>
                                          <p:spTgt spid="850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0" dur="500" fill="hold"/>
                                        <p:tgtEl>
                                          <p:spTgt spid="850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1" presetID="2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3" dur="500" fill="hold"/>
                                        <p:tgtEl>
                                          <p:spTgt spid="850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4" dur="500" fill="hold"/>
                                        <p:tgtEl>
                                          <p:spTgt spid="850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5" presetID="2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7" dur="500" fill="hold"/>
                                        <p:tgtEl>
                                          <p:spTgt spid="850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8" dur="500" fill="hold"/>
                                        <p:tgtEl>
                                          <p:spTgt spid="850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9" presetID="2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1" dur="500" fill="hold"/>
                                        <p:tgtEl>
                                          <p:spTgt spid="850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2" dur="500" fill="hold"/>
                                        <p:tgtEl>
                                          <p:spTgt spid="850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3" presetID="2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5" dur="500" fill="hold"/>
                                        <p:tgtEl>
                                          <p:spTgt spid="850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6" dur="500" fill="hold"/>
                                        <p:tgtEl>
                                          <p:spTgt spid="850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7" presetID="2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9" dur="500" fill="hold"/>
                                        <p:tgtEl>
                                          <p:spTgt spid="850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0" dur="500" fill="hold"/>
                                        <p:tgtEl>
                                          <p:spTgt spid="850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1" presetID="2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3" dur="500" fill="hold"/>
                                        <p:tgtEl>
                                          <p:spTgt spid="850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4" dur="500" fill="hold"/>
                                        <p:tgtEl>
                                          <p:spTgt spid="850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5" presetID="2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7" dur="500" fill="hold"/>
                                        <p:tgtEl>
                                          <p:spTgt spid="850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8" dur="500" fill="hold"/>
                                        <p:tgtEl>
                                          <p:spTgt spid="850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9" presetID="2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1" dur="500" fill="hold"/>
                                        <p:tgtEl>
                                          <p:spTgt spid="850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2" dur="500" fill="hold"/>
                                        <p:tgtEl>
                                          <p:spTgt spid="850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3" presetID="2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5" dur="500" fill="hold"/>
                                        <p:tgtEl>
                                          <p:spTgt spid="850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6" dur="500" fill="hold"/>
                                        <p:tgtEl>
                                          <p:spTgt spid="850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7" presetID="2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9" dur="500" fill="hold"/>
                                        <p:tgtEl>
                                          <p:spTgt spid="850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0" dur="500" fill="hold"/>
                                        <p:tgtEl>
                                          <p:spTgt spid="850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1" presetID="2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3" dur="500" fill="hold"/>
                                        <p:tgtEl>
                                          <p:spTgt spid="85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4" dur="500" fill="hold"/>
                                        <p:tgtEl>
                                          <p:spTgt spid="85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5" presetID="2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7" dur="500" fill="hold"/>
                                        <p:tgtEl>
                                          <p:spTgt spid="850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8" dur="500" fill="hold"/>
                                        <p:tgtEl>
                                          <p:spTgt spid="850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9" presetID="2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1" dur="500" fill="hold"/>
                                        <p:tgtEl>
                                          <p:spTgt spid="850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2" dur="500" fill="hold"/>
                                        <p:tgtEl>
                                          <p:spTgt spid="850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3" presetID="2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5" dur="500" fill="hold"/>
                                        <p:tgtEl>
                                          <p:spTgt spid="850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6" dur="500" fill="hold"/>
                                        <p:tgtEl>
                                          <p:spTgt spid="850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7" presetID="2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9" dur="500" fill="hold"/>
                                        <p:tgtEl>
                                          <p:spTgt spid="850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0" dur="500" fill="hold"/>
                                        <p:tgtEl>
                                          <p:spTgt spid="850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32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5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4" dur="1000" fill="hold"/>
                                        <p:tgtEl>
                                          <p:spTgt spid="85056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5" dur="1000" fill="hold"/>
                                        <p:tgtEl>
                                          <p:spTgt spid="85056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36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3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8" dur="1000" fill="hold"/>
                                        <p:tgtEl>
                                          <p:spTgt spid="850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9" dur="1000" fill="hold"/>
                                        <p:tgtEl>
                                          <p:spTgt spid="850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0" fill="hold" nodeType="clickPar">
                      <p:stCondLst>
                        <p:cond delay="indefinite"/>
                      </p:stCondLst>
                      <p:childTnLst>
                        <p:par>
                          <p:cTn id="3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2" presetID="20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 override="childStyle">
                                        <p:cTn id="343" dur="500" autoRev="1" fill="hold"/>
                                        <p:tgtEl>
                                          <p:spTgt spid="850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344" dur="500" autoRev="1" fill="hold"/>
                                        <p:tgtEl>
                                          <p:spTgt spid="850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345" dur="500" autoRev="1" fill="hold"/>
                                        <p:tgtEl>
                                          <p:spTgt spid="850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6" fill="hold">
                      <p:stCondLst>
                        <p:cond delay="indefinite"/>
                      </p:stCondLst>
                      <p:childTnLst>
                        <p:par>
                          <p:cTn id="347" fill="hold">
                            <p:stCondLst>
                              <p:cond delay="0"/>
                            </p:stCondLst>
                            <p:childTnLst>
                              <p:par>
                                <p:cTn id="348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9" dur="500" tmFilter="0, 0; .2, .5; .8, .5; 1, 0"/>
                                        <p:tgtEl>
                                          <p:spTgt spid="8501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50" dur="250" autoRev="1" fill="hold"/>
                                        <p:tgtEl>
                                          <p:spTgt spid="8501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51" presetID="2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52" dur="500"/>
                                        <p:tgtEl>
                                          <p:spTgt spid="850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3" dur="500"/>
                                        <p:tgtEl>
                                          <p:spTgt spid="850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50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5" presetID="2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56" dur="500"/>
                                        <p:tgtEl>
                                          <p:spTgt spid="850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7" dur="500"/>
                                        <p:tgtEl>
                                          <p:spTgt spid="850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50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9" presetID="2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60" dur="500"/>
                                        <p:tgtEl>
                                          <p:spTgt spid="850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1" dur="500"/>
                                        <p:tgtEl>
                                          <p:spTgt spid="850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50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5024" grpId="0" animBg="1"/>
      <p:bldP spid="85024" grpId="1" animBg="1"/>
      <p:bldP spid="85025" grpId="0" animBg="1"/>
      <p:bldP spid="85025" grpId="1" animBg="1"/>
      <p:bldP spid="85026" grpId="0" animBg="1"/>
      <p:bldP spid="85026" grpId="1" animBg="1"/>
      <p:bldP spid="85027" grpId="0" animBg="1"/>
      <p:bldP spid="85027" grpId="1" animBg="1"/>
      <p:bldP spid="85028" grpId="0" animBg="1"/>
      <p:bldP spid="85028" grpId="1" animBg="1"/>
      <p:bldP spid="85029" grpId="0" animBg="1"/>
      <p:bldP spid="85029" grpId="1" animBg="1"/>
      <p:bldP spid="85030" grpId="0" animBg="1"/>
      <p:bldP spid="85030" grpId="1" animBg="1"/>
      <p:bldP spid="85031" grpId="0" animBg="1"/>
      <p:bldP spid="85031" grpId="1" animBg="1"/>
      <p:bldP spid="85032" grpId="0" animBg="1"/>
      <p:bldP spid="85032" grpId="1" animBg="1"/>
      <p:bldP spid="85033" grpId="0" animBg="1"/>
      <p:bldP spid="85033" grpId="1" animBg="1"/>
      <p:bldP spid="85034" grpId="0" animBg="1"/>
      <p:bldP spid="85034" grpId="1" animBg="1"/>
      <p:bldP spid="85035" grpId="0" animBg="1"/>
      <p:bldP spid="85035" grpId="1" animBg="1"/>
      <p:bldP spid="85036" grpId="0" animBg="1"/>
      <p:bldP spid="85036" grpId="1" animBg="1"/>
      <p:bldP spid="85037" grpId="0" animBg="1"/>
      <p:bldP spid="85037" grpId="1" animBg="1"/>
      <p:bldP spid="85038" grpId="0" animBg="1"/>
      <p:bldP spid="85038" grpId="1" animBg="1"/>
      <p:bldP spid="85039" grpId="0" animBg="1"/>
      <p:bldP spid="85039" grpId="1" animBg="1"/>
      <p:bldP spid="85040" grpId="0" animBg="1"/>
      <p:bldP spid="85040" grpId="1" animBg="1"/>
      <p:bldP spid="85041" grpId="0" animBg="1"/>
      <p:bldP spid="85041" grpId="1" animBg="1"/>
      <p:bldP spid="85042" grpId="0" animBg="1"/>
      <p:bldP spid="85042" grpId="1" animBg="1"/>
      <p:bldP spid="85043" grpId="0" animBg="1"/>
      <p:bldP spid="85043" grpId="1" animBg="1"/>
      <p:bldP spid="85044" grpId="0" animBg="1"/>
      <p:bldP spid="85044" grpId="1" animBg="1"/>
      <p:bldP spid="85045" grpId="0" animBg="1"/>
      <p:bldP spid="85045" grpId="1" animBg="1"/>
      <p:bldP spid="85046" grpId="0" animBg="1"/>
      <p:bldP spid="85046" grpId="1" animBg="1"/>
      <p:bldP spid="85047" grpId="0" animBg="1"/>
      <p:bldP spid="85047" grpId="1" animBg="1"/>
      <p:bldP spid="85048" grpId="0" animBg="1"/>
      <p:bldP spid="85048" grpId="1" animBg="1"/>
      <p:bldP spid="85049" grpId="0" animBg="1"/>
      <p:bldP spid="85049" grpId="1" animBg="1"/>
      <p:bldP spid="85050" grpId="0" animBg="1"/>
      <p:bldP spid="85050" grpId="1" animBg="1"/>
      <p:bldP spid="85051" grpId="0" animBg="1"/>
      <p:bldP spid="85051" grpId="1" animBg="1"/>
      <p:bldP spid="85052" grpId="0" animBg="1"/>
      <p:bldP spid="85052" grpId="1" animBg="1"/>
      <p:bldP spid="85053" grpId="0" animBg="1"/>
      <p:bldP spid="85053" grpId="1" animBg="1"/>
      <p:bldP spid="85054" grpId="0" animBg="1"/>
      <p:bldP spid="85054" grpId="1" animBg="1"/>
      <p:bldP spid="85056" grpId="0" build="allAtOnce" animBg="1"/>
      <p:bldP spid="59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2707217" y="2590800"/>
            <a:ext cx="6288616" cy="21236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sz="8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Dặn</a:t>
            </a:r>
            <a:r>
              <a:rPr lang="en-US" sz="8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8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dò</a:t>
            </a:r>
            <a:endParaRPr lang="en-US" sz="8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spcBef>
                <a:spcPct val="0"/>
              </a:spcBef>
              <a:buFontTx/>
              <a:buNone/>
            </a:pPr>
            <a:endParaRPr lang="en-US" sz="4400" dirty="0">
              <a:latin typeface="VNI-Times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67"/>
          <p:cNvGrpSpPr>
            <a:grpSpLocks/>
          </p:cNvGrpSpPr>
          <p:nvPr/>
        </p:nvGrpSpPr>
        <p:grpSpPr bwMode="auto">
          <a:xfrm>
            <a:off x="1422400" y="1600200"/>
            <a:ext cx="9144000" cy="3124200"/>
            <a:chOff x="912" y="864"/>
            <a:chExt cx="3312" cy="1008"/>
          </a:xfrm>
        </p:grpSpPr>
        <p:pic>
          <p:nvPicPr>
            <p:cNvPr id="4107" name="Picture 64" descr="2b"/>
            <p:cNvPicPr>
              <a:picLocks noChangeAspect="1" noChangeArrowheads="1" noCrop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912" y="864"/>
              <a:ext cx="981" cy="10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108" name="Picture 65" descr="KTBC"/>
            <p:cNvPicPr>
              <a:picLocks noChangeAspect="1" noChangeArrowheads="1" noCrop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1872" y="960"/>
              <a:ext cx="2352" cy="4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4">
            <a:lum/>
          </a:blip>
          <a:srcRect/>
          <a:stretch>
            <a:fillRect t="-21000" b="-2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V.A - N-i Vòng Tay L-n (Beat &amp; Instrumental) 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7884" end="94981.4375"/>
                </p14:media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35763200" y="26390600"/>
            <a:ext cx="2565400" cy="2565400"/>
          </a:xfrm>
          <a:prstGeom prst="rect">
            <a:avLst/>
          </a:prstGeom>
        </p:spPr>
      </p:pic>
      <p:pic>
        <p:nvPicPr>
          <p:cNvPr id="3" name="Picture 5" descr="POINSET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10134600" y="4686300"/>
            <a:ext cx="2057400" cy="2171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6" descr="POINSET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042984" cy="1828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943455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1178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V.A - Trên Ng-a Ta Phi Nhanh Beat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37185600" y="26593800"/>
            <a:ext cx="2946400" cy="2946400"/>
          </a:xfrm>
          <a:prstGeom prst="rect">
            <a:avLst/>
          </a:prstGeom>
        </p:spPr>
      </p:pic>
      <p:pic>
        <p:nvPicPr>
          <p:cNvPr id="3" name="Picture 2" descr="A01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5501" y="388695"/>
            <a:ext cx="12192000" cy="5638799"/>
          </a:xfrm>
          <a:prstGeom prst="rect">
            <a:avLst/>
          </a:prstGeom>
          <a:solidFill>
            <a:srgbClr val="0066CC"/>
          </a:solidFill>
        </p:spPr>
      </p:pic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1828800" y="1295407"/>
            <a:ext cx="16002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endParaRPr lang="en-US" altLang="en-US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5486400" y="3941765"/>
            <a:ext cx="1229824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1200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                       </a:t>
            </a:r>
            <a:r>
              <a:rPr lang="en-US" altLang="en-US"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altLang="en-US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1524005" y="3049072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5834064" y="3609980"/>
            <a:ext cx="277640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1200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altLang="en-US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1524005" y="3049072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1524005" y="3049072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pic>
        <p:nvPicPr>
          <p:cNvPr id="11" name="Picture 10" descr="TRFAQ"/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333" y="1585914"/>
            <a:ext cx="846139" cy="765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 Box 14"/>
          <p:cNvSpPr txBox="1">
            <a:spLocks noChangeArrowheads="1"/>
          </p:cNvSpPr>
          <p:nvPr/>
        </p:nvSpPr>
        <p:spPr bwMode="auto">
          <a:xfrm>
            <a:off x="6477000" y="1219207"/>
            <a:ext cx="22098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endParaRPr lang="en-US" altLang="en-US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 Box 15"/>
          <p:cNvSpPr txBox="1">
            <a:spLocks noChangeArrowheads="1"/>
          </p:cNvSpPr>
          <p:nvPr/>
        </p:nvSpPr>
        <p:spPr bwMode="auto">
          <a:xfrm>
            <a:off x="1905003" y="1524001"/>
            <a:ext cx="8859983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2400" b="1" dirty="0">
                <a:solidFill>
                  <a:srgbClr val="FF0000"/>
                </a:solidFill>
                <a:latin typeface="Tahoma" panose="020B0604030504040204" pitchFamily="34" charset="0"/>
                <a:cs typeface="Arial" panose="020B0604020202020204" pitchFamily="34" charset="0"/>
              </a:rPr>
              <a:t>* </a:t>
            </a:r>
            <a:r>
              <a:rPr lang="en-US" altLang="en-US" sz="2400" b="1" dirty="0" err="1">
                <a:solidFill>
                  <a:srgbClr val="FF0000"/>
                </a:solidFill>
                <a:latin typeface="Tahoma" panose="020B0604030504040204" pitchFamily="34" charset="0"/>
                <a:cs typeface="Arial" panose="020B0604020202020204" pitchFamily="34" charset="0"/>
              </a:rPr>
              <a:t>Muốn</a:t>
            </a:r>
            <a:r>
              <a:rPr lang="en-US" altLang="en-US" sz="2400" b="1" dirty="0">
                <a:solidFill>
                  <a:srgbClr val="FF0000"/>
                </a:solidFill>
                <a:latin typeface="Tahoma" panose="020B0604030504040204" pitchFamily="34" charset="0"/>
                <a:cs typeface="Arial" panose="020B0604020202020204" pitchFamily="34" charset="0"/>
              </a:rPr>
              <a:t>  </a:t>
            </a:r>
            <a:r>
              <a:rPr lang="en-US" altLang="en-US" sz="2400" b="1" dirty="0" err="1" smtClean="0">
                <a:solidFill>
                  <a:srgbClr val="FF0000"/>
                </a:solidFill>
                <a:latin typeface="Tahoma" panose="020B0604030504040204" pitchFamily="34" charset="0"/>
                <a:cs typeface="Arial" panose="020B0604020202020204" pitchFamily="34" charset="0"/>
              </a:rPr>
              <a:t>cộng</a:t>
            </a:r>
            <a:r>
              <a:rPr lang="en-US" altLang="en-US" sz="2400" b="1" dirty="0" smtClean="0">
                <a:solidFill>
                  <a:srgbClr val="FF0000"/>
                </a:solidFill>
                <a:latin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b="1" dirty="0" err="1">
                <a:solidFill>
                  <a:srgbClr val="FF0000"/>
                </a:solidFill>
                <a:latin typeface="Tahoma" panose="020B0604030504040204" pitchFamily="34" charset="0"/>
                <a:cs typeface="Arial" panose="020B0604020202020204" pitchFamily="34" charset="0"/>
              </a:rPr>
              <a:t>hai</a:t>
            </a:r>
            <a:r>
              <a:rPr lang="en-US" altLang="en-US" sz="2400" b="1" dirty="0">
                <a:solidFill>
                  <a:srgbClr val="FF0000"/>
                </a:solidFill>
                <a:latin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b="1" dirty="0" err="1">
                <a:solidFill>
                  <a:srgbClr val="FF0000"/>
                </a:solidFill>
                <a:latin typeface="Tahoma" panose="020B0604030504040204" pitchFamily="34" charset="0"/>
                <a:cs typeface="Arial" panose="020B0604020202020204" pitchFamily="34" charset="0"/>
              </a:rPr>
              <a:t>phân</a:t>
            </a:r>
            <a:r>
              <a:rPr lang="en-US" altLang="en-US" sz="2400" b="1" dirty="0">
                <a:solidFill>
                  <a:srgbClr val="FF0000"/>
                </a:solidFill>
                <a:latin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b="1" dirty="0" err="1">
                <a:solidFill>
                  <a:srgbClr val="FF0000"/>
                </a:solidFill>
                <a:latin typeface="Tahoma" panose="020B0604030504040204" pitchFamily="34" charset="0"/>
                <a:cs typeface="Arial" panose="020B0604020202020204" pitchFamily="34" charset="0"/>
              </a:rPr>
              <a:t>số</a:t>
            </a:r>
            <a:r>
              <a:rPr lang="en-US" altLang="en-US" sz="2400" b="1" dirty="0">
                <a:solidFill>
                  <a:srgbClr val="FF0000"/>
                </a:solidFill>
                <a:latin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b="1" dirty="0" err="1">
                <a:solidFill>
                  <a:srgbClr val="FF0000"/>
                </a:solidFill>
                <a:latin typeface="Tahoma" panose="020B0604030504040204" pitchFamily="34" charset="0"/>
                <a:cs typeface="Arial" panose="020B0604020202020204" pitchFamily="34" charset="0"/>
              </a:rPr>
              <a:t>khác</a:t>
            </a:r>
            <a:r>
              <a:rPr lang="en-US" altLang="en-US" sz="2400" b="1" dirty="0">
                <a:solidFill>
                  <a:srgbClr val="FF0000"/>
                </a:solidFill>
                <a:latin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b="1" dirty="0" err="1">
                <a:solidFill>
                  <a:srgbClr val="FF0000"/>
                </a:solidFill>
                <a:latin typeface="Tahoma" panose="020B0604030504040204" pitchFamily="34" charset="0"/>
                <a:cs typeface="Arial" panose="020B0604020202020204" pitchFamily="34" charset="0"/>
              </a:rPr>
              <a:t>mẫu</a:t>
            </a:r>
            <a:r>
              <a:rPr lang="en-US" altLang="en-US" sz="2400" b="1" dirty="0">
                <a:solidFill>
                  <a:srgbClr val="FF0000"/>
                </a:solidFill>
                <a:latin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b="1" dirty="0" err="1">
                <a:solidFill>
                  <a:srgbClr val="FF0000"/>
                </a:solidFill>
                <a:latin typeface="Tahoma" panose="020B0604030504040204" pitchFamily="34" charset="0"/>
                <a:cs typeface="Arial" panose="020B0604020202020204" pitchFamily="34" charset="0"/>
              </a:rPr>
              <a:t>số</a:t>
            </a:r>
            <a:r>
              <a:rPr lang="en-US" altLang="en-US" sz="2400" b="1" dirty="0">
                <a:solidFill>
                  <a:srgbClr val="FF0000"/>
                </a:solidFill>
                <a:latin typeface="Tahoma" panose="020B0604030504040204" pitchFamily="34" charset="0"/>
                <a:cs typeface="Arial" panose="020B0604020202020204" pitchFamily="34" charset="0"/>
              </a:rPr>
              <a:t> ta </a:t>
            </a:r>
            <a:r>
              <a:rPr lang="en-US" altLang="en-US" sz="2400" b="1" dirty="0" err="1">
                <a:solidFill>
                  <a:srgbClr val="FF0000"/>
                </a:solidFill>
                <a:latin typeface="Tahoma" panose="020B0604030504040204" pitchFamily="34" charset="0"/>
                <a:cs typeface="Arial" panose="020B0604020202020204" pitchFamily="34" charset="0"/>
              </a:rPr>
              <a:t>làm</a:t>
            </a:r>
            <a:r>
              <a:rPr lang="en-US" altLang="en-US" sz="2400" b="1" dirty="0">
                <a:solidFill>
                  <a:srgbClr val="FF0000"/>
                </a:solidFill>
                <a:latin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b="1" dirty="0" err="1">
                <a:solidFill>
                  <a:srgbClr val="FF0000"/>
                </a:solidFill>
                <a:latin typeface="Tahoma" panose="020B0604030504040204" pitchFamily="34" charset="0"/>
                <a:cs typeface="Arial" panose="020B0604020202020204" pitchFamily="34" charset="0"/>
              </a:rPr>
              <a:t>thế</a:t>
            </a:r>
            <a:r>
              <a:rPr lang="en-US" altLang="en-US" sz="2400" b="1" dirty="0">
                <a:solidFill>
                  <a:srgbClr val="FF0000"/>
                </a:solidFill>
                <a:latin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b="1" dirty="0" err="1">
                <a:solidFill>
                  <a:srgbClr val="FF0000"/>
                </a:solidFill>
                <a:latin typeface="Tahoma" panose="020B0604030504040204" pitchFamily="34" charset="0"/>
                <a:cs typeface="Arial" panose="020B0604020202020204" pitchFamily="34" charset="0"/>
              </a:rPr>
              <a:t>nào</a:t>
            </a:r>
            <a:r>
              <a:rPr lang="en-US" altLang="en-US" sz="2400" b="1" dirty="0">
                <a:solidFill>
                  <a:srgbClr val="FF0000"/>
                </a:solidFill>
                <a:latin typeface="Tahoma" panose="020B060403050404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14" name="Text Box 16"/>
          <p:cNvSpPr txBox="1">
            <a:spLocks noChangeArrowheads="1"/>
          </p:cNvSpPr>
          <p:nvPr/>
        </p:nvSpPr>
        <p:spPr bwMode="auto">
          <a:xfrm>
            <a:off x="713064" y="2452695"/>
            <a:ext cx="10670797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just"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2800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Muốn</a:t>
            </a:r>
            <a:r>
              <a:rPr lang="en-US" altLang="en-US" sz="28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b="1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cộng</a:t>
            </a:r>
            <a:r>
              <a:rPr lang="en-US" altLang="en-US" sz="28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b="1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hai</a:t>
            </a:r>
            <a:r>
              <a:rPr lang="en-US" altLang="en-US" sz="28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phân</a:t>
            </a:r>
            <a:r>
              <a:rPr lang="en-US" altLang="en-US" sz="28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altLang="en-US" sz="28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khác</a:t>
            </a:r>
            <a:r>
              <a:rPr lang="en-US" altLang="en-US" sz="28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mẫu</a:t>
            </a:r>
            <a:r>
              <a:rPr lang="en-US" altLang="en-US" sz="28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altLang="en-US" sz="28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ta </a:t>
            </a:r>
            <a:r>
              <a:rPr lang="en-US" altLang="en-US" sz="2800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quy</a:t>
            </a:r>
            <a:r>
              <a:rPr lang="en-US" altLang="en-US" sz="28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đồng</a:t>
            </a:r>
            <a:r>
              <a:rPr lang="en-US" altLang="en-US" sz="28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mẫu</a:t>
            </a:r>
            <a:r>
              <a:rPr lang="en-US" altLang="en-US" sz="28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altLang="en-US" sz="28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hai</a:t>
            </a:r>
            <a:r>
              <a:rPr lang="en-US" altLang="en-US" sz="28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phân</a:t>
            </a:r>
            <a:r>
              <a:rPr lang="en-US" altLang="en-US" sz="28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altLang="en-US" sz="28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altLang="en-US" sz="2800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rồi</a:t>
            </a:r>
            <a:r>
              <a:rPr lang="en-US" altLang="en-US" sz="28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b="1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cộng</a:t>
            </a:r>
            <a:r>
              <a:rPr lang="en-US" altLang="en-US" sz="28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hai</a:t>
            </a:r>
            <a:r>
              <a:rPr lang="en-US" altLang="en-US" sz="28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phân</a:t>
            </a:r>
            <a:r>
              <a:rPr lang="en-US" altLang="en-US" sz="28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altLang="en-US" sz="28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đó</a:t>
            </a:r>
            <a:r>
              <a:rPr lang="en-US" altLang="en-US" sz="28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altLang="en-US" sz="28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5" name="Group 17"/>
          <p:cNvGrpSpPr>
            <a:grpSpLocks/>
          </p:cNvGrpSpPr>
          <p:nvPr/>
        </p:nvGrpSpPr>
        <p:grpSpPr bwMode="auto">
          <a:xfrm>
            <a:off x="1778003" y="3810000"/>
            <a:ext cx="2230439" cy="1282700"/>
            <a:chOff x="74" y="1616"/>
            <a:chExt cx="1405" cy="808"/>
          </a:xfrm>
        </p:grpSpPr>
        <p:sp>
          <p:nvSpPr>
            <p:cNvPr id="16" name="Rectangle 18"/>
            <p:cNvSpPr>
              <a:spLocks noChangeArrowheads="1"/>
            </p:cNvSpPr>
            <p:nvPr/>
          </p:nvSpPr>
          <p:spPr bwMode="auto">
            <a:xfrm>
              <a:off x="74" y="1616"/>
              <a:ext cx="1405" cy="808"/>
            </a:xfrm>
            <a:prstGeom prst="rect">
              <a:avLst/>
            </a:prstGeom>
            <a:gradFill rotWithShape="1">
              <a:gsLst>
                <a:gs pos="0">
                  <a:schemeClr val="bg1"/>
                </a:gs>
                <a:gs pos="100000">
                  <a:srgbClr val="00CC99"/>
                </a:gs>
              </a:gsLst>
              <a:path path="shape">
                <a:fillToRect l="50000" t="50000" r="50000" b="50000"/>
              </a:path>
            </a:gradFill>
            <a:ln w="76200" cmpd="tri">
              <a:solidFill>
                <a:srgbClr val="FF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marL="342900" indent="-3429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800100" indent="-3429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257300" indent="-3429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714500" indent="-3429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171700" indent="-3429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628900" indent="-3429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3086100" indent="-3429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543300" indent="-3429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4000500" indent="-3429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altLang="en-US" sz="2800" b="1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2800" b="1">
                  <a:solidFill>
                    <a:srgbClr val="000000"/>
                  </a:solidFill>
                  <a:latin typeface="Times New Roman" panose="02020603050405020304" pitchFamily="18" charset="0"/>
                </a:rPr>
                <a:t>  </a:t>
              </a:r>
            </a:p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2800" b="1">
                  <a:solidFill>
                    <a:srgbClr val="000000"/>
                  </a:solidFill>
                  <a:latin typeface="Times New Roman" panose="02020603050405020304" pitchFamily="18" charset="0"/>
                </a:rPr>
                <a:t>                          </a:t>
              </a:r>
            </a:p>
          </p:txBody>
        </p:sp>
        <p:graphicFrame>
          <p:nvGraphicFramePr>
            <p:cNvPr id="17" name="Object 19"/>
            <p:cNvGraphicFramePr>
              <a:graphicFrameLocks noChangeAspect="1"/>
            </p:cNvGraphicFramePr>
            <p:nvPr/>
          </p:nvGraphicFramePr>
          <p:xfrm>
            <a:off x="528" y="1680"/>
            <a:ext cx="720" cy="69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4350" name="Equation" r:id="rId9" imgW="380835" imgH="393529" progId="Equation.3">
                    <p:embed/>
                  </p:oleObj>
                </mc:Choice>
                <mc:Fallback>
                  <p:oleObj name="Equation" r:id="rId9" imgW="380835" imgH="393529" progId="Equation.3">
                    <p:embed/>
                    <p:pic>
                      <p:nvPicPr>
                        <p:cNvPr id="0" name="Picture 8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28" y="1680"/>
                          <a:ext cx="720" cy="696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18" name="Group 20"/>
          <p:cNvGrpSpPr>
            <a:grpSpLocks/>
          </p:cNvGrpSpPr>
          <p:nvPr/>
        </p:nvGrpSpPr>
        <p:grpSpPr bwMode="auto">
          <a:xfrm>
            <a:off x="4203700" y="3505200"/>
            <a:ext cx="6248400" cy="1828800"/>
            <a:chOff x="1632" y="2160"/>
            <a:chExt cx="3936" cy="1152"/>
          </a:xfrm>
        </p:grpSpPr>
        <p:sp>
          <p:nvSpPr>
            <p:cNvPr id="19" name="Rectangle 21"/>
            <p:cNvSpPr>
              <a:spLocks noChangeArrowheads="1"/>
            </p:cNvSpPr>
            <p:nvPr/>
          </p:nvSpPr>
          <p:spPr bwMode="auto">
            <a:xfrm>
              <a:off x="1632" y="2160"/>
              <a:ext cx="3936" cy="1152"/>
            </a:xfrm>
            <a:prstGeom prst="rect">
              <a:avLst/>
            </a:prstGeom>
            <a:gradFill rotWithShape="1">
              <a:gsLst>
                <a:gs pos="0">
                  <a:schemeClr val="bg1"/>
                </a:gs>
                <a:gs pos="100000">
                  <a:srgbClr val="00CC99"/>
                </a:gs>
              </a:gsLst>
              <a:path path="shape">
                <a:fillToRect l="50000" t="50000" r="50000" b="50000"/>
              </a:path>
            </a:gradFill>
            <a:ln w="76200" cmpd="tri">
              <a:solidFill>
                <a:srgbClr val="FF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marL="342900" indent="-3429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800100" indent="-3429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257300" indent="-3429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714500" indent="-3429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171700" indent="-3429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628900" indent="-3429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3086100" indent="-3429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543300" indent="-3429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4000500" indent="-3429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altLang="en-US" sz="2400" b="1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2800" b="1">
                  <a:solidFill>
                    <a:srgbClr val="000000"/>
                  </a:solidFill>
                  <a:latin typeface="Times New Roman" panose="02020603050405020304" pitchFamily="18" charset="0"/>
                </a:rPr>
                <a:t>                          </a:t>
              </a:r>
            </a:p>
          </p:txBody>
        </p:sp>
        <p:graphicFrame>
          <p:nvGraphicFramePr>
            <p:cNvPr id="20" name="Object 22"/>
            <p:cNvGraphicFramePr>
              <a:graphicFrameLocks noChangeAspect="1"/>
            </p:cNvGraphicFramePr>
            <p:nvPr/>
          </p:nvGraphicFramePr>
          <p:xfrm>
            <a:off x="2199" y="2376"/>
            <a:ext cx="3252" cy="69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4351" name="Equation" r:id="rId11" imgW="1841500" imgH="393700" progId="Equation.3">
                    <p:embed/>
                  </p:oleObj>
                </mc:Choice>
                <mc:Fallback>
                  <p:oleObj name="Equation" r:id="rId11" imgW="1841500" imgH="393700" progId="Equation.3">
                    <p:embed/>
                    <p:pic>
                      <p:nvPicPr>
                        <p:cNvPr id="0" name="Picture 9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2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199" y="2376"/>
                          <a:ext cx="3252" cy="698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21" name="Text Box 23"/>
            <p:cNvSpPr txBox="1">
              <a:spLocks noChangeArrowheads="1"/>
            </p:cNvSpPr>
            <p:nvPr/>
          </p:nvSpPr>
          <p:spPr bwMode="auto">
            <a:xfrm>
              <a:off x="1838" y="2561"/>
              <a:ext cx="336" cy="33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fontAlgn="base">
                <a:spcBef>
                  <a:spcPct val="50000"/>
                </a:spcBef>
                <a:spcAft>
                  <a:spcPct val="0"/>
                </a:spcAft>
              </a:pPr>
              <a:r>
                <a:rPr lang="en-US" altLang="en-US" sz="2800" b="1">
                  <a:solidFill>
                    <a:srgbClr val="000000"/>
                  </a:solidFill>
                  <a:latin typeface="Times New Roman" panose="02020603050405020304" pitchFamily="18" charset="0"/>
                </a:rPr>
                <a:t>a)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1635613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55987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7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13" grpId="0"/>
      <p:bldP spid="1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17"/>
          <p:cNvSpPr txBox="1">
            <a:spLocks noChangeArrowheads="1"/>
          </p:cNvSpPr>
          <p:nvPr/>
        </p:nvSpPr>
        <p:spPr bwMode="auto">
          <a:xfrm>
            <a:off x="3917041" y="1008752"/>
            <a:ext cx="4274459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3600" b="1" dirty="0" err="1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Luyện</a:t>
            </a:r>
            <a:r>
              <a:rPr lang="en-US" altLang="en-US" sz="3600" b="1" dirty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altLang="en-US" sz="3600" b="1" dirty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chung</a:t>
            </a:r>
            <a:endParaRPr lang="en-US" altLang="en-US" sz="3600" b="1" dirty="0">
              <a:solidFill>
                <a:srgbClr val="FF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2836221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17"/>
          <p:cNvSpPr txBox="1">
            <a:spLocks noChangeArrowheads="1"/>
          </p:cNvSpPr>
          <p:nvPr/>
        </p:nvSpPr>
        <p:spPr bwMode="auto">
          <a:xfrm>
            <a:off x="3917041" y="1008752"/>
            <a:ext cx="4274459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3600" b="1" dirty="0" err="1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Luyện</a:t>
            </a:r>
            <a:r>
              <a:rPr lang="en-US" altLang="en-US" sz="3600" b="1" dirty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altLang="en-US" sz="3600" b="1" dirty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chung</a:t>
            </a:r>
            <a:endParaRPr lang="en-US" altLang="en-US" sz="3600" b="1" dirty="0">
              <a:solidFill>
                <a:srgbClr val="FF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AutoShape 8"/>
          <p:cNvSpPr>
            <a:spLocks noChangeArrowheads="1"/>
          </p:cNvSpPr>
          <p:nvPr/>
        </p:nvSpPr>
        <p:spPr bwMode="auto">
          <a:xfrm>
            <a:off x="285751" y="1468467"/>
            <a:ext cx="2057400" cy="933450"/>
          </a:xfrm>
          <a:prstGeom prst="irregularSeal1">
            <a:avLst/>
          </a:prstGeom>
          <a:gradFill rotWithShape="1">
            <a:gsLst>
              <a:gs pos="0">
                <a:schemeClr val="bg1"/>
              </a:gs>
              <a:gs pos="100000">
                <a:schemeClr val="bg2"/>
              </a:gs>
            </a:gsLst>
            <a:path path="shape">
              <a:fillToRect l="50000" t="50000" r="50000" b="50000"/>
            </a:path>
          </a:gradFill>
          <a:ln w="57150" cmpd="thickThin">
            <a:solidFill>
              <a:srgbClr val="00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3600" b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Bài</a:t>
            </a:r>
            <a:r>
              <a:rPr lang="en-US" altLang="en-US" sz="36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 1:</a:t>
            </a:r>
          </a:p>
        </p:txBody>
      </p:sp>
      <p:sp>
        <p:nvSpPr>
          <p:cNvPr id="5" name="Rectangle 9"/>
          <p:cNvSpPr>
            <a:spLocks noChangeArrowheads="1"/>
          </p:cNvSpPr>
          <p:nvPr/>
        </p:nvSpPr>
        <p:spPr bwMode="auto">
          <a:xfrm>
            <a:off x="2520496" y="1587861"/>
            <a:ext cx="1219200" cy="685800"/>
          </a:xfrm>
          <a:prstGeom prst="rect">
            <a:avLst/>
          </a:prstGeom>
          <a:noFill/>
          <a:ln w="76200" cmpd="tri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3600" b="1">
                <a:solidFill>
                  <a:srgbClr val="A50021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sz="3600" b="1">
                <a:solidFill>
                  <a:srgbClr val="000000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Tính</a:t>
            </a:r>
          </a:p>
        </p:txBody>
      </p:sp>
      <p:sp>
        <p:nvSpPr>
          <p:cNvPr id="6" name="Rectangle 13"/>
          <p:cNvSpPr>
            <a:spLocks noChangeArrowheads="1"/>
          </p:cNvSpPr>
          <p:nvPr/>
        </p:nvSpPr>
        <p:spPr bwMode="auto">
          <a:xfrm>
            <a:off x="6003639" y="4038986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7" name="Rectangle 14"/>
          <p:cNvSpPr>
            <a:spLocks noChangeArrowheads="1"/>
          </p:cNvSpPr>
          <p:nvPr/>
        </p:nvSpPr>
        <p:spPr bwMode="auto">
          <a:xfrm>
            <a:off x="1524003" y="4614182"/>
            <a:ext cx="877163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1200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                </a:t>
            </a:r>
            <a:endParaRPr lang="en-US" altLang="en-US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8" name="Rectangle 15"/>
          <p:cNvSpPr>
            <a:spLocks noChangeArrowheads="1"/>
          </p:cNvSpPr>
          <p:nvPr/>
        </p:nvSpPr>
        <p:spPr bwMode="auto">
          <a:xfrm>
            <a:off x="1524003" y="5279347"/>
            <a:ext cx="704039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1200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            </a:t>
            </a:r>
            <a:endParaRPr lang="en-US" altLang="en-US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9" name="Rectangle 26"/>
          <p:cNvSpPr>
            <a:spLocks noChangeArrowheads="1"/>
          </p:cNvSpPr>
          <p:nvPr/>
        </p:nvSpPr>
        <p:spPr bwMode="auto">
          <a:xfrm>
            <a:off x="6003639" y="1470411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grpSp>
        <p:nvGrpSpPr>
          <p:cNvPr id="10" name="Group 65"/>
          <p:cNvGrpSpPr>
            <a:grpSpLocks/>
          </p:cNvGrpSpPr>
          <p:nvPr/>
        </p:nvGrpSpPr>
        <p:grpSpPr bwMode="auto">
          <a:xfrm>
            <a:off x="6754185" y="2460271"/>
            <a:ext cx="3638075" cy="1827502"/>
            <a:chOff x="1488" y="1392"/>
            <a:chExt cx="1255" cy="720"/>
          </a:xfrm>
          <a:solidFill>
            <a:schemeClr val="bg1"/>
          </a:solidFill>
        </p:grpSpPr>
        <p:sp>
          <p:nvSpPr>
            <p:cNvPr id="11" name="Rectangle 17"/>
            <p:cNvSpPr>
              <a:spLocks noChangeArrowheads="1"/>
            </p:cNvSpPr>
            <p:nvPr/>
          </p:nvSpPr>
          <p:spPr bwMode="auto">
            <a:xfrm>
              <a:off x="1488" y="1392"/>
              <a:ext cx="1255" cy="720"/>
            </a:xfrm>
            <a:prstGeom prst="rect">
              <a:avLst/>
            </a:prstGeom>
            <a:grpFill/>
            <a:ln w="76200" cmpd="tri">
              <a:solidFill>
                <a:srgbClr val="0070C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marL="342900" indent="-3429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800100" indent="-3429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257300" indent="-3429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714500" indent="-3429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171700" indent="-3429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628900" indent="-3429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3086100" indent="-3429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543300" indent="-3429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4000500" indent="-3429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altLang="en-US" sz="2800" b="1" dirty="0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2800" b="1" dirty="0">
                  <a:solidFill>
                    <a:srgbClr val="000000"/>
                  </a:solidFill>
                  <a:latin typeface="Times New Roman" panose="02020603050405020304" pitchFamily="18" charset="0"/>
                </a:rPr>
                <a:t>b) </a:t>
              </a:r>
            </a:p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2800" b="1" dirty="0">
                  <a:solidFill>
                    <a:srgbClr val="000000"/>
                  </a:solidFill>
                  <a:latin typeface="Times New Roman" panose="02020603050405020304" pitchFamily="18" charset="0"/>
                </a:rPr>
                <a:t>                          </a:t>
              </a:r>
            </a:p>
          </p:txBody>
        </p:sp>
        <p:graphicFrame>
          <p:nvGraphicFramePr>
            <p:cNvPr id="12" name="Object 11"/>
            <p:cNvGraphicFramePr>
              <a:graphicFrameLocks noChangeAspect="1"/>
            </p:cNvGraphicFramePr>
            <p:nvPr/>
          </p:nvGraphicFramePr>
          <p:xfrm>
            <a:off x="1837" y="1440"/>
            <a:ext cx="742" cy="62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5394" name="Equation" r:id="rId4" imgW="368140" imgH="393529" progId="Equation.3">
                    <p:embed/>
                  </p:oleObj>
                </mc:Choice>
                <mc:Fallback>
                  <p:oleObj name="Equation" r:id="rId4" imgW="368140" imgH="393529" progId="Equation.3">
                    <p:embed/>
                    <p:pic>
                      <p:nvPicPr>
                        <p:cNvPr id="0" name="Picture 2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837" y="1440"/>
                          <a:ext cx="742" cy="62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13" name="Group 66"/>
          <p:cNvGrpSpPr>
            <a:grpSpLocks/>
          </p:cNvGrpSpPr>
          <p:nvPr/>
        </p:nvGrpSpPr>
        <p:grpSpPr bwMode="auto">
          <a:xfrm>
            <a:off x="2654173" y="4844920"/>
            <a:ext cx="3598507" cy="1962568"/>
            <a:chOff x="2880" y="1392"/>
            <a:chExt cx="1296" cy="707"/>
          </a:xfrm>
          <a:solidFill>
            <a:schemeClr val="bg1"/>
          </a:solidFill>
        </p:grpSpPr>
        <p:sp>
          <p:nvSpPr>
            <p:cNvPr id="14" name="Rectangle 18"/>
            <p:cNvSpPr>
              <a:spLocks noChangeArrowheads="1"/>
            </p:cNvSpPr>
            <p:nvPr/>
          </p:nvSpPr>
          <p:spPr bwMode="auto">
            <a:xfrm>
              <a:off x="2880" y="1392"/>
              <a:ext cx="1296" cy="707"/>
            </a:xfrm>
            <a:prstGeom prst="rect">
              <a:avLst/>
            </a:prstGeom>
            <a:grpFill/>
            <a:ln w="76200" cmpd="tri">
              <a:solidFill>
                <a:srgbClr val="0070C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marL="342900" indent="-3429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800100" indent="-3429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257300" indent="-3429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714500" indent="-3429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171700" indent="-3429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628900" indent="-3429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3086100" indent="-3429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543300" indent="-3429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4000500" indent="-3429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altLang="en-US" sz="2800" b="1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2800" b="1">
                  <a:solidFill>
                    <a:srgbClr val="000000"/>
                  </a:solidFill>
                  <a:latin typeface="Times New Roman" panose="02020603050405020304" pitchFamily="18" charset="0"/>
                </a:rPr>
                <a:t>c)</a:t>
              </a:r>
            </a:p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2800" b="1">
                  <a:solidFill>
                    <a:srgbClr val="000000"/>
                  </a:solidFill>
                  <a:latin typeface="Times New Roman" panose="02020603050405020304" pitchFamily="18" charset="0"/>
                </a:rPr>
                <a:t>                          </a:t>
              </a:r>
            </a:p>
          </p:txBody>
        </p:sp>
        <p:graphicFrame>
          <p:nvGraphicFramePr>
            <p:cNvPr id="15" name="Object 10"/>
            <p:cNvGraphicFramePr>
              <a:graphicFrameLocks noChangeAspect="1"/>
            </p:cNvGraphicFramePr>
            <p:nvPr/>
          </p:nvGraphicFramePr>
          <p:xfrm>
            <a:off x="3228" y="1479"/>
            <a:ext cx="743" cy="58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5395" name="Equation" r:id="rId6" imgW="380835" imgH="393529" progId="Equation.3">
                    <p:embed/>
                  </p:oleObj>
                </mc:Choice>
                <mc:Fallback>
                  <p:oleObj name="Equation" r:id="rId6" imgW="380835" imgH="393529" progId="Equation.3">
                    <p:embed/>
                    <p:pic>
                      <p:nvPicPr>
                        <p:cNvPr id="0" name="Picture 2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228" y="1479"/>
                          <a:ext cx="743" cy="582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16" name="Group 67"/>
          <p:cNvGrpSpPr>
            <a:grpSpLocks/>
          </p:cNvGrpSpPr>
          <p:nvPr/>
        </p:nvGrpSpPr>
        <p:grpSpPr bwMode="auto">
          <a:xfrm>
            <a:off x="6793753" y="4818056"/>
            <a:ext cx="3598507" cy="1962568"/>
            <a:chOff x="4320" y="1392"/>
            <a:chExt cx="1296" cy="707"/>
          </a:xfrm>
          <a:solidFill>
            <a:schemeClr val="bg1"/>
          </a:solidFill>
        </p:grpSpPr>
        <p:sp>
          <p:nvSpPr>
            <p:cNvPr id="17" name="Rectangle 29"/>
            <p:cNvSpPr>
              <a:spLocks noChangeArrowheads="1"/>
            </p:cNvSpPr>
            <p:nvPr/>
          </p:nvSpPr>
          <p:spPr bwMode="auto">
            <a:xfrm>
              <a:off x="4320" y="1392"/>
              <a:ext cx="1296" cy="707"/>
            </a:xfrm>
            <a:prstGeom prst="rect">
              <a:avLst/>
            </a:prstGeom>
            <a:grpFill/>
            <a:ln w="76200" cmpd="tri">
              <a:solidFill>
                <a:srgbClr val="0070C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marL="342900" indent="-3429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800100" indent="-3429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257300" indent="-3429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714500" indent="-3429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171700" indent="-3429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628900" indent="-3429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3086100" indent="-3429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543300" indent="-3429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4000500" indent="-3429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altLang="en-US" sz="2800" b="1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2800" b="1">
                  <a:solidFill>
                    <a:srgbClr val="000000"/>
                  </a:solidFill>
                  <a:latin typeface="Times New Roman" panose="02020603050405020304" pitchFamily="18" charset="0"/>
                </a:rPr>
                <a:t>d)</a:t>
              </a:r>
            </a:p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2800" b="1">
                  <a:solidFill>
                    <a:srgbClr val="000000"/>
                  </a:solidFill>
                  <a:latin typeface="Times New Roman" panose="02020603050405020304" pitchFamily="18" charset="0"/>
                </a:rPr>
                <a:t>                          </a:t>
              </a:r>
            </a:p>
          </p:txBody>
        </p:sp>
        <p:graphicFrame>
          <p:nvGraphicFramePr>
            <p:cNvPr id="18" name="Object 30"/>
            <p:cNvGraphicFramePr>
              <a:graphicFrameLocks noChangeAspect="1"/>
            </p:cNvGraphicFramePr>
            <p:nvPr/>
          </p:nvGraphicFramePr>
          <p:xfrm>
            <a:off x="4615" y="1453"/>
            <a:ext cx="848" cy="58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5396" name="Equation" r:id="rId8" imgW="431613" imgH="393529" progId="Equation.3">
                    <p:embed/>
                  </p:oleObj>
                </mc:Choice>
                <mc:Fallback>
                  <p:oleObj name="Equation" r:id="rId8" imgW="431613" imgH="393529" progId="Equation.3">
                    <p:embed/>
                    <p:pic>
                      <p:nvPicPr>
                        <p:cNvPr id="0" name="Picture 2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615" y="1453"/>
                          <a:ext cx="848" cy="582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19" name="Group 61"/>
          <p:cNvGrpSpPr>
            <a:grpSpLocks/>
          </p:cNvGrpSpPr>
          <p:nvPr/>
        </p:nvGrpSpPr>
        <p:grpSpPr bwMode="auto">
          <a:xfrm>
            <a:off x="2654173" y="2460271"/>
            <a:ext cx="3598507" cy="1827502"/>
            <a:chOff x="72" y="1392"/>
            <a:chExt cx="1296" cy="696"/>
          </a:xfrm>
          <a:solidFill>
            <a:schemeClr val="bg1"/>
          </a:solidFill>
        </p:grpSpPr>
        <p:sp>
          <p:nvSpPr>
            <p:cNvPr id="20" name="Rectangle 58"/>
            <p:cNvSpPr>
              <a:spLocks noChangeArrowheads="1"/>
            </p:cNvSpPr>
            <p:nvPr/>
          </p:nvSpPr>
          <p:spPr bwMode="auto">
            <a:xfrm>
              <a:off x="72" y="1392"/>
              <a:ext cx="1296" cy="696"/>
            </a:xfrm>
            <a:prstGeom prst="rect">
              <a:avLst/>
            </a:prstGeom>
            <a:grpFill/>
            <a:ln w="76200" cmpd="tri">
              <a:solidFill>
                <a:srgbClr val="0070C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marL="342900" indent="-3429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800100" indent="-3429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257300" indent="-3429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714500" indent="-3429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171700" indent="-3429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628900" indent="-3429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3086100" indent="-3429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543300" indent="-3429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4000500" indent="-3429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altLang="en-US" sz="2800" b="1" dirty="0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2800" b="1" dirty="0">
                  <a:solidFill>
                    <a:srgbClr val="000000"/>
                  </a:solidFill>
                  <a:latin typeface="Times New Roman" panose="02020603050405020304" pitchFamily="18" charset="0"/>
                </a:rPr>
                <a:t>a)   </a:t>
              </a:r>
            </a:p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2800" b="1" dirty="0">
                  <a:solidFill>
                    <a:srgbClr val="000000"/>
                  </a:solidFill>
                  <a:latin typeface="Times New Roman" panose="02020603050405020304" pitchFamily="18" charset="0"/>
                </a:rPr>
                <a:t>                          </a:t>
              </a:r>
            </a:p>
          </p:txBody>
        </p:sp>
        <p:graphicFrame>
          <p:nvGraphicFramePr>
            <p:cNvPr id="21" name="Object 59"/>
            <p:cNvGraphicFramePr>
              <a:graphicFrameLocks noChangeAspect="1"/>
            </p:cNvGraphicFramePr>
            <p:nvPr/>
          </p:nvGraphicFramePr>
          <p:xfrm>
            <a:off x="492" y="1440"/>
            <a:ext cx="664" cy="6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5397" name="Equation" r:id="rId10" imgW="380835" imgH="393529" progId="Equation.3">
                    <p:embed/>
                  </p:oleObj>
                </mc:Choice>
                <mc:Fallback>
                  <p:oleObj name="Equation" r:id="rId10" imgW="380835" imgH="393529" progId="Equation.3">
                    <p:embed/>
                    <p:pic>
                      <p:nvPicPr>
                        <p:cNvPr id="0" name="Picture 2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1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92" y="1440"/>
                          <a:ext cx="664" cy="60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</p:spTree>
    <p:extLst>
      <p:ext uri="{BB962C8B-B14F-4D97-AF65-F5344CB8AC3E}">
        <p14:creationId xmlns:p14="http://schemas.microsoft.com/office/powerpoint/2010/main" val="1953870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8" presetClass="entr" presetSubtype="0" ac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2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2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17"/>
          <p:cNvSpPr txBox="1">
            <a:spLocks noChangeArrowheads="1"/>
          </p:cNvSpPr>
          <p:nvPr/>
        </p:nvSpPr>
        <p:spPr bwMode="auto">
          <a:xfrm>
            <a:off x="3917041" y="1008752"/>
            <a:ext cx="4274459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3600" b="1" dirty="0" err="1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Luyện</a:t>
            </a:r>
            <a:r>
              <a:rPr lang="en-US" altLang="en-US" sz="3600" b="1" dirty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altLang="en-US" sz="3600" b="1" dirty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chung</a:t>
            </a:r>
            <a:endParaRPr lang="en-US" altLang="en-US" sz="3600" b="1" dirty="0">
              <a:solidFill>
                <a:srgbClr val="FF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22" name="Group 8"/>
          <p:cNvGrpSpPr>
            <a:grpSpLocks/>
          </p:cNvGrpSpPr>
          <p:nvPr/>
        </p:nvGrpSpPr>
        <p:grpSpPr bwMode="auto">
          <a:xfrm>
            <a:off x="3" y="2445111"/>
            <a:ext cx="2985796" cy="2117696"/>
            <a:chOff x="104" y="2965"/>
            <a:chExt cx="1303" cy="912"/>
          </a:xfrm>
          <a:gradFill flip="none" rotWithShape="1">
            <a:gsLst>
              <a:gs pos="0">
                <a:schemeClr val="accent6">
                  <a:lumMod val="5000"/>
                  <a:lumOff val="95000"/>
                </a:schemeClr>
              </a:gs>
              <a:gs pos="74000">
                <a:schemeClr val="accent6">
                  <a:lumMod val="45000"/>
                  <a:lumOff val="55000"/>
                </a:schemeClr>
              </a:gs>
              <a:gs pos="83000">
                <a:schemeClr val="accent6">
                  <a:lumMod val="45000"/>
                  <a:lumOff val="55000"/>
                </a:schemeClr>
              </a:gs>
              <a:gs pos="100000">
                <a:schemeClr val="accent6">
                  <a:lumMod val="30000"/>
                  <a:lumOff val="70000"/>
                </a:schemeClr>
              </a:gs>
            </a:gsLst>
            <a:lin ang="5400000" scaled="1"/>
            <a:tileRect/>
          </a:gradFill>
        </p:grpSpPr>
        <p:sp>
          <p:nvSpPr>
            <p:cNvPr id="23" name="Rectangle 9"/>
            <p:cNvSpPr>
              <a:spLocks noChangeArrowheads="1"/>
            </p:cNvSpPr>
            <p:nvPr/>
          </p:nvSpPr>
          <p:spPr bwMode="auto">
            <a:xfrm>
              <a:off x="104" y="2965"/>
              <a:ext cx="1303" cy="912"/>
            </a:xfrm>
            <a:prstGeom prst="rect">
              <a:avLst/>
            </a:prstGeom>
            <a:grpFill/>
            <a:ln w="76200" cmpd="tri">
              <a:solidFill>
                <a:srgbClr val="00206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marL="342900" indent="-3429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800100" indent="-3429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257300" indent="-3429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714500" indent="-3429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171700" indent="-3429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628900" indent="-3429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3086100" indent="-3429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543300" indent="-3429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4000500" indent="-3429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altLang="en-US" sz="2800" b="1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2800" b="1">
                  <a:solidFill>
                    <a:srgbClr val="FF0000"/>
                  </a:solidFill>
                  <a:latin typeface="Times New Roman" panose="02020603050405020304" pitchFamily="18" charset="0"/>
                </a:rPr>
                <a:t>b)</a:t>
              </a:r>
              <a:r>
                <a:rPr lang="en-US" altLang="en-US" sz="2800" b="1">
                  <a:solidFill>
                    <a:srgbClr val="000000"/>
                  </a:solidFill>
                  <a:latin typeface="Times New Roman" panose="02020603050405020304" pitchFamily="18" charset="0"/>
                </a:rPr>
                <a:t> </a:t>
              </a:r>
            </a:p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2800" b="1">
                  <a:solidFill>
                    <a:srgbClr val="000000"/>
                  </a:solidFill>
                  <a:latin typeface="Times New Roman" panose="02020603050405020304" pitchFamily="18" charset="0"/>
                </a:rPr>
                <a:t>                          </a:t>
              </a:r>
            </a:p>
          </p:txBody>
        </p:sp>
        <p:graphicFrame>
          <p:nvGraphicFramePr>
            <p:cNvPr id="24" name="Object 10"/>
            <p:cNvGraphicFramePr>
              <a:graphicFrameLocks noChangeAspect="1"/>
            </p:cNvGraphicFramePr>
            <p:nvPr/>
          </p:nvGraphicFramePr>
          <p:xfrm>
            <a:off x="453" y="3040"/>
            <a:ext cx="771" cy="78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6414" name="Equation" r:id="rId4" imgW="368140" imgH="393529" progId="Equation.3">
                    <p:embed/>
                  </p:oleObj>
                </mc:Choice>
                <mc:Fallback>
                  <p:oleObj name="Equation" r:id="rId4" imgW="368140" imgH="393529" progId="Equation.3">
                    <p:embed/>
                    <p:pic>
                      <p:nvPicPr>
                        <p:cNvPr id="0" name="Picture 18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53" y="3040"/>
                          <a:ext cx="771" cy="785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25" name="Group 11"/>
          <p:cNvGrpSpPr>
            <a:grpSpLocks/>
          </p:cNvGrpSpPr>
          <p:nvPr/>
        </p:nvGrpSpPr>
        <p:grpSpPr bwMode="auto">
          <a:xfrm>
            <a:off x="3193917" y="2445111"/>
            <a:ext cx="8998087" cy="2117696"/>
            <a:chOff x="1440" y="2976"/>
            <a:chExt cx="4230" cy="1152"/>
          </a:xfrm>
          <a:gradFill flip="none" rotWithShape="1">
            <a:gsLst>
              <a:gs pos="0">
                <a:schemeClr val="accent6">
                  <a:lumMod val="5000"/>
                  <a:lumOff val="95000"/>
                </a:schemeClr>
              </a:gs>
              <a:gs pos="74000">
                <a:schemeClr val="accent6">
                  <a:lumMod val="45000"/>
                  <a:lumOff val="55000"/>
                </a:schemeClr>
              </a:gs>
              <a:gs pos="83000">
                <a:schemeClr val="accent6">
                  <a:lumMod val="45000"/>
                  <a:lumOff val="55000"/>
                </a:schemeClr>
              </a:gs>
              <a:gs pos="100000">
                <a:schemeClr val="accent6">
                  <a:lumMod val="30000"/>
                  <a:lumOff val="70000"/>
                </a:schemeClr>
              </a:gs>
            </a:gsLst>
            <a:lin ang="5400000" scaled="1"/>
            <a:tileRect/>
          </a:gradFill>
        </p:grpSpPr>
        <p:sp>
          <p:nvSpPr>
            <p:cNvPr id="26" name="Rectangle 12"/>
            <p:cNvSpPr>
              <a:spLocks noChangeArrowheads="1"/>
            </p:cNvSpPr>
            <p:nvPr/>
          </p:nvSpPr>
          <p:spPr bwMode="auto">
            <a:xfrm>
              <a:off x="1440" y="2976"/>
              <a:ext cx="4230" cy="1152"/>
            </a:xfrm>
            <a:prstGeom prst="rect">
              <a:avLst/>
            </a:prstGeom>
            <a:grpFill/>
            <a:ln w="76200" cmpd="tri">
              <a:solidFill>
                <a:srgbClr val="00206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marL="342900" indent="-3429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800100" indent="-3429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257300" indent="-3429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714500" indent="-3429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171700" indent="-3429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628900" indent="-3429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3086100" indent="-3429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543300" indent="-3429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4000500" indent="-3429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altLang="en-US" sz="2400" b="1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2800" b="1">
                  <a:solidFill>
                    <a:srgbClr val="000000"/>
                  </a:solidFill>
                  <a:latin typeface="Times New Roman" panose="02020603050405020304" pitchFamily="18" charset="0"/>
                </a:rPr>
                <a:t>                          </a:t>
              </a:r>
            </a:p>
          </p:txBody>
        </p:sp>
        <p:graphicFrame>
          <p:nvGraphicFramePr>
            <p:cNvPr id="27" name="Object 13"/>
            <p:cNvGraphicFramePr>
              <a:graphicFrameLocks noChangeAspect="1"/>
            </p:cNvGraphicFramePr>
            <p:nvPr/>
          </p:nvGraphicFramePr>
          <p:xfrm>
            <a:off x="1890" y="3167"/>
            <a:ext cx="3503" cy="70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6415" name="Equation" r:id="rId6" imgW="1968500" imgH="393700" progId="Equation.3">
                    <p:embed/>
                  </p:oleObj>
                </mc:Choice>
                <mc:Fallback>
                  <p:oleObj name="Equation" r:id="rId6" imgW="1968500" imgH="393700" progId="Equation.3">
                    <p:embed/>
                    <p:pic>
                      <p:nvPicPr>
                        <p:cNvPr id="0" name="Picture 19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890" y="3167"/>
                          <a:ext cx="3503" cy="707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28" name="Text Box 14"/>
            <p:cNvSpPr txBox="1">
              <a:spLocks noChangeArrowheads="1"/>
            </p:cNvSpPr>
            <p:nvPr/>
          </p:nvSpPr>
          <p:spPr bwMode="auto">
            <a:xfrm>
              <a:off x="1482" y="3312"/>
              <a:ext cx="361" cy="352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fontAlgn="base">
                <a:spcBef>
                  <a:spcPct val="50000"/>
                </a:spcBef>
                <a:spcAft>
                  <a:spcPct val="0"/>
                </a:spcAft>
              </a:pPr>
              <a:r>
                <a:rPr lang="en-US" altLang="en-US" sz="3600" b="1" dirty="0">
                  <a:solidFill>
                    <a:srgbClr val="000000"/>
                  </a:solidFill>
                  <a:latin typeface="Times New Roman" panose="02020603050405020304" pitchFamily="18" charset="0"/>
                </a:rPr>
                <a:t>b)</a:t>
              </a:r>
            </a:p>
          </p:txBody>
        </p:sp>
      </p:grpSp>
      <p:grpSp>
        <p:nvGrpSpPr>
          <p:cNvPr id="29" name="Group 15"/>
          <p:cNvGrpSpPr>
            <a:grpSpLocks/>
          </p:cNvGrpSpPr>
          <p:nvPr/>
        </p:nvGrpSpPr>
        <p:grpSpPr bwMode="auto">
          <a:xfrm>
            <a:off x="3" y="4691069"/>
            <a:ext cx="2985796" cy="2166937"/>
            <a:chOff x="180" y="1284"/>
            <a:chExt cx="1296" cy="912"/>
          </a:xfrm>
          <a:solidFill>
            <a:schemeClr val="bg1"/>
          </a:solidFill>
        </p:grpSpPr>
        <p:sp>
          <p:nvSpPr>
            <p:cNvPr id="30" name="Rectangle 16"/>
            <p:cNvSpPr>
              <a:spLocks noChangeArrowheads="1"/>
            </p:cNvSpPr>
            <p:nvPr/>
          </p:nvSpPr>
          <p:spPr bwMode="auto">
            <a:xfrm>
              <a:off x="180" y="1284"/>
              <a:ext cx="1296" cy="912"/>
            </a:xfrm>
            <a:prstGeom prst="rect">
              <a:avLst/>
            </a:prstGeom>
            <a:grpFill/>
            <a:ln w="76200" cmpd="tri">
              <a:solidFill>
                <a:srgbClr val="00206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marL="342900" indent="-3429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800100" indent="-3429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257300" indent="-3429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714500" indent="-3429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171700" indent="-3429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628900" indent="-3429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3086100" indent="-3429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543300" indent="-3429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4000500" indent="-3429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altLang="en-US" sz="2800" b="1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2800" b="1">
                  <a:solidFill>
                    <a:srgbClr val="FF0000"/>
                  </a:solidFill>
                  <a:latin typeface="Times New Roman" panose="02020603050405020304" pitchFamily="18" charset="0"/>
                </a:rPr>
                <a:t>c)</a:t>
              </a:r>
            </a:p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2800" b="1">
                  <a:solidFill>
                    <a:srgbClr val="000000"/>
                  </a:solidFill>
                  <a:latin typeface="Times New Roman" panose="02020603050405020304" pitchFamily="18" charset="0"/>
                </a:rPr>
                <a:t>                          </a:t>
              </a:r>
            </a:p>
          </p:txBody>
        </p:sp>
        <p:graphicFrame>
          <p:nvGraphicFramePr>
            <p:cNvPr id="31" name="Object 17"/>
            <p:cNvGraphicFramePr>
              <a:graphicFrameLocks noChangeAspect="1"/>
            </p:cNvGraphicFramePr>
            <p:nvPr/>
          </p:nvGraphicFramePr>
          <p:xfrm>
            <a:off x="588" y="1392"/>
            <a:ext cx="744" cy="67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6416" name="Equation" r:id="rId8" imgW="380835" imgH="393529" progId="Equation.3">
                    <p:embed/>
                  </p:oleObj>
                </mc:Choice>
                <mc:Fallback>
                  <p:oleObj name="Equation" r:id="rId8" imgW="380835" imgH="393529" progId="Equation.3">
                    <p:embed/>
                    <p:pic>
                      <p:nvPicPr>
                        <p:cNvPr id="0" name="Picture 20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88" y="1392"/>
                          <a:ext cx="744" cy="678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32" name="Group 18"/>
          <p:cNvGrpSpPr>
            <a:grpSpLocks/>
          </p:cNvGrpSpPr>
          <p:nvPr/>
        </p:nvGrpSpPr>
        <p:grpSpPr bwMode="auto">
          <a:xfrm>
            <a:off x="3182787" y="4691069"/>
            <a:ext cx="9009217" cy="2166937"/>
            <a:chOff x="1632" y="1248"/>
            <a:chExt cx="3936" cy="960"/>
          </a:xfrm>
          <a:solidFill>
            <a:schemeClr val="bg1"/>
          </a:solidFill>
        </p:grpSpPr>
        <p:sp>
          <p:nvSpPr>
            <p:cNvPr id="33" name="Rectangle 19"/>
            <p:cNvSpPr>
              <a:spLocks noChangeArrowheads="1"/>
            </p:cNvSpPr>
            <p:nvPr/>
          </p:nvSpPr>
          <p:spPr bwMode="auto">
            <a:xfrm>
              <a:off x="1632" y="1248"/>
              <a:ext cx="3936" cy="960"/>
            </a:xfrm>
            <a:prstGeom prst="rect">
              <a:avLst/>
            </a:prstGeom>
            <a:grpFill/>
            <a:ln w="76200" cmpd="tri">
              <a:solidFill>
                <a:srgbClr val="00206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marL="342900" indent="-3429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800100" indent="-3429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257300" indent="-3429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714500" indent="-3429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171700" indent="-3429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628900" indent="-3429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3086100" indent="-3429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543300" indent="-3429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4000500" indent="-3429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altLang="en-US" sz="1400" b="1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1400" b="1">
                  <a:solidFill>
                    <a:srgbClr val="000000"/>
                  </a:solidFill>
                  <a:latin typeface="Times New Roman" panose="02020603050405020304" pitchFamily="18" charset="0"/>
                </a:rPr>
                <a:t>                          </a:t>
              </a:r>
            </a:p>
          </p:txBody>
        </p:sp>
        <p:graphicFrame>
          <p:nvGraphicFramePr>
            <p:cNvPr id="34" name="Object 20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62560377"/>
                </p:ext>
              </p:extLst>
            </p:nvPr>
          </p:nvGraphicFramePr>
          <p:xfrm>
            <a:off x="2011" y="1392"/>
            <a:ext cx="3272" cy="67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6417" name="Equation" r:id="rId10" imgW="1866090" imgH="393529" progId="Equation.3">
                    <p:embed/>
                  </p:oleObj>
                </mc:Choice>
                <mc:Fallback>
                  <p:oleObj name="Equation" r:id="rId10" imgW="1866090" imgH="393529" progId="Equation.3">
                    <p:embed/>
                    <p:pic>
                      <p:nvPicPr>
                        <p:cNvPr id="0" name="Picture 21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1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011" y="1392"/>
                          <a:ext cx="3272" cy="672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35" name="Text Box 21"/>
            <p:cNvSpPr txBox="1">
              <a:spLocks noChangeArrowheads="1"/>
            </p:cNvSpPr>
            <p:nvPr/>
          </p:nvSpPr>
          <p:spPr bwMode="auto">
            <a:xfrm>
              <a:off x="1679" y="1537"/>
              <a:ext cx="336" cy="286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fontAlgn="base">
                <a:spcBef>
                  <a:spcPct val="50000"/>
                </a:spcBef>
                <a:spcAft>
                  <a:spcPct val="0"/>
                </a:spcAft>
              </a:pPr>
              <a:r>
                <a:rPr lang="en-US" altLang="en-US" sz="3600" b="1" dirty="0">
                  <a:solidFill>
                    <a:srgbClr val="000000"/>
                  </a:solidFill>
                  <a:latin typeface="Times New Roman" panose="02020603050405020304" pitchFamily="18" charset="0"/>
                </a:rPr>
                <a:t>c)</a:t>
              </a:r>
            </a:p>
          </p:txBody>
        </p:sp>
      </p:grpSp>
      <p:sp>
        <p:nvSpPr>
          <p:cNvPr id="36" name="AutoShape 8"/>
          <p:cNvSpPr>
            <a:spLocks noChangeArrowheads="1"/>
          </p:cNvSpPr>
          <p:nvPr/>
        </p:nvSpPr>
        <p:spPr bwMode="auto">
          <a:xfrm>
            <a:off x="285751" y="1468467"/>
            <a:ext cx="2057400" cy="933450"/>
          </a:xfrm>
          <a:prstGeom prst="irregularSeal1">
            <a:avLst/>
          </a:prstGeom>
          <a:gradFill rotWithShape="1">
            <a:gsLst>
              <a:gs pos="0">
                <a:schemeClr val="bg1"/>
              </a:gs>
              <a:gs pos="100000">
                <a:schemeClr val="bg2"/>
              </a:gs>
            </a:gsLst>
            <a:path path="shape">
              <a:fillToRect l="50000" t="50000" r="50000" b="50000"/>
            </a:path>
          </a:gradFill>
          <a:ln w="57150" cmpd="thickThin">
            <a:solidFill>
              <a:srgbClr val="00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3600" b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Bài</a:t>
            </a:r>
            <a:r>
              <a:rPr lang="en-US" altLang="en-US" sz="36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 1:</a:t>
            </a:r>
          </a:p>
        </p:txBody>
      </p:sp>
      <p:sp>
        <p:nvSpPr>
          <p:cNvPr id="37" name="Rectangle 9"/>
          <p:cNvSpPr>
            <a:spLocks noChangeArrowheads="1"/>
          </p:cNvSpPr>
          <p:nvPr/>
        </p:nvSpPr>
        <p:spPr bwMode="auto">
          <a:xfrm>
            <a:off x="2520496" y="1587861"/>
            <a:ext cx="1219200" cy="685800"/>
          </a:xfrm>
          <a:prstGeom prst="rect">
            <a:avLst/>
          </a:prstGeom>
          <a:noFill/>
          <a:ln w="76200" cmpd="tri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3600" b="1">
                <a:solidFill>
                  <a:srgbClr val="A50021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sz="3600" b="1">
                <a:solidFill>
                  <a:srgbClr val="000000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Tính</a:t>
            </a:r>
          </a:p>
        </p:txBody>
      </p:sp>
    </p:spTree>
    <p:extLst>
      <p:ext uri="{BB962C8B-B14F-4D97-AF65-F5344CB8AC3E}">
        <p14:creationId xmlns:p14="http://schemas.microsoft.com/office/powerpoint/2010/main" val="1040371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1" dur="1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6" dur="1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4456" name="Group 8"/>
          <p:cNvGrpSpPr>
            <a:grpSpLocks/>
          </p:cNvGrpSpPr>
          <p:nvPr/>
        </p:nvGrpSpPr>
        <p:grpSpPr bwMode="auto">
          <a:xfrm>
            <a:off x="1676405" y="3276600"/>
            <a:ext cx="2009775" cy="1371600"/>
            <a:chOff x="104" y="2965"/>
            <a:chExt cx="1303" cy="912"/>
          </a:xfrm>
        </p:grpSpPr>
        <p:sp>
          <p:nvSpPr>
            <p:cNvPr id="104457" name="Rectangle 9"/>
            <p:cNvSpPr>
              <a:spLocks noChangeArrowheads="1"/>
            </p:cNvSpPr>
            <p:nvPr/>
          </p:nvSpPr>
          <p:spPr bwMode="auto">
            <a:xfrm>
              <a:off x="104" y="2965"/>
              <a:ext cx="1303" cy="912"/>
            </a:xfrm>
            <a:prstGeom prst="rect">
              <a:avLst/>
            </a:prstGeom>
            <a:gradFill rotWithShape="1">
              <a:gsLst>
                <a:gs pos="0">
                  <a:schemeClr val="bg1"/>
                </a:gs>
                <a:gs pos="100000">
                  <a:srgbClr val="00CC99"/>
                </a:gs>
              </a:gsLst>
              <a:path path="shape">
                <a:fillToRect l="50000" t="50000" r="50000" b="50000"/>
              </a:path>
            </a:gradFill>
            <a:ln w="76200" cmpd="tri">
              <a:solidFill>
                <a:srgbClr val="FF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marL="342900" indent="-3429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800100" indent="-3429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257300" indent="-3429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714500" indent="-3429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171700" indent="-3429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628900" indent="-3429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3086100" indent="-3429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543300" indent="-3429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4000500" indent="-3429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altLang="en-US" sz="2800" b="1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2800" b="1">
                  <a:solidFill>
                    <a:srgbClr val="FF0000"/>
                  </a:solidFill>
                  <a:latin typeface="Times New Roman" panose="02020603050405020304" pitchFamily="18" charset="0"/>
                </a:rPr>
                <a:t>b)</a:t>
              </a:r>
              <a:r>
                <a:rPr lang="en-US" altLang="en-US" sz="2800" b="1">
                  <a:solidFill>
                    <a:srgbClr val="000000"/>
                  </a:solidFill>
                  <a:latin typeface="Times New Roman" panose="02020603050405020304" pitchFamily="18" charset="0"/>
                </a:rPr>
                <a:t> </a:t>
              </a:r>
            </a:p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2800" b="1">
                  <a:solidFill>
                    <a:srgbClr val="000000"/>
                  </a:solidFill>
                  <a:latin typeface="Times New Roman" panose="02020603050405020304" pitchFamily="18" charset="0"/>
                </a:rPr>
                <a:t>                          </a:t>
              </a:r>
            </a:p>
          </p:txBody>
        </p:sp>
        <p:graphicFrame>
          <p:nvGraphicFramePr>
            <p:cNvPr id="104458" name="Object 10"/>
            <p:cNvGraphicFramePr>
              <a:graphicFrameLocks noChangeAspect="1"/>
            </p:cNvGraphicFramePr>
            <p:nvPr/>
          </p:nvGraphicFramePr>
          <p:xfrm>
            <a:off x="453" y="3040"/>
            <a:ext cx="771" cy="78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110" name="Equation" r:id="rId3" imgW="368140" imgH="393529" progId="Equation.3">
                    <p:embed/>
                  </p:oleObj>
                </mc:Choice>
                <mc:Fallback>
                  <p:oleObj name="Equation" r:id="rId3" imgW="368140" imgH="393529" progId="Equation.3">
                    <p:embed/>
                    <p:pic>
                      <p:nvPicPr>
                        <p:cNvPr id="0" name="Picture 26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53" y="3040"/>
                          <a:ext cx="771" cy="785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104459" name="Group 11"/>
          <p:cNvGrpSpPr>
            <a:grpSpLocks/>
          </p:cNvGrpSpPr>
          <p:nvPr/>
        </p:nvGrpSpPr>
        <p:grpSpPr bwMode="auto">
          <a:xfrm>
            <a:off x="3905253" y="3124200"/>
            <a:ext cx="6762751" cy="1828800"/>
            <a:chOff x="1410" y="2976"/>
            <a:chExt cx="4260" cy="1152"/>
          </a:xfrm>
        </p:grpSpPr>
        <p:sp>
          <p:nvSpPr>
            <p:cNvPr id="104460" name="Rectangle 12"/>
            <p:cNvSpPr>
              <a:spLocks noChangeArrowheads="1"/>
            </p:cNvSpPr>
            <p:nvPr/>
          </p:nvSpPr>
          <p:spPr bwMode="auto">
            <a:xfrm>
              <a:off x="1440" y="2976"/>
              <a:ext cx="4230" cy="1152"/>
            </a:xfrm>
            <a:prstGeom prst="rect">
              <a:avLst/>
            </a:prstGeom>
            <a:gradFill rotWithShape="1">
              <a:gsLst>
                <a:gs pos="0">
                  <a:schemeClr val="bg1"/>
                </a:gs>
                <a:gs pos="100000">
                  <a:srgbClr val="00CC99"/>
                </a:gs>
              </a:gsLst>
              <a:path path="shape">
                <a:fillToRect l="50000" t="50000" r="50000" b="50000"/>
              </a:path>
            </a:gradFill>
            <a:ln w="76200" cmpd="tri">
              <a:solidFill>
                <a:srgbClr val="FF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marL="342900" indent="-3429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800100" indent="-3429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257300" indent="-3429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714500" indent="-3429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171700" indent="-3429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628900" indent="-3429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3086100" indent="-3429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543300" indent="-3429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4000500" indent="-3429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altLang="en-US" sz="2400" b="1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2800" b="1">
                  <a:solidFill>
                    <a:srgbClr val="000000"/>
                  </a:solidFill>
                  <a:latin typeface="Times New Roman" panose="02020603050405020304" pitchFamily="18" charset="0"/>
                </a:rPr>
                <a:t>                          </a:t>
              </a:r>
            </a:p>
          </p:txBody>
        </p:sp>
        <p:graphicFrame>
          <p:nvGraphicFramePr>
            <p:cNvPr id="104461" name="Object 13"/>
            <p:cNvGraphicFramePr>
              <a:graphicFrameLocks noChangeAspect="1"/>
            </p:cNvGraphicFramePr>
            <p:nvPr/>
          </p:nvGraphicFramePr>
          <p:xfrm>
            <a:off x="1890" y="3167"/>
            <a:ext cx="3503" cy="70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111" name="Equation" r:id="rId5" imgW="1968500" imgH="393700" progId="Equation.3">
                    <p:embed/>
                  </p:oleObj>
                </mc:Choice>
                <mc:Fallback>
                  <p:oleObj name="Equation" r:id="rId5" imgW="1968500" imgH="393700" progId="Equation.3">
                    <p:embed/>
                    <p:pic>
                      <p:nvPicPr>
                        <p:cNvPr id="0" name="Picture 27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890" y="3167"/>
                          <a:ext cx="3503" cy="707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04462" name="Text Box 14"/>
            <p:cNvSpPr txBox="1">
              <a:spLocks noChangeArrowheads="1"/>
            </p:cNvSpPr>
            <p:nvPr/>
          </p:nvSpPr>
          <p:spPr bwMode="auto">
            <a:xfrm>
              <a:off x="1410" y="3312"/>
              <a:ext cx="361" cy="33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fontAlgn="base">
                <a:spcBef>
                  <a:spcPct val="50000"/>
                </a:spcBef>
                <a:spcAft>
                  <a:spcPct val="0"/>
                </a:spcAft>
              </a:pPr>
              <a:r>
                <a:rPr lang="en-US" altLang="en-US" sz="2800" b="1">
                  <a:solidFill>
                    <a:srgbClr val="000000"/>
                  </a:solidFill>
                  <a:latin typeface="Times New Roman" panose="02020603050405020304" pitchFamily="18" charset="0"/>
                </a:rPr>
                <a:t>b)</a:t>
              </a:r>
            </a:p>
          </p:txBody>
        </p:sp>
      </p:grpSp>
      <p:grpSp>
        <p:nvGrpSpPr>
          <p:cNvPr id="104463" name="Group 15"/>
          <p:cNvGrpSpPr>
            <a:grpSpLocks/>
          </p:cNvGrpSpPr>
          <p:nvPr/>
        </p:nvGrpSpPr>
        <p:grpSpPr bwMode="auto">
          <a:xfrm>
            <a:off x="1752600" y="5181600"/>
            <a:ext cx="2057400" cy="1447800"/>
            <a:chOff x="180" y="1284"/>
            <a:chExt cx="1296" cy="912"/>
          </a:xfrm>
        </p:grpSpPr>
        <p:sp>
          <p:nvSpPr>
            <p:cNvPr id="104464" name="Rectangle 16"/>
            <p:cNvSpPr>
              <a:spLocks noChangeArrowheads="1"/>
            </p:cNvSpPr>
            <p:nvPr/>
          </p:nvSpPr>
          <p:spPr bwMode="auto">
            <a:xfrm>
              <a:off x="180" y="1284"/>
              <a:ext cx="1296" cy="912"/>
            </a:xfrm>
            <a:prstGeom prst="rect">
              <a:avLst/>
            </a:prstGeom>
            <a:gradFill rotWithShape="1">
              <a:gsLst>
                <a:gs pos="0">
                  <a:schemeClr val="bg1"/>
                </a:gs>
                <a:gs pos="100000">
                  <a:srgbClr val="00CC99"/>
                </a:gs>
              </a:gsLst>
              <a:path path="shape">
                <a:fillToRect l="50000" t="50000" r="50000" b="50000"/>
              </a:path>
            </a:gradFill>
            <a:ln w="76200" cmpd="tri">
              <a:solidFill>
                <a:srgbClr val="FF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marL="342900" indent="-3429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800100" indent="-3429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257300" indent="-3429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714500" indent="-3429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171700" indent="-3429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628900" indent="-3429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3086100" indent="-3429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543300" indent="-3429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4000500" indent="-3429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altLang="en-US" sz="2800" b="1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2800" b="1">
                  <a:solidFill>
                    <a:srgbClr val="FF0000"/>
                  </a:solidFill>
                  <a:latin typeface="Times New Roman" panose="02020603050405020304" pitchFamily="18" charset="0"/>
                </a:rPr>
                <a:t>c)</a:t>
              </a:r>
            </a:p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2800" b="1">
                  <a:solidFill>
                    <a:srgbClr val="000000"/>
                  </a:solidFill>
                  <a:latin typeface="Times New Roman" panose="02020603050405020304" pitchFamily="18" charset="0"/>
                </a:rPr>
                <a:t>                          </a:t>
              </a:r>
            </a:p>
          </p:txBody>
        </p:sp>
        <p:graphicFrame>
          <p:nvGraphicFramePr>
            <p:cNvPr id="104465" name="Object 17"/>
            <p:cNvGraphicFramePr>
              <a:graphicFrameLocks noChangeAspect="1"/>
            </p:cNvGraphicFramePr>
            <p:nvPr/>
          </p:nvGraphicFramePr>
          <p:xfrm>
            <a:off x="588" y="1392"/>
            <a:ext cx="744" cy="67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112" name="Equation" r:id="rId7" imgW="380835" imgH="393529" progId="Equation.3">
                    <p:embed/>
                  </p:oleObj>
                </mc:Choice>
                <mc:Fallback>
                  <p:oleObj name="Equation" r:id="rId7" imgW="380835" imgH="393529" progId="Equation.3">
                    <p:embed/>
                    <p:pic>
                      <p:nvPicPr>
                        <p:cNvPr id="0" name="Picture 28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88" y="1392"/>
                          <a:ext cx="744" cy="678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104466" name="Group 18"/>
          <p:cNvGrpSpPr>
            <a:grpSpLocks/>
          </p:cNvGrpSpPr>
          <p:nvPr/>
        </p:nvGrpSpPr>
        <p:grpSpPr bwMode="auto">
          <a:xfrm>
            <a:off x="3962400" y="5105400"/>
            <a:ext cx="6248400" cy="1524000"/>
            <a:chOff x="1632" y="1248"/>
            <a:chExt cx="3936" cy="960"/>
          </a:xfrm>
        </p:grpSpPr>
        <p:sp>
          <p:nvSpPr>
            <p:cNvPr id="104467" name="Rectangle 19"/>
            <p:cNvSpPr>
              <a:spLocks noChangeArrowheads="1"/>
            </p:cNvSpPr>
            <p:nvPr/>
          </p:nvSpPr>
          <p:spPr bwMode="auto">
            <a:xfrm>
              <a:off x="1632" y="1248"/>
              <a:ext cx="3936" cy="960"/>
            </a:xfrm>
            <a:prstGeom prst="rect">
              <a:avLst/>
            </a:prstGeom>
            <a:gradFill rotWithShape="1">
              <a:gsLst>
                <a:gs pos="0">
                  <a:schemeClr val="bg1"/>
                </a:gs>
                <a:gs pos="100000">
                  <a:srgbClr val="00CC99"/>
                </a:gs>
              </a:gsLst>
              <a:path path="shape">
                <a:fillToRect l="50000" t="50000" r="50000" b="50000"/>
              </a:path>
            </a:gradFill>
            <a:ln w="76200" cmpd="tri">
              <a:solidFill>
                <a:srgbClr val="FF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marL="342900" indent="-3429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800100" indent="-3429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257300" indent="-3429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714500" indent="-3429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171700" indent="-3429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628900" indent="-3429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3086100" indent="-3429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543300" indent="-3429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4000500" indent="-3429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altLang="en-US" sz="1400" b="1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1400" b="1">
                  <a:solidFill>
                    <a:srgbClr val="000000"/>
                  </a:solidFill>
                  <a:latin typeface="Times New Roman" panose="02020603050405020304" pitchFamily="18" charset="0"/>
                </a:rPr>
                <a:t>                          </a:t>
              </a:r>
            </a:p>
          </p:txBody>
        </p:sp>
        <p:graphicFrame>
          <p:nvGraphicFramePr>
            <p:cNvPr id="104468" name="Object 20"/>
            <p:cNvGraphicFramePr>
              <a:graphicFrameLocks noChangeAspect="1"/>
            </p:cNvGraphicFramePr>
            <p:nvPr/>
          </p:nvGraphicFramePr>
          <p:xfrm>
            <a:off x="2212" y="1392"/>
            <a:ext cx="3071" cy="67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113" name="Equation" r:id="rId9" imgW="1866090" imgH="393529" progId="Equation.3">
                    <p:embed/>
                  </p:oleObj>
                </mc:Choice>
                <mc:Fallback>
                  <p:oleObj name="Equation" r:id="rId9" imgW="1866090" imgH="393529" progId="Equation.3">
                    <p:embed/>
                    <p:pic>
                      <p:nvPicPr>
                        <p:cNvPr id="0" name="Picture 29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212" y="1392"/>
                          <a:ext cx="3071" cy="672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04469" name="Text Box 21"/>
            <p:cNvSpPr txBox="1">
              <a:spLocks noChangeArrowheads="1"/>
            </p:cNvSpPr>
            <p:nvPr/>
          </p:nvSpPr>
          <p:spPr bwMode="auto">
            <a:xfrm>
              <a:off x="1728" y="1572"/>
              <a:ext cx="336" cy="33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fontAlgn="base">
                <a:spcBef>
                  <a:spcPct val="50000"/>
                </a:spcBef>
                <a:spcAft>
                  <a:spcPct val="0"/>
                </a:spcAft>
              </a:pPr>
              <a:r>
                <a:rPr lang="en-US" altLang="en-US" sz="2800" b="1">
                  <a:solidFill>
                    <a:srgbClr val="000000"/>
                  </a:solidFill>
                  <a:latin typeface="Times New Roman" panose="02020603050405020304" pitchFamily="18" charset="0"/>
                </a:rPr>
                <a:t>c)</a:t>
              </a:r>
            </a:p>
          </p:txBody>
        </p:sp>
      </p:grpSp>
      <p:sp>
        <p:nvSpPr>
          <p:cNvPr id="24" name="AutoShape 8"/>
          <p:cNvSpPr>
            <a:spLocks noChangeArrowheads="1"/>
          </p:cNvSpPr>
          <p:nvPr/>
        </p:nvSpPr>
        <p:spPr bwMode="auto">
          <a:xfrm>
            <a:off x="285751" y="1468467"/>
            <a:ext cx="2057400" cy="933450"/>
          </a:xfrm>
          <a:prstGeom prst="irregularSeal1">
            <a:avLst/>
          </a:prstGeom>
          <a:gradFill rotWithShape="1">
            <a:gsLst>
              <a:gs pos="0">
                <a:schemeClr val="bg1"/>
              </a:gs>
              <a:gs pos="100000">
                <a:schemeClr val="bg2"/>
              </a:gs>
            </a:gsLst>
            <a:path path="shape">
              <a:fillToRect l="50000" t="50000" r="50000" b="50000"/>
            </a:path>
          </a:gradFill>
          <a:ln w="57150" cmpd="thickThin">
            <a:solidFill>
              <a:srgbClr val="00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3600" b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Bài</a:t>
            </a:r>
            <a:r>
              <a:rPr lang="en-US" altLang="en-US" sz="36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 1:</a:t>
            </a:r>
          </a:p>
        </p:txBody>
      </p:sp>
      <p:sp>
        <p:nvSpPr>
          <p:cNvPr id="25" name="Rectangle 9"/>
          <p:cNvSpPr>
            <a:spLocks noChangeArrowheads="1"/>
          </p:cNvSpPr>
          <p:nvPr/>
        </p:nvSpPr>
        <p:spPr bwMode="auto">
          <a:xfrm>
            <a:off x="2520496" y="1587861"/>
            <a:ext cx="1219200" cy="685800"/>
          </a:xfrm>
          <a:prstGeom prst="rect">
            <a:avLst/>
          </a:prstGeom>
          <a:noFill/>
          <a:ln w="76200" cmpd="tri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3600" b="1">
                <a:solidFill>
                  <a:srgbClr val="A50021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sz="3600" b="1">
                <a:solidFill>
                  <a:srgbClr val="000000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Tính</a:t>
            </a:r>
          </a:p>
        </p:txBody>
      </p:sp>
    </p:spTree>
    <p:extLst>
      <p:ext uri="{BB962C8B-B14F-4D97-AF65-F5344CB8AC3E}">
        <p14:creationId xmlns:p14="http://schemas.microsoft.com/office/powerpoint/2010/main" val="42598702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44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44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44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44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44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44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1" dur="2000"/>
                                        <p:tgtEl>
                                          <p:spTgt spid="1044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6" dur="2000"/>
                                        <p:tgtEl>
                                          <p:spTgt spid="1044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2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48" presetClass="entr" presetSubtype="0" ac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2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2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225" name="Group 33"/>
          <p:cNvGrpSpPr>
            <a:grpSpLocks/>
          </p:cNvGrpSpPr>
          <p:nvPr/>
        </p:nvGrpSpPr>
        <p:grpSpPr bwMode="auto">
          <a:xfrm>
            <a:off x="4038600" y="2273300"/>
            <a:ext cx="6324600" cy="1752600"/>
            <a:chOff x="1632" y="2544"/>
            <a:chExt cx="3984" cy="1104"/>
          </a:xfrm>
        </p:grpSpPr>
        <p:sp>
          <p:nvSpPr>
            <p:cNvPr id="8211" name="Rectangle 19"/>
            <p:cNvSpPr>
              <a:spLocks noChangeArrowheads="1"/>
            </p:cNvSpPr>
            <p:nvPr/>
          </p:nvSpPr>
          <p:spPr bwMode="auto">
            <a:xfrm>
              <a:off x="1632" y="2544"/>
              <a:ext cx="3984" cy="1104"/>
            </a:xfrm>
            <a:prstGeom prst="rect">
              <a:avLst/>
            </a:prstGeom>
            <a:gradFill rotWithShape="1">
              <a:gsLst>
                <a:gs pos="0">
                  <a:schemeClr val="bg1"/>
                </a:gs>
                <a:gs pos="100000">
                  <a:srgbClr val="00CC99"/>
                </a:gs>
              </a:gsLst>
              <a:path path="shape">
                <a:fillToRect l="50000" t="50000" r="50000" b="50000"/>
              </a:path>
            </a:gradFill>
            <a:ln w="76200" cmpd="tri">
              <a:solidFill>
                <a:srgbClr val="FF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marL="342900" indent="-3429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800100" indent="-3429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257300" indent="-3429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714500" indent="-3429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171700" indent="-3429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628900" indent="-3429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3086100" indent="-3429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543300" indent="-3429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4000500" indent="-3429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altLang="en-US" sz="2400" b="1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2800" b="1">
                  <a:solidFill>
                    <a:srgbClr val="000000"/>
                  </a:solidFill>
                  <a:latin typeface="Times New Roman" panose="02020603050405020304" pitchFamily="18" charset="0"/>
                </a:rPr>
                <a:t>                          </a:t>
              </a:r>
            </a:p>
          </p:txBody>
        </p:sp>
        <p:graphicFrame>
          <p:nvGraphicFramePr>
            <p:cNvPr id="8212" name="Object 20"/>
            <p:cNvGraphicFramePr>
              <a:graphicFrameLocks noChangeAspect="1"/>
            </p:cNvGraphicFramePr>
            <p:nvPr/>
          </p:nvGraphicFramePr>
          <p:xfrm>
            <a:off x="2191" y="2664"/>
            <a:ext cx="3202" cy="67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116" name="Equation" r:id="rId3" imgW="1981200" imgH="393700" progId="Equation.3">
                    <p:embed/>
                  </p:oleObj>
                </mc:Choice>
                <mc:Fallback>
                  <p:oleObj name="Equation" r:id="rId3" imgW="1981200" imgH="393700" progId="Equation.3">
                    <p:embed/>
                    <p:pic>
                      <p:nvPicPr>
                        <p:cNvPr id="0" name="Picture 1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191" y="2664"/>
                          <a:ext cx="3202" cy="672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8213" name="Text Box 21"/>
            <p:cNvSpPr txBox="1">
              <a:spLocks noChangeArrowheads="1"/>
            </p:cNvSpPr>
            <p:nvPr/>
          </p:nvSpPr>
          <p:spPr bwMode="auto">
            <a:xfrm>
              <a:off x="1776" y="2880"/>
              <a:ext cx="454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fontAlgn="base">
                <a:spcBef>
                  <a:spcPct val="50000"/>
                </a:spcBef>
                <a:spcAft>
                  <a:spcPct val="0"/>
                </a:spcAft>
              </a:pPr>
              <a:r>
                <a:rPr lang="en-US" altLang="en-US" sz="2800" b="1">
                  <a:solidFill>
                    <a:srgbClr val="000000"/>
                  </a:solidFill>
                  <a:latin typeface="Times New Roman" panose="02020603050405020304" pitchFamily="18" charset="0"/>
                </a:rPr>
                <a:t>d)</a:t>
              </a:r>
            </a:p>
          </p:txBody>
        </p:sp>
      </p:grpSp>
      <p:grpSp>
        <p:nvGrpSpPr>
          <p:cNvPr id="8224" name="Group 32"/>
          <p:cNvGrpSpPr>
            <a:grpSpLocks/>
          </p:cNvGrpSpPr>
          <p:nvPr/>
        </p:nvGrpSpPr>
        <p:grpSpPr bwMode="auto">
          <a:xfrm>
            <a:off x="1752600" y="2286000"/>
            <a:ext cx="2057400" cy="1752600"/>
            <a:chOff x="192" y="2544"/>
            <a:chExt cx="1296" cy="1104"/>
          </a:xfrm>
        </p:grpSpPr>
        <p:sp>
          <p:nvSpPr>
            <p:cNvPr id="8219" name="Rectangle 27"/>
            <p:cNvSpPr>
              <a:spLocks noChangeArrowheads="1"/>
            </p:cNvSpPr>
            <p:nvPr/>
          </p:nvSpPr>
          <p:spPr bwMode="auto">
            <a:xfrm>
              <a:off x="192" y="2544"/>
              <a:ext cx="1296" cy="1104"/>
            </a:xfrm>
            <a:prstGeom prst="rect">
              <a:avLst/>
            </a:prstGeom>
            <a:gradFill rotWithShape="1">
              <a:gsLst>
                <a:gs pos="0">
                  <a:schemeClr val="bg1"/>
                </a:gs>
                <a:gs pos="100000">
                  <a:srgbClr val="00CC99"/>
                </a:gs>
              </a:gsLst>
              <a:path path="shape">
                <a:fillToRect l="50000" t="50000" r="50000" b="50000"/>
              </a:path>
            </a:gradFill>
            <a:ln w="76200" cmpd="tri">
              <a:solidFill>
                <a:srgbClr val="FF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marL="342900" indent="-3429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800100" indent="-3429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257300" indent="-3429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714500" indent="-3429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171700" indent="-3429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628900" indent="-3429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3086100" indent="-3429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543300" indent="-3429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4000500" indent="-3429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altLang="en-US" sz="2800" b="1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2800" b="1">
                  <a:solidFill>
                    <a:srgbClr val="FF0000"/>
                  </a:solidFill>
                  <a:latin typeface="Times New Roman" panose="02020603050405020304" pitchFamily="18" charset="0"/>
                </a:rPr>
                <a:t>d)</a:t>
              </a:r>
            </a:p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2800" b="1">
                  <a:solidFill>
                    <a:srgbClr val="000000"/>
                  </a:solidFill>
                  <a:latin typeface="Times New Roman" panose="02020603050405020304" pitchFamily="18" charset="0"/>
                </a:rPr>
                <a:t>                          </a:t>
              </a:r>
            </a:p>
          </p:txBody>
        </p:sp>
        <p:graphicFrame>
          <p:nvGraphicFramePr>
            <p:cNvPr id="8220" name="Object 28"/>
            <p:cNvGraphicFramePr>
              <a:graphicFrameLocks noChangeAspect="1"/>
            </p:cNvGraphicFramePr>
            <p:nvPr/>
          </p:nvGraphicFramePr>
          <p:xfrm>
            <a:off x="485" y="2736"/>
            <a:ext cx="875" cy="72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117" name="Equation" r:id="rId5" imgW="431613" imgH="393529" progId="Equation.3">
                    <p:embed/>
                  </p:oleObj>
                </mc:Choice>
                <mc:Fallback>
                  <p:oleObj name="Equation" r:id="rId5" imgW="431613" imgH="393529" progId="Equation.3">
                    <p:embed/>
                    <p:pic>
                      <p:nvPicPr>
                        <p:cNvPr id="0" name="Picture 1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85" y="2736"/>
                          <a:ext cx="875" cy="726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</p:spTree>
    <p:extLst>
      <p:ext uri="{BB962C8B-B14F-4D97-AF65-F5344CB8AC3E}">
        <p14:creationId xmlns:p14="http://schemas.microsoft.com/office/powerpoint/2010/main" val="132091174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8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82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accent1">
              <a:lumMod val="90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8"/>
          <p:cNvSpPr>
            <a:spLocks noChangeArrowheads="1"/>
          </p:cNvSpPr>
          <p:nvPr/>
        </p:nvSpPr>
        <p:spPr bwMode="auto">
          <a:xfrm>
            <a:off x="165100" y="1468467"/>
            <a:ext cx="2057400" cy="933450"/>
          </a:xfrm>
          <a:prstGeom prst="irregularSeal1">
            <a:avLst/>
          </a:prstGeom>
          <a:gradFill flip="none" rotWithShape="1">
            <a:gsLst>
              <a:gs pos="0">
                <a:schemeClr val="accent5">
                  <a:lumMod val="0"/>
                  <a:lumOff val="100000"/>
                </a:schemeClr>
              </a:gs>
              <a:gs pos="35000">
                <a:schemeClr val="accent5">
                  <a:lumMod val="0"/>
                  <a:lumOff val="100000"/>
                </a:schemeClr>
              </a:gs>
              <a:gs pos="100000">
                <a:schemeClr val="accent5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  <a:ln w="57150" cmpd="thickThin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3600" b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Bài</a:t>
            </a:r>
            <a:r>
              <a:rPr lang="en-US" altLang="en-US" sz="36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 2:</a:t>
            </a:r>
          </a:p>
        </p:txBody>
      </p:sp>
      <p:sp>
        <p:nvSpPr>
          <p:cNvPr id="5" name="Rectangle 9"/>
          <p:cNvSpPr>
            <a:spLocks noChangeArrowheads="1"/>
          </p:cNvSpPr>
          <p:nvPr/>
        </p:nvSpPr>
        <p:spPr bwMode="auto">
          <a:xfrm>
            <a:off x="1784351" y="1556170"/>
            <a:ext cx="1219200" cy="685800"/>
          </a:xfrm>
          <a:prstGeom prst="rect">
            <a:avLst/>
          </a:prstGeom>
          <a:noFill/>
          <a:ln w="76200" cmpd="tri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3600" b="1" dirty="0">
                <a:solidFill>
                  <a:srgbClr val="A50021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sz="3600" b="1" dirty="0" err="1">
                <a:solidFill>
                  <a:srgbClr val="000000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Tính</a:t>
            </a:r>
            <a:endParaRPr lang="en-US" altLang="en-US" sz="3600" b="1" dirty="0">
              <a:solidFill>
                <a:srgbClr val="000000"/>
              </a:solidFill>
              <a:latin typeface="Times New Roman" panose="02020603050405020304" pitchFamily="18" charset="0"/>
              <a:sym typeface="Wingdings" panose="05000000000000000000" pitchFamily="2" charset="2"/>
            </a:endParaRPr>
          </a:p>
        </p:txBody>
      </p:sp>
      <p:sp>
        <p:nvSpPr>
          <p:cNvPr id="6" name="Rectangle 13"/>
          <p:cNvSpPr>
            <a:spLocks noChangeArrowheads="1"/>
          </p:cNvSpPr>
          <p:nvPr/>
        </p:nvSpPr>
        <p:spPr bwMode="auto">
          <a:xfrm>
            <a:off x="6003639" y="4038986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7" name="Rectangle 14"/>
          <p:cNvSpPr>
            <a:spLocks noChangeArrowheads="1"/>
          </p:cNvSpPr>
          <p:nvPr/>
        </p:nvSpPr>
        <p:spPr bwMode="auto">
          <a:xfrm>
            <a:off x="1524003" y="4614182"/>
            <a:ext cx="877163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1200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                </a:t>
            </a:r>
            <a:endParaRPr lang="en-US" altLang="en-US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8" name="Rectangle 15"/>
          <p:cNvSpPr>
            <a:spLocks noChangeArrowheads="1"/>
          </p:cNvSpPr>
          <p:nvPr/>
        </p:nvSpPr>
        <p:spPr bwMode="auto">
          <a:xfrm>
            <a:off x="1524003" y="5279347"/>
            <a:ext cx="704039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1200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            </a:t>
            </a:r>
            <a:endParaRPr lang="en-US" altLang="en-US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9" name="Rectangle 26"/>
          <p:cNvSpPr>
            <a:spLocks noChangeArrowheads="1"/>
          </p:cNvSpPr>
          <p:nvPr/>
        </p:nvSpPr>
        <p:spPr bwMode="auto">
          <a:xfrm>
            <a:off x="6003639" y="1470411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grpSp>
        <p:nvGrpSpPr>
          <p:cNvPr id="22" name="Group 14"/>
          <p:cNvGrpSpPr>
            <a:grpSpLocks/>
          </p:cNvGrpSpPr>
          <p:nvPr/>
        </p:nvGrpSpPr>
        <p:grpSpPr bwMode="auto">
          <a:xfrm>
            <a:off x="7225023" y="2209800"/>
            <a:ext cx="4043655" cy="2285080"/>
            <a:chOff x="1488" y="1392"/>
            <a:chExt cx="1255" cy="720"/>
          </a:xfrm>
          <a:solidFill>
            <a:schemeClr val="accent3">
              <a:lumMod val="95000"/>
            </a:schemeClr>
          </a:solidFill>
        </p:grpSpPr>
        <p:sp>
          <p:nvSpPr>
            <p:cNvPr id="23" name="Rectangle 15"/>
            <p:cNvSpPr>
              <a:spLocks noChangeArrowheads="1"/>
            </p:cNvSpPr>
            <p:nvPr/>
          </p:nvSpPr>
          <p:spPr bwMode="auto">
            <a:xfrm>
              <a:off x="1488" y="1392"/>
              <a:ext cx="1255" cy="720"/>
            </a:xfrm>
            <a:prstGeom prst="rect">
              <a:avLst/>
            </a:prstGeom>
            <a:grpFill/>
            <a:ln w="76200" cmpd="tri">
              <a:solidFill>
                <a:srgbClr val="0070C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marL="342900" indent="-3429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800100" indent="-3429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257300" indent="-3429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714500" indent="-3429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171700" indent="-3429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628900" indent="-3429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3086100" indent="-3429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543300" indent="-3429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4000500" indent="-3429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altLang="en-US" sz="2800" b="1" dirty="0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2800" b="1" dirty="0">
                  <a:solidFill>
                    <a:srgbClr val="000000"/>
                  </a:solidFill>
                  <a:latin typeface="Times New Roman" panose="02020603050405020304" pitchFamily="18" charset="0"/>
                </a:rPr>
                <a:t>b) </a:t>
              </a:r>
            </a:p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2800" b="1" dirty="0">
                  <a:solidFill>
                    <a:srgbClr val="000000"/>
                  </a:solidFill>
                  <a:latin typeface="Times New Roman" panose="02020603050405020304" pitchFamily="18" charset="0"/>
                </a:rPr>
                <a:t>                          </a:t>
              </a:r>
            </a:p>
          </p:txBody>
        </p:sp>
        <p:graphicFrame>
          <p:nvGraphicFramePr>
            <p:cNvPr id="24" name="Object 16"/>
            <p:cNvGraphicFramePr>
              <a:graphicFrameLocks noChangeAspect="1"/>
            </p:cNvGraphicFramePr>
            <p:nvPr/>
          </p:nvGraphicFramePr>
          <p:xfrm>
            <a:off x="1825" y="1440"/>
            <a:ext cx="767" cy="62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7438" name="Equation" r:id="rId4" imgW="380835" imgH="393529" progId="Equation.3">
                    <p:embed/>
                  </p:oleObj>
                </mc:Choice>
                <mc:Fallback>
                  <p:oleObj name="Equation" r:id="rId4" imgW="380835" imgH="393529" progId="Equation.3">
                    <p:embed/>
                    <p:pic>
                      <p:nvPicPr>
                        <p:cNvPr id="0" name="Picture 18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825" y="1440"/>
                          <a:ext cx="767" cy="62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25" name="Group 17"/>
          <p:cNvGrpSpPr>
            <a:grpSpLocks/>
          </p:cNvGrpSpPr>
          <p:nvPr/>
        </p:nvGrpSpPr>
        <p:grpSpPr bwMode="auto">
          <a:xfrm>
            <a:off x="2486545" y="4614183"/>
            <a:ext cx="4119531" cy="2243823"/>
            <a:chOff x="2880" y="1392"/>
            <a:chExt cx="1296" cy="707"/>
          </a:xfrm>
          <a:solidFill>
            <a:schemeClr val="accent3">
              <a:lumMod val="95000"/>
            </a:schemeClr>
          </a:solidFill>
        </p:grpSpPr>
        <p:sp>
          <p:nvSpPr>
            <p:cNvPr id="26" name="Rectangle 18"/>
            <p:cNvSpPr>
              <a:spLocks noChangeArrowheads="1"/>
            </p:cNvSpPr>
            <p:nvPr/>
          </p:nvSpPr>
          <p:spPr bwMode="auto">
            <a:xfrm>
              <a:off x="2880" y="1392"/>
              <a:ext cx="1296" cy="707"/>
            </a:xfrm>
            <a:prstGeom prst="rect">
              <a:avLst/>
            </a:prstGeom>
            <a:grpFill/>
            <a:ln w="76200" cmpd="tri">
              <a:solidFill>
                <a:srgbClr val="0070C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marL="342900" indent="-3429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800100" indent="-3429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257300" indent="-3429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714500" indent="-3429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171700" indent="-3429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628900" indent="-3429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3086100" indent="-3429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543300" indent="-3429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4000500" indent="-3429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altLang="en-US" sz="2800" b="1" dirty="0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2800" b="1" dirty="0">
                  <a:solidFill>
                    <a:srgbClr val="000000"/>
                  </a:solidFill>
                  <a:latin typeface="Times New Roman" panose="02020603050405020304" pitchFamily="18" charset="0"/>
                </a:rPr>
                <a:t>c)</a:t>
              </a:r>
            </a:p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2800" b="1" dirty="0">
                  <a:solidFill>
                    <a:srgbClr val="000000"/>
                  </a:solidFill>
                  <a:latin typeface="Times New Roman" panose="02020603050405020304" pitchFamily="18" charset="0"/>
                </a:rPr>
                <a:t>                          </a:t>
              </a:r>
            </a:p>
          </p:txBody>
        </p:sp>
        <p:graphicFrame>
          <p:nvGraphicFramePr>
            <p:cNvPr id="27" name="Object 19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718050680"/>
                </p:ext>
              </p:extLst>
            </p:nvPr>
          </p:nvGraphicFramePr>
          <p:xfrm>
            <a:off x="3278" y="1479"/>
            <a:ext cx="753" cy="58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7439" name="Equation" r:id="rId6" imgW="330057" imgH="393529" progId="Equation.3">
                    <p:embed/>
                  </p:oleObj>
                </mc:Choice>
                <mc:Fallback>
                  <p:oleObj name="Equation" r:id="rId6" imgW="330057" imgH="393529" progId="Equation.3">
                    <p:embed/>
                    <p:pic>
                      <p:nvPicPr>
                        <p:cNvPr id="0" name="Picture 19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278" y="1479"/>
                          <a:ext cx="753" cy="582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28" name="Group 20"/>
          <p:cNvGrpSpPr>
            <a:grpSpLocks/>
          </p:cNvGrpSpPr>
          <p:nvPr/>
        </p:nvGrpSpPr>
        <p:grpSpPr bwMode="auto">
          <a:xfrm>
            <a:off x="7225023" y="4614183"/>
            <a:ext cx="4043655" cy="2243823"/>
            <a:chOff x="4320" y="1392"/>
            <a:chExt cx="1296" cy="707"/>
          </a:xfrm>
          <a:solidFill>
            <a:schemeClr val="bg1">
              <a:lumMod val="95000"/>
            </a:schemeClr>
          </a:solidFill>
        </p:grpSpPr>
        <p:sp>
          <p:nvSpPr>
            <p:cNvPr id="29" name="Rectangle 21"/>
            <p:cNvSpPr>
              <a:spLocks noChangeArrowheads="1"/>
            </p:cNvSpPr>
            <p:nvPr/>
          </p:nvSpPr>
          <p:spPr bwMode="auto">
            <a:xfrm>
              <a:off x="4320" y="1392"/>
              <a:ext cx="1296" cy="707"/>
            </a:xfrm>
            <a:prstGeom prst="rect">
              <a:avLst/>
            </a:prstGeom>
            <a:grpFill/>
            <a:ln w="76200" cmpd="tri">
              <a:solidFill>
                <a:srgbClr val="0070C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marL="342900" indent="-3429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800100" indent="-3429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257300" indent="-3429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714500" indent="-3429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171700" indent="-3429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628900" indent="-3429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3086100" indent="-3429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543300" indent="-3429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4000500" indent="-3429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altLang="en-US" sz="2800" b="1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2800" b="1">
                  <a:solidFill>
                    <a:srgbClr val="000000"/>
                  </a:solidFill>
                  <a:latin typeface="Times New Roman" panose="02020603050405020304" pitchFamily="18" charset="0"/>
                </a:rPr>
                <a:t>d)</a:t>
              </a:r>
            </a:p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2800" b="1">
                  <a:solidFill>
                    <a:srgbClr val="000000"/>
                  </a:solidFill>
                  <a:latin typeface="Times New Roman" panose="02020603050405020304" pitchFamily="18" charset="0"/>
                </a:rPr>
                <a:t>                          </a:t>
              </a:r>
            </a:p>
          </p:txBody>
        </p:sp>
        <p:graphicFrame>
          <p:nvGraphicFramePr>
            <p:cNvPr id="30" name="Object 22"/>
            <p:cNvGraphicFramePr>
              <a:graphicFrameLocks noChangeAspect="1"/>
            </p:cNvGraphicFramePr>
            <p:nvPr/>
          </p:nvGraphicFramePr>
          <p:xfrm>
            <a:off x="4702" y="1453"/>
            <a:ext cx="673" cy="58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7440" name="Equation" r:id="rId8" imgW="342751" imgH="393529" progId="Equation.3">
                    <p:embed/>
                  </p:oleObj>
                </mc:Choice>
                <mc:Fallback>
                  <p:oleObj name="Equation" r:id="rId8" imgW="342751" imgH="393529" progId="Equation.3">
                    <p:embed/>
                    <p:pic>
                      <p:nvPicPr>
                        <p:cNvPr id="0" name="Picture 20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702" y="1453"/>
                          <a:ext cx="673" cy="582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31" name="Group 23"/>
          <p:cNvGrpSpPr>
            <a:grpSpLocks/>
          </p:cNvGrpSpPr>
          <p:nvPr/>
        </p:nvGrpSpPr>
        <p:grpSpPr bwMode="auto">
          <a:xfrm>
            <a:off x="2486545" y="2241976"/>
            <a:ext cx="4119531" cy="2251605"/>
            <a:chOff x="72" y="1392"/>
            <a:chExt cx="1296" cy="696"/>
          </a:xfrm>
          <a:solidFill>
            <a:schemeClr val="bg1">
              <a:lumMod val="95000"/>
            </a:schemeClr>
          </a:solidFill>
        </p:grpSpPr>
        <p:sp>
          <p:nvSpPr>
            <p:cNvPr id="32" name="Rectangle 24"/>
            <p:cNvSpPr>
              <a:spLocks noChangeArrowheads="1"/>
            </p:cNvSpPr>
            <p:nvPr/>
          </p:nvSpPr>
          <p:spPr bwMode="auto">
            <a:xfrm>
              <a:off x="72" y="1392"/>
              <a:ext cx="1296" cy="696"/>
            </a:xfrm>
            <a:prstGeom prst="rect">
              <a:avLst/>
            </a:prstGeom>
            <a:grpFill/>
            <a:ln w="76200" cmpd="tri">
              <a:solidFill>
                <a:srgbClr val="0070C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marL="342900" indent="-3429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800100" indent="-3429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257300" indent="-3429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714500" indent="-3429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171700" indent="-3429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628900" indent="-3429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3086100" indent="-3429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543300" indent="-3429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4000500" indent="-3429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altLang="en-US" sz="2800" b="1" dirty="0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2800" b="1" dirty="0">
                  <a:solidFill>
                    <a:srgbClr val="000000"/>
                  </a:solidFill>
                  <a:latin typeface="Times New Roman" panose="02020603050405020304" pitchFamily="18" charset="0"/>
                </a:rPr>
                <a:t>a)   </a:t>
              </a:r>
            </a:p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2800" b="1" dirty="0">
                  <a:solidFill>
                    <a:srgbClr val="000000"/>
                  </a:solidFill>
                  <a:latin typeface="Times New Roman" panose="02020603050405020304" pitchFamily="18" charset="0"/>
                </a:rPr>
                <a:t>                          </a:t>
              </a:r>
            </a:p>
          </p:txBody>
        </p:sp>
        <p:graphicFrame>
          <p:nvGraphicFramePr>
            <p:cNvPr id="33" name="Object 25"/>
            <p:cNvGraphicFramePr>
              <a:graphicFrameLocks noChangeAspect="1"/>
            </p:cNvGraphicFramePr>
            <p:nvPr/>
          </p:nvGraphicFramePr>
          <p:xfrm>
            <a:off x="426" y="1440"/>
            <a:ext cx="797" cy="6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7441" name="Equation" r:id="rId10" imgW="457002" imgH="393529" progId="Equation.3">
                    <p:embed/>
                  </p:oleObj>
                </mc:Choice>
                <mc:Fallback>
                  <p:oleObj name="Equation" r:id="rId10" imgW="457002" imgH="393529" progId="Equation.3">
                    <p:embed/>
                    <p:pic>
                      <p:nvPicPr>
                        <p:cNvPr id="0" name="Picture 21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1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26" y="1440"/>
                          <a:ext cx="797" cy="60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</p:spTree>
    <p:extLst>
      <p:ext uri="{BB962C8B-B14F-4D97-AF65-F5344CB8AC3E}">
        <p14:creationId xmlns:p14="http://schemas.microsoft.com/office/powerpoint/2010/main" val="581803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20" dur="2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1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2" presetID="5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23" dur="2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1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Chủ đề của Office">
  <a:themeElements>
    <a:clrScheme name="Văn phòng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Văn phòng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Văn phòng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117</TotalTime>
  <Words>382</Words>
  <Application>Microsoft Office PowerPoint</Application>
  <PresentationFormat>Widescreen</PresentationFormat>
  <Paragraphs>229</Paragraphs>
  <Slides>20</Slides>
  <Notes>0</Notes>
  <HiddenSlides>1</HiddenSlides>
  <MMClips>2</MMClips>
  <ScaleCrop>false</ScaleCrop>
  <HeadingPairs>
    <vt:vector size="8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20</vt:i4>
      </vt:variant>
    </vt:vector>
  </HeadingPairs>
  <TitlesOfParts>
    <vt:vector size="31" baseType="lpstr">
      <vt:lpstr>.Vn3DH</vt:lpstr>
      <vt:lpstr>.VnBodoniH</vt:lpstr>
      <vt:lpstr>Arial</vt:lpstr>
      <vt:lpstr>Calibri</vt:lpstr>
      <vt:lpstr>Tahoma</vt:lpstr>
      <vt:lpstr>Times New Roman</vt:lpstr>
      <vt:lpstr>VNI-Times</vt:lpstr>
      <vt:lpstr>Wingdings</vt:lpstr>
      <vt:lpstr>Chủ đề của Office</vt:lpstr>
      <vt:lpstr>Equation</vt:lpstr>
      <vt:lpstr>Microsoft Equation 3.0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Lê Thành Tạo</dc:creator>
  <cp:lastModifiedBy>HT81</cp:lastModifiedBy>
  <cp:revision>20</cp:revision>
  <dcterms:created xsi:type="dcterms:W3CDTF">2017-02-23T04:46:18Z</dcterms:created>
  <dcterms:modified xsi:type="dcterms:W3CDTF">2020-04-19T13:36:16Z</dcterms:modified>
</cp:coreProperties>
</file>