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CCFF"/>
    <a:srgbClr val="0000FF"/>
    <a:srgbClr val="3333FF"/>
    <a:srgbClr val="FF99FF"/>
    <a:srgbClr val="FF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8" autoAdjust="0"/>
    <p:restoredTop sz="93410" autoAdjust="0"/>
  </p:normalViewPr>
  <p:slideViewPr>
    <p:cSldViewPr>
      <p:cViewPr>
        <p:scale>
          <a:sx n="50" d="100"/>
          <a:sy n="50" d="100"/>
        </p:scale>
        <p:origin x="-1878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181A3-153B-4605-9138-2A2CC41C2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82CD6-44AD-4689-A1E0-17CE52E0F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1835A-D7F8-4697-BD2E-79DF5D4C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D12A7-8395-42A9-AFB7-AC61602EC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48EA8-B30A-4440-8662-50F857B77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A2C63-9FFD-43D0-A5E7-E3CA1B0F4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60DD9-03F9-413A-92CF-4053B7C7A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0CEC1-CBBE-4B9B-B231-A22E8FB76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1A60-2FB1-4393-BA22-B556344C3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BB5A9-919A-4D1E-A954-00ADDA465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2DD2B-454B-455E-8104-4E5332D8A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4A63A-1A02-4D04-A64A-E32429338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566E333-2DF4-45A0-8620-F38D0A752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9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b="5556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371600" y="2590800"/>
            <a:ext cx="6172200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1600200" y="2924175"/>
            <a:ext cx="43672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93" name="Group 7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95702618"/>
              </p:ext>
            </p:extLst>
          </p:nvPr>
        </p:nvGraphicFramePr>
        <p:xfrm>
          <a:off x="25400" y="3962400"/>
          <a:ext cx="9118600" cy="2770286"/>
        </p:xfrm>
        <a:graphic>
          <a:graphicData uri="http://schemas.openxmlformats.org/drawingml/2006/table">
            <a:tbl>
              <a:tblPr/>
              <a:tblGrid>
                <a:gridCol w="1574800"/>
                <a:gridCol w="1981200"/>
                <a:gridCol w="2057400"/>
                <a:gridCol w="3505200"/>
              </a:tblGrid>
              <a:tr h="944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ùa xuân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ùa hạ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ùa thu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ùa đông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  <a:tr h="1825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3091" name="Rectangle 5"/>
          <p:cNvSpPr>
            <a:spLocks noChangeArrowheads="1"/>
          </p:cNvSpPr>
          <p:nvPr/>
        </p:nvSpPr>
        <p:spPr bwMode="auto">
          <a:xfrm>
            <a:off x="685800" y="476250"/>
            <a:ext cx="7772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u="sng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38200" y="771525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 vốn từ: từ ngữ về thời tiết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Đặt và trả lời câu hỏi khi nào?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1814513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Chọn từ ngữ thích hợp trong ngoặc đơn để chỉ thời tiết của từng mùa: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12738" y="2743200"/>
            <a:ext cx="22204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nóng bức   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424113" y="2741613"/>
            <a:ext cx="15744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ấm áp  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729038" y="2743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giá lạnh 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410200" y="27432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mưa phùn gió bấc 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57200" y="3352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se se lạnh 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590800" y="3352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oi nồng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95275" y="27432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(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4048125" y="33528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293938" y="2743200"/>
            <a:ext cx="296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589338" y="2743200"/>
            <a:ext cx="296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5245100" y="2757488"/>
            <a:ext cx="296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8904288" y="2743200"/>
            <a:ext cx="296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414588" y="3360738"/>
            <a:ext cx="2968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86038E-6 L -0.24844 0.331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00" y="1660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50289E-6 L 0.12049 0.3352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0" y="168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62428E-6 L -0.09167 0.3463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62428E-6 L 0.33334 0.2464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123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58761E-6 L 0.30834 0.3351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0" y="168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50289E-6 L 0.0125 0.42404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" y="212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  <p:bldP spid="5128" grpId="1"/>
      <p:bldP spid="5129" grpId="0"/>
      <p:bldP spid="5129" grpId="1"/>
      <p:bldP spid="5130" grpId="0"/>
      <p:bldP spid="5130" grpId="1"/>
      <p:bldP spid="5131" grpId="0"/>
      <p:bldP spid="5131" grpId="1"/>
      <p:bldP spid="5132" grpId="0"/>
      <p:bldP spid="5132" grpId="1"/>
      <p:bldP spid="5133" grpId="0"/>
      <p:bldP spid="5133" grpId="1"/>
      <p:bldP spid="5134" grpId="0"/>
      <p:bldP spid="5134" grpId="1"/>
      <p:bldP spid="5135" grpId="0"/>
      <p:bldP spid="5135" grpId="1"/>
      <p:bldP spid="5136" grpId="0"/>
      <p:bldP spid="5136" grpId="1"/>
      <p:bldP spid="5137" grpId="0"/>
      <p:bldP spid="5137" grpId="1"/>
      <p:bldP spid="5138" grpId="0"/>
      <p:bldP spid="5138" grpId="1"/>
      <p:bldP spid="5139" grpId="0"/>
      <p:bldP spid="5139" grpId="1"/>
      <p:bldP spid="5140" grpId="0"/>
      <p:bldP spid="514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685800" y="533400"/>
            <a:ext cx="7772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u="sng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838200" y="914400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 vốn từ: từ ngữ về thời tiết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Đặt và trả lời câu hỏi khi nào?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344613" y="2701925"/>
            <a:ext cx="57390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b) Khi nào trường bạn nghỉ hè?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538288" y="3492500"/>
            <a:ext cx="54441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Bao giờ trường bạn nghỉ hè?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497013" y="4297363"/>
            <a:ext cx="55354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Lúc nào trường bạn nghỉ hè?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497013" y="5135563"/>
            <a:ext cx="60971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Tháng mấy trường bạn nghỉ hè?</a:t>
            </a: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304800" y="213201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202" grpId="0"/>
      <p:bldP spid="82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685800" y="533400"/>
            <a:ext cx="7772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u="sng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838200" y="914400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 vốn từ: từ ngữ về thời tiết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Đặt và trả lời câu hỏi khi nào?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327150" y="2971800"/>
            <a:ext cx="575510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c) Bạn làm bài tập này khi nào?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403350" y="3748088"/>
            <a:ext cx="56525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Bạn làm bài tập này bao giờ?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389063" y="4545013"/>
            <a:ext cx="56300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Bạn làm bài tập này lúc nào?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333500" y="5364163"/>
            <a:ext cx="6221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Bạn làm bài tập này tháng mấy?</a:t>
            </a: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533400" y="22240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7" grpId="0"/>
      <p:bldP spid="92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85800" y="519113"/>
            <a:ext cx="7772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u="sng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838200" y="866775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 vốn từ: từ ngữ về thời tiết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Đặt và trả lời câu hỏi khi nào?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304800" y="213201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600200" y="2743200"/>
            <a:ext cx="58128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d) Bạn gặp cô giáo khi  khi nào?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676400" y="3509963"/>
            <a:ext cx="47884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Bạn gặp cô giáo bao giờ?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676400" y="4257675"/>
            <a:ext cx="47660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Bạn gặp cô giáo lúc nào?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676400" y="4983163"/>
            <a:ext cx="53575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Bạn gặp cô giáo tháng mấy?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85800" y="533400"/>
            <a:ext cx="7772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u="sng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 vốn từ: từ ngữ về thời tiết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Đặt và trả lời câu hỏi khi nào?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76275" y="202565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Em chọn dấu chấm hay dấu chấm than </a:t>
            </a:r>
          </a:p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           để điền vào ô trống?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85800" y="3048000"/>
            <a:ext cx="6400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Ông Mạnh nổi giận, quát:</a:t>
            </a:r>
          </a:p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Thật độc ác</a:t>
            </a:r>
          </a:p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33400" y="4219575"/>
            <a:ext cx="8610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b) Đêm ấy, Thần Gió lại đến đập cửa, thét:</a:t>
            </a:r>
          </a:p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Mở cửa ra</a:t>
            </a:r>
          </a:p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Không      Sáng mai ta sẽ mở cửa mời ông vào</a:t>
            </a:r>
          </a:p>
          <a:p>
            <a:pPr marL="342900" indent="-34290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662238" y="5300663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2667000" y="5819775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3333750" y="4816475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3702050" y="3622675"/>
            <a:ext cx="436563" cy="4016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757613" y="3575050"/>
            <a:ext cx="3032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2643188" y="5395913"/>
            <a:ext cx="22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386138" y="4754563"/>
            <a:ext cx="303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2703513" y="5265738"/>
            <a:ext cx="303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6" grpId="0" animBg="1"/>
      <p:bldP spid="11278" grpId="0" animBg="1"/>
      <p:bldP spid="11279" grpId="0" animBg="1"/>
      <p:bldP spid="11280" grpId="0" animBg="1"/>
      <p:bldP spid="11281" grpId="0"/>
      <p:bldP spid="11282" grpId="0"/>
      <p:bldP spid="11283" grpId="0"/>
      <p:bldP spid="112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361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DALAT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tháng 1 năm 2010</dc:title>
  <dc:creator>PC</dc:creator>
  <cp:lastModifiedBy>Admin-PC</cp:lastModifiedBy>
  <cp:revision>34</cp:revision>
  <dcterms:created xsi:type="dcterms:W3CDTF">2010-01-07T00:56:59Z</dcterms:created>
  <dcterms:modified xsi:type="dcterms:W3CDTF">2020-04-28T08:19:04Z</dcterms:modified>
</cp:coreProperties>
</file>