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57" r:id="rId3"/>
    <p:sldId id="259" r:id="rId4"/>
    <p:sldId id="260" r:id="rId5"/>
    <p:sldId id="261" r:id="rId6"/>
    <p:sldId id="256" r:id="rId7"/>
    <p:sldId id="262" r:id="rId8"/>
    <p:sldId id="265" r:id="rId9"/>
    <p:sldId id="263" r:id="rId10"/>
    <p:sldId id="267" r:id="rId11"/>
    <p:sldId id="268" r:id="rId12"/>
    <p:sldId id="271" r:id="rId13"/>
    <p:sldId id="272" r:id="rId14"/>
    <p:sldId id="273" r:id="rId15"/>
    <p:sldId id="269" r:id="rId16"/>
    <p:sldId id="274" r:id="rId17"/>
    <p:sldId id="276" r:id="rId18"/>
    <p:sldId id="295" r:id="rId19"/>
    <p:sldId id="294" r:id="rId20"/>
    <p:sldId id="293" r:id="rId21"/>
    <p:sldId id="292" r:id="rId22"/>
    <p:sldId id="279" r:id="rId23"/>
    <p:sldId id="280" r:id="rId24"/>
    <p:sldId id="281" r:id="rId25"/>
    <p:sldId id="282" r:id="rId26"/>
    <p:sldId id="277" r:id="rId27"/>
    <p:sldId id="296" r:id="rId28"/>
    <p:sldId id="278" r:id="rId29"/>
    <p:sldId id="283" r:id="rId30"/>
    <p:sldId id="285" r:id="rId31"/>
    <p:sldId id="284" r:id="rId32"/>
    <p:sldId id="286" r:id="rId33"/>
    <p:sldId id="287" r:id="rId34"/>
    <p:sldId id="288" r:id="rId35"/>
    <p:sldId id="289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C5BD6-F776-4E74-8F79-13D023557DDA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789D8-41F7-4A31-82E3-5F47382C5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8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24DFD-CD71-4F2F-9555-464B6307578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3973-3C3F-4193-BF4D-F299159E45F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B5C5-796D-40F3-881D-3C4F651D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3973-3C3F-4193-BF4D-F299159E45F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B5C5-796D-40F3-881D-3C4F651D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3973-3C3F-4193-BF4D-F299159E45F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B5C5-796D-40F3-881D-3C4F651D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55253-AC8A-4F9C-86DA-9C58B7DB5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3973-3C3F-4193-BF4D-F299159E45F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B5C5-796D-40F3-881D-3C4F651D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3973-3C3F-4193-BF4D-F299159E45F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B5C5-796D-40F3-881D-3C4F651D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3973-3C3F-4193-BF4D-F299159E45F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B5C5-796D-40F3-881D-3C4F651D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3973-3C3F-4193-BF4D-F299159E45F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B5C5-796D-40F3-881D-3C4F651D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3973-3C3F-4193-BF4D-F299159E45F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B5C5-796D-40F3-881D-3C4F651D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3973-3C3F-4193-BF4D-F299159E45F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B5C5-796D-40F3-881D-3C4F651D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3973-3C3F-4193-BF4D-F299159E45F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B5C5-796D-40F3-881D-3C4F651D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3973-3C3F-4193-BF4D-F299159E45F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B5C5-796D-40F3-881D-3C4F651D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43973-3C3F-4193-BF4D-F299159E45F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B5C5-796D-40F3-881D-3C4F651D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file:///E:\5%20RUNG%20CHUONG%20VANG_KHOI4\2%20Cac%20bai%20hat\Mo%20uoc%20ngay%20mai%20-%20Tran%20Duc%20%5bNCT%208246438187%5d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CUONG\RUNG%20CHUONG%20VANG\Uoc%20mo%20ngay%20mai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.g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BOLERO\Documents\Th&#7921;c%20v&#7853;t%20v&#224;%20t&#225;c%20nh&#226;n%20th&#7909;%20ph&#7845;n_Robosense%20-%20YouTube%20(360p)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slide" Target="slide8.xml"/><Relationship Id="rId4" Type="http://schemas.openxmlformats.org/officeDocument/2006/relationships/slide" Target="slid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OLERO\Documents\Su%20Sinh%20San%20Cua%20Loai%20Hoa%20-%20YouTube%20(360p)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cap chu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44958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cap chu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04788" y="4419600"/>
            <a:ext cx="20050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Uoc mo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lum bright="36000"/>
          </a:blip>
          <a:srcRect/>
          <a:stretch>
            <a:fillRect/>
          </a:stretch>
        </p:blipFill>
        <p:spPr bwMode="auto">
          <a:xfrm>
            <a:off x="8001000" y="54102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3084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949" name="Mo uoc ngay mai - Tran Duc [NCT 8246438187]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04900" y="4991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228600" y="674688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 LÂM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 Box 16"/>
          <p:cNvSpPr txBox="1">
            <a:spLocks noChangeArrowheads="1"/>
          </p:cNvSpPr>
          <p:nvPr/>
        </p:nvSpPr>
        <p:spPr bwMode="auto">
          <a:xfrm>
            <a:off x="228600" y="1447800"/>
            <a:ext cx="8742218" cy="65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 KHOA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</a:p>
          <a:p>
            <a:pPr algn="ctr"/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QUAN SINH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 VÀ SỰ SINH SẢN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THỰC VẬT CÓ HOA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5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5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5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9943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8" y="762000"/>
            <a:ext cx="9123362" cy="12192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 các tấm phiếu có nội dung dưới đây vào hình cho phù hợp</a:t>
            </a:r>
          </a:p>
        </p:txBody>
      </p:sp>
      <p:pic>
        <p:nvPicPr>
          <p:cNvPr id="9219" name="Picture 4" descr="h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525" y="1981200"/>
            <a:ext cx="54864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209800" y="2667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04800" y="3124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533400" y="2667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533400" y="2209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533400" y="2971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304800" y="3124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304800" y="3657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7" name="Text Box 16"/>
          <p:cNvSpPr txBox="1">
            <a:spLocks noChangeArrowheads="1"/>
          </p:cNvSpPr>
          <p:nvPr/>
        </p:nvSpPr>
        <p:spPr bwMode="auto">
          <a:xfrm>
            <a:off x="304800" y="3505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8" name="Text Box 17"/>
          <p:cNvSpPr txBox="1">
            <a:spLocks noChangeArrowheads="1"/>
          </p:cNvSpPr>
          <p:nvPr/>
        </p:nvSpPr>
        <p:spPr bwMode="auto">
          <a:xfrm>
            <a:off x="304800" y="3962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1752600" y="2590800"/>
            <a:ext cx="1647825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Đầu nhụy</a:t>
            </a:r>
          </a:p>
        </p:txBody>
      </p:sp>
      <p:sp>
        <p:nvSpPr>
          <p:cNvPr id="100380" name="Rectangle 28"/>
          <p:cNvSpPr>
            <a:spLocks noChangeArrowheads="1"/>
          </p:cNvSpPr>
          <p:nvPr/>
        </p:nvSpPr>
        <p:spPr bwMode="auto">
          <a:xfrm>
            <a:off x="0" y="2590800"/>
            <a:ext cx="1685925" cy="563563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Hạt phấn</a:t>
            </a:r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0" y="3581400"/>
            <a:ext cx="1752600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Ống phấn</a:t>
            </a:r>
          </a:p>
        </p:txBody>
      </p:sp>
      <p:sp>
        <p:nvSpPr>
          <p:cNvPr id="100382" name="Rectangle 30"/>
          <p:cNvSpPr>
            <a:spLocks noChangeArrowheads="1"/>
          </p:cNvSpPr>
          <p:nvPr/>
        </p:nvSpPr>
        <p:spPr bwMode="auto">
          <a:xfrm>
            <a:off x="0" y="4495800"/>
            <a:ext cx="1752600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Bao phấn</a:t>
            </a:r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279400" y="5334000"/>
            <a:ext cx="1854200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Bầu nhụy</a:t>
            </a:r>
          </a:p>
        </p:txBody>
      </p: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1828800" y="3581400"/>
            <a:ext cx="1447800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Noãn</a:t>
            </a:r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1781175" y="4495800"/>
            <a:ext cx="1571625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Vòi nhụy</a:t>
            </a:r>
          </a:p>
        </p:txBody>
      </p:sp>
      <p:sp>
        <p:nvSpPr>
          <p:cNvPr id="9236" name="Rectangle 34"/>
          <p:cNvSpPr>
            <a:spLocks noChangeArrowheads="1"/>
          </p:cNvSpPr>
          <p:nvPr/>
        </p:nvSpPr>
        <p:spPr bwMode="auto">
          <a:xfrm>
            <a:off x="3400425" y="6307138"/>
            <a:ext cx="556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SƠ ĐỒ THỤ PHẤN CỦA HOA LƯỠNG TÍNH</a:t>
            </a:r>
          </a:p>
        </p:txBody>
      </p:sp>
      <p:sp>
        <p:nvSpPr>
          <p:cNvPr id="100387" name="Rectangle 35"/>
          <p:cNvSpPr>
            <a:spLocks noChangeArrowheads="1"/>
          </p:cNvSpPr>
          <p:nvPr/>
        </p:nvSpPr>
        <p:spPr bwMode="auto">
          <a:xfrm>
            <a:off x="3438525" y="2500313"/>
            <a:ext cx="1590675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Hạt phấn</a:t>
            </a: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7239000" y="2430463"/>
            <a:ext cx="1663700" cy="541337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Đầu nhụy</a:t>
            </a: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438525" y="3951288"/>
            <a:ext cx="1666875" cy="544512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Ống phấn</a:t>
            </a:r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7207250" y="3795713"/>
            <a:ext cx="1447800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Noãn</a:t>
            </a: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7162800" y="3124200"/>
            <a:ext cx="1682750" cy="563563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Bao phấn</a:t>
            </a:r>
          </a:p>
        </p:txBody>
      </p:sp>
      <p:sp>
        <p:nvSpPr>
          <p:cNvPr id="100393" name="Rectangle 41"/>
          <p:cNvSpPr>
            <a:spLocks noChangeArrowheads="1"/>
          </p:cNvSpPr>
          <p:nvPr/>
        </p:nvSpPr>
        <p:spPr bwMode="auto">
          <a:xfrm>
            <a:off x="3514725" y="3238500"/>
            <a:ext cx="1590675" cy="557213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Vòi nhụy</a:t>
            </a:r>
          </a:p>
        </p:txBody>
      </p:sp>
      <p:sp>
        <p:nvSpPr>
          <p:cNvPr id="100394" name="Rectangle 42"/>
          <p:cNvSpPr>
            <a:spLocks noChangeArrowheads="1"/>
          </p:cNvSpPr>
          <p:nvPr/>
        </p:nvSpPr>
        <p:spPr bwMode="auto">
          <a:xfrm>
            <a:off x="7219950" y="4495800"/>
            <a:ext cx="1625600" cy="6096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Bầu nhụy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981200" y="0"/>
            <a:ext cx="5105400" cy="644525"/>
          </a:xfrm>
          <a:prstGeom prst="cloudCallout">
            <a:avLst>
              <a:gd name="adj1" fmla="val -31579"/>
              <a:gd name="adj2" fmla="val 695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0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00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00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4" grpId="0" animBg="1"/>
      <p:bldP spid="100380" grpId="0" animBg="1"/>
      <p:bldP spid="100381" grpId="0" animBg="1"/>
      <p:bldP spid="100382" grpId="0" animBg="1"/>
      <p:bldP spid="100382" grpId="1" animBg="1"/>
      <p:bldP spid="100383" grpId="0" animBg="1"/>
      <p:bldP spid="100384" grpId="0" animBg="1"/>
      <p:bldP spid="100385" grpId="0" animBg="1"/>
      <p:bldP spid="100387" grpId="0" animBg="1"/>
      <p:bldP spid="100388" grpId="0" animBg="1"/>
      <p:bldP spid="100389" grpId="0" animBg="1"/>
      <p:bldP spid="100390" grpId="0" animBg="1"/>
      <p:bldP spid="100392" grpId="0" animBg="1"/>
      <p:bldP spid="100393" grpId="0" animBg="1"/>
      <p:bldP spid="10039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nen ppt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loud 3"/>
          <p:cNvSpPr/>
          <p:nvPr/>
        </p:nvSpPr>
        <p:spPr>
          <a:xfrm>
            <a:off x="228600" y="838200"/>
            <a:ext cx="7162800" cy="4343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 XEM VIDEO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hực vật và tác nhân thụ phấn_Robosense - YouTube (360p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-powerpoint-dep-cho-bay-thuyet-trinh-chuyen-nghiep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57300"/>
            <a:ext cx="8839200" cy="412242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14400" y="2133600"/>
            <a:ext cx="7315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sz="4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Trong tự nhiên, hoa có thể thụ phấn được theo những cách nào?</a:t>
            </a:r>
            <a:endParaRPr kumimoji="0" lang="en-US" sz="5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-powerpoint-dep-cho-bay-thuyet-trinh-chuyen-nghiep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57300"/>
            <a:ext cx="8839200" cy="4122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25908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450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7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6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85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Hoa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phấn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nhờ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côn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trùng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Hoa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phấn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nhờ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gió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8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3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điểm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6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450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7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6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85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Hoa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phấn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nhờ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côn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trùng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Hoa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phấn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nhờ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gió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8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3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điểm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663700" y="3844925"/>
            <a:ext cx="3733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rgbClr val="000000"/>
                </a:solidFill>
                <a:latin typeface="Times New Roman" pitchFamily="18" charset="0"/>
              </a:rPr>
              <a:t>- Thường có màu sắc sặc sỡ hoặc hương thơm, mật ngọt…hấp dẫn côn trùng.</a:t>
            </a: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5410200" y="4149725"/>
            <a:ext cx="3581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</a:rPr>
              <a:t>sắc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</a:rPr>
              <a:t>đẹp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</a:rPr>
              <a:t>hoa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</a:rPr>
              <a:t>đài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</a:rPr>
              <a:t>hoa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</a:rPr>
              <a:t>thường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</a:rPr>
              <a:t>nhỏ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</a:rPr>
              <a:t>hoặc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673225" y="1676400"/>
            <a:ext cx="37338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rgbClr val="000000"/>
                </a:solidFill>
                <a:latin typeface="Times New Roman" pitchFamily="18" charset="0"/>
              </a:rPr>
              <a:t>- Phượng, bưởi, mướp,dưa leo, họ bí, râm bụt, dong riềng…..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5437188" y="1676400"/>
            <a:ext cx="355441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rgbClr val="000000"/>
                </a:solidFill>
                <a:latin typeface="Times New Roman" pitchFamily="18" charset="0"/>
              </a:rPr>
              <a:t>- Các loại hoa bồ công anh, hoa phi lao, lúa, ngô,  bông lau…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0"/>
          <p:cNvSpPr>
            <a:spLocks noChangeArrowheads="1"/>
          </p:cNvSpPr>
          <p:nvPr/>
        </p:nvSpPr>
        <p:spPr bwMode="auto">
          <a:xfrm>
            <a:off x="1455738" y="-76200"/>
            <a:ext cx="5630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33CC"/>
                </a:solidFill>
                <a:latin typeface="Times New Roman" pitchFamily="18" charset="0"/>
              </a:rPr>
              <a:t>Hoa thụ phấn nhờ côn trùng</a:t>
            </a:r>
          </a:p>
        </p:txBody>
      </p:sp>
      <p:pic>
        <p:nvPicPr>
          <p:cNvPr id="18" name="Picture 44" descr="9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" y="533400"/>
            <a:ext cx="90900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0" y="533400"/>
            <a:ext cx="259080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hồng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6425"/>
            <a:ext cx="90900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2819400" y="76200"/>
            <a:ext cx="35814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3429000" y="0"/>
            <a:ext cx="259080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ết quả hình ảnh cho hinh nen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2334161"/>
            <a:ext cx="7848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8" descr="HoaM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609600"/>
            <a:ext cx="9109075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541338" y="803275"/>
            <a:ext cx="2049462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VNI-Times" pitchFamily="2" charset="0"/>
              </a:rPr>
              <a:t>Hoa</a:t>
            </a:r>
            <a:r>
              <a:rPr lang="en-US" sz="44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Times" pitchFamily="2" charset="0"/>
              </a:rPr>
              <a:t>mai</a:t>
            </a:r>
            <a:endParaRPr lang="en-US" sz="4400" b="1" dirty="0" smtClean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7" descr="hoa-bi-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609600"/>
            <a:ext cx="9147175" cy="6248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6324600" y="5819775"/>
            <a:ext cx="2185988" cy="8302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800" b="1" dirty="0" err="1" smtClean="0">
                <a:latin typeface="VNI-Times" pitchFamily="2" charset="0"/>
              </a:rPr>
              <a:t>Hoa</a:t>
            </a:r>
            <a:r>
              <a:rPr lang="en-US" sz="4800" b="1" dirty="0" smtClean="0">
                <a:latin typeface="VNI-Times" pitchFamily="2" charset="0"/>
              </a:rPr>
              <a:t> </a:t>
            </a:r>
            <a:r>
              <a:rPr lang="en-US" sz="4800" b="1" dirty="0" err="1" smtClean="0">
                <a:latin typeface="VNI-Times" pitchFamily="2" charset="0"/>
              </a:rPr>
              <a:t>bí</a:t>
            </a:r>
            <a:endParaRPr lang="en-US" sz="4800" b="1" dirty="0" smtClean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0" y="685800"/>
            <a:ext cx="5675980" cy="501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7202" y="685800"/>
            <a:ext cx="5096798" cy="501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505200" y="5638800"/>
            <a:ext cx="1752600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Hoa táo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ết quả hình ảnh cho hoa mướ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6583864" cy="4953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95600" y="5791200"/>
            <a:ext cx="37338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HOA MƯỚP</a:t>
            </a:r>
            <a:endParaRPr 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Kết quả hình ảnh cho hoa ANH D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609600"/>
            <a:ext cx="6181257" cy="4419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5791200"/>
            <a:ext cx="37338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HOA ANH ĐÀO</a:t>
            </a:r>
            <a:endParaRPr 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667000" y="5410200"/>
            <a:ext cx="4100945" cy="95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Hoa râm bụt</a:t>
            </a:r>
          </a:p>
        </p:txBody>
      </p:sp>
      <p:pic>
        <p:nvPicPr>
          <p:cNvPr id="40962" name="Picture 2" descr="Kết quả hình ảnh cho hoa RÂM B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599"/>
            <a:ext cx="7543800" cy="50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1"/>
          <p:cNvSpPr>
            <a:spLocks noChangeArrowheads="1"/>
          </p:cNvSpPr>
          <p:nvPr/>
        </p:nvSpPr>
        <p:spPr bwMode="auto">
          <a:xfrm>
            <a:off x="2286000" y="-36513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Hoa thụ phấn nhờ gió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0400"/>
            <a:ext cx="91440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6794500" y="5997575"/>
            <a:ext cx="2044700" cy="7080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679450"/>
            <a:ext cx="912812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3429000" y="6096000"/>
            <a:ext cx="160020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3113088" y="6019800"/>
            <a:ext cx="32115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Bông lau</a:t>
            </a:r>
          </a:p>
        </p:txBody>
      </p:sp>
      <p:pic>
        <p:nvPicPr>
          <p:cNvPr id="33794" name="Picture 2" descr="Kết quả hình ảnh cho bông l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Kết quả hình ảnh cho HOA THỤ PHAN NHO G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772400" cy="5829300"/>
          </a:xfrm>
          <a:prstGeom prst="rect">
            <a:avLst/>
          </a:prstGeom>
          <a:noFill/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113088" y="6019800"/>
            <a:ext cx="32115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BỒ CÔNG ANH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14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92" y="3272"/>
              <a:ext cx="859" cy="952"/>
              <a:chOff x="2794" y="2160"/>
              <a:chExt cx="1154" cy="1279"/>
            </a:xfrm>
          </p:grpSpPr>
          <p:sp>
            <p:nvSpPr>
              <p:cNvPr id="4257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58" name="Freeform 11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1 w 61"/>
                  <a:gd name="T1" fmla="*/ 4 h 60"/>
                  <a:gd name="T2" fmla="*/ 1 w 61"/>
                  <a:gd name="T3" fmla="*/ 4 h 60"/>
                  <a:gd name="T4" fmla="*/ 0 w 61"/>
                  <a:gd name="T5" fmla="*/ 4 h 60"/>
                  <a:gd name="T6" fmla="*/ 0 w 61"/>
                  <a:gd name="T7" fmla="*/ 3 h 60"/>
                  <a:gd name="T8" fmla="*/ 0 w 61"/>
                  <a:gd name="T9" fmla="*/ 2 h 60"/>
                  <a:gd name="T10" fmla="*/ 0 w 61"/>
                  <a:gd name="T11" fmla="*/ 2 h 60"/>
                  <a:gd name="T12" fmla="*/ 0 w 61"/>
                  <a:gd name="T13" fmla="*/ 1 h 60"/>
                  <a:gd name="T14" fmla="*/ 1 w 61"/>
                  <a:gd name="T15" fmla="*/ 1 h 60"/>
                  <a:gd name="T16" fmla="*/ 1 w 61"/>
                  <a:gd name="T17" fmla="*/ 0 h 60"/>
                  <a:gd name="T18" fmla="*/ 2 w 61"/>
                  <a:gd name="T19" fmla="*/ 1 h 60"/>
                  <a:gd name="T20" fmla="*/ 3 w 61"/>
                  <a:gd name="T21" fmla="*/ 1 h 60"/>
                  <a:gd name="T22" fmla="*/ 3 w 61"/>
                  <a:gd name="T23" fmla="*/ 2 h 60"/>
                  <a:gd name="T24" fmla="*/ 3 w 61"/>
                  <a:gd name="T25" fmla="*/ 2 h 60"/>
                  <a:gd name="T26" fmla="*/ 3 w 61"/>
                  <a:gd name="T27" fmla="*/ 3 h 60"/>
                  <a:gd name="T28" fmla="*/ 3 w 61"/>
                  <a:gd name="T29" fmla="*/ 4 h 60"/>
                  <a:gd name="T30" fmla="*/ 2 w 61"/>
                  <a:gd name="T31" fmla="*/ 4 h 60"/>
                  <a:gd name="T32" fmla="*/ 1 w 61"/>
                  <a:gd name="T33" fmla="*/ 4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59" name="Freeform 12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4 w 132"/>
                  <a:gd name="T1" fmla="*/ 11 h 182"/>
                  <a:gd name="T2" fmla="*/ 6 w 132"/>
                  <a:gd name="T3" fmla="*/ 11 h 182"/>
                  <a:gd name="T4" fmla="*/ 6 w 132"/>
                  <a:gd name="T5" fmla="*/ 11 h 182"/>
                  <a:gd name="T6" fmla="*/ 7 w 132"/>
                  <a:gd name="T7" fmla="*/ 10 h 182"/>
                  <a:gd name="T8" fmla="*/ 8 w 132"/>
                  <a:gd name="T9" fmla="*/ 7 h 182"/>
                  <a:gd name="T10" fmla="*/ 8 w 132"/>
                  <a:gd name="T11" fmla="*/ 6 h 182"/>
                  <a:gd name="T12" fmla="*/ 9 w 132"/>
                  <a:gd name="T13" fmla="*/ 3 h 182"/>
                  <a:gd name="T14" fmla="*/ 9 w 132"/>
                  <a:gd name="T15" fmla="*/ 1 h 182"/>
                  <a:gd name="T16" fmla="*/ 7 w 132"/>
                  <a:gd name="T17" fmla="*/ 1 h 182"/>
                  <a:gd name="T18" fmla="*/ 5 w 132"/>
                  <a:gd name="T19" fmla="*/ 0 h 182"/>
                  <a:gd name="T20" fmla="*/ 2 w 132"/>
                  <a:gd name="T21" fmla="*/ 1 h 182"/>
                  <a:gd name="T22" fmla="*/ 1 w 132"/>
                  <a:gd name="T23" fmla="*/ 1 h 182"/>
                  <a:gd name="T24" fmla="*/ 0 w 132"/>
                  <a:gd name="T25" fmla="*/ 3 h 182"/>
                  <a:gd name="T26" fmla="*/ 1 w 132"/>
                  <a:gd name="T27" fmla="*/ 6 h 182"/>
                  <a:gd name="T28" fmla="*/ 2 w 132"/>
                  <a:gd name="T29" fmla="*/ 7 h 182"/>
                  <a:gd name="T30" fmla="*/ 3 w 132"/>
                  <a:gd name="T31" fmla="*/ 10 h 182"/>
                  <a:gd name="T32" fmla="*/ 3 w 132"/>
                  <a:gd name="T33" fmla="*/ 11 h 182"/>
                  <a:gd name="T34" fmla="*/ 4 w 132"/>
                  <a:gd name="T35" fmla="*/ 1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60" name="Freeform 13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4 w 132"/>
                  <a:gd name="T1" fmla="*/ 11 h 182"/>
                  <a:gd name="T2" fmla="*/ 6 w 132"/>
                  <a:gd name="T3" fmla="*/ 11 h 182"/>
                  <a:gd name="T4" fmla="*/ 6 w 132"/>
                  <a:gd name="T5" fmla="*/ 11 h 182"/>
                  <a:gd name="T6" fmla="*/ 7 w 132"/>
                  <a:gd name="T7" fmla="*/ 10 h 182"/>
                  <a:gd name="T8" fmla="*/ 8 w 132"/>
                  <a:gd name="T9" fmla="*/ 7 h 182"/>
                  <a:gd name="T10" fmla="*/ 8 w 132"/>
                  <a:gd name="T11" fmla="*/ 6 h 182"/>
                  <a:gd name="T12" fmla="*/ 9 w 132"/>
                  <a:gd name="T13" fmla="*/ 3 h 182"/>
                  <a:gd name="T14" fmla="*/ 9 w 132"/>
                  <a:gd name="T15" fmla="*/ 1 h 182"/>
                  <a:gd name="T16" fmla="*/ 7 w 132"/>
                  <a:gd name="T17" fmla="*/ 1 h 182"/>
                  <a:gd name="T18" fmla="*/ 5 w 132"/>
                  <a:gd name="T19" fmla="*/ 0 h 182"/>
                  <a:gd name="T20" fmla="*/ 2 w 132"/>
                  <a:gd name="T21" fmla="*/ 1 h 182"/>
                  <a:gd name="T22" fmla="*/ 1 w 132"/>
                  <a:gd name="T23" fmla="*/ 1 h 182"/>
                  <a:gd name="T24" fmla="*/ 0 w 132"/>
                  <a:gd name="T25" fmla="*/ 3 h 182"/>
                  <a:gd name="T26" fmla="*/ 1 w 132"/>
                  <a:gd name="T27" fmla="*/ 6 h 182"/>
                  <a:gd name="T28" fmla="*/ 2 w 132"/>
                  <a:gd name="T29" fmla="*/ 7 h 182"/>
                  <a:gd name="T30" fmla="*/ 3 w 132"/>
                  <a:gd name="T31" fmla="*/ 10 h 182"/>
                  <a:gd name="T32" fmla="*/ 3 w 132"/>
                  <a:gd name="T33" fmla="*/ 11 h 182"/>
                  <a:gd name="T34" fmla="*/ 4 w 132"/>
                  <a:gd name="T35" fmla="*/ 1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61" name="Freeform 14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1 w 177"/>
                  <a:gd name="T1" fmla="*/ 9 h 146"/>
                  <a:gd name="T2" fmla="*/ 12 w 177"/>
                  <a:gd name="T3" fmla="*/ 7 h 146"/>
                  <a:gd name="T4" fmla="*/ 11 w 177"/>
                  <a:gd name="T5" fmla="*/ 6 h 146"/>
                  <a:gd name="T6" fmla="*/ 11 w 177"/>
                  <a:gd name="T7" fmla="*/ 5 h 146"/>
                  <a:gd name="T8" fmla="*/ 9 w 177"/>
                  <a:gd name="T9" fmla="*/ 3 h 146"/>
                  <a:gd name="T10" fmla="*/ 8 w 177"/>
                  <a:gd name="T11" fmla="*/ 2 h 146"/>
                  <a:gd name="T12" fmla="*/ 6 w 177"/>
                  <a:gd name="T13" fmla="*/ 1 h 146"/>
                  <a:gd name="T14" fmla="*/ 5 w 177"/>
                  <a:gd name="T15" fmla="*/ 0 h 146"/>
                  <a:gd name="T16" fmla="*/ 3 w 177"/>
                  <a:gd name="T17" fmla="*/ 1 h 146"/>
                  <a:gd name="T18" fmla="*/ 1 w 177"/>
                  <a:gd name="T19" fmla="*/ 2 h 146"/>
                  <a:gd name="T20" fmla="*/ 1 w 177"/>
                  <a:gd name="T21" fmla="*/ 3 h 146"/>
                  <a:gd name="T22" fmla="*/ 0 w 177"/>
                  <a:gd name="T23" fmla="*/ 5 h 146"/>
                  <a:gd name="T24" fmla="*/ 1 w 177"/>
                  <a:gd name="T25" fmla="*/ 5 h 146"/>
                  <a:gd name="T26" fmla="*/ 1 w 177"/>
                  <a:gd name="T27" fmla="*/ 6 h 146"/>
                  <a:gd name="T28" fmla="*/ 2 w 177"/>
                  <a:gd name="T29" fmla="*/ 7 h 146"/>
                  <a:gd name="T30" fmla="*/ 2 w 177"/>
                  <a:gd name="T31" fmla="*/ 7 h 146"/>
                  <a:gd name="T32" fmla="*/ 3 w 177"/>
                  <a:gd name="T33" fmla="*/ 9 h 146"/>
                  <a:gd name="T34" fmla="*/ 4 w 177"/>
                  <a:gd name="T35" fmla="*/ 9 h 146"/>
                  <a:gd name="T36" fmla="*/ 5 w 177"/>
                  <a:gd name="T37" fmla="*/ 9 h 146"/>
                  <a:gd name="T38" fmla="*/ 7 w 177"/>
                  <a:gd name="T39" fmla="*/ 9 h 146"/>
                  <a:gd name="T40" fmla="*/ 8 w 177"/>
                  <a:gd name="T41" fmla="*/ 9 h 146"/>
                  <a:gd name="T42" fmla="*/ 9 w 177"/>
                  <a:gd name="T43" fmla="*/ 9 h 146"/>
                  <a:gd name="T44" fmla="*/ 9 w 177"/>
                  <a:gd name="T45" fmla="*/ 9 h 146"/>
                  <a:gd name="T46" fmla="*/ 10 w 177"/>
                  <a:gd name="T47" fmla="*/ 9 h 146"/>
                  <a:gd name="T48" fmla="*/ 11 w 177"/>
                  <a:gd name="T49" fmla="*/ 9 h 146"/>
                  <a:gd name="T50" fmla="*/ 11 w 177"/>
                  <a:gd name="T51" fmla="*/ 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62" name="Freeform 15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1 w 178"/>
                  <a:gd name="T1" fmla="*/ 1 h 143"/>
                  <a:gd name="T2" fmla="*/ 11 w 178"/>
                  <a:gd name="T3" fmla="*/ 0 h 143"/>
                  <a:gd name="T4" fmla="*/ 11 w 178"/>
                  <a:gd name="T5" fmla="*/ 0 h 143"/>
                  <a:gd name="T6" fmla="*/ 10 w 178"/>
                  <a:gd name="T7" fmla="*/ 0 h 143"/>
                  <a:gd name="T8" fmla="*/ 10 w 178"/>
                  <a:gd name="T9" fmla="*/ 0 h 143"/>
                  <a:gd name="T10" fmla="*/ 9 w 178"/>
                  <a:gd name="T11" fmla="*/ 0 h 143"/>
                  <a:gd name="T12" fmla="*/ 7 w 178"/>
                  <a:gd name="T13" fmla="*/ 0 h 143"/>
                  <a:gd name="T14" fmla="*/ 6 w 178"/>
                  <a:gd name="T15" fmla="*/ 0 h 143"/>
                  <a:gd name="T16" fmla="*/ 5 w 178"/>
                  <a:gd name="T17" fmla="*/ 0 h 143"/>
                  <a:gd name="T18" fmla="*/ 3 w 178"/>
                  <a:gd name="T19" fmla="*/ 0 h 143"/>
                  <a:gd name="T20" fmla="*/ 3 w 178"/>
                  <a:gd name="T21" fmla="*/ 0 h 143"/>
                  <a:gd name="T22" fmla="*/ 1 w 178"/>
                  <a:gd name="T23" fmla="*/ 1 h 143"/>
                  <a:gd name="T24" fmla="*/ 1 w 178"/>
                  <a:gd name="T25" fmla="*/ 1 h 143"/>
                  <a:gd name="T26" fmla="*/ 1 w 178"/>
                  <a:gd name="T27" fmla="*/ 2 h 143"/>
                  <a:gd name="T28" fmla="*/ 1 w 178"/>
                  <a:gd name="T29" fmla="*/ 3 h 143"/>
                  <a:gd name="T30" fmla="*/ 0 w 178"/>
                  <a:gd name="T31" fmla="*/ 4 h 143"/>
                  <a:gd name="T32" fmla="*/ 1 w 178"/>
                  <a:gd name="T33" fmla="*/ 5 h 143"/>
                  <a:gd name="T34" fmla="*/ 1 w 178"/>
                  <a:gd name="T35" fmla="*/ 6 h 143"/>
                  <a:gd name="T36" fmla="*/ 3 w 178"/>
                  <a:gd name="T37" fmla="*/ 8 h 143"/>
                  <a:gd name="T38" fmla="*/ 5 w 178"/>
                  <a:gd name="T39" fmla="*/ 8 h 143"/>
                  <a:gd name="T40" fmla="*/ 6 w 178"/>
                  <a:gd name="T41" fmla="*/ 8 h 143"/>
                  <a:gd name="T42" fmla="*/ 7 w 178"/>
                  <a:gd name="T43" fmla="*/ 6 h 143"/>
                  <a:gd name="T44" fmla="*/ 10 w 178"/>
                  <a:gd name="T45" fmla="*/ 5 h 143"/>
                  <a:gd name="T46" fmla="*/ 11 w 178"/>
                  <a:gd name="T47" fmla="*/ 3 h 143"/>
                  <a:gd name="T48" fmla="*/ 11 w 178"/>
                  <a:gd name="T49" fmla="*/ 2 h 143"/>
                  <a:gd name="T50" fmla="*/ 11 w 178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63" name="Freeform 16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5 w 132"/>
                  <a:gd name="T1" fmla="*/ 0 h 181"/>
                  <a:gd name="T2" fmla="*/ 3 w 132"/>
                  <a:gd name="T3" fmla="*/ 0 h 181"/>
                  <a:gd name="T4" fmla="*/ 2 w 132"/>
                  <a:gd name="T5" fmla="*/ 0 h 181"/>
                  <a:gd name="T6" fmla="*/ 2 w 132"/>
                  <a:gd name="T7" fmla="*/ 1 h 181"/>
                  <a:gd name="T8" fmla="*/ 1 w 132"/>
                  <a:gd name="T9" fmla="*/ 3 h 181"/>
                  <a:gd name="T10" fmla="*/ 1 w 132"/>
                  <a:gd name="T11" fmla="*/ 5 h 181"/>
                  <a:gd name="T12" fmla="*/ 0 w 132"/>
                  <a:gd name="T13" fmla="*/ 7 h 181"/>
                  <a:gd name="T14" fmla="*/ 1 w 132"/>
                  <a:gd name="T15" fmla="*/ 9 h 181"/>
                  <a:gd name="T16" fmla="*/ 1 w 132"/>
                  <a:gd name="T17" fmla="*/ 10 h 181"/>
                  <a:gd name="T18" fmla="*/ 4 w 132"/>
                  <a:gd name="T19" fmla="*/ 11 h 181"/>
                  <a:gd name="T20" fmla="*/ 6 w 132"/>
                  <a:gd name="T21" fmla="*/ 10 h 181"/>
                  <a:gd name="T22" fmla="*/ 7 w 132"/>
                  <a:gd name="T23" fmla="*/ 9 h 181"/>
                  <a:gd name="T24" fmla="*/ 8 w 132"/>
                  <a:gd name="T25" fmla="*/ 7 h 181"/>
                  <a:gd name="T26" fmla="*/ 7 w 132"/>
                  <a:gd name="T27" fmla="*/ 5 h 181"/>
                  <a:gd name="T28" fmla="*/ 7 w 132"/>
                  <a:gd name="T29" fmla="*/ 3 h 181"/>
                  <a:gd name="T30" fmla="*/ 6 w 132"/>
                  <a:gd name="T31" fmla="*/ 1 h 181"/>
                  <a:gd name="T32" fmla="*/ 5 w 132"/>
                  <a:gd name="T33" fmla="*/ 0 h 181"/>
                  <a:gd name="T34" fmla="*/ 5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64" name="Freeform 17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2 h 144"/>
                  <a:gd name="T6" fmla="*/ 1 w 177"/>
                  <a:gd name="T7" fmla="*/ 3 h 144"/>
                  <a:gd name="T8" fmla="*/ 2 w 177"/>
                  <a:gd name="T9" fmla="*/ 5 h 144"/>
                  <a:gd name="T10" fmla="*/ 3 w 177"/>
                  <a:gd name="T11" fmla="*/ 6 h 144"/>
                  <a:gd name="T12" fmla="*/ 5 w 177"/>
                  <a:gd name="T13" fmla="*/ 9 h 144"/>
                  <a:gd name="T14" fmla="*/ 6 w 177"/>
                  <a:gd name="T15" fmla="*/ 9 h 144"/>
                  <a:gd name="T16" fmla="*/ 8 w 177"/>
                  <a:gd name="T17" fmla="*/ 9 h 144"/>
                  <a:gd name="T18" fmla="*/ 10 w 177"/>
                  <a:gd name="T19" fmla="*/ 6 h 144"/>
                  <a:gd name="T20" fmla="*/ 10 w 177"/>
                  <a:gd name="T21" fmla="*/ 5 h 144"/>
                  <a:gd name="T22" fmla="*/ 11 w 177"/>
                  <a:gd name="T23" fmla="*/ 5 h 144"/>
                  <a:gd name="T24" fmla="*/ 11 w 177"/>
                  <a:gd name="T25" fmla="*/ 3 h 144"/>
                  <a:gd name="T26" fmla="*/ 10 w 177"/>
                  <a:gd name="T27" fmla="*/ 2 h 144"/>
                  <a:gd name="T28" fmla="*/ 10 w 177"/>
                  <a:gd name="T29" fmla="*/ 1 h 144"/>
                  <a:gd name="T30" fmla="*/ 9 w 177"/>
                  <a:gd name="T31" fmla="*/ 1 h 144"/>
                  <a:gd name="T32" fmla="*/ 8 w 177"/>
                  <a:gd name="T33" fmla="*/ 1 h 144"/>
                  <a:gd name="T34" fmla="*/ 7 w 177"/>
                  <a:gd name="T35" fmla="*/ 1 h 144"/>
                  <a:gd name="T36" fmla="*/ 6 w 177"/>
                  <a:gd name="T37" fmla="*/ 1 h 144"/>
                  <a:gd name="T38" fmla="*/ 5 w 177"/>
                  <a:gd name="T39" fmla="*/ 1 h 144"/>
                  <a:gd name="T40" fmla="*/ 3 w 177"/>
                  <a:gd name="T41" fmla="*/ 1 h 144"/>
                  <a:gd name="T42" fmla="*/ 3 w 177"/>
                  <a:gd name="T43" fmla="*/ 0 h 144"/>
                  <a:gd name="T44" fmla="*/ 2 w 177"/>
                  <a:gd name="T45" fmla="*/ 0 h 144"/>
                  <a:gd name="T46" fmla="*/ 1 w 177"/>
                  <a:gd name="T47" fmla="*/ 1 h 144"/>
                  <a:gd name="T48" fmla="*/ 1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65" name="Freeform 18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8 h 143"/>
                  <a:gd name="T2" fmla="*/ 1 w 180"/>
                  <a:gd name="T3" fmla="*/ 9 h 143"/>
                  <a:gd name="T4" fmla="*/ 1 w 180"/>
                  <a:gd name="T5" fmla="*/ 9 h 143"/>
                  <a:gd name="T6" fmla="*/ 1 w 180"/>
                  <a:gd name="T7" fmla="*/ 9 h 143"/>
                  <a:gd name="T8" fmla="*/ 3 w 180"/>
                  <a:gd name="T9" fmla="*/ 9 h 143"/>
                  <a:gd name="T10" fmla="*/ 3 w 180"/>
                  <a:gd name="T11" fmla="*/ 9 h 143"/>
                  <a:gd name="T12" fmla="*/ 3 w 180"/>
                  <a:gd name="T13" fmla="*/ 9 h 143"/>
                  <a:gd name="T14" fmla="*/ 5 w 180"/>
                  <a:gd name="T15" fmla="*/ 9 h 143"/>
                  <a:gd name="T16" fmla="*/ 6 w 180"/>
                  <a:gd name="T17" fmla="*/ 9 h 143"/>
                  <a:gd name="T18" fmla="*/ 7 w 180"/>
                  <a:gd name="T19" fmla="*/ 9 h 143"/>
                  <a:gd name="T20" fmla="*/ 9 w 180"/>
                  <a:gd name="T21" fmla="*/ 9 h 143"/>
                  <a:gd name="T22" fmla="*/ 10 w 180"/>
                  <a:gd name="T23" fmla="*/ 8 h 143"/>
                  <a:gd name="T24" fmla="*/ 11 w 180"/>
                  <a:gd name="T25" fmla="*/ 8 h 143"/>
                  <a:gd name="T26" fmla="*/ 11 w 180"/>
                  <a:gd name="T27" fmla="*/ 7 h 143"/>
                  <a:gd name="T28" fmla="*/ 11 w 180"/>
                  <a:gd name="T29" fmla="*/ 6 h 143"/>
                  <a:gd name="T30" fmla="*/ 11 w 180"/>
                  <a:gd name="T31" fmla="*/ 5 h 143"/>
                  <a:gd name="T32" fmla="*/ 11 w 180"/>
                  <a:gd name="T33" fmla="*/ 4 h 143"/>
                  <a:gd name="T34" fmla="*/ 11 w 180"/>
                  <a:gd name="T35" fmla="*/ 3 h 143"/>
                  <a:gd name="T36" fmla="*/ 9 w 180"/>
                  <a:gd name="T37" fmla="*/ 1 h 143"/>
                  <a:gd name="T38" fmla="*/ 6 w 180"/>
                  <a:gd name="T39" fmla="*/ 0 h 143"/>
                  <a:gd name="T40" fmla="*/ 6 w 180"/>
                  <a:gd name="T41" fmla="*/ 1 h 143"/>
                  <a:gd name="T42" fmla="*/ 3 w 180"/>
                  <a:gd name="T43" fmla="*/ 2 h 143"/>
                  <a:gd name="T44" fmla="*/ 3 w 180"/>
                  <a:gd name="T45" fmla="*/ 4 h 143"/>
                  <a:gd name="T46" fmla="*/ 1 w 180"/>
                  <a:gd name="T47" fmla="*/ 6 h 143"/>
                  <a:gd name="T48" fmla="*/ 1 w 180"/>
                  <a:gd name="T49" fmla="*/ 7 h 143"/>
                  <a:gd name="T50" fmla="*/ 0 w 180"/>
                  <a:gd name="T51" fmla="*/ 8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66" name="Freeform 19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2 h 24"/>
                  <a:gd name="T2" fmla="*/ 1 w 24"/>
                  <a:gd name="T3" fmla="*/ 2 h 24"/>
                  <a:gd name="T4" fmla="*/ 1 w 24"/>
                  <a:gd name="T5" fmla="*/ 2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2 w 24"/>
                  <a:gd name="T19" fmla="*/ 1 h 24"/>
                  <a:gd name="T20" fmla="*/ 2 w 24"/>
                  <a:gd name="T21" fmla="*/ 1 h 24"/>
                  <a:gd name="T22" fmla="*/ 2 w 24"/>
                  <a:gd name="T23" fmla="*/ 1 h 24"/>
                  <a:gd name="T24" fmla="*/ 2 w 24"/>
                  <a:gd name="T25" fmla="*/ 1 h 24"/>
                  <a:gd name="T26" fmla="*/ 2 w 24"/>
                  <a:gd name="T27" fmla="*/ 1 h 24"/>
                  <a:gd name="T28" fmla="*/ 2 w 24"/>
                  <a:gd name="T29" fmla="*/ 2 h 24"/>
                  <a:gd name="T30" fmla="*/ 2 w 24"/>
                  <a:gd name="T31" fmla="*/ 2 h 24"/>
                  <a:gd name="T32" fmla="*/ 1 w 2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67" name="Freeform 20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2 w 52"/>
                  <a:gd name="T1" fmla="*/ 5 h 73"/>
                  <a:gd name="T2" fmla="*/ 2 w 52"/>
                  <a:gd name="T3" fmla="*/ 5 h 73"/>
                  <a:gd name="T4" fmla="*/ 3 w 52"/>
                  <a:gd name="T5" fmla="*/ 5 h 73"/>
                  <a:gd name="T6" fmla="*/ 3 w 52"/>
                  <a:gd name="T7" fmla="*/ 4 h 73"/>
                  <a:gd name="T8" fmla="*/ 3 w 52"/>
                  <a:gd name="T9" fmla="*/ 4 h 73"/>
                  <a:gd name="T10" fmla="*/ 3 w 52"/>
                  <a:gd name="T11" fmla="*/ 3 h 73"/>
                  <a:gd name="T12" fmla="*/ 3 w 52"/>
                  <a:gd name="T13" fmla="*/ 2 h 73"/>
                  <a:gd name="T14" fmla="*/ 3 w 52"/>
                  <a:gd name="T15" fmla="*/ 1 h 73"/>
                  <a:gd name="T16" fmla="*/ 3 w 52"/>
                  <a:gd name="T17" fmla="*/ 1 h 73"/>
                  <a:gd name="T18" fmla="*/ 2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3 h 73"/>
                  <a:gd name="T28" fmla="*/ 1 w 52"/>
                  <a:gd name="T29" fmla="*/ 4 h 73"/>
                  <a:gd name="T30" fmla="*/ 1 w 52"/>
                  <a:gd name="T31" fmla="*/ 4 h 73"/>
                  <a:gd name="T32" fmla="*/ 2 w 52"/>
                  <a:gd name="T33" fmla="*/ 5 h 73"/>
                  <a:gd name="T34" fmla="*/ 2 w 52"/>
                  <a:gd name="T35" fmla="*/ 5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68" name="Freeform 21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2 w 52"/>
                  <a:gd name="T1" fmla="*/ 5 h 73"/>
                  <a:gd name="T2" fmla="*/ 2 w 52"/>
                  <a:gd name="T3" fmla="*/ 5 h 73"/>
                  <a:gd name="T4" fmla="*/ 3 w 52"/>
                  <a:gd name="T5" fmla="*/ 5 h 73"/>
                  <a:gd name="T6" fmla="*/ 3 w 52"/>
                  <a:gd name="T7" fmla="*/ 4 h 73"/>
                  <a:gd name="T8" fmla="*/ 3 w 52"/>
                  <a:gd name="T9" fmla="*/ 4 h 73"/>
                  <a:gd name="T10" fmla="*/ 3 w 52"/>
                  <a:gd name="T11" fmla="*/ 3 h 73"/>
                  <a:gd name="T12" fmla="*/ 3 w 52"/>
                  <a:gd name="T13" fmla="*/ 2 h 73"/>
                  <a:gd name="T14" fmla="*/ 3 w 52"/>
                  <a:gd name="T15" fmla="*/ 1 h 73"/>
                  <a:gd name="T16" fmla="*/ 3 w 52"/>
                  <a:gd name="T17" fmla="*/ 1 h 73"/>
                  <a:gd name="T18" fmla="*/ 2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3 h 73"/>
                  <a:gd name="T28" fmla="*/ 1 w 52"/>
                  <a:gd name="T29" fmla="*/ 4 h 73"/>
                  <a:gd name="T30" fmla="*/ 1 w 52"/>
                  <a:gd name="T31" fmla="*/ 4 h 73"/>
                  <a:gd name="T32" fmla="*/ 2 w 52"/>
                  <a:gd name="T33" fmla="*/ 5 h 73"/>
                  <a:gd name="T34" fmla="*/ 2 w 52"/>
                  <a:gd name="T35" fmla="*/ 5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69" name="Freeform 22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5 w 71"/>
                  <a:gd name="T1" fmla="*/ 4 h 58"/>
                  <a:gd name="T2" fmla="*/ 5 w 71"/>
                  <a:gd name="T3" fmla="*/ 3 h 58"/>
                  <a:gd name="T4" fmla="*/ 5 w 71"/>
                  <a:gd name="T5" fmla="*/ 3 h 58"/>
                  <a:gd name="T6" fmla="*/ 4 w 71"/>
                  <a:gd name="T7" fmla="*/ 3 h 58"/>
                  <a:gd name="T8" fmla="*/ 4 w 71"/>
                  <a:gd name="T9" fmla="*/ 2 h 58"/>
                  <a:gd name="T10" fmla="*/ 4 w 71"/>
                  <a:gd name="T11" fmla="*/ 1 h 58"/>
                  <a:gd name="T12" fmla="*/ 3 w 71"/>
                  <a:gd name="T13" fmla="*/ 1 h 58"/>
                  <a:gd name="T14" fmla="*/ 2 w 71"/>
                  <a:gd name="T15" fmla="*/ 0 h 58"/>
                  <a:gd name="T16" fmla="*/ 1 w 71"/>
                  <a:gd name="T17" fmla="*/ 1 h 58"/>
                  <a:gd name="T18" fmla="*/ 1 w 71"/>
                  <a:gd name="T19" fmla="*/ 2 h 58"/>
                  <a:gd name="T20" fmla="*/ 0 w 71"/>
                  <a:gd name="T21" fmla="*/ 3 h 58"/>
                  <a:gd name="T22" fmla="*/ 1 w 71"/>
                  <a:gd name="T23" fmla="*/ 3 h 58"/>
                  <a:gd name="T24" fmla="*/ 1 w 71"/>
                  <a:gd name="T25" fmla="*/ 4 h 58"/>
                  <a:gd name="T26" fmla="*/ 2 w 71"/>
                  <a:gd name="T27" fmla="*/ 4 h 58"/>
                  <a:gd name="T28" fmla="*/ 3 w 71"/>
                  <a:gd name="T29" fmla="*/ 4 h 58"/>
                  <a:gd name="T30" fmla="*/ 4 w 71"/>
                  <a:gd name="T31" fmla="*/ 4 h 58"/>
                  <a:gd name="T32" fmla="*/ 4 w 71"/>
                  <a:gd name="T33" fmla="*/ 4 h 58"/>
                  <a:gd name="T34" fmla="*/ 5 w 71"/>
                  <a:gd name="T35" fmla="*/ 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70" name="Freeform 23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5 w 71"/>
                  <a:gd name="T1" fmla="*/ 0 h 57"/>
                  <a:gd name="T2" fmla="*/ 5 w 71"/>
                  <a:gd name="T3" fmla="*/ 0 h 57"/>
                  <a:gd name="T4" fmla="*/ 4 w 71"/>
                  <a:gd name="T5" fmla="*/ 0 h 57"/>
                  <a:gd name="T6" fmla="*/ 4 w 71"/>
                  <a:gd name="T7" fmla="*/ 0 h 57"/>
                  <a:gd name="T8" fmla="*/ 3 w 71"/>
                  <a:gd name="T9" fmla="*/ 0 h 57"/>
                  <a:gd name="T10" fmla="*/ 2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1 h 57"/>
                  <a:gd name="T18" fmla="*/ 1 w 71"/>
                  <a:gd name="T19" fmla="*/ 2 h 57"/>
                  <a:gd name="T20" fmla="*/ 1 w 71"/>
                  <a:gd name="T21" fmla="*/ 3 h 57"/>
                  <a:gd name="T22" fmla="*/ 2 w 71"/>
                  <a:gd name="T23" fmla="*/ 3 h 57"/>
                  <a:gd name="T24" fmla="*/ 3 w 71"/>
                  <a:gd name="T25" fmla="*/ 3 h 57"/>
                  <a:gd name="T26" fmla="*/ 4 w 71"/>
                  <a:gd name="T27" fmla="*/ 2 h 57"/>
                  <a:gd name="T28" fmla="*/ 4 w 71"/>
                  <a:gd name="T29" fmla="*/ 2 h 57"/>
                  <a:gd name="T30" fmla="*/ 4 w 71"/>
                  <a:gd name="T31" fmla="*/ 1 h 57"/>
                  <a:gd name="T32" fmla="*/ 5 w 71"/>
                  <a:gd name="T33" fmla="*/ 0 h 57"/>
                  <a:gd name="T34" fmla="*/ 5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71" name="Freeform 24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2 w 52"/>
                  <a:gd name="T1" fmla="*/ 0 h 73"/>
                  <a:gd name="T2" fmla="*/ 2 w 52"/>
                  <a:gd name="T3" fmla="*/ 0 h 73"/>
                  <a:gd name="T4" fmla="*/ 2 w 52"/>
                  <a:gd name="T5" fmla="*/ 0 h 73"/>
                  <a:gd name="T6" fmla="*/ 1 w 52"/>
                  <a:gd name="T7" fmla="*/ 0 h 73"/>
                  <a:gd name="T8" fmla="*/ 1 w 52"/>
                  <a:gd name="T9" fmla="*/ 1 h 73"/>
                  <a:gd name="T10" fmla="*/ 1 w 52"/>
                  <a:gd name="T11" fmla="*/ 2 h 73"/>
                  <a:gd name="T12" fmla="*/ 0 w 52"/>
                  <a:gd name="T13" fmla="*/ 3 h 73"/>
                  <a:gd name="T14" fmla="*/ 1 w 52"/>
                  <a:gd name="T15" fmla="*/ 3 h 73"/>
                  <a:gd name="T16" fmla="*/ 1 w 52"/>
                  <a:gd name="T17" fmla="*/ 4 h 73"/>
                  <a:gd name="T18" fmla="*/ 2 w 52"/>
                  <a:gd name="T19" fmla="*/ 4 h 73"/>
                  <a:gd name="T20" fmla="*/ 3 w 52"/>
                  <a:gd name="T21" fmla="*/ 4 h 73"/>
                  <a:gd name="T22" fmla="*/ 3 w 52"/>
                  <a:gd name="T23" fmla="*/ 3 h 73"/>
                  <a:gd name="T24" fmla="*/ 3 w 52"/>
                  <a:gd name="T25" fmla="*/ 3 h 73"/>
                  <a:gd name="T26" fmla="*/ 3 w 52"/>
                  <a:gd name="T27" fmla="*/ 2 h 73"/>
                  <a:gd name="T28" fmla="*/ 3 w 52"/>
                  <a:gd name="T29" fmla="*/ 1 h 73"/>
                  <a:gd name="T30" fmla="*/ 3 w 52"/>
                  <a:gd name="T31" fmla="*/ 0 h 73"/>
                  <a:gd name="T32" fmla="*/ 3 w 52"/>
                  <a:gd name="T33" fmla="*/ 0 h 73"/>
                  <a:gd name="T34" fmla="*/ 2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72" name="Freeform 25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1 h 57"/>
                  <a:gd name="T8" fmla="*/ 1 w 71"/>
                  <a:gd name="T9" fmla="*/ 2 h 57"/>
                  <a:gd name="T10" fmla="*/ 2 w 71"/>
                  <a:gd name="T11" fmla="*/ 2 h 57"/>
                  <a:gd name="T12" fmla="*/ 2 w 71"/>
                  <a:gd name="T13" fmla="*/ 3 h 57"/>
                  <a:gd name="T14" fmla="*/ 3 w 71"/>
                  <a:gd name="T15" fmla="*/ 3 h 57"/>
                  <a:gd name="T16" fmla="*/ 4 w 71"/>
                  <a:gd name="T17" fmla="*/ 3 h 57"/>
                  <a:gd name="T18" fmla="*/ 5 w 71"/>
                  <a:gd name="T19" fmla="*/ 2 h 57"/>
                  <a:gd name="T20" fmla="*/ 5 w 71"/>
                  <a:gd name="T21" fmla="*/ 1 h 57"/>
                  <a:gd name="T22" fmla="*/ 5 w 71"/>
                  <a:gd name="T23" fmla="*/ 0 h 57"/>
                  <a:gd name="T24" fmla="*/ 4 w 71"/>
                  <a:gd name="T25" fmla="*/ 0 h 57"/>
                  <a:gd name="T26" fmla="*/ 3 w 71"/>
                  <a:gd name="T27" fmla="*/ 0 h 57"/>
                  <a:gd name="T28" fmla="*/ 2 w 71"/>
                  <a:gd name="T29" fmla="*/ 0 h 57"/>
                  <a:gd name="T30" fmla="*/ 2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73" name="Freeform 26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2 h 57"/>
                  <a:gd name="T2" fmla="*/ 1 w 71"/>
                  <a:gd name="T3" fmla="*/ 3 h 57"/>
                  <a:gd name="T4" fmla="*/ 1 w 71"/>
                  <a:gd name="T5" fmla="*/ 3 h 57"/>
                  <a:gd name="T6" fmla="*/ 2 w 71"/>
                  <a:gd name="T7" fmla="*/ 3 h 57"/>
                  <a:gd name="T8" fmla="*/ 2 w 71"/>
                  <a:gd name="T9" fmla="*/ 3 h 57"/>
                  <a:gd name="T10" fmla="*/ 3 w 71"/>
                  <a:gd name="T11" fmla="*/ 3 h 57"/>
                  <a:gd name="T12" fmla="*/ 4 w 71"/>
                  <a:gd name="T13" fmla="*/ 3 h 57"/>
                  <a:gd name="T14" fmla="*/ 5 w 71"/>
                  <a:gd name="T15" fmla="*/ 2 h 57"/>
                  <a:gd name="T16" fmla="*/ 5 w 71"/>
                  <a:gd name="T17" fmla="*/ 2 h 57"/>
                  <a:gd name="T18" fmla="*/ 5 w 71"/>
                  <a:gd name="T19" fmla="*/ 1 h 57"/>
                  <a:gd name="T20" fmla="*/ 4 w 71"/>
                  <a:gd name="T21" fmla="*/ 0 h 57"/>
                  <a:gd name="T22" fmla="*/ 3 w 71"/>
                  <a:gd name="T23" fmla="*/ 0 h 57"/>
                  <a:gd name="T24" fmla="*/ 2 w 71"/>
                  <a:gd name="T25" fmla="*/ 0 h 57"/>
                  <a:gd name="T26" fmla="*/ 2 w 71"/>
                  <a:gd name="T27" fmla="*/ 0 h 57"/>
                  <a:gd name="T28" fmla="*/ 1 w 71"/>
                  <a:gd name="T29" fmla="*/ 1 h 57"/>
                  <a:gd name="T30" fmla="*/ 1 w 71"/>
                  <a:gd name="T31" fmla="*/ 2 h 57"/>
                  <a:gd name="T32" fmla="*/ 1 w 71"/>
                  <a:gd name="T33" fmla="*/ 2 h 57"/>
                  <a:gd name="T34" fmla="*/ 0 w 71"/>
                  <a:gd name="T35" fmla="*/ 2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74" name="Freeform 27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2 h 24"/>
                  <a:gd name="T2" fmla="*/ 1 w 24"/>
                  <a:gd name="T3" fmla="*/ 2 h 24"/>
                  <a:gd name="T4" fmla="*/ 1 w 24"/>
                  <a:gd name="T5" fmla="*/ 2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2 w 24"/>
                  <a:gd name="T21" fmla="*/ 1 h 24"/>
                  <a:gd name="T22" fmla="*/ 2 w 24"/>
                  <a:gd name="T23" fmla="*/ 1 h 24"/>
                  <a:gd name="T24" fmla="*/ 2 w 24"/>
                  <a:gd name="T25" fmla="*/ 1 h 24"/>
                  <a:gd name="T26" fmla="*/ 2 w 24"/>
                  <a:gd name="T27" fmla="*/ 1 h 24"/>
                  <a:gd name="T28" fmla="*/ 2 w 24"/>
                  <a:gd name="T29" fmla="*/ 2 h 24"/>
                  <a:gd name="T30" fmla="*/ 1 w 24"/>
                  <a:gd name="T31" fmla="*/ 2 h 24"/>
                  <a:gd name="T32" fmla="*/ 1 w 2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75" name="Freeform 28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 w 53"/>
                  <a:gd name="T1" fmla="*/ 4 h 73"/>
                  <a:gd name="T2" fmla="*/ 2 w 53"/>
                  <a:gd name="T3" fmla="*/ 4 h 73"/>
                  <a:gd name="T4" fmla="*/ 2 w 53"/>
                  <a:gd name="T5" fmla="*/ 4 h 73"/>
                  <a:gd name="T6" fmla="*/ 2 w 53"/>
                  <a:gd name="T7" fmla="*/ 3 h 73"/>
                  <a:gd name="T8" fmla="*/ 2 w 53"/>
                  <a:gd name="T9" fmla="*/ 3 h 73"/>
                  <a:gd name="T10" fmla="*/ 3 w 53"/>
                  <a:gd name="T11" fmla="*/ 2 h 73"/>
                  <a:gd name="T12" fmla="*/ 3 w 53"/>
                  <a:gd name="T13" fmla="*/ 1 h 73"/>
                  <a:gd name="T14" fmla="*/ 3 w 53"/>
                  <a:gd name="T15" fmla="*/ 0 h 73"/>
                  <a:gd name="T16" fmla="*/ 2 w 53"/>
                  <a:gd name="T17" fmla="*/ 0 h 73"/>
                  <a:gd name="T18" fmla="*/ 1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1 h 73"/>
                  <a:gd name="T26" fmla="*/ 0 w 53"/>
                  <a:gd name="T27" fmla="*/ 2 h 73"/>
                  <a:gd name="T28" fmla="*/ 0 w 53"/>
                  <a:gd name="T29" fmla="*/ 3 h 73"/>
                  <a:gd name="T30" fmla="*/ 0 w 53"/>
                  <a:gd name="T31" fmla="*/ 3 h 73"/>
                  <a:gd name="T32" fmla="*/ 1 w 53"/>
                  <a:gd name="T33" fmla="*/ 4 h 73"/>
                  <a:gd name="T34" fmla="*/ 1 w 53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76" name="Freeform 29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 w 53"/>
                  <a:gd name="T1" fmla="*/ 4 h 73"/>
                  <a:gd name="T2" fmla="*/ 2 w 53"/>
                  <a:gd name="T3" fmla="*/ 4 h 73"/>
                  <a:gd name="T4" fmla="*/ 2 w 53"/>
                  <a:gd name="T5" fmla="*/ 4 h 73"/>
                  <a:gd name="T6" fmla="*/ 2 w 53"/>
                  <a:gd name="T7" fmla="*/ 3 h 73"/>
                  <a:gd name="T8" fmla="*/ 2 w 53"/>
                  <a:gd name="T9" fmla="*/ 3 h 73"/>
                  <a:gd name="T10" fmla="*/ 3 w 53"/>
                  <a:gd name="T11" fmla="*/ 2 h 73"/>
                  <a:gd name="T12" fmla="*/ 3 w 53"/>
                  <a:gd name="T13" fmla="*/ 1 h 73"/>
                  <a:gd name="T14" fmla="*/ 3 w 53"/>
                  <a:gd name="T15" fmla="*/ 0 h 73"/>
                  <a:gd name="T16" fmla="*/ 2 w 53"/>
                  <a:gd name="T17" fmla="*/ 0 h 73"/>
                  <a:gd name="T18" fmla="*/ 1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1 h 73"/>
                  <a:gd name="T26" fmla="*/ 0 w 53"/>
                  <a:gd name="T27" fmla="*/ 2 h 73"/>
                  <a:gd name="T28" fmla="*/ 0 w 53"/>
                  <a:gd name="T29" fmla="*/ 3 h 73"/>
                  <a:gd name="T30" fmla="*/ 0 w 53"/>
                  <a:gd name="T31" fmla="*/ 3 h 73"/>
                  <a:gd name="T32" fmla="*/ 1 w 53"/>
                  <a:gd name="T33" fmla="*/ 4 h 73"/>
                  <a:gd name="T34" fmla="*/ 1 w 53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77" name="Freeform 30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5 w 71"/>
                  <a:gd name="T1" fmla="*/ 4 h 58"/>
                  <a:gd name="T2" fmla="*/ 5 w 71"/>
                  <a:gd name="T3" fmla="*/ 3 h 58"/>
                  <a:gd name="T4" fmla="*/ 5 w 71"/>
                  <a:gd name="T5" fmla="*/ 3 h 58"/>
                  <a:gd name="T6" fmla="*/ 4 w 71"/>
                  <a:gd name="T7" fmla="*/ 3 h 58"/>
                  <a:gd name="T8" fmla="*/ 4 w 71"/>
                  <a:gd name="T9" fmla="*/ 2 h 58"/>
                  <a:gd name="T10" fmla="*/ 4 w 71"/>
                  <a:gd name="T11" fmla="*/ 1 h 58"/>
                  <a:gd name="T12" fmla="*/ 3 w 71"/>
                  <a:gd name="T13" fmla="*/ 1 h 58"/>
                  <a:gd name="T14" fmla="*/ 2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2 h 58"/>
                  <a:gd name="T22" fmla="*/ 1 w 71"/>
                  <a:gd name="T23" fmla="*/ 3 h 58"/>
                  <a:gd name="T24" fmla="*/ 1 w 71"/>
                  <a:gd name="T25" fmla="*/ 4 h 58"/>
                  <a:gd name="T26" fmla="*/ 2 w 71"/>
                  <a:gd name="T27" fmla="*/ 4 h 58"/>
                  <a:gd name="T28" fmla="*/ 3 w 71"/>
                  <a:gd name="T29" fmla="*/ 4 h 58"/>
                  <a:gd name="T30" fmla="*/ 4 w 71"/>
                  <a:gd name="T31" fmla="*/ 4 h 58"/>
                  <a:gd name="T32" fmla="*/ 4 w 71"/>
                  <a:gd name="T33" fmla="*/ 4 h 58"/>
                  <a:gd name="T34" fmla="*/ 5 w 71"/>
                  <a:gd name="T35" fmla="*/ 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78" name="Freeform 31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5 w 72"/>
                  <a:gd name="T1" fmla="*/ 1 h 56"/>
                  <a:gd name="T2" fmla="*/ 5 w 72"/>
                  <a:gd name="T3" fmla="*/ 0 h 56"/>
                  <a:gd name="T4" fmla="*/ 4 w 72"/>
                  <a:gd name="T5" fmla="*/ 0 h 56"/>
                  <a:gd name="T6" fmla="*/ 4 w 72"/>
                  <a:gd name="T7" fmla="*/ 0 h 56"/>
                  <a:gd name="T8" fmla="*/ 3 w 72"/>
                  <a:gd name="T9" fmla="*/ 0 h 56"/>
                  <a:gd name="T10" fmla="*/ 2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2 h 56"/>
                  <a:gd name="T18" fmla="*/ 1 w 72"/>
                  <a:gd name="T19" fmla="*/ 3 h 56"/>
                  <a:gd name="T20" fmla="*/ 2 w 72"/>
                  <a:gd name="T21" fmla="*/ 4 h 56"/>
                  <a:gd name="T22" fmla="*/ 2 w 72"/>
                  <a:gd name="T23" fmla="*/ 4 h 56"/>
                  <a:gd name="T24" fmla="*/ 3 w 72"/>
                  <a:gd name="T25" fmla="*/ 4 h 56"/>
                  <a:gd name="T26" fmla="*/ 4 w 72"/>
                  <a:gd name="T27" fmla="*/ 3 h 56"/>
                  <a:gd name="T28" fmla="*/ 4 w 72"/>
                  <a:gd name="T29" fmla="*/ 3 h 56"/>
                  <a:gd name="T30" fmla="*/ 5 w 72"/>
                  <a:gd name="T31" fmla="*/ 2 h 56"/>
                  <a:gd name="T32" fmla="*/ 5 w 72"/>
                  <a:gd name="T33" fmla="*/ 1 h 56"/>
                  <a:gd name="T34" fmla="*/ 5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79" name="Freeform 32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2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0 w 53"/>
                  <a:gd name="T7" fmla="*/ 1 h 72"/>
                  <a:gd name="T8" fmla="*/ 0 w 53"/>
                  <a:gd name="T9" fmla="*/ 2 h 72"/>
                  <a:gd name="T10" fmla="*/ 0 w 53"/>
                  <a:gd name="T11" fmla="*/ 3 h 72"/>
                  <a:gd name="T12" fmla="*/ 0 w 53"/>
                  <a:gd name="T13" fmla="*/ 4 h 72"/>
                  <a:gd name="T14" fmla="*/ 0 w 53"/>
                  <a:gd name="T15" fmla="*/ 4 h 72"/>
                  <a:gd name="T16" fmla="*/ 0 w 53"/>
                  <a:gd name="T17" fmla="*/ 5 h 72"/>
                  <a:gd name="T18" fmla="*/ 1 w 53"/>
                  <a:gd name="T19" fmla="*/ 5 h 72"/>
                  <a:gd name="T20" fmla="*/ 2 w 53"/>
                  <a:gd name="T21" fmla="*/ 5 h 72"/>
                  <a:gd name="T22" fmla="*/ 3 w 53"/>
                  <a:gd name="T23" fmla="*/ 4 h 72"/>
                  <a:gd name="T24" fmla="*/ 3 w 53"/>
                  <a:gd name="T25" fmla="*/ 4 h 72"/>
                  <a:gd name="T26" fmla="*/ 3 w 53"/>
                  <a:gd name="T27" fmla="*/ 3 h 72"/>
                  <a:gd name="T28" fmla="*/ 2 w 53"/>
                  <a:gd name="T29" fmla="*/ 2 h 72"/>
                  <a:gd name="T30" fmla="*/ 2 w 53"/>
                  <a:gd name="T31" fmla="*/ 1 h 72"/>
                  <a:gd name="T32" fmla="*/ 2 w 53"/>
                  <a:gd name="T33" fmla="*/ 1 h 72"/>
                  <a:gd name="T34" fmla="*/ 2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80" name="Freeform 33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2 h 56"/>
                  <a:gd name="T8" fmla="*/ 1 w 71"/>
                  <a:gd name="T9" fmla="*/ 3 h 56"/>
                  <a:gd name="T10" fmla="*/ 2 w 71"/>
                  <a:gd name="T11" fmla="*/ 3 h 56"/>
                  <a:gd name="T12" fmla="*/ 2 w 71"/>
                  <a:gd name="T13" fmla="*/ 4 h 56"/>
                  <a:gd name="T14" fmla="*/ 3 w 71"/>
                  <a:gd name="T15" fmla="*/ 4 h 56"/>
                  <a:gd name="T16" fmla="*/ 4 w 71"/>
                  <a:gd name="T17" fmla="*/ 4 h 56"/>
                  <a:gd name="T18" fmla="*/ 5 w 71"/>
                  <a:gd name="T19" fmla="*/ 3 h 56"/>
                  <a:gd name="T20" fmla="*/ 5 w 71"/>
                  <a:gd name="T21" fmla="*/ 2 h 56"/>
                  <a:gd name="T22" fmla="*/ 5 w 71"/>
                  <a:gd name="T23" fmla="*/ 1 h 56"/>
                  <a:gd name="T24" fmla="*/ 4 w 71"/>
                  <a:gd name="T25" fmla="*/ 1 h 56"/>
                  <a:gd name="T26" fmla="*/ 3 w 71"/>
                  <a:gd name="T27" fmla="*/ 1 h 56"/>
                  <a:gd name="T28" fmla="*/ 2 w 71"/>
                  <a:gd name="T29" fmla="*/ 0 h 56"/>
                  <a:gd name="T30" fmla="*/ 2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81" name="Freeform 34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2 h 57"/>
                  <a:gd name="T2" fmla="*/ 1 w 72"/>
                  <a:gd name="T3" fmla="*/ 3 h 57"/>
                  <a:gd name="T4" fmla="*/ 1 w 72"/>
                  <a:gd name="T5" fmla="*/ 3 h 57"/>
                  <a:gd name="T6" fmla="*/ 2 w 72"/>
                  <a:gd name="T7" fmla="*/ 3 h 57"/>
                  <a:gd name="T8" fmla="*/ 2 w 72"/>
                  <a:gd name="T9" fmla="*/ 3 h 57"/>
                  <a:gd name="T10" fmla="*/ 3 w 72"/>
                  <a:gd name="T11" fmla="*/ 3 h 57"/>
                  <a:gd name="T12" fmla="*/ 4 w 72"/>
                  <a:gd name="T13" fmla="*/ 3 h 57"/>
                  <a:gd name="T14" fmla="*/ 5 w 72"/>
                  <a:gd name="T15" fmla="*/ 2 h 57"/>
                  <a:gd name="T16" fmla="*/ 5 w 72"/>
                  <a:gd name="T17" fmla="*/ 1 h 57"/>
                  <a:gd name="T18" fmla="*/ 5 w 72"/>
                  <a:gd name="T19" fmla="*/ 1 h 57"/>
                  <a:gd name="T20" fmla="*/ 4 w 72"/>
                  <a:gd name="T21" fmla="*/ 0 h 57"/>
                  <a:gd name="T22" fmla="*/ 3 w 72"/>
                  <a:gd name="T23" fmla="*/ 0 h 57"/>
                  <a:gd name="T24" fmla="*/ 3 w 72"/>
                  <a:gd name="T25" fmla="*/ 0 h 57"/>
                  <a:gd name="T26" fmla="*/ 2 w 72"/>
                  <a:gd name="T27" fmla="*/ 0 h 57"/>
                  <a:gd name="T28" fmla="*/ 1 w 72"/>
                  <a:gd name="T29" fmla="*/ 1 h 57"/>
                  <a:gd name="T30" fmla="*/ 1 w 72"/>
                  <a:gd name="T31" fmla="*/ 2 h 57"/>
                  <a:gd name="T32" fmla="*/ 1 w 72"/>
                  <a:gd name="T33" fmla="*/ 2 h 57"/>
                  <a:gd name="T34" fmla="*/ 0 w 72"/>
                  <a:gd name="T35" fmla="*/ 2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82" name="Freeform 35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2 h 24"/>
                  <a:gd name="T2" fmla="*/ 0 w 23"/>
                  <a:gd name="T3" fmla="*/ 2 h 24"/>
                  <a:gd name="T4" fmla="*/ 0 w 23"/>
                  <a:gd name="T5" fmla="*/ 2 h 24"/>
                  <a:gd name="T6" fmla="*/ 0 w 23"/>
                  <a:gd name="T7" fmla="*/ 2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1 w 23"/>
                  <a:gd name="T19" fmla="*/ 1 h 24"/>
                  <a:gd name="T20" fmla="*/ 1 w 23"/>
                  <a:gd name="T21" fmla="*/ 1 h 24"/>
                  <a:gd name="T22" fmla="*/ 1 w 23"/>
                  <a:gd name="T23" fmla="*/ 1 h 24"/>
                  <a:gd name="T24" fmla="*/ 1 w 23"/>
                  <a:gd name="T25" fmla="*/ 1 h 24"/>
                  <a:gd name="T26" fmla="*/ 1 w 23"/>
                  <a:gd name="T27" fmla="*/ 2 h 24"/>
                  <a:gd name="T28" fmla="*/ 1 w 23"/>
                  <a:gd name="T29" fmla="*/ 2 h 24"/>
                  <a:gd name="T30" fmla="*/ 1 w 23"/>
                  <a:gd name="T31" fmla="*/ 2 h 24"/>
                  <a:gd name="T32" fmla="*/ 0 w 23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83" name="Freeform 36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 w 52"/>
                  <a:gd name="T1" fmla="*/ 4 h 73"/>
                  <a:gd name="T2" fmla="*/ 2 w 52"/>
                  <a:gd name="T3" fmla="*/ 4 h 73"/>
                  <a:gd name="T4" fmla="*/ 3 w 52"/>
                  <a:gd name="T5" fmla="*/ 4 h 73"/>
                  <a:gd name="T6" fmla="*/ 3 w 52"/>
                  <a:gd name="T7" fmla="*/ 3 h 73"/>
                  <a:gd name="T8" fmla="*/ 3 w 52"/>
                  <a:gd name="T9" fmla="*/ 3 h 73"/>
                  <a:gd name="T10" fmla="*/ 3 w 52"/>
                  <a:gd name="T11" fmla="*/ 2 h 73"/>
                  <a:gd name="T12" fmla="*/ 3 w 52"/>
                  <a:gd name="T13" fmla="*/ 1 h 73"/>
                  <a:gd name="T14" fmla="*/ 3 w 52"/>
                  <a:gd name="T15" fmla="*/ 0 h 73"/>
                  <a:gd name="T16" fmla="*/ 3 w 52"/>
                  <a:gd name="T17" fmla="*/ 0 h 73"/>
                  <a:gd name="T18" fmla="*/ 2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1 h 73"/>
                  <a:gd name="T26" fmla="*/ 1 w 52"/>
                  <a:gd name="T27" fmla="*/ 2 h 73"/>
                  <a:gd name="T28" fmla="*/ 1 w 52"/>
                  <a:gd name="T29" fmla="*/ 3 h 73"/>
                  <a:gd name="T30" fmla="*/ 1 w 52"/>
                  <a:gd name="T31" fmla="*/ 3 h 73"/>
                  <a:gd name="T32" fmla="*/ 2 w 52"/>
                  <a:gd name="T33" fmla="*/ 4 h 73"/>
                  <a:gd name="T34" fmla="*/ 2 w 52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84" name="Freeform 37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 w 52"/>
                  <a:gd name="T1" fmla="*/ 4 h 73"/>
                  <a:gd name="T2" fmla="*/ 2 w 52"/>
                  <a:gd name="T3" fmla="*/ 4 h 73"/>
                  <a:gd name="T4" fmla="*/ 3 w 52"/>
                  <a:gd name="T5" fmla="*/ 4 h 73"/>
                  <a:gd name="T6" fmla="*/ 3 w 52"/>
                  <a:gd name="T7" fmla="*/ 3 h 73"/>
                  <a:gd name="T8" fmla="*/ 3 w 52"/>
                  <a:gd name="T9" fmla="*/ 3 h 73"/>
                  <a:gd name="T10" fmla="*/ 3 w 52"/>
                  <a:gd name="T11" fmla="*/ 2 h 73"/>
                  <a:gd name="T12" fmla="*/ 3 w 52"/>
                  <a:gd name="T13" fmla="*/ 1 h 73"/>
                  <a:gd name="T14" fmla="*/ 3 w 52"/>
                  <a:gd name="T15" fmla="*/ 0 h 73"/>
                  <a:gd name="T16" fmla="*/ 3 w 52"/>
                  <a:gd name="T17" fmla="*/ 0 h 73"/>
                  <a:gd name="T18" fmla="*/ 2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1 h 73"/>
                  <a:gd name="T26" fmla="*/ 1 w 52"/>
                  <a:gd name="T27" fmla="*/ 2 h 73"/>
                  <a:gd name="T28" fmla="*/ 1 w 52"/>
                  <a:gd name="T29" fmla="*/ 3 h 73"/>
                  <a:gd name="T30" fmla="*/ 1 w 52"/>
                  <a:gd name="T31" fmla="*/ 3 h 73"/>
                  <a:gd name="T32" fmla="*/ 2 w 52"/>
                  <a:gd name="T33" fmla="*/ 4 h 73"/>
                  <a:gd name="T34" fmla="*/ 2 w 52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85" name="Freeform 38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4 w 72"/>
                  <a:gd name="T1" fmla="*/ 3 h 58"/>
                  <a:gd name="T2" fmla="*/ 4 w 72"/>
                  <a:gd name="T3" fmla="*/ 2 h 58"/>
                  <a:gd name="T4" fmla="*/ 4 w 72"/>
                  <a:gd name="T5" fmla="*/ 2 h 58"/>
                  <a:gd name="T6" fmla="*/ 4 w 72"/>
                  <a:gd name="T7" fmla="*/ 2 h 58"/>
                  <a:gd name="T8" fmla="*/ 3 w 72"/>
                  <a:gd name="T9" fmla="*/ 1 h 58"/>
                  <a:gd name="T10" fmla="*/ 3 w 72"/>
                  <a:gd name="T11" fmla="*/ 0 h 58"/>
                  <a:gd name="T12" fmla="*/ 2 w 72"/>
                  <a:gd name="T13" fmla="*/ 0 h 58"/>
                  <a:gd name="T14" fmla="*/ 1 w 72"/>
                  <a:gd name="T15" fmla="*/ 0 h 58"/>
                  <a:gd name="T16" fmla="*/ 1 w 72"/>
                  <a:gd name="T17" fmla="*/ 0 h 58"/>
                  <a:gd name="T18" fmla="*/ 0 w 72"/>
                  <a:gd name="T19" fmla="*/ 0 h 58"/>
                  <a:gd name="T20" fmla="*/ 0 w 72"/>
                  <a:gd name="T21" fmla="*/ 1 h 58"/>
                  <a:gd name="T22" fmla="*/ 0 w 72"/>
                  <a:gd name="T23" fmla="*/ 2 h 58"/>
                  <a:gd name="T24" fmla="*/ 0 w 72"/>
                  <a:gd name="T25" fmla="*/ 3 h 58"/>
                  <a:gd name="T26" fmla="*/ 1 w 72"/>
                  <a:gd name="T27" fmla="*/ 3 h 58"/>
                  <a:gd name="T28" fmla="*/ 2 w 72"/>
                  <a:gd name="T29" fmla="*/ 3 h 58"/>
                  <a:gd name="T30" fmla="*/ 3 w 72"/>
                  <a:gd name="T31" fmla="*/ 3 h 58"/>
                  <a:gd name="T32" fmla="*/ 3 w 72"/>
                  <a:gd name="T33" fmla="*/ 3 h 58"/>
                  <a:gd name="T34" fmla="*/ 4 w 72"/>
                  <a:gd name="T35" fmla="*/ 3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86" name="Freeform 39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4 w 72"/>
                  <a:gd name="T1" fmla="*/ 1 h 56"/>
                  <a:gd name="T2" fmla="*/ 4 w 72"/>
                  <a:gd name="T3" fmla="*/ 0 h 56"/>
                  <a:gd name="T4" fmla="*/ 3 w 72"/>
                  <a:gd name="T5" fmla="*/ 0 h 56"/>
                  <a:gd name="T6" fmla="*/ 3 w 72"/>
                  <a:gd name="T7" fmla="*/ 0 h 56"/>
                  <a:gd name="T8" fmla="*/ 2 w 72"/>
                  <a:gd name="T9" fmla="*/ 0 h 56"/>
                  <a:gd name="T10" fmla="*/ 1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2 h 56"/>
                  <a:gd name="T18" fmla="*/ 0 w 72"/>
                  <a:gd name="T19" fmla="*/ 3 h 56"/>
                  <a:gd name="T20" fmla="*/ 1 w 72"/>
                  <a:gd name="T21" fmla="*/ 4 h 56"/>
                  <a:gd name="T22" fmla="*/ 1 w 72"/>
                  <a:gd name="T23" fmla="*/ 4 h 56"/>
                  <a:gd name="T24" fmla="*/ 2 w 72"/>
                  <a:gd name="T25" fmla="*/ 4 h 56"/>
                  <a:gd name="T26" fmla="*/ 3 w 72"/>
                  <a:gd name="T27" fmla="*/ 3 h 56"/>
                  <a:gd name="T28" fmla="*/ 3 w 72"/>
                  <a:gd name="T29" fmla="*/ 3 h 56"/>
                  <a:gd name="T30" fmla="*/ 4 w 72"/>
                  <a:gd name="T31" fmla="*/ 2 h 56"/>
                  <a:gd name="T32" fmla="*/ 4 w 72"/>
                  <a:gd name="T33" fmla="*/ 1 h 56"/>
                  <a:gd name="T34" fmla="*/ 4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87" name="Freeform 40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2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1 h 72"/>
                  <a:gd name="T8" fmla="*/ 1 w 53"/>
                  <a:gd name="T9" fmla="*/ 2 h 72"/>
                  <a:gd name="T10" fmla="*/ 1 w 53"/>
                  <a:gd name="T11" fmla="*/ 3 h 72"/>
                  <a:gd name="T12" fmla="*/ 0 w 53"/>
                  <a:gd name="T13" fmla="*/ 4 h 72"/>
                  <a:gd name="T14" fmla="*/ 1 w 53"/>
                  <a:gd name="T15" fmla="*/ 4 h 72"/>
                  <a:gd name="T16" fmla="*/ 1 w 53"/>
                  <a:gd name="T17" fmla="*/ 5 h 72"/>
                  <a:gd name="T18" fmla="*/ 2 w 53"/>
                  <a:gd name="T19" fmla="*/ 5 h 72"/>
                  <a:gd name="T20" fmla="*/ 3 w 53"/>
                  <a:gd name="T21" fmla="*/ 5 h 72"/>
                  <a:gd name="T22" fmla="*/ 4 w 53"/>
                  <a:gd name="T23" fmla="*/ 4 h 72"/>
                  <a:gd name="T24" fmla="*/ 4 w 53"/>
                  <a:gd name="T25" fmla="*/ 4 h 72"/>
                  <a:gd name="T26" fmla="*/ 4 w 53"/>
                  <a:gd name="T27" fmla="*/ 3 h 72"/>
                  <a:gd name="T28" fmla="*/ 3 w 53"/>
                  <a:gd name="T29" fmla="*/ 2 h 72"/>
                  <a:gd name="T30" fmla="*/ 3 w 53"/>
                  <a:gd name="T31" fmla="*/ 1 h 72"/>
                  <a:gd name="T32" fmla="*/ 3 w 53"/>
                  <a:gd name="T33" fmla="*/ 1 h 72"/>
                  <a:gd name="T34" fmla="*/ 2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88" name="Freeform 41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2 h 57"/>
                  <a:gd name="T8" fmla="*/ 0 w 72"/>
                  <a:gd name="T9" fmla="*/ 3 h 57"/>
                  <a:gd name="T10" fmla="*/ 1 w 72"/>
                  <a:gd name="T11" fmla="*/ 3 h 57"/>
                  <a:gd name="T12" fmla="*/ 2 w 72"/>
                  <a:gd name="T13" fmla="*/ 4 h 57"/>
                  <a:gd name="T14" fmla="*/ 2 w 72"/>
                  <a:gd name="T15" fmla="*/ 4 h 57"/>
                  <a:gd name="T16" fmla="*/ 3 w 72"/>
                  <a:gd name="T17" fmla="*/ 4 h 57"/>
                  <a:gd name="T18" fmla="*/ 4 w 72"/>
                  <a:gd name="T19" fmla="*/ 3 h 57"/>
                  <a:gd name="T20" fmla="*/ 4 w 72"/>
                  <a:gd name="T21" fmla="*/ 2 h 57"/>
                  <a:gd name="T22" fmla="*/ 4 w 72"/>
                  <a:gd name="T23" fmla="*/ 1 h 57"/>
                  <a:gd name="T24" fmla="*/ 3 w 72"/>
                  <a:gd name="T25" fmla="*/ 1 h 57"/>
                  <a:gd name="T26" fmla="*/ 2 w 72"/>
                  <a:gd name="T27" fmla="*/ 1 h 57"/>
                  <a:gd name="T28" fmla="*/ 2 w 72"/>
                  <a:gd name="T29" fmla="*/ 0 h 57"/>
                  <a:gd name="T30" fmla="*/ 1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89" name="Freeform 42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3 h 58"/>
                  <a:gd name="T2" fmla="*/ 0 w 72"/>
                  <a:gd name="T3" fmla="*/ 4 h 58"/>
                  <a:gd name="T4" fmla="*/ 0 w 72"/>
                  <a:gd name="T5" fmla="*/ 4 h 58"/>
                  <a:gd name="T6" fmla="*/ 1 w 72"/>
                  <a:gd name="T7" fmla="*/ 4 h 58"/>
                  <a:gd name="T8" fmla="*/ 2 w 72"/>
                  <a:gd name="T9" fmla="*/ 4 h 58"/>
                  <a:gd name="T10" fmla="*/ 2 w 72"/>
                  <a:gd name="T11" fmla="*/ 4 h 58"/>
                  <a:gd name="T12" fmla="*/ 3 w 72"/>
                  <a:gd name="T13" fmla="*/ 4 h 58"/>
                  <a:gd name="T14" fmla="*/ 4 w 72"/>
                  <a:gd name="T15" fmla="*/ 3 h 58"/>
                  <a:gd name="T16" fmla="*/ 4 w 72"/>
                  <a:gd name="T17" fmla="*/ 2 h 58"/>
                  <a:gd name="T18" fmla="*/ 4 w 72"/>
                  <a:gd name="T19" fmla="*/ 1 h 58"/>
                  <a:gd name="T20" fmla="*/ 3 w 72"/>
                  <a:gd name="T21" fmla="*/ 1 h 58"/>
                  <a:gd name="T22" fmla="*/ 2 w 72"/>
                  <a:gd name="T23" fmla="*/ 0 h 58"/>
                  <a:gd name="T24" fmla="*/ 2 w 72"/>
                  <a:gd name="T25" fmla="*/ 1 h 58"/>
                  <a:gd name="T26" fmla="*/ 1 w 72"/>
                  <a:gd name="T27" fmla="*/ 1 h 58"/>
                  <a:gd name="T28" fmla="*/ 0 w 72"/>
                  <a:gd name="T29" fmla="*/ 2 h 58"/>
                  <a:gd name="T30" fmla="*/ 0 w 72"/>
                  <a:gd name="T31" fmla="*/ 3 h 58"/>
                  <a:gd name="T32" fmla="*/ 0 w 72"/>
                  <a:gd name="T33" fmla="*/ 3 h 58"/>
                  <a:gd name="T34" fmla="*/ 0 w 72"/>
                  <a:gd name="T35" fmla="*/ 3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90" name="Freeform 43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9 w 144"/>
                  <a:gd name="T1" fmla="*/ 0 h 167"/>
                  <a:gd name="T2" fmla="*/ 9 w 144"/>
                  <a:gd name="T3" fmla="*/ 2 h 167"/>
                  <a:gd name="T4" fmla="*/ 9 w 144"/>
                  <a:gd name="T5" fmla="*/ 4 h 167"/>
                  <a:gd name="T6" fmla="*/ 9 w 144"/>
                  <a:gd name="T7" fmla="*/ 6 h 167"/>
                  <a:gd name="T8" fmla="*/ 7 w 144"/>
                  <a:gd name="T9" fmla="*/ 7 h 167"/>
                  <a:gd name="T10" fmla="*/ 6 w 144"/>
                  <a:gd name="T11" fmla="*/ 9 h 167"/>
                  <a:gd name="T12" fmla="*/ 5 w 144"/>
                  <a:gd name="T13" fmla="*/ 10 h 167"/>
                  <a:gd name="T14" fmla="*/ 3 w 144"/>
                  <a:gd name="T15" fmla="*/ 11 h 167"/>
                  <a:gd name="T16" fmla="*/ 2 w 144"/>
                  <a:gd name="T17" fmla="*/ 11 h 167"/>
                  <a:gd name="T18" fmla="*/ 1 w 144"/>
                  <a:gd name="T19" fmla="*/ 11 h 167"/>
                  <a:gd name="T20" fmla="*/ 1 w 144"/>
                  <a:gd name="T21" fmla="*/ 10 h 167"/>
                  <a:gd name="T22" fmla="*/ 0 w 144"/>
                  <a:gd name="T23" fmla="*/ 9 h 167"/>
                  <a:gd name="T24" fmla="*/ 1 w 144"/>
                  <a:gd name="T25" fmla="*/ 8 h 167"/>
                  <a:gd name="T26" fmla="*/ 1 w 144"/>
                  <a:gd name="T27" fmla="*/ 7 h 167"/>
                  <a:gd name="T28" fmla="*/ 1 w 144"/>
                  <a:gd name="T29" fmla="*/ 6 h 167"/>
                  <a:gd name="T30" fmla="*/ 2 w 144"/>
                  <a:gd name="T31" fmla="*/ 6 h 167"/>
                  <a:gd name="T32" fmla="*/ 3 w 144"/>
                  <a:gd name="T33" fmla="*/ 6 h 167"/>
                  <a:gd name="T34" fmla="*/ 5 w 144"/>
                  <a:gd name="T35" fmla="*/ 5 h 167"/>
                  <a:gd name="T36" fmla="*/ 5 w 144"/>
                  <a:gd name="T37" fmla="*/ 5 h 167"/>
                  <a:gd name="T38" fmla="*/ 6 w 144"/>
                  <a:gd name="T39" fmla="*/ 4 h 167"/>
                  <a:gd name="T40" fmla="*/ 7 w 144"/>
                  <a:gd name="T41" fmla="*/ 3 h 167"/>
                  <a:gd name="T42" fmla="*/ 9 w 144"/>
                  <a:gd name="T43" fmla="*/ 2 h 167"/>
                  <a:gd name="T44" fmla="*/ 9 w 144"/>
                  <a:gd name="T45" fmla="*/ 1 h 167"/>
                  <a:gd name="T46" fmla="*/ 9 w 144"/>
                  <a:gd name="T47" fmla="*/ 1 h 167"/>
                  <a:gd name="T48" fmla="*/ 9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91" name="Freeform 44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3 w 204"/>
                  <a:gd name="T1" fmla="*/ 0 h 82"/>
                  <a:gd name="T2" fmla="*/ 13 w 204"/>
                  <a:gd name="T3" fmla="*/ 0 h 82"/>
                  <a:gd name="T4" fmla="*/ 12 w 204"/>
                  <a:gd name="T5" fmla="*/ 1 h 82"/>
                  <a:gd name="T6" fmla="*/ 11 w 204"/>
                  <a:gd name="T7" fmla="*/ 1 h 82"/>
                  <a:gd name="T8" fmla="*/ 11 w 204"/>
                  <a:gd name="T9" fmla="*/ 2 h 82"/>
                  <a:gd name="T10" fmla="*/ 10 w 204"/>
                  <a:gd name="T11" fmla="*/ 3 h 82"/>
                  <a:gd name="T12" fmla="*/ 9 w 204"/>
                  <a:gd name="T13" fmla="*/ 3 h 82"/>
                  <a:gd name="T14" fmla="*/ 7 w 204"/>
                  <a:gd name="T15" fmla="*/ 4 h 82"/>
                  <a:gd name="T16" fmla="*/ 7 w 204"/>
                  <a:gd name="T17" fmla="*/ 4 h 82"/>
                  <a:gd name="T18" fmla="*/ 6 w 204"/>
                  <a:gd name="T19" fmla="*/ 4 h 82"/>
                  <a:gd name="T20" fmla="*/ 6 w 204"/>
                  <a:gd name="T21" fmla="*/ 4 h 82"/>
                  <a:gd name="T22" fmla="*/ 5 w 204"/>
                  <a:gd name="T23" fmla="*/ 5 h 82"/>
                  <a:gd name="T24" fmla="*/ 3 w 204"/>
                  <a:gd name="T25" fmla="*/ 5 h 82"/>
                  <a:gd name="T26" fmla="*/ 3 w 204"/>
                  <a:gd name="T27" fmla="*/ 5 h 82"/>
                  <a:gd name="T28" fmla="*/ 3 w 204"/>
                  <a:gd name="T29" fmla="*/ 4 h 82"/>
                  <a:gd name="T30" fmla="*/ 2 w 204"/>
                  <a:gd name="T31" fmla="*/ 4 h 82"/>
                  <a:gd name="T32" fmla="*/ 1 w 204"/>
                  <a:gd name="T33" fmla="*/ 4 h 82"/>
                  <a:gd name="T34" fmla="*/ 1 w 204"/>
                  <a:gd name="T35" fmla="*/ 2 h 82"/>
                  <a:gd name="T36" fmla="*/ 0 w 204"/>
                  <a:gd name="T37" fmla="*/ 2 h 82"/>
                  <a:gd name="T38" fmla="*/ 1 w 204"/>
                  <a:gd name="T39" fmla="*/ 1 h 82"/>
                  <a:gd name="T40" fmla="*/ 2 w 204"/>
                  <a:gd name="T41" fmla="*/ 0 h 82"/>
                  <a:gd name="T42" fmla="*/ 3 w 204"/>
                  <a:gd name="T43" fmla="*/ 0 h 82"/>
                  <a:gd name="T44" fmla="*/ 3 w 204"/>
                  <a:gd name="T45" fmla="*/ 0 h 82"/>
                  <a:gd name="T46" fmla="*/ 5 w 204"/>
                  <a:gd name="T47" fmla="*/ 0 h 82"/>
                  <a:gd name="T48" fmla="*/ 6 w 204"/>
                  <a:gd name="T49" fmla="*/ 0 h 82"/>
                  <a:gd name="T50" fmla="*/ 6 w 204"/>
                  <a:gd name="T51" fmla="*/ 1 h 82"/>
                  <a:gd name="T52" fmla="*/ 7 w 204"/>
                  <a:gd name="T53" fmla="*/ 1 h 82"/>
                  <a:gd name="T54" fmla="*/ 9 w 204"/>
                  <a:gd name="T55" fmla="*/ 1 h 82"/>
                  <a:gd name="T56" fmla="*/ 10 w 204"/>
                  <a:gd name="T57" fmla="*/ 1 h 82"/>
                  <a:gd name="T58" fmla="*/ 12 w 204"/>
                  <a:gd name="T59" fmla="*/ 0 h 82"/>
                  <a:gd name="T60" fmla="*/ 12 w 204"/>
                  <a:gd name="T61" fmla="*/ 0 h 82"/>
                  <a:gd name="T62" fmla="*/ 13 w 204"/>
                  <a:gd name="T63" fmla="*/ 0 h 82"/>
                  <a:gd name="T64" fmla="*/ 13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92" name="Freeform 45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3 w 84"/>
                  <a:gd name="T3" fmla="*/ 2 h 208"/>
                  <a:gd name="T4" fmla="*/ 3 w 84"/>
                  <a:gd name="T5" fmla="*/ 3 h 208"/>
                  <a:gd name="T6" fmla="*/ 5 w 84"/>
                  <a:gd name="T7" fmla="*/ 5 h 208"/>
                  <a:gd name="T8" fmla="*/ 5 w 84"/>
                  <a:gd name="T9" fmla="*/ 7 h 208"/>
                  <a:gd name="T10" fmla="*/ 5 w 84"/>
                  <a:gd name="T11" fmla="*/ 8 h 208"/>
                  <a:gd name="T12" fmla="*/ 5 w 84"/>
                  <a:gd name="T13" fmla="*/ 10 h 208"/>
                  <a:gd name="T14" fmla="*/ 5 w 84"/>
                  <a:gd name="T15" fmla="*/ 12 h 208"/>
                  <a:gd name="T16" fmla="*/ 3 w 84"/>
                  <a:gd name="T17" fmla="*/ 13 h 208"/>
                  <a:gd name="T18" fmla="*/ 3 w 84"/>
                  <a:gd name="T19" fmla="*/ 13 h 208"/>
                  <a:gd name="T20" fmla="*/ 1 w 84"/>
                  <a:gd name="T21" fmla="*/ 13 h 208"/>
                  <a:gd name="T22" fmla="*/ 1 w 84"/>
                  <a:gd name="T23" fmla="*/ 13 h 208"/>
                  <a:gd name="T24" fmla="*/ 1 w 84"/>
                  <a:gd name="T25" fmla="*/ 12 h 208"/>
                  <a:gd name="T26" fmla="*/ 0 w 84"/>
                  <a:gd name="T27" fmla="*/ 11 h 208"/>
                  <a:gd name="T28" fmla="*/ 1 w 84"/>
                  <a:gd name="T29" fmla="*/ 10 h 208"/>
                  <a:gd name="T30" fmla="*/ 1 w 84"/>
                  <a:gd name="T31" fmla="*/ 9 h 208"/>
                  <a:gd name="T32" fmla="*/ 1 w 84"/>
                  <a:gd name="T33" fmla="*/ 7 h 208"/>
                  <a:gd name="T34" fmla="*/ 3 w 84"/>
                  <a:gd name="T35" fmla="*/ 6 h 208"/>
                  <a:gd name="T36" fmla="*/ 3 w 84"/>
                  <a:gd name="T37" fmla="*/ 3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93" name="Freeform 46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3 w 144"/>
                  <a:gd name="T5" fmla="*/ 1 h 170"/>
                  <a:gd name="T6" fmla="*/ 5 w 144"/>
                  <a:gd name="T7" fmla="*/ 2 h 170"/>
                  <a:gd name="T8" fmla="*/ 6 w 144"/>
                  <a:gd name="T9" fmla="*/ 3 h 170"/>
                  <a:gd name="T10" fmla="*/ 7 w 144"/>
                  <a:gd name="T11" fmla="*/ 4 h 170"/>
                  <a:gd name="T12" fmla="*/ 9 w 144"/>
                  <a:gd name="T13" fmla="*/ 5 h 170"/>
                  <a:gd name="T14" fmla="*/ 9 w 144"/>
                  <a:gd name="T15" fmla="*/ 7 h 170"/>
                  <a:gd name="T16" fmla="*/ 9 w 144"/>
                  <a:gd name="T17" fmla="*/ 8 h 170"/>
                  <a:gd name="T18" fmla="*/ 9 w 144"/>
                  <a:gd name="T19" fmla="*/ 9 h 170"/>
                  <a:gd name="T20" fmla="*/ 7 w 144"/>
                  <a:gd name="T21" fmla="*/ 10 h 170"/>
                  <a:gd name="T22" fmla="*/ 6 w 144"/>
                  <a:gd name="T23" fmla="*/ 10 h 170"/>
                  <a:gd name="T24" fmla="*/ 5 w 144"/>
                  <a:gd name="T25" fmla="*/ 10 h 170"/>
                  <a:gd name="T26" fmla="*/ 5 w 144"/>
                  <a:gd name="T27" fmla="*/ 9 h 170"/>
                  <a:gd name="T28" fmla="*/ 5 w 144"/>
                  <a:gd name="T29" fmla="*/ 8 h 170"/>
                  <a:gd name="T30" fmla="*/ 4 w 144"/>
                  <a:gd name="T31" fmla="*/ 7 h 170"/>
                  <a:gd name="T32" fmla="*/ 5 w 144"/>
                  <a:gd name="T33" fmla="*/ 6 h 170"/>
                  <a:gd name="T34" fmla="*/ 5 w 144"/>
                  <a:gd name="T35" fmla="*/ 5 h 170"/>
                  <a:gd name="T36" fmla="*/ 3 w 144"/>
                  <a:gd name="T37" fmla="*/ 3 h 170"/>
                  <a:gd name="T38" fmla="*/ 3 w 144"/>
                  <a:gd name="T39" fmla="*/ 2 h 170"/>
                  <a:gd name="T40" fmla="*/ 2 w 144"/>
                  <a:gd name="T41" fmla="*/ 1 h 170"/>
                  <a:gd name="T42" fmla="*/ 1 w 144"/>
                  <a:gd name="T43" fmla="*/ 1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94" name="Freeform 47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1 h 103"/>
                  <a:gd name="T2" fmla="*/ 0 w 199"/>
                  <a:gd name="T3" fmla="*/ 0 h 103"/>
                  <a:gd name="T4" fmla="*/ 1 w 199"/>
                  <a:gd name="T5" fmla="*/ 0 h 103"/>
                  <a:gd name="T6" fmla="*/ 2 w 199"/>
                  <a:gd name="T7" fmla="*/ 0 h 103"/>
                  <a:gd name="T8" fmla="*/ 3 w 199"/>
                  <a:gd name="T9" fmla="*/ 0 h 103"/>
                  <a:gd name="T10" fmla="*/ 4 w 199"/>
                  <a:gd name="T11" fmla="*/ 0 h 103"/>
                  <a:gd name="T12" fmla="*/ 5 w 199"/>
                  <a:gd name="T13" fmla="*/ 0 h 103"/>
                  <a:gd name="T14" fmla="*/ 6 w 199"/>
                  <a:gd name="T15" fmla="*/ 0 h 103"/>
                  <a:gd name="T16" fmla="*/ 7 w 199"/>
                  <a:gd name="T17" fmla="*/ 0 h 103"/>
                  <a:gd name="T18" fmla="*/ 8 w 199"/>
                  <a:gd name="T19" fmla="*/ 0 h 103"/>
                  <a:gd name="T20" fmla="*/ 8 w 199"/>
                  <a:gd name="T21" fmla="*/ 0 h 103"/>
                  <a:gd name="T22" fmla="*/ 9 w 199"/>
                  <a:gd name="T23" fmla="*/ 0 h 103"/>
                  <a:gd name="T24" fmla="*/ 10 w 199"/>
                  <a:gd name="T25" fmla="*/ 1 h 103"/>
                  <a:gd name="T26" fmla="*/ 10 w 199"/>
                  <a:gd name="T27" fmla="*/ 1 h 103"/>
                  <a:gd name="T28" fmla="*/ 11 w 199"/>
                  <a:gd name="T29" fmla="*/ 2 h 103"/>
                  <a:gd name="T30" fmla="*/ 11 w 199"/>
                  <a:gd name="T31" fmla="*/ 2 h 103"/>
                  <a:gd name="T32" fmla="*/ 12 w 199"/>
                  <a:gd name="T33" fmla="*/ 3 h 103"/>
                  <a:gd name="T34" fmla="*/ 12 w 199"/>
                  <a:gd name="T35" fmla="*/ 4 h 103"/>
                  <a:gd name="T36" fmla="*/ 12 w 199"/>
                  <a:gd name="T37" fmla="*/ 5 h 103"/>
                  <a:gd name="T38" fmla="*/ 11 w 199"/>
                  <a:gd name="T39" fmla="*/ 6 h 103"/>
                  <a:gd name="T40" fmla="*/ 10 w 199"/>
                  <a:gd name="T41" fmla="*/ 6 h 103"/>
                  <a:gd name="T42" fmla="*/ 9 w 199"/>
                  <a:gd name="T43" fmla="*/ 6 h 103"/>
                  <a:gd name="T44" fmla="*/ 8 w 199"/>
                  <a:gd name="T45" fmla="*/ 5 h 103"/>
                  <a:gd name="T46" fmla="*/ 7 w 199"/>
                  <a:gd name="T47" fmla="*/ 5 h 103"/>
                  <a:gd name="T48" fmla="*/ 6 w 199"/>
                  <a:gd name="T49" fmla="*/ 3 h 103"/>
                  <a:gd name="T50" fmla="*/ 6 w 199"/>
                  <a:gd name="T51" fmla="*/ 3 h 103"/>
                  <a:gd name="T52" fmla="*/ 5 w 199"/>
                  <a:gd name="T53" fmla="*/ 2 h 103"/>
                  <a:gd name="T54" fmla="*/ 4 w 199"/>
                  <a:gd name="T55" fmla="*/ 1 h 103"/>
                  <a:gd name="T56" fmla="*/ 2 w 199"/>
                  <a:gd name="T57" fmla="*/ 1 h 103"/>
                  <a:gd name="T58" fmla="*/ 1 w 199"/>
                  <a:gd name="T59" fmla="*/ 1 h 103"/>
                  <a:gd name="T60" fmla="*/ 0 w 199"/>
                  <a:gd name="T61" fmla="*/ 1 h 103"/>
                  <a:gd name="T62" fmla="*/ 0 w 199"/>
                  <a:gd name="T63" fmla="*/ 1 h 103"/>
                  <a:gd name="T64" fmla="*/ 0 w 199"/>
                  <a:gd name="T65" fmla="*/ 1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95" name="Freeform 48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5 w 107"/>
                  <a:gd name="T1" fmla="*/ 0 h 195"/>
                  <a:gd name="T2" fmla="*/ 6 w 107"/>
                  <a:gd name="T3" fmla="*/ 2 h 195"/>
                  <a:gd name="T4" fmla="*/ 6 w 107"/>
                  <a:gd name="T5" fmla="*/ 4 h 195"/>
                  <a:gd name="T6" fmla="*/ 6 w 107"/>
                  <a:gd name="T7" fmla="*/ 6 h 195"/>
                  <a:gd name="T8" fmla="*/ 6 w 107"/>
                  <a:gd name="T9" fmla="*/ 8 h 195"/>
                  <a:gd name="T10" fmla="*/ 6 w 107"/>
                  <a:gd name="T11" fmla="*/ 9 h 195"/>
                  <a:gd name="T12" fmla="*/ 5 w 107"/>
                  <a:gd name="T13" fmla="*/ 11 h 195"/>
                  <a:gd name="T14" fmla="*/ 4 w 107"/>
                  <a:gd name="T15" fmla="*/ 12 h 195"/>
                  <a:gd name="T16" fmla="*/ 2 w 107"/>
                  <a:gd name="T17" fmla="*/ 13 h 195"/>
                  <a:gd name="T18" fmla="*/ 1 w 107"/>
                  <a:gd name="T19" fmla="*/ 13 h 195"/>
                  <a:gd name="T20" fmla="*/ 0 w 107"/>
                  <a:gd name="T21" fmla="*/ 12 h 195"/>
                  <a:gd name="T22" fmla="*/ 0 w 107"/>
                  <a:gd name="T23" fmla="*/ 12 h 195"/>
                  <a:gd name="T24" fmla="*/ 0 w 107"/>
                  <a:gd name="T25" fmla="*/ 11 h 195"/>
                  <a:gd name="T26" fmla="*/ 0 w 107"/>
                  <a:gd name="T27" fmla="*/ 10 h 195"/>
                  <a:gd name="T28" fmla="*/ 0 w 107"/>
                  <a:gd name="T29" fmla="*/ 8 h 195"/>
                  <a:gd name="T30" fmla="*/ 1 w 107"/>
                  <a:gd name="T31" fmla="*/ 8 h 195"/>
                  <a:gd name="T32" fmla="*/ 2 w 107"/>
                  <a:gd name="T33" fmla="*/ 7 h 195"/>
                  <a:gd name="T34" fmla="*/ 3 w 107"/>
                  <a:gd name="T35" fmla="*/ 6 h 195"/>
                  <a:gd name="T36" fmla="*/ 4 w 107"/>
                  <a:gd name="T37" fmla="*/ 5 h 195"/>
                  <a:gd name="T38" fmla="*/ 4 w 107"/>
                  <a:gd name="T39" fmla="*/ 4 h 195"/>
                  <a:gd name="T40" fmla="*/ 5 w 107"/>
                  <a:gd name="T41" fmla="*/ 3 h 195"/>
                  <a:gd name="T42" fmla="*/ 5 w 107"/>
                  <a:gd name="T43" fmla="*/ 2 h 195"/>
                  <a:gd name="T44" fmla="*/ 5 w 107"/>
                  <a:gd name="T45" fmla="*/ 1 h 195"/>
                  <a:gd name="T46" fmla="*/ 5 w 107"/>
                  <a:gd name="T47" fmla="*/ 1 h 195"/>
                  <a:gd name="T48" fmla="*/ 5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96" name="Freeform 49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11 w 183"/>
                  <a:gd name="T1" fmla="*/ 0 h 126"/>
                  <a:gd name="T2" fmla="*/ 10 w 183"/>
                  <a:gd name="T3" fmla="*/ 2 h 126"/>
                  <a:gd name="T4" fmla="*/ 9 w 183"/>
                  <a:gd name="T5" fmla="*/ 4 h 126"/>
                  <a:gd name="T6" fmla="*/ 8 w 183"/>
                  <a:gd name="T7" fmla="*/ 5 h 126"/>
                  <a:gd name="T8" fmla="*/ 7 w 183"/>
                  <a:gd name="T9" fmla="*/ 6 h 126"/>
                  <a:gd name="T10" fmla="*/ 6 w 183"/>
                  <a:gd name="T11" fmla="*/ 7 h 126"/>
                  <a:gd name="T12" fmla="*/ 4 w 183"/>
                  <a:gd name="T13" fmla="*/ 8 h 126"/>
                  <a:gd name="T14" fmla="*/ 3 w 183"/>
                  <a:gd name="T15" fmla="*/ 8 h 126"/>
                  <a:gd name="T16" fmla="*/ 1 w 183"/>
                  <a:gd name="T17" fmla="*/ 8 h 126"/>
                  <a:gd name="T18" fmla="*/ 0 w 183"/>
                  <a:gd name="T19" fmla="*/ 7 h 126"/>
                  <a:gd name="T20" fmla="*/ 0 w 183"/>
                  <a:gd name="T21" fmla="*/ 6 h 126"/>
                  <a:gd name="T22" fmla="*/ 0 w 183"/>
                  <a:gd name="T23" fmla="*/ 6 h 126"/>
                  <a:gd name="T24" fmla="*/ 0 w 183"/>
                  <a:gd name="T25" fmla="*/ 5 h 126"/>
                  <a:gd name="T26" fmla="*/ 1 w 183"/>
                  <a:gd name="T27" fmla="*/ 4 h 126"/>
                  <a:gd name="T28" fmla="*/ 2 w 183"/>
                  <a:gd name="T29" fmla="*/ 4 h 126"/>
                  <a:gd name="T30" fmla="*/ 3 w 183"/>
                  <a:gd name="T31" fmla="*/ 3 h 126"/>
                  <a:gd name="T32" fmla="*/ 4 w 183"/>
                  <a:gd name="T33" fmla="*/ 4 h 126"/>
                  <a:gd name="T34" fmla="*/ 6 w 183"/>
                  <a:gd name="T35" fmla="*/ 4 h 126"/>
                  <a:gd name="T36" fmla="*/ 7 w 183"/>
                  <a:gd name="T37" fmla="*/ 3 h 126"/>
                  <a:gd name="T38" fmla="*/ 8 w 183"/>
                  <a:gd name="T39" fmla="*/ 3 h 126"/>
                  <a:gd name="T40" fmla="*/ 9 w 183"/>
                  <a:gd name="T41" fmla="*/ 2 h 126"/>
                  <a:gd name="T42" fmla="*/ 10 w 183"/>
                  <a:gd name="T43" fmla="*/ 2 h 126"/>
                  <a:gd name="T44" fmla="*/ 10 w 183"/>
                  <a:gd name="T45" fmla="*/ 1 h 126"/>
                  <a:gd name="T46" fmla="*/ 11 w 183"/>
                  <a:gd name="T47" fmla="*/ 1 h 126"/>
                  <a:gd name="T48" fmla="*/ 11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97" name="Freeform 50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2 w 102"/>
                  <a:gd name="T3" fmla="*/ 0 h 197"/>
                  <a:gd name="T4" fmla="*/ 3 w 102"/>
                  <a:gd name="T5" fmla="*/ 2 h 197"/>
                  <a:gd name="T6" fmla="*/ 5 w 102"/>
                  <a:gd name="T7" fmla="*/ 3 h 197"/>
                  <a:gd name="T8" fmla="*/ 6 w 102"/>
                  <a:gd name="T9" fmla="*/ 4 h 197"/>
                  <a:gd name="T10" fmla="*/ 6 w 102"/>
                  <a:gd name="T11" fmla="*/ 6 h 197"/>
                  <a:gd name="T12" fmla="*/ 7 w 102"/>
                  <a:gd name="T13" fmla="*/ 8 h 197"/>
                  <a:gd name="T14" fmla="*/ 7 w 102"/>
                  <a:gd name="T15" fmla="*/ 9 h 197"/>
                  <a:gd name="T16" fmla="*/ 6 w 102"/>
                  <a:gd name="T17" fmla="*/ 11 h 197"/>
                  <a:gd name="T18" fmla="*/ 5 w 102"/>
                  <a:gd name="T19" fmla="*/ 11 h 197"/>
                  <a:gd name="T20" fmla="*/ 5 w 102"/>
                  <a:gd name="T21" fmla="*/ 12 h 197"/>
                  <a:gd name="T22" fmla="*/ 4 w 102"/>
                  <a:gd name="T23" fmla="*/ 12 h 197"/>
                  <a:gd name="T24" fmla="*/ 3 w 102"/>
                  <a:gd name="T25" fmla="*/ 11 h 197"/>
                  <a:gd name="T26" fmla="*/ 2 w 102"/>
                  <a:gd name="T27" fmla="*/ 10 h 197"/>
                  <a:gd name="T28" fmla="*/ 2 w 102"/>
                  <a:gd name="T29" fmla="*/ 9 h 197"/>
                  <a:gd name="T30" fmla="*/ 2 w 102"/>
                  <a:gd name="T31" fmla="*/ 8 h 197"/>
                  <a:gd name="T32" fmla="*/ 2 w 102"/>
                  <a:gd name="T33" fmla="*/ 7 h 197"/>
                  <a:gd name="T34" fmla="*/ 3 w 102"/>
                  <a:gd name="T35" fmla="*/ 6 h 197"/>
                  <a:gd name="T36" fmla="*/ 3 w 102"/>
                  <a:gd name="T37" fmla="*/ 4 h 197"/>
                  <a:gd name="T38" fmla="*/ 2 w 102"/>
                  <a:gd name="T39" fmla="*/ 3 h 197"/>
                  <a:gd name="T40" fmla="*/ 2 w 102"/>
                  <a:gd name="T41" fmla="*/ 2 h 197"/>
                  <a:gd name="T42" fmla="*/ 1 w 102"/>
                  <a:gd name="T43" fmla="*/ 1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98" name="Freeform 51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3 w 180"/>
                  <a:gd name="T5" fmla="*/ 0 h 129"/>
                  <a:gd name="T6" fmla="*/ 6 w 180"/>
                  <a:gd name="T7" fmla="*/ 0 h 129"/>
                  <a:gd name="T8" fmla="*/ 7 w 180"/>
                  <a:gd name="T9" fmla="*/ 1 h 129"/>
                  <a:gd name="T10" fmla="*/ 9 w 180"/>
                  <a:gd name="T11" fmla="*/ 1 h 129"/>
                  <a:gd name="T12" fmla="*/ 10 w 180"/>
                  <a:gd name="T13" fmla="*/ 2 h 129"/>
                  <a:gd name="T14" fmla="*/ 11 w 180"/>
                  <a:gd name="T15" fmla="*/ 4 h 129"/>
                  <a:gd name="T16" fmla="*/ 11 w 180"/>
                  <a:gd name="T17" fmla="*/ 5 h 129"/>
                  <a:gd name="T18" fmla="*/ 11 w 180"/>
                  <a:gd name="T19" fmla="*/ 6 h 129"/>
                  <a:gd name="T20" fmla="*/ 11 w 180"/>
                  <a:gd name="T21" fmla="*/ 7 h 129"/>
                  <a:gd name="T22" fmla="*/ 10 w 180"/>
                  <a:gd name="T23" fmla="*/ 8 h 129"/>
                  <a:gd name="T24" fmla="*/ 9 w 180"/>
                  <a:gd name="T25" fmla="*/ 8 h 129"/>
                  <a:gd name="T26" fmla="*/ 7 w 180"/>
                  <a:gd name="T27" fmla="*/ 7 h 129"/>
                  <a:gd name="T28" fmla="*/ 6 w 180"/>
                  <a:gd name="T29" fmla="*/ 6 h 129"/>
                  <a:gd name="T30" fmla="*/ 6 w 180"/>
                  <a:gd name="T31" fmla="*/ 5 h 129"/>
                  <a:gd name="T32" fmla="*/ 6 w 180"/>
                  <a:gd name="T33" fmla="*/ 4 h 129"/>
                  <a:gd name="T34" fmla="*/ 6 w 180"/>
                  <a:gd name="T35" fmla="*/ 3 h 129"/>
                  <a:gd name="T36" fmla="*/ 5 w 180"/>
                  <a:gd name="T37" fmla="*/ 2 h 129"/>
                  <a:gd name="T38" fmla="*/ 3 w 180"/>
                  <a:gd name="T39" fmla="*/ 1 h 129"/>
                  <a:gd name="T40" fmla="*/ 3 w 180"/>
                  <a:gd name="T41" fmla="*/ 1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99" name="Freeform 52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3 h 85"/>
                  <a:gd name="T2" fmla="*/ 1 w 206"/>
                  <a:gd name="T3" fmla="*/ 2 h 85"/>
                  <a:gd name="T4" fmla="*/ 2 w 206"/>
                  <a:gd name="T5" fmla="*/ 2 h 85"/>
                  <a:gd name="T6" fmla="*/ 3 w 206"/>
                  <a:gd name="T7" fmla="*/ 1 h 85"/>
                  <a:gd name="T8" fmla="*/ 3 w 206"/>
                  <a:gd name="T9" fmla="*/ 1 h 85"/>
                  <a:gd name="T10" fmla="*/ 3 w 206"/>
                  <a:gd name="T11" fmla="*/ 1 h 85"/>
                  <a:gd name="T12" fmla="*/ 5 w 206"/>
                  <a:gd name="T13" fmla="*/ 0 h 85"/>
                  <a:gd name="T14" fmla="*/ 6 w 206"/>
                  <a:gd name="T15" fmla="*/ 0 h 85"/>
                  <a:gd name="T16" fmla="*/ 6 w 206"/>
                  <a:gd name="T17" fmla="*/ 0 h 85"/>
                  <a:gd name="T18" fmla="*/ 7 w 206"/>
                  <a:gd name="T19" fmla="*/ 0 h 85"/>
                  <a:gd name="T20" fmla="*/ 9 w 206"/>
                  <a:gd name="T21" fmla="*/ 0 h 85"/>
                  <a:gd name="T22" fmla="*/ 9 w 206"/>
                  <a:gd name="T23" fmla="*/ 0 h 85"/>
                  <a:gd name="T24" fmla="*/ 10 w 206"/>
                  <a:gd name="T25" fmla="*/ 0 h 85"/>
                  <a:gd name="T26" fmla="*/ 11 w 206"/>
                  <a:gd name="T27" fmla="*/ 0 h 85"/>
                  <a:gd name="T28" fmla="*/ 12 w 206"/>
                  <a:gd name="T29" fmla="*/ 0 h 85"/>
                  <a:gd name="T30" fmla="*/ 12 w 206"/>
                  <a:gd name="T31" fmla="*/ 1 h 85"/>
                  <a:gd name="T32" fmla="*/ 13 w 206"/>
                  <a:gd name="T33" fmla="*/ 1 h 85"/>
                  <a:gd name="T34" fmla="*/ 13 w 206"/>
                  <a:gd name="T35" fmla="*/ 2 h 85"/>
                  <a:gd name="T36" fmla="*/ 13 w 206"/>
                  <a:gd name="T37" fmla="*/ 3 h 85"/>
                  <a:gd name="T38" fmla="*/ 13 w 206"/>
                  <a:gd name="T39" fmla="*/ 4 h 85"/>
                  <a:gd name="T40" fmla="*/ 12 w 206"/>
                  <a:gd name="T41" fmla="*/ 5 h 85"/>
                  <a:gd name="T42" fmla="*/ 11 w 206"/>
                  <a:gd name="T43" fmla="*/ 5 h 85"/>
                  <a:gd name="T44" fmla="*/ 10 w 206"/>
                  <a:gd name="T45" fmla="*/ 5 h 85"/>
                  <a:gd name="T46" fmla="*/ 9 w 206"/>
                  <a:gd name="T47" fmla="*/ 4 h 85"/>
                  <a:gd name="T48" fmla="*/ 7 w 206"/>
                  <a:gd name="T49" fmla="*/ 3 h 85"/>
                  <a:gd name="T50" fmla="*/ 6 w 206"/>
                  <a:gd name="T51" fmla="*/ 3 h 85"/>
                  <a:gd name="T52" fmla="*/ 6 w 206"/>
                  <a:gd name="T53" fmla="*/ 2 h 85"/>
                  <a:gd name="T54" fmla="*/ 5 w 206"/>
                  <a:gd name="T55" fmla="*/ 2 h 85"/>
                  <a:gd name="T56" fmla="*/ 3 w 206"/>
                  <a:gd name="T57" fmla="*/ 2 h 85"/>
                  <a:gd name="T58" fmla="*/ 2 w 206"/>
                  <a:gd name="T59" fmla="*/ 3 h 85"/>
                  <a:gd name="T60" fmla="*/ 1 w 206"/>
                  <a:gd name="T61" fmla="*/ 3 h 85"/>
                  <a:gd name="T62" fmla="*/ 1 w 206"/>
                  <a:gd name="T63" fmla="*/ 3 h 85"/>
                  <a:gd name="T64" fmla="*/ 0 w 206"/>
                  <a:gd name="T65" fmla="*/ 3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0" name="Freeform 53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2 w 147"/>
                  <a:gd name="T3" fmla="*/ 0 h 95"/>
                  <a:gd name="T4" fmla="*/ 3 w 147"/>
                  <a:gd name="T5" fmla="*/ 0 h 95"/>
                  <a:gd name="T6" fmla="*/ 5 w 147"/>
                  <a:gd name="T7" fmla="*/ 0 h 95"/>
                  <a:gd name="T8" fmla="*/ 6 w 147"/>
                  <a:gd name="T9" fmla="*/ 0 h 95"/>
                  <a:gd name="T10" fmla="*/ 7 w 147"/>
                  <a:gd name="T11" fmla="*/ 1 h 95"/>
                  <a:gd name="T12" fmla="*/ 8 w 147"/>
                  <a:gd name="T13" fmla="*/ 1 h 95"/>
                  <a:gd name="T14" fmla="*/ 9 w 147"/>
                  <a:gd name="T15" fmla="*/ 2 h 95"/>
                  <a:gd name="T16" fmla="*/ 10 w 147"/>
                  <a:gd name="T17" fmla="*/ 3 h 95"/>
                  <a:gd name="T18" fmla="*/ 10 w 147"/>
                  <a:gd name="T19" fmla="*/ 4 h 95"/>
                  <a:gd name="T20" fmla="*/ 9 w 147"/>
                  <a:gd name="T21" fmla="*/ 5 h 95"/>
                  <a:gd name="T22" fmla="*/ 9 w 147"/>
                  <a:gd name="T23" fmla="*/ 5 h 95"/>
                  <a:gd name="T24" fmla="*/ 8 w 147"/>
                  <a:gd name="T25" fmla="*/ 5 h 95"/>
                  <a:gd name="T26" fmla="*/ 7 w 147"/>
                  <a:gd name="T27" fmla="*/ 5 h 95"/>
                  <a:gd name="T28" fmla="*/ 6 w 147"/>
                  <a:gd name="T29" fmla="*/ 5 h 95"/>
                  <a:gd name="T30" fmla="*/ 6 w 147"/>
                  <a:gd name="T31" fmla="*/ 4 h 95"/>
                  <a:gd name="T32" fmla="*/ 5 w 147"/>
                  <a:gd name="T33" fmla="*/ 3 h 95"/>
                  <a:gd name="T34" fmla="*/ 5 w 147"/>
                  <a:gd name="T35" fmla="*/ 2 h 95"/>
                  <a:gd name="T36" fmla="*/ 4 w 147"/>
                  <a:gd name="T37" fmla="*/ 2 h 95"/>
                  <a:gd name="T38" fmla="*/ 4 w 147"/>
                  <a:gd name="T39" fmla="*/ 1 h 95"/>
                  <a:gd name="T40" fmla="*/ 3 w 147"/>
                  <a:gd name="T41" fmla="*/ 1 h 95"/>
                  <a:gd name="T42" fmla="*/ 2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1" name="Freeform 54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1 w 87"/>
                  <a:gd name="T3" fmla="*/ 1 h 154"/>
                  <a:gd name="T4" fmla="*/ 2 w 87"/>
                  <a:gd name="T5" fmla="*/ 1 h 154"/>
                  <a:gd name="T6" fmla="*/ 3 w 87"/>
                  <a:gd name="T7" fmla="*/ 2 h 154"/>
                  <a:gd name="T8" fmla="*/ 4 w 87"/>
                  <a:gd name="T9" fmla="*/ 3 h 154"/>
                  <a:gd name="T10" fmla="*/ 5 w 87"/>
                  <a:gd name="T11" fmla="*/ 5 h 154"/>
                  <a:gd name="T12" fmla="*/ 5 w 87"/>
                  <a:gd name="T13" fmla="*/ 6 h 154"/>
                  <a:gd name="T14" fmla="*/ 5 w 87"/>
                  <a:gd name="T15" fmla="*/ 7 h 154"/>
                  <a:gd name="T16" fmla="*/ 5 w 87"/>
                  <a:gd name="T17" fmla="*/ 9 h 154"/>
                  <a:gd name="T18" fmla="*/ 4 w 87"/>
                  <a:gd name="T19" fmla="*/ 10 h 154"/>
                  <a:gd name="T20" fmla="*/ 3 w 87"/>
                  <a:gd name="T21" fmla="*/ 10 h 154"/>
                  <a:gd name="T22" fmla="*/ 3 w 87"/>
                  <a:gd name="T23" fmla="*/ 10 h 154"/>
                  <a:gd name="T24" fmla="*/ 2 w 87"/>
                  <a:gd name="T25" fmla="*/ 9 h 154"/>
                  <a:gd name="T26" fmla="*/ 1 w 87"/>
                  <a:gd name="T27" fmla="*/ 9 h 154"/>
                  <a:gd name="T28" fmla="*/ 1 w 87"/>
                  <a:gd name="T29" fmla="*/ 7 h 154"/>
                  <a:gd name="T30" fmla="*/ 1 w 87"/>
                  <a:gd name="T31" fmla="*/ 6 h 154"/>
                  <a:gd name="T32" fmla="*/ 1 w 87"/>
                  <a:gd name="T33" fmla="*/ 5 h 154"/>
                  <a:gd name="T34" fmla="*/ 2 w 87"/>
                  <a:gd name="T35" fmla="*/ 5 h 154"/>
                  <a:gd name="T36" fmla="*/ 1 w 87"/>
                  <a:gd name="T37" fmla="*/ 3 h 154"/>
                  <a:gd name="T38" fmla="*/ 1 w 87"/>
                  <a:gd name="T39" fmla="*/ 2 h 154"/>
                  <a:gd name="T40" fmla="*/ 1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2" name="Freeform 55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4 h 69"/>
                  <a:gd name="T2" fmla="*/ 1 w 161"/>
                  <a:gd name="T3" fmla="*/ 3 h 69"/>
                  <a:gd name="T4" fmla="*/ 2 w 161"/>
                  <a:gd name="T5" fmla="*/ 2 h 69"/>
                  <a:gd name="T6" fmla="*/ 4 w 161"/>
                  <a:gd name="T7" fmla="*/ 1 h 69"/>
                  <a:gd name="T8" fmla="*/ 5 w 161"/>
                  <a:gd name="T9" fmla="*/ 0 h 69"/>
                  <a:gd name="T10" fmla="*/ 6 w 161"/>
                  <a:gd name="T11" fmla="*/ 0 h 69"/>
                  <a:gd name="T12" fmla="*/ 7 w 161"/>
                  <a:gd name="T13" fmla="*/ 0 h 69"/>
                  <a:gd name="T14" fmla="*/ 9 w 161"/>
                  <a:gd name="T15" fmla="*/ 0 h 69"/>
                  <a:gd name="T16" fmla="*/ 10 w 161"/>
                  <a:gd name="T17" fmla="*/ 0 h 69"/>
                  <a:gd name="T18" fmla="*/ 10 w 161"/>
                  <a:gd name="T19" fmla="*/ 1 h 69"/>
                  <a:gd name="T20" fmla="*/ 11 w 161"/>
                  <a:gd name="T21" fmla="*/ 2 h 69"/>
                  <a:gd name="T22" fmla="*/ 10 w 161"/>
                  <a:gd name="T23" fmla="*/ 2 h 69"/>
                  <a:gd name="T24" fmla="*/ 10 w 161"/>
                  <a:gd name="T25" fmla="*/ 3 h 69"/>
                  <a:gd name="T26" fmla="*/ 9 w 161"/>
                  <a:gd name="T27" fmla="*/ 3 h 69"/>
                  <a:gd name="T28" fmla="*/ 8 w 161"/>
                  <a:gd name="T29" fmla="*/ 4 h 69"/>
                  <a:gd name="T30" fmla="*/ 7 w 161"/>
                  <a:gd name="T31" fmla="*/ 3 h 69"/>
                  <a:gd name="T32" fmla="*/ 6 w 161"/>
                  <a:gd name="T33" fmla="*/ 3 h 69"/>
                  <a:gd name="T34" fmla="*/ 5 w 161"/>
                  <a:gd name="T35" fmla="*/ 3 h 69"/>
                  <a:gd name="T36" fmla="*/ 4 w 161"/>
                  <a:gd name="T37" fmla="*/ 2 h 69"/>
                  <a:gd name="T38" fmla="*/ 3 w 161"/>
                  <a:gd name="T39" fmla="*/ 3 h 69"/>
                  <a:gd name="T40" fmla="*/ 3 w 161"/>
                  <a:gd name="T41" fmla="*/ 3 h 69"/>
                  <a:gd name="T42" fmla="*/ 2 w 161"/>
                  <a:gd name="T43" fmla="*/ 3 h 69"/>
                  <a:gd name="T44" fmla="*/ 1 w 161"/>
                  <a:gd name="T45" fmla="*/ 4 h 69"/>
                  <a:gd name="T46" fmla="*/ 1 w 161"/>
                  <a:gd name="T47" fmla="*/ 4 h 69"/>
                  <a:gd name="T48" fmla="*/ 0 w 161"/>
                  <a:gd name="T49" fmla="*/ 4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3" name="Freeform 56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8 h 133"/>
                  <a:gd name="T2" fmla="*/ 1 w 114"/>
                  <a:gd name="T3" fmla="*/ 6 h 133"/>
                  <a:gd name="T4" fmla="*/ 1 w 114"/>
                  <a:gd name="T5" fmla="*/ 5 h 133"/>
                  <a:gd name="T6" fmla="*/ 1 w 114"/>
                  <a:gd name="T7" fmla="*/ 4 h 133"/>
                  <a:gd name="T8" fmla="*/ 2 w 114"/>
                  <a:gd name="T9" fmla="*/ 2 h 133"/>
                  <a:gd name="T10" fmla="*/ 3 w 114"/>
                  <a:gd name="T11" fmla="*/ 1 h 133"/>
                  <a:gd name="T12" fmla="*/ 4 w 114"/>
                  <a:gd name="T13" fmla="*/ 0 h 133"/>
                  <a:gd name="T14" fmla="*/ 5 w 114"/>
                  <a:gd name="T15" fmla="*/ 0 h 133"/>
                  <a:gd name="T16" fmla="*/ 6 w 114"/>
                  <a:gd name="T17" fmla="*/ 0 h 133"/>
                  <a:gd name="T18" fmla="*/ 7 w 114"/>
                  <a:gd name="T19" fmla="*/ 0 h 133"/>
                  <a:gd name="T20" fmla="*/ 7 w 114"/>
                  <a:gd name="T21" fmla="*/ 0 h 133"/>
                  <a:gd name="T22" fmla="*/ 7 w 114"/>
                  <a:gd name="T23" fmla="*/ 1 h 133"/>
                  <a:gd name="T24" fmla="*/ 7 w 114"/>
                  <a:gd name="T25" fmla="*/ 2 h 133"/>
                  <a:gd name="T26" fmla="*/ 7 w 114"/>
                  <a:gd name="T27" fmla="*/ 2 h 133"/>
                  <a:gd name="T28" fmla="*/ 6 w 114"/>
                  <a:gd name="T29" fmla="*/ 3 h 133"/>
                  <a:gd name="T30" fmla="*/ 6 w 114"/>
                  <a:gd name="T31" fmla="*/ 4 h 133"/>
                  <a:gd name="T32" fmla="*/ 4 w 114"/>
                  <a:gd name="T33" fmla="*/ 4 h 133"/>
                  <a:gd name="T34" fmla="*/ 4 w 114"/>
                  <a:gd name="T35" fmla="*/ 4 h 133"/>
                  <a:gd name="T36" fmla="*/ 3 w 114"/>
                  <a:gd name="T37" fmla="*/ 4 h 133"/>
                  <a:gd name="T38" fmla="*/ 2 w 114"/>
                  <a:gd name="T39" fmla="*/ 5 h 133"/>
                  <a:gd name="T40" fmla="*/ 2 w 114"/>
                  <a:gd name="T41" fmla="*/ 6 h 133"/>
                  <a:gd name="T42" fmla="*/ 1 w 114"/>
                  <a:gd name="T43" fmla="*/ 7 h 133"/>
                  <a:gd name="T44" fmla="*/ 1 w 114"/>
                  <a:gd name="T45" fmla="*/ 7 h 133"/>
                  <a:gd name="T46" fmla="*/ 1 w 114"/>
                  <a:gd name="T47" fmla="*/ 8 h 133"/>
                  <a:gd name="T48" fmla="*/ 0 w 114"/>
                  <a:gd name="T49" fmla="*/ 8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4" name="Freeform 57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1 h 163"/>
                  <a:gd name="T2" fmla="*/ 1 w 70"/>
                  <a:gd name="T3" fmla="*/ 10 h 163"/>
                  <a:gd name="T4" fmla="*/ 1 w 70"/>
                  <a:gd name="T5" fmla="*/ 8 h 163"/>
                  <a:gd name="T6" fmla="*/ 1 w 70"/>
                  <a:gd name="T7" fmla="*/ 7 h 163"/>
                  <a:gd name="T8" fmla="*/ 0 w 70"/>
                  <a:gd name="T9" fmla="*/ 5 h 163"/>
                  <a:gd name="T10" fmla="*/ 0 w 70"/>
                  <a:gd name="T11" fmla="*/ 4 h 163"/>
                  <a:gd name="T12" fmla="*/ 1 w 70"/>
                  <a:gd name="T13" fmla="*/ 3 h 163"/>
                  <a:gd name="T14" fmla="*/ 1 w 70"/>
                  <a:gd name="T15" fmla="*/ 2 h 163"/>
                  <a:gd name="T16" fmla="*/ 1 w 70"/>
                  <a:gd name="T17" fmla="*/ 1 h 163"/>
                  <a:gd name="T18" fmla="*/ 2 w 70"/>
                  <a:gd name="T19" fmla="*/ 0 h 163"/>
                  <a:gd name="T20" fmla="*/ 3 w 70"/>
                  <a:gd name="T21" fmla="*/ 1 h 163"/>
                  <a:gd name="T22" fmla="*/ 4 w 70"/>
                  <a:gd name="T23" fmla="*/ 1 h 163"/>
                  <a:gd name="T24" fmla="*/ 4 w 70"/>
                  <a:gd name="T25" fmla="*/ 2 h 163"/>
                  <a:gd name="T26" fmla="*/ 4 w 70"/>
                  <a:gd name="T27" fmla="*/ 3 h 163"/>
                  <a:gd name="T28" fmla="*/ 4 w 70"/>
                  <a:gd name="T29" fmla="*/ 3 h 163"/>
                  <a:gd name="T30" fmla="*/ 3 w 70"/>
                  <a:gd name="T31" fmla="*/ 4 h 163"/>
                  <a:gd name="T32" fmla="*/ 3 w 70"/>
                  <a:gd name="T33" fmla="*/ 5 h 163"/>
                  <a:gd name="T34" fmla="*/ 2 w 70"/>
                  <a:gd name="T35" fmla="*/ 7 h 163"/>
                  <a:gd name="T36" fmla="*/ 1 w 70"/>
                  <a:gd name="T37" fmla="*/ 8 h 163"/>
                  <a:gd name="T38" fmla="*/ 1 w 70"/>
                  <a:gd name="T39" fmla="*/ 10 h 163"/>
                  <a:gd name="T40" fmla="*/ 1 w 70"/>
                  <a:gd name="T41" fmla="*/ 1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5" name="Freeform 58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1 w 361"/>
                  <a:gd name="T9" fmla="*/ 1 h 348"/>
                  <a:gd name="T10" fmla="*/ 2 w 361"/>
                  <a:gd name="T11" fmla="*/ 1 h 348"/>
                  <a:gd name="T12" fmla="*/ 4 w 361"/>
                  <a:gd name="T13" fmla="*/ 1 h 348"/>
                  <a:gd name="T14" fmla="*/ 6 w 361"/>
                  <a:gd name="T15" fmla="*/ 1 h 348"/>
                  <a:gd name="T16" fmla="*/ 8 w 361"/>
                  <a:gd name="T17" fmla="*/ 3 h 348"/>
                  <a:gd name="T18" fmla="*/ 10 w 361"/>
                  <a:gd name="T19" fmla="*/ 3 h 348"/>
                  <a:gd name="T20" fmla="*/ 12 w 361"/>
                  <a:gd name="T21" fmla="*/ 5 h 348"/>
                  <a:gd name="T22" fmla="*/ 14 w 361"/>
                  <a:gd name="T23" fmla="*/ 6 h 348"/>
                  <a:gd name="T24" fmla="*/ 16 w 361"/>
                  <a:gd name="T25" fmla="*/ 7 h 348"/>
                  <a:gd name="T26" fmla="*/ 18 w 361"/>
                  <a:gd name="T27" fmla="*/ 10 h 348"/>
                  <a:gd name="T28" fmla="*/ 19 w 361"/>
                  <a:gd name="T29" fmla="*/ 11 h 348"/>
                  <a:gd name="T30" fmla="*/ 21 w 361"/>
                  <a:gd name="T31" fmla="*/ 13 h 348"/>
                  <a:gd name="T32" fmla="*/ 22 w 361"/>
                  <a:gd name="T33" fmla="*/ 15 h 348"/>
                  <a:gd name="T34" fmla="*/ 22 w 361"/>
                  <a:gd name="T35" fmla="*/ 17 h 348"/>
                  <a:gd name="T36" fmla="*/ 22 w 361"/>
                  <a:gd name="T37" fmla="*/ 18 h 348"/>
                  <a:gd name="T38" fmla="*/ 22 w 361"/>
                  <a:gd name="T39" fmla="*/ 19 h 348"/>
                  <a:gd name="T40" fmla="*/ 21 w 361"/>
                  <a:gd name="T41" fmla="*/ 20 h 348"/>
                  <a:gd name="T42" fmla="*/ 21 w 361"/>
                  <a:gd name="T43" fmla="*/ 21 h 348"/>
                  <a:gd name="T44" fmla="*/ 20 w 361"/>
                  <a:gd name="T45" fmla="*/ 22 h 348"/>
                  <a:gd name="T46" fmla="*/ 20 w 361"/>
                  <a:gd name="T47" fmla="*/ 22 h 348"/>
                  <a:gd name="T48" fmla="*/ 20 w 361"/>
                  <a:gd name="T49" fmla="*/ 22 h 348"/>
                  <a:gd name="T50" fmla="*/ 20 w 361"/>
                  <a:gd name="T51" fmla="*/ 22 h 348"/>
                  <a:gd name="T52" fmla="*/ 20 w 361"/>
                  <a:gd name="T53" fmla="*/ 22 h 348"/>
                  <a:gd name="T54" fmla="*/ 20 w 361"/>
                  <a:gd name="T55" fmla="*/ 21 h 348"/>
                  <a:gd name="T56" fmla="*/ 21 w 361"/>
                  <a:gd name="T57" fmla="*/ 20 h 348"/>
                  <a:gd name="T58" fmla="*/ 21 w 361"/>
                  <a:gd name="T59" fmla="*/ 20 h 348"/>
                  <a:gd name="T60" fmla="*/ 21 w 361"/>
                  <a:gd name="T61" fmla="*/ 18 h 348"/>
                  <a:gd name="T62" fmla="*/ 21 w 361"/>
                  <a:gd name="T63" fmla="*/ 17 h 348"/>
                  <a:gd name="T64" fmla="*/ 21 w 361"/>
                  <a:gd name="T65" fmla="*/ 15 h 348"/>
                  <a:gd name="T66" fmla="*/ 20 w 361"/>
                  <a:gd name="T67" fmla="*/ 13 h 348"/>
                  <a:gd name="T68" fmla="*/ 19 w 361"/>
                  <a:gd name="T69" fmla="*/ 12 h 348"/>
                  <a:gd name="T70" fmla="*/ 17 w 361"/>
                  <a:gd name="T71" fmla="*/ 11 h 348"/>
                  <a:gd name="T72" fmla="*/ 15 w 361"/>
                  <a:gd name="T73" fmla="*/ 9 h 348"/>
                  <a:gd name="T74" fmla="*/ 12 w 361"/>
                  <a:gd name="T75" fmla="*/ 6 h 348"/>
                  <a:gd name="T76" fmla="*/ 9 w 361"/>
                  <a:gd name="T77" fmla="*/ 5 h 348"/>
                  <a:gd name="T78" fmla="*/ 5 w 361"/>
                  <a:gd name="T79" fmla="*/ 3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6" name="Freeform 59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2 w 126"/>
                  <a:gd name="T1" fmla="*/ 0 h 343"/>
                  <a:gd name="T2" fmla="*/ 1 w 126"/>
                  <a:gd name="T3" fmla="*/ 1 h 343"/>
                  <a:gd name="T4" fmla="*/ 1 w 126"/>
                  <a:gd name="T5" fmla="*/ 4 h 343"/>
                  <a:gd name="T6" fmla="*/ 0 w 126"/>
                  <a:gd name="T7" fmla="*/ 7 h 343"/>
                  <a:gd name="T8" fmla="*/ 1 w 126"/>
                  <a:gd name="T9" fmla="*/ 10 h 343"/>
                  <a:gd name="T10" fmla="*/ 2 w 126"/>
                  <a:gd name="T11" fmla="*/ 14 h 343"/>
                  <a:gd name="T12" fmla="*/ 3 w 126"/>
                  <a:gd name="T13" fmla="*/ 17 h 343"/>
                  <a:gd name="T14" fmla="*/ 5 w 126"/>
                  <a:gd name="T15" fmla="*/ 19 h 343"/>
                  <a:gd name="T16" fmla="*/ 8 w 126"/>
                  <a:gd name="T17" fmla="*/ 21 h 343"/>
                  <a:gd name="T18" fmla="*/ 8 w 126"/>
                  <a:gd name="T19" fmla="*/ 21 h 343"/>
                  <a:gd name="T20" fmla="*/ 8 w 126"/>
                  <a:gd name="T21" fmla="*/ 20 h 343"/>
                  <a:gd name="T22" fmla="*/ 7 w 126"/>
                  <a:gd name="T23" fmla="*/ 20 h 343"/>
                  <a:gd name="T24" fmla="*/ 6 w 126"/>
                  <a:gd name="T25" fmla="*/ 19 h 343"/>
                  <a:gd name="T26" fmla="*/ 5 w 126"/>
                  <a:gd name="T27" fmla="*/ 18 h 343"/>
                  <a:gd name="T28" fmla="*/ 4 w 126"/>
                  <a:gd name="T29" fmla="*/ 16 h 343"/>
                  <a:gd name="T30" fmla="*/ 3 w 126"/>
                  <a:gd name="T31" fmla="*/ 15 h 343"/>
                  <a:gd name="T32" fmla="*/ 2 w 126"/>
                  <a:gd name="T33" fmla="*/ 13 h 343"/>
                  <a:gd name="T34" fmla="*/ 2 w 126"/>
                  <a:gd name="T35" fmla="*/ 11 h 343"/>
                  <a:gd name="T36" fmla="*/ 1 w 126"/>
                  <a:gd name="T37" fmla="*/ 9 h 343"/>
                  <a:gd name="T38" fmla="*/ 1 w 126"/>
                  <a:gd name="T39" fmla="*/ 6 h 343"/>
                  <a:gd name="T40" fmla="*/ 1 w 126"/>
                  <a:gd name="T41" fmla="*/ 4 h 343"/>
                  <a:gd name="T42" fmla="*/ 2 w 126"/>
                  <a:gd name="T43" fmla="*/ 2 h 343"/>
                  <a:gd name="T44" fmla="*/ 2 w 126"/>
                  <a:gd name="T45" fmla="*/ 1 h 343"/>
                  <a:gd name="T46" fmla="*/ 2 w 126"/>
                  <a:gd name="T47" fmla="*/ 0 h 343"/>
                  <a:gd name="T48" fmla="*/ 2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7" name="Freeform 60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20 w 332"/>
                  <a:gd name="T1" fmla="*/ 10 h 160"/>
                  <a:gd name="T2" fmla="*/ 20 w 332"/>
                  <a:gd name="T3" fmla="*/ 10 h 160"/>
                  <a:gd name="T4" fmla="*/ 19 w 332"/>
                  <a:gd name="T5" fmla="*/ 9 h 160"/>
                  <a:gd name="T6" fmla="*/ 19 w 332"/>
                  <a:gd name="T7" fmla="*/ 7 h 160"/>
                  <a:gd name="T8" fmla="*/ 18 w 332"/>
                  <a:gd name="T9" fmla="*/ 6 h 160"/>
                  <a:gd name="T10" fmla="*/ 17 w 332"/>
                  <a:gd name="T11" fmla="*/ 5 h 160"/>
                  <a:gd name="T12" fmla="*/ 15 w 332"/>
                  <a:gd name="T13" fmla="*/ 3 h 160"/>
                  <a:gd name="T14" fmla="*/ 14 w 332"/>
                  <a:gd name="T15" fmla="*/ 3 h 160"/>
                  <a:gd name="T16" fmla="*/ 12 w 332"/>
                  <a:gd name="T17" fmla="*/ 3 h 160"/>
                  <a:gd name="T18" fmla="*/ 11 w 332"/>
                  <a:gd name="T19" fmla="*/ 1 h 160"/>
                  <a:gd name="T20" fmla="*/ 9 w 332"/>
                  <a:gd name="T21" fmla="*/ 1 h 160"/>
                  <a:gd name="T22" fmla="*/ 8 w 332"/>
                  <a:gd name="T23" fmla="*/ 1 h 160"/>
                  <a:gd name="T24" fmla="*/ 6 w 332"/>
                  <a:gd name="T25" fmla="*/ 0 h 160"/>
                  <a:gd name="T26" fmla="*/ 4 w 332"/>
                  <a:gd name="T27" fmla="*/ 0 h 160"/>
                  <a:gd name="T28" fmla="*/ 3 w 332"/>
                  <a:gd name="T29" fmla="*/ 1 h 160"/>
                  <a:gd name="T30" fmla="*/ 1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2 w 332"/>
                  <a:gd name="T39" fmla="*/ 1 h 160"/>
                  <a:gd name="T40" fmla="*/ 3 w 332"/>
                  <a:gd name="T41" fmla="*/ 1 h 160"/>
                  <a:gd name="T42" fmla="*/ 4 w 332"/>
                  <a:gd name="T43" fmla="*/ 1 h 160"/>
                  <a:gd name="T44" fmla="*/ 6 w 332"/>
                  <a:gd name="T45" fmla="*/ 1 h 160"/>
                  <a:gd name="T46" fmla="*/ 8 w 332"/>
                  <a:gd name="T47" fmla="*/ 1 h 160"/>
                  <a:gd name="T48" fmla="*/ 9 w 332"/>
                  <a:gd name="T49" fmla="*/ 1 h 160"/>
                  <a:gd name="T50" fmla="*/ 12 w 332"/>
                  <a:gd name="T51" fmla="*/ 3 h 160"/>
                  <a:gd name="T52" fmla="*/ 14 w 332"/>
                  <a:gd name="T53" fmla="*/ 3 h 160"/>
                  <a:gd name="T54" fmla="*/ 15 w 332"/>
                  <a:gd name="T55" fmla="*/ 5 h 160"/>
                  <a:gd name="T56" fmla="*/ 17 w 332"/>
                  <a:gd name="T57" fmla="*/ 6 h 160"/>
                  <a:gd name="T58" fmla="*/ 18 w 332"/>
                  <a:gd name="T59" fmla="*/ 7 h 160"/>
                  <a:gd name="T60" fmla="*/ 19 w 332"/>
                  <a:gd name="T61" fmla="*/ 9 h 160"/>
                  <a:gd name="T62" fmla="*/ 20 w 332"/>
                  <a:gd name="T63" fmla="*/ 10 h 160"/>
                  <a:gd name="T64" fmla="*/ 20 w 332"/>
                  <a:gd name="T65" fmla="*/ 1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8" name="Freeform 61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20 w 373"/>
                  <a:gd name="T1" fmla="*/ 84 h 1340"/>
                  <a:gd name="T2" fmla="*/ 15 w 373"/>
                  <a:gd name="T3" fmla="*/ 83 h 1340"/>
                  <a:gd name="T4" fmla="*/ 10 w 373"/>
                  <a:gd name="T5" fmla="*/ 82 h 1340"/>
                  <a:gd name="T6" fmla="*/ 6 w 373"/>
                  <a:gd name="T7" fmla="*/ 80 h 1340"/>
                  <a:gd name="T8" fmla="*/ 3 w 373"/>
                  <a:gd name="T9" fmla="*/ 76 h 1340"/>
                  <a:gd name="T10" fmla="*/ 2 w 373"/>
                  <a:gd name="T11" fmla="*/ 71 h 1340"/>
                  <a:gd name="T12" fmla="*/ 4 w 373"/>
                  <a:gd name="T13" fmla="*/ 63 h 1340"/>
                  <a:gd name="T14" fmla="*/ 8 w 373"/>
                  <a:gd name="T15" fmla="*/ 54 h 1340"/>
                  <a:gd name="T16" fmla="*/ 15 w 373"/>
                  <a:gd name="T17" fmla="*/ 43 h 1340"/>
                  <a:gd name="T18" fmla="*/ 19 w 373"/>
                  <a:gd name="T19" fmla="*/ 35 h 1340"/>
                  <a:gd name="T20" fmla="*/ 22 w 373"/>
                  <a:gd name="T21" fmla="*/ 26 h 1340"/>
                  <a:gd name="T22" fmla="*/ 23 w 373"/>
                  <a:gd name="T23" fmla="*/ 20 h 1340"/>
                  <a:gd name="T24" fmla="*/ 22 w 373"/>
                  <a:gd name="T25" fmla="*/ 13 h 1340"/>
                  <a:gd name="T26" fmla="*/ 20 w 373"/>
                  <a:gd name="T27" fmla="*/ 9 h 1340"/>
                  <a:gd name="T28" fmla="*/ 17 w 373"/>
                  <a:gd name="T29" fmla="*/ 5 h 1340"/>
                  <a:gd name="T30" fmla="*/ 13 w 373"/>
                  <a:gd name="T31" fmla="*/ 1 h 1340"/>
                  <a:gd name="T32" fmla="*/ 10 w 373"/>
                  <a:gd name="T33" fmla="*/ 1 h 1340"/>
                  <a:gd name="T34" fmla="*/ 7 w 373"/>
                  <a:gd name="T35" fmla="*/ 1 h 1340"/>
                  <a:gd name="T36" fmla="*/ 5 w 373"/>
                  <a:gd name="T37" fmla="*/ 1 h 1340"/>
                  <a:gd name="T38" fmla="*/ 3 w 373"/>
                  <a:gd name="T39" fmla="*/ 3 h 1340"/>
                  <a:gd name="T40" fmla="*/ 2 w 373"/>
                  <a:gd name="T41" fmla="*/ 3 h 1340"/>
                  <a:gd name="T42" fmla="*/ 1 w 373"/>
                  <a:gd name="T43" fmla="*/ 5 h 1340"/>
                  <a:gd name="T44" fmla="*/ 0 w 373"/>
                  <a:gd name="T45" fmla="*/ 6 h 1340"/>
                  <a:gd name="T46" fmla="*/ 0 w 373"/>
                  <a:gd name="T47" fmla="*/ 7 h 1340"/>
                  <a:gd name="T48" fmla="*/ 0 w 373"/>
                  <a:gd name="T49" fmla="*/ 7 h 1340"/>
                  <a:gd name="T50" fmla="*/ 0 w 373"/>
                  <a:gd name="T51" fmla="*/ 6 h 1340"/>
                  <a:gd name="T52" fmla="*/ 1 w 373"/>
                  <a:gd name="T53" fmla="*/ 5 h 1340"/>
                  <a:gd name="T54" fmla="*/ 2 w 373"/>
                  <a:gd name="T55" fmla="*/ 5 h 1340"/>
                  <a:gd name="T56" fmla="*/ 4 w 373"/>
                  <a:gd name="T57" fmla="*/ 3 h 1340"/>
                  <a:gd name="T58" fmla="*/ 6 w 373"/>
                  <a:gd name="T59" fmla="*/ 3 h 1340"/>
                  <a:gd name="T60" fmla="*/ 8 w 373"/>
                  <a:gd name="T61" fmla="*/ 1 h 1340"/>
                  <a:gd name="T62" fmla="*/ 10 w 373"/>
                  <a:gd name="T63" fmla="*/ 1 h 1340"/>
                  <a:gd name="T64" fmla="*/ 13 w 373"/>
                  <a:gd name="T65" fmla="*/ 3 h 1340"/>
                  <a:gd name="T66" fmla="*/ 15 w 373"/>
                  <a:gd name="T67" fmla="*/ 5 h 1340"/>
                  <a:gd name="T68" fmla="*/ 18 w 373"/>
                  <a:gd name="T69" fmla="*/ 7 h 1340"/>
                  <a:gd name="T70" fmla="*/ 20 w 373"/>
                  <a:gd name="T71" fmla="*/ 10 h 1340"/>
                  <a:gd name="T72" fmla="*/ 21 w 373"/>
                  <a:gd name="T73" fmla="*/ 14 h 1340"/>
                  <a:gd name="T74" fmla="*/ 22 w 373"/>
                  <a:gd name="T75" fmla="*/ 20 h 1340"/>
                  <a:gd name="T76" fmla="*/ 22 w 373"/>
                  <a:gd name="T77" fmla="*/ 25 h 1340"/>
                  <a:gd name="T78" fmla="*/ 20 w 373"/>
                  <a:gd name="T79" fmla="*/ 31 h 1340"/>
                  <a:gd name="T80" fmla="*/ 16 w 373"/>
                  <a:gd name="T81" fmla="*/ 39 h 1340"/>
                  <a:gd name="T82" fmla="*/ 12 w 373"/>
                  <a:gd name="T83" fmla="*/ 44 h 1340"/>
                  <a:gd name="T84" fmla="*/ 9 w 373"/>
                  <a:gd name="T85" fmla="*/ 50 h 1340"/>
                  <a:gd name="T86" fmla="*/ 5 w 373"/>
                  <a:gd name="T87" fmla="*/ 56 h 1340"/>
                  <a:gd name="T88" fmla="*/ 3 w 373"/>
                  <a:gd name="T89" fmla="*/ 61 h 1340"/>
                  <a:gd name="T90" fmla="*/ 1 w 373"/>
                  <a:gd name="T91" fmla="*/ 67 h 1340"/>
                  <a:gd name="T92" fmla="*/ 0 w 373"/>
                  <a:gd name="T93" fmla="*/ 71 h 1340"/>
                  <a:gd name="T94" fmla="*/ 1 w 373"/>
                  <a:gd name="T95" fmla="*/ 75 h 1340"/>
                  <a:gd name="T96" fmla="*/ 3 w 373"/>
                  <a:gd name="T97" fmla="*/ 79 h 1340"/>
                  <a:gd name="T98" fmla="*/ 6 w 373"/>
                  <a:gd name="T99" fmla="*/ 81 h 1340"/>
                  <a:gd name="T100" fmla="*/ 9 w 373"/>
                  <a:gd name="T101" fmla="*/ 83 h 1340"/>
                  <a:gd name="T102" fmla="*/ 13 w 373"/>
                  <a:gd name="T103" fmla="*/ 84 h 1340"/>
                  <a:gd name="T104" fmla="*/ 16 w 373"/>
                  <a:gd name="T105" fmla="*/ 84 h 1340"/>
                  <a:gd name="T106" fmla="*/ 19 w 373"/>
                  <a:gd name="T107" fmla="*/ 84 h 1340"/>
                  <a:gd name="T108" fmla="*/ 21 w 373"/>
                  <a:gd name="T109" fmla="*/ 84 h 1340"/>
                  <a:gd name="T110" fmla="*/ 23 w 373"/>
                  <a:gd name="T111" fmla="*/ 84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9" name="Freeform 62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7 w 110"/>
                  <a:gd name="T1" fmla="*/ 4 h 123"/>
                  <a:gd name="T2" fmla="*/ 7 w 110"/>
                  <a:gd name="T3" fmla="*/ 4 h 123"/>
                  <a:gd name="T4" fmla="*/ 7 w 110"/>
                  <a:gd name="T5" fmla="*/ 3 h 123"/>
                  <a:gd name="T6" fmla="*/ 7 w 110"/>
                  <a:gd name="T7" fmla="*/ 3 h 123"/>
                  <a:gd name="T8" fmla="*/ 7 w 110"/>
                  <a:gd name="T9" fmla="*/ 2 h 123"/>
                  <a:gd name="T10" fmla="*/ 7 w 110"/>
                  <a:gd name="T11" fmla="*/ 2 h 123"/>
                  <a:gd name="T12" fmla="*/ 6 w 110"/>
                  <a:gd name="T13" fmla="*/ 2 h 123"/>
                  <a:gd name="T14" fmla="*/ 6 w 110"/>
                  <a:gd name="T15" fmla="*/ 2 h 123"/>
                  <a:gd name="T16" fmla="*/ 5 w 110"/>
                  <a:gd name="T17" fmla="*/ 2 h 123"/>
                  <a:gd name="T18" fmla="*/ 5 w 110"/>
                  <a:gd name="T19" fmla="*/ 1 h 123"/>
                  <a:gd name="T20" fmla="*/ 5 w 110"/>
                  <a:gd name="T21" fmla="*/ 1 h 123"/>
                  <a:gd name="T22" fmla="*/ 3 w 110"/>
                  <a:gd name="T23" fmla="*/ 1 h 123"/>
                  <a:gd name="T24" fmla="*/ 3 w 110"/>
                  <a:gd name="T25" fmla="*/ 0 h 123"/>
                  <a:gd name="T26" fmla="*/ 3 w 110"/>
                  <a:gd name="T27" fmla="*/ 1 h 123"/>
                  <a:gd name="T28" fmla="*/ 3 w 110"/>
                  <a:gd name="T29" fmla="*/ 1 h 123"/>
                  <a:gd name="T30" fmla="*/ 3 w 110"/>
                  <a:gd name="T31" fmla="*/ 1 h 123"/>
                  <a:gd name="T32" fmla="*/ 3 w 110"/>
                  <a:gd name="T33" fmla="*/ 2 h 123"/>
                  <a:gd name="T34" fmla="*/ 2 w 110"/>
                  <a:gd name="T35" fmla="*/ 2 h 123"/>
                  <a:gd name="T36" fmla="*/ 2 w 110"/>
                  <a:gd name="T37" fmla="*/ 2 h 123"/>
                  <a:gd name="T38" fmla="*/ 1 w 110"/>
                  <a:gd name="T39" fmla="*/ 2 h 123"/>
                  <a:gd name="T40" fmla="*/ 1 w 110"/>
                  <a:gd name="T41" fmla="*/ 2 h 123"/>
                  <a:gd name="T42" fmla="*/ 1 w 110"/>
                  <a:gd name="T43" fmla="*/ 3 h 123"/>
                  <a:gd name="T44" fmla="*/ 1 w 110"/>
                  <a:gd name="T45" fmla="*/ 3 h 123"/>
                  <a:gd name="T46" fmla="*/ 1 w 110"/>
                  <a:gd name="T47" fmla="*/ 4 h 123"/>
                  <a:gd name="T48" fmla="*/ 1 w 110"/>
                  <a:gd name="T49" fmla="*/ 4 h 123"/>
                  <a:gd name="T50" fmla="*/ 1 w 110"/>
                  <a:gd name="T51" fmla="*/ 5 h 123"/>
                  <a:gd name="T52" fmla="*/ 0 w 110"/>
                  <a:gd name="T53" fmla="*/ 5 h 123"/>
                  <a:gd name="T54" fmla="*/ 0 w 110"/>
                  <a:gd name="T55" fmla="*/ 6 h 123"/>
                  <a:gd name="T56" fmla="*/ 1 w 110"/>
                  <a:gd name="T57" fmla="*/ 6 h 123"/>
                  <a:gd name="T58" fmla="*/ 1 w 110"/>
                  <a:gd name="T59" fmla="*/ 7 h 123"/>
                  <a:gd name="T60" fmla="*/ 1 w 110"/>
                  <a:gd name="T61" fmla="*/ 7 h 123"/>
                  <a:gd name="T62" fmla="*/ 2 w 110"/>
                  <a:gd name="T63" fmla="*/ 7 h 123"/>
                  <a:gd name="T64" fmla="*/ 3 w 110"/>
                  <a:gd name="T65" fmla="*/ 7 h 123"/>
                  <a:gd name="T66" fmla="*/ 3 w 110"/>
                  <a:gd name="T67" fmla="*/ 7 h 123"/>
                  <a:gd name="T68" fmla="*/ 3 w 110"/>
                  <a:gd name="T69" fmla="*/ 8 h 123"/>
                  <a:gd name="T70" fmla="*/ 3 w 110"/>
                  <a:gd name="T71" fmla="*/ 8 h 123"/>
                  <a:gd name="T72" fmla="*/ 3 w 110"/>
                  <a:gd name="T73" fmla="*/ 8 h 123"/>
                  <a:gd name="T74" fmla="*/ 3 w 110"/>
                  <a:gd name="T75" fmla="*/ 8 h 123"/>
                  <a:gd name="T76" fmla="*/ 5 w 110"/>
                  <a:gd name="T77" fmla="*/ 8 h 123"/>
                  <a:gd name="T78" fmla="*/ 5 w 110"/>
                  <a:gd name="T79" fmla="*/ 7 h 123"/>
                  <a:gd name="T80" fmla="*/ 5 w 110"/>
                  <a:gd name="T81" fmla="*/ 7 h 123"/>
                  <a:gd name="T82" fmla="*/ 6 w 110"/>
                  <a:gd name="T83" fmla="*/ 7 h 123"/>
                  <a:gd name="T84" fmla="*/ 6 w 110"/>
                  <a:gd name="T85" fmla="*/ 7 h 123"/>
                  <a:gd name="T86" fmla="*/ 7 w 110"/>
                  <a:gd name="T87" fmla="*/ 7 h 123"/>
                  <a:gd name="T88" fmla="*/ 7 w 110"/>
                  <a:gd name="T89" fmla="*/ 6 h 123"/>
                  <a:gd name="T90" fmla="*/ 7 w 110"/>
                  <a:gd name="T91" fmla="*/ 6 h 123"/>
                  <a:gd name="T92" fmla="*/ 7 w 110"/>
                  <a:gd name="T93" fmla="*/ 5 h 123"/>
                  <a:gd name="T94" fmla="*/ 7 w 110"/>
                  <a:gd name="T95" fmla="*/ 5 h 123"/>
                  <a:gd name="T96" fmla="*/ 7 w 110"/>
                  <a:gd name="T97" fmla="*/ 4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10" name="Freeform 63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2 h 33"/>
                  <a:gd name="T2" fmla="*/ 1 w 31"/>
                  <a:gd name="T3" fmla="*/ 2 h 33"/>
                  <a:gd name="T4" fmla="*/ 1 w 31"/>
                  <a:gd name="T5" fmla="*/ 1 h 33"/>
                  <a:gd name="T6" fmla="*/ 1 w 31"/>
                  <a:gd name="T7" fmla="*/ 1 h 33"/>
                  <a:gd name="T8" fmla="*/ 0 w 31"/>
                  <a:gd name="T9" fmla="*/ 1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2 w 31"/>
                  <a:gd name="T19" fmla="*/ 0 h 33"/>
                  <a:gd name="T20" fmla="*/ 2 w 31"/>
                  <a:gd name="T21" fmla="*/ 0 h 33"/>
                  <a:gd name="T22" fmla="*/ 2 w 31"/>
                  <a:gd name="T23" fmla="*/ 0 h 33"/>
                  <a:gd name="T24" fmla="*/ 2 w 31"/>
                  <a:gd name="T25" fmla="*/ 1 h 33"/>
                  <a:gd name="T26" fmla="*/ 2 w 31"/>
                  <a:gd name="T27" fmla="*/ 1 h 33"/>
                  <a:gd name="T28" fmla="*/ 2 w 31"/>
                  <a:gd name="T29" fmla="*/ 1 h 33"/>
                  <a:gd name="T30" fmla="*/ 2 w 31"/>
                  <a:gd name="T31" fmla="*/ 2 h 33"/>
                  <a:gd name="T32" fmla="*/ 1 w 31"/>
                  <a:gd name="T33" fmla="*/ 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11" name="Freeform 64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7 w 111"/>
                  <a:gd name="T1" fmla="*/ 4 h 122"/>
                  <a:gd name="T2" fmla="*/ 7 w 111"/>
                  <a:gd name="T3" fmla="*/ 4 h 122"/>
                  <a:gd name="T4" fmla="*/ 7 w 111"/>
                  <a:gd name="T5" fmla="*/ 3 h 122"/>
                  <a:gd name="T6" fmla="*/ 7 w 111"/>
                  <a:gd name="T7" fmla="*/ 3 h 122"/>
                  <a:gd name="T8" fmla="*/ 7 w 111"/>
                  <a:gd name="T9" fmla="*/ 2 h 122"/>
                  <a:gd name="T10" fmla="*/ 7 w 111"/>
                  <a:gd name="T11" fmla="*/ 2 h 122"/>
                  <a:gd name="T12" fmla="*/ 6 w 111"/>
                  <a:gd name="T13" fmla="*/ 2 h 122"/>
                  <a:gd name="T14" fmla="*/ 6 w 111"/>
                  <a:gd name="T15" fmla="*/ 2 h 122"/>
                  <a:gd name="T16" fmla="*/ 5 w 111"/>
                  <a:gd name="T17" fmla="*/ 2 h 122"/>
                  <a:gd name="T18" fmla="*/ 5 w 111"/>
                  <a:gd name="T19" fmla="*/ 1 h 122"/>
                  <a:gd name="T20" fmla="*/ 5 w 111"/>
                  <a:gd name="T21" fmla="*/ 1 h 122"/>
                  <a:gd name="T22" fmla="*/ 4 w 111"/>
                  <a:gd name="T23" fmla="*/ 1 h 122"/>
                  <a:gd name="T24" fmla="*/ 4 w 111"/>
                  <a:gd name="T25" fmla="*/ 0 h 122"/>
                  <a:gd name="T26" fmla="*/ 3 w 111"/>
                  <a:gd name="T27" fmla="*/ 1 h 122"/>
                  <a:gd name="T28" fmla="*/ 3 w 111"/>
                  <a:gd name="T29" fmla="*/ 1 h 122"/>
                  <a:gd name="T30" fmla="*/ 3 w 111"/>
                  <a:gd name="T31" fmla="*/ 1 h 122"/>
                  <a:gd name="T32" fmla="*/ 3 w 111"/>
                  <a:gd name="T33" fmla="*/ 2 h 122"/>
                  <a:gd name="T34" fmla="*/ 2 w 111"/>
                  <a:gd name="T35" fmla="*/ 2 h 122"/>
                  <a:gd name="T36" fmla="*/ 2 w 111"/>
                  <a:gd name="T37" fmla="*/ 2 h 122"/>
                  <a:gd name="T38" fmla="*/ 1 w 111"/>
                  <a:gd name="T39" fmla="*/ 2 h 122"/>
                  <a:gd name="T40" fmla="*/ 1 w 111"/>
                  <a:gd name="T41" fmla="*/ 2 h 122"/>
                  <a:gd name="T42" fmla="*/ 1 w 111"/>
                  <a:gd name="T43" fmla="*/ 3 h 122"/>
                  <a:gd name="T44" fmla="*/ 1 w 111"/>
                  <a:gd name="T45" fmla="*/ 3 h 122"/>
                  <a:gd name="T46" fmla="*/ 1 w 111"/>
                  <a:gd name="T47" fmla="*/ 4 h 122"/>
                  <a:gd name="T48" fmla="*/ 1 w 111"/>
                  <a:gd name="T49" fmla="*/ 4 h 122"/>
                  <a:gd name="T50" fmla="*/ 1 w 111"/>
                  <a:gd name="T51" fmla="*/ 5 h 122"/>
                  <a:gd name="T52" fmla="*/ 1 w 111"/>
                  <a:gd name="T53" fmla="*/ 5 h 122"/>
                  <a:gd name="T54" fmla="*/ 0 w 111"/>
                  <a:gd name="T55" fmla="*/ 6 h 122"/>
                  <a:gd name="T56" fmla="*/ 1 w 111"/>
                  <a:gd name="T57" fmla="*/ 6 h 122"/>
                  <a:gd name="T58" fmla="*/ 1 w 111"/>
                  <a:gd name="T59" fmla="*/ 7 h 122"/>
                  <a:gd name="T60" fmla="*/ 1 w 111"/>
                  <a:gd name="T61" fmla="*/ 7 h 122"/>
                  <a:gd name="T62" fmla="*/ 2 w 111"/>
                  <a:gd name="T63" fmla="*/ 7 h 122"/>
                  <a:gd name="T64" fmla="*/ 3 w 111"/>
                  <a:gd name="T65" fmla="*/ 7 h 122"/>
                  <a:gd name="T66" fmla="*/ 3 w 111"/>
                  <a:gd name="T67" fmla="*/ 7 h 122"/>
                  <a:gd name="T68" fmla="*/ 3 w 111"/>
                  <a:gd name="T69" fmla="*/ 8 h 122"/>
                  <a:gd name="T70" fmla="*/ 3 w 111"/>
                  <a:gd name="T71" fmla="*/ 8 h 122"/>
                  <a:gd name="T72" fmla="*/ 4 w 111"/>
                  <a:gd name="T73" fmla="*/ 8 h 122"/>
                  <a:gd name="T74" fmla="*/ 4 w 111"/>
                  <a:gd name="T75" fmla="*/ 8 h 122"/>
                  <a:gd name="T76" fmla="*/ 5 w 111"/>
                  <a:gd name="T77" fmla="*/ 8 h 122"/>
                  <a:gd name="T78" fmla="*/ 5 w 111"/>
                  <a:gd name="T79" fmla="*/ 7 h 122"/>
                  <a:gd name="T80" fmla="*/ 5 w 111"/>
                  <a:gd name="T81" fmla="*/ 7 h 122"/>
                  <a:gd name="T82" fmla="*/ 6 w 111"/>
                  <a:gd name="T83" fmla="*/ 7 h 122"/>
                  <a:gd name="T84" fmla="*/ 6 w 111"/>
                  <a:gd name="T85" fmla="*/ 7 h 122"/>
                  <a:gd name="T86" fmla="*/ 7 w 111"/>
                  <a:gd name="T87" fmla="*/ 7 h 122"/>
                  <a:gd name="T88" fmla="*/ 7 w 111"/>
                  <a:gd name="T89" fmla="*/ 6 h 122"/>
                  <a:gd name="T90" fmla="*/ 7 w 111"/>
                  <a:gd name="T91" fmla="*/ 6 h 122"/>
                  <a:gd name="T92" fmla="*/ 7 w 111"/>
                  <a:gd name="T93" fmla="*/ 5 h 122"/>
                  <a:gd name="T94" fmla="*/ 7 w 111"/>
                  <a:gd name="T95" fmla="*/ 5 h 122"/>
                  <a:gd name="T96" fmla="*/ 7 w 111"/>
                  <a:gd name="T97" fmla="*/ 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12" name="Freeform 65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2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2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13" name="Freeform 66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9 w 136"/>
                  <a:gd name="T1" fmla="*/ 4 h 149"/>
                  <a:gd name="T2" fmla="*/ 9 w 136"/>
                  <a:gd name="T3" fmla="*/ 2 h 149"/>
                  <a:gd name="T4" fmla="*/ 9 w 136"/>
                  <a:gd name="T5" fmla="*/ 2 h 149"/>
                  <a:gd name="T6" fmla="*/ 7 w 136"/>
                  <a:gd name="T7" fmla="*/ 1 h 149"/>
                  <a:gd name="T8" fmla="*/ 7 w 136"/>
                  <a:gd name="T9" fmla="*/ 1 h 149"/>
                  <a:gd name="T10" fmla="*/ 6 w 136"/>
                  <a:gd name="T11" fmla="*/ 1 h 149"/>
                  <a:gd name="T12" fmla="*/ 5 w 136"/>
                  <a:gd name="T13" fmla="*/ 1 h 149"/>
                  <a:gd name="T14" fmla="*/ 4 w 136"/>
                  <a:gd name="T15" fmla="*/ 0 h 149"/>
                  <a:gd name="T16" fmla="*/ 3 w 136"/>
                  <a:gd name="T17" fmla="*/ 0 h 149"/>
                  <a:gd name="T18" fmla="*/ 2 w 136"/>
                  <a:gd name="T19" fmla="*/ 1 h 149"/>
                  <a:gd name="T20" fmla="*/ 2 w 136"/>
                  <a:gd name="T21" fmla="*/ 1 h 149"/>
                  <a:gd name="T22" fmla="*/ 1 w 136"/>
                  <a:gd name="T23" fmla="*/ 1 h 149"/>
                  <a:gd name="T24" fmla="*/ 1 w 136"/>
                  <a:gd name="T25" fmla="*/ 1 h 149"/>
                  <a:gd name="T26" fmla="*/ 1 w 136"/>
                  <a:gd name="T27" fmla="*/ 2 h 149"/>
                  <a:gd name="T28" fmla="*/ 0 w 136"/>
                  <a:gd name="T29" fmla="*/ 2 h 149"/>
                  <a:gd name="T30" fmla="*/ 1 w 136"/>
                  <a:gd name="T31" fmla="*/ 4 h 149"/>
                  <a:gd name="T32" fmla="*/ 1 w 136"/>
                  <a:gd name="T33" fmla="*/ 5 h 149"/>
                  <a:gd name="T34" fmla="*/ 0 w 136"/>
                  <a:gd name="T35" fmla="*/ 6 h 149"/>
                  <a:gd name="T36" fmla="*/ 1 w 136"/>
                  <a:gd name="T37" fmla="*/ 7 h 149"/>
                  <a:gd name="T38" fmla="*/ 1 w 136"/>
                  <a:gd name="T39" fmla="*/ 7 h 149"/>
                  <a:gd name="T40" fmla="*/ 1 w 136"/>
                  <a:gd name="T41" fmla="*/ 7 h 149"/>
                  <a:gd name="T42" fmla="*/ 2 w 136"/>
                  <a:gd name="T43" fmla="*/ 7 h 149"/>
                  <a:gd name="T44" fmla="*/ 2 w 136"/>
                  <a:gd name="T45" fmla="*/ 8 h 149"/>
                  <a:gd name="T46" fmla="*/ 3 w 136"/>
                  <a:gd name="T47" fmla="*/ 9 h 149"/>
                  <a:gd name="T48" fmla="*/ 4 w 136"/>
                  <a:gd name="T49" fmla="*/ 9 h 149"/>
                  <a:gd name="T50" fmla="*/ 5 w 136"/>
                  <a:gd name="T51" fmla="*/ 8 h 149"/>
                  <a:gd name="T52" fmla="*/ 6 w 136"/>
                  <a:gd name="T53" fmla="*/ 7 h 149"/>
                  <a:gd name="T54" fmla="*/ 6 w 136"/>
                  <a:gd name="T55" fmla="*/ 7 h 149"/>
                  <a:gd name="T56" fmla="*/ 7 w 136"/>
                  <a:gd name="T57" fmla="*/ 7 h 149"/>
                  <a:gd name="T58" fmla="*/ 8 w 136"/>
                  <a:gd name="T59" fmla="*/ 7 h 149"/>
                  <a:gd name="T60" fmla="*/ 9 w 136"/>
                  <a:gd name="T61" fmla="*/ 6 h 149"/>
                  <a:gd name="T62" fmla="*/ 9 w 136"/>
                  <a:gd name="T63" fmla="*/ 5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14" name="Freeform 67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2 w 39"/>
                  <a:gd name="T1" fmla="*/ 3 h 40"/>
                  <a:gd name="T2" fmla="*/ 1 w 39"/>
                  <a:gd name="T3" fmla="*/ 3 h 40"/>
                  <a:gd name="T4" fmla="*/ 1 w 39"/>
                  <a:gd name="T5" fmla="*/ 3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2 w 39"/>
                  <a:gd name="T17" fmla="*/ 0 h 40"/>
                  <a:gd name="T18" fmla="*/ 2 w 39"/>
                  <a:gd name="T19" fmla="*/ 1 h 40"/>
                  <a:gd name="T20" fmla="*/ 3 w 39"/>
                  <a:gd name="T21" fmla="*/ 1 h 40"/>
                  <a:gd name="T22" fmla="*/ 3 w 39"/>
                  <a:gd name="T23" fmla="*/ 1 h 40"/>
                  <a:gd name="T24" fmla="*/ 3 w 39"/>
                  <a:gd name="T25" fmla="*/ 1 h 40"/>
                  <a:gd name="T26" fmla="*/ 3 w 39"/>
                  <a:gd name="T27" fmla="*/ 1 h 40"/>
                  <a:gd name="T28" fmla="*/ 3 w 39"/>
                  <a:gd name="T29" fmla="*/ 3 h 40"/>
                  <a:gd name="T30" fmla="*/ 2 w 39"/>
                  <a:gd name="T31" fmla="*/ 3 h 40"/>
                  <a:gd name="T32" fmla="*/ 2 w 39"/>
                  <a:gd name="T33" fmla="*/ 3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15" name="Freeform 68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11 h 181"/>
                  <a:gd name="T2" fmla="*/ 1 w 129"/>
                  <a:gd name="T3" fmla="*/ 10 h 181"/>
                  <a:gd name="T4" fmla="*/ 3 w 129"/>
                  <a:gd name="T5" fmla="*/ 9 h 181"/>
                  <a:gd name="T6" fmla="*/ 4 w 129"/>
                  <a:gd name="T7" fmla="*/ 8 h 181"/>
                  <a:gd name="T8" fmla="*/ 6 w 129"/>
                  <a:gd name="T9" fmla="*/ 7 h 181"/>
                  <a:gd name="T10" fmla="*/ 7 w 129"/>
                  <a:gd name="T11" fmla="*/ 6 h 181"/>
                  <a:gd name="T12" fmla="*/ 7 w 129"/>
                  <a:gd name="T13" fmla="*/ 4 h 181"/>
                  <a:gd name="T14" fmla="*/ 8 w 129"/>
                  <a:gd name="T15" fmla="*/ 3 h 181"/>
                  <a:gd name="T16" fmla="*/ 7 w 129"/>
                  <a:gd name="T17" fmla="*/ 1 h 181"/>
                  <a:gd name="T18" fmla="*/ 7 w 129"/>
                  <a:gd name="T19" fmla="*/ 0 h 181"/>
                  <a:gd name="T20" fmla="*/ 6 w 129"/>
                  <a:gd name="T21" fmla="*/ 0 h 181"/>
                  <a:gd name="T22" fmla="*/ 5 w 129"/>
                  <a:gd name="T23" fmla="*/ 0 h 181"/>
                  <a:gd name="T24" fmla="*/ 4 w 129"/>
                  <a:gd name="T25" fmla="*/ 0 h 181"/>
                  <a:gd name="T26" fmla="*/ 3 w 129"/>
                  <a:gd name="T27" fmla="*/ 1 h 181"/>
                  <a:gd name="T28" fmla="*/ 3 w 129"/>
                  <a:gd name="T29" fmla="*/ 2 h 181"/>
                  <a:gd name="T30" fmla="*/ 3 w 129"/>
                  <a:gd name="T31" fmla="*/ 3 h 181"/>
                  <a:gd name="T32" fmla="*/ 3 w 129"/>
                  <a:gd name="T33" fmla="*/ 4 h 181"/>
                  <a:gd name="T34" fmla="*/ 3 w 129"/>
                  <a:gd name="T35" fmla="*/ 5 h 181"/>
                  <a:gd name="T36" fmla="*/ 3 w 129"/>
                  <a:gd name="T37" fmla="*/ 7 h 181"/>
                  <a:gd name="T38" fmla="*/ 2 w 129"/>
                  <a:gd name="T39" fmla="*/ 8 h 181"/>
                  <a:gd name="T40" fmla="*/ 1 w 129"/>
                  <a:gd name="T41" fmla="*/ 9 h 181"/>
                  <a:gd name="T42" fmla="*/ 1 w 129"/>
                  <a:gd name="T43" fmla="*/ 10 h 181"/>
                  <a:gd name="T44" fmla="*/ 0 w 129"/>
                  <a:gd name="T45" fmla="*/ 10 h 181"/>
                  <a:gd name="T46" fmla="*/ 0 w 129"/>
                  <a:gd name="T47" fmla="*/ 11 h 181"/>
                  <a:gd name="T48" fmla="*/ 0 w 129"/>
                  <a:gd name="T49" fmla="*/ 11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16" name="Freeform 69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3 w 90"/>
                  <a:gd name="T1" fmla="*/ 13 h 206"/>
                  <a:gd name="T2" fmla="*/ 5 w 90"/>
                  <a:gd name="T3" fmla="*/ 12 h 206"/>
                  <a:gd name="T4" fmla="*/ 5 w 90"/>
                  <a:gd name="T5" fmla="*/ 10 h 206"/>
                  <a:gd name="T6" fmla="*/ 6 w 90"/>
                  <a:gd name="T7" fmla="*/ 8 h 206"/>
                  <a:gd name="T8" fmla="*/ 6 w 90"/>
                  <a:gd name="T9" fmla="*/ 6 h 206"/>
                  <a:gd name="T10" fmla="*/ 6 w 90"/>
                  <a:gd name="T11" fmla="*/ 5 h 206"/>
                  <a:gd name="T12" fmla="*/ 6 w 90"/>
                  <a:gd name="T13" fmla="*/ 3 h 206"/>
                  <a:gd name="T14" fmla="*/ 5 w 90"/>
                  <a:gd name="T15" fmla="*/ 2 h 206"/>
                  <a:gd name="T16" fmla="*/ 3 w 90"/>
                  <a:gd name="T17" fmla="*/ 1 h 206"/>
                  <a:gd name="T18" fmla="*/ 3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2 h 206"/>
                  <a:gd name="T26" fmla="*/ 0 w 90"/>
                  <a:gd name="T27" fmla="*/ 3 h 206"/>
                  <a:gd name="T28" fmla="*/ 1 w 90"/>
                  <a:gd name="T29" fmla="*/ 3 h 206"/>
                  <a:gd name="T30" fmla="*/ 1 w 90"/>
                  <a:gd name="T31" fmla="*/ 5 h 206"/>
                  <a:gd name="T32" fmla="*/ 1 w 90"/>
                  <a:gd name="T33" fmla="*/ 6 h 206"/>
                  <a:gd name="T34" fmla="*/ 3 w 90"/>
                  <a:gd name="T35" fmla="*/ 6 h 206"/>
                  <a:gd name="T36" fmla="*/ 3 w 90"/>
                  <a:gd name="T37" fmla="*/ 7 h 206"/>
                  <a:gd name="T38" fmla="*/ 3 w 90"/>
                  <a:gd name="T39" fmla="*/ 9 h 206"/>
                  <a:gd name="T40" fmla="*/ 3 w 90"/>
                  <a:gd name="T41" fmla="*/ 10 h 206"/>
                  <a:gd name="T42" fmla="*/ 3 w 90"/>
                  <a:gd name="T43" fmla="*/ 12 h 206"/>
                  <a:gd name="T44" fmla="*/ 3 w 90"/>
                  <a:gd name="T45" fmla="*/ 13 h 206"/>
                  <a:gd name="T46" fmla="*/ 3 w 90"/>
                  <a:gd name="T47" fmla="*/ 13 h 206"/>
                  <a:gd name="T48" fmla="*/ 3 w 90"/>
                  <a:gd name="T49" fmla="*/ 13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17" name="Freeform 70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5 h 99"/>
                  <a:gd name="T2" fmla="*/ 0 w 201"/>
                  <a:gd name="T3" fmla="*/ 6 h 99"/>
                  <a:gd name="T4" fmla="*/ 1 w 201"/>
                  <a:gd name="T5" fmla="*/ 6 h 99"/>
                  <a:gd name="T6" fmla="*/ 2 w 201"/>
                  <a:gd name="T7" fmla="*/ 6 h 99"/>
                  <a:gd name="T8" fmla="*/ 3 w 201"/>
                  <a:gd name="T9" fmla="*/ 6 h 99"/>
                  <a:gd name="T10" fmla="*/ 4 w 201"/>
                  <a:gd name="T11" fmla="*/ 7 h 99"/>
                  <a:gd name="T12" fmla="*/ 5 w 201"/>
                  <a:gd name="T13" fmla="*/ 7 h 99"/>
                  <a:gd name="T14" fmla="*/ 6 w 201"/>
                  <a:gd name="T15" fmla="*/ 7 h 99"/>
                  <a:gd name="T16" fmla="*/ 7 w 201"/>
                  <a:gd name="T17" fmla="*/ 7 h 99"/>
                  <a:gd name="T18" fmla="*/ 7 w 201"/>
                  <a:gd name="T19" fmla="*/ 6 h 99"/>
                  <a:gd name="T20" fmla="*/ 8 w 201"/>
                  <a:gd name="T21" fmla="*/ 6 h 99"/>
                  <a:gd name="T22" fmla="*/ 9 w 201"/>
                  <a:gd name="T23" fmla="*/ 6 h 99"/>
                  <a:gd name="T24" fmla="*/ 10 w 201"/>
                  <a:gd name="T25" fmla="*/ 6 h 99"/>
                  <a:gd name="T26" fmla="*/ 10 w 201"/>
                  <a:gd name="T27" fmla="*/ 5 h 99"/>
                  <a:gd name="T28" fmla="*/ 11 w 201"/>
                  <a:gd name="T29" fmla="*/ 5 h 99"/>
                  <a:gd name="T30" fmla="*/ 11 w 201"/>
                  <a:gd name="T31" fmla="*/ 4 h 99"/>
                  <a:gd name="T32" fmla="*/ 12 w 201"/>
                  <a:gd name="T33" fmla="*/ 3 h 99"/>
                  <a:gd name="T34" fmla="*/ 12 w 201"/>
                  <a:gd name="T35" fmla="*/ 2 h 99"/>
                  <a:gd name="T36" fmla="*/ 12 w 201"/>
                  <a:gd name="T37" fmla="*/ 1 h 99"/>
                  <a:gd name="T38" fmla="*/ 11 w 201"/>
                  <a:gd name="T39" fmla="*/ 1 h 99"/>
                  <a:gd name="T40" fmla="*/ 10 w 201"/>
                  <a:gd name="T41" fmla="*/ 0 h 99"/>
                  <a:gd name="T42" fmla="*/ 9 w 201"/>
                  <a:gd name="T43" fmla="*/ 1 h 99"/>
                  <a:gd name="T44" fmla="*/ 8 w 201"/>
                  <a:gd name="T45" fmla="*/ 1 h 99"/>
                  <a:gd name="T46" fmla="*/ 7 w 201"/>
                  <a:gd name="T47" fmla="*/ 2 h 99"/>
                  <a:gd name="T48" fmla="*/ 6 w 201"/>
                  <a:gd name="T49" fmla="*/ 3 h 99"/>
                  <a:gd name="T50" fmla="*/ 6 w 201"/>
                  <a:gd name="T51" fmla="*/ 4 h 99"/>
                  <a:gd name="T52" fmla="*/ 5 w 201"/>
                  <a:gd name="T53" fmla="*/ 4 h 99"/>
                  <a:gd name="T54" fmla="*/ 4 w 201"/>
                  <a:gd name="T55" fmla="*/ 5 h 99"/>
                  <a:gd name="T56" fmla="*/ 2 w 201"/>
                  <a:gd name="T57" fmla="*/ 5 h 99"/>
                  <a:gd name="T58" fmla="*/ 1 w 201"/>
                  <a:gd name="T59" fmla="*/ 5 h 99"/>
                  <a:gd name="T60" fmla="*/ 0 w 201"/>
                  <a:gd name="T61" fmla="*/ 5 h 99"/>
                  <a:gd name="T62" fmla="*/ 0 w 201"/>
                  <a:gd name="T63" fmla="*/ 5 h 99"/>
                  <a:gd name="T64" fmla="*/ 0 w 201"/>
                  <a:gd name="T65" fmla="*/ 5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18" name="Freeform 71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2 h 100"/>
                  <a:gd name="T4" fmla="*/ 3 w 198"/>
                  <a:gd name="T5" fmla="*/ 3 h 100"/>
                  <a:gd name="T6" fmla="*/ 3 w 198"/>
                  <a:gd name="T7" fmla="*/ 5 h 100"/>
                  <a:gd name="T8" fmla="*/ 5 w 198"/>
                  <a:gd name="T9" fmla="*/ 6 h 100"/>
                  <a:gd name="T10" fmla="*/ 6 w 198"/>
                  <a:gd name="T11" fmla="*/ 6 h 100"/>
                  <a:gd name="T12" fmla="*/ 9 w 198"/>
                  <a:gd name="T13" fmla="*/ 6 h 100"/>
                  <a:gd name="T14" fmla="*/ 10 w 198"/>
                  <a:gd name="T15" fmla="*/ 6 h 100"/>
                  <a:gd name="T16" fmla="*/ 12 w 198"/>
                  <a:gd name="T17" fmla="*/ 6 h 100"/>
                  <a:gd name="T18" fmla="*/ 12 w 198"/>
                  <a:gd name="T19" fmla="*/ 5 h 100"/>
                  <a:gd name="T20" fmla="*/ 12 w 198"/>
                  <a:gd name="T21" fmla="*/ 3 h 100"/>
                  <a:gd name="T22" fmla="*/ 12 w 198"/>
                  <a:gd name="T23" fmla="*/ 3 h 100"/>
                  <a:gd name="T24" fmla="*/ 12 w 198"/>
                  <a:gd name="T25" fmla="*/ 3 h 100"/>
                  <a:gd name="T26" fmla="*/ 11 w 198"/>
                  <a:gd name="T27" fmla="*/ 2 h 100"/>
                  <a:gd name="T28" fmla="*/ 10 w 198"/>
                  <a:gd name="T29" fmla="*/ 2 h 100"/>
                  <a:gd name="T30" fmla="*/ 9 w 198"/>
                  <a:gd name="T31" fmla="*/ 2 h 100"/>
                  <a:gd name="T32" fmla="*/ 6 w 198"/>
                  <a:gd name="T33" fmla="*/ 2 h 100"/>
                  <a:gd name="T34" fmla="*/ 6 w 198"/>
                  <a:gd name="T35" fmla="*/ 3 h 100"/>
                  <a:gd name="T36" fmla="*/ 5 w 198"/>
                  <a:gd name="T37" fmla="*/ 3 h 100"/>
                  <a:gd name="T38" fmla="*/ 3 w 198"/>
                  <a:gd name="T39" fmla="*/ 2 h 100"/>
                  <a:gd name="T40" fmla="*/ 3 w 198"/>
                  <a:gd name="T41" fmla="*/ 2 h 100"/>
                  <a:gd name="T42" fmla="*/ 2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19" name="Freeform 72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3 h 174"/>
                  <a:gd name="T6" fmla="*/ 1 w 136"/>
                  <a:gd name="T7" fmla="*/ 5 h 174"/>
                  <a:gd name="T8" fmla="*/ 1 w 136"/>
                  <a:gd name="T9" fmla="*/ 7 h 174"/>
                  <a:gd name="T10" fmla="*/ 2 w 136"/>
                  <a:gd name="T11" fmla="*/ 9 h 174"/>
                  <a:gd name="T12" fmla="*/ 3 w 136"/>
                  <a:gd name="T13" fmla="*/ 10 h 174"/>
                  <a:gd name="T14" fmla="*/ 4 w 136"/>
                  <a:gd name="T15" fmla="*/ 11 h 174"/>
                  <a:gd name="T16" fmla="*/ 6 w 136"/>
                  <a:gd name="T17" fmla="*/ 11 h 174"/>
                  <a:gd name="T18" fmla="*/ 7 w 136"/>
                  <a:gd name="T19" fmla="*/ 11 h 174"/>
                  <a:gd name="T20" fmla="*/ 9 w 136"/>
                  <a:gd name="T21" fmla="*/ 11 h 174"/>
                  <a:gd name="T22" fmla="*/ 9 w 136"/>
                  <a:gd name="T23" fmla="*/ 10 h 174"/>
                  <a:gd name="T24" fmla="*/ 9 w 136"/>
                  <a:gd name="T25" fmla="*/ 9 h 174"/>
                  <a:gd name="T26" fmla="*/ 7 w 136"/>
                  <a:gd name="T27" fmla="*/ 7 h 174"/>
                  <a:gd name="T28" fmla="*/ 7 w 136"/>
                  <a:gd name="T29" fmla="*/ 6 h 174"/>
                  <a:gd name="T30" fmla="*/ 6 w 136"/>
                  <a:gd name="T31" fmla="*/ 5 h 174"/>
                  <a:gd name="T32" fmla="*/ 4 w 136"/>
                  <a:gd name="T33" fmla="*/ 5 h 174"/>
                  <a:gd name="T34" fmla="*/ 3 w 136"/>
                  <a:gd name="T35" fmla="*/ 5 h 174"/>
                  <a:gd name="T36" fmla="*/ 2 w 136"/>
                  <a:gd name="T37" fmla="*/ 5 h 174"/>
                  <a:gd name="T38" fmla="*/ 2 w 136"/>
                  <a:gd name="T39" fmla="*/ 3 h 174"/>
                  <a:gd name="T40" fmla="*/ 1 w 136"/>
                  <a:gd name="T41" fmla="*/ 3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20" name="Freeform 73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1 w 469"/>
                  <a:gd name="T9" fmla="*/ 1 h 163"/>
                  <a:gd name="T10" fmla="*/ 2 w 469"/>
                  <a:gd name="T11" fmla="*/ 2 h 163"/>
                  <a:gd name="T12" fmla="*/ 3 w 469"/>
                  <a:gd name="T13" fmla="*/ 3 h 163"/>
                  <a:gd name="T14" fmla="*/ 4 w 469"/>
                  <a:gd name="T15" fmla="*/ 4 h 163"/>
                  <a:gd name="T16" fmla="*/ 6 w 469"/>
                  <a:gd name="T17" fmla="*/ 5 h 163"/>
                  <a:gd name="T18" fmla="*/ 8 w 469"/>
                  <a:gd name="T19" fmla="*/ 6 h 163"/>
                  <a:gd name="T20" fmla="*/ 10 w 469"/>
                  <a:gd name="T21" fmla="*/ 7 h 163"/>
                  <a:gd name="T22" fmla="*/ 13 w 469"/>
                  <a:gd name="T23" fmla="*/ 8 h 163"/>
                  <a:gd name="T24" fmla="*/ 15 w 469"/>
                  <a:gd name="T25" fmla="*/ 9 h 163"/>
                  <a:gd name="T26" fmla="*/ 17 w 469"/>
                  <a:gd name="T27" fmla="*/ 9 h 163"/>
                  <a:gd name="T28" fmla="*/ 20 w 469"/>
                  <a:gd name="T29" fmla="*/ 10 h 163"/>
                  <a:gd name="T30" fmla="*/ 22 w 469"/>
                  <a:gd name="T31" fmla="*/ 10 h 163"/>
                  <a:gd name="T32" fmla="*/ 25 w 469"/>
                  <a:gd name="T33" fmla="*/ 9 h 163"/>
                  <a:gd name="T34" fmla="*/ 26 w 469"/>
                  <a:gd name="T35" fmla="*/ 9 h 163"/>
                  <a:gd name="T36" fmla="*/ 27 w 469"/>
                  <a:gd name="T37" fmla="*/ 8 h 163"/>
                  <a:gd name="T38" fmla="*/ 28 w 469"/>
                  <a:gd name="T39" fmla="*/ 7 h 163"/>
                  <a:gd name="T40" fmla="*/ 28 w 469"/>
                  <a:gd name="T41" fmla="*/ 6 h 163"/>
                  <a:gd name="T42" fmla="*/ 29 w 469"/>
                  <a:gd name="T43" fmla="*/ 5 h 163"/>
                  <a:gd name="T44" fmla="*/ 29 w 469"/>
                  <a:gd name="T45" fmla="*/ 5 h 163"/>
                  <a:gd name="T46" fmla="*/ 29 w 469"/>
                  <a:gd name="T47" fmla="*/ 4 h 163"/>
                  <a:gd name="T48" fmla="*/ 29 w 469"/>
                  <a:gd name="T49" fmla="*/ 4 h 163"/>
                  <a:gd name="T50" fmla="*/ 29 w 469"/>
                  <a:gd name="T51" fmla="*/ 4 h 163"/>
                  <a:gd name="T52" fmla="*/ 29 w 469"/>
                  <a:gd name="T53" fmla="*/ 4 h 163"/>
                  <a:gd name="T54" fmla="*/ 28 w 469"/>
                  <a:gd name="T55" fmla="*/ 5 h 163"/>
                  <a:gd name="T56" fmla="*/ 28 w 469"/>
                  <a:gd name="T57" fmla="*/ 6 h 163"/>
                  <a:gd name="T58" fmla="*/ 27 w 469"/>
                  <a:gd name="T59" fmla="*/ 6 h 163"/>
                  <a:gd name="T60" fmla="*/ 27 w 469"/>
                  <a:gd name="T61" fmla="*/ 7 h 163"/>
                  <a:gd name="T62" fmla="*/ 25 w 469"/>
                  <a:gd name="T63" fmla="*/ 8 h 163"/>
                  <a:gd name="T64" fmla="*/ 24 w 469"/>
                  <a:gd name="T65" fmla="*/ 8 h 163"/>
                  <a:gd name="T66" fmla="*/ 22 w 469"/>
                  <a:gd name="T67" fmla="*/ 9 h 163"/>
                  <a:gd name="T68" fmla="*/ 20 w 469"/>
                  <a:gd name="T69" fmla="*/ 9 h 163"/>
                  <a:gd name="T70" fmla="*/ 18 w 469"/>
                  <a:gd name="T71" fmla="*/ 8 h 163"/>
                  <a:gd name="T72" fmla="*/ 15 w 469"/>
                  <a:gd name="T73" fmla="*/ 8 h 163"/>
                  <a:gd name="T74" fmla="*/ 12 w 469"/>
                  <a:gd name="T75" fmla="*/ 7 h 163"/>
                  <a:gd name="T76" fmla="*/ 9 w 469"/>
                  <a:gd name="T77" fmla="*/ 5 h 163"/>
                  <a:gd name="T78" fmla="*/ 5 w 469"/>
                  <a:gd name="T79" fmla="*/ 3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21" name="Freeform 74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5 w 142"/>
                  <a:gd name="T1" fmla="*/ 9 h 145"/>
                  <a:gd name="T2" fmla="*/ 4 w 142"/>
                  <a:gd name="T3" fmla="*/ 10 h 145"/>
                  <a:gd name="T4" fmla="*/ 3 w 142"/>
                  <a:gd name="T5" fmla="*/ 9 h 145"/>
                  <a:gd name="T6" fmla="*/ 2 w 142"/>
                  <a:gd name="T7" fmla="*/ 8 h 145"/>
                  <a:gd name="T8" fmla="*/ 1 w 142"/>
                  <a:gd name="T9" fmla="*/ 8 h 145"/>
                  <a:gd name="T10" fmla="*/ 1 w 142"/>
                  <a:gd name="T11" fmla="*/ 8 h 145"/>
                  <a:gd name="T12" fmla="*/ 1 w 142"/>
                  <a:gd name="T13" fmla="*/ 7 h 145"/>
                  <a:gd name="T14" fmla="*/ 1 w 142"/>
                  <a:gd name="T15" fmla="*/ 7 h 145"/>
                  <a:gd name="T16" fmla="*/ 0 w 142"/>
                  <a:gd name="T17" fmla="*/ 6 h 145"/>
                  <a:gd name="T18" fmla="*/ 1 w 142"/>
                  <a:gd name="T19" fmla="*/ 5 h 145"/>
                  <a:gd name="T20" fmla="*/ 1 w 142"/>
                  <a:gd name="T21" fmla="*/ 4 h 145"/>
                  <a:gd name="T22" fmla="*/ 1 w 142"/>
                  <a:gd name="T23" fmla="*/ 2 h 145"/>
                  <a:gd name="T24" fmla="*/ 1 w 142"/>
                  <a:gd name="T25" fmla="*/ 2 h 145"/>
                  <a:gd name="T26" fmla="*/ 1 w 142"/>
                  <a:gd name="T27" fmla="*/ 1 h 145"/>
                  <a:gd name="T28" fmla="*/ 2 w 142"/>
                  <a:gd name="T29" fmla="*/ 1 h 145"/>
                  <a:gd name="T30" fmla="*/ 3 w 142"/>
                  <a:gd name="T31" fmla="*/ 2 h 145"/>
                  <a:gd name="T32" fmla="*/ 3 w 142"/>
                  <a:gd name="T33" fmla="*/ 1 h 145"/>
                  <a:gd name="T34" fmla="*/ 4 w 142"/>
                  <a:gd name="T35" fmla="*/ 0 h 145"/>
                  <a:gd name="T36" fmla="*/ 5 w 142"/>
                  <a:gd name="T37" fmla="*/ 1 h 145"/>
                  <a:gd name="T38" fmla="*/ 6 w 142"/>
                  <a:gd name="T39" fmla="*/ 2 h 145"/>
                  <a:gd name="T40" fmla="*/ 7 w 142"/>
                  <a:gd name="T41" fmla="*/ 2 h 145"/>
                  <a:gd name="T42" fmla="*/ 7 w 142"/>
                  <a:gd name="T43" fmla="*/ 2 h 145"/>
                  <a:gd name="T44" fmla="*/ 9 w 142"/>
                  <a:gd name="T45" fmla="*/ 3 h 145"/>
                  <a:gd name="T46" fmla="*/ 9 w 142"/>
                  <a:gd name="T47" fmla="*/ 3 h 145"/>
                  <a:gd name="T48" fmla="*/ 9 w 142"/>
                  <a:gd name="T49" fmla="*/ 4 h 145"/>
                  <a:gd name="T50" fmla="*/ 9 w 142"/>
                  <a:gd name="T51" fmla="*/ 5 h 145"/>
                  <a:gd name="T52" fmla="*/ 9 w 142"/>
                  <a:gd name="T53" fmla="*/ 6 h 145"/>
                  <a:gd name="T54" fmla="*/ 9 w 142"/>
                  <a:gd name="T55" fmla="*/ 7 h 145"/>
                  <a:gd name="T56" fmla="*/ 7 w 142"/>
                  <a:gd name="T57" fmla="*/ 8 h 145"/>
                  <a:gd name="T58" fmla="*/ 7 w 142"/>
                  <a:gd name="T59" fmla="*/ 9 h 145"/>
                  <a:gd name="T60" fmla="*/ 6 w 142"/>
                  <a:gd name="T61" fmla="*/ 9 h 145"/>
                  <a:gd name="T62" fmla="*/ 5 w 142"/>
                  <a:gd name="T63" fmla="*/ 8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22" name="Freeform 75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3 w 40"/>
                  <a:gd name="T1" fmla="*/ 1 h 39"/>
                  <a:gd name="T2" fmla="*/ 3 w 40"/>
                  <a:gd name="T3" fmla="*/ 1 h 39"/>
                  <a:gd name="T4" fmla="*/ 2 w 40"/>
                  <a:gd name="T5" fmla="*/ 1 h 39"/>
                  <a:gd name="T6" fmla="*/ 2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2 h 39"/>
                  <a:gd name="T16" fmla="*/ 1 w 40"/>
                  <a:gd name="T17" fmla="*/ 2 h 39"/>
                  <a:gd name="T18" fmla="*/ 1 w 40"/>
                  <a:gd name="T19" fmla="*/ 2 h 39"/>
                  <a:gd name="T20" fmla="*/ 1 w 40"/>
                  <a:gd name="T21" fmla="*/ 3 h 39"/>
                  <a:gd name="T22" fmla="*/ 2 w 40"/>
                  <a:gd name="T23" fmla="*/ 3 h 39"/>
                  <a:gd name="T24" fmla="*/ 2 w 40"/>
                  <a:gd name="T25" fmla="*/ 3 h 39"/>
                  <a:gd name="T26" fmla="*/ 3 w 40"/>
                  <a:gd name="T27" fmla="*/ 3 h 39"/>
                  <a:gd name="T28" fmla="*/ 3 w 40"/>
                  <a:gd name="T29" fmla="*/ 2 h 39"/>
                  <a:gd name="T30" fmla="*/ 3 w 40"/>
                  <a:gd name="T31" fmla="*/ 2 h 39"/>
                  <a:gd name="T32" fmla="*/ 3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23" name="Freeform 76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2 w 52"/>
                  <a:gd name="T1" fmla="*/ 4 h 50"/>
                  <a:gd name="T2" fmla="*/ 3 w 52"/>
                  <a:gd name="T3" fmla="*/ 4 h 50"/>
                  <a:gd name="T4" fmla="*/ 3 w 52"/>
                  <a:gd name="T5" fmla="*/ 3 h 50"/>
                  <a:gd name="T6" fmla="*/ 3 w 52"/>
                  <a:gd name="T7" fmla="*/ 3 h 50"/>
                  <a:gd name="T8" fmla="*/ 3 w 52"/>
                  <a:gd name="T9" fmla="*/ 2 h 50"/>
                  <a:gd name="T10" fmla="*/ 3 w 52"/>
                  <a:gd name="T11" fmla="*/ 1 h 50"/>
                  <a:gd name="T12" fmla="*/ 3 w 52"/>
                  <a:gd name="T13" fmla="*/ 1 h 50"/>
                  <a:gd name="T14" fmla="*/ 3 w 52"/>
                  <a:gd name="T15" fmla="*/ 1 h 50"/>
                  <a:gd name="T16" fmla="*/ 2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2 h 50"/>
                  <a:gd name="T26" fmla="*/ 1 w 52"/>
                  <a:gd name="T27" fmla="*/ 3 h 50"/>
                  <a:gd name="T28" fmla="*/ 1 w 52"/>
                  <a:gd name="T29" fmla="*/ 3 h 50"/>
                  <a:gd name="T30" fmla="*/ 1 w 52"/>
                  <a:gd name="T31" fmla="*/ 4 h 50"/>
                  <a:gd name="T32" fmla="*/ 2 w 52"/>
                  <a:gd name="T33" fmla="*/ 4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24" name="Freeform 77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4 w 113"/>
                  <a:gd name="T1" fmla="*/ 10 h 156"/>
                  <a:gd name="T2" fmla="*/ 2 w 113"/>
                  <a:gd name="T3" fmla="*/ 10 h 156"/>
                  <a:gd name="T4" fmla="*/ 2 w 113"/>
                  <a:gd name="T5" fmla="*/ 10 h 156"/>
                  <a:gd name="T6" fmla="*/ 1 w 113"/>
                  <a:gd name="T7" fmla="*/ 9 h 156"/>
                  <a:gd name="T8" fmla="*/ 1 w 113"/>
                  <a:gd name="T9" fmla="*/ 6 h 156"/>
                  <a:gd name="T10" fmla="*/ 0 w 113"/>
                  <a:gd name="T11" fmla="*/ 5 h 156"/>
                  <a:gd name="T12" fmla="*/ 0 w 113"/>
                  <a:gd name="T13" fmla="*/ 3 h 156"/>
                  <a:gd name="T14" fmla="*/ 0 w 113"/>
                  <a:gd name="T15" fmla="*/ 1 h 156"/>
                  <a:gd name="T16" fmla="*/ 1 w 113"/>
                  <a:gd name="T17" fmla="*/ 1 h 156"/>
                  <a:gd name="T18" fmla="*/ 3 w 113"/>
                  <a:gd name="T19" fmla="*/ 0 h 156"/>
                  <a:gd name="T20" fmla="*/ 5 w 113"/>
                  <a:gd name="T21" fmla="*/ 1 h 156"/>
                  <a:gd name="T22" fmla="*/ 6 w 113"/>
                  <a:gd name="T23" fmla="*/ 1 h 156"/>
                  <a:gd name="T24" fmla="*/ 7 w 113"/>
                  <a:gd name="T25" fmla="*/ 3 h 156"/>
                  <a:gd name="T26" fmla="*/ 6 w 113"/>
                  <a:gd name="T27" fmla="*/ 5 h 156"/>
                  <a:gd name="T28" fmla="*/ 6 w 113"/>
                  <a:gd name="T29" fmla="*/ 6 h 156"/>
                  <a:gd name="T30" fmla="*/ 5 w 113"/>
                  <a:gd name="T31" fmla="*/ 9 h 156"/>
                  <a:gd name="T32" fmla="*/ 4 w 113"/>
                  <a:gd name="T33" fmla="*/ 10 h 156"/>
                  <a:gd name="T34" fmla="*/ 4 w 113"/>
                  <a:gd name="T35" fmla="*/ 1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25" name="Freeform 78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4 w 113"/>
                  <a:gd name="T1" fmla="*/ 10 h 156"/>
                  <a:gd name="T2" fmla="*/ 2 w 113"/>
                  <a:gd name="T3" fmla="*/ 10 h 156"/>
                  <a:gd name="T4" fmla="*/ 2 w 113"/>
                  <a:gd name="T5" fmla="*/ 10 h 156"/>
                  <a:gd name="T6" fmla="*/ 1 w 113"/>
                  <a:gd name="T7" fmla="*/ 9 h 156"/>
                  <a:gd name="T8" fmla="*/ 1 w 113"/>
                  <a:gd name="T9" fmla="*/ 6 h 156"/>
                  <a:gd name="T10" fmla="*/ 0 w 113"/>
                  <a:gd name="T11" fmla="*/ 5 h 156"/>
                  <a:gd name="T12" fmla="*/ 0 w 113"/>
                  <a:gd name="T13" fmla="*/ 3 h 156"/>
                  <a:gd name="T14" fmla="*/ 0 w 113"/>
                  <a:gd name="T15" fmla="*/ 1 h 156"/>
                  <a:gd name="T16" fmla="*/ 1 w 113"/>
                  <a:gd name="T17" fmla="*/ 1 h 156"/>
                  <a:gd name="T18" fmla="*/ 3 w 113"/>
                  <a:gd name="T19" fmla="*/ 0 h 156"/>
                  <a:gd name="T20" fmla="*/ 5 w 113"/>
                  <a:gd name="T21" fmla="*/ 1 h 156"/>
                  <a:gd name="T22" fmla="*/ 6 w 113"/>
                  <a:gd name="T23" fmla="*/ 1 h 156"/>
                  <a:gd name="T24" fmla="*/ 7 w 113"/>
                  <a:gd name="T25" fmla="*/ 3 h 156"/>
                  <a:gd name="T26" fmla="*/ 6 w 113"/>
                  <a:gd name="T27" fmla="*/ 5 h 156"/>
                  <a:gd name="T28" fmla="*/ 6 w 113"/>
                  <a:gd name="T29" fmla="*/ 6 h 156"/>
                  <a:gd name="T30" fmla="*/ 5 w 113"/>
                  <a:gd name="T31" fmla="*/ 9 h 156"/>
                  <a:gd name="T32" fmla="*/ 4 w 113"/>
                  <a:gd name="T33" fmla="*/ 10 h 156"/>
                  <a:gd name="T34" fmla="*/ 4 w 113"/>
                  <a:gd name="T35" fmla="*/ 1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26" name="Freeform 79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7 h 123"/>
                  <a:gd name="T2" fmla="*/ 0 w 152"/>
                  <a:gd name="T3" fmla="*/ 6 h 123"/>
                  <a:gd name="T4" fmla="*/ 1 w 152"/>
                  <a:gd name="T5" fmla="*/ 5 h 123"/>
                  <a:gd name="T6" fmla="*/ 1 w 152"/>
                  <a:gd name="T7" fmla="*/ 4 h 123"/>
                  <a:gd name="T8" fmla="*/ 1 w 152"/>
                  <a:gd name="T9" fmla="*/ 3 h 123"/>
                  <a:gd name="T10" fmla="*/ 3 w 152"/>
                  <a:gd name="T11" fmla="*/ 1 h 123"/>
                  <a:gd name="T12" fmla="*/ 5 w 152"/>
                  <a:gd name="T13" fmla="*/ 0 h 123"/>
                  <a:gd name="T14" fmla="*/ 5 w 152"/>
                  <a:gd name="T15" fmla="*/ 0 h 123"/>
                  <a:gd name="T16" fmla="*/ 7 w 152"/>
                  <a:gd name="T17" fmla="*/ 0 h 123"/>
                  <a:gd name="T18" fmla="*/ 9 w 152"/>
                  <a:gd name="T19" fmla="*/ 2 h 123"/>
                  <a:gd name="T20" fmla="*/ 10 w 152"/>
                  <a:gd name="T21" fmla="*/ 3 h 123"/>
                  <a:gd name="T22" fmla="*/ 10 w 152"/>
                  <a:gd name="T23" fmla="*/ 4 h 123"/>
                  <a:gd name="T24" fmla="*/ 10 w 152"/>
                  <a:gd name="T25" fmla="*/ 4 h 123"/>
                  <a:gd name="T26" fmla="*/ 10 w 152"/>
                  <a:gd name="T27" fmla="*/ 5 h 123"/>
                  <a:gd name="T28" fmla="*/ 9 w 152"/>
                  <a:gd name="T29" fmla="*/ 6 h 123"/>
                  <a:gd name="T30" fmla="*/ 7 w 152"/>
                  <a:gd name="T31" fmla="*/ 6 h 123"/>
                  <a:gd name="T32" fmla="*/ 7 w 152"/>
                  <a:gd name="T33" fmla="*/ 7 h 123"/>
                  <a:gd name="T34" fmla="*/ 6 w 152"/>
                  <a:gd name="T35" fmla="*/ 7 h 123"/>
                  <a:gd name="T36" fmla="*/ 5 w 152"/>
                  <a:gd name="T37" fmla="*/ 7 h 123"/>
                  <a:gd name="T38" fmla="*/ 5 w 152"/>
                  <a:gd name="T39" fmla="*/ 7 h 123"/>
                  <a:gd name="T40" fmla="*/ 3 w 152"/>
                  <a:gd name="T41" fmla="*/ 7 h 123"/>
                  <a:gd name="T42" fmla="*/ 2 w 152"/>
                  <a:gd name="T43" fmla="*/ 7 h 123"/>
                  <a:gd name="T44" fmla="*/ 1 w 152"/>
                  <a:gd name="T45" fmla="*/ 7 h 123"/>
                  <a:gd name="T46" fmla="*/ 1 w 152"/>
                  <a:gd name="T47" fmla="*/ 7 h 123"/>
                  <a:gd name="T48" fmla="*/ 1 w 152"/>
                  <a:gd name="T49" fmla="*/ 7 h 123"/>
                  <a:gd name="T50" fmla="*/ 1 w 152"/>
                  <a:gd name="T51" fmla="*/ 7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27" name="Freeform 80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2 h 122"/>
                  <a:gd name="T2" fmla="*/ 0 w 153"/>
                  <a:gd name="T3" fmla="*/ 1 h 122"/>
                  <a:gd name="T4" fmla="*/ 0 w 153"/>
                  <a:gd name="T5" fmla="*/ 1 h 122"/>
                  <a:gd name="T6" fmla="*/ 1 w 153"/>
                  <a:gd name="T7" fmla="*/ 1 h 122"/>
                  <a:gd name="T8" fmla="*/ 1 w 153"/>
                  <a:gd name="T9" fmla="*/ 0 h 122"/>
                  <a:gd name="T10" fmla="*/ 2 w 153"/>
                  <a:gd name="T11" fmla="*/ 0 h 122"/>
                  <a:gd name="T12" fmla="*/ 3 w 153"/>
                  <a:gd name="T13" fmla="*/ 1 h 122"/>
                  <a:gd name="T14" fmla="*/ 4 w 153"/>
                  <a:gd name="T15" fmla="*/ 1 h 122"/>
                  <a:gd name="T16" fmla="*/ 5 w 153"/>
                  <a:gd name="T17" fmla="*/ 1 h 122"/>
                  <a:gd name="T18" fmla="*/ 6 w 153"/>
                  <a:gd name="T19" fmla="*/ 1 h 122"/>
                  <a:gd name="T20" fmla="*/ 7 w 153"/>
                  <a:gd name="T21" fmla="*/ 1 h 122"/>
                  <a:gd name="T22" fmla="*/ 7 w 153"/>
                  <a:gd name="T23" fmla="*/ 1 h 122"/>
                  <a:gd name="T24" fmla="*/ 8 w 153"/>
                  <a:gd name="T25" fmla="*/ 2 h 122"/>
                  <a:gd name="T26" fmla="*/ 9 w 153"/>
                  <a:gd name="T27" fmla="*/ 2 h 122"/>
                  <a:gd name="T28" fmla="*/ 9 w 153"/>
                  <a:gd name="T29" fmla="*/ 3 h 122"/>
                  <a:gd name="T30" fmla="*/ 9 w 153"/>
                  <a:gd name="T31" fmla="*/ 4 h 122"/>
                  <a:gd name="T32" fmla="*/ 9 w 153"/>
                  <a:gd name="T33" fmla="*/ 5 h 122"/>
                  <a:gd name="T34" fmla="*/ 8 w 153"/>
                  <a:gd name="T35" fmla="*/ 6 h 122"/>
                  <a:gd name="T36" fmla="*/ 7 w 153"/>
                  <a:gd name="T37" fmla="*/ 8 h 122"/>
                  <a:gd name="T38" fmla="*/ 5 w 153"/>
                  <a:gd name="T39" fmla="*/ 8 h 122"/>
                  <a:gd name="T40" fmla="*/ 4 w 153"/>
                  <a:gd name="T41" fmla="*/ 8 h 122"/>
                  <a:gd name="T42" fmla="*/ 3 w 153"/>
                  <a:gd name="T43" fmla="*/ 6 h 122"/>
                  <a:gd name="T44" fmla="*/ 1 w 153"/>
                  <a:gd name="T45" fmla="*/ 5 h 122"/>
                  <a:gd name="T46" fmla="*/ 0 w 153"/>
                  <a:gd name="T47" fmla="*/ 3 h 122"/>
                  <a:gd name="T48" fmla="*/ 0 w 153"/>
                  <a:gd name="T49" fmla="*/ 2 h 122"/>
                  <a:gd name="T50" fmla="*/ 0 w 153"/>
                  <a:gd name="T51" fmla="*/ 2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28" name="Freeform 81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2 w 112"/>
                  <a:gd name="T1" fmla="*/ 0 h 156"/>
                  <a:gd name="T2" fmla="*/ 4 w 112"/>
                  <a:gd name="T3" fmla="*/ 0 h 156"/>
                  <a:gd name="T4" fmla="*/ 4 w 112"/>
                  <a:gd name="T5" fmla="*/ 1 h 156"/>
                  <a:gd name="T6" fmla="*/ 5 w 112"/>
                  <a:gd name="T7" fmla="*/ 1 h 156"/>
                  <a:gd name="T8" fmla="*/ 5 w 112"/>
                  <a:gd name="T9" fmla="*/ 3 h 156"/>
                  <a:gd name="T10" fmla="*/ 6 w 112"/>
                  <a:gd name="T11" fmla="*/ 5 h 156"/>
                  <a:gd name="T12" fmla="*/ 6 w 112"/>
                  <a:gd name="T13" fmla="*/ 6 h 156"/>
                  <a:gd name="T14" fmla="*/ 6 w 112"/>
                  <a:gd name="T15" fmla="*/ 9 h 156"/>
                  <a:gd name="T16" fmla="*/ 5 w 112"/>
                  <a:gd name="T17" fmla="*/ 10 h 156"/>
                  <a:gd name="T18" fmla="*/ 3 w 112"/>
                  <a:gd name="T19" fmla="*/ 10 h 156"/>
                  <a:gd name="T20" fmla="*/ 1 w 112"/>
                  <a:gd name="T21" fmla="*/ 10 h 156"/>
                  <a:gd name="T22" fmla="*/ 0 w 112"/>
                  <a:gd name="T23" fmla="*/ 9 h 156"/>
                  <a:gd name="T24" fmla="*/ 0 w 112"/>
                  <a:gd name="T25" fmla="*/ 6 h 156"/>
                  <a:gd name="T26" fmla="*/ 0 w 112"/>
                  <a:gd name="T27" fmla="*/ 5 h 156"/>
                  <a:gd name="T28" fmla="*/ 0 w 112"/>
                  <a:gd name="T29" fmla="*/ 3 h 156"/>
                  <a:gd name="T30" fmla="*/ 1 w 112"/>
                  <a:gd name="T31" fmla="*/ 1 h 156"/>
                  <a:gd name="T32" fmla="*/ 2 w 112"/>
                  <a:gd name="T33" fmla="*/ 1 h 156"/>
                  <a:gd name="T34" fmla="*/ 2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29" name="Freeform 82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8 w 151"/>
                  <a:gd name="T1" fmla="*/ 1 h 123"/>
                  <a:gd name="T2" fmla="*/ 9 w 151"/>
                  <a:gd name="T3" fmla="*/ 2 h 123"/>
                  <a:gd name="T4" fmla="*/ 9 w 151"/>
                  <a:gd name="T5" fmla="*/ 2 h 123"/>
                  <a:gd name="T6" fmla="*/ 8 w 151"/>
                  <a:gd name="T7" fmla="*/ 3 h 123"/>
                  <a:gd name="T8" fmla="*/ 7 w 151"/>
                  <a:gd name="T9" fmla="*/ 5 h 123"/>
                  <a:gd name="T10" fmla="*/ 6 w 151"/>
                  <a:gd name="T11" fmla="*/ 6 h 123"/>
                  <a:gd name="T12" fmla="*/ 5 w 151"/>
                  <a:gd name="T13" fmla="*/ 8 h 123"/>
                  <a:gd name="T14" fmla="*/ 3 w 151"/>
                  <a:gd name="T15" fmla="*/ 8 h 123"/>
                  <a:gd name="T16" fmla="*/ 2 w 151"/>
                  <a:gd name="T17" fmla="*/ 8 h 123"/>
                  <a:gd name="T18" fmla="*/ 0 w 151"/>
                  <a:gd name="T19" fmla="*/ 6 h 123"/>
                  <a:gd name="T20" fmla="*/ 0 w 151"/>
                  <a:gd name="T21" fmla="*/ 5 h 123"/>
                  <a:gd name="T22" fmla="*/ 0 w 151"/>
                  <a:gd name="T23" fmla="*/ 4 h 123"/>
                  <a:gd name="T24" fmla="*/ 0 w 151"/>
                  <a:gd name="T25" fmla="*/ 3 h 123"/>
                  <a:gd name="T26" fmla="*/ 0 w 151"/>
                  <a:gd name="T27" fmla="*/ 2 h 123"/>
                  <a:gd name="T28" fmla="*/ 0 w 151"/>
                  <a:gd name="T29" fmla="*/ 2 h 123"/>
                  <a:gd name="T30" fmla="*/ 1 w 151"/>
                  <a:gd name="T31" fmla="*/ 1 h 123"/>
                  <a:gd name="T32" fmla="*/ 2 w 151"/>
                  <a:gd name="T33" fmla="*/ 1 h 123"/>
                  <a:gd name="T34" fmla="*/ 3 w 151"/>
                  <a:gd name="T35" fmla="*/ 1 h 123"/>
                  <a:gd name="T36" fmla="*/ 4 w 151"/>
                  <a:gd name="T37" fmla="*/ 1 h 123"/>
                  <a:gd name="T38" fmla="*/ 5 w 151"/>
                  <a:gd name="T39" fmla="*/ 1 h 123"/>
                  <a:gd name="T40" fmla="*/ 6 w 151"/>
                  <a:gd name="T41" fmla="*/ 1 h 123"/>
                  <a:gd name="T42" fmla="*/ 6 w 151"/>
                  <a:gd name="T43" fmla="*/ 0 h 123"/>
                  <a:gd name="T44" fmla="*/ 7 w 151"/>
                  <a:gd name="T45" fmla="*/ 0 h 123"/>
                  <a:gd name="T46" fmla="*/ 8 w 151"/>
                  <a:gd name="T47" fmla="*/ 1 h 123"/>
                  <a:gd name="T48" fmla="*/ 8 w 151"/>
                  <a:gd name="T49" fmla="*/ 1 h 123"/>
                  <a:gd name="T50" fmla="*/ 8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30" name="Freeform 83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0 w 152"/>
                  <a:gd name="T1" fmla="*/ 7 h 123"/>
                  <a:gd name="T2" fmla="*/ 9 w 152"/>
                  <a:gd name="T3" fmla="*/ 8 h 123"/>
                  <a:gd name="T4" fmla="*/ 9 w 152"/>
                  <a:gd name="T5" fmla="*/ 8 h 123"/>
                  <a:gd name="T6" fmla="*/ 9 w 152"/>
                  <a:gd name="T7" fmla="*/ 8 h 123"/>
                  <a:gd name="T8" fmla="*/ 7 w 152"/>
                  <a:gd name="T9" fmla="*/ 8 h 123"/>
                  <a:gd name="T10" fmla="*/ 6 w 152"/>
                  <a:gd name="T11" fmla="*/ 8 h 123"/>
                  <a:gd name="T12" fmla="*/ 6 w 152"/>
                  <a:gd name="T13" fmla="*/ 8 h 123"/>
                  <a:gd name="T14" fmla="*/ 5 w 152"/>
                  <a:gd name="T15" fmla="*/ 8 h 123"/>
                  <a:gd name="T16" fmla="*/ 5 w 152"/>
                  <a:gd name="T17" fmla="*/ 8 h 123"/>
                  <a:gd name="T18" fmla="*/ 3 w 152"/>
                  <a:gd name="T19" fmla="*/ 8 h 123"/>
                  <a:gd name="T20" fmla="*/ 2 w 152"/>
                  <a:gd name="T21" fmla="*/ 7 h 123"/>
                  <a:gd name="T22" fmla="*/ 1 w 152"/>
                  <a:gd name="T23" fmla="*/ 7 h 123"/>
                  <a:gd name="T24" fmla="*/ 1 w 152"/>
                  <a:gd name="T25" fmla="*/ 7 h 123"/>
                  <a:gd name="T26" fmla="*/ 1 w 152"/>
                  <a:gd name="T27" fmla="*/ 6 h 123"/>
                  <a:gd name="T28" fmla="*/ 1 w 152"/>
                  <a:gd name="T29" fmla="*/ 5 h 123"/>
                  <a:gd name="T30" fmla="*/ 0 w 152"/>
                  <a:gd name="T31" fmla="*/ 5 h 123"/>
                  <a:gd name="T32" fmla="*/ 1 w 152"/>
                  <a:gd name="T33" fmla="*/ 4 h 123"/>
                  <a:gd name="T34" fmla="*/ 1 w 152"/>
                  <a:gd name="T35" fmla="*/ 3 h 123"/>
                  <a:gd name="T36" fmla="*/ 2 w 152"/>
                  <a:gd name="T37" fmla="*/ 1 h 123"/>
                  <a:gd name="T38" fmla="*/ 3 w 152"/>
                  <a:gd name="T39" fmla="*/ 0 h 123"/>
                  <a:gd name="T40" fmla="*/ 5 w 152"/>
                  <a:gd name="T41" fmla="*/ 1 h 123"/>
                  <a:gd name="T42" fmla="*/ 6 w 152"/>
                  <a:gd name="T43" fmla="*/ 2 h 123"/>
                  <a:gd name="T44" fmla="*/ 7 w 152"/>
                  <a:gd name="T45" fmla="*/ 4 h 123"/>
                  <a:gd name="T46" fmla="*/ 9 w 152"/>
                  <a:gd name="T47" fmla="*/ 5 h 123"/>
                  <a:gd name="T48" fmla="*/ 10 w 152"/>
                  <a:gd name="T49" fmla="*/ 6 h 123"/>
                  <a:gd name="T50" fmla="*/ 10 w 152"/>
                  <a:gd name="T51" fmla="*/ 7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31" name="Freeform 84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5 h 148"/>
                  <a:gd name="T2" fmla="*/ 0 w 136"/>
                  <a:gd name="T3" fmla="*/ 2 h 148"/>
                  <a:gd name="T4" fmla="*/ 1 w 136"/>
                  <a:gd name="T5" fmla="*/ 2 h 148"/>
                  <a:gd name="T6" fmla="*/ 1 w 136"/>
                  <a:gd name="T7" fmla="*/ 1 h 148"/>
                  <a:gd name="T8" fmla="*/ 1 w 136"/>
                  <a:gd name="T9" fmla="*/ 1 h 148"/>
                  <a:gd name="T10" fmla="*/ 2 w 136"/>
                  <a:gd name="T11" fmla="*/ 1 h 148"/>
                  <a:gd name="T12" fmla="*/ 2 w 136"/>
                  <a:gd name="T13" fmla="*/ 1 h 148"/>
                  <a:gd name="T14" fmla="*/ 3 w 136"/>
                  <a:gd name="T15" fmla="*/ 1 h 148"/>
                  <a:gd name="T16" fmla="*/ 4 w 136"/>
                  <a:gd name="T17" fmla="*/ 1 h 148"/>
                  <a:gd name="T18" fmla="*/ 5 w 136"/>
                  <a:gd name="T19" fmla="*/ 1 h 148"/>
                  <a:gd name="T20" fmla="*/ 6 w 136"/>
                  <a:gd name="T21" fmla="*/ 1 h 148"/>
                  <a:gd name="T22" fmla="*/ 6 w 136"/>
                  <a:gd name="T23" fmla="*/ 1 h 148"/>
                  <a:gd name="T24" fmla="*/ 7 w 136"/>
                  <a:gd name="T25" fmla="*/ 1 h 148"/>
                  <a:gd name="T26" fmla="*/ 9 w 136"/>
                  <a:gd name="T27" fmla="*/ 2 h 148"/>
                  <a:gd name="T28" fmla="*/ 9 w 136"/>
                  <a:gd name="T29" fmla="*/ 2 h 148"/>
                  <a:gd name="T30" fmla="*/ 9 w 136"/>
                  <a:gd name="T31" fmla="*/ 5 h 148"/>
                  <a:gd name="T32" fmla="*/ 9 w 136"/>
                  <a:gd name="T33" fmla="*/ 5 h 148"/>
                  <a:gd name="T34" fmla="*/ 9 w 136"/>
                  <a:gd name="T35" fmla="*/ 6 h 148"/>
                  <a:gd name="T36" fmla="*/ 9 w 136"/>
                  <a:gd name="T37" fmla="*/ 7 h 148"/>
                  <a:gd name="T38" fmla="*/ 7 w 136"/>
                  <a:gd name="T39" fmla="*/ 7 h 148"/>
                  <a:gd name="T40" fmla="*/ 7 w 136"/>
                  <a:gd name="T41" fmla="*/ 7 h 148"/>
                  <a:gd name="T42" fmla="*/ 6 w 136"/>
                  <a:gd name="T43" fmla="*/ 7 h 148"/>
                  <a:gd name="T44" fmla="*/ 5 w 136"/>
                  <a:gd name="T45" fmla="*/ 9 h 148"/>
                  <a:gd name="T46" fmla="*/ 5 w 136"/>
                  <a:gd name="T47" fmla="*/ 9 h 148"/>
                  <a:gd name="T48" fmla="*/ 3 w 136"/>
                  <a:gd name="T49" fmla="*/ 9 h 148"/>
                  <a:gd name="T50" fmla="*/ 2 w 136"/>
                  <a:gd name="T51" fmla="*/ 9 h 148"/>
                  <a:gd name="T52" fmla="*/ 2 w 136"/>
                  <a:gd name="T53" fmla="*/ 7 h 148"/>
                  <a:gd name="T54" fmla="*/ 1 w 136"/>
                  <a:gd name="T55" fmla="*/ 7 h 148"/>
                  <a:gd name="T56" fmla="*/ 1 w 136"/>
                  <a:gd name="T57" fmla="*/ 7 h 148"/>
                  <a:gd name="T58" fmla="*/ 1 w 136"/>
                  <a:gd name="T59" fmla="*/ 7 h 148"/>
                  <a:gd name="T60" fmla="*/ 1 w 136"/>
                  <a:gd name="T61" fmla="*/ 6 h 148"/>
                  <a:gd name="T62" fmla="*/ 1 w 136"/>
                  <a:gd name="T63" fmla="*/ 5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32" name="Freeform 85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2 w 39"/>
                  <a:gd name="T1" fmla="*/ 3 h 40"/>
                  <a:gd name="T2" fmla="*/ 2 w 39"/>
                  <a:gd name="T3" fmla="*/ 3 h 40"/>
                  <a:gd name="T4" fmla="*/ 3 w 39"/>
                  <a:gd name="T5" fmla="*/ 3 h 40"/>
                  <a:gd name="T6" fmla="*/ 3 w 39"/>
                  <a:gd name="T7" fmla="*/ 2 h 40"/>
                  <a:gd name="T8" fmla="*/ 3 w 39"/>
                  <a:gd name="T9" fmla="*/ 2 h 40"/>
                  <a:gd name="T10" fmla="*/ 3 w 39"/>
                  <a:gd name="T11" fmla="*/ 1 h 40"/>
                  <a:gd name="T12" fmla="*/ 3 w 39"/>
                  <a:gd name="T13" fmla="*/ 1 h 40"/>
                  <a:gd name="T14" fmla="*/ 2 w 39"/>
                  <a:gd name="T15" fmla="*/ 1 h 40"/>
                  <a:gd name="T16" fmla="*/ 2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2 h 40"/>
                  <a:gd name="T26" fmla="*/ 1 w 39"/>
                  <a:gd name="T27" fmla="*/ 2 h 40"/>
                  <a:gd name="T28" fmla="*/ 1 w 39"/>
                  <a:gd name="T29" fmla="*/ 3 h 40"/>
                  <a:gd name="T30" fmla="*/ 1 w 39"/>
                  <a:gd name="T31" fmla="*/ 3 h 40"/>
                  <a:gd name="T32" fmla="*/ 2 w 39"/>
                  <a:gd name="T33" fmla="*/ 3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33" name="Freeform 86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5 h 147"/>
                  <a:gd name="T2" fmla="*/ 0 w 136"/>
                  <a:gd name="T3" fmla="*/ 3 h 147"/>
                  <a:gd name="T4" fmla="*/ 1 w 136"/>
                  <a:gd name="T5" fmla="*/ 3 h 147"/>
                  <a:gd name="T6" fmla="*/ 1 w 136"/>
                  <a:gd name="T7" fmla="*/ 2 h 147"/>
                  <a:gd name="T8" fmla="*/ 1 w 136"/>
                  <a:gd name="T9" fmla="*/ 2 h 147"/>
                  <a:gd name="T10" fmla="*/ 2 w 136"/>
                  <a:gd name="T11" fmla="*/ 2 h 147"/>
                  <a:gd name="T12" fmla="*/ 2 w 136"/>
                  <a:gd name="T13" fmla="*/ 1 h 147"/>
                  <a:gd name="T14" fmla="*/ 3 w 136"/>
                  <a:gd name="T15" fmla="*/ 1 h 147"/>
                  <a:gd name="T16" fmla="*/ 4 w 136"/>
                  <a:gd name="T17" fmla="*/ 1 h 147"/>
                  <a:gd name="T18" fmla="*/ 5 w 136"/>
                  <a:gd name="T19" fmla="*/ 1 h 147"/>
                  <a:gd name="T20" fmla="*/ 6 w 136"/>
                  <a:gd name="T21" fmla="*/ 2 h 147"/>
                  <a:gd name="T22" fmla="*/ 6 w 136"/>
                  <a:gd name="T23" fmla="*/ 2 h 147"/>
                  <a:gd name="T24" fmla="*/ 7 w 136"/>
                  <a:gd name="T25" fmla="*/ 2 h 147"/>
                  <a:gd name="T26" fmla="*/ 9 w 136"/>
                  <a:gd name="T27" fmla="*/ 2 h 147"/>
                  <a:gd name="T28" fmla="*/ 9 w 136"/>
                  <a:gd name="T29" fmla="*/ 3 h 147"/>
                  <a:gd name="T30" fmla="*/ 9 w 136"/>
                  <a:gd name="T31" fmla="*/ 5 h 147"/>
                  <a:gd name="T32" fmla="*/ 9 w 136"/>
                  <a:gd name="T33" fmla="*/ 5 h 147"/>
                  <a:gd name="T34" fmla="*/ 9 w 136"/>
                  <a:gd name="T35" fmla="*/ 7 h 147"/>
                  <a:gd name="T36" fmla="*/ 9 w 136"/>
                  <a:gd name="T37" fmla="*/ 8 h 147"/>
                  <a:gd name="T38" fmla="*/ 7 w 136"/>
                  <a:gd name="T39" fmla="*/ 8 h 147"/>
                  <a:gd name="T40" fmla="*/ 7 w 136"/>
                  <a:gd name="T41" fmla="*/ 8 h 147"/>
                  <a:gd name="T42" fmla="*/ 6 w 136"/>
                  <a:gd name="T43" fmla="*/ 8 h 147"/>
                  <a:gd name="T44" fmla="*/ 5 w 136"/>
                  <a:gd name="T45" fmla="*/ 9 h 147"/>
                  <a:gd name="T46" fmla="*/ 5 w 136"/>
                  <a:gd name="T47" fmla="*/ 10 h 147"/>
                  <a:gd name="T48" fmla="*/ 3 w 136"/>
                  <a:gd name="T49" fmla="*/ 10 h 147"/>
                  <a:gd name="T50" fmla="*/ 2 w 136"/>
                  <a:gd name="T51" fmla="*/ 9 h 147"/>
                  <a:gd name="T52" fmla="*/ 2 w 136"/>
                  <a:gd name="T53" fmla="*/ 8 h 147"/>
                  <a:gd name="T54" fmla="*/ 1 w 136"/>
                  <a:gd name="T55" fmla="*/ 8 h 147"/>
                  <a:gd name="T56" fmla="*/ 1 w 136"/>
                  <a:gd name="T57" fmla="*/ 8 h 147"/>
                  <a:gd name="T58" fmla="*/ 1 w 136"/>
                  <a:gd name="T59" fmla="*/ 8 h 147"/>
                  <a:gd name="T60" fmla="*/ 1 w 136"/>
                  <a:gd name="T61" fmla="*/ 7 h 147"/>
                  <a:gd name="T62" fmla="*/ 1 w 136"/>
                  <a:gd name="T63" fmla="*/ 6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34" name="Freeform 87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2 w 39"/>
                  <a:gd name="T1" fmla="*/ 3 h 39"/>
                  <a:gd name="T2" fmla="*/ 2 w 39"/>
                  <a:gd name="T3" fmla="*/ 3 h 39"/>
                  <a:gd name="T4" fmla="*/ 3 w 39"/>
                  <a:gd name="T5" fmla="*/ 3 h 39"/>
                  <a:gd name="T6" fmla="*/ 3 w 39"/>
                  <a:gd name="T7" fmla="*/ 2 h 39"/>
                  <a:gd name="T8" fmla="*/ 3 w 39"/>
                  <a:gd name="T9" fmla="*/ 2 h 39"/>
                  <a:gd name="T10" fmla="*/ 3 w 39"/>
                  <a:gd name="T11" fmla="*/ 1 h 39"/>
                  <a:gd name="T12" fmla="*/ 3 w 39"/>
                  <a:gd name="T13" fmla="*/ 1 h 39"/>
                  <a:gd name="T14" fmla="*/ 2 w 39"/>
                  <a:gd name="T15" fmla="*/ 1 h 39"/>
                  <a:gd name="T16" fmla="*/ 2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2 h 39"/>
                  <a:gd name="T26" fmla="*/ 1 w 39"/>
                  <a:gd name="T27" fmla="*/ 2 h 39"/>
                  <a:gd name="T28" fmla="*/ 1 w 39"/>
                  <a:gd name="T29" fmla="*/ 3 h 39"/>
                  <a:gd name="T30" fmla="*/ 1 w 39"/>
                  <a:gd name="T31" fmla="*/ 3 h 39"/>
                  <a:gd name="T32" fmla="*/ 2 w 39"/>
                  <a:gd name="T33" fmla="*/ 3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35" name="Freeform 88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36" name="Freeform 89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37" name="Freeform 90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38" name="Freeform 91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2 h 30"/>
                  <a:gd name="T2" fmla="*/ 1 w 29"/>
                  <a:gd name="T3" fmla="*/ 2 h 30"/>
                  <a:gd name="T4" fmla="*/ 1 w 29"/>
                  <a:gd name="T5" fmla="*/ 2 h 30"/>
                  <a:gd name="T6" fmla="*/ 1 w 29"/>
                  <a:gd name="T7" fmla="*/ 2 h 30"/>
                  <a:gd name="T8" fmla="*/ 1 w 29"/>
                  <a:gd name="T9" fmla="*/ 2 h 30"/>
                  <a:gd name="T10" fmla="*/ 1 w 29"/>
                  <a:gd name="T11" fmla="*/ 2 h 30"/>
                  <a:gd name="T12" fmla="*/ 1 w 29"/>
                  <a:gd name="T13" fmla="*/ 2 h 30"/>
                  <a:gd name="T14" fmla="*/ 0 w 29"/>
                  <a:gd name="T15" fmla="*/ 2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2 w 29"/>
                  <a:gd name="T35" fmla="*/ 0 h 30"/>
                  <a:gd name="T36" fmla="*/ 2 w 29"/>
                  <a:gd name="T37" fmla="*/ 1 h 30"/>
                  <a:gd name="T38" fmla="*/ 2 w 29"/>
                  <a:gd name="T39" fmla="*/ 1 h 30"/>
                  <a:gd name="T40" fmla="*/ 2 w 29"/>
                  <a:gd name="T41" fmla="*/ 1 h 30"/>
                  <a:gd name="T42" fmla="*/ 2 w 29"/>
                  <a:gd name="T43" fmla="*/ 1 h 30"/>
                  <a:gd name="T44" fmla="*/ 2 w 29"/>
                  <a:gd name="T45" fmla="*/ 1 h 30"/>
                  <a:gd name="T46" fmla="*/ 2 w 29"/>
                  <a:gd name="T47" fmla="*/ 1 h 30"/>
                  <a:gd name="T48" fmla="*/ 2 w 29"/>
                  <a:gd name="T49" fmla="*/ 1 h 30"/>
                  <a:gd name="T50" fmla="*/ 2 w 29"/>
                  <a:gd name="T51" fmla="*/ 2 h 30"/>
                  <a:gd name="T52" fmla="*/ 2 w 29"/>
                  <a:gd name="T53" fmla="*/ 2 h 30"/>
                  <a:gd name="T54" fmla="*/ 2 w 29"/>
                  <a:gd name="T55" fmla="*/ 2 h 30"/>
                  <a:gd name="T56" fmla="*/ 1 w 29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39" name="Freeform 92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40" name="Freeform 93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41" name="Freeform 94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42" name="Freeform 95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43" name="Freeform 96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44" name="Freeform 97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45" name="Freeform 98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1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1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46" name="Freeform 99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47" name="Freeform 100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48" name="Freeform 101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49" name="Freeform 102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4 w 58"/>
                  <a:gd name="T1" fmla="*/ 1 h 60"/>
                  <a:gd name="T2" fmla="*/ 4 w 58"/>
                  <a:gd name="T3" fmla="*/ 1 h 60"/>
                  <a:gd name="T4" fmla="*/ 4 w 58"/>
                  <a:gd name="T5" fmla="*/ 1 h 60"/>
                  <a:gd name="T6" fmla="*/ 4 w 58"/>
                  <a:gd name="T7" fmla="*/ 0 h 60"/>
                  <a:gd name="T8" fmla="*/ 4 w 58"/>
                  <a:gd name="T9" fmla="*/ 0 h 60"/>
                  <a:gd name="T10" fmla="*/ 3 w 58"/>
                  <a:gd name="T11" fmla="*/ 0 h 60"/>
                  <a:gd name="T12" fmla="*/ 3 w 58"/>
                  <a:gd name="T13" fmla="*/ 0 h 60"/>
                  <a:gd name="T14" fmla="*/ 3 w 58"/>
                  <a:gd name="T15" fmla="*/ 0 h 60"/>
                  <a:gd name="T16" fmla="*/ 2 w 58"/>
                  <a:gd name="T17" fmla="*/ 0 h 60"/>
                  <a:gd name="T18" fmla="*/ 2 w 58"/>
                  <a:gd name="T19" fmla="*/ 0 h 60"/>
                  <a:gd name="T20" fmla="*/ 1 w 58"/>
                  <a:gd name="T21" fmla="*/ 0 h 60"/>
                  <a:gd name="T22" fmla="*/ 1 w 58"/>
                  <a:gd name="T23" fmla="*/ 1 h 60"/>
                  <a:gd name="T24" fmla="*/ 0 w 58"/>
                  <a:gd name="T25" fmla="*/ 1 h 60"/>
                  <a:gd name="T26" fmla="*/ 0 w 58"/>
                  <a:gd name="T27" fmla="*/ 2 h 60"/>
                  <a:gd name="T28" fmla="*/ 1 w 58"/>
                  <a:gd name="T29" fmla="*/ 2 h 60"/>
                  <a:gd name="T30" fmla="*/ 1 w 58"/>
                  <a:gd name="T31" fmla="*/ 2 h 60"/>
                  <a:gd name="T32" fmla="*/ 1 w 58"/>
                  <a:gd name="T33" fmla="*/ 3 h 60"/>
                  <a:gd name="T34" fmla="*/ 1 w 58"/>
                  <a:gd name="T35" fmla="*/ 3 h 60"/>
                  <a:gd name="T36" fmla="*/ 2 w 58"/>
                  <a:gd name="T37" fmla="*/ 3 h 60"/>
                  <a:gd name="T38" fmla="*/ 2 w 58"/>
                  <a:gd name="T39" fmla="*/ 3 h 60"/>
                  <a:gd name="T40" fmla="*/ 2 w 58"/>
                  <a:gd name="T41" fmla="*/ 3 h 60"/>
                  <a:gd name="T42" fmla="*/ 3 w 58"/>
                  <a:gd name="T43" fmla="*/ 3 h 60"/>
                  <a:gd name="T44" fmla="*/ 3 w 58"/>
                  <a:gd name="T45" fmla="*/ 3 h 60"/>
                  <a:gd name="T46" fmla="*/ 3 w 58"/>
                  <a:gd name="T47" fmla="*/ 3 h 60"/>
                  <a:gd name="T48" fmla="*/ 4 w 58"/>
                  <a:gd name="T49" fmla="*/ 3 h 60"/>
                  <a:gd name="T50" fmla="*/ 4 w 58"/>
                  <a:gd name="T51" fmla="*/ 2 h 60"/>
                  <a:gd name="T52" fmla="*/ 4 w 58"/>
                  <a:gd name="T53" fmla="*/ 2 h 60"/>
                  <a:gd name="T54" fmla="*/ 4 w 58"/>
                  <a:gd name="T55" fmla="*/ 2 h 60"/>
                  <a:gd name="T56" fmla="*/ 4 w 58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50" name="Freeform 103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2 h 30"/>
                  <a:gd name="T2" fmla="*/ 1 w 28"/>
                  <a:gd name="T3" fmla="*/ 2 h 30"/>
                  <a:gd name="T4" fmla="*/ 1 w 28"/>
                  <a:gd name="T5" fmla="*/ 2 h 30"/>
                  <a:gd name="T6" fmla="*/ 1 w 28"/>
                  <a:gd name="T7" fmla="*/ 2 h 30"/>
                  <a:gd name="T8" fmla="*/ 1 w 28"/>
                  <a:gd name="T9" fmla="*/ 2 h 30"/>
                  <a:gd name="T10" fmla="*/ 1 w 28"/>
                  <a:gd name="T11" fmla="*/ 2 h 30"/>
                  <a:gd name="T12" fmla="*/ 1 w 28"/>
                  <a:gd name="T13" fmla="*/ 2 h 30"/>
                  <a:gd name="T14" fmla="*/ 0 w 28"/>
                  <a:gd name="T15" fmla="*/ 2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2 w 28"/>
                  <a:gd name="T35" fmla="*/ 0 h 30"/>
                  <a:gd name="T36" fmla="*/ 2 w 28"/>
                  <a:gd name="T37" fmla="*/ 1 h 30"/>
                  <a:gd name="T38" fmla="*/ 2 w 28"/>
                  <a:gd name="T39" fmla="*/ 1 h 30"/>
                  <a:gd name="T40" fmla="*/ 2 w 28"/>
                  <a:gd name="T41" fmla="*/ 1 h 30"/>
                  <a:gd name="T42" fmla="*/ 2 w 28"/>
                  <a:gd name="T43" fmla="*/ 1 h 30"/>
                  <a:gd name="T44" fmla="*/ 2 w 28"/>
                  <a:gd name="T45" fmla="*/ 1 h 30"/>
                  <a:gd name="T46" fmla="*/ 2 w 28"/>
                  <a:gd name="T47" fmla="*/ 1 h 30"/>
                  <a:gd name="T48" fmla="*/ 2 w 28"/>
                  <a:gd name="T49" fmla="*/ 1 h 30"/>
                  <a:gd name="T50" fmla="*/ 2 w 28"/>
                  <a:gd name="T51" fmla="*/ 2 h 30"/>
                  <a:gd name="T52" fmla="*/ 2 w 28"/>
                  <a:gd name="T53" fmla="*/ 2 h 30"/>
                  <a:gd name="T54" fmla="*/ 2 w 28"/>
                  <a:gd name="T55" fmla="*/ 2 h 30"/>
                  <a:gd name="T56" fmla="*/ 1 w 28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51" name="Freeform 104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3 w 60"/>
                  <a:gd name="T1" fmla="*/ 2 h 60"/>
                  <a:gd name="T2" fmla="*/ 3 w 60"/>
                  <a:gd name="T3" fmla="*/ 2 h 60"/>
                  <a:gd name="T4" fmla="*/ 3 w 60"/>
                  <a:gd name="T5" fmla="*/ 2 h 60"/>
                  <a:gd name="T6" fmla="*/ 3 w 60"/>
                  <a:gd name="T7" fmla="*/ 1 h 60"/>
                  <a:gd name="T8" fmla="*/ 3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0 w 60"/>
                  <a:gd name="T21" fmla="*/ 1 h 60"/>
                  <a:gd name="T22" fmla="*/ 0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0 w 60"/>
                  <a:gd name="T29" fmla="*/ 3 h 60"/>
                  <a:gd name="T30" fmla="*/ 0 w 60"/>
                  <a:gd name="T31" fmla="*/ 3 h 60"/>
                  <a:gd name="T32" fmla="*/ 0 w 60"/>
                  <a:gd name="T33" fmla="*/ 4 h 60"/>
                  <a:gd name="T34" fmla="*/ 0 w 60"/>
                  <a:gd name="T35" fmla="*/ 4 h 60"/>
                  <a:gd name="T36" fmla="*/ 1 w 60"/>
                  <a:gd name="T37" fmla="*/ 4 h 60"/>
                  <a:gd name="T38" fmla="*/ 1 w 60"/>
                  <a:gd name="T39" fmla="*/ 4 h 60"/>
                  <a:gd name="T40" fmla="*/ 1 w 60"/>
                  <a:gd name="T41" fmla="*/ 4 h 60"/>
                  <a:gd name="T42" fmla="*/ 2 w 60"/>
                  <a:gd name="T43" fmla="*/ 4 h 60"/>
                  <a:gd name="T44" fmla="*/ 2 w 60"/>
                  <a:gd name="T45" fmla="*/ 4 h 60"/>
                  <a:gd name="T46" fmla="*/ 2 w 60"/>
                  <a:gd name="T47" fmla="*/ 4 h 60"/>
                  <a:gd name="T48" fmla="*/ 3 w 60"/>
                  <a:gd name="T49" fmla="*/ 4 h 60"/>
                  <a:gd name="T50" fmla="*/ 3 w 60"/>
                  <a:gd name="T51" fmla="*/ 3 h 60"/>
                  <a:gd name="T52" fmla="*/ 3 w 60"/>
                  <a:gd name="T53" fmla="*/ 3 h 60"/>
                  <a:gd name="T54" fmla="*/ 3 w 60"/>
                  <a:gd name="T55" fmla="*/ 3 h 60"/>
                  <a:gd name="T56" fmla="*/ 3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52" name="Freeform 105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53" name="Freeform 106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54" name="Freeform 107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55" name="Freeform 108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4 w 60"/>
                  <a:gd name="T1" fmla="*/ 2 h 57"/>
                  <a:gd name="T2" fmla="*/ 4 w 60"/>
                  <a:gd name="T3" fmla="*/ 2 h 57"/>
                  <a:gd name="T4" fmla="*/ 4 w 60"/>
                  <a:gd name="T5" fmla="*/ 2 h 57"/>
                  <a:gd name="T6" fmla="*/ 4 w 60"/>
                  <a:gd name="T7" fmla="*/ 1 h 57"/>
                  <a:gd name="T8" fmla="*/ 4 w 60"/>
                  <a:gd name="T9" fmla="*/ 1 h 57"/>
                  <a:gd name="T10" fmla="*/ 3 w 60"/>
                  <a:gd name="T11" fmla="*/ 1 h 57"/>
                  <a:gd name="T12" fmla="*/ 3 w 60"/>
                  <a:gd name="T13" fmla="*/ 1 h 57"/>
                  <a:gd name="T14" fmla="*/ 3 w 60"/>
                  <a:gd name="T15" fmla="*/ 0 h 57"/>
                  <a:gd name="T16" fmla="*/ 2 w 60"/>
                  <a:gd name="T17" fmla="*/ 0 h 57"/>
                  <a:gd name="T18" fmla="*/ 2 w 60"/>
                  <a:gd name="T19" fmla="*/ 1 h 57"/>
                  <a:gd name="T20" fmla="*/ 1 w 60"/>
                  <a:gd name="T21" fmla="*/ 1 h 57"/>
                  <a:gd name="T22" fmla="*/ 1 w 60"/>
                  <a:gd name="T23" fmla="*/ 2 h 57"/>
                  <a:gd name="T24" fmla="*/ 0 w 60"/>
                  <a:gd name="T25" fmla="*/ 2 h 57"/>
                  <a:gd name="T26" fmla="*/ 1 w 60"/>
                  <a:gd name="T27" fmla="*/ 3 h 57"/>
                  <a:gd name="T28" fmla="*/ 1 w 60"/>
                  <a:gd name="T29" fmla="*/ 3 h 57"/>
                  <a:gd name="T30" fmla="*/ 1 w 60"/>
                  <a:gd name="T31" fmla="*/ 3 h 57"/>
                  <a:gd name="T32" fmla="*/ 1 w 60"/>
                  <a:gd name="T33" fmla="*/ 4 h 57"/>
                  <a:gd name="T34" fmla="*/ 1 w 60"/>
                  <a:gd name="T35" fmla="*/ 4 h 57"/>
                  <a:gd name="T36" fmla="*/ 2 w 60"/>
                  <a:gd name="T37" fmla="*/ 4 h 57"/>
                  <a:gd name="T38" fmla="*/ 2 w 60"/>
                  <a:gd name="T39" fmla="*/ 4 h 57"/>
                  <a:gd name="T40" fmla="*/ 2 w 60"/>
                  <a:gd name="T41" fmla="*/ 4 h 57"/>
                  <a:gd name="T42" fmla="*/ 3 w 60"/>
                  <a:gd name="T43" fmla="*/ 4 h 57"/>
                  <a:gd name="T44" fmla="*/ 3 w 60"/>
                  <a:gd name="T45" fmla="*/ 4 h 57"/>
                  <a:gd name="T46" fmla="*/ 3 w 60"/>
                  <a:gd name="T47" fmla="*/ 4 h 57"/>
                  <a:gd name="T48" fmla="*/ 4 w 60"/>
                  <a:gd name="T49" fmla="*/ 4 h 57"/>
                  <a:gd name="T50" fmla="*/ 4 w 60"/>
                  <a:gd name="T51" fmla="*/ 3 h 57"/>
                  <a:gd name="T52" fmla="*/ 4 w 60"/>
                  <a:gd name="T53" fmla="*/ 3 h 57"/>
                  <a:gd name="T54" fmla="*/ 4 w 60"/>
                  <a:gd name="T55" fmla="*/ 3 h 57"/>
                  <a:gd name="T56" fmla="*/ 4 w 60"/>
                  <a:gd name="T57" fmla="*/ 2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56" name="Freeform 109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2 h 27"/>
                  <a:gd name="T2" fmla="*/ 1 w 30"/>
                  <a:gd name="T3" fmla="*/ 2 h 27"/>
                  <a:gd name="T4" fmla="*/ 1 w 30"/>
                  <a:gd name="T5" fmla="*/ 2 h 27"/>
                  <a:gd name="T6" fmla="*/ 1 w 30"/>
                  <a:gd name="T7" fmla="*/ 2 h 27"/>
                  <a:gd name="T8" fmla="*/ 1 w 30"/>
                  <a:gd name="T9" fmla="*/ 2 h 27"/>
                  <a:gd name="T10" fmla="*/ 1 w 30"/>
                  <a:gd name="T11" fmla="*/ 2 h 27"/>
                  <a:gd name="T12" fmla="*/ 1 w 30"/>
                  <a:gd name="T13" fmla="*/ 2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2 w 30"/>
                  <a:gd name="T35" fmla="*/ 0 h 27"/>
                  <a:gd name="T36" fmla="*/ 2 w 30"/>
                  <a:gd name="T37" fmla="*/ 0 h 27"/>
                  <a:gd name="T38" fmla="*/ 2 w 30"/>
                  <a:gd name="T39" fmla="*/ 1 h 27"/>
                  <a:gd name="T40" fmla="*/ 2 w 30"/>
                  <a:gd name="T41" fmla="*/ 1 h 27"/>
                  <a:gd name="T42" fmla="*/ 2 w 30"/>
                  <a:gd name="T43" fmla="*/ 1 h 27"/>
                  <a:gd name="T44" fmla="*/ 2 w 30"/>
                  <a:gd name="T45" fmla="*/ 1 h 27"/>
                  <a:gd name="T46" fmla="*/ 2 w 30"/>
                  <a:gd name="T47" fmla="*/ 1 h 27"/>
                  <a:gd name="T48" fmla="*/ 2 w 30"/>
                  <a:gd name="T49" fmla="*/ 1 h 27"/>
                  <a:gd name="T50" fmla="*/ 2 w 30"/>
                  <a:gd name="T51" fmla="*/ 2 h 27"/>
                  <a:gd name="T52" fmla="*/ 2 w 30"/>
                  <a:gd name="T53" fmla="*/ 2 h 27"/>
                  <a:gd name="T54" fmla="*/ 2 w 30"/>
                  <a:gd name="T55" fmla="*/ 2 h 27"/>
                  <a:gd name="T56" fmla="*/ 1 w 30"/>
                  <a:gd name="T57" fmla="*/ 2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57" name="Freeform 110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58" name="Freeform 111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59" name="Freeform 112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60" name="Freeform 113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2 h 30"/>
                  <a:gd name="T2" fmla="*/ 1 w 29"/>
                  <a:gd name="T3" fmla="*/ 2 h 30"/>
                  <a:gd name="T4" fmla="*/ 1 w 29"/>
                  <a:gd name="T5" fmla="*/ 2 h 30"/>
                  <a:gd name="T6" fmla="*/ 1 w 29"/>
                  <a:gd name="T7" fmla="*/ 2 h 30"/>
                  <a:gd name="T8" fmla="*/ 1 w 29"/>
                  <a:gd name="T9" fmla="*/ 2 h 30"/>
                  <a:gd name="T10" fmla="*/ 1 w 29"/>
                  <a:gd name="T11" fmla="*/ 2 h 30"/>
                  <a:gd name="T12" fmla="*/ 1 w 29"/>
                  <a:gd name="T13" fmla="*/ 2 h 30"/>
                  <a:gd name="T14" fmla="*/ 0 w 29"/>
                  <a:gd name="T15" fmla="*/ 2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2 w 29"/>
                  <a:gd name="T35" fmla="*/ 0 h 30"/>
                  <a:gd name="T36" fmla="*/ 2 w 29"/>
                  <a:gd name="T37" fmla="*/ 1 h 30"/>
                  <a:gd name="T38" fmla="*/ 2 w 29"/>
                  <a:gd name="T39" fmla="*/ 1 h 30"/>
                  <a:gd name="T40" fmla="*/ 2 w 29"/>
                  <a:gd name="T41" fmla="*/ 1 h 30"/>
                  <a:gd name="T42" fmla="*/ 2 w 29"/>
                  <a:gd name="T43" fmla="*/ 1 h 30"/>
                  <a:gd name="T44" fmla="*/ 2 w 29"/>
                  <a:gd name="T45" fmla="*/ 1 h 30"/>
                  <a:gd name="T46" fmla="*/ 2 w 29"/>
                  <a:gd name="T47" fmla="*/ 1 h 30"/>
                  <a:gd name="T48" fmla="*/ 2 w 29"/>
                  <a:gd name="T49" fmla="*/ 1 h 30"/>
                  <a:gd name="T50" fmla="*/ 2 w 29"/>
                  <a:gd name="T51" fmla="*/ 2 h 30"/>
                  <a:gd name="T52" fmla="*/ 2 w 29"/>
                  <a:gd name="T53" fmla="*/ 2 h 30"/>
                  <a:gd name="T54" fmla="*/ 2 w 29"/>
                  <a:gd name="T55" fmla="*/ 2 h 30"/>
                  <a:gd name="T56" fmla="*/ 1 w 29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61" name="Freeform 114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4 w 59"/>
                  <a:gd name="T1" fmla="*/ 1 h 59"/>
                  <a:gd name="T2" fmla="*/ 4 w 59"/>
                  <a:gd name="T3" fmla="*/ 1 h 59"/>
                  <a:gd name="T4" fmla="*/ 4 w 59"/>
                  <a:gd name="T5" fmla="*/ 1 h 59"/>
                  <a:gd name="T6" fmla="*/ 4 w 59"/>
                  <a:gd name="T7" fmla="*/ 0 h 59"/>
                  <a:gd name="T8" fmla="*/ 4 w 59"/>
                  <a:gd name="T9" fmla="*/ 0 h 59"/>
                  <a:gd name="T10" fmla="*/ 3 w 59"/>
                  <a:gd name="T11" fmla="*/ 0 h 59"/>
                  <a:gd name="T12" fmla="*/ 3 w 59"/>
                  <a:gd name="T13" fmla="*/ 0 h 59"/>
                  <a:gd name="T14" fmla="*/ 3 w 59"/>
                  <a:gd name="T15" fmla="*/ 0 h 59"/>
                  <a:gd name="T16" fmla="*/ 2 w 59"/>
                  <a:gd name="T17" fmla="*/ 0 h 59"/>
                  <a:gd name="T18" fmla="*/ 2 w 59"/>
                  <a:gd name="T19" fmla="*/ 0 h 59"/>
                  <a:gd name="T20" fmla="*/ 1 w 59"/>
                  <a:gd name="T21" fmla="*/ 0 h 59"/>
                  <a:gd name="T22" fmla="*/ 1 w 59"/>
                  <a:gd name="T23" fmla="*/ 1 h 59"/>
                  <a:gd name="T24" fmla="*/ 0 w 59"/>
                  <a:gd name="T25" fmla="*/ 1 h 59"/>
                  <a:gd name="T26" fmla="*/ 1 w 59"/>
                  <a:gd name="T27" fmla="*/ 2 h 59"/>
                  <a:gd name="T28" fmla="*/ 1 w 59"/>
                  <a:gd name="T29" fmla="*/ 2 h 59"/>
                  <a:gd name="T30" fmla="*/ 1 w 59"/>
                  <a:gd name="T31" fmla="*/ 2 h 59"/>
                  <a:gd name="T32" fmla="*/ 1 w 59"/>
                  <a:gd name="T33" fmla="*/ 3 h 59"/>
                  <a:gd name="T34" fmla="*/ 1 w 59"/>
                  <a:gd name="T35" fmla="*/ 3 h 59"/>
                  <a:gd name="T36" fmla="*/ 2 w 59"/>
                  <a:gd name="T37" fmla="*/ 3 h 59"/>
                  <a:gd name="T38" fmla="*/ 2 w 59"/>
                  <a:gd name="T39" fmla="*/ 3 h 59"/>
                  <a:gd name="T40" fmla="*/ 2 w 59"/>
                  <a:gd name="T41" fmla="*/ 3 h 59"/>
                  <a:gd name="T42" fmla="*/ 3 w 59"/>
                  <a:gd name="T43" fmla="*/ 3 h 59"/>
                  <a:gd name="T44" fmla="*/ 3 w 59"/>
                  <a:gd name="T45" fmla="*/ 3 h 59"/>
                  <a:gd name="T46" fmla="*/ 3 w 59"/>
                  <a:gd name="T47" fmla="*/ 3 h 59"/>
                  <a:gd name="T48" fmla="*/ 4 w 59"/>
                  <a:gd name="T49" fmla="*/ 3 h 59"/>
                  <a:gd name="T50" fmla="*/ 4 w 59"/>
                  <a:gd name="T51" fmla="*/ 2 h 59"/>
                  <a:gd name="T52" fmla="*/ 4 w 59"/>
                  <a:gd name="T53" fmla="*/ 2 h 59"/>
                  <a:gd name="T54" fmla="*/ 4 w 59"/>
                  <a:gd name="T55" fmla="*/ 2 h 59"/>
                  <a:gd name="T56" fmla="*/ 4 w 59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62" name="Freeform 115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1 h 29"/>
                  <a:gd name="T2" fmla="*/ 1 w 29"/>
                  <a:gd name="T3" fmla="*/ 1 h 29"/>
                  <a:gd name="T4" fmla="*/ 1 w 29"/>
                  <a:gd name="T5" fmla="*/ 1 h 29"/>
                  <a:gd name="T6" fmla="*/ 1 w 29"/>
                  <a:gd name="T7" fmla="*/ 1 h 29"/>
                  <a:gd name="T8" fmla="*/ 1 w 29"/>
                  <a:gd name="T9" fmla="*/ 1 h 29"/>
                  <a:gd name="T10" fmla="*/ 1 w 29"/>
                  <a:gd name="T11" fmla="*/ 1 h 29"/>
                  <a:gd name="T12" fmla="*/ 1 w 29"/>
                  <a:gd name="T13" fmla="*/ 1 h 29"/>
                  <a:gd name="T14" fmla="*/ 0 w 29"/>
                  <a:gd name="T15" fmla="*/ 1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2 w 29"/>
                  <a:gd name="T35" fmla="*/ 0 h 29"/>
                  <a:gd name="T36" fmla="*/ 2 w 29"/>
                  <a:gd name="T37" fmla="*/ 0 h 29"/>
                  <a:gd name="T38" fmla="*/ 2 w 29"/>
                  <a:gd name="T39" fmla="*/ 0 h 29"/>
                  <a:gd name="T40" fmla="*/ 2 w 29"/>
                  <a:gd name="T41" fmla="*/ 0 h 29"/>
                  <a:gd name="T42" fmla="*/ 2 w 29"/>
                  <a:gd name="T43" fmla="*/ 0 h 29"/>
                  <a:gd name="T44" fmla="*/ 2 w 29"/>
                  <a:gd name="T45" fmla="*/ 0 h 29"/>
                  <a:gd name="T46" fmla="*/ 2 w 29"/>
                  <a:gd name="T47" fmla="*/ 0 h 29"/>
                  <a:gd name="T48" fmla="*/ 2 w 29"/>
                  <a:gd name="T49" fmla="*/ 0 h 29"/>
                  <a:gd name="T50" fmla="*/ 2 w 29"/>
                  <a:gd name="T51" fmla="*/ 1 h 29"/>
                  <a:gd name="T52" fmla="*/ 2 w 29"/>
                  <a:gd name="T53" fmla="*/ 1 h 29"/>
                  <a:gd name="T54" fmla="*/ 2 w 29"/>
                  <a:gd name="T55" fmla="*/ 1 h 29"/>
                  <a:gd name="T56" fmla="*/ 1 w 29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63" name="Freeform 116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64" name="Freeform 117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0 h 29"/>
                  <a:gd name="T38" fmla="*/ 2 w 30"/>
                  <a:gd name="T39" fmla="*/ 0 h 29"/>
                  <a:gd name="T40" fmla="*/ 2 w 30"/>
                  <a:gd name="T41" fmla="*/ 0 h 29"/>
                  <a:gd name="T42" fmla="*/ 2 w 30"/>
                  <a:gd name="T43" fmla="*/ 0 h 29"/>
                  <a:gd name="T44" fmla="*/ 2 w 30"/>
                  <a:gd name="T45" fmla="*/ 0 h 29"/>
                  <a:gd name="T46" fmla="*/ 2 w 30"/>
                  <a:gd name="T47" fmla="*/ 0 h 29"/>
                  <a:gd name="T48" fmla="*/ 2 w 30"/>
                  <a:gd name="T49" fmla="*/ 0 h 29"/>
                  <a:gd name="T50" fmla="*/ 2 w 30"/>
                  <a:gd name="T51" fmla="*/ 1 h 29"/>
                  <a:gd name="T52" fmla="*/ 2 w 30"/>
                  <a:gd name="T53" fmla="*/ 1 h 29"/>
                  <a:gd name="T54" fmla="*/ 2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65" name="Freeform 118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66" name="Freeform 119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67" name="Freeform 120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68" name="Freeform 121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69" name="Freeform 122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4 w 58"/>
                  <a:gd name="T1" fmla="*/ 2 h 58"/>
                  <a:gd name="T2" fmla="*/ 4 w 58"/>
                  <a:gd name="T3" fmla="*/ 2 h 58"/>
                  <a:gd name="T4" fmla="*/ 4 w 58"/>
                  <a:gd name="T5" fmla="*/ 2 h 58"/>
                  <a:gd name="T6" fmla="*/ 4 w 58"/>
                  <a:gd name="T7" fmla="*/ 1 h 58"/>
                  <a:gd name="T8" fmla="*/ 4 w 58"/>
                  <a:gd name="T9" fmla="*/ 1 h 58"/>
                  <a:gd name="T10" fmla="*/ 3 w 58"/>
                  <a:gd name="T11" fmla="*/ 1 h 58"/>
                  <a:gd name="T12" fmla="*/ 3 w 58"/>
                  <a:gd name="T13" fmla="*/ 1 h 58"/>
                  <a:gd name="T14" fmla="*/ 3 w 58"/>
                  <a:gd name="T15" fmla="*/ 0 h 58"/>
                  <a:gd name="T16" fmla="*/ 2 w 58"/>
                  <a:gd name="T17" fmla="*/ 0 h 58"/>
                  <a:gd name="T18" fmla="*/ 2 w 58"/>
                  <a:gd name="T19" fmla="*/ 1 h 58"/>
                  <a:gd name="T20" fmla="*/ 1 w 58"/>
                  <a:gd name="T21" fmla="*/ 1 h 58"/>
                  <a:gd name="T22" fmla="*/ 1 w 58"/>
                  <a:gd name="T23" fmla="*/ 2 h 58"/>
                  <a:gd name="T24" fmla="*/ 0 w 58"/>
                  <a:gd name="T25" fmla="*/ 2 h 58"/>
                  <a:gd name="T26" fmla="*/ 0 w 58"/>
                  <a:gd name="T27" fmla="*/ 3 h 58"/>
                  <a:gd name="T28" fmla="*/ 1 w 58"/>
                  <a:gd name="T29" fmla="*/ 3 h 58"/>
                  <a:gd name="T30" fmla="*/ 1 w 58"/>
                  <a:gd name="T31" fmla="*/ 3 h 58"/>
                  <a:gd name="T32" fmla="*/ 1 w 58"/>
                  <a:gd name="T33" fmla="*/ 4 h 58"/>
                  <a:gd name="T34" fmla="*/ 1 w 58"/>
                  <a:gd name="T35" fmla="*/ 4 h 58"/>
                  <a:gd name="T36" fmla="*/ 2 w 58"/>
                  <a:gd name="T37" fmla="*/ 4 h 58"/>
                  <a:gd name="T38" fmla="*/ 2 w 58"/>
                  <a:gd name="T39" fmla="*/ 4 h 58"/>
                  <a:gd name="T40" fmla="*/ 2 w 58"/>
                  <a:gd name="T41" fmla="*/ 4 h 58"/>
                  <a:gd name="T42" fmla="*/ 3 w 58"/>
                  <a:gd name="T43" fmla="*/ 4 h 58"/>
                  <a:gd name="T44" fmla="*/ 3 w 58"/>
                  <a:gd name="T45" fmla="*/ 4 h 58"/>
                  <a:gd name="T46" fmla="*/ 3 w 58"/>
                  <a:gd name="T47" fmla="*/ 4 h 58"/>
                  <a:gd name="T48" fmla="*/ 4 w 58"/>
                  <a:gd name="T49" fmla="*/ 4 h 58"/>
                  <a:gd name="T50" fmla="*/ 4 w 58"/>
                  <a:gd name="T51" fmla="*/ 3 h 58"/>
                  <a:gd name="T52" fmla="*/ 4 w 58"/>
                  <a:gd name="T53" fmla="*/ 3 h 58"/>
                  <a:gd name="T54" fmla="*/ 4 w 58"/>
                  <a:gd name="T55" fmla="*/ 3 h 58"/>
                  <a:gd name="T56" fmla="*/ 4 w 58"/>
                  <a:gd name="T57" fmla="*/ 2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70" name="Freeform 123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2 h 28"/>
                  <a:gd name="T2" fmla="*/ 0 w 29"/>
                  <a:gd name="T3" fmla="*/ 2 h 28"/>
                  <a:gd name="T4" fmla="*/ 0 w 29"/>
                  <a:gd name="T5" fmla="*/ 2 h 28"/>
                  <a:gd name="T6" fmla="*/ 0 w 29"/>
                  <a:gd name="T7" fmla="*/ 2 h 28"/>
                  <a:gd name="T8" fmla="*/ 0 w 29"/>
                  <a:gd name="T9" fmla="*/ 2 h 28"/>
                  <a:gd name="T10" fmla="*/ 0 w 29"/>
                  <a:gd name="T11" fmla="*/ 2 h 28"/>
                  <a:gd name="T12" fmla="*/ 0 w 29"/>
                  <a:gd name="T13" fmla="*/ 2 h 28"/>
                  <a:gd name="T14" fmla="*/ 0 w 29"/>
                  <a:gd name="T15" fmla="*/ 2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1 w 29"/>
                  <a:gd name="T35" fmla="*/ 0 h 28"/>
                  <a:gd name="T36" fmla="*/ 1 w 29"/>
                  <a:gd name="T37" fmla="*/ 1 h 28"/>
                  <a:gd name="T38" fmla="*/ 1 w 29"/>
                  <a:gd name="T39" fmla="*/ 1 h 28"/>
                  <a:gd name="T40" fmla="*/ 1 w 29"/>
                  <a:gd name="T41" fmla="*/ 1 h 28"/>
                  <a:gd name="T42" fmla="*/ 1 w 29"/>
                  <a:gd name="T43" fmla="*/ 1 h 28"/>
                  <a:gd name="T44" fmla="*/ 1 w 29"/>
                  <a:gd name="T45" fmla="*/ 1 h 28"/>
                  <a:gd name="T46" fmla="*/ 1 w 29"/>
                  <a:gd name="T47" fmla="*/ 1 h 28"/>
                  <a:gd name="T48" fmla="*/ 1 w 29"/>
                  <a:gd name="T49" fmla="*/ 1 h 28"/>
                  <a:gd name="T50" fmla="*/ 1 w 29"/>
                  <a:gd name="T51" fmla="*/ 2 h 28"/>
                  <a:gd name="T52" fmla="*/ 1 w 29"/>
                  <a:gd name="T53" fmla="*/ 2 h 28"/>
                  <a:gd name="T54" fmla="*/ 1 w 29"/>
                  <a:gd name="T55" fmla="*/ 2 h 28"/>
                  <a:gd name="T56" fmla="*/ 0 w 29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71" name="Freeform 124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72" name="Freeform 125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2 h 28"/>
                  <a:gd name="T2" fmla="*/ 1 w 30"/>
                  <a:gd name="T3" fmla="*/ 2 h 28"/>
                  <a:gd name="T4" fmla="*/ 1 w 30"/>
                  <a:gd name="T5" fmla="*/ 2 h 28"/>
                  <a:gd name="T6" fmla="*/ 1 w 30"/>
                  <a:gd name="T7" fmla="*/ 2 h 28"/>
                  <a:gd name="T8" fmla="*/ 1 w 30"/>
                  <a:gd name="T9" fmla="*/ 2 h 28"/>
                  <a:gd name="T10" fmla="*/ 1 w 30"/>
                  <a:gd name="T11" fmla="*/ 2 h 28"/>
                  <a:gd name="T12" fmla="*/ 1 w 30"/>
                  <a:gd name="T13" fmla="*/ 2 h 28"/>
                  <a:gd name="T14" fmla="*/ 0 w 30"/>
                  <a:gd name="T15" fmla="*/ 2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2 w 30"/>
                  <a:gd name="T35" fmla="*/ 0 h 28"/>
                  <a:gd name="T36" fmla="*/ 2 w 30"/>
                  <a:gd name="T37" fmla="*/ 1 h 28"/>
                  <a:gd name="T38" fmla="*/ 2 w 30"/>
                  <a:gd name="T39" fmla="*/ 1 h 28"/>
                  <a:gd name="T40" fmla="*/ 2 w 30"/>
                  <a:gd name="T41" fmla="*/ 1 h 28"/>
                  <a:gd name="T42" fmla="*/ 2 w 30"/>
                  <a:gd name="T43" fmla="*/ 1 h 28"/>
                  <a:gd name="T44" fmla="*/ 2 w 30"/>
                  <a:gd name="T45" fmla="*/ 1 h 28"/>
                  <a:gd name="T46" fmla="*/ 2 w 30"/>
                  <a:gd name="T47" fmla="*/ 1 h 28"/>
                  <a:gd name="T48" fmla="*/ 2 w 30"/>
                  <a:gd name="T49" fmla="*/ 1 h 28"/>
                  <a:gd name="T50" fmla="*/ 2 w 30"/>
                  <a:gd name="T51" fmla="*/ 2 h 28"/>
                  <a:gd name="T52" fmla="*/ 2 w 30"/>
                  <a:gd name="T53" fmla="*/ 2 h 28"/>
                  <a:gd name="T54" fmla="*/ 2 w 30"/>
                  <a:gd name="T55" fmla="*/ 2 h 28"/>
                  <a:gd name="T56" fmla="*/ 1 w 30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73" name="Freeform 126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1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1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74" name="Freeform 127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75" name="Freeform 128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76" name="Freeform 129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77" name="Freeform 130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78" name="Freeform 131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79" name="Freeform 132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0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0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80" name="Freeform 133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2 h 28"/>
                  <a:gd name="T2" fmla="*/ 0 w 29"/>
                  <a:gd name="T3" fmla="*/ 2 h 28"/>
                  <a:gd name="T4" fmla="*/ 0 w 29"/>
                  <a:gd name="T5" fmla="*/ 2 h 28"/>
                  <a:gd name="T6" fmla="*/ 0 w 29"/>
                  <a:gd name="T7" fmla="*/ 2 h 28"/>
                  <a:gd name="T8" fmla="*/ 0 w 29"/>
                  <a:gd name="T9" fmla="*/ 2 h 28"/>
                  <a:gd name="T10" fmla="*/ 0 w 29"/>
                  <a:gd name="T11" fmla="*/ 2 h 28"/>
                  <a:gd name="T12" fmla="*/ 0 w 29"/>
                  <a:gd name="T13" fmla="*/ 2 h 28"/>
                  <a:gd name="T14" fmla="*/ 0 w 29"/>
                  <a:gd name="T15" fmla="*/ 2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1 w 29"/>
                  <a:gd name="T35" fmla="*/ 0 h 28"/>
                  <a:gd name="T36" fmla="*/ 1 w 29"/>
                  <a:gd name="T37" fmla="*/ 1 h 28"/>
                  <a:gd name="T38" fmla="*/ 1 w 29"/>
                  <a:gd name="T39" fmla="*/ 1 h 28"/>
                  <a:gd name="T40" fmla="*/ 1 w 29"/>
                  <a:gd name="T41" fmla="*/ 1 h 28"/>
                  <a:gd name="T42" fmla="*/ 1 w 29"/>
                  <a:gd name="T43" fmla="*/ 1 h 28"/>
                  <a:gd name="T44" fmla="*/ 1 w 29"/>
                  <a:gd name="T45" fmla="*/ 1 h 28"/>
                  <a:gd name="T46" fmla="*/ 1 w 29"/>
                  <a:gd name="T47" fmla="*/ 1 h 28"/>
                  <a:gd name="T48" fmla="*/ 1 w 29"/>
                  <a:gd name="T49" fmla="*/ 1 h 28"/>
                  <a:gd name="T50" fmla="*/ 1 w 29"/>
                  <a:gd name="T51" fmla="*/ 2 h 28"/>
                  <a:gd name="T52" fmla="*/ 1 w 29"/>
                  <a:gd name="T53" fmla="*/ 2 h 28"/>
                  <a:gd name="T54" fmla="*/ 1 w 29"/>
                  <a:gd name="T55" fmla="*/ 2 h 28"/>
                  <a:gd name="T56" fmla="*/ 0 w 29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81" name="Freeform 134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82" name="Freeform 135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83" name="Freeform 136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84" name="Freeform 137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85" name="Freeform 138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4 w 58"/>
                  <a:gd name="T1" fmla="*/ 2 h 59"/>
                  <a:gd name="T2" fmla="*/ 4 w 58"/>
                  <a:gd name="T3" fmla="*/ 2 h 59"/>
                  <a:gd name="T4" fmla="*/ 4 w 58"/>
                  <a:gd name="T5" fmla="*/ 2 h 59"/>
                  <a:gd name="T6" fmla="*/ 4 w 58"/>
                  <a:gd name="T7" fmla="*/ 1 h 59"/>
                  <a:gd name="T8" fmla="*/ 4 w 58"/>
                  <a:gd name="T9" fmla="*/ 1 h 59"/>
                  <a:gd name="T10" fmla="*/ 3 w 58"/>
                  <a:gd name="T11" fmla="*/ 1 h 59"/>
                  <a:gd name="T12" fmla="*/ 3 w 58"/>
                  <a:gd name="T13" fmla="*/ 1 h 59"/>
                  <a:gd name="T14" fmla="*/ 3 w 58"/>
                  <a:gd name="T15" fmla="*/ 0 h 59"/>
                  <a:gd name="T16" fmla="*/ 2 w 58"/>
                  <a:gd name="T17" fmla="*/ 0 h 59"/>
                  <a:gd name="T18" fmla="*/ 2 w 58"/>
                  <a:gd name="T19" fmla="*/ 1 h 59"/>
                  <a:gd name="T20" fmla="*/ 1 w 58"/>
                  <a:gd name="T21" fmla="*/ 1 h 59"/>
                  <a:gd name="T22" fmla="*/ 1 w 58"/>
                  <a:gd name="T23" fmla="*/ 2 h 59"/>
                  <a:gd name="T24" fmla="*/ 0 w 58"/>
                  <a:gd name="T25" fmla="*/ 2 h 59"/>
                  <a:gd name="T26" fmla="*/ 0 w 58"/>
                  <a:gd name="T27" fmla="*/ 3 h 59"/>
                  <a:gd name="T28" fmla="*/ 1 w 58"/>
                  <a:gd name="T29" fmla="*/ 3 h 59"/>
                  <a:gd name="T30" fmla="*/ 1 w 58"/>
                  <a:gd name="T31" fmla="*/ 3 h 59"/>
                  <a:gd name="T32" fmla="*/ 1 w 58"/>
                  <a:gd name="T33" fmla="*/ 4 h 59"/>
                  <a:gd name="T34" fmla="*/ 1 w 58"/>
                  <a:gd name="T35" fmla="*/ 4 h 59"/>
                  <a:gd name="T36" fmla="*/ 2 w 58"/>
                  <a:gd name="T37" fmla="*/ 4 h 59"/>
                  <a:gd name="T38" fmla="*/ 2 w 58"/>
                  <a:gd name="T39" fmla="*/ 4 h 59"/>
                  <a:gd name="T40" fmla="*/ 2 w 58"/>
                  <a:gd name="T41" fmla="*/ 4 h 59"/>
                  <a:gd name="T42" fmla="*/ 3 w 58"/>
                  <a:gd name="T43" fmla="*/ 4 h 59"/>
                  <a:gd name="T44" fmla="*/ 3 w 58"/>
                  <a:gd name="T45" fmla="*/ 4 h 59"/>
                  <a:gd name="T46" fmla="*/ 3 w 58"/>
                  <a:gd name="T47" fmla="*/ 4 h 59"/>
                  <a:gd name="T48" fmla="*/ 4 w 58"/>
                  <a:gd name="T49" fmla="*/ 4 h 59"/>
                  <a:gd name="T50" fmla="*/ 4 w 58"/>
                  <a:gd name="T51" fmla="*/ 3 h 59"/>
                  <a:gd name="T52" fmla="*/ 4 w 58"/>
                  <a:gd name="T53" fmla="*/ 3 h 59"/>
                  <a:gd name="T54" fmla="*/ 4 w 58"/>
                  <a:gd name="T55" fmla="*/ 3 h 59"/>
                  <a:gd name="T56" fmla="*/ 4 w 58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86" name="Freeform 139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1 h 29"/>
                  <a:gd name="T2" fmla="*/ 1 w 28"/>
                  <a:gd name="T3" fmla="*/ 1 h 29"/>
                  <a:gd name="T4" fmla="*/ 1 w 28"/>
                  <a:gd name="T5" fmla="*/ 1 h 29"/>
                  <a:gd name="T6" fmla="*/ 1 w 28"/>
                  <a:gd name="T7" fmla="*/ 1 h 29"/>
                  <a:gd name="T8" fmla="*/ 1 w 28"/>
                  <a:gd name="T9" fmla="*/ 1 h 29"/>
                  <a:gd name="T10" fmla="*/ 1 w 28"/>
                  <a:gd name="T11" fmla="*/ 1 h 29"/>
                  <a:gd name="T12" fmla="*/ 1 w 28"/>
                  <a:gd name="T13" fmla="*/ 1 h 29"/>
                  <a:gd name="T14" fmla="*/ 0 w 28"/>
                  <a:gd name="T15" fmla="*/ 1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2 w 28"/>
                  <a:gd name="T35" fmla="*/ 0 h 29"/>
                  <a:gd name="T36" fmla="*/ 2 w 28"/>
                  <a:gd name="T37" fmla="*/ 0 h 29"/>
                  <a:gd name="T38" fmla="*/ 2 w 28"/>
                  <a:gd name="T39" fmla="*/ 0 h 29"/>
                  <a:gd name="T40" fmla="*/ 2 w 28"/>
                  <a:gd name="T41" fmla="*/ 0 h 29"/>
                  <a:gd name="T42" fmla="*/ 2 w 28"/>
                  <a:gd name="T43" fmla="*/ 0 h 29"/>
                  <a:gd name="T44" fmla="*/ 2 w 28"/>
                  <a:gd name="T45" fmla="*/ 0 h 29"/>
                  <a:gd name="T46" fmla="*/ 2 w 28"/>
                  <a:gd name="T47" fmla="*/ 0 h 29"/>
                  <a:gd name="T48" fmla="*/ 2 w 28"/>
                  <a:gd name="T49" fmla="*/ 0 h 29"/>
                  <a:gd name="T50" fmla="*/ 2 w 28"/>
                  <a:gd name="T51" fmla="*/ 1 h 29"/>
                  <a:gd name="T52" fmla="*/ 2 w 28"/>
                  <a:gd name="T53" fmla="*/ 1 h 29"/>
                  <a:gd name="T54" fmla="*/ 2 w 28"/>
                  <a:gd name="T55" fmla="*/ 1 h 29"/>
                  <a:gd name="T56" fmla="*/ 1 w 28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87" name="Freeform 140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4 w 60"/>
                  <a:gd name="T1" fmla="*/ 2 h 58"/>
                  <a:gd name="T2" fmla="*/ 4 w 60"/>
                  <a:gd name="T3" fmla="*/ 2 h 58"/>
                  <a:gd name="T4" fmla="*/ 4 w 60"/>
                  <a:gd name="T5" fmla="*/ 2 h 58"/>
                  <a:gd name="T6" fmla="*/ 4 w 60"/>
                  <a:gd name="T7" fmla="*/ 1 h 58"/>
                  <a:gd name="T8" fmla="*/ 4 w 60"/>
                  <a:gd name="T9" fmla="*/ 1 h 58"/>
                  <a:gd name="T10" fmla="*/ 3 w 60"/>
                  <a:gd name="T11" fmla="*/ 1 h 58"/>
                  <a:gd name="T12" fmla="*/ 3 w 60"/>
                  <a:gd name="T13" fmla="*/ 1 h 58"/>
                  <a:gd name="T14" fmla="*/ 3 w 60"/>
                  <a:gd name="T15" fmla="*/ 0 h 58"/>
                  <a:gd name="T16" fmla="*/ 2 w 60"/>
                  <a:gd name="T17" fmla="*/ 0 h 58"/>
                  <a:gd name="T18" fmla="*/ 2 w 60"/>
                  <a:gd name="T19" fmla="*/ 1 h 58"/>
                  <a:gd name="T20" fmla="*/ 1 w 60"/>
                  <a:gd name="T21" fmla="*/ 1 h 58"/>
                  <a:gd name="T22" fmla="*/ 1 w 60"/>
                  <a:gd name="T23" fmla="*/ 2 h 58"/>
                  <a:gd name="T24" fmla="*/ 0 w 60"/>
                  <a:gd name="T25" fmla="*/ 2 h 58"/>
                  <a:gd name="T26" fmla="*/ 1 w 60"/>
                  <a:gd name="T27" fmla="*/ 3 h 58"/>
                  <a:gd name="T28" fmla="*/ 1 w 60"/>
                  <a:gd name="T29" fmla="*/ 3 h 58"/>
                  <a:gd name="T30" fmla="*/ 1 w 60"/>
                  <a:gd name="T31" fmla="*/ 3 h 58"/>
                  <a:gd name="T32" fmla="*/ 1 w 60"/>
                  <a:gd name="T33" fmla="*/ 4 h 58"/>
                  <a:gd name="T34" fmla="*/ 1 w 60"/>
                  <a:gd name="T35" fmla="*/ 4 h 58"/>
                  <a:gd name="T36" fmla="*/ 2 w 60"/>
                  <a:gd name="T37" fmla="*/ 4 h 58"/>
                  <a:gd name="T38" fmla="*/ 2 w 60"/>
                  <a:gd name="T39" fmla="*/ 4 h 58"/>
                  <a:gd name="T40" fmla="*/ 2 w 60"/>
                  <a:gd name="T41" fmla="*/ 4 h 58"/>
                  <a:gd name="T42" fmla="*/ 3 w 60"/>
                  <a:gd name="T43" fmla="*/ 4 h 58"/>
                  <a:gd name="T44" fmla="*/ 3 w 60"/>
                  <a:gd name="T45" fmla="*/ 4 h 58"/>
                  <a:gd name="T46" fmla="*/ 3 w 60"/>
                  <a:gd name="T47" fmla="*/ 4 h 58"/>
                  <a:gd name="T48" fmla="*/ 4 w 60"/>
                  <a:gd name="T49" fmla="*/ 4 h 58"/>
                  <a:gd name="T50" fmla="*/ 4 w 60"/>
                  <a:gd name="T51" fmla="*/ 3 h 58"/>
                  <a:gd name="T52" fmla="*/ 4 w 60"/>
                  <a:gd name="T53" fmla="*/ 3 h 58"/>
                  <a:gd name="T54" fmla="*/ 4 w 60"/>
                  <a:gd name="T55" fmla="*/ 3 h 58"/>
                  <a:gd name="T56" fmla="*/ 4 w 60"/>
                  <a:gd name="T57" fmla="*/ 2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88" name="Freeform 141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2 h 28"/>
                  <a:gd name="T2" fmla="*/ 1 w 30"/>
                  <a:gd name="T3" fmla="*/ 2 h 28"/>
                  <a:gd name="T4" fmla="*/ 1 w 30"/>
                  <a:gd name="T5" fmla="*/ 2 h 28"/>
                  <a:gd name="T6" fmla="*/ 1 w 30"/>
                  <a:gd name="T7" fmla="*/ 2 h 28"/>
                  <a:gd name="T8" fmla="*/ 1 w 30"/>
                  <a:gd name="T9" fmla="*/ 2 h 28"/>
                  <a:gd name="T10" fmla="*/ 1 w 30"/>
                  <a:gd name="T11" fmla="*/ 2 h 28"/>
                  <a:gd name="T12" fmla="*/ 1 w 30"/>
                  <a:gd name="T13" fmla="*/ 2 h 28"/>
                  <a:gd name="T14" fmla="*/ 0 w 30"/>
                  <a:gd name="T15" fmla="*/ 2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2 w 30"/>
                  <a:gd name="T35" fmla="*/ 0 h 28"/>
                  <a:gd name="T36" fmla="*/ 2 w 30"/>
                  <a:gd name="T37" fmla="*/ 1 h 28"/>
                  <a:gd name="T38" fmla="*/ 2 w 30"/>
                  <a:gd name="T39" fmla="*/ 1 h 28"/>
                  <a:gd name="T40" fmla="*/ 2 w 30"/>
                  <a:gd name="T41" fmla="*/ 1 h 28"/>
                  <a:gd name="T42" fmla="*/ 2 w 30"/>
                  <a:gd name="T43" fmla="*/ 1 h 28"/>
                  <a:gd name="T44" fmla="*/ 2 w 30"/>
                  <a:gd name="T45" fmla="*/ 1 h 28"/>
                  <a:gd name="T46" fmla="*/ 2 w 30"/>
                  <a:gd name="T47" fmla="*/ 1 h 28"/>
                  <a:gd name="T48" fmla="*/ 2 w 30"/>
                  <a:gd name="T49" fmla="*/ 1 h 28"/>
                  <a:gd name="T50" fmla="*/ 2 w 30"/>
                  <a:gd name="T51" fmla="*/ 2 h 28"/>
                  <a:gd name="T52" fmla="*/ 2 w 30"/>
                  <a:gd name="T53" fmla="*/ 2 h 28"/>
                  <a:gd name="T54" fmla="*/ 2 w 30"/>
                  <a:gd name="T55" fmla="*/ 2 h 28"/>
                  <a:gd name="T56" fmla="*/ 1 w 30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89" name="Freeform 142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90" name="Freeform 143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0 h 29"/>
                  <a:gd name="T38" fmla="*/ 2 w 30"/>
                  <a:gd name="T39" fmla="*/ 0 h 29"/>
                  <a:gd name="T40" fmla="*/ 2 w 30"/>
                  <a:gd name="T41" fmla="*/ 0 h 29"/>
                  <a:gd name="T42" fmla="*/ 2 w 30"/>
                  <a:gd name="T43" fmla="*/ 0 h 29"/>
                  <a:gd name="T44" fmla="*/ 2 w 30"/>
                  <a:gd name="T45" fmla="*/ 0 h 29"/>
                  <a:gd name="T46" fmla="*/ 2 w 30"/>
                  <a:gd name="T47" fmla="*/ 0 h 29"/>
                  <a:gd name="T48" fmla="*/ 2 w 30"/>
                  <a:gd name="T49" fmla="*/ 0 h 29"/>
                  <a:gd name="T50" fmla="*/ 2 w 30"/>
                  <a:gd name="T51" fmla="*/ 1 h 29"/>
                  <a:gd name="T52" fmla="*/ 2 w 30"/>
                  <a:gd name="T53" fmla="*/ 1 h 29"/>
                  <a:gd name="T54" fmla="*/ 2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91" name="Freeform 144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92" name="Freeform 145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93" name="Freeform 146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4 w 58"/>
                  <a:gd name="T1" fmla="*/ 2 h 59"/>
                  <a:gd name="T2" fmla="*/ 4 w 58"/>
                  <a:gd name="T3" fmla="*/ 2 h 59"/>
                  <a:gd name="T4" fmla="*/ 4 w 58"/>
                  <a:gd name="T5" fmla="*/ 2 h 59"/>
                  <a:gd name="T6" fmla="*/ 4 w 58"/>
                  <a:gd name="T7" fmla="*/ 1 h 59"/>
                  <a:gd name="T8" fmla="*/ 4 w 58"/>
                  <a:gd name="T9" fmla="*/ 1 h 59"/>
                  <a:gd name="T10" fmla="*/ 3 w 58"/>
                  <a:gd name="T11" fmla="*/ 1 h 59"/>
                  <a:gd name="T12" fmla="*/ 3 w 58"/>
                  <a:gd name="T13" fmla="*/ 1 h 59"/>
                  <a:gd name="T14" fmla="*/ 3 w 58"/>
                  <a:gd name="T15" fmla="*/ 0 h 59"/>
                  <a:gd name="T16" fmla="*/ 2 w 58"/>
                  <a:gd name="T17" fmla="*/ 0 h 59"/>
                  <a:gd name="T18" fmla="*/ 2 w 58"/>
                  <a:gd name="T19" fmla="*/ 1 h 59"/>
                  <a:gd name="T20" fmla="*/ 1 w 58"/>
                  <a:gd name="T21" fmla="*/ 1 h 59"/>
                  <a:gd name="T22" fmla="*/ 1 w 58"/>
                  <a:gd name="T23" fmla="*/ 2 h 59"/>
                  <a:gd name="T24" fmla="*/ 0 w 58"/>
                  <a:gd name="T25" fmla="*/ 2 h 59"/>
                  <a:gd name="T26" fmla="*/ 0 w 58"/>
                  <a:gd name="T27" fmla="*/ 3 h 59"/>
                  <a:gd name="T28" fmla="*/ 1 w 58"/>
                  <a:gd name="T29" fmla="*/ 3 h 59"/>
                  <a:gd name="T30" fmla="*/ 1 w 58"/>
                  <a:gd name="T31" fmla="*/ 3 h 59"/>
                  <a:gd name="T32" fmla="*/ 1 w 58"/>
                  <a:gd name="T33" fmla="*/ 4 h 59"/>
                  <a:gd name="T34" fmla="*/ 1 w 58"/>
                  <a:gd name="T35" fmla="*/ 4 h 59"/>
                  <a:gd name="T36" fmla="*/ 2 w 58"/>
                  <a:gd name="T37" fmla="*/ 4 h 59"/>
                  <a:gd name="T38" fmla="*/ 2 w 58"/>
                  <a:gd name="T39" fmla="*/ 4 h 59"/>
                  <a:gd name="T40" fmla="*/ 2 w 58"/>
                  <a:gd name="T41" fmla="*/ 4 h 59"/>
                  <a:gd name="T42" fmla="*/ 3 w 58"/>
                  <a:gd name="T43" fmla="*/ 4 h 59"/>
                  <a:gd name="T44" fmla="*/ 3 w 58"/>
                  <a:gd name="T45" fmla="*/ 4 h 59"/>
                  <a:gd name="T46" fmla="*/ 3 w 58"/>
                  <a:gd name="T47" fmla="*/ 4 h 59"/>
                  <a:gd name="T48" fmla="*/ 4 w 58"/>
                  <a:gd name="T49" fmla="*/ 4 h 59"/>
                  <a:gd name="T50" fmla="*/ 4 w 58"/>
                  <a:gd name="T51" fmla="*/ 3 h 59"/>
                  <a:gd name="T52" fmla="*/ 4 w 58"/>
                  <a:gd name="T53" fmla="*/ 3 h 59"/>
                  <a:gd name="T54" fmla="*/ 4 w 58"/>
                  <a:gd name="T55" fmla="*/ 3 h 59"/>
                  <a:gd name="T56" fmla="*/ 4 w 58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94" name="Freeform 147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1 h 29"/>
                  <a:gd name="T2" fmla="*/ 1 w 29"/>
                  <a:gd name="T3" fmla="*/ 1 h 29"/>
                  <a:gd name="T4" fmla="*/ 1 w 29"/>
                  <a:gd name="T5" fmla="*/ 1 h 29"/>
                  <a:gd name="T6" fmla="*/ 1 w 29"/>
                  <a:gd name="T7" fmla="*/ 1 h 29"/>
                  <a:gd name="T8" fmla="*/ 1 w 29"/>
                  <a:gd name="T9" fmla="*/ 1 h 29"/>
                  <a:gd name="T10" fmla="*/ 1 w 29"/>
                  <a:gd name="T11" fmla="*/ 1 h 29"/>
                  <a:gd name="T12" fmla="*/ 1 w 29"/>
                  <a:gd name="T13" fmla="*/ 1 h 29"/>
                  <a:gd name="T14" fmla="*/ 0 w 29"/>
                  <a:gd name="T15" fmla="*/ 1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2 w 29"/>
                  <a:gd name="T35" fmla="*/ 0 h 29"/>
                  <a:gd name="T36" fmla="*/ 2 w 29"/>
                  <a:gd name="T37" fmla="*/ 0 h 29"/>
                  <a:gd name="T38" fmla="*/ 2 w 29"/>
                  <a:gd name="T39" fmla="*/ 0 h 29"/>
                  <a:gd name="T40" fmla="*/ 2 w 29"/>
                  <a:gd name="T41" fmla="*/ 0 h 29"/>
                  <a:gd name="T42" fmla="*/ 2 w 29"/>
                  <a:gd name="T43" fmla="*/ 0 h 29"/>
                  <a:gd name="T44" fmla="*/ 2 w 29"/>
                  <a:gd name="T45" fmla="*/ 0 h 29"/>
                  <a:gd name="T46" fmla="*/ 2 w 29"/>
                  <a:gd name="T47" fmla="*/ 0 h 29"/>
                  <a:gd name="T48" fmla="*/ 2 w 29"/>
                  <a:gd name="T49" fmla="*/ 0 h 29"/>
                  <a:gd name="T50" fmla="*/ 2 w 29"/>
                  <a:gd name="T51" fmla="*/ 1 h 29"/>
                  <a:gd name="T52" fmla="*/ 2 w 29"/>
                  <a:gd name="T53" fmla="*/ 1 h 29"/>
                  <a:gd name="T54" fmla="*/ 2 w 29"/>
                  <a:gd name="T55" fmla="*/ 1 h 29"/>
                  <a:gd name="T56" fmla="*/ 1 w 29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95" name="Freeform 148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96" name="Freeform 149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150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4117" name="AutoShape 151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8" name="Freeform 152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1 w 61"/>
                  <a:gd name="T1" fmla="*/ 4 h 60"/>
                  <a:gd name="T2" fmla="*/ 1 w 61"/>
                  <a:gd name="T3" fmla="*/ 4 h 60"/>
                  <a:gd name="T4" fmla="*/ 0 w 61"/>
                  <a:gd name="T5" fmla="*/ 4 h 60"/>
                  <a:gd name="T6" fmla="*/ 0 w 61"/>
                  <a:gd name="T7" fmla="*/ 3 h 60"/>
                  <a:gd name="T8" fmla="*/ 0 w 61"/>
                  <a:gd name="T9" fmla="*/ 2 h 60"/>
                  <a:gd name="T10" fmla="*/ 0 w 61"/>
                  <a:gd name="T11" fmla="*/ 2 h 60"/>
                  <a:gd name="T12" fmla="*/ 0 w 61"/>
                  <a:gd name="T13" fmla="*/ 1 h 60"/>
                  <a:gd name="T14" fmla="*/ 1 w 61"/>
                  <a:gd name="T15" fmla="*/ 1 h 60"/>
                  <a:gd name="T16" fmla="*/ 1 w 61"/>
                  <a:gd name="T17" fmla="*/ 0 h 60"/>
                  <a:gd name="T18" fmla="*/ 2 w 61"/>
                  <a:gd name="T19" fmla="*/ 1 h 60"/>
                  <a:gd name="T20" fmla="*/ 3 w 61"/>
                  <a:gd name="T21" fmla="*/ 1 h 60"/>
                  <a:gd name="T22" fmla="*/ 3 w 61"/>
                  <a:gd name="T23" fmla="*/ 2 h 60"/>
                  <a:gd name="T24" fmla="*/ 3 w 61"/>
                  <a:gd name="T25" fmla="*/ 2 h 60"/>
                  <a:gd name="T26" fmla="*/ 3 w 61"/>
                  <a:gd name="T27" fmla="*/ 3 h 60"/>
                  <a:gd name="T28" fmla="*/ 3 w 61"/>
                  <a:gd name="T29" fmla="*/ 4 h 60"/>
                  <a:gd name="T30" fmla="*/ 2 w 61"/>
                  <a:gd name="T31" fmla="*/ 4 h 60"/>
                  <a:gd name="T32" fmla="*/ 1 w 61"/>
                  <a:gd name="T33" fmla="*/ 4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9" name="Freeform 153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4 w 132"/>
                  <a:gd name="T1" fmla="*/ 11 h 182"/>
                  <a:gd name="T2" fmla="*/ 6 w 132"/>
                  <a:gd name="T3" fmla="*/ 11 h 182"/>
                  <a:gd name="T4" fmla="*/ 6 w 132"/>
                  <a:gd name="T5" fmla="*/ 11 h 182"/>
                  <a:gd name="T6" fmla="*/ 7 w 132"/>
                  <a:gd name="T7" fmla="*/ 10 h 182"/>
                  <a:gd name="T8" fmla="*/ 8 w 132"/>
                  <a:gd name="T9" fmla="*/ 7 h 182"/>
                  <a:gd name="T10" fmla="*/ 8 w 132"/>
                  <a:gd name="T11" fmla="*/ 6 h 182"/>
                  <a:gd name="T12" fmla="*/ 9 w 132"/>
                  <a:gd name="T13" fmla="*/ 3 h 182"/>
                  <a:gd name="T14" fmla="*/ 9 w 132"/>
                  <a:gd name="T15" fmla="*/ 1 h 182"/>
                  <a:gd name="T16" fmla="*/ 7 w 132"/>
                  <a:gd name="T17" fmla="*/ 1 h 182"/>
                  <a:gd name="T18" fmla="*/ 5 w 132"/>
                  <a:gd name="T19" fmla="*/ 0 h 182"/>
                  <a:gd name="T20" fmla="*/ 2 w 132"/>
                  <a:gd name="T21" fmla="*/ 1 h 182"/>
                  <a:gd name="T22" fmla="*/ 1 w 132"/>
                  <a:gd name="T23" fmla="*/ 1 h 182"/>
                  <a:gd name="T24" fmla="*/ 0 w 132"/>
                  <a:gd name="T25" fmla="*/ 3 h 182"/>
                  <a:gd name="T26" fmla="*/ 1 w 132"/>
                  <a:gd name="T27" fmla="*/ 6 h 182"/>
                  <a:gd name="T28" fmla="*/ 2 w 132"/>
                  <a:gd name="T29" fmla="*/ 7 h 182"/>
                  <a:gd name="T30" fmla="*/ 3 w 132"/>
                  <a:gd name="T31" fmla="*/ 10 h 182"/>
                  <a:gd name="T32" fmla="*/ 3 w 132"/>
                  <a:gd name="T33" fmla="*/ 11 h 182"/>
                  <a:gd name="T34" fmla="*/ 4 w 132"/>
                  <a:gd name="T35" fmla="*/ 1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0" name="Freeform 154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4 w 132"/>
                  <a:gd name="T1" fmla="*/ 11 h 182"/>
                  <a:gd name="T2" fmla="*/ 6 w 132"/>
                  <a:gd name="T3" fmla="*/ 11 h 182"/>
                  <a:gd name="T4" fmla="*/ 6 w 132"/>
                  <a:gd name="T5" fmla="*/ 11 h 182"/>
                  <a:gd name="T6" fmla="*/ 7 w 132"/>
                  <a:gd name="T7" fmla="*/ 10 h 182"/>
                  <a:gd name="T8" fmla="*/ 8 w 132"/>
                  <a:gd name="T9" fmla="*/ 7 h 182"/>
                  <a:gd name="T10" fmla="*/ 8 w 132"/>
                  <a:gd name="T11" fmla="*/ 6 h 182"/>
                  <a:gd name="T12" fmla="*/ 9 w 132"/>
                  <a:gd name="T13" fmla="*/ 3 h 182"/>
                  <a:gd name="T14" fmla="*/ 9 w 132"/>
                  <a:gd name="T15" fmla="*/ 1 h 182"/>
                  <a:gd name="T16" fmla="*/ 7 w 132"/>
                  <a:gd name="T17" fmla="*/ 1 h 182"/>
                  <a:gd name="T18" fmla="*/ 5 w 132"/>
                  <a:gd name="T19" fmla="*/ 0 h 182"/>
                  <a:gd name="T20" fmla="*/ 2 w 132"/>
                  <a:gd name="T21" fmla="*/ 1 h 182"/>
                  <a:gd name="T22" fmla="*/ 1 w 132"/>
                  <a:gd name="T23" fmla="*/ 1 h 182"/>
                  <a:gd name="T24" fmla="*/ 0 w 132"/>
                  <a:gd name="T25" fmla="*/ 3 h 182"/>
                  <a:gd name="T26" fmla="*/ 1 w 132"/>
                  <a:gd name="T27" fmla="*/ 6 h 182"/>
                  <a:gd name="T28" fmla="*/ 2 w 132"/>
                  <a:gd name="T29" fmla="*/ 7 h 182"/>
                  <a:gd name="T30" fmla="*/ 3 w 132"/>
                  <a:gd name="T31" fmla="*/ 10 h 182"/>
                  <a:gd name="T32" fmla="*/ 3 w 132"/>
                  <a:gd name="T33" fmla="*/ 11 h 182"/>
                  <a:gd name="T34" fmla="*/ 4 w 132"/>
                  <a:gd name="T35" fmla="*/ 1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1" name="Freeform 155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1 w 177"/>
                  <a:gd name="T1" fmla="*/ 9 h 146"/>
                  <a:gd name="T2" fmla="*/ 12 w 177"/>
                  <a:gd name="T3" fmla="*/ 7 h 146"/>
                  <a:gd name="T4" fmla="*/ 11 w 177"/>
                  <a:gd name="T5" fmla="*/ 6 h 146"/>
                  <a:gd name="T6" fmla="*/ 11 w 177"/>
                  <a:gd name="T7" fmla="*/ 5 h 146"/>
                  <a:gd name="T8" fmla="*/ 9 w 177"/>
                  <a:gd name="T9" fmla="*/ 3 h 146"/>
                  <a:gd name="T10" fmla="*/ 8 w 177"/>
                  <a:gd name="T11" fmla="*/ 2 h 146"/>
                  <a:gd name="T12" fmla="*/ 6 w 177"/>
                  <a:gd name="T13" fmla="*/ 1 h 146"/>
                  <a:gd name="T14" fmla="*/ 5 w 177"/>
                  <a:gd name="T15" fmla="*/ 0 h 146"/>
                  <a:gd name="T16" fmla="*/ 3 w 177"/>
                  <a:gd name="T17" fmla="*/ 1 h 146"/>
                  <a:gd name="T18" fmla="*/ 1 w 177"/>
                  <a:gd name="T19" fmla="*/ 2 h 146"/>
                  <a:gd name="T20" fmla="*/ 1 w 177"/>
                  <a:gd name="T21" fmla="*/ 3 h 146"/>
                  <a:gd name="T22" fmla="*/ 0 w 177"/>
                  <a:gd name="T23" fmla="*/ 5 h 146"/>
                  <a:gd name="T24" fmla="*/ 1 w 177"/>
                  <a:gd name="T25" fmla="*/ 5 h 146"/>
                  <a:gd name="T26" fmla="*/ 1 w 177"/>
                  <a:gd name="T27" fmla="*/ 6 h 146"/>
                  <a:gd name="T28" fmla="*/ 2 w 177"/>
                  <a:gd name="T29" fmla="*/ 7 h 146"/>
                  <a:gd name="T30" fmla="*/ 2 w 177"/>
                  <a:gd name="T31" fmla="*/ 7 h 146"/>
                  <a:gd name="T32" fmla="*/ 3 w 177"/>
                  <a:gd name="T33" fmla="*/ 9 h 146"/>
                  <a:gd name="T34" fmla="*/ 4 w 177"/>
                  <a:gd name="T35" fmla="*/ 9 h 146"/>
                  <a:gd name="T36" fmla="*/ 5 w 177"/>
                  <a:gd name="T37" fmla="*/ 9 h 146"/>
                  <a:gd name="T38" fmla="*/ 7 w 177"/>
                  <a:gd name="T39" fmla="*/ 9 h 146"/>
                  <a:gd name="T40" fmla="*/ 8 w 177"/>
                  <a:gd name="T41" fmla="*/ 9 h 146"/>
                  <a:gd name="T42" fmla="*/ 9 w 177"/>
                  <a:gd name="T43" fmla="*/ 9 h 146"/>
                  <a:gd name="T44" fmla="*/ 9 w 177"/>
                  <a:gd name="T45" fmla="*/ 9 h 146"/>
                  <a:gd name="T46" fmla="*/ 10 w 177"/>
                  <a:gd name="T47" fmla="*/ 9 h 146"/>
                  <a:gd name="T48" fmla="*/ 11 w 177"/>
                  <a:gd name="T49" fmla="*/ 9 h 146"/>
                  <a:gd name="T50" fmla="*/ 11 w 177"/>
                  <a:gd name="T51" fmla="*/ 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2" name="Freeform 156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1 w 178"/>
                  <a:gd name="T1" fmla="*/ 1 h 143"/>
                  <a:gd name="T2" fmla="*/ 11 w 178"/>
                  <a:gd name="T3" fmla="*/ 0 h 143"/>
                  <a:gd name="T4" fmla="*/ 11 w 178"/>
                  <a:gd name="T5" fmla="*/ 0 h 143"/>
                  <a:gd name="T6" fmla="*/ 10 w 178"/>
                  <a:gd name="T7" fmla="*/ 0 h 143"/>
                  <a:gd name="T8" fmla="*/ 10 w 178"/>
                  <a:gd name="T9" fmla="*/ 0 h 143"/>
                  <a:gd name="T10" fmla="*/ 9 w 178"/>
                  <a:gd name="T11" fmla="*/ 0 h 143"/>
                  <a:gd name="T12" fmla="*/ 7 w 178"/>
                  <a:gd name="T13" fmla="*/ 0 h 143"/>
                  <a:gd name="T14" fmla="*/ 6 w 178"/>
                  <a:gd name="T15" fmla="*/ 0 h 143"/>
                  <a:gd name="T16" fmla="*/ 5 w 178"/>
                  <a:gd name="T17" fmla="*/ 0 h 143"/>
                  <a:gd name="T18" fmla="*/ 3 w 178"/>
                  <a:gd name="T19" fmla="*/ 0 h 143"/>
                  <a:gd name="T20" fmla="*/ 3 w 178"/>
                  <a:gd name="T21" fmla="*/ 0 h 143"/>
                  <a:gd name="T22" fmla="*/ 1 w 178"/>
                  <a:gd name="T23" fmla="*/ 1 h 143"/>
                  <a:gd name="T24" fmla="*/ 1 w 178"/>
                  <a:gd name="T25" fmla="*/ 1 h 143"/>
                  <a:gd name="T26" fmla="*/ 1 w 178"/>
                  <a:gd name="T27" fmla="*/ 2 h 143"/>
                  <a:gd name="T28" fmla="*/ 1 w 178"/>
                  <a:gd name="T29" fmla="*/ 3 h 143"/>
                  <a:gd name="T30" fmla="*/ 0 w 178"/>
                  <a:gd name="T31" fmla="*/ 4 h 143"/>
                  <a:gd name="T32" fmla="*/ 1 w 178"/>
                  <a:gd name="T33" fmla="*/ 5 h 143"/>
                  <a:gd name="T34" fmla="*/ 1 w 178"/>
                  <a:gd name="T35" fmla="*/ 6 h 143"/>
                  <a:gd name="T36" fmla="*/ 3 w 178"/>
                  <a:gd name="T37" fmla="*/ 8 h 143"/>
                  <a:gd name="T38" fmla="*/ 5 w 178"/>
                  <a:gd name="T39" fmla="*/ 8 h 143"/>
                  <a:gd name="T40" fmla="*/ 6 w 178"/>
                  <a:gd name="T41" fmla="*/ 8 h 143"/>
                  <a:gd name="T42" fmla="*/ 7 w 178"/>
                  <a:gd name="T43" fmla="*/ 6 h 143"/>
                  <a:gd name="T44" fmla="*/ 10 w 178"/>
                  <a:gd name="T45" fmla="*/ 5 h 143"/>
                  <a:gd name="T46" fmla="*/ 11 w 178"/>
                  <a:gd name="T47" fmla="*/ 3 h 143"/>
                  <a:gd name="T48" fmla="*/ 11 w 178"/>
                  <a:gd name="T49" fmla="*/ 2 h 143"/>
                  <a:gd name="T50" fmla="*/ 11 w 178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3" name="Freeform 157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5 w 132"/>
                  <a:gd name="T1" fmla="*/ 0 h 181"/>
                  <a:gd name="T2" fmla="*/ 3 w 132"/>
                  <a:gd name="T3" fmla="*/ 0 h 181"/>
                  <a:gd name="T4" fmla="*/ 2 w 132"/>
                  <a:gd name="T5" fmla="*/ 0 h 181"/>
                  <a:gd name="T6" fmla="*/ 2 w 132"/>
                  <a:gd name="T7" fmla="*/ 1 h 181"/>
                  <a:gd name="T8" fmla="*/ 1 w 132"/>
                  <a:gd name="T9" fmla="*/ 3 h 181"/>
                  <a:gd name="T10" fmla="*/ 1 w 132"/>
                  <a:gd name="T11" fmla="*/ 5 h 181"/>
                  <a:gd name="T12" fmla="*/ 0 w 132"/>
                  <a:gd name="T13" fmla="*/ 7 h 181"/>
                  <a:gd name="T14" fmla="*/ 1 w 132"/>
                  <a:gd name="T15" fmla="*/ 9 h 181"/>
                  <a:gd name="T16" fmla="*/ 1 w 132"/>
                  <a:gd name="T17" fmla="*/ 10 h 181"/>
                  <a:gd name="T18" fmla="*/ 4 w 132"/>
                  <a:gd name="T19" fmla="*/ 11 h 181"/>
                  <a:gd name="T20" fmla="*/ 6 w 132"/>
                  <a:gd name="T21" fmla="*/ 10 h 181"/>
                  <a:gd name="T22" fmla="*/ 7 w 132"/>
                  <a:gd name="T23" fmla="*/ 9 h 181"/>
                  <a:gd name="T24" fmla="*/ 8 w 132"/>
                  <a:gd name="T25" fmla="*/ 7 h 181"/>
                  <a:gd name="T26" fmla="*/ 7 w 132"/>
                  <a:gd name="T27" fmla="*/ 5 h 181"/>
                  <a:gd name="T28" fmla="*/ 7 w 132"/>
                  <a:gd name="T29" fmla="*/ 3 h 181"/>
                  <a:gd name="T30" fmla="*/ 6 w 132"/>
                  <a:gd name="T31" fmla="*/ 1 h 181"/>
                  <a:gd name="T32" fmla="*/ 5 w 132"/>
                  <a:gd name="T33" fmla="*/ 0 h 181"/>
                  <a:gd name="T34" fmla="*/ 5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4" name="Freeform 158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2 h 144"/>
                  <a:gd name="T6" fmla="*/ 1 w 177"/>
                  <a:gd name="T7" fmla="*/ 3 h 144"/>
                  <a:gd name="T8" fmla="*/ 2 w 177"/>
                  <a:gd name="T9" fmla="*/ 5 h 144"/>
                  <a:gd name="T10" fmla="*/ 3 w 177"/>
                  <a:gd name="T11" fmla="*/ 6 h 144"/>
                  <a:gd name="T12" fmla="*/ 5 w 177"/>
                  <a:gd name="T13" fmla="*/ 9 h 144"/>
                  <a:gd name="T14" fmla="*/ 6 w 177"/>
                  <a:gd name="T15" fmla="*/ 9 h 144"/>
                  <a:gd name="T16" fmla="*/ 8 w 177"/>
                  <a:gd name="T17" fmla="*/ 9 h 144"/>
                  <a:gd name="T18" fmla="*/ 10 w 177"/>
                  <a:gd name="T19" fmla="*/ 6 h 144"/>
                  <a:gd name="T20" fmla="*/ 10 w 177"/>
                  <a:gd name="T21" fmla="*/ 5 h 144"/>
                  <a:gd name="T22" fmla="*/ 11 w 177"/>
                  <a:gd name="T23" fmla="*/ 5 h 144"/>
                  <a:gd name="T24" fmla="*/ 11 w 177"/>
                  <a:gd name="T25" fmla="*/ 3 h 144"/>
                  <a:gd name="T26" fmla="*/ 10 w 177"/>
                  <a:gd name="T27" fmla="*/ 2 h 144"/>
                  <a:gd name="T28" fmla="*/ 10 w 177"/>
                  <a:gd name="T29" fmla="*/ 1 h 144"/>
                  <a:gd name="T30" fmla="*/ 9 w 177"/>
                  <a:gd name="T31" fmla="*/ 1 h 144"/>
                  <a:gd name="T32" fmla="*/ 8 w 177"/>
                  <a:gd name="T33" fmla="*/ 1 h 144"/>
                  <a:gd name="T34" fmla="*/ 7 w 177"/>
                  <a:gd name="T35" fmla="*/ 1 h 144"/>
                  <a:gd name="T36" fmla="*/ 6 w 177"/>
                  <a:gd name="T37" fmla="*/ 1 h 144"/>
                  <a:gd name="T38" fmla="*/ 5 w 177"/>
                  <a:gd name="T39" fmla="*/ 1 h 144"/>
                  <a:gd name="T40" fmla="*/ 3 w 177"/>
                  <a:gd name="T41" fmla="*/ 1 h 144"/>
                  <a:gd name="T42" fmla="*/ 3 w 177"/>
                  <a:gd name="T43" fmla="*/ 0 h 144"/>
                  <a:gd name="T44" fmla="*/ 2 w 177"/>
                  <a:gd name="T45" fmla="*/ 0 h 144"/>
                  <a:gd name="T46" fmla="*/ 1 w 177"/>
                  <a:gd name="T47" fmla="*/ 1 h 144"/>
                  <a:gd name="T48" fmla="*/ 1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5" name="Freeform 159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8 h 143"/>
                  <a:gd name="T2" fmla="*/ 1 w 180"/>
                  <a:gd name="T3" fmla="*/ 9 h 143"/>
                  <a:gd name="T4" fmla="*/ 1 w 180"/>
                  <a:gd name="T5" fmla="*/ 9 h 143"/>
                  <a:gd name="T6" fmla="*/ 1 w 180"/>
                  <a:gd name="T7" fmla="*/ 9 h 143"/>
                  <a:gd name="T8" fmla="*/ 3 w 180"/>
                  <a:gd name="T9" fmla="*/ 9 h 143"/>
                  <a:gd name="T10" fmla="*/ 3 w 180"/>
                  <a:gd name="T11" fmla="*/ 9 h 143"/>
                  <a:gd name="T12" fmla="*/ 3 w 180"/>
                  <a:gd name="T13" fmla="*/ 9 h 143"/>
                  <a:gd name="T14" fmla="*/ 5 w 180"/>
                  <a:gd name="T15" fmla="*/ 9 h 143"/>
                  <a:gd name="T16" fmla="*/ 6 w 180"/>
                  <a:gd name="T17" fmla="*/ 9 h 143"/>
                  <a:gd name="T18" fmla="*/ 7 w 180"/>
                  <a:gd name="T19" fmla="*/ 9 h 143"/>
                  <a:gd name="T20" fmla="*/ 9 w 180"/>
                  <a:gd name="T21" fmla="*/ 9 h 143"/>
                  <a:gd name="T22" fmla="*/ 10 w 180"/>
                  <a:gd name="T23" fmla="*/ 8 h 143"/>
                  <a:gd name="T24" fmla="*/ 11 w 180"/>
                  <a:gd name="T25" fmla="*/ 8 h 143"/>
                  <a:gd name="T26" fmla="*/ 11 w 180"/>
                  <a:gd name="T27" fmla="*/ 7 h 143"/>
                  <a:gd name="T28" fmla="*/ 11 w 180"/>
                  <a:gd name="T29" fmla="*/ 6 h 143"/>
                  <a:gd name="T30" fmla="*/ 11 w 180"/>
                  <a:gd name="T31" fmla="*/ 5 h 143"/>
                  <a:gd name="T32" fmla="*/ 11 w 180"/>
                  <a:gd name="T33" fmla="*/ 4 h 143"/>
                  <a:gd name="T34" fmla="*/ 11 w 180"/>
                  <a:gd name="T35" fmla="*/ 3 h 143"/>
                  <a:gd name="T36" fmla="*/ 9 w 180"/>
                  <a:gd name="T37" fmla="*/ 1 h 143"/>
                  <a:gd name="T38" fmla="*/ 6 w 180"/>
                  <a:gd name="T39" fmla="*/ 0 h 143"/>
                  <a:gd name="T40" fmla="*/ 6 w 180"/>
                  <a:gd name="T41" fmla="*/ 1 h 143"/>
                  <a:gd name="T42" fmla="*/ 3 w 180"/>
                  <a:gd name="T43" fmla="*/ 2 h 143"/>
                  <a:gd name="T44" fmla="*/ 3 w 180"/>
                  <a:gd name="T45" fmla="*/ 4 h 143"/>
                  <a:gd name="T46" fmla="*/ 1 w 180"/>
                  <a:gd name="T47" fmla="*/ 6 h 143"/>
                  <a:gd name="T48" fmla="*/ 1 w 180"/>
                  <a:gd name="T49" fmla="*/ 7 h 143"/>
                  <a:gd name="T50" fmla="*/ 0 w 180"/>
                  <a:gd name="T51" fmla="*/ 8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6" name="Freeform 160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2 h 24"/>
                  <a:gd name="T2" fmla="*/ 1 w 24"/>
                  <a:gd name="T3" fmla="*/ 2 h 24"/>
                  <a:gd name="T4" fmla="*/ 1 w 24"/>
                  <a:gd name="T5" fmla="*/ 2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2 w 24"/>
                  <a:gd name="T19" fmla="*/ 1 h 24"/>
                  <a:gd name="T20" fmla="*/ 2 w 24"/>
                  <a:gd name="T21" fmla="*/ 1 h 24"/>
                  <a:gd name="T22" fmla="*/ 2 w 24"/>
                  <a:gd name="T23" fmla="*/ 1 h 24"/>
                  <a:gd name="T24" fmla="*/ 2 w 24"/>
                  <a:gd name="T25" fmla="*/ 1 h 24"/>
                  <a:gd name="T26" fmla="*/ 2 w 24"/>
                  <a:gd name="T27" fmla="*/ 1 h 24"/>
                  <a:gd name="T28" fmla="*/ 2 w 24"/>
                  <a:gd name="T29" fmla="*/ 2 h 24"/>
                  <a:gd name="T30" fmla="*/ 2 w 24"/>
                  <a:gd name="T31" fmla="*/ 2 h 24"/>
                  <a:gd name="T32" fmla="*/ 1 w 2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7" name="Freeform 161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2 w 52"/>
                  <a:gd name="T1" fmla="*/ 5 h 73"/>
                  <a:gd name="T2" fmla="*/ 2 w 52"/>
                  <a:gd name="T3" fmla="*/ 5 h 73"/>
                  <a:gd name="T4" fmla="*/ 3 w 52"/>
                  <a:gd name="T5" fmla="*/ 5 h 73"/>
                  <a:gd name="T6" fmla="*/ 3 w 52"/>
                  <a:gd name="T7" fmla="*/ 4 h 73"/>
                  <a:gd name="T8" fmla="*/ 3 w 52"/>
                  <a:gd name="T9" fmla="*/ 4 h 73"/>
                  <a:gd name="T10" fmla="*/ 3 w 52"/>
                  <a:gd name="T11" fmla="*/ 3 h 73"/>
                  <a:gd name="T12" fmla="*/ 3 w 52"/>
                  <a:gd name="T13" fmla="*/ 2 h 73"/>
                  <a:gd name="T14" fmla="*/ 3 w 52"/>
                  <a:gd name="T15" fmla="*/ 1 h 73"/>
                  <a:gd name="T16" fmla="*/ 3 w 52"/>
                  <a:gd name="T17" fmla="*/ 1 h 73"/>
                  <a:gd name="T18" fmla="*/ 2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3 h 73"/>
                  <a:gd name="T28" fmla="*/ 1 w 52"/>
                  <a:gd name="T29" fmla="*/ 4 h 73"/>
                  <a:gd name="T30" fmla="*/ 1 w 52"/>
                  <a:gd name="T31" fmla="*/ 4 h 73"/>
                  <a:gd name="T32" fmla="*/ 2 w 52"/>
                  <a:gd name="T33" fmla="*/ 5 h 73"/>
                  <a:gd name="T34" fmla="*/ 2 w 52"/>
                  <a:gd name="T35" fmla="*/ 5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8" name="Freeform 162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2 w 52"/>
                  <a:gd name="T1" fmla="*/ 5 h 73"/>
                  <a:gd name="T2" fmla="*/ 2 w 52"/>
                  <a:gd name="T3" fmla="*/ 5 h 73"/>
                  <a:gd name="T4" fmla="*/ 3 w 52"/>
                  <a:gd name="T5" fmla="*/ 5 h 73"/>
                  <a:gd name="T6" fmla="*/ 3 w 52"/>
                  <a:gd name="T7" fmla="*/ 4 h 73"/>
                  <a:gd name="T8" fmla="*/ 3 w 52"/>
                  <a:gd name="T9" fmla="*/ 4 h 73"/>
                  <a:gd name="T10" fmla="*/ 3 w 52"/>
                  <a:gd name="T11" fmla="*/ 3 h 73"/>
                  <a:gd name="T12" fmla="*/ 3 w 52"/>
                  <a:gd name="T13" fmla="*/ 2 h 73"/>
                  <a:gd name="T14" fmla="*/ 3 w 52"/>
                  <a:gd name="T15" fmla="*/ 1 h 73"/>
                  <a:gd name="T16" fmla="*/ 3 w 52"/>
                  <a:gd name="T17" fmla="*/ 1 h 73"/>
                  <a:gd name="T18" fmla="*/ 2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3 h 73"/>
                  <a:gd name="T28" fmla="*/ 1 w 52"/>
                  <a:gd name="T29" fmla="*/ 4 h 73"/>
                  <a:gd name="T30" fmla="*/ 1 w 52"/>
                  <a:gd name="T31" fmla="*/ 4 h 73"/>
                  <a:gd name="T32" fmla="*/ 2 w 52"/>
                  <a:gd name="T33" fmla="*/ 5 h 73"/>
                  <a:gd name="T34" fmla="*/ 2 w 52"/>
                  <a:gd name="T35" fmla="*/ 5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9" name="Freeform 163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5 w 71"/>
                  <a:gd name="T1" fmla="*/ 4 h 58"/>
                  <a:gd name="T2" fmla="*/ 5 w 71"/>
                  <a:gd name="T3" fmla="*/ 3 h 58"/>
                  <a:gd name="T4" fmla="*/ 5 w 71"/>
                  <a:gd name="T5" fmla="*/ 3 h 58"/>
                  <a:gd name="T6" fmla="*/ 4 w 71"/>
                  <a:gd name="T7" fmla="*/ 3 h 58"/>
                  <a:gd name="T8" fmla="*/ 4 w 71"/>
                  <a:gd name="T9" fmla="*/ 2 h 58"/>
                  <a:gd name="T10" fmla="*/ 4 w 71"/>
                  <a:gd name="T11" fmla="*/ 1 h 58"/>
                  <a:gd name="T12" fmla="*/ 3 w 71"/>
                  <a:gd name="T13" fmla="*/ 1 h 58"/>
                  <a:gd name="T14" fmla="*/ 2 w 71"/>
                  <a:gd name="T15" fmla="*/ 0 h 58"/>
                  <a:gd name="T16" fmla="*/ 1 w 71"/>
                  <a:gd name="T17" fmla="*/ 1 h 58"/>
                  <a:gd name="T18" fmla="*/ 1 w 71"/>
                  <a:gd name="T19" fmla="*/ 2 h 58"/>
                  <a:gd name="T20" fmla="*/ 0 w 71"/>
                  <a:gd name="T21" fmla="*/ 3 h 58"/>
                  <a:gd name="T22" fmla="*/ 1 w 71"/>
                  <a:gd name="T23" fmla="*/ 3 h 58"/>
                  <a:gd name="T24" fmla="*/ 1 w 71"/>
                  <a:gd name="T25" fmla="*/ 4 h 58"/>
                  <a:gd name="T26" fmla="*/ 2 w 71"/>
                  <a:gd name="T27" fmla="*/ 4 h 58"/>
                  <a:gd name="T28" fmla="*/ 3 w 71"/>
                  <a:gd name="T29" fmla="*/ 4 h 58"/>
                  <a:gd name="T30" fmla="*/ 4 w 71"/>
                  <a:gd name="T31" fmla="*/ 4 h 58"/>
                  <a:gd name="T32" fmla="*/ 4 w 71"/>
                  <a:gd name="T33" fmla="*/ 4 h 58"/>
                  <a:gd name="T34" fmla="*/ 5 w 71"/>
                  <a:gd name="T35" fmla="*/ 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0" name="Freeform 164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5 w 71"/>
                  <a:gd name="T1" fmla="*/ 0 h 57"/>
                  <a:gd name="T2" fmla="*/ 5 w 71"/>
                  <a:gd name="T3" fmla="*/ 0 h 57"/>
                  <a:gd name="T4" fmla="*/ 4 w 71"/>
                  <a:gd name="T5" fmla="*/ 0 h 57"/>
                  <a:gd name="T6" fmla="*/ 4 w 71"/>
                  <a:gd name="T7" fmla="*/ 0 h 57"/>
                  <a:gd name="T8" fmla="*/ 3 w 71"/>
                  <a:gd name="T9" fmla="*/ 0 h 57"/>
                  <a:gd name="T10" fmla="*/ 2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1 h 57"/>
                  <a:gd name="T18" fmla="*/ 1 w 71"/>
                  <a:gd name="T19" fmla="*/ 2 h 57"/>
                  <a:gd name="T20" fmla="*/ 1 w 71"/>
                  <a:gd name="T21" fmla="*/ 3 h 57"/>
                  <a:gd name="T22" fmla="*/ 2 w 71"/>
                  <a:gd name="T23" fmla="*/ 3 h 57"/>
                  <a:gd name="T24" fmla="*/ 3 w 71"/>
                  <a:gd name="T25" fmla="*/ 3 h 57"/>
                  <a:gd name="T26" fmla="*/ 4 w 71"/>
                  <a:gd name="T27" fmla="*/ 2 h 57"/>
                  <a:gd name="T28" fmla="*/ 4 w 71"/>
                  <a:gd name="T29" fmla="*/ 2 h 57"/>
                  <a:gd name="T30" fmla="*/ 4 w 71"/>
                  <a:gd name="T31" fmla="*/ 1 h 57"/>
                  <a:gd name="T32" fmla="*/ 5 w 71"/>
                  <a:gd name="T33" fmla="*/ 0 h 57"/>
                  <a:gd name="T34" fmla="*/ 5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1" name="Freeform 165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2 w 52"/>
                  <a:gd name="T1" fmla="*/ 0 h 73"/>
                  <a:gd name="T2" fmla="*/ 2 w 52"/>
                  <a:gd name="T3" fmla="*/ 0 h 73"/>
                  <a:gd name="T4" fmla="*/ 2 w 52"/>
                  <a:gd name="T5" fmla="*/ 0 h 73"/>
                  <a:gd name="T6" fmla="*/ 1 w 52"/>
                  <a:gd name="T7" fmla="*/ 0 h 73"/>
                  <a:gd name="T8" fmla="*/ 1 w 52"/>
                  <a:gd name="T9" fmla="*/ 1 h 73"/>
                  <a:gd name="T10" fmla="*/ 1 w 52"/>
                  <a:gd name="T11" fmla="*/ 2 h 73"/>
                  <a:gd name="T12" fmla="*/ 0 w 52"/>
                  <a:gd name="T13" fmla="*/ 3 h 73"/>
                  <a:gd name="T14" fmla="*/ 1 w 52"/>
                  <a:gd name="T15" fmla="*/ 3 h 73"/>
                  <a:gd name="T16" fmla="*/ 1 w 52"/>
                  <a:gd name="T17" fmla="*/ 4 h 73"/>
                  <a:gd name="T18" fmla="*/ 2 w 52"/>
                  <a:gd name="T19" fmla="*/ 4 h 73"/>
                  <a:gd name="T20" fmla="*/ 3 w 52"/>
                  <a:gd name="T21" fmla="*/ 4 h 73"/>
                  <a:gd name="T22" fmla="*/ 3 w 52"/>
                  <a:gd name="T23" fmla="*/ 3 h 73"/>
                  <a:gd name="T24" fmla="*/ 3 w 52"/>
                  <a:gd name="T25" fmla="*/ 3 h 73"/>
                  <a:gd name="T26" fmla="*/ 3 w 52"/>
                  <a:gd name="T27" fmla="*/ 2 h 73"/>
                  <a:gd name="T28" fmla="*/ 3 w 52"/>
                  <a:gd name="T29" fmla="*/ 1 h 73"/>
                  <a:gd name="T30" fmla="*/ 3 w 52"/>
                  <a:gd name="T31" fmla="*/ 0 h 73"/>
                  <a:gd name="T32" fmla="*/ 3 w 52"/>
                  <a:gd name="T33" fmla="*/ 0 h 73"/>
                  <a:gd name="T34" fmla="*/ 2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2" name="Freeform 166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1 h 57"/>
                  <a:gd name="T8" fmla="*/ 1 w 71"/>
                  <a:gd name="T9" fmla="*/ 2 h 57"/>
                  <a:gd name="T10" fmla="*/ 2 w 71"/>
                  <a:gd name="T11" fmla="*/ 2 h 57"/>
                  <a:gd name="T12" fmla="*/ 2 w 71"/>
                  <a:gd name="T13" fmla="*/ 3 h 57"/>
                  <a:gd name="T14" fmla="*/ 3 w 71"/>
                  <a:gd name="T15" fmla="*/ 3 h 57"/>
                  <a:gd name="T16" fmla="*/ 4 w 71"/>
                  <a:gd name="T17" fmla="*/ 3 h 57"/>
                  <a:gd name="T18" fmla="*/ 5 w 71"/>
                  <a:gd name="T19" fmla="*/ 2 h 57"/>
                  <a:gd name="T20" fmla="*/ 5 w 71"/>
                  <a:gd name="T21" fmla="*/ 1 h 57"/>
                  <a:gd name="T22" fmla="*/ 5 w 71"/>
                  <a:gd name="T23" fmla="*/ 0 h 57"/>
                  <a:gd name="T24" fmla="*/ 4 w 71"/>
                  <a:gd name="T25" fmla="*/ 0 h 57"/>
                  <a:gd name="T26" fmla="*/ 3 w 71"/>
                  <a:gd name="T27" fmla="*/ 0 h 57"/>
                  <a:gd name="T28" fmla="*/ 2 w 71"/>
                  <a:gd name="T29" fmla="*/ 0 h 57"/>
                  <a:gd name="T30" fmla="*/ 2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3" name="Freeform 167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2 h 57"/>
                  <a:gd name="T2" fmla="*/ 1 w 71"/>
                  <a:gd name="T3" fmla="*/ 3 h 57"/>
                  <a:gd name="T4" fmla="*/ 1 w 71"/>
                  <a:gd name="T5" fmla="*/ 3 h 57"/>
                  <a:gd name="T6" fmla="*/ 2 w 71"/>
                  <a:gd name="T7" fmla="*/ 3 h 57"/>
                  <a:gd name="T8" fmla="*/ 2 w 71"/>
                  <a:gd name="T9" fmla="*/ 3 h 57"/>
                  <a:gd name="T10" fmla="*/ 3 w 71"/>
                  <a:gd name="T11" fmla="*/ 3 h 57"/>
                  <a:gd name="T12" fmla="*/ 4 w 71"/>
                  <a:gd name="T13" fmla="*/ 3 h 57"/>
                  <a:gd name="T14" fmla="*/ 5 w 71"/>
                  <a:gd name="T15" fmla="*/ 2 h 57"/>
                  <a:gd name="T16" fmla="*/ 5 w 71"/>
                  <a:gd name="T17" fmla="*/ 2 h 57"/>
                  <a:gd name="T18" fmla="*/ 5 w 71"/>
                  <a:gd name="T19" fmla="*/ 1 h 57"/>
                  <a:gd name="T20" fmla="*/ 4 w 71"/>
                  <a:gd name="T21" fmla="*/ 0 h 57"/>
                  <a:gd name="T22" fmla="*/ 3 w 71"/>
                  <a:gd name="T23" fmla="*/ 0 h 57"/>
                  <a:gd name="T24" fmla="*/ 2 w 71"/>
                  <a:gd name="T25" fmla="*/ 0 h 57"/>
                  <a:gd name="T26" fmla="*/ 2 w 71"/>
                  <a:gd name="T27" fmla="*/ 0 h 57"/>
                  <a:gd name="T28" fmla="*/ 1 w 71"/>
                  <a:gd name="T29" fmla="*/ 1 h 57"/>
                  <a:gd name="T30" fmla="*/ 1 w 71"/>
                  <a:gd name="T31" fmla="*/ 2 h 57"/>
                  <a:gd name="T32" fmla="*/ 1 w 71"/>
                  <a:gd name="T33" fmla="*/ 2 h 57"/>
                  <a:gd name="T34" fmla="*/ 0 w 71"/>
                  <a:gd name="T35" fmla="*/ 2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4" name="Freeform 168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2 h 24"/>
                  <a:gd name="T2" fmla="*/ 1 w 24"/>
                  <a:gd name="T3" fmla="*/ 2 h 24"/>
                  <a:gd name="T4" fmla="*/ 1 w 24"/>
                  <a:gd name="T5" fmla="*/ 2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2 w 24"/>
                  <a:gd name="T21" fmla="*/ 1 h 24"/>
                  <a:gd name="T22" fmla="*/ 2 w 24"/>
                  <a:gd name="T23" fmla="*/ 1 h 24"/>
                  <a:gd name="T24" fmla="*/ 2 w 24"/>
                  <a:gd name="T25" fmla="*/ 1 h 24"/>
                  <a:gd name="T26" fmla="*/ 2 w 24"/>
                  <a:gd name="T27" fmla="*/ 1 h 24"/>
                  <a:gd name="T28" fmla="*/ 2 w 24"/>
                  <a:gd name="T29" fmla="*/ 2 h 24"/>
                  <a:gd name="T30" fmla="*/ 1 w 24"/>
                  <a:gd name="T31" fmla="*/ 2 h 24"/>
                  <a:gd name="T32" fmla="*/ 1 w 2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5" name="Freeform 169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 w 53"/>
                  <a:gd name="T1" fmla="*/ 4 h 73"/>
                  <a:gd name="T2" fmla="*/ 2 w 53"/>
                  <a:gd name="T3" fmla="*/ 4 h 73"/>
                  <a:gd name="T4" fmla="*/ 2 w 53"/>
                  <a:gd name="T5" fmla="*/ 4 h 73"/>
                  <a:gd name="T6" fmla="*/ 2 w 53"/>
                  <a:gd name="T7" fmla="*/ 3 h 73"/>
                  <a:gd name="T8" fmla="*/ 2 w 53"/>
                  <a:gd name="T9" fmla="*/ 3 h 73"/>
                  <a:gd name="T10" fmla="*/ 3 w 53"/>
                  <a:gd name="T11" fmla="*/ 2 h 73"/>
                  <a:gd name="T12" fmla="*/ 3 w 53"/>
                  <a:gd name="T13" fmla="*/ 1 h 73"/>
                  <a:gd name="T14" fmla="*/ 3 w 53"/>
                  <a:gd name="T15" fmla="*/ 0 h 73"/>
                  <a:gd name="T16" fmla="*/ 2 w 53"/>
                  <a:gd name="T17" fmla="*/ 0 h 73"/>
                  <a:gd name="T18" fmla="*/ 1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1 h 73"/>
                  <a:gd name="T26" fmla="*/ 0 w 53"/>
                  <a:gd name="T27" fmla="*/ 2 h 73"/>
                  <a:gd name="T28" fmla="*/ 0 w 53"/>
                  <a:gd name="T29" fmla="*/ 3 h 73"/>
                  <a:gd name="T30" fmla="*/ 0 w 53"/>
                  <a:gd name="T31" fmla="*/ 3 h 73"/>
                  <a:gd name="T32" fmla="*/ 1 w 53"/>
                  <a:gd name="T33" fmla="*/ 4 h 73"/>
                  <a:gd name="T34" fmla="*/ 1 w 53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6" name="Freeform 170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 w 53"/>
                  <a:gd name="T1" fmla="*/ 4 h 73"/>
                  <a:gd name="T2" fmla="*/ 2 w 53"/>
                  <a:gd name="T3" fmla="*/ 4 h 73"/>
                  <a:gd name="T4" fmla="*/ 2 w 53"/>
                  <a:gd name="T5" fmla="*/ 4 h 73"/>
                  <a:gd name="T6" fmla="*/ 2 w 53"/>
                  <a:gd name="T7" fmla="*/ 3 h 73"/>
                  <a:gd name="T8" fmla="*/ 2 w 53"/>
                  <a:gd name="T9" fmla="*/ 3 h 73"/>
                  <a:gd name="T10" fmla="*/ 3 w 53"/>
                  <a:gd name="T11" fmla="*/ 2 h 73"/>
                  <a:gd name="T12" fmla="*/ 3 w 53"/>
                  <a:gd name="T13" fmla="*/ 1 h 73"/>
                  <a:gd name="T14" fmla="*/ 3 w 53"/>
                  <a:gd name="T15" fmla="*/ 0 h 73"/>
                  <a:gd name="T16" fmla="*/ 2 w 53"/>
                  <a:gd name="T17" fmla="*/ 0 h 73"/>
                  <a:gd name="T18" fmla="*/ 1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1 h 73"/>
                  <a:gd name="T26" fmla="*/ 0 w 53"/>
                  <a:gd name="T27" fmla="*/ 2 h 73"/>
                  <a:gd name="T28" fmla="*/ 0 w 53"/>
                  <a:gd name="T29" fmla="*/ 3 h 73"/>
                  <a:gd name="T30" fmla="*/ 0 w 53"/>
                  <a:gd name="T31" fmla="*/ 3 h 73"/>
                  <a:gd name="T32" fmla="*/ 1 w 53"/>
                  <a:gd name="T33" fmla="*/ 4 h 73"/>
                  <a:gd name="T34" fmla="*/ 1 w 53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7" name="Freeform 171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5 w 71"/>
                  <a:gd name="T1" fmla="*/ 4 h 58"/>
                  <a:gd name="T2" fmla="*/ 5 w 71"/>
                  <a:gd name="T3" fmla="*/ 3 h 58"/>
                  <a:gd name="T4" fmla="*/ 5 w 71"/>
                  <a:gd name="T5" fmla="*/ 3 h 58"/>
                  <a:gd name="T6" fmla="*/ 4 w 71"/>
                  <a:gd name="T7" fmla="*/ 3 h 58"/>
                  <a:gd name="T8" fmla="*/ 4 w 71"/>
                  <a:gd name="T9" fmla="*/ 2 h 58"/>
                  <a:gd name="T10" fmla="*/ 4 w 71"/>
                  <a:gd name="T11" fmla="*/ 1 h 58"/>
                  <a:gd name="T12" fmla="*/ 3 w 71"/>
                  <a:gd name="T13" fmla="*/ 1 h 58"/>
                  <a:gd name="T14" fmla="*/ 2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2 h 58"/>
                  <a:gd name="T22" fmla="*/ 1 w 71"/>
                  <a:gd name="T23" fmla="*/ 3 h 58"/>
                  <a:gd name="T24" fmla="*/ 1 w 71"/>
                  <a:gd name="T25" fmla="*/ 4 h 58"/>
                  <a:gd name="T26" fmla="*/ 2 w 71"/>
                  <a:gd name="T27" fmla="*/ 4 h 58"/>
                  <a:gd name="T28" fmla="*/ 3 w 71"/>
                  <a:gd name="T29" fmla="*/ 4 h 58"/>
                  <a:gd name="T30" fmla="*/ 4 w 71"/>
                  <a:gd name="T31" fmla="*/ 4 h 58"/>
                  <a:gd name="T32" fmla="*/ 4 w 71"/>
                  <a:gd name="T33" fmla="*/ 4 h 58"/>
                  <a:gd name="T34" fmla="*/ 5 w 71"/>
                  <a:gd name="T35" fmla="*/ 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8" name="Freeform 172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5 w 72"/>
                  <a:gd name="T1" fmla="*/ 1 h 56"/>
                  <a:gd name="T2" fmla="*/ 5 w 72"/>
                  <a:gd name="T3" fmla="*/ 0 h 56"/>
                  <a:gd name="T4" fmla="*/ 4 w 72"/>
                  <a:gd name="T5" fmla="*/ 0 h 56"/>
                  <a:gd name="T6" fmla="*/ 4 w 72"/>
                  <a:gd name="T7" fmla="*/ 0 h 56"/>
                  <a:gd name="T8" fmla="*/ 3 w 72"/>
                  <a:gd name="T9" fmla="*/ 0 h 56"/>
                  <a:gd name="T10" fmla="*/ 2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2 h 56"/>
                  <a:gd name="T18" fmla="*/ 1 w 72"/>
                  <a:gd name="T19" fmla="*/ 3 h 56"/>
                  <a:gd name="T20" fmla="*/ 2 w 72"/>
                  <a:gd name="T21" fmla="*/ 4 h 56"/>
                  <a:gd name="T22" fmla="*/ 2 w 72"/>
                  <a:gd name="T23" fmla="*/ 4 h 56"/>
                  <a:gd name="T24" fmla="*/ 3 w 72"/>
                  <a:gd name="T25" fmla="*/ 4 h 56"/>
                  <a:gd name="T26" fmla="*/ 4 w 72"/>
                  <a:gd name="T27" fmla="*/ 3 h 56"/>
                  <a:gd name="T28" fmla="*/ 4 w 72"/>
                  <a:gd name="T29" fmla="*/ 3 h 56"/>
                  <a:gd name="T30" fmla="*/ 5 w 72"/>
                  <a:gd name="T31" fmla="*/ 2 h 56"/>
                  <a:gd name="T32" fmla="*/ 5 w 72"/>
                  <a:gd name="T33" fmla="*/ 1 h 56"/>
                  <a:gd name="T34" fmla="*/ 5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9" name="Freeform 173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2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0 w 53"/>
                  <a:gd name="T7" fmla="*/ 1 h 72"/>
                  <a:gd name="T8" fmla="*/ 0 w 53"/>
                  <a:gd name="T9" fmla="*/ 2 h 72"/>
                  <a:gd name="T10" fmla="*/ 0 w 53"/>
                  <a:gd name="T11" fmla="*/ 3 h 72"/>
                  <a:gd name="T12" fmla="*/ 0 w 53"/>
                  <a:gd name="T13" fmla="*/ 4 h 72"/>
                  <a:gd name="T14" fmla="*/ 0 w 53"/>
                  <a:gd name="T15" fmla="*/ 4 h 72"/>
                  <a:gd name="T16" fmla="*/ 0 w 53"/>
                  <a:gd name="T17" fmla="*/ 5 h 72"/>
                  <a:gd name="T18" fmla="*/ 1 w 53"/>
                  <a:gd name="T19" fmla="*/ 5 h 72"/>
                  <a:gd name="T20" fmla="*/ 2 w 53"/>
                  <a:gd name="T21" fmla="*/ 5 h 72"/>
                  <a:gd name="T22" fmla="*/ 3 w 53"/>
                  <a:gd name="T23" fmla="*/ 4 h 72"/>
                  <a:gd name="T24" fmla="*/ 3 w 53"/>
                  <a:gd name="T25" fmla="*/ 4 h 72"/>
                  <a:gd name="T26" fmla="*/ 3 w 53"/>
                  <a:gd name="T27" fmla="*/ 3 h 72"/>
                  <a:gd name="T28" fmla="*/ 2 w 53"/>
                  <a:gd name="T29" fmla="*/ 2 h 72"/>
                  <a:gd name="T30" fmla="*/ 2 w 53"/>
                  <a:gd name="T31" fmla="*/ 1 h 72"/>
                  <a:gd name="T32" fmla="*/ 2 w 53"/>
                  <a:gd name="T33" fmla="*/ 1 h 72"/>
                  <a:gd name="T34" fmla="*/ 2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0" name="Freeform 174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2 h 56"/>
                  <a:gd name="T8" fmla="*/ 1 w 71"/>
                  <a:gd name="T9" fmla="*/ 3 h 56"/>
                  <a:gd name="T10" fmla="*/ 2 w 71"/>
                  <a:gd name="T11" fmla="*/ 3 h 56"/>
                  <a:gd name="T12" fmla="*/ 2 w 71"/>
                  <a:gd name="T13" fmla="*/ 4 h 56"/>
                  <a:gd name="T14" fmla="*/ 3 w 71"/>
                  <a:gd name="T15" fmla="*/ 4 h 56"/>
                  <a:gd name="T16" fmla="*/ 4 w 71"/>
                  <a:gd name="T17" fmla="*/ 4 h 56"/>
                  <a:gd name="T18" fmla="*/ 5 w 71"/>
                  <a:gd name="T19" fmla="*/ 3 h 56"/>
                  <a:gd name="T20" fmla="*/ 5 w 71"/>
                  <a:gd name="T21" fmla="*/ 2 h 56"/>
                  <a:gd name="T22" fmla="*/ 5 w 71"/>
                  <a:gd name="T23" fmla="*/ 1 h 56"/>
                  <a:gd name="T24" fmla="*/ 4 w 71"/>
                  <a:gd name="T25" fmla="*/ 1 h 56"/>
                  <a:gd name="T26" fmla="*/ 3 w 71"/>
                  <a:gd name="T27" fmla="*/ 1 h 56"/>
                  <a:gd name="T28" fmla="*/ 2 w 71"/>
                  <a:gd name="T29" fmla="*/ 0 h 56"/>
                  <a:gd name="T30" fmla="*/ 2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1" name="Freeform 175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2 h 57"/>
                  <a:gd name="T2" fmla="*/ 1 w 72"/>
                  <a:gd name="T3" fmla="*/ 3 h 57"/>
                  <a:gd name="T4" fmla="*/ 1 w 72"/>
                  <a:gd name="T5" fmla="*/ 3 h 57"/>
                  <a:gd name="T6" fmla="*/ 2 w 72"/>
                  <a:gd name="T7" fmla="*/ 3 h 57"/>
                  <a:gd name="T8" fmla="*/ 2 w 72"/>
                  <a:gd name="T9" fmla="*/ 3 h 57"/>
                  <a:gd name="T10" fmla="*/ 3 w 72"/>
                  <a:gd name="T11" fmla="*/ 3 h 57"/>
                  <a:gd name="T12" fmla="*/ 4 w 72"/>
                  <a:gd name="T13" fmla="*/ 3 h 57"/>
                  <a:gd name="T14" fmla="*/ 5 w 72"/>
                  <a:gd name="T15" fmla="*/ 2 h 57"/>
                  <a:gd name="T16" fmla="*/ 5 w 72"/>
                  <a:gd name="T17" fmla="*/ 1 h 57"/>
                  <a:gd name="T18" fmla="*/ 5 w 72"/>
                  <a:gd name="T19" fmla="*/ 1 h 57"/>
                  <a:gd name="T20" fmla="*/ 4 w 72"/>
                  <a:gd name="T21" fmla="*/ 0 h 57"/>
                  <a:gd name="T22" fmla="*/ 3 w 72"/>
                  <a:gd name="T23" fmla="*/ 0 h 57"/>
                  <a:gd name="T24" fmla="*/ 3 w 72"/>
                  <a:gd name="T25" fmla="*/ 0 h 57"/>
                  <a:gd name="T26" fmla="*/ 2 w 72"/>
                  <a:gd name="T27" fmla="*/ 0 h 57"/>
                  <a:gd name="T28" fmla="*/ 1 w 72"/>
                  <a:gd name="T29" fmla="*/ 1 h 57"/>
                  <a:gd name="T30" fmla="*/ 1 w 72"/>
                  <a:gd name="T31" fmla="*/ 2 h 57"/>
                  <a:gd name="T32" fmla="*/ 1 w 72"/>
                  <a:gd name="T33" fmla="*/ 2 h 57"/>
                  <a:gd name="T34" fmla="*/ 0 w 72"/>
                  <a:gd name="T35" fmla="*/ 2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2" name="Freeform 176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2 h 24"/>
                  <a:gd name="T2" fmla="*/ 0 w 23"/>
                  <a:gd name="T3" fmla="*/ 2 h 24"/>
                  <a:gd name="T4" fmla="*/ 0 w 23"/>
                  <a:gd name="T5" fmla="*/ 2 h 24"/>
                  <a:gd name="T6" fmla="*/ 0 w 23"/>
                  <a:gd name="T7" fmla="*/ 2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1 w 23"/>
                  <a:gd name="T19" fmla="*/ 1 h 24"/>
                  <a:gd name="T20" fmla="*/ 1 w 23"/>
                  <a:gd name="T21" fmla="*/ 1 h 24"/>
                  <a:gd name="T22" fmla="*/ 1 w 23"/>
                  <a:gd name="T23" fmla="*/ 1 h 24"/>
                  <a:gd name="T24" fmla="*/ 1 w 23"/>
                  <a:gd name="T25" fmla="*/ 1 h 24"/>
                  <a:gd name="T26" fmla="*/ 1 w 23"/>
                  <a:gd name="T27" fmla="*/ 2 h 24"/>
                  <a:gd name="T28" fmla="*/ 1 w 23"/>
                  <a:gd name="T29" fmla="*/ 2 h 24"/>
                  <a:gd name="T30" fmla="*/ 1 w 23"/>
                  <a:gd name="T31" fmla="*/ 2 h 24"/>
                  <a:gd name="T32" fmla="*/ 0 w 23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3" name="Freeform 177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 w 52"/>
                  <a:gd name="T1" fmla="*/ 4 h 73"/>
                  <a:gd name="T2" fmla="*/ 2 w 52"/>
                  <a:gd name="T3" fmla="*/ 4 h 73"/>
                  <a:gd name="T4" fmla="*/ 3 w 52"/>
                  <a:gd name="T5" fmla="*/ 4 h 73"/>
                  <a:gd name="T6" fmla="*/ 3 w 52"/>
                  <a:gd name="T7" fmla="*/ 3 h 73"/>
                  <a:gd name="T8" fmla="*/ 3 w 52"/>
                  <a:gd name="T9" fmla="*/ 3 h 73"/>
                  <a:gd name="T10" fmla="*/ 3 w 52"/>
                  <a:gd name="T11" fmla="*/ 2 h 73"/>
                  <a:gd name="T12" fmla="*/ 3 w 52"/>
                  <a:gd name="T13" fmla="*/ 1 h 73"/>
                  <a:gd name="T14" fmla="*/ 3 w 52"/>
                  <a:gd name="T15" fmla="*/ 0 h 73"/>
                  <a:gd name="T16" fmla="*/ 3 w 52"/>
                  <a:gd name="T17" fmla="*/ 0 h 73"/>
                  <a:gd name="T18" fmla="*/ 2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1 h 73"/>
                  <a:gd name="T26" fmla="*/ 1 w 52"/>
                  <a:gd name="T27" fmla="*/ 2 h 73"/>
                  <a:gd name="T28" fmla="*/ 1 w 52"/>
                  <a:gd name="T29" fmla="*/ 3 h 73"/>
                  <a:gd name="T30" fmla="*/ 1 w 52"/>
                  <a:gd name="T31" fmla="*/ 3 h 73"/>
                  <a:gd name="T32" fmla="*/ 2 w 52"/>
                  <a:gd name="T33" fmla="*/ 4 h 73"/>
                  <a:gd name="T34" fmla="*/ 2 w 52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4" name="Freeform 178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 w 52"/>
                  <a:gd name="T1" fmla="*/ 4 h 73"/>
                  <a:gd name="T2" fmla="*/ 2 w 52"/>
                  <a:gd name="T3" fmla="*/ 4 h 73"/>
                  <a:gd name="T4" fmla="*/ 3 w 52"/>
                  <a:gd name="T5" fmla="*/ 4 h 73"/>
                  <a:gd name="T6" fmla="*/ 3 w 52"/>
                  <a:gd name="T7" fmla="*/ 3 h 73"/>
                  <a:gd name="T8" fmla="*/ 3 w 52"/>
                  <a:gd name="T9" fmla="*/ 3 h 73"/>
                  <a:gd name="T10" fmla="*/ 3 w 52"/>
                  <a:gd name="T11" fmla="*/ 2 h 73"/>
                  <a:gd name="T12" fmla="*/ 3 w 52"/>
                  <a:gd name="T13" fmla="*/ 1 h 73"/>
                  <a:gd name="T14" fmla="*/ 3 w 52"/>
                  <a:gd name="T15" fmla="*/ 0 h 73"/>
                  <a:gd name="T16" fmla="*/ 3 w 52"/>
                  <a:gd name="T17" fmla="*/ 0 h 73"/>
                  <a:gd name="T18" fmla="*/ 2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1 h 73"/>
                  <a:gd name="T26" fmla="*/ 1 w 52"/>
                  <a:gd name="T27" fmla="*/ 2 h 73"/>
                  <a:gd name="T28" fmla="*/ 1 w 52"/>
                  <a:gd name="T29" fmla="*/ 3 h 73"/>
                  <a:gd name="T30" fmla="*/ 1 w 52"/>
                  <a:gd name="T31" fmla="*/ 3 h 73"/>
                  <a:gd name="T32" fmla="*/ 2 w 52"/>
                  <a:gd name="T33" fmla="*/ 4 h 73"/>
                  <a:gd name="T34" fmla="*/ 2 w 52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5" name="Freeform 179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4 w 72"/>
                  <a:gd name="T1" fmla="*/ 3 h 58"/>
                  <a:gd name="T2" fmla="*/ 4 w 72"/>
                  <a:gd name="T3" fmla="*/ 2 h 58"/>
                  <a:gd name="T4" fmla="*/ 4 w 72"/>
                  <a:gd name="T5" fmla="*/ 2 h 58"/>
                  <a:gd name="T6" fmla="*/ 4 w 72"/>
                  <a:gd name="T7" fmla="*/ 2 h 58"/>
                  <a:gd name="T8" fmla="*/ 3 w 72"/>
                  <a:gd name="T9" fmla="*/ 1 h 58"/>
                  <a:gd name="T10" fmla="*/ 3 w 72"/>
                  <a:gd name="T11" fmla="*/ 0 h 58"/>
                  <a:gd name="T12" fmla="*/ 2 w 72"/>
                  <a:gd name="T13" fmla="*/ 0 h 58"/>
                  <a:gd name="T14" fmla="*/ 1 w 72"/>
                  <a:gd name="T15" fmla="*/ 0 h 58"/>
                  <a:gd name="T16" fmla="*/ 1 w 72"/>
                  <a:gd name="T17" fmla="*/ 0 h 58"/>
                  <a:gd name="T18" fmla="*/ 0 w 72"/>
                  <a:gd name="T19" fmla="*/ 0 h 58"/>
                  <a:gd name="T20" fmla="*/ 0 w 72"/>
                  <a:gd name="T21" fmla="*/ 1 h 58"/>
                  <a:gd name="T22" fmla="*/ 0 w 72"/>
                  <a:gd name="T23" fmla="*/ 2 h 58"/>
                  <a:gd name="T24" fmla="*/ 0 w 72"/>
                  <a:gd name="T25" fmla="*/ 3 h 58"/>
                  <a:gd name="T26" fmla="*/ 1 w 72"/>
                  <a:gd name="T27" fmla="*/ 3 h 58"/>
                  <a:gd name="T28" fmla="*/ 2 w 72"/>
                  <a:gd name="T29" fmla="*/ 3 h 58"/>
                  <a:gd name="T30" fmla="*/ 3 w 72"/>
                  <a:gd name="T31" fmla="*/ 3 h 58"/>
                  <a:gd name="T32" fmla="*/ 3 w 72"/>
                  <a:gd name="T33" fmla="*/ 3 h 58"/>
                  <a:gd name="T34" fmla="*/ 4 w 72"/>
                  <a:gd name="T35" fmla="*/ 3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6" name="Freeform 180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4 w 72"/>
                  <a:gd name="T1" fmla="*/ 1 h 56"/>
                  <a:gd name="T2" fmla="*/ 4 w 72"/>
                  <a:gd name="T3" fmla="*/ 0 h 56"/>
                  <a:gd name="T4" fmla="*/ 3 w 72"/>
                  <a:gd name="T5" fmla="*/ 0 h 56"/>
                  <a:gd name="T6" fmla="*/ 3 w 72"/>
                  <a:gd name="T7" fmla="*/ 0 h 56"/>
                  <a:gd name="T8" fmla="*/ 2 w 72"/>
                  <a:gd name="T9" fmla="*/ 0 h 56"/>
                  <a:gd name="T10" fmla="*/ 1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2 h 56"/>
                  <a:gd name="T18" fmla="*/ 0 w 72"/>
                  <a:gd name="T19" fmla="*/ 3 h 56"/>
                  <a:gd name="T20" fmla="*/ 1 w 72"/>
                  <a:gd name="T21" fmla="*/ 4 h 56"/>
                  <a:gd name="T22" fmla="*/ 1 w 72"/>
                  <a:gd name="T23" fmla="*/ 4 h 56"/>
                  <a:gd name="T24" fmla="*/ 2 w 72"/>
                  <a:gd name="T25" fmla="*/ 4 h 56"/>
                  <a:gd name="T26" fmla="*/ 3 w 72"/>
                  <a:gd name="T27" fmla="*/ 3 h 56"/>
                  <a:gd name="T28" fmla="*/ 3 w 72"/>
                  <a:gd name="T29" fmla="*/ 3 h 56"/>
                  <a:gd name="T30" fmla="*/ 4 w 72"/>
                  <a:gd name="T31" fmla="*/ 2 h 56"/>
                  <a:gd name="T32" fmla="*/ 4 w 72"/>
                  <a:gd name="T33" fmla="*/ 1 h 56"/>
                  <a:gd name="T34" fmla="*/ 4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7" name="Freeform 181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2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1 h 72"/>
                  <a:gd name="T8" fmla="*/ 1 w 53"/>
                  <a:gd name="T9" fmla="*/ 2 h 72"/>
                  <a:gd name="T10" fmla="*/ 1 w 53"/>
                  <a:gd name="T11" fmla="*/ 3 h 72"/>
                  <a:gd name="T12" fmla="*/ 0 w 53"/>
                  <a:gd name="T13" fmla="*/ 4 h 72"/>
                  <a:gd name="T14" fmla="*/ 1 w 53"/>
                  <a:gd name="T15" fmla="*/ 4 h 72"/>
                  <a:gd name="T16" fmla="*/ 1 w 53"/>
                  <a:gd name="T17" fmla="*/ 5 h 72"/>
                  <a:gd name="T18" fmla="*/ 2 w 53"/>
                  <a:gd name="T19" fmla="*/ 5 h 72"/>
                  <a:gd name="T20" fmla="*/ 3 w 53"/>
                  <a:gd name="T21" fmla="*/ 5 h 72"/>
                  <a:gd name="T22" fmla="*/ 4 w 53"/>
                  <a:gd name="T23" fmla="*/ 4 h 72"/>
                  <a:gd name="T24" fmla="*/ 4 w 53"/>
                  <a:gd name="T25" fmla="*/ 4 h 72"/>
                  <a:gd name="T26" fmla="*/ 4 w 53"/>
                  <a:gd name="T27" fmla="*/ 3 h 72"/>
                  <a:gd name="T28" fmla="*/ 3 w 53"/>
                  <a:gd name="T29" fmla="*/ 2 h 72"/>
                  <a:gd name="T30" fmla="*/ 3 w 53"/>
                  <a:gd name="T31" fmla="*/ 1 h 72"/>
                  <a:gd name="T32" fmla="*/ 3 w 53"/>
                  <a:gd name="T33" fmla="*/ 1 h 72"/>
                  <a:gd name="T34" fmla="*/ 2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8" name="Freeform 182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2 h 57"/>
                  <a:gd name="T8" fmla="*/ 0 w 72"/>
                  <a:gd name="T9" fmla="*/ 3 h 57"/>
                  <a:gd name="T10" fmla="*/ 1 w 72"/>
                  <a:gd name="T11" fmla="*/ 3 h 57"/>
                  <a:gd name="T12" fmla="*/ 2 w 72"/>
                  <a:gd name="T13" fmla="*/ 4 h 57"/>
                  <a:gd name="T14" fmla="*/ 2 w 72"/>
                  <a:gd name="T15" fmla="*/ 4 h 57"/>
                  <a:gd name="T16" fmla="*/ 3 w 72"/>
                  <a:gd name="T17" fmla="*/ 4 h 57"/>
                  <a:gd name="T18" fmla="*/ 4 w 72"/>
                  <a:gd name="T19" fmla="*/ 3 h 57"/>
                  <a:gd name="T20" fmla="*/ 4 w 72"/>
                  <a:gd name="T21" fmla="*/ 2 h 57"/>
                  <a:gd name="T22" fmla="*/ 4 w 72"/>
                  <a:gd name="T23" fmla="*/ 1 h 57"/>
                  <a:gd name="T24" fmla="*/ 3 w 72"/>
                  <a:gd name="T25" fmla="*/ 1 h 57"/>
                  <a:gd name="T26" fmla="*/ 2 w 72"/>
                  <a:gd name="T27" fmla="*/ 1 h 57"/>
                  <a:gd name="T28" fmla="*/ 2 w 72"/>
                  <a:gd name="T29" fmla="*/ 0 h 57"/>
                  <a:gd name="T30" fmla="*/ 1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9" name="Freeform 183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3 h 58"/>
                  <a:gd name="T2" fmla="*/ 0 w 72"/>
                  <a:gd name="T3" fmla="*/ 4 h 58"/>
                  <a:gd name="T4" fmla="*/ 0 w 72"/>
                  <a:gd name="T5" fmla="*/ 4 h 58"/>
                  <a:gd name="T6" fmla="*/ 1 w 72"/>
                  <a:gd name="T7" fmla="*/ 4 h 58"/>
                  <a:gd name="T8" fmla="*/ 2 w 72"/>
                  <a:gd name="T9" fmla="*/ 4 h 58"/>
                  <a:gd name="T10" fmla="*/ 2 w 72"/>
                  <a:gd name="T11" fmla="*/ 4 h 58"/>
                  <a:gd name="T12" fmla="*/ 3 w 72"/>
                  <a:gd name="T13" fmla="*/ 4 h 58"/>
                  <a:gd name="T14" fmla="*/ 4 w 72"/>
                  <a:gd name="T15" fmla="*/ 3 h 58"/>
                  <a:gd name="T16" fmla="*/ 4 w 72"/>
                  <a:gd name="T17" fmla="*/ 2 h 58"/>
                  <a:gd name="T18" fmla="*/ 4 w 72"/>
                  <a:gd name="T19" fmla="*/ 1 h 58"/>
                  <a:gd name="T20" fmla="*/ 3 w 72"/>
                  <a:gd name="T21" fmla="*/ 1 h 58"/>
                  <a:gd name="T22" fmla="*/ 2 w 72"/>
                  <a:gd name="T23" fmla="*/ 0 h 58"/>
                  <a:gd name="T24" fmla="*/ 2 w 72"/>
                  <a:gd name="T25" fmla="*/ 1 h 58"/>
                  <a:gd name="T26" fmla="*/ 1 w 72"/>
                  <a:gd name="T27" fmla="*/ 1 h 58"/>
                  <a:gd name="T28" fmla="*/ 0 w 72"/>
                  <a:gd name="T29" fmla="*/ 2 h 58"/>
                  <a:gd name="T30" fmla="*/ 0 w 72"/>
                  <a:gd name="T31" fmla="*/ 3 h 58"/>
                  <a:gd name="T32" fmla="*/ 0 w 72"/>
                  <a:gd name="T33" fmla="*/ 3 h 58"/>
                  <a:gd name="T34" fmla="*/ 0 w 72"/>
                  <a:gd name="T35" fmla="*/ 3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0" name="Freeform 184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9 w 144"/>
                  <a:gd name="T1" fmla="*/ 0 h 167"/>
                  <a:gd name="T2" fmla="*/ 9 w 144"/>
                  <a:gd name="T3" fmla="*/ 2 h 167"/>
                  <a:gd name="T4" fmla="*/ 9 w 144"/>
                  <a:gd name="T5" fmla="*/ 4 h 167"/>
                  <a:gd name="T6" fmla="*/ 9 w 144"/>
                  <a:gd name="T7" fmla="*/ 6 h 167"/>
                  <a:gd name="T8" fmla="*/ 7 w 144"/>
                  <a:gd name="T9" fmla="*/ 7 h 167"/>
                  <a:gd name="T10" fmla="*/ 6 w 144"/>
                  <a:gd name="T11" fmla="*/ 9 h 167"/>
                  <a:gd name="T12" fmla="*/ 5 w 144"/>
                  <a:gd name="T13" fmla="*/ 10 h 167"/>
                  <a:gd name="T14" fmla="*/ 3 w 144"/>
                  <a:gd name="T15" fmla="*/ 11 h 167"/>
                  <a:gd name="T16" fmla="*/ 2 w 144"/>
                  <a:gd name="T17" fmla="*/ 11 h 167"/>
                  <a:gd name="T18" fmla="*/ 1 w 144"/>
                  <a:gd name="T19" fmla="*/ 11 h 167"/>
                  <a:gd name="T20" fmla="*/ 1 w 144"/>
                  <a:gd name="T21" fmla="*/ 10 h 167"/>
                  <a:gd name="T22" fmla="*/ 0 w 144"/>
                  <a:gd name="T23" fmla="*/ 9 h 167"/>
                  <a:gd name="T24" fmla="*/ 1 w 144"/>
                  <a:gd name="T25" fmla="*/ 8 h 167"/>
                  <a:gd name="T26" fmla="*/ 1 w 144"/>
                  <a:gd name="T27" fmla="*/ 7 h 167"/>
                  <a:gd name="T28" fmla="*/ 1 w 144"/>
                  <a:gd name="T29" fmla="*/ 6 h 167"/>
                  <a:gd name="T30" fmla="*/ 2 w 144"/>
                  <a:gd name="T31" fmla="*/ 6 h 167"/>
                  <a:gd name="T32" fmla="*/ 3 w 144"/>
                  <a:gd name="T33" fmla="*/ 6 h 167"/>
                  <a:gd name="T34" fmla="*/ 5 w 144"/>
                  <a:gd name="T35" fmla="*/ 5 h 167"/>
                  <a:gd name="T36" fmla="*/ 5 w 144"/>
                  <a:gd name="T37" fmla="*/ 5 h 167"/>
                  <a:gd name="T38" fmla="*/ 6 w 144"/>
                  <a:gd name="T39" fmla="*/ 4 h 167"/>
                  <a:gd name="T40" fmla="*/ 7 w 144"/>
                  <a:gd name="T41" fmla="*/ 3 h 167"/>
                  <a:gd name="T42" fmla="*/ 9 w 144"/>
                  <a:gd name="T43" fmla="*/ 2 h 167"/>
                  <a:gd name="T44" fmla="*/ 9 w 144"/>
                  <a:gd name="T45" fmla="*/ 1 h 167"/>
                  <a:gd name="T46" fmla="*/ 9 w 144"/>
                  <a:gd name="T47" fmla="*/ 1 h 167"/>
                  <a:gd name="T48" fmla="*/ 9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1" name="Freeform 185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3 w 204"/>
                  <a:gd name="T1" fmla="*/ 0 h 82"/>
                  <a:gd name="T2" fmla="*/ 13 w 204"/>
                  <a:gd name="T3" fmla="*/ 0 h 82"/>
                  <a:gd name="T4" fmla="*/ 12 w 204"/>
                  <a:gd name="T5" fmla="*/ 1 h 82"/>
                  <a:gd name="T6" fmla="*/ 11 w 204"/>
                  <a:gd name="T7" fmla="*/ 1 h 82"/>
                  <a:gd name="T8" fmla="*/ 11 w 204"/>
                  <a:gd name="T9" fmla="*/ 2 h 82"/>
                  <a:gd name="T10" fmla="*/ 10 w 204"/>
                  <a:gd name="T11" fmla="*/ 3 h 82"/>
                  <a:gd name="T12" fmla="*/ 9 w 204"/>
                  <a:gd name="T13" fmla="*/ 3 h 82"/>
                  <a:gd name="T14" fmla="*/ 7 w 204"/>
                  <a:gd name="T15" fmla="*/ 4 h 82"/>
                  <a:gd name="T16" fmla="*/ 7 w 204"/>
                  <a:gd name="T17" fmla="*/ 4 h 82"/>
                  <a:gd name="T18" fmla="*/ 6 w 204"/>
                  <a:gd name="T19" fmla="*/ 4 h 82"/>
                  <a:gd name="T20" fmla="*/ 6 w 204"/>
                  <a:gd name="T21" fmla="*/ 4 h 82"/>
                  <a:gd name="T22" fmla="*/ 5 w 204"/>
                  <a:gd name="T23" fmla="*/ 5 h 82"/>
                  <a:gd name="T24" fmla="*/ 3 w 204"/>
                  <a:gd name="T25" fmla="*/ 5 h 82"/>
                  <a:gd name="T26" fmla="*/ 3 w 204"/>
                  <a:gd name="T27" fmla="*/ 5 h 82"/>
                  <a:gd name="T28" fmla="*/ 3 w 204"/>
                  <a:gd name="T29" fmla="*/ 4 h 82"/>
                  <a:gd name="T30" fmla="*/ 2 w 204"/>
                  <a:gd name="T31" fmla="*/ 4 h 82"/>
                  <a:gd name="T32" fmla="*/ 1 w 204"/>
                  <a:gd name="T33" fmla="*/ 4 h 82"/>
                  <a:gd name="T34" fmla="*/ 1 w 204"/>
                  <a:gd name="T35" fmla="*/ 2 h 82"/>
                  <a:gd name="T36" fmla="*/ 0 w 204"/>
                  <a:gd name="T37" fmla="*/ 2 h 82"/>
                  <a:gd name="T38" fmla="*/ 1 w 204"/>
                  <a:gd name="T39" fmla="*/ 1 h 82"/>
                  <a:gd name="T40" fmla="*/ 2 w 204"/>
                  <a:gd name="T41" fmla="*/ 0 h 82"/>
                  <a:gd name="T42" fmla="*/ 3 w 204"/>
                  <a:gd name="T43" fmla="*/ 0 h 82"/>
                  <a:gd name="T44" fmla="*/ 3 w 204"/>
                  <a:gd name="T45" fmla="*/ 0 h 82"/>
                  <a:gd name="T46" fmla="*/ 5 w 204"/>
                  <a:gd name="T47" fmla="*/ 0 h 82"/>
                  <a:gd name="T48" fmla="*/ 6 w 204"/>
                  <a:gd name="T49" fmla="*/ 0 h 82"/>
                  <a:gd name="T50" fmla="*/ 6 w 204"/>
                  <a:gd name="T51" fmla="*/ 1 h 82"/>
                  <a:gd name="T52" fmla="*/ 7 w 204"/>
                  <a:gd name="T53" fmla="*/ 1 h 82"/>
                  <a:gd name="T54" fmla="*/ 9 w 204"/>
                  <a:gd name="T55" fmla="*/ 1 h 82"/>
                  <a:gd name="T56" fmla="*/ 10 w 204"/>
                  <a:gd name="T57" fmla="*/ 1 h 82"/>
                  <a:gd name="T58" fmla="*/ 12 w 204"/>
                  <a:gd name="T59" fmla="*/ 0 h 82"/>
                  <a:gd name="T60" fmla="*/ 12 w 204"/>
                  <a:gd name="T61" fmla="*/ 0 h 82"/>
                  <a:gd name="T62" fmla="*/ 13 w 204"/>
                  <a:gd name="T63" fmla="*/ 0 h 82"/>
                  <a:gd name="T64" fmla="*/ 13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2" name="Freeform 186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3 w 84"/>
                  <a:gd name="T3" fmla="*/ 2 h 208"/>
                  <a:gd name="T4" fmla="*/ 3 w 84"/>
                  <a:gd name="T5" fmla="*/ 3 h 208"/>
                  <a:gd name="T6" fmla="*/ 5 w 84"/>
                  <a:gd name="T7" fmla="*/ 5 h 208"/>
                  <a:gd name="T8" fmla="*/ 5 w 84"/>
                  <a:gd name="T9" fmla="*/ 7 h 208"/>
                  <a:gd name="T10" fmla="*/ 5 w 84"/>
                  <a:gd name="T11" fmla="*/ 8 h 208"/>
                  <a:gd name="T12" fmla="*/ 5 w 84"/>
                  <a:gd name="T13" fmla="*/ 10 h 208"/>
                  <a:gd name="T14" fmla="*/ 5 w 84"/>
                  <a:gd name="T15" fmla="*/ 12 h 208"/>
                  <a:gd name="T16" fmla="*/ 3 w 84"/>
                  <a:gd name="T17" fmla="*/ 13 h 208"/>
                  <a:gd name="T18" fmla="*/ 3 w 84"/>
                  <a:gd name="T19" fmla="*/ 13 h 208"/>
                  <a:gd name="T20" fmla="*/ 1 w 84"/>
                  <a:gd name="T21" fmla="*/ 13 h 208"/>
                  <a:gd name="T22" fmla="*/ 1 w 84"/>
                  <a:gd name="T23" fmla="*/ 13 h 208"/>
                  <a:gd name="T24" fmla="*/ 1 w 84"/>
                  <a:gd name="T25" fmla="*/ 12 h 208"/>
                  <a:gd name="T26" fmla="*/ 0 w 84"/>
                  <a:gd name="T27" fmla="*/ 11 h 208"/>
                  <a:gd name="T28" fmla="*/ 1 w 84"/>
                  <a:gd name="T29" fmla="*/ 10 h 208"/>
                  <a:gd name="T30" fmla="*/ 1 w 84"/>
                  <a:gd name="T31" fmla="*/ 9 h 208"/>
                  <a:gd name="T32" fmla="*/ 1 w 84"/>
                  <a:gd name="T33" fmla="*/ 7 h 208"/>
                  <a:gd name="T34" fmla="*/ 3 w 84"/>
                  <a:gd name="T35" fmla="*/ 6 h 208"/>
                  <a:gd name="T36" fmla="*/ 3 w 84"/>
                  <a:gd name="T37" fmla="*/ 3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3" name="Freeform 187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3 w 144"/>
                  <a:gd name="T5" fmla="*/ 1 h 170"/>
                  <a:gd name="T6" fmla="*/ 5 w 144"/>
                  <a:gd name="T7" fmla="*/ 2 h 170"/>
                  <a:gd name="T8" fmla="*/ 6 w 144"/>
                  <a:gd name="T9" fmla="*/ 3 h 170"/>
                  <a:gd name="T10" fmla="*/ 7 w 144"/>
                  <a:gd name="T11" fmla="*/ 4 h 170"/>
                  <a:gd name="T12" fmla="*/ 9 w 144"/>
                  <a:gd name="T13" fmla="*/ 5 h 170"/>
                  <a:gd name="T14" fmla="*/ 9 w 144"/>
                  <a:gd name="T15" fmla="*/ 7 h 170"/>
                  <a:gd name="T16" fmla="*/ 9 w 144"/>
                  <a:gd name="T17" fmla="*/ 8 h 170"/>
                  <a:gd name="T18" fmla="*/ 9 w 144"/>
                  <a:gd name="T19" fmla="*/ 9 h 170"/>
                  <a:gd name="T20" fmla="*/ 7 w 144"/>
                  <a:gd name="T21" fmla="*/ 10 h 170"/>
                  <a:gd name="T22" fmla="*/ 6 w 144"/>
                  <a:gd name="T23" fmla="*/ 10 h 170"/>
                  <a:gd name="T24" fmla="*/ 5 w 144"/>
                  <a:gd name="T25" fmla="*/ 10 h 170"/>
                  <a:gd name="T26" fmla="*/ 5 w 144"/>
                  <a:gd name="T27" fmla="*/ 9 h 170"/>
                  <a:gd name="T28" fmla="*/ 5 w 144"/>
                  <a:gd name="T29" fmla="*/ 8 h 170"/>
                  <a:gd name="T30" fmla="*/ 4 w 144"/>
                  <a:gd name="T31" fmla="*/ 7 h 170"/>
                  <a:gd name="T32" fmla="*/ 5 w 144"/>
                  <a:gd name="T33" fmla="*/ 6 h 170"/>
                  <a:gd name="T34" fmla="*/ 5 w 144"/>
                  <a:gd name="T35" fmla="*/ 5 h 170"/>
                  <a:gd name="T36" fmla="*/ 3 w 144"/>
                  <a:gd name="T37" fmla="*/ 3 h 170"/>
                  <a:gd name="T38" fmla="*/ 3 w 144"/>
                  <a:gd name="T39" fmla="*/ 2 h 170"/>
                  <a:gd name="T40" fmla="*/ 2 w 144"/>
                  <a:gd name="T41" fmla="*/ 1 h 170"/>
                  <a:gd name="T42" fmla="*/ 1 w 144"/>
                  <a:gd name="T43" fmla="*/ 1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4" name="Freeform 188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1 h 103"/>
                  <a:gd name="T2" fmla="*/ 0 w 199"/>
                  <a:gd name="T3" fmla="*/ 0 h 103"/>
                  <a:gd name="T4" fmla="*/ 1 w 199"/>
                  <a:gd name="T5" fmla="*/ 0 h 103"/>
                  <a:gd name="T6" fmla="*/ 2 w 199"/>
                  <a:gd name="T7" fmla="*/ 0 h 103"/>
                  <a:gd name="T8" fmla="*/ 3 w 199"/>
                  <a:gd name="T9" fmla="*/ 0 h 103"/>
                  <a:gd name="T10" fmla="*/ 4 w 199"/>
                  <a:gd name="T11" fmla="*/ 0 h 103"/>
                  <a:gd name="T12" fmla="*/ 5 w 199"/>
                  <a:gd name="T13" fmla="*/ 0 h 103"/>
                  <a:gd name="T14" fmla="*/ 6 w 199"/>
                  <a:gd name="T15" fmla="*/ 0 h 103"/>
                  <a:gd name="T16" fmla="*/ 7 w 199"/>
                  <a:gd name="T17" fmla="*/ 0 h 103"/>
                  <a:gd name="T18" fmla="*/ 8 w 199"/>
                  <a:gd name="T19" fmla="*/ 0 h 103"/>
                  <a:gd name="T20" fmla="*/ 8 w 199"/>
                  <a:gd name="T21" fmla="*/ 0 h 103"/>
                  <a:gd name="T22" fmla="*/ 9 w 199"/>
                  <a:gd name="T23" fmla="*/ 0 h 103"/>
                  <a:gd name="T24" fmla="*/ 10 w 199"/>
                  <a:gd name="T25" fmla="*/ 1 h 103"/>
                  <a:gd name="T26" fmla="*/ 10 w 199"/>
                  <a:gd name="T27" fmla="*/ 1 h 103"/>
                  <a:gd name="T28" fmla="*/ 11 w 199"/>
                  <a:gd name="T29" fmla="*/ 2 h 103"/>
                  <a:gd name="T30" fmla="*/ 11 w 199"/>
                  <a:gd name="T31" fmla="*/ 2 h 103"/>
                  <a:gd name="T32" fmla="*/ 12 w 199"/>
                  <a:gd name="T33" fmla="*/ 3 h 103"/>
                  <a:gd name="T34" fmla="*/ 12 w 199"/>
                  <a:gd name="T35" fmla="*/ 4 h 103"/>
                  <a:gd name="T36" fmla="*/ 12 w 199"/>
                  <a:gd name="T37" fmla="*/ 5 h 103"/>
                  <a:gd name="T38" fmla="*/ 11 w 199"/>
                  <a:gd name="T39" fmla="*/ 6 h 103"/>
                  <a:gd name="T40" fmla="*/ 10 w 199"/>
                  <a:gd name="T41" fmla="*/ 6 h 103"/>
                  <a:gd name="T42" fmla="*/ 9 w 199"/>
                  <a:gd name="T43" fmla="*/ 6 h 103"/>
                  <a:gd name="T44" fmla="*/ 8 w 199"/>
                  <a:gd name="T45" fmla="*/ 5 h 103"/>
                  <a:gd name="T46" fmla="*/ 7 w 199"/>
                  <a:gd name="T47" fmla="*/ 5 h 103"/>
                  <a:gd name="T48" fmla="*/ 6 w 199"/>
                  <a:gd name="T49" fmla="*/ 3 h 103"/>
                  <a:gd name="T50" fmla="*/ 6 w 199"/>
                  <a:gd name="T51" fmla="*/ 3 h 103"/>
                  <a:gd name="T52" fmla="*/ 5 w 199"/>
                  <a:gd name="T53" fmla="*/ 2 h 103"/>
                  <a:gd name="T54" fmla="*/ 4 w 199"/>
                  <a:gd name="T55" fmla="*/ 1 h 103"/>
                  <a:gd name="T56" fmla="*/ 2 w 199"/>
                  <a:gd name="T57" fmla="*/ 1 h 103"/>
                  <a:gd name="T58" fmla="*/ 1 w 199"/>
                  <a:gd name="T59" fmla="*/ 1 h 103"/>
                  <a:gd name="T60" fmla="*/ 0 w 199"/>
                  <a:gd name="T61" fmla="*/ 1 h 103"/>
                  <a:gd name="T62" fmla="*/ 0 w 199"/>
                  <a:gd name="T63" fmla="*/ 1 h 103"/>
                  <a:gd name="T64" fmla="*/ 0 w 199"/>
                  <a:gd name="T65" fmla="*/ 1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5" name="Freeform 189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5 w 107"/>
                  <a:gd name="T1" fmla="*/ 0 h 195"/>
                  <a:gd name="T2" fmla="*/ 6 w 107"/>
                  <a:gd name="T3" fmla="*/ 2 h 195"/>
                  <a:gd name="T4" fmla="*/ 6 w 107"/>
                  <a:gd name="T5" fmla="*/ 4 h 195"/>
                  <a:gd name="T6" fmla="*/ 6 w 107"/>
                  <a:gd name="T7" fmla="*/ 6 h 195"/>
                  <a:gd name="T8" fmla="*/ 6 w 107"/>
                  <a:gd name="T9" fmla="*/ 8 h 195"/>
                  <a:gd name="T10" fmla="*/ 6 w 107"/>
                  <a:gd name="T11" fmla="*/ 9 h 195"/>
                  <a:gd name="T12" fmla="*/ 5 w 107"/>
                  <a:gd name="T13" fmla="*/ 11 h 195"/>
                  <a:gd name="T14" fmla="*/ 4 w 107"/>
                  <a:gd name="T15" fmla="*/ 12 h 195"/>
                  <a:gd name="T16" fmla="*/ 2 w 107"/>
                  <a:gd name="T17" fmla="*/ 13 h 195"/>
                  <a:gd name="T18" fmla="*/ 1 w 107"/>
                  <a:gd name="T19" fmla="*/ 13 h 195"/>
                  <a:gd name="T20" fmla="*/ 0 w 107"/>
                  <a:gd name="T21" fmla="*/ 12 h 195"/>
                  <a:gd name="T22" fmla="*/ 0 w 107"/>
                  <a:gd name="T23" fmla="*/ 12 h 195"/>
                  <a:gd name="T24" fmla="*/ 0 w 107"/>
                  <a:gd name="T25" fmla="*/ 11 h 195"/>
                  <a:gd name="T26" fmla="*/ 0 w 107"/>
                  <a:gd name="T27" fmla="*/ 10 h 195"/>
                  <a:gd name="T28" fmla="*/ 0 w 107"/>
                  <a:gd name="T29" fmla="*/ 8 h 195"/>
                  <a:gd name="T30" fmla="*/ 1 w 107"/>
                  <a:gd name="T31" fmla="*/ 8 h 195"/>
                  <a:gd name="T32" fmla="*/ 2 w 107"/>
                  <a:gd name="T33" fmla="*/ 7 h 195"/>
                  <a:gd name="T34" fmla="*/ 3 w 107"/>
                  <a:gd name="T35" fmla="*/ 6 h 195"/>
                  <a:gd name="T36" fmla="*/ 4 w 107"/>
                  <a:gd name="T37" fmla="*/ 5 h 195"/>
                  <a:gd name="T38" fmla="*/ 4 w 107"/>
                  <a:gd name="T39" fmla="*/ 4 h 195"/>
                  <a:gd name="T40" fmla="*/ 5 w 107"/>
                  <a:gd name="T41" fmla="*/ 3 h 195"/>
                  <a:gd name="T42" fmla="*/ 5 w 107"/>
                  <a:gd name="T43" fmla="*/ 2 h 195"/>
                  <a:gd name="T44" fmla="*/ 5 w 107"/>
                  <a:gd name="T45" fmla="*/ 1 h 195"/>
                  <a:gd name="T46" fmla="*/ 5 w 107"/>
                  <a:gd name="T47" fmla="*/ 1 h 195"/>
                  <a:gd name="T48" fmla="*/ 5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6" name="Freeform 190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11 w 183"/>
                  <a:gd name="T1" fmla="*/ 0 h 126"/>
                  <a:gd name="T2" fmla="*/ 10 w 183"/>
                  <a:gd name="T3" fmla="*/ 2 h 126"/>
                  <a:gd name="T4" fmla="*/ 9 w 183"/>
                  <a:gd name="T5" fmla="*/ 4 h 126"/>
                  <a:gd name="T6" fmla="*/ 8 w 183"/>
                  <a:gd name="T7" fmla="*/ 5 h 126"/>
                  <a:gd name="T8" fmla="*/ 7 w 183"/>
                  <a:gd name="T9" fmla="*/ 6 h 126"/>
                  <a:gd name="T10" fmla="*/ 6 w 183"/>
                  <a:gd name="T11" fmla="*/ 7 h 126"/>
                  <a:gd name="T12" fmla="*/ 4 w 183"/>
                  <a:gd name="T13" fmla="*/ 8 h 126"/>
                  <a:gd name="T14" fmla="*/ 3 w 183"/>
                  <a:gd name="T15" fmla="*/ 8 h 126"/>
                  <a:gd name="T16" fmla="*/ 1 w 183"/>
                  <a:gd name="T17" fmla="*/ 8 h 126"/>
                  <a:gd name="T18" fmla="*/ 0 w 183"/>
                  <a:gd name="T19" fmla="*/ 7 h 126"/>
                  <a:gd name="T20" fmla="*/ 0 w 183"/>
                  <a:gd name="T21" fmla="*/ 6 h 126"/>
                  <a:gd name="T22" fmla="*/ 0 w 183"/>
                  <a:gd name="T23" fmla="*/ 6 h 126"/>
                  <a:gd name="T24" fmla="*/ 0 w 183"/>
                  <a:gd name="T25" fmla="*/ 5 h 126"/>
                  <a:gd name="T26" fmla="*/ 1 w 183"/>
                  <a:gd name="T27" fmla="*/ 4 h 126"/>
                  <a:gd name="T28" fmla="*/ 2 w 183"/>
                  <a:gd name="T29" fmla="*/ 4 h 126"/>
                  <a:gd name="T30" fmla="*/ 3 w 183"/>
                  <a:gd name="T31" fmla="*/ 3 h 126"/>
                  <a:gd name="T32" fmla="*/ 4 w 183"/>
                  <a:gd name="T33" fmla="*/ 4 h 126"/>
                  <a:gd name="T34" fmla="*/ 6 w 183"/>
                  <a:gd name="T35" fmla="*/ 4 h 126"/>
                  <a:gd name="T36" fmla="*/ 7 w 183"/>
                  <a:gd name="T37" fmla="*/ 3 h 126"/>
                  <a:gd name="T38" fmla="*/ 8 w 183"/>
                  <a:gd name="T39" fmla="*/ 3 h 126"/>
                  <a:gd name="T40" fmla="*/ 9 w 183"/>
                  <a:gd name="T41" fmla="*/ 2 h 126"/>
                  <a:gd name="T42" fmla="*/ 10 w 183"/>
                  <a:gd name="T43" fmla="*/ 2 h 126"/>
                  <a:gd name="T44" fmla="*/ 10 w 183"/>
                  <a:gd name="T45" fmla="*/ 1 h 126"/>
                  <a:gd name="T46" fmla="*/ 11 w 183"/>
                  <a:gd name="T47" fmla="*/ 1 h 126"/>
                  <a:gd name="T48" fmla="*/ 11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7" name="Freeform 191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2 w 102"/>
                  <a:gd name="T3" fmla="*/ 0 h 197"/>
                  <a:gd name="T4" fmla="*/ 3 w 102"/>
                  <a:gd name="T5" fmla="*/ 2 h 197"/>
                  <a:gd name="T6" fmla="*/ 5 w 102"/>
                  <a:gd name="T7" fmla="*/ 3 h 197"/>
                  <a:gd name="T8" fmla="*/ 6 w 102"/>
                  <a:gd name="T9" fmla="*/ 4 h 197"/>
                  <a:gd name="T10" fmla="*/ 6 w 102"/>
                  <a:gd name="T11" fmla="*/ 6 h 197"/>
                  <a:gd name="T12" fmla="*/ 7 w 102"/>
                  <a:gd name="T13" fmla="*/ 8 h 197"/>
                  <a:gd name="T14" fmla="*/ 7 w 102"/>
                  <a:gd name="T15" fmla="*/ 9 h 197"/>
                  <a:gd name="T16" fmla="*/ 6 w 102"/>
                  <a:gd name="T17" fmla="*/ 11 h 197"/>
                  <a:gd name="T18" fmla="*/ 5 w 102"/>
                  <a:gd name="T19" fmla="*/ 11 h 197"/>
                  <a:gd name="T20" fmla="*/ 5 w 102"/>
                  <a:gd name="T21" fmla="*/ 12 h 197"/>
                  <a:gd name="T22" fmla="*/ 4 w 102"/>
                  <a:gd name="T23" fmla="*/ 12 h 197"/>
                  <a:gd name="T24" fmla="*/ 3 w 102"/>
                  <a:gd name="T25" fmla="*/ 11 h 197"/>
                  <a:gd name="T26" fmla="*/ 2 w 102"/>
                  <a:gd name="T27" fmla="*/ 10 h 197"/>
                  <a:gd name="T28" fmla="*/ 2 w 102"/>
                  <a:gd name="T29" fmla="*/ 9 h 197"/>
                  <a:gd name="T30" fmla="*/ 2 w 102"/>
                  <a:gd name="T31" fmla="*/ 8 h 197"/>
                  <a:gd name="T32" fmla="*/ 2 w 102"/>
                  <a:gd name="T33" fmla="*/ 7 h 197"/>
                  <a:gd name="T34" fmla="*/ 3 w 102"/>
                  <a:gd name="T35" fmla="*/ 6 h 197"/>
                  <a:gd name="T36" fmla="*/ 3 w 102"/>
                  <a:gd name="T37" fmla="*/ 4 h 197"/>
                  <a:gd name="T38" fmla="*/ 2 w 102"/>
                  <a:gd name="T39" fmla="*/ 3 h 197"/>
                  <a:gd name="T40" fmla="*/ 2 w 102"/>
                  <a:gd name="T41" fmla="*/ 2 h 197"/>
                  <a:gd name="T42" fmla="*/ 1 w 102"/>
                  <a:gd name="T43" fmla="*/ 1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8" name="Freeform 192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3 w 180"/>
                  <a:gd name="T5" fmla="*/ 0 h 129"/>
                  <a:gd name="T6" fmla="*/ 6 w 180"/>
                  <a:gd name="T7" fmla="*/ 0 h 129"/>
                  <a:gd name="T8" fmla="*/ 7 w 180"/>
                  <a:gd name="T9" fmla="*/ 1 h 129"/>
                  <a:gd name="T10" fmla="*/ 9 w 180"/>
                  <a:gd name="T11" fmla="*/ 1 h 129"/>
                  <a:gd name="T12" fmla="*/ 10 w 180"/>
                  <a:gd name="T13" fmla="*/ 2 h 129"/>
                  <a:gd name="T14" fmla="*/ 11 w 180"/>
                  <a:gd name="T15" fmla="*/ 4 h 129"/>
                  <a:gd name="T16" fmla="*/ 11 w 180"/>
                  <a:gd name="T17" fmla="*/ 5 h 129"/>
                  <a:gd name="T18" fmla="*/ 11 w 180"/>
                  <a:gd name="T19" fmla="*/ 6 h 129"/>
                  <a:gd name="T20" fmla="*/ 11 w 180"/>
                  <a:gd name="T21" fmla="*/ 7 h 129"/>
                  <a:gd name="T22" fmla="*/ 10 w 180"/>
                  <a:gd name="T23" fmla="*/ 8 h 129"/>
                  <a:gd name="T24" fmla="*/ 9 w 180"/>
                  <a:gd name="T25" fmla="*/ 8 h 129"/>
                  <a:gd name="T26" fmla="*/ 7 w 180"/>
                  <a:gd name="T27" fmla="*/ 7 h 129"/>
                  <a:gd name="T28" fmla="*/ 6 w 180"/>
                  <a:gd name="T29" fmla="*/ 6 h 129"/>
                  <a:gd name="T30" fmla="*/ 6 w 180"/>
                  <a:gd name="T31" fmla="*/ 5 h 129"/>
                  <a:gd name="T32" fmla="*/ 6 w 180"/>
                  <a:gd name="T33" fmla="*/ 4 h 129"/>
                  <a:gd name="T34" fmla="*/ 6 w 180"/>
                  <a:gd name="T35" fmla="*/ 3 h 129"/>
                  <a:gd name="T36" fmla="*/ 5 w 180"/>
                  <a:gd name="T37" fmla="*/ 2 h 129"/>
                  <a:gd name="T38" fmla="*/ 3 w 180"/>
                  <a:gd name="T39" fmla="*/ 1 h 129"/>
                  <a:gd name="T40" fmla="*/ 3 w 180"/>
                  <a:gd name="T41" fmla="*/ 1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9" name="Freeform 193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3 h 85"/>
                  <a:gd name="T2" fmla="*/ 1 w 206"/>
                  <a:gd name="T3" fmla="*/ 2 h 85"/>
                  <a:gd name="T4" fmla="*/ 2 w 206"/>
                  <a:gd name="T5" fmla="*/ 2 h 85"/>
                  <a:gd name="T6" fmla="*/ 3 w 206"/>
                  <a:gd name="T7" fmla="*/ 1 h 85"/>
                  <a:gd name="T8" fmla="*/ 3 w 206"/>
                  <a:gd name="T9" fmla="*/ 1 h 85"/>
                  <a:gd name="T10" fmla="*/ 3 w 206"/>
                  <a:gd name="T11" fmla="*/ 1 h 85"/>
                  <a:gd name="T12" fmla="*/ 5 w 206"/>
                  <a:gd name="T13" fmla="*/ 0 h 85"/>
                  <a:gd name="T14" fmla="*/ 6 w 206"/>
                  <a:gd name="T15" fmla="*/ 0 h 85"/>
                  <a:gd name="T16" fmla="*/ 6 w 206"/>
                  <a:gd name="T17" fmla="*/ 0 h 85"/>
                  <a:gd name="T18" fmla="*/ 7 w 206"/>
                  <a:gd name="T19" fmla="*/ 0 h 85"/>
                  <a:gd name="T20" fmla="*/ 9 w 206"/>
                  <a:gd name="T21" fmla="*/ 0 h 85"/>
                  <a:gd name="T22" fmla="*/ 9 w 206"/>
                  <a:gd name="T23" fmla="*/ 0 h 85"/>
                  <a:gd name="T24" fmla="*/ 10 w 206"/>
                  <a:gd name="T25" fmla="*/ 0 h 85"/>
                  <a:gd name="T26" fmla="*/ 11 w 206"/>
                  <a:gd name="T27" fmla="*/ 0 h 85"/>
                  <a:gd name="T28" fmla="*/ 12 w 206"/>
                  <a:gd name="T29" fmla="*/ 0 h 85"/>
                  <a:gd name="T30" fmla="*/ 12 w 206"/>
                  <a:gd name="T31" fmla="*/ 1 h 85"/>
                  <a:gd name="T32" fmla="*/ 13 w 206"/>
                  <a:gd name="T33" fmla="*/ 1 h 85"/>
                  <a:gd name="T34" fmla="*/ 13 w 206"/>
                  <a:gd name="T35" fmla="*/ 2 h 85"/>
                  <a:gd name="T36" fmla="*/ 13 w 206"/>
                  <a:gd name="T37" fmla="*/ 3 h 85"/>
                  <a:gd name="T38" fmla="*/ 13 w 206"/>
                  <a:gd name="T39" fmla="*/ 4 h 85"/>
                  <a:gd name="T40" fmla="*/ 12 w 206"/>
                  <a:gd name="T41" fmla="*/ 5 h 85"/>
                  <a:gd name="T42" fmla="*/ 11 w 206"/>
                  <a:gd name="T43" fmla="*/ 5 h 85"/>
                  <a:gd name="T44" fmla="*/ 10 w 206"/>
                  <a:gd name="T45" fmla="*/ 5 h 85"/>
                  <a:gd name="T46" fmla="*/ 9 w 206"/>
                  <a:gd name="T47" fmla="*/ 4 h 85"/>
                  <a:gd name="T48" fmla="*/ 7 w 206"/>
                  <a:gd name="T49" fmla="*/ 3 h 85"/>
                  <a:gd name="T50" fmla="*/ 6 w 206"/>
                  <a:gd name="T51" fmla="*/ 3 h 85"/>
                  <a:gd name="T52" fmla="*/ 6 w 206"/>
                  <a:gd name="T53" fmla="*/ 2 h 85"/>
                  <a:gd name="T54" fmla="*/ 5 w 206"/>
                  <a:gd name="T55" fmla="*/ 2 h 85"/>
                  <a:gd name="T56" fmla="*/ 3 w 206"/>
                  <a:gd name="T57" fmla="*/ 2 h 85"/>
                  <a:gd name="T58" fmla="*/ 2 w 206"/>
                  <a:gd name="T59" fmla="*/ 3 h 85"/>
                  <a:gd name="T60" fmla="*/ 1 w 206"/>
                  <a:gd name="T61" fmla="*/ 3 h 85"/>
                  <a:gd name="T62" fmla="*/ 1 w 206"/>
                  <a:gd name="T63" fmla="*/ 3 h 85"/>
                  <a:gd name="T64" fmla="*/ 0 w 206"/>
                  <a:gd name="T65" fmla="*/ 3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0" name="Freeform 194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2 w 147"/>
                  <a:gd name="T3" fmla="*/ 0 h 95"/>
                  <a:gd name="T4" fmla="*/ 3 w 147"/>
                  <a:gd name="T5" fmla="*/ 0 h 95"/>
                  <a:gd name="T6" fmla="*/ 5 w 147"/>
                  <a:gd name="T7" fmla="*/ 0 h 95"/>
                  <a:gd name="T8" fmla="*/ 6 w 147"/>
                  <a:gd name="T9" fmla="*/ 0 h 95"/>
                  <a:gd name="T10" fmla="*/ 7 w 147"/>
                  <a:gd name="T11" fmla="*/ 1 h 95"/>
                  <a:gd name="T12" fmla="*/ 8 w 147"/>
                  <a:gd name="T13" fmla="*/ 1 h 95"/>
                  <a:gd name="T14" fmla="*/ 9 w 147"/>
                  <a:gd name="T15" fmla="*/ 2 h 95"/>
                  <a:gd name="T16" fmla="*/ 10 w 147"/>
                  <a:gd name="T17" fmla="*/ 3 h 95"/>
                  <a:gd name="T18" fmla="*/ 10 w 147"/>
                  <a:gd name="T19" fmla="*/ 4 h 95"/>
                  <a:gd name="T20" fmla="*/ 9 w 147"/>
                  <a:gd name="T21" fmla="*/ 5 h 95"/>
                  <a:gd name="T22" fmla="*/ 9 w 147"/>
                  <a:gd name="T23" fmla="*/ 5 h 95"/>
                  <a:gd name="T24" fmla="*/ 8 w 147"/>
                  <a:gd name="T25" fmla="*/ 5 h 95"/>
                  <a:gd name="T26" fmla="*/ 7 w 147"/>
                  <a:gd name="T27" fmla="*/ 5 h 95"/>
                  <a:gd name="T28" fmla="*/ 6 w 147"/>
                  <a:gd name="T29" fmla="*/ 5 h 95"/>
                  <a:gd name="T30" fmla="*/ 6 w 147"/>
                  <a:gd name="T31" fmla="*/ 4 h 95"/>
                  <a:gd name="T32" fmla="*/ 5 w 147"/>
                  <a:gd name="T33" fmla="*/ 3 h 95"/>
                  <a:gd name="T34" fmla="*/ 5 w 147"/>
                  <a:gd name="T35" fmla="*/ 2 h 95"/>
                  <a:gd name="T36" fmla="*/ 4 w 147"/>
                  <a:gd name="T37" fmla="*/ 2 h 95"/>
                  <a:gd name="T38" fmla="*/ 4 w 147"/>
                  <a:gd name="T39" fmla="*/ 1 h 95"/>
                  <a:gd name="T40" fmla="*/ 3 w 147"/>
                  <a:gd name="T41" fmla="*/ 1 h 95"/>
                  <a:gd name="T42" fmla="*/ 2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1" name="Freeform 195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1 w 87"/>
                  <a:gd name="T3" fmla="*/ 1 h 154"/>
                  <a:gd name="T4" fmla="*/ 2 w 87"/>
                  <a:gd name="T5" fmla="*/ 1 h 154"/>
                  <a:gd name="T6" fmla="*/ 3 w 87"/>
                  <a:gd name="T7" fmla="*/ 2 h 154"/>
                  <a:gd name="T8" fmla="*/ 4 w 87"/>
                  <a:gd name="T9" fmla="*/ 3 h 154"/>
                  <a:gd name="T10" fmla="*/ 5 w 87"/>
                  <a:gd name="T11" fmla="*/ 5 h 154"/>
                  <a:gd name="T12" fmla="*/ 5 w 87"/>
                  <a:gd name="T13" fmla="*/ 6 h 154"/>
                  <a:gd name="T14" fmla="*/ 5 w 87"/>
                  <a:gd name="T15" fmla="*/ 7 h 154"/>
                  <a:gd name="T16" fmla="*/ 5 w 87"/>
                  <a:gd name="T17" fmla="*/ 9 h 154"/>
                  <a:gd name="T18" fmla="*/ 4 w 87"/>
                  <a:gd name="T19" fmla="*/ 10 h 154"/>
                  <a:gd name="T20" fmla="*/ 3 w 87"/>
                  <a:gd name="T21" fmla="*/ 10 h 154"/>
                  <a:gd name="T22" fmla="*/ 3 w 87"/>
                  <a:gd name="T23" fmla="*/ 10 h 154"/>
                  <a:gd name="T24" fmla="*/ 2 w 87"/>
                  <a:gd name="T25" fmla="*/ 9 h 154"/>
                  <a:gd name="T26" fmla="*/ 1 w 87"/>
                  <a:gd name="T27" fmla="*/ 9 h 154"/>
                  <a:gd name="T28" fmla="*/ 1 w 87"/>
                  <a:gd name="T29" fmla="*/ 7 h 154"/>
                  <a:gd name="T30" fmla="*/ 1 w 87"/>
                  <a:gd name="T31" fmla="*/ 6 h 154"/>
                  <a:gd name="T32" fmla="*/ 1 w 87"/>
                  <a:gd name="T33" fmla="*/ 5 h 154"/>
                  <a:gd name="T34" fmla="*/ 2 w 87"/>
                  <a:gd name="T35" fmla="*/ 5 h 154"/>
                  <a:gd name="T36" fmla="*/ 1 w 87"/>
                  <a:gd name="T37" fmla="*/ 3 h 154"/>
                  <a:gd name="T38" fmla="*/ 1 w 87"/>
                  <a:gd name="T39" fmla="*/ 2 h 154"/>
                  <a:gd name="T40" fmla="*/ 1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2" name="Freeform 196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4 h 69"/>
                  <a:gd name="T2" fmla="*/ 1 w 161"/>
                  <a:gd name="T3" fmla="*/ 3 h 69"/>
                  <a:gd name="T4" fmla="*/ 2 w 161"/>
                  <a:gd name="T5" fmla="*/ 2 h 69"/>
                  <a:gd name="T6" fmla="*/ 4 w 161"/>
                  <a:gd name="T7" fmla="*/ 1 h 69"/>
                  <a:gd name="T8" fmla="*/ 5 w 161"/>
                  <a:gd name="T9" fmla="*/ 0 h 69"/>
                  <a:gd name="T10" fmla="*/ 6 w 161"/>
                  <a:gd name="T11" fmla="*/ 0 h 69"/>
                  <a:gd name="T12" fmla="*/ 7 w 161"/>
                  <a:gd name="T13" fmla="*/ 0 h 69"/>
                  <a:gd name="T14" fmla="*/ 9 w 161"/>
                  <a:gd name="T15" fmla="*/ 0 h 69"/>
                  <a:gd name="T16" fmla="*/ 10 w 161"/>
                  <a:gd name="T17" fmla="*/ 0 h 69"/>
                  <a:gd name="T18" fmla="*/ 10 w 161"/>
                  <a:gd name="T19" fmla="*/ 1 h 69"/>
                  <a:gd name="T20" fmla="*/ 11 w 161"/>
                  <a:gd name="T21" fmla="*/ 2 h 69"/>
                  <a:gd name="T22" fmla="*/ 10 w 161"/>
                  <a:gd name="T23" fmla="*/ 2 h 69"/>
                  <a:gd name="T24" fmla="*/ 10 w 161"/>
                  <a:gd name="T25" fmla="*/ 3 h 69"/>
                  <a:gd name="T26" fmla="*/ 9 w 161"/>
                  <a:gd name="T27" fmla="*/ 3 h 69"/>
                  <a:gd name="T28" fmla="*/ 8 w 161"/>
                  <a:gd name="T29" fmla="*/ 4 h 69"/>
                  <a:gd name="T30" fmla="*/ 7 w 161"/>
                  <a:gd name="T31" fmla="*/ 3 h 69"/>
                  <a:gd name="T32" fmla="*/ 6 w 161"/>
                  <a:gd name="T33" fmla="*/ 3 h 69"/>
                  <a:gd name="T34" fmla="*/ 5 w 161"/>
                  <a:gd name="T35" fmla="*/ 3 h 69"/>
                  <a:gd name="T36" fmla="*/ 4 w 161"/>
                  <a:gd name="T37" fmla="*/ 2 h 69"/>
                  <a:gd name="T38" fmla="*/ 3 w 161"/>
                  <a:gd name="T39" fmla="*/ 3 h 69"/>
                  <a:gd name="T40" fmla="*/ 3 w 161"/>
                  <a:gd name="T41" fmla="*/ 3 h 69"/>
                  <a:gd name="T42" fmla="*/ 2 w 161"/>
                  <a:gd name="T43" fmla="*/ 3 h 69"/>
                  <a:gd name="T44" fmla="*/ 1 w 161"/>
                  <a:gd name="T45" fmla="*/ 4 h 69"/>
                  <a:gd name="T46" fmla="*/ 1 w 161"/>
                  <a:gd name="T47" fmla="*/ 4 h 69"/>
                  <a:gd name="T48" fmla="*/ 0 w 161"/>
                  <a:gd name="T49" fmla="*/ 4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3" name="Freeform 197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8 h 133"/>
                  <a:gd name="T2" fmla="*/ 1 w 114"/>
                  <a:gd name="T3" fmla="*/ 6 h 133"/>
                  <a:gd name="T4" fmla="*/ 1 w 114"/>
                  <a:gd name="T5" fmla="*/ 5 h 133"/>
                  <a:gd name="T6" fmla="*/ 1 w 114"/>
                  <a:gd name="T7" fmla="*/ 4 h 133"/>
                  <a:gd name="T8" fmla="*/ 2 w 114"/>
                  <a:gd name="T9" fmla="*/ 2 h 133"/>
                  <a:gd name="T10" fmla="*/ 3 w 114"/>
                  <a:gd name="T11" fmla="*/ 1 h 133"/>
                  <a:gd name="T12" fmla="*/ 4 w 114"/>
                  <a:gd name="T13" fmla="*/ 0 h 133"/>
                  <a:gd name="T14" fmla="*/ 5 w 114"/>
                  <a:gd name="T15" fmla="*/ 0 h 133"/>
                  <a:gd name="T16" fmla="*/ 6 w 114"/>
                  <a:gd name="T17" fmla="*/ 0 h 133"/>
                  <a:gd name="T18" fmla="*/ 7 w 114"/>
                  <a:gd name="T19" fmla="*/ 0 h 133"/>
                  <a:gd name="T20" fmla="*/ 7 w 114"/>
                  <a:gd name="T21" fmla="*/ 0 h 133"/>
                  <a:gd name="T22" fmla="*/ 7 w 114"/>
                  <a:gd name="T23" fmla="*/ 1 h 133"/>
                  <a:gd name="T24" fmla="*/ 7 w 114"/>
                  <a:gd name="T25" fmla="*/ 2 h 133"/>
                  <a:gd name="T26" fmla="*/ 7 w 114"/>
                  <a:gd name="T27" fmla="*/ 2 h 133"/>
                  <a:gd name="T28" fmla="*/ 6 w 114"/>
                  <a:gd name="T29" fmla="*/ 3 h 133"/>
                  <a:gd name="T30" fmla="*/ 6 w 114"/>
                  <a:gd name="T31" fmla="*/ 4 h 133"/>
                  <a:gd name="T32" fmla="*/ 4 w 114"/>
                  <a:gd name="T33" fmla="*/ 4 h 133"/>
                  <a:gd name="T34" fmla="*/ 4 w 114"/>
                  <a:gd name="T35" fmla="*/ 4 h 133"/>
                  <a:gd name="T36" fmla="*/ 3 w 114"/>
                  <a:gd name="T37" fmla="*/ 4 h 133"/>
                  <a:gd name="T38" fmla="*/ 2 w 114"/>
                  <a:gd name="T39" fmla="*/ 5 h 133"/>
                  <a:gd name="T40" fmla="*/ 2 w 114"/>
                  <a:gd name="T41" fmla="*/ 6 h 133"/>
                  <a:gd name="T42" fmla="*/ 1 w 114"/>
                  <a:gd name="T43" fmla="*/ 7 h 133"/>
                  <a:gd name="T44" fmla="*/ 1 w 114"/>
                  <a:gd name="T45" fmla="*/ 7 h 133"/>
                  <a:gd name="T46" fmla="*/ 1 w 114"/>
                  <a:gd name="T47" fmla="*/ 8 h 133"/>
                  <a:gd name="T48" fmla="*/ 0 w 114"/>
                  <a:gd name="T49" fmla="*/ 8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4" name="Freeform 198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1 h 163"/>
                  <a:gd name="T2" fmla="*/ 1 w 70"/>
                  <a:gd name="T3" fmla="*/ 10 h 163"/>
                  <a:gd name="T4" fmla="*/ 1 w 70"/>
                  <a:gd name="T5" fmla="*/ 8 h 163"/>
                  <a:gd name="T6" fmla="*/ 1 w 70"/>
                  <a:gd name="T7" fmla="*/ 7 h 163"/>
                  <a:gd name="T8" fmla="*/ 0 w 70"/>
                  <a:gd name="T9" fmla="*/ 5 h 163"/>
                  <a:gd name="T10" fmla="*/ 0 w 70"/>
                  <a:gd name="T11" fmla="*/ 4 h 163"/>
                  <a:gd name="T12" fmla="*/ 1 w 70"/>
                  <a:gd name="T13" fmla="*/ 3 h 163"/>
                  <a:gd name="T14" fmla="*/ 1 w 70"/>
                  <a:gd name="T15" fmla="*/ 2 h 163"/>
                  <a:gd name="T16" fmla="*/ 1 w 70"/>
                  <a:gd name="T17" fmla="*/ 1 h 163"/>
                  <a:gd name="T18" fmla="*/ 2 w 70"/>
                  <a:gd name="T19" fmla="*/ 0 h 163"/>
                  <a:gd name="T20" fmla="*/ 3 w 70"/>
                  <a:gd name="T21" fmla="*/ 1 h 163"/>
                  <a:gd name="T22" fmla="*/ 4 w 70"/>
                  <a:gd name="T23" fmla="*/ 1 h 163"/>
                  <a:gd name="T24" fmla="*/ 4 w 70"/>
                  <a:gd name="T25" fmla="*/ 2 h 163"/>
                  <a:gd name="T26" fmla="*/ 4 w 70"/>
                  <a:gd name="T27" fmla="*/ 3 h 163"/>
                  <a:gd name="T28" fmla="*/ 4 w 70"/>
                  <a:gd name="T29" fmla="*/ 3 h 163"/>
                  <a:gd name="T30" fmla="*/ 3 w 70"/>
                  <a:gd name="T31" fmla="*/ 4 h 163"/>
                  <a:gd name="T32" fmla="*/ 3 w 70"/>
                  <a:gd name="T33" fmla="*/ 5 h 163"/>
                  <a:gd name="T34" fmla="*/ 2 w 70"/>
                  <a:gd name="T35" fmla="*/ 7 h 163"/>
                  <a:gd name="T36" fmla="*/ 1 w 70"/>
                  <a:gd name="T37" fmla="*/ 8 h 163"/>
                  <a:gd name="T38" fmla="*/ 1 w 70"/>
                  <a:gd name="T39" fmla="*/ 10 h 163"/>
                  <a:gd name="T40" fmla="*/ 1 w 70"/>
                  <a:gd name="T41" fmla="*/ 1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5" name="Freeform 199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1 w 361"/>
                  <a:gd name="T9" fmla="*/ 1 h 348"/>
                  <a:gd name="T10" fmla="*/ 2 w 361"/>
                  <a:gd name="T11" fmla="*/ 1 h 348"/>
                  <a:gd name="T12" fmla="*/ 4 w 361"/>
                  <a:gd name="T13" fmla="*/ 1 h 348"/>
                  <a:gd name="T14" fmla="*/ 6 w 361"/>
                  <a:gd name="T15" fmla="*/ 1 h 348"/>
                  <a:gd name="T16" fmla="*/ 8 w 361"/>
                  <a:gd name="T17" fmla="*/ 3 h 348"/>
                  <a:gd name="T18" fmla="*/ 10 w 361"/>
                  <a:gd name="T19" fmla="*/ 3 h 348"/>
                  <a:gd name="T20" fmla="*/ 12 w 361"/>
                  <a:gd name="T21" fmla="*/ 5 h 348"/>
                  <a:gd name="T22" fmla="*/ 14 w 361"/>
                  <a:gd name="T23" fmla="*/ 6 h 348"/>
                  <a:gd name="T24" fmla="*/ 16 w 361"/>
                  <a:gd name="T25" fmla="*/ 7 h 348"/>
                  <a:gd name="T26" fmla="*/ 18 w 361"/>
                  <a:gd name="T27" fmla="*/ 10 h 348"/>
                  <a:gd name="T28" fmla="*/ 19 w 361"/>
                  <a:gd name="T29" fmla="*/ 11 h 348"/>
                  <a:gd name="T30" fmla="*/ 21 w 361"/>
                  <a:gd name="T31" fmla="*/ 13 h 348"/>
                  <a:gd name="T32" fmla="*/ 22 w 361"/>
                  <a:gd name="T33" fmla="*/ 15 h 348"/>
                  <a:gd name="T34" fmla="*/ 22 w 361"/>
                  <a:gd name="T35" fmla="*/ 17 h 348"/>
                  <a:gd name="T36" fmla="*/ 22 w 361"/>
                  <a:gd name="T37" fmla="*/ 18 h 348"/>
                  <a:gd name="T38" fmla="*/ 22 w 361"/>
                  <a:gd name="T39" fmla="*/ 19 h 348"/>
                  <a:gd name="T40" fmla="*/ 21 w 361"/>
                  <a:gd name="T41" fmla="*/ 20 h 348"/>
                  <a:gd name="T42" fmla="*/ 21 w 361"/>
                  <a:gd name="T43" fmla="*/ 21 h 348"/>
                  <a:gd name="T44" fmla="*/ 20 w 361"/>
                  <a:gd name="T45" fmla="*/ 22 h 348"/>
                  <a:gd name="T46" fmla="*/ 20 w 361"/>
                  <a:gd name="T47" fmla="*/ 22 h 348"/>
                  <a:gd name="T48" fmla="*/ 20 w 361"/>
                  <a:gd name="T49" fmla="*/ 22 h 348"/>
                  <a:gd name="T50" fmla="*/ 20 w 361"/>
                  <a:gd name="T51" fmla="*/ 22 h 348"/>
                  <a:gd name="T52" fmla="*/ 20 w 361"/>
                  <a:gd name="T53" fmla="*/ 22 h 348"/>
                  <a:gd name="T54" fmla="*/ 20 w 361"/>
                  <a:gd name="T55" fmla="*/ 21 h 348"/>
                  <a:gd name="T56" fmla="*/ 21 w 361"/>
                  <a:gd name="T57" fmla="*/ 20 h 348"/>
                  <a:gd name="T58" fmla="*/ 21 w 361"/>
                  <a:gd name="T59" fmla="*/ 20 h 348"/>
                  <a:gd name="T60" fmla="*/ 21 w 361"/>
                  <a:gd name="T61" fmla="*/ 18 h 348"/>
                  <a:gd name="T62" fmla="*/ 21 w 361"/>
                  <a:gd name="T63" fmla="*/ 17 h 348"/>
                  <a:gd name="T64" fmla="*/ 21 w 361"/>
                  <a:gd name="T65" fmla="*/ 15 h 348"/>
                  <a:gd name="T66" fmla="*/ 20 w 361"/>
                  <a:gd name="T67" fmla="*/ 13 h 348"/>
                  <a:gd name="T68" fmla="*/ 19 w 361"/>
                  <a:gd name="T69" fmla="*/ 12 h 348"/>
                  <a:gd name="T70" fmla="*/ 17 w 361"/>
                  <a:gd name="T71" fmla="*/ 11 h 348"/>
                  <a:gd name="T72" fmla="*/ 15 w 361"/>
                  <a:gd name="T73" fmla="*/ 9 h 348"/>
                  <a:gd name="T74" fmla="*/ 12 w 361"/>
                  <a:gd name="T75" fmla="*/ 6 h 348"/>
                  <a:gd name="T76" fmla="*/ 9 w 361"/>
                  <a:gd name="T77" fmla="*/ 5 h 348"/>
                  <a:gd name="T78" fmla="*/ 5 w 361"/>
                  <a:gd name="T79" fmla="*/ 3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6" name="Freeform 200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2 w 126"/>
                  <a:gd name="T1" fmla="*/ 0 h 343"/>
                  <a:gd name="T2" fmla="*/ 1 w 126"/>
                  <a:gd name="T3" fmla="*/ 1 h 343"/>
                  <a:gd name="T4" fmla="*/ 1 w 126"/>
                  <a:gd name="T5" fmla="*/ 4 h 343"/>
                  <a:gd name="T6" fmla="*/ 0 w 126"/>
                  <a:gd name="T7" fmla="*/ 7 h 343"/>
                  <a:gd name="T8" fmla="*/ 1 w 126"/>
                  <a:gd name="T9" fmla="*/ 10 h 343"/>
                  <a:gd name="T10" fmla="*/ 2 w 126"/>
                  <a:gd name="T11" fmla="*/ 14 h 343"/>
                  <a:gd name="T12" fmla="*/ 3 w 126"/>
                  <a:gd name="T13" fmla="*/ 17 h 343"/>
                  <a:gd name="T14" fmla="*/ 5 w 126"/>
                  <a:gd name="T15" fmla="*/ 19 h 343"/>
                  <a:gd name="T16" fmla="*/ 8 w 126"/>
                  <a:gd name="T17" fmla="*/ 21 h 343"/>
                  <a:gd name="T18" fmla="*/ 8 w 126"/>
                  <a:gd name="T19" fmla="*/ 21 h 343"/>
                  <a:gd name="T20" fmla="*/ 8 w 126"/>
                  <a:gd name="T21" fmla="*/ 20 h 343"/>
                  <a:gd name="T22" fmla="*/ 7 w 126"/>
                  <a:gd name="T23" fmla="*/ 20 h 343"/>
                  <a:gd name="T24" fmla="*/ 6 w 126"/>
                  <a:gd name="T25" fmla="*/ 19 h 343"/>
                  <a:gd name="T26" fmla="*/ 5 w 126"/>
                  <a:gd name="T27" fmla="*/ 18 h 343"/>
                  <a:gd name="T28" fmla="*/ 4 w 126"/>
                  <a:gd name="T29" fmla="*/ 16 h 343"/>
                  <a:gd name="T30" fmla="*/ 3 w 126"/>
                  <a:gd name="T31" fmla="*/ 15 h 343"/>
                  <a:gd name="T32" fmla="*/ 2 w 126"/>
                  <a:gd name="T33" fmla="*/ 13 h 343"/>
                  <a:gd name="T34" fmla="*/ 2 w 126"/>
                  <a:gd name="T35" fmla="*/ 11 h 343"/>
                  <a:gd name="T36" fmla="*/ 1 w 126"/>
                  <a:gd name="T37" fmla="*/ 9 h 343"/>
                  <a:gd name="T38" fmla="*/ 1 w 126"/>
                  <a:gd name="T39" fmla="*/ 6 h 343"/>
                  <a:gd name="T40" fmla="*/ 1 w 126"/>
                  <a:gd name="T41" fmla="*/ 4 h 343"/>
                  <a:gd name="T42" fmla="*/ 2 w 126"/>
                  <a:gd name="T43" fmla="*/ 2 h 343"/>
                  <a:gd name="T44" fmla="*/ 2 w 126"/>
                  <a:gd name="T45" fmla="*/ 1 h 343"/>
                  <a:gd name="T46" fmla="*/ 2 w 126"/>
                  <a:gd name="T47" fmla="*/ 0 h 343"/>
                  <a:gd name="T48" fmla="*/ 2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7" name="Freeform 201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20 w 332"/>
                  <a:gd name="T1" fmla="*/ 10 h 160"/>
                  <a:gd name="T2" fmla="*/ 20 w 332"/>
                  <a:gd name="T3" fmla="*/ 10 h 160"/>
                  <a:gd name="T4" fmla="*/ 19 w 332"/>
                  <a:gd name="T5" fmla="*/ 9 h 160"/>
                  <a:gd name="T6" fmla="*/ 19 w 332"/>
                  <a:gd name="T7" fmla="*/ 7 h 160"/>
                  <a:gd name="T8" fmla="*/ 18 w 332"/>
                  <a:gd name="T9" fmla="*/ 6 h 160"/>
                  <a:gd name="T10" fmla="*/ 17 w 332"/>
                  <a:gd name="T11" fmla="*/ 5 h 160"/>
                  <a:gd name="T12" fmla="*/ 15 w 332"/>
                  <a:gd name="T13" fmla="*/ 3 h 160"/>
                  <a:gd name="T14" fmla="*/ 14 w 332"/>
                  <a:gd name="T15" fmla="*/ 3 h 160"/>
                  <a:gd name="T16" fmla="*/ 12 w 332"/>
                  <a:gd name="T17" fmla="*/ 3 h 160"/>
                  <a:gd name="T18" fmla="*/ 11 w 332"/>
                  <a:gd name="T19" fmla="*/ 1 h 160"/>
                  <a:gd name="T20" fmla="*/ 9 w 332"/>
                  <a:gd name="T21" fmla="*/ 1 h 160"/>
                  <a:gd name="T22" fmla="*/ 8 w 332"/>
                  <a:gd name="T23" fmla="*/ 1 h 160"/>
                  <a:gd name="T24" fmla="*/ 6 w 332"/>
                  <a:gd name="T25" fmla="*/ 0 h 160"/>
                  <a:gd name="T26" fmla="*/ 4 w 332"/>
                  <a:gd name="T27" fmla="*/ 0 h 160"/>
                  <a:gd name="T28" fmla="*/ 3 w 332"/>
                  <a:gd name="T29" fmla="*/ 1 h 160"/>
                  <a:gd name="T30" fmla="*/ 1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2 w 332"/>
                  <a:gd name="T39" fmla="*/ 1 h 160"/>
                  <a:gd name="T40" fmla="*/ 3 w 332"/>
                  <a:gd name="T41" fmla="*/ 1 h 160"/>
                  <a:gd name="T42" fmla="*/ 4 w 332"/>
                  <a:gd name="T43" fmla="*/ 1 h 160"/>
                  <a:gd name="T44" fmla="*/ 6 w 332"/>
                  <a:gd name="T45" fmla="*/ 1 h 160"/>
                  <a:gd name="T46" fmla="*/ 8 w 332"/>
                  <a:gd name="T47" fmla="*/ 1 h 160"/>
                  <a:gd name="T48" fmla="*/ 9 w 332"/>
                  <a:gd name="T49" fmla="*/ 1 h 160"/>
                  <a:gd name="T50" fmla="*/ 12 w 332"/>
                  <a:gd name="T51" fmla="*/ 3 h 160"/>
                  <a:gd name="T52" fmla="*/ 14 w 332"/>
                  <a:gd name="T53" fmla="*/ 3 h 160"/>
                  <a:gd name="T54" fmla="*/ 15 w 332"/>
                  <a:gd name="T55" fmla="*/ 5 h 160"/>
                  <a:gd name="T56" fmla="*/ 17 w 332"/>
                  <a:gd name="T57" fmla="*/ 6 h 160"/>
                  <a:gd name="T58" fmla="*/ 18 w 332"/>
                  <a:gd name="T59" fmla="*/ 7 h 160"/>
                  <a:gd name="T60" fmla="*/ 19 w 332"/>
                  <a:gd name="T61" fmla="*/ 9 h 160"/>
                  <a:gd name="T62" fmla="*/ 20 w 332"/>
                  <a:gd name="T63" fmla="*/ 10 h 160"/>
                  <a:gd name="T64" fmla="*/ 20 w 332"/>
                  <a:gd name="T65" fmla="*/ 1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8" name="Freeform 202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20 w 373"/>
                  <a:gd name="T1" fmla="*/ 84 h 1340"/>
                  <a:gd name="T2" fmla="*/ 15 w 373"/>
                  <a:gd name="T3" fmla="*/ 83 h 1340"/>
                  <a:gd name="T4" fmla="*/ 10 w 373"/>
                  <a:gd name="T5" fmla="*/ 82 h 1340"/>
                  <a:gd name="T6" fmla="*/ 6 w 373"/>
                  <a:gd name="T7" fmla="*/ 80 h 1340"/>
                  <a:gd name="T8" fmla="*/ 3 w 373"/>
                  <a:gd name="T9" fmla="*/ 76 h 1340"/>
                  <a:gd name="T10" fmla="*/ 2 w 373"/>
                  <a:gd name="T11" fmla="*/ 71 h 1340"/>
                  <a:gd name="T12" fmla="*/ 4 w 373"/>
                  <a:gd name="T13" fmla="*/ 63 h 1340"/>
                  <a:gd name="T14" fmla="*/ 8 w 373"/>
                  <a:gd name="T15" fmla="*/ 54 h 1340"/>
                  <a:gd name="T16" fmla="*/ 15 w 373"/>
                  <a:gd name="T17" fmla="*/ 43 h 1340"/>
                  <a:gd name="T18" fmla="*/ 19 w 373"/>
                  <a:gd name="T19" fmla="*/ 35 h 1340"/>
                  <a:gd name="T20" fmla="*/ 22 w 373"/>
                  <a:gd name="T21" fmla="*/ 26 h 1340"/>
                  <a:gd name="T22" fmla="*/ 23 w 373"/>
                  <a:gd name="T23" fmla="*/ 20 h 1340"/>
                  <a:gd name="T24" fmla="*/ 22 w 373"/>
                  <a:gd name="T25" fmla="*/ 13 h 1340"/>
                  <a:gd name="T26" fmla="*/ 20 w 373"/>
                  <a:gd name="T27" fmla="*/ 9 h 1340"/>
                  <a:gd name="T28" fmla="*/ 17 w 373"/>
                  <a:gd name="T29" fmla="*/ 5 h 1340"/>
                  <a:gd name="T30" fmla="*/ 13 w 373"/>
                  <a:gd name="T31" fmla="*/ 1 h 1340"/>
                  <a:gd name="T32" fmla="*/ 10 w 373"/>
                  <a:gd name="T33" fmla="*/ 1 h 1340"/>
                  <a:gd name="T34" fmla="*/ 7 w 373"/>
                  <a:gd name="T35" fmla="*/ 1 h 1340"/>
                  <a:gd name="T36" fmla="*/ 5 w 373"/>
                  <a:gd name="T37" fmla="*/ 1 h 1340"/>
                  <a:gd name="T38" fmla="*/ 3 w 373"/>
                  <a:gd name="T39" fmla="*/ 3 h 1340"/>
                  <a:gd name="T40" fmla="*/ 2 w 373"/>
                  <a:gd name="T41" fmla="*/ 3 h 1340"/>
                  <a:gd name="T42" fmla="*/ 1 w 373"/>
                  <a:gd name="T43" fmla="*/ 5 h 1340"/>
                  <a:gd name="T44" fmla="*/ 0 w 373"/>
                  <a:gd name="T45" fmla="*/ 6 h 1340"/>
                  <a:gd name="T46" fmla="*/ 0 w 373"/>
                  <a:gd name="T47" fmla="*/ 7 h 1340"/>
                  <a:gd name="T48" fmla="*/ 0 w 373"/>
                  <a:gd name="T49" fmla="*/ 7 h 1340"/>
                  <a:gd name="T50" fmla="*/ 0 w 373"/>
                  <a:gd name="T51" fmla="*/ 6 h 1340"/>
                  <a:gd name="T52" fmla="*/ 1 w 373"/>
                  <a:gd name="T53" fmla="*/ 5 h 1340"/>
                  <a:gd name="T54" fmla="*/ 2 w 373"/>
                  <a:gd name="T55" fmla="*/ 5 h 1340"/>
                  <a:gd name="T56" fmla="*/ 4 w 373"/>
                  <a:gd name="T57" fmla="*/ 3 h 1340"/>
                  <a:gd name="T58" fmla="*/ 6 w 373"/>
                  <a:gd name="T59" fmla="*/ 3 h 1340"/>
                  <a:gd name="T60" fmla="*/ 8 w 373"/>
                  <a:gd name="T61" fmla="*/ 1 h 1340"/>
                  <a:gd name="T62" fmla="*/ 10 w 373"/>
                  <a:gd name="T63" fmla="*/ 1 h 1340"/>
                  <a:gd name="T64" fmla="*/ 13 w 373"/>
                  <a:gd name="T65" fmla="*/ 3 h 1340"/>
                  <a:gd name="T66" fmla="*/ 15 w 373"/>
                  <a:gd name="T67" fmla="*/ 5 h 1340"/>
                  <a:gd name="T68" fmla="*/ 18 w 373"/>
                  <a:gd name="T69" fmla="*/ 7 h 1340"/>
                  <a:gd name="T70" fmla="*/ 20 w 373"/>
                  <a:gd name="T71" fmla="*/ 10 h 1340"/>
                  <a:gd name="T72" fmla="*/ 21 w 373"/>
                  <a:gd name="T73" fmla="*/ 14 h 1340"/>
                  <a:gd name="T74" fmla="*/ 22 w 373"/>
                  <a:gd name="T75" fmla="*/ 20 h 1340"/>
                  <a:gd name="T76" fmla="*/ 22 w 373"/>
                  <a:gd name="T77" fmla="*/ 25 h 1340"/>
                  <a:gd name="T78" fmla="*/ 20 w 373"/>
                  <a:gd name="T79" fmla="*/ 31 h 1340"/>
                  <a:gd name="T80" fmla="*/ 16 w 373"/>
                  <a:gd name="T81" fmla="*/ 39 h 1340"/>
                  <a:gd name="T82" fmla="*/ 12 w 373"/>
                  <a:gd name="T83" fmla="*/ 44 h 1340"/>
                  <a:gd name="T84" fmla="*/ 9 w 373"/>
                  <a:gd name="T85" fmla="*/ 50 h 1340"/>
                  <a:gd name="T86" fmla="*/ 5 w 373"/>
                  <a:gd name="T87" fmla="*/ 56 h 1340"/>
                  <a:gd name="T88" fmla="*/ 3 w 373"/>
                  <a:gd name="T89" fmla="*/ 61 h 1340"/>
                  <a:gd name="T90" fmla="*/ 1 w 373"/>
                  <a:gd name="T91" fmla="*/ 67 h 1340"/>
                  <a:gd name="T92" fmla="*/ 0 w 373"/>
                  <a:gd name="T93" fmla="*/ 71 h 1340"/>
                  <a:gd name="T94" fmla="*/ 1 w 373"/>
                  <a:gd name="T95" fmla="*/ 75 h 1340"/>
                  <a:gd name="T96" fmla="*/ 3 w 373"/>
                  <a:gd name="T97" fmla="*/ 79 h 1340"/>
                  <a:gd name="T98" fmla="*/ 6 w 373"/>
                  <a:gd name="T99" fmla="*/ 81 h 1340"/>
                  <a:gd name="T100" fmla="*/ 9 w 373"/>
                  <a:gd name="T101" fmla="*/ 83 h 1340"/>
                  <a:gd name="T102" fmla="*/ 13 w 373"/>
                  <a:gd name="T103" fmla="*/ 84 h 1340"/>
                  <a:gd name="T104" fmla="*/ 16 w 373"/>
                  <a:gd name="T105" fmla="*/ 84 h 1340"/>
                  <a:gd name="T106" fmla="*/ 19 w 373"/>
                  <a:gd name="T107" fmla="*/ 84 h 1340"/>
                  <a:gd name="T108" fmla="*/ 21 w 373"/>
                  <a:gd name="T109" fmla="*/ 84 h 1340"/>
                  <a:gd name="T110" fmla="*/ 23 w 373"/>
                  <a:gd name="T111" fmla="*/ 84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9" name="Freeform 203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7 w 110"/>
                  <a:gd name="T1" fmla="*/ 4 h 123"/>
                  <a:gd name="T2" fmla="*/ 7 w 110"/>
                  <a:gd name="T3" fmla="*/ 4 h 123"/>
                  <a:gd name="T4" fmla="*/ 7 w 110"/>
                  <a:gd name="T5" fmla="*/ 3 h 123"/>
                  <a:gd name="T6" fmla="*/ 7 w 110"/>
                  <a:gd name="T7" fmla="*/ 3 h 123"/>
                  <a:gd name="T8" fmla="*/ 7 w 110"/>
                  <a:gd name="T9" fmla="*/ 2 h 123"/>
                  <a:gd name="T10" fmla="*/ 7 w 110"/>
                  <a:gd name="T11" fmla="*/ 2 h 123"/>
                  <a:gd name="T12" fmla="*/ 6 w 110"/>
                  <a:gd name="T13" fmla="*/ 2 h 123"/>
                  <a:gd name="T14" fmla="*/ 6 w 110"/>
                  <a:gd name="T15" fmla="*/ 2 h 123"/>
                  <a:gd name="T16" fmla="*/ 5 w 110"/>
                  <a:gd name="T17" fmla="*/ 2 h 123"/>
                  <a:gd name="T18" fmla="*/ 5 w 110"/>
                  <a:gd name="T19" fmla="*/ 1 h 123"/>
                  <a:gd name="T20" fmla="*/ 5 w 110"/>
                  <a:gd name="T21" fmla="*/ 1 h 123"/>
                  <a:gd name="T22" fmla="*/ 3 w 110"/>
                  <a:gd name="T23" fmla="*/ 1 h 123"/>
                  <a:gd name="T24" fmla="*/ 3 w 110"/>
                  <a:gd name="T25" fmla="*/ 0 h 123"/>
                  <a:gd name="T26" fmla="*/ 3 w 110"/>
                  <a:gd name="T27" fmla="*/ 1 h 123"/>
                  <a:gd name="T28" fmla="*/ 3 w 110"/>
                  <a:gd name="T29" fmla="*/ 1 h 123"/>
                  <a:gd name="T30" fmla="*/ 3 w 110"/>
                  <a:gd name="T31" fmla="*/ 1 h 123"/>
                  <a:gd name="T32" fmla="*/ 3 w 110"/>
                  <a:gd name="T33" fmla="*/ 2 h 123"/>
                  <a:gd name="T34" fmla="*/ 2 w 110"/>
                  <a:gd name="T35" fmla="*/ 2 h 123"/>
                  <a:gd name="T36" fmla="*/ 2 w 110"/>
                  <a:gd name="T37" fmla="*/ 2 h 123"/>
                  <a:gd name="T38" fmla="*/ 1 w 110"/>
                  <a:gd name="T39" fmla="*/ 2 h 123"/>
                  <a:gd name="T40" fmla="*/ 1 w 110"/>
                  <a:gd name="T41" fmla="*/ 2 h 123"/>
                  <a:gd name="T42" fmla="*/ 1 w 110"/>
                  <a:gd name="T43" fmla="*/ 3 h 123"/>
                  <a:gd name="T44" fmla="*/ 1 w 110"/>
                  <a:gd name="T45" fmla="*/ 3 h 123"/>
                  <a:gd name="T46" fmla="*/ 1 w 110"/>
                  <a:gd name="T47" fmla="*/ 4 h 123"/>
                  <a:gd name="T48" fmla="*/ 1 w 110"/>
                  <a:gd name="T49" fmla="*/ 4 h 123"/>
                  <a:gd name="T50" fmla="*/ 1 w 110"/>
                  <a:gd name="T51" fmla="*/ 5 h 123"/>
                  <a:gd name="T52" fmla="*/ 0 w 110"/>
                  <a:gd name="T53" fmla="*/ 5 h 123"/>
                  <a:gd name="T54" fmla="*/ 0 w 110"/>
                  <a:gd name="T55" fmla="*/ 6 h 123"/>
                  <a:gd name="T56" fmla="*/ 1 w 110"/>
                  <a:gd name="T57" fmla="*/ 6 h 123"/>
                  <a:gd name="T58" fmla="*/ 1 w 110"/>
                  <a:gd name="T59" fmla="*/ 7 h 123"/>
                  <a:gd name="T60" fmla="*/ 1 w 110"/>
                  <a:gd name="T61" fmla="*/ 7 h 123"/>
                  <a:gd name="T62" fmla="*/ 2 w 110"/>
                  <a:gd name="T63" fmla="*/ 7 h 123"/>
                  <a:gd name="T64" fmla="*/ 3 w 110"/>
                  <a:gd name="T65" fmla="*/ 7 h 123"/>
                  <a:gd name="T66" fmla="*/ 3 w 110"/>
                  <a:gd name="T67" fmla="*/ 7 h 123"/>
                  <a:gd name="T68" fmla="*/ 3 w 110"/>
                  <a:gd name="T69" fmla="*/ 8 h 123"/>
                  <a:gd name="T70" fmla="*/ 3 w 110"/>
                  <a:gd name="T71" fmla="*/ 8 h 123"/>
                  <a:gd name="T72" fmla="*/ 3 w 110"/>
                  <a:gd name="T73" fmla="*/ 8 h 123"/>
                  <a:gd name="T74" fmla="*/ 3 w 110"/>
                  <a:gd name="T75" fmla="*/ 8 h 123"/>
                  <a:gd name="T76" fmla="*/ 5 w 110"/>
                  <a:gd name="T77" fmla="*/ 8 h 123"/>
                  <a:gd name="T78" fmla="*/ 5 w 110"/>
                  <a:gd name="T79" fmla="*/ 7 h 123"/>
                  <a:gd name="T80" fmla="*/ 5 w 110"/>
                  <a:gd name="T81" fmla="*/ 7 h 123"/>
                  <a:gd name="T82" fmla="*/ 6 w 110"/>
                  <a:gd name="T83" fmla="*/ 7 h 123"/>
                  <a:gd name="T84" fmla="*/ 6 w 110"/>
                  <a:gd name="T85" fmla="*/ 7 h 123"/>
                  <a:gd name="T86" fmla="*/ 7 w 110"/>
                  <a:gd name="T87" fmla="*/ 7 h 123"/>
                  <a:gd name="T88" fmla="*/ 7 w 110"/>
                  <a:gd name="T89" fmla="*/ 6 h 123"/>
                  <a:gd name="T90" fmla="*/ 7 w 110"/>
                  <a:gd name="T91" fmla="*/ 6 h 123"/>
                  <a:gd name="T92" fmla="*/ 7 w 110"/>
                  <a:gd name="T93" fmla="*/ 5 h 123"/>
                  <a:gd name="T94" fmla="*/ 7 w 110"/>
                  <a:gd name="T95" fmla="*/ 5 h 123"/>
                  <a:gd name="T96" fmla="*/ 7 w 110"/>
                  <a:gd name="T97" fmla="*/ 4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0" name="Freeform 204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2 h 33"/>
                  <a:gd name="T2" fmla="*/ 1 w 31"/>
                  <a:gd name="T3" fmla="*/ 2 h 33"/>
                  <a:gd name="T4" fmla="*/ 1 w 31"/>
                  <a:gd name="T5" fmla="*/ 1 h 33"/>
                  <a:gd name="T6" fmla="*/ 1 w 31"/>
                  <a:gd name="T7" fmla="*/ 1 h 33"/>
                  <a:gd name="T8" fmla="*/ 0 w 31"/>
                  <a:gd name="T9" fmla="*/ 1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2 w 31"/>
                  <a:gd name="T19" fmla="*/ 0 h 33"/>
                  <a:gd name="T20" fmla="*/ 2 w 31"/>
                  <a:gd name="T21" fmla="*/ 0 h 33"/>
                  <a:gd name="T22" fmla="*/ 2 w 31"/>
                  <a:gd name="T23" fmla="*/ 0 h 33"/>
                  <a:gd name="T24" fmla="*/ 2 w 31"/>
                  <a:gd name="T25" fmla="*/ 1 h 33"/>
                  <a:gd name="T26" fmla="*/ 2 w 31"/>
                  <a:gd name="T27" fmla="*/ 1 h 33"/>
                  <a:gd name="T28" fmla="*/ 2 w 31"/>
                  <a:gd name="T29" fmla="*/ 1 h 33"/>
                  <a:gd name="T30" fmla="*/ 2 w 31"/>
                  <a:gd name="T31" fmla="*/ 2 h 33"/>
                  <a:gd name="T32" fmla="*/ 1 w 31"/>
                  <a:gd name="T33" fmla="*/ 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1" name="Freeform 205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7 w 111"/>
                  <a:gd name="T1" fmla="*/ 4 h 122"/>
                  <a:gd name="T2" fmla="*/ 7 w 111"/>
                  <a:gd name="T3" fmla="*/ 4 h 122"/>
                  <a:gd name="T4" fmla="*/ 7 w 111"/>
                  <a:gd name="T5" fmla="*/ 3 h 122"/>
                  <a:gd name="T6" fmla="*/ 7 w 111"/>
                  <a:gd name="T7" fmla="*/ 3 h 122"/>
                  <a:gd name="T8" fmla="*/ 7 w 111"/>
                  <a:gd name="T9" fmla="*/ 2 h 122"/>
                  <a:gd name="T10" fmla="*/ 7 w 111"/>
                  <a:gd name="T11" fmla="*/ 2 h 122"/>
                  <a:gd name="T12" fmla="*/ 6 w 111"/>
                  <a:gd name="T13" fmla="*/ 2 h 122"/>
                  <a:gd name="T14" fmla="*/ 6 w 111"/>
                  <a:gd name="T15" fmla="*/ 2 h 122"/>
                  <a:gd name="T16" fmla="*/ 5 w 111"/>
                  <a:gd name="T17" fmla="*/ 2 h 122"/>
                  <a:gd name="T18" fmla="*/ 5 w 111"/>
                  <a:gd name="T19" fmla="*/ 1 h 122"/>
                  <a:gd name="T20" fmla="*/ 5 w 111"/>
                  <a:gd name="T21" fmla="*/ 1 h 122"/>
                  <a:gd name="T22" fmla="*/ 4 w 111"/>
                  <a:gd name="T23" fmla="*/ 1 h 122"/>
                  <a:gd name="T24" fmla="*/ 4 w 111"/>
                  <a:gd name="T25" fmla="*/ 0 h 122"/>
                  <a:gd name="T26" fmla="*/ 3 w 111"/>
                  <a:gd name="T27" fmla="*/ 1 h 122"/>
                  <a:gd name="T28" fmla="*/ 3 w 111"/>
                  <a:gd name="T29" fmla="*/ 1 h 122"/>
                  <a:gd name="T30" fmla="*/ 3 w 111"/>
                  <a:gd name="T31" fmla="*/ 1 h 122"/>
                  <a:gd name="T32" fmla="*/ 3 w 111"/>
                  <a:gd name="T33" fmla="*/ 2 h 122"/>
                  <a:gd name="T34" fmla="*/ 2 w 111"/>
                  <a:gd name="T35" fmla="*/ 2 h 122"/>
                  <a:gd name="T36" fmla="*/ 2 w 111"/>
                  <a:gd name="T37" fmla="*/ 2 h 122"/>
                  <a:gd name="T38" fmla="*/ 1 w 111"/>
                  <a:gd name="T39" fmla="*/ 2 h 122"/>
                  <a:gd name="T40" fmla="*/ 1 w 111"/>
                  <a:gd name="T41" fmla="*/ 2 h 122"/>
                  <a:gd name="T42" fmla="*/ 1 w 111"/>
                  <a:gd name="T43" fmla="*/ 3 h 122"/>
                  <a:gd name="T44" fmla="*/ 1 w 111"/>
                  <a:gd name="T45" fmla="*/ 3 h 122"/>
                  <a:gd name="T46" fmla="*/ 1 w 111"/>
                  <a:gd name="T47" fmla="*/ 4 h 122"/>
                  <a:gd name="T48" fmla="*/ 1 w 111"/>
                  <a:gd name="T49" fmla="*/ 4 h 122"/>
                  <a:gd name="T50" fmla="*/ 1 w 111"/>
                  <a:gd name="T51" fmla="*/ 5 h 122"/>
                  <a:gd name="T52" fmla="*/ 1 w 111"/>
                  <a:gd name="T53" fmla="*/ 5 h 122"/>
                  <a:gd name="T54" fmla="*/ 0 w 111"/>
                  <a:gd name="T55" fmla="*/ 6 h 122"/>
                  <a:gd name="T56" fmla="*/ 1 w 111"/>
                  <a:gd name="T57" fmla="*/ 6 h 122"/>
                  <a:gd name="T58" fmla="*/ 1 w 111"/>
                  <a:gd name="T59" fmla="*/ 7 h 122"/>
                  <a:gd name="T60" fmla="*/ 1 w 111"/>
                  <a:gd name="T61" fmla="*/ 7 h 122"/>
                  <a:gd name="T62" fmla="*/ 2 w 111"/>
                  <a:gd name="T63" fmla="*/ 7 h 122"/>
                  <a:gd name="T64" fmla="*/ 3 w 111"/>
                  <a:gd name="T65" fmla="*/ 7 h 122"/>
                  <a:gd name="T66" fmla="*/ 3 w 111"/>
                  <a:gd name="T67" fmla="*/ 7 h 122"/>
                  <a:gd name="T68" fmla="*/ 3 w 111"/>
                  <a:gd name="T69" fmla="*/ 8 h 122"/>
                  <a:gd name="T70" fmla="*/ 3 w 111"/>
                  <a:gd name="T71" fmla="*/ 8 h 122"/>
                  <a:gd name="T72" fmla="*/ 4 w 111"/>
                  <a:gd name="T73" fmla="*/ 8 h 122"/>
                  <a:gd name="T74" fmla="*/ 4 w 111"/>
                  <a:gd name="T75" fmla="*/ 8 h 122"/>
                  <a:gd name="T76" fmla="*/ 5 w 111"/>
                  <a:gd name="T77" fmla="*/ 8 h 122"/>
                  <a:gd name="T78" fmla="*/ 5 w 111"/>
                  <a:gd name="T79" fmla="*/ 7 h 122"/>
                  <a:gd name="T80" fmla="*/ 5 w 111"/>
                  <a:gd name="T81" fmla="*/ 7 h 122"/>
                  <a:gd name="T82" fmla="*/ 6 w 111"/>
                  <a:gd name="T83" fmla="*/ 7 h 122"/>
                  <a:gd name="T84" fmla="*/ 6 w 111"/>
                  <a:gd name="T85" fmla="*/ 7 h 122"/>
                  <a:gd name="T86" fmla="*/ 7 w 111"/>
                  <a:gd name="T87" fmla="*/ 7 h 122"/>
                  <a:gd name="T88" fmla="*/ 7 w 111"/>
                  <a:gd name="T89" fmla="*/ 6 h 122"/>
                  <a:gd name="T90" fmla="*/ 7 w 111"/>
                  <a:gd name="T91" fmla="*/ 6 h 122"/>
                  <a:gd name="T92" fmla="*/ 7 w 111"/>
                  <a:gd name="T93" fmla="*/ 5 h 122"/>
                  <a:gd name="T94" fmla="*/ 7 w 111"/>
                  <a:gd name="T95" fmla="*/ 5 h 122"/>
                  <a:gd name="T96" fmla="*/ 7 w 111"/>
                  <a:gd name="T97" fmla="*/ 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2" name="Freeform 206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2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2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3" name="Freeform 207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9 w 136"/>
                  <a:gd name="T1" fmla="*/ 4 h 149"/>
                  <a:gd name="T2" fmla="*/ 9 w 136"/>
                  <a:gd name="T3" fmla="*/ 2 h 149"/>
                  <a:gd name="T4" fmla="*/ 9 w 136"/>
                  <a:gd name="T5" fmla="*/ 2 h 149"/>
                  <a:gd name="T6" fmla="*/ 7 w 136"/>
                  <a:gd name="T7" fmla="*/ 1 h 149"/>
                  <a:gd name="T8" fmla="*/ 7 w 136"/>
                  <a:gd name="T9" fmla="*/ 1 h 149"/>
                  <a:gd name="T10" fmla="*/ 6 w 136"/>
                  <a:gd name="T11" fmla="*/ 1 h 149"/>
                  <a:gd name="T12" fmla="*/ 5 w 136"/>
                  <a:gd name="T13" fmla="*/ 1 h 149"/>
                  <a:gd name="T14" fmla="*/ 4 w 136"/>
                  <a:gd name="T15" fmla="*/ 0 h 149"/>
                  <a:gd name="T16" fmla="*/ 3 w 136"/>
                  <a:gd name="T17" fmla="*/ 0 h 149"/>
                  <a:gd name="T18" fmla="*/ 2 w 136"/>
                  <a:gd name="T19" fmla="*/ 1 h 149"/>
                  <a:gd name="T20" fmla="*/ 2 w 136"/>
                  <a:gd name="T21" fmla="*/ 1 h 149"/>
                  <a:gd name="T22" fmla="*/ 1 w 136"/>
                  <a:gd name="T23" fmla="*/ 1 h 149"/>
                  <a:gd name="T24" fmla="*/ 1 w 136"/>
                  <a:gd name="T25" fmla="*/ 1 h 149"/>
                  <a:gd name="T26" fmla="*/ 1 w 136"/>
                  <a:gd name="T27" fmla="*/ 2 h 149"/>
                  <a:gd name="T28" fmla="*/ 0 w 136"/>
                  <a:gd name="T29" fmla="*/ 2 h 149"/>
                  <a:gd name="T30" fmla="*/ 1 w 136"/>
                  <a:gd name="T31" fmla="*/ 4 h 149"/>
                  <a:gd name="T32" fmla="*/ 1 w 136"/>
                  <a:gd name="T33" fmla="*/ 5 h 149"/>
                  <a:gd name="T34" fmla="*/ 0 w 136"/>
                  <a:gd name="T35" fmla="*/ 6 h 149"/>
                  <a:gd name="T36" fmla="*/ 1 w 136"/>
                  <a:gd name="T37" fmla="*/ 7 h 149"/>
                  <a:gd name="T38" fmla="*/ 1 w 136"/>
                  <a:gd name="T39" fmla="*/ 7 h 149"/>
                  <a:gd name="T40" fmla="*/ 1 w 136"/>
                  <a:gd name="T41" fmla="*/ 7 h 149"/>
                  <a:gd name="T42" fmla="*/ 2 w 136"/>
                  <a:gd name="T43" fmla="*/ 7 h 149"/>
                  <a:gd name="T44" fmla="*/ 2 w 136"/>
                  <a:gd name="T45" fmla="*/ 8 h 149"/>
                  <a:gd name="T46" fmla="*/ 3 w 136"/>
                  <a:gd name="T47" fmla="*/ 9 h 149"/>
                  <a:gd name="T48" fmla="*/ 4 w 136"/>
                  <a:gd name="T49" fmla="*/ 9 h 149"/>
                  <a:gd name="T50" fmla="*/ 5 w 136"/>
                  <a:gd name="T51" fmla="*/ 8 h 149"/>
                  <a:gd name="T52" fmla="*/ 6 w 136"/>
                  <a:gd name="T53" fmla="*/ 7 h 149"/>
                  <a:gd name="T54" fmla="*/ 6 w 136"/>
                  <a:gd name="T55" fmla="*/ 7 h 149"/>
                  <a:gd name="T56" fmla="*/ 7 w 136"/>
                  <a:gd name="T57" fmla="*/ 7 h 149"/>
                  <a:gd name="T58" fmla="*/ 8 w 136"/>
                  <a:gd name="T59" fmla="*/ 7 h 149"/>
                  <a:gd name="T60" fmla="*/ 9 w 136"/>
                  <a:gd name="T61" fmla="*/ 6 h 149"/>
                  <a:gd name="T62" fmla="*/ 9 w 136"/>
                  <a:gd name="T63" fmla="*/ 5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4" name="Freeform 208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2 w 39"/>
                  <a:gd name="T1" fmla="*/ 3 h 40"/>
                  <a:gd name="T2" fmla="*/ 1 w 39"/>
                  <a:gd name="T3" fmla="*/ 3 h 40"/>
                  <a:gd name="T4" fmla="*/ 1 w 39"/>
                  <a:gd name="T5" fmla="*/ 3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2 w 39"/>
                  <a:gd name="T17" fmla="*/ 0 h 40"/>
                  <a:gd name="T18" fmla="*/ 2 w 39"/>
                  <a:gd name="T19" fmla="*/ 1 h 40"/>
                  <a:gd name="T20" fmla="*/ 3 w 39"/>
                  <a:gd name="T21" fmla="*/ 1 h 40"/>
                  <a:gd name="T22" fmla="*/ 3 w 39"/>
                  <a:gd name="T23" fmla="*/ 1 h 40"/>
                  <a:gd name="T24" fmla="*/ 3 w 39"/>
                  <a:gd name="T25" fmla="*/ 1 h 40"/>
                  <a:gd name="T26" fmla="*/ 3 w 39"/>
                  <a:gd name="T27" fmla="*/ 1 h 40"/>
                  <a:gd name="T28" fmla="*/ 3 w 39"/>
                  <a:gd name="T29" fmla="*/ 3 h 40"/>
                  <a:gd name="T30" fmla="*/ 2 w 39"/>
                  <a:gd name="T31" fmla="*/ 3 h 40"/>
                  <a:gd name="T32" fmla="*/ 2 w 39"/>
                  <a:gd name="T33" fmla="*/ 3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5" name="Freeform 209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11 h 181"/>
                  <a:gd name="T2" fmla="*/ 1 w 129"/>
                  <a:gd name="T3" fmla="*/ 10 h 181"/>
                  <a:gd name="T4" fmla="*/ 3 w 129"/>
                  <a:gd name="T5" fmla="*/ 9 h 181"/>
                  <a:gd name="T6" fmla="*/ 4 w 129"/>
                  <a:gd name="T7" fmla="*/ 8 h 181"/>
                  <a:gd name="T8" fmla="*/ 6 w 129"/>
                  <a:gd name="T9" fmla="*/ 7 h 181"/>
                  <a:gd name="T10" fmla="*/ 7 w 129"/>
                  <a:gd name="T11" fmla="*/ 6 h 181"/>
                  <a:gd name="T12" fmla="*/ 7 w 129"/>
                  <a:gd name="T13" fmla="*/ 4 h 181"/>
                  <a:gd name="T14" fmla="*/ 8 w 129"/>
                  <a:gd name="T15" fmla="*/ 3 h 181"/>
                  <a:gd name="T16" fmla="*/ 7 w 129"/>
                  <a:gd name="T17" fmla="*/ 1 h 181"/>
                  <a:gd name="T18" fmla="*/ 7 w 129"/>
                  <a:gd name="T19" fmla="*/ 0 h 181"/>
                  <a:gd name="T20" fmla="*/ 6 w 129"/>
                  <a:gd name="T21" fmla="*/ 0 h 181"/>
                  <a:gd name="T22" fmla="*/ 5 w 129"/>
                  <a:gd name="T23" fmla="*/ 0 h 181"/>
                  <a:gd name="T24" fmla="*/ 4 w 129"/>
                  <a:gd name="T25" fmla="*/ 0 h 181"/>
                  <a:gd name="T26" fmla="*/ 3 w 129"/>
                  <a:gd name="T27" fmla="*/ 1 h 181"/>
                  <a:gd name="T28" fmla="*/ 3 w 129"/>
                  <a:gd name="T29" fmla="*/ 2 h 181"/>
                  <a:gd name="T30" fmla="*/ 3 w 129"/>
                  <a:gd name="T31" fmla="*/ 3 h 181"/>
                  <a:gd name="T32" fmla="*/ 3 w 129"/>
                  <a:gd name="T33" fmla="*/ 4 h 181"/>
                  <a:gd name="T34" fmla="*/ 3 w 129"/>
                  <a:gd name="T35" fmla="*/ 5 h 181"/>
                  <a:gd name="T36" fmla="*/ 3 w 129"/>
                  <a:gd name="T37" fmla="*/ 7 h 181"/>
                  <a:gd name="T38" fmla="*/ 2 w 129"/>
                  <a:gd name="T39" fmla="*/ 8 h 181"/>
                  <a:gd name="T40" fmla="*/ 1 w 129"/>
                  <a:gd name="T41" fmla="*/ 9 h 181"/>
                  <a:gd name="T42" fmla="*/ 1 w 129"/>
                  <a:gd name="T43" fmla="*/ 10 h 181"/>
                  <a:gd name="T44" fmla="*/ 0 w 129"/>
                  <a:gd name="T45" fmla="*/ 10 h 181"/>
                  <a:gd name="T46" fmla="*/ 0 w 129"/>
                  <a:gd name="T47" fmla="*/ 11 h 181"/>
                  <a:gd name="T48" fmla="*/ 0 w 129"/>
                  <a:gd name="T49" fmla="*/ 11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6" name="Freeform 210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3 w 90"/>
                  <a:gd name="T1" fmla="*/ 13 h 206"/>
                  <a:gd name="T2" fmla="*/ 5 w 90"/>
                  <a:gd name="T3" fmla="*/ 12 h 206"/>
                  <a:gd name="T4" fmla="*/ 5 w 90"/>
                  <a:gd name="T5" fmla="*/ 10 h 206"/>
                  <a:gd name="T6" fmla="*/ 6 w 90"/>
                  <a:gd name="T7" fmla="*/ 8 h 206"/>
                  <a:gd name="T8" fmla="*/ 6 w 90"/>
                  <a:gd name="T9" fmla="*/ 6 h 206"/>
                  <a:gd name="T10" fmla="*/ 6 w 90"/>
                  <a:gd name="T11" fmla="*/ 5 h 206"/>
                  <a:gd name="T12" fmla="*/ 6 w 90"/>
                  <a:gd name="T13" fmla="*/ 3 h 206"/>
                  <a:gd name="T14" fmla="*/ 5 w 90"/>
                  <a:gd name="T15" fmla="*/ 2 h 206"/>
                  <a:gd name="T16" fmla="*/ 3 w 90"/>
                  <a:gd name="T17" fmla="*/ 1 h 206"/>
                  <a:gd name="T18" fmla="*/ 3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2 h 206"/>
                  <a:gd name="T26" fmla="*/ 0 w 90"/>
                  <a:gd name="T27" fmla="*/ 3 h 206"/>
                  <a:gd name="T28" fmla="*/ 1 w 90"/>
                  <a:gd name="T29" fmla="*/ 3 h 206"/>
                  <a:gd name="T30" fmla="*/ 1 w 90"/>
                  <a:gd name="T31" fmla="*/ 5 h 206"/>
                  <a:gd name="T32" fmla="*/ 1 w 90"/>
                  <a:gd name="T33" fmla="*/ 6 h 206"/>
                  <a:gd name="T34" fmla="*/ 3 w 90"/>
                  <a:gd name="T35" fmla="*/ 6 h 206"/>
                  <a:gd name="T36" fmla="*/ 3 w 90"/>
                  <a:gd name="T37" fmla="*/ 7 h 206"/>
                  <a:gd name="T38" fmla="*/ 3 w 90"/>
                  <a:gd name="T39" fmla="*/ 9 h 206"/>
                  <a:gd name="T40" fmla="*/ 3 w 90"/>
                  <a:gd name="T41" fmla="*/ 10 h 206"/>
                  <a:gd name="T42" fmla="*/ 3 w 90"/>
                  <a:gd name="T43" fmla="*/ 12 h 206"/>
                  <a:gd name="T44" fmla="*/ 3 w 90"/>
                  <a:gd name="T45" fmla="*/ 13 h 206"/>
                  <a:gd name="T46" fmla="*/ 3 w 90"/>
                  <a:gd name="T47" fmla="*/ 13 h 206"/>
                  <a:gd name="T48" fmla="*/ 3 w 90"/>
                  <a:gd name="T49" fmla="*/ 13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7" name="Freeform 211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5 h 99"/>
                  <a:gd name="T2" fmla="*/ 0 w 201"/>
                  <a:gd name="T3" fmla="*/ 6 h 99"/>
                  <a:gd name="T4" fmla="*/ 1 w 201"/>
                  <a:gd name="T5" fmla="*/ 6 h 99"/>
                  <a:gd name="T6" fmla="*/ 2 w 201"/>
                  <a:gd name="T7" fmla="*/ 6 h 99"/>
                  <a:gd name="T8" fmla="*/ 3 w 201"/>
                  <a:gd name="T9" fmla="*/ 6 h 99"/>
                  <a:gd name="T10" fmla="*/ 4 w 201"/>
                  <a:gd name="T11" fmla="*/ 7 h 99"/>
                  <a:gd name="T12" fmla="*/ 5 w 201"/>
                  <a:gd name="T13" fmla="*/ 7 h 99"/>
                  <a:gd name="T14" fmla="*/ 6 w 201"/>
                  <a:gd name="T15" fmla="*/ 7 h 99"/>
                  <a:gd name="T16" fmla="*/ 7 w 201"/>
                  <a:gd name="T17" fmla="*/ 7 h 99"/>
                  <a:gd name="T18" fmla="*/ 7 w 201"/>
                  <a:gd name="T19" fmla="*/ 6 h 99"/>
                  <a:gd name="T20" fmla="*/ 8 w 201"/>
                  <a:gd name="T21" fmla="*/ 6 h 99"/>
                  <a:gd name="T22" fmla="*/ 9 w 201"/>
                  <a:gd name="T23" fmla="*/ 6 h 99"/>
                  <a:gd name="T24" fmla="*/ 10 w 201"/>
                  <a:gd name="T25" fmla="*/ 6 h 99"/>
                  <a:gd name="T26" fmla="*/ 10 w 201"/>
                  <a:gd name="T27" fmla="*/ 5 h 99"/>
                  <a:gd name="T28" fmla="*/ 11 w 201"/>
                  <a:gd name="T29" fmla="*/ 5 h 99"/>
                  <a:gd name="T30" fmla="*/ 11 w 201"/>
                  <a:gd name="T31" fmla="*/ 4 h 99"/>
                  <a:gd name="T32" fmla="*/ 12 w 201"/>
                  <a:gd name="T33" fmla="*/ 3 h 99"/>
                  <a:gd name="T34" fmla="*/ 12 w 201"/>
                  <a:gd name="T35" fmla="*/ 2 h 99"/>
                  <a:gd name="T36" fmla="*/ 12 w 201"/>
                  <a:gd name="T37" fmla="*/ 1 h 99"/>
                  <a:gd name="T38" fmla="*/ 11 w 201"/>
                  <a:gd name="T39" fmla="*/ 1 h 99"/>
                  <a:gd name="T40" fmla="*/ 10 w 201"/>
                  <a:gd name="T41" fmla="*/ 0 h 99"/>
                  <a:gd name="T42" fmla="*/ 9 w 201"/>
                  <a:gd name="T43" fmla="*/ 1 h 99"/>
                  <a:gd name="T44" fmla="*/ 8 w 201"/>
                  <a:gd name="T45" fmla="*/ 1 h 99"/>
                  <a:gd name="T46" fmla="*/ 7 w 201"/>
                  <a:gd name="T47" fmla="*/ 2 h 99"/>
                  <a:gd name="T48" fmla="*/ 6 w 201"/>
                  <a:gd name="T49" fmla="*/ 3 h 99"/>
                  <a:gd name="T50" fmla="*/ 6 w 201"/>
                  <a:gd name="T51" fmla="*/ 4 h 99"/>
                  <a:gd name="T52" fmla="*/ 5 w 201"/>
                  <a:gd name="T53" fmla="*/ 4 h 99"/>
                  <a:gd name="T54" fmla="*/ 4 w 201"/>
                  <a:gd name="T55" fmla="*/ 5 h 99"/>
                  <a:gd name="T56" fmla="*/ 2 w 201"/>
                  <a:gd name="T57" fmla="*/ 5 h 99"/>
                  <a:gd name="T58" fmla="*/ 1 w 201"/>
                  <a:gd name="T59" fmla="*/ 5 h 99"/>
                  <a:gd name="T60" fmla="*/ 0 w 201"/>
                  <a:gd name="T61" fmla="*/ 5 h 99"/>
                  <a:gd name="T62" fmla="*/ 0 w 201"/>
                  <a:gd name="T63" fmla="*/ 5 h 99"/>
                  <a:gd name="T64" fmla="*/ 0 w 201"/>
                  <a:gd name="T65" fmla="*/ 5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8" name="Freeform 212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2 h 100"/>
                  <a:gd name="T4" fmla="*/ 3 w 198"/>
                  <a:gd name="T5" fmla="*/ 3 h 100"/>
                  <a:gd name="T6" fmla="*/ 3 w 198"/>
                  <a:gd name="T7" fmla="*/ 5 h 100"/>
                  <a:gd name="T8" fmla="*/ 5 w 198"/>
                  <a:gd name="T9" fmla="*/ 6 h 100"/>
                  <a:gd name="T10" fmla="*/ 6 w 198"/>
                  <a:gd name="T11" fmla="*/ 6 h 100"/>
                  <a:gd name="T12" fmla="*/ 9 w 198"/>
                  <a:gd name="T13" fmla="*/ 6 h 100"/>
                  <a:gd name="T14" fmla="*/ 10 w 198"/>
                  <a:gd name="T15" fmla="*/ 6 h 100"/>
                  <a:gd name="T16" fmla="*/ 12 w 198"/>
                  <a:gd name="T17" fmla="*/ 6 h 100"/>
                  <a:gd name="T18" fmla="*/ 12 w 198"/>
                  <a:gd name="T19" fmla="*/ 5 h 100"/>
                  <a:gd name="T20" fmla="*/ 12 w 198"/>
                  <a:gd name="T21" fmla="*/ 3 h 100"/>
                  <a:gd name="T22" fmla="*/ 12 w 198"/>
                  <a:gd name="T23" fmla="*/ 3 h 100"/>
                  <a:gd name="T24" fmla="*/ 12 w 198"/>
                  <a:gd name="T25" fmla="*/ 3 h 100"/>
                  <a:gd name="T26" fmla="*/ 11 w 198"/>
                  <a:gd name="T27" fmla="*/ 2 h 100"/>
                  <a:gd name="T28" fmla="*/ 10 w 198"/>
                  <a:gd name="T29" fmla="*/ 2 h 100"/>
                  <a:gd name="T30" fmla="*/ 9 w 198"/>
                  <a:gd name="T31" fmla="*/ 2 h 100"/>
                  <a:gd name="T32" fmla="*/ 6 w 198"/>
                  <a:gd name="T33" fmla="*/ 2 h 100"/>
                  <a:gd name="T34" fmla="*/ 6 w 198"/>
                  <a:gd name="T35" fmla="*/ 3 h 100"/>
                  <a:gd name="T36" fmla="*/ 5 w 198"/>
                  <a:gd name="T37" fmla="*/ 3 h 100"/>
                  <a:gd name="T38" fmla="*/ 3 w 198"/>
                  <a:gd name="T39" fmla="*/ 2 h 100"/>
                  <a:gd name="T40" fmla="*/ 3 w 198"/>
                  <a:gd name="T41" fmla="*/ 2 h 100"/>
                  <a:gd name="T42" fmla="*/ 2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9" name="Freeform 213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3 h 174"/>
                  <a:gd name="T6" fmla="*/ 1 w 136"/>
                  <a:gd name="T7" fmla="*/ 5 h 174"/>
                  <a:gd name="T8" fmla="*/ 1 w 136"/>
                  <a:gd name="T9" fmla="*/ 7 h 174"/>
                  <a:gd name="T10" fmla="*/ 2 w 136"/>
                  <a:gd name="T11" fmla="*/ 9 h 174"/>
                  <a:gd name="T12" fmla="*/ 3 w 136"/>
                  <a:gd name="T13" fmla="*/ 10 h 174"/>
                  <a:gd name="T14" fmla="*/ 4 w 136"/>
                  <a:gd name="T15" fmla="*/ 11 h 174"/>
                  <a:gd name="T16" fmla="*/ 6 w 136"/>
                  <a:gd name="T17" fmla="*/ 11 h 174"/>
                  <a:gd name="T18" fmla="*/ 7 w 136"/>
                  <a:gd name="T19" fmla="*/ 11 h 174"/>
                  <a:gd name="T20" fmla="*/ 9 w 136"/>
                  <a:gd name="T21" fmla="*/ 11 h 174"/>
                  <a:gd name="T22" fmla="*/ 9 w 136"/>
                  <a:gd name="T23" fmla="*/ 10 h 174"/>
                  <a:gd name="T24" fmla="*/ 9 w 136"/>
                  <a:gd name="T25" fmla="*/ 9 h 174"/>
                  <a:gd name="T26" fmla="*/ 7 w 136"/>
                  <a:gd name="T27" fmla="*/ 7 h 174"/>
                  <a:gd name="T28" fmla="*/ 7 w 136"/>
                  <a:gd name="T29" fmla="*/ 6 h 174"/>
                  <a:gd name="T30" fmla="*/ 6 w 136"/>
                  <a:gd name="T31" fmla="*/ 5 h 174"/>
                  <a:gd name="T32" fmla="*/ 4 w 136"/>
                  <a:gd name="T33" fmla="*/ 5 h 174"/>
                  <a:gd name="T34" fmla="*/ 3 w 136"/>
                  <a:gd name="T35" fmla="*/ 5 h 174"/>
                  <a:gd name="T36" fmla="*/ 2 w 136"/>
                  <a:gd name="T37" fmla="*/ 5 h 174"/>
                  <a:gd name="T38" fmla="*/ 2 w 136"/>
                  <a:gd name="T39" fmla="*/ 3 h 174"/>
                  <a:gd name="T40" fmla="*/ 1 w 136"/>
                  <a:gd name="T41" fmla="*/ 3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0" name="Freeform 214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1 w 469"/>
                  <a:gd name="T9" fmla="*/ 1 h 163"/>
                  <a:gd name="T10" fmla="*/ 2 w 469"/>
                  <a:gd name="T11" fmla="*/ 2 h 163"/>
                  <a:gd name="T12" fmla="*/ 3 w 469"/>
                  <a:gd name="T13" fmla="*/ 3 h 163"/>
                  <a:gd name="T14" fmla="*/ 4 w 469"/>
                  <a:gd name="T15" fmla="*/ 4 h 163"/>
                  <a:gd name="T16" fmla="*/ 6 w 469"/>
                  <a:gd name="T17" fmla="*/ 5 h 163"/>
                  <a:gd name="T18" fmla="*/ 8 w 469"/>
                  <a:gd name="T19" fmla="*/ 6 h 163"/>
                  <a:gd name="T20" fmla="*/ 10 w 469"/>
                  <a:gd name="T21" fmla="*/ 7 h 163"/>
                  <a:gd name="T22" fmla="*/ 13 w 469"/>
                  <a:gd name="T23" fmla="*/ 8 h 163"/>
                  <a:gd name="T24" fmla="*/ 15 w 469"/>
                  <a:gd name="T25" fmla="*/ 9 h 163"/>
                  <a:gd name="T26" fmla="*/ 17 w 469"/>
                  <a:gd name="T27" fmla="*/ 9 h 163"/>
                  <a:gd name="T28" fmla="*/ 20 w 469"/>
                  <a:gd name="T29" fmla="*/ 10 h 163"/>
                  <a:gd name="T30" fmla="*/ 22 w 469"/>
                  <a:gd name="T31" fmla="*/ 10 h 163"/>
                  <a:gd name="T32" fmla="*/ 25 w 469"/>
                  <a:gd name="T33" fmla="*/ 9 h 163"/>
                  <a:gd name="T34" fmla="*/ 26 w 469"/>
                  <a:gd name="T35" fmla="*/ 9 h 163"/>
                  <a:gd name="T36" fmla="*/ 27 w 469"/>
                  <a:gd name="T37" fmla="*/ 8 h 163"/>
                  <a:gd name="T38" fmla="*/ 28 w 469"/>
                  <a:gd name="T39" fmla="*/ 7 h 163"/>
                  <a:gd name="T40" fmla="*/ 28 w 469"/>
                  <a:gd name="T41" fmla="*/ 6 h 163"/>
                  <a:gd name="T42" fmla="*/ 29 w 469"/>
                  <a:gd name="T43" fmla="*/ 5 h 163"/>
                  <a:gd name="T44" fmla="*/ 29 w 469"/>
                  <a:gd name="T45" fmla="*/ 5 h 163"/>
                  <a:gd name="T46" fmla="*/ 29 w 469"/>
                  <a:gd name="T47" fmla="*/ 4 h 163"/>
                  <a:gd name="T48" fmla="*/ 29 w 469"/>
                  <a:gd name="T49" fmla="*/ 4 h 163"/>
                  <a:gd name="T50" fmla="*/ 29 w 469"/>
                  <a:gd name="T51" fmla="*/ 4 h 163"/>
                  <a:gd name="T52" fmla="*/ 29 w 469"/>
                  <a:gd name="T53" fmla="*/ 4 h 163"/>
                  <a:gd name="T54" fmla="*/ 28 w 469"/>
                  <a:gd name="T55" fmla="*/ 5 h 163"/>
                  <a:gd name="T56" fmla="*/ 28 w 469"/>
                  <a:gd name="T57" fmla="*/ 6 h 163"/>
                  <a:gd name="T58" fmla="*/ 27 w 469"/>
                  <a:gd name="T59" fmla="*/ 6 h 163"/>
                  <a:gd name="T60" fmla="*/ 27 w 469"/>
                  <a:gd name="T61" fmla="*/ 7 h 163"/>
                  <a:gd name="T62" fmla="*/ 25 w 469"/>
                  <a:gd name="T63" fmla="*/ 8 h 163"/>
                  <a:gd name="T64" fmla="*/ 24 w 469"/>
                  <a:gd name="T65" fmla="*/ 8 h 163"/>
                  <a:gd name="T66" fmla="*/ 22 w 469"/>
                  <a:gd name="T67" fmla="*/ 9 h 163"/>
                  <a:gd name="T68" fmla="*/ 20 w 469"/>
                  <a:gd name="T69" fmla="*/ 9 h 163"/>
                  <a:gd name="T70" fmla="*/ 18 w 469"/>
                  <a:gd name="T71" fmla="*/ 8 h 163"/>
                  <a:gd name="T72" fmla="*/ 15 w 469"/>
                  <a:gd name="T73" fmla="*/ 8 h 163"/>
                  <a:gd name="T74" fmla="*/ 12 w 469"/>
                  <a:gd name="T75" fmla="*/ 7 h 163"/>
                  <a:gd name="T76" fmla="*/ 9 w 469"/>
                  <a:gd name="T77" fmla="*/ 5 h 163"/>
                  <a:gd name="T78" fmla="*/ 5 w 469"/>
                  <a:gd name="T79" fmla="*/ 3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1" name="Freeform 215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5 w 142"/>
                  <a:gd name="T1" fmla="*/ 9 h 145"/>
                  <a:gd name="T2" fmla="*/ 4 w 142"/>
                  <a:gd name="T3" fmla="*/ 10 h 145"/>
                  <a:gd name="T4" fmla="*/ 3 w 142"/>
                  <a:gd name="T5" fmla="*/ 9 h 145"/>
                  <a:gd name="T6" fmla="*/ 2 w 142"/>
                  <a:gd name="T7" fmla="*/ 8 h 145"/>
                  <a:gd name="T8" fmla="*/ 1 w 142"/>
                  <a:gd name="T9" fmla="*/ 8 h 145"/>
                  <a:gd name="T10" fmla="*/ 1 w 142"/>
                  <a:gd name="T11" fmla="*/ 8 h 145"/>
                  <a:gd name="T12" fmla="*/ 1 w 142"/>
                  <a:gd name="T13" fmla="*/ 7 h 145"/>
                  <a:gd name="T14" fmla="*/ 1 w 142"/>
                  <a:gd name="T15" fmla="*/ 7 h 145"/>
                  <a:gd name="T16" fmla="*/ 0 w 142"/>
                  <a:gd name="T17" fmla="*/ 6 h 145"/>
                  <a:gd name="T18" fmla="*/ 1 w 142"/>
                  <a:gd name="T19" fmla="*/ 5 h 145"/>
                  <a:gd name="T20" fmla="*/ 1 w 142"/>
                  <a:gd name="T21" fmla="*/ 4 h 145"/>
                  <a:gd name="T22" fmla="*/ 1 w 142"/>
                  <a:gd name="T23" fmla="*/ 2 h 145"/>
                  <a:gd name="T24" fmla="*/ 1 w 142"/>
                  <a:gd name="T25" fmla="*/ 2 h 145"/>
                  <a:gd name="T26" fmla="*/ 1 w 142"/>
                  <a:gd name="T27" fmla="*/ 1 h 145"/>
                  <a:gd name="T28" fmla="*/ 2 w 142"/>
                  <a:gd name="T29" fmla="*/ 1 h 145"/>
                  <a:gd name="T30" fmla="*/ 3 w 142"/>
                  <a:gd name="T31" fmla="*/ 2 h 145"/>
                  <a:gd name="T32" fmla="*/ 3 w 142"/>
                  <a:gd name="T33" fmla="*/ 1 h 145"/>
                  <a:gd name="T34" fmla="*/ 4 w 142"/>
                  <a:gd name="T35" fmla="*/ 0 h 145"/>
                  <a:gd name="T36" fmla="*/ 5 w 142"/>
                  <a:gd name="T37" fmla="*/ 1 h 145"/>
                  <a:gd name="T38" fmla="*/ 6 w 142"/>
                  <a:gd name="T39" fmla="*/ 2 h 145"/>
                  <a:gd name="T40" fmla="*/ 7 w 142"/>
                  <a:gd name="T41" fmla="*/ 2 h 145"/>
                  <a:gd name="T42" fmla="*/ 7 w 142"/>
                  <a:gd name="T43" fmla="*/ 2 h 145"/>
                  <a:gd name="T44" fmla="*/ 9 w 142"/>
                  <a:gd name="T45" fmla="*/ 3 h 145"/>
                  <a:gd name="T46" fmla="*/ 9 w 142"/>
                  <a:gd name="T47" fmla="*/ 3 h 145"/>
                  <a:gd name="T48" fmla="*/ 9 w 142"/>
                  <a:gd name="T49" fmla="*/ 4 h 145"/>
                  <a:gd name="T50" fmla="*/ 9 w 142"/>
                  <a:gd name="T51" fmla="*/ 5 h 145"/>
                  <a:gd name="T52" fmla="*/ 9 w 142"/>
                  <a:gd name="T53" fmla="*/ 6 h 145"/>
                  <a:gd name="T54" fmla="*/ 9 w 142"/>
                  <a:gd name="T55" fmla="*/ 7 h 145"/>
                  <a:gd name="T56" fmla="*/ 7 w 142"/>
                  <a:gd name="T57" fmla="*/ 8 h 145"/>
                  <a:gd name="T58" fmla="*/ 7 w 142"/>
                  <a:gd name="T59" fmla="*/ 9 h 145"/>
                  <a:gd name="T60" fmla="*/ 6 w 142"/>
                  <a:gd name="T61" fmla="*/ 9 h 145"/>
                  <a:gd name="T62" fmla="*/ 5 w 142"/>
                  <a:gd name="T63" fmla="*/ 8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2" name="Freeform 216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3 w 40"/>
                  <a:gd name="T1" fmla="*/ 1 h 39"/>
                  <a:gd name="T2" fmla="*/ 3 w 40"/>
                  <a:gd name="T3" fmla="*/ 1 h 39"/>
                  <a:gd name="T4" fmla="*/ 2 w 40"/>
                  <a:gd name="T5" fmla="*/ 1 h 39"/>
                  <a:gd name="T6" fmla="*/ 2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2 h 39"/>
                  <a:gd name="T16" fmla="*/ 1 w 40"/>
                  <a:gd name="T17" fmla="*/ 2 h 39"/>
                  <a:gd name="T18" fmla="*/ 1 w 40"/>
                  <a:gd name="T19" fmla="*/ 2 h 39"/>
                  <a:gd name="T20" fmla="*/ 1 w 40"/>
                  <a:gd name="T21" fmla="*/ 3 h 39"/>
                  <a:gd name="T22" fmla="*/ 2 w 40"/>
                  <a:gd name="T23" fmla="*/ 3 h 39"/>
                  <a:gd name="T24" fmla="*/ 2 w 40"/>
                  <a:gd name="T25" fmla="*/ 3 h 39"/>
                  <a:gd name="T26" fmla="*/ 3 w 40"/>
                  <a:gd name="T27" fmla="*/ 3 h 39"/>
                  <a:gd name="T28" fmla="*/ 3 w 40"/>
                  <a:gd name="T29" fmla="*/ 2 h 39"/>
                  <a:gd name="T30" fmla="*/ 3 w 40"/>
                  <a:gd name="T31" fmla="*/ 2 h 39"/>
                  <a:gd name="T32" fmla="*/ 3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3" name="Freeform 217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2 w 52"/>
                  <a:gd name="T1" fmla="*/ 4 h 50"/>
                  <a:gd name="T2" fmla="*/ 3 w 52"/>
                  <a:gd name="T3" fmla="*/ 4 h 50"/>
                  <a:gd name="T4" fmla="*/ 3 w 52"/>
                  <a:gd name="T5" fmla="*/ 3 h 50"/>
                  <a:gd name="T6" fmla="*/ 3 w 52"/>
                  <a:gd name="T7" fmla="*/ 3 h 50"/>
                  <a:gd name="T8" fmla="*/ 3 w 52"/>
                  <a:gd name="T9" fmla="*/ 2 h 50"/>
                  <a:gd name="T10" fmla="*/ 3 w 52"/>
                  <a:gd name="T11" fmla="*/ 1 h 50"/>
                  <a:gd name="T12" fmla="*/ 3 w 52"/>
                  <a:gd name="T13" fmla="*/ 1 h 50"/>
                  <a:gd name="T14" fmla="*/ 3 w 52"/>
                  <a:gd name="T15" fmla="*/ 1 h 50"/>
                  <a:gd name="T16" fmla="*/ 2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2 h 50"/>
                  <a:gd name="T26" fmla="*/ 1 w 52"/>
                  <a:gd name="T27" fmla="*/ 3 h 50"/>
                  <a:gd name="T28" fmla="*/ 1 w 52"/>
                  <a:gd name="T29" fmla="*/ 3 h 50"/>
                  <a:gd name="T30" fmla="*/ 1 w 52"/>
                  <a:gd name="T31" fmla="*/ 4 h 50"/>
                  <a:gd name="T32" fmla="*/ 2 w 52"/>
                  <a:gd name="T33" fmla="*/ 4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4" name="Freeform 218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4 w 113"/>
                  <a:gd name="T1" fmla="*/ 10 h 156"/>
                  <a:gd name="T2" fmla="*/ 2 w 113"/>
                  <a:gd name="T3" fmla="*/ 10 h 156"/>
                  <a:gd name="T4" fmla="*/ 2 w 113"/>
                  <a:gd name="T5" fmla="*/ 10 h 156"/>
                  <a:gd name="T6" fmla="*/ 1 w 113"/>
                  <a:gd name="T7" fmla="*/ 9 h 156"/>
                  <a:gd name="T8" fmla="*/ 1 w 113"/>
                  <a:gd name="T9" fmla="*/ 6 h 156"/>
                  <a:gd name="T10" fmla="*/ 0 w 113"/>
                  <a:gd name="T11" fmla="*/ 5 h 156"/>
                  <a:gd name="T12" fmla="*/ 0 w 113"/>
                  <a:gd name="T13" fmla="*/ 3 h 156"/>
                  <a:gd name="T14" fmla="*/ 0 w 113"/>
                  <a:gd name="T15" fmla="*/ 1 h 156"/>
                  <a:gd name="T16" fmla="*/ 1 w 113"/>
                  <a:gd name="T17" fmla="*/ 1 h 156"/>
                  <a:gd name="T18" fmla="*/ 3 w 113"/>
                  <a:gd name="T19" fmla="*/ 0 h 156"/>
                  <a:gd name="T20" fmla="*/ 5 w 113"/>
                  <a:gd name="T21" fmla="*/ 1 h 156"/>
                  <a:gd name="T22" fmla="*/ 6 w 113"/>
                  <a:gd name="T23" fmla="*/ 1 h 156"/>
                  <a:gd name="T24" fmla="*/ 7 w 113"/>
                  <a:gd name="T25" fmla="*/ 3 h 156"/>
                  <a:gd name="T26" fmla="*/ 6 w 113"/>
                  <a:gd name="T27" fmla="*/ 5 h 156"/>
                  <a:gd name="T28" fmla="*/ 6 w 113"/>
                  <a:gd name="T29" fmla="*/ 6 h 156"/>
                  <a:gd name="T30" fmla="*/ 5 w 113"/>
                  <a:gd name="T31" fmla="*/ 9 h 156"/>
                  <a:gd name="T32" fmla="*/ 4 w 113"/>
                  <a:gd name="T33" fmla="*/ 10 h 156"/>
                  <a:gd name="T34" fmla="*/ 4 w 113"/>
                  <a:gd name="T35" fmla="*/ 1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5" name="Freeform 219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4 w 113"/>
                  <a:gd name="T1" fmla="*/ 10 h 156"/>
                  <a:gd name="T2" fmla="*/ 2 w 113"/>
                  <a:gd name="T3" fmla="*/ 10 h 156"/>
                  <a:gd name="T4" fmla="*/ 2 w 113"/>
                  <a:gd name="T5" fmla="*/ 10 h 156"/>
                  <a:gd name="T6" fmla="*/ 1 w 113"/>
                  <a:gd name="T7" fmla="*/ 9 h 156"/>
                  <a:gd name="T8" fmla="*/ 1 w 113"/>
                  <a:gd name="T9" fmla="*/ 6 h 156"/>
                  <a:gd name="T10" fmla="*/ 0 w 113"/>
                  <a:gd name="T11" fmla="*/ 5 h 156"/>
                  <a:gd name="T12" fmla="*/ 0 w 113"/>
                  <a:gd name="T13" fmla="*/ 3 h 156"/>
                  <a:gd name="T14" fmla="*/ 0 w 113"/>
                  <a:gd name="T15" fmla="*/ 1 h 156"/>
                  <a:gd name="T16" fmla="*/ 1 w 113"/>
                  <a:gd name="T17" fmla="*/ 1 h 156"/>
                  <a:gd name="T18" fmla="*/ 3 w 113"/>
                  <a:gd name="T19" fmla="*/ 0 h 156"/>
                  <a:gd name="T20" fmla="*/ 5 w 113"/>
                  <a:gd name="T21" fmla="*/ 1 h 156"/>
                  <a:gd name="T22" fmla="*/ 6 w 113"/>
                  <a:gd name="T23" fmla="*/ 1 h 156"/>
                  <a:gd name="T24" fmla="*/ 7 w 113"/>
                  <a:gd name="T25" fmla="*/ 3 h 156"/>
                  <a:gd name="T26" fmla="*/ 6 w 113"/>
                  <a:gd name="T27" fmla="*/ 5 h 156"/>
                  <a:gd name="T28" fmla="*/ 6 w 113"/>
                  <a:gd name="T29" fmla="*/ 6 h 156"/>
                  <a:gd name="T30" fmla="*/ 5 w 113"/>
                  <a:gd name="T31" fmla="*/ 9 h 156"/>
                  <a:gd name="T32" fmla="*/ 4 w 113"/>
                  <a:gd name="T33" fmla="*/ 10 h 156"/>
                  <a:gd name="T34" fmla="*/ 4 w 113"/>
                  <a:gd name="T35" fmla="*/ 1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6" name="Freeform 220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7 h 123"/>
                  <a:gd name="T2" fmla="*/ 0 w 152"/>
                  <a:gd name="T3" fmla="*/ 6 h 123"/>
                  <a:gd name="T4" fmla="*/ 1 w 152"/>
                  <a:gd name="T5" fmla="*/ 5 h 123"/>
                  <a:gd name="T6" fmla="*/ 1 w 152"/>
                  <a:gd name="T7" fmla="*/ 4 h 123"/>
                  <a:gd name="T8" fmla="*/ 1 w 152"/>
                  <a:gd name="T9" fmla="*/ 3 h 123"/>
                  <a:gd name="T10" fmla="*/ 3 w 152"/>
                  <a:gd name="T11" fmla="*/ 1 h 123"/>
                  <a:gd name="T12" fmla="*/ 5 w 152"/>
                  <a:gd name="T13" fmla="*/ 0 h 123"/>
                  <a:gd name="T14" fmla="*/ 5 w 152"/>
                  <a:gd name="T15" fmla="*/ 0 h 123"/>
                  <a:gd name="T16" fmla="*/ 7 w 152"/>
                  <a:gd name="T17" fmla="*/ 0 h 123"/>
                  <a:gd name="T18" fmla="*/ 9 w 152"/>
                  <a:gd name="T19" fmla="*/ 2 h 123"/>
                  <a:gd name="T20" fmla="*/ 10 w 152"/>
                  <a:gd name="T21" fmla="*/ 3 h 123"/>
                  <a:gd name="T22" fmla="*/ 10 w 152"/>
                  <a:gd name="T23" fmla="*/ 4 h 123"/>
                  <a:gd name="T24" fmla="*/ 10 w 152"/>
                  <a:gd name="T25" fmla="*/ 4 h 123"/>
                  <a:gd name="T26" fmla="*/ 10 w 152"/>
                  <a:gd name="T27" fmla="*/ 5 h 123"/>
                  <a:gd name="T28" fmla="*/ 9 w 152"/>
                  <a:gd name="T29" fmla="*/ 6 h 123"/>
                  <a:gd name="T30" fmla="*/ 7 w 152"/>
                  <a:gd name="T31" fmla="*/ 6 h 123"/>
                  <a:gd name="T32" fmla="*/ 7 w 152"/>
                  <a:gd name="T33" fmla="*/ 7 h 123"/>
                  <a:gd name="T34" fmla="*/ 6 w 152"/>
                  <a:gd name="T35" fmla="*/ 7 h 123"/>
                  <a:gd name="T36" fmla="*/ 5 w 152"/>
                  <a:gd name="T37" fmla="*/ 7 h 123"/>
                  <a:gd name="T38" fmla="*/ 5 w 152"/>
                  <a:gd name="T39" fmla="*/ 7 h 123"/>
                  <a:gd name="T40" fmla="*/ 3 w 152"/>
                  <a:gd name="T41" fmla="*/ 7 h 123"/>
                  <a:gd name="T42" fmla="*/ 2 w 152"/>
                  <a:gd name="T43" fmla="*/ 7 h 123"/>
                  <a:gd name="T44" fmla="*/ 1 w 152"/>
                  <a:gd name="T45" fmla="*/ 7 h 123"/>
                  <a:gd name="T46" fmla="*/ 1 w 152"/>
                  <a:gd name="T47" fmla="*/ 7 h 123"/>
                  <a:gd name="T48" fmla="*/ 1 w 152"/>
                  <a:gd name="T49" fmla="*/ 7 h 123"/>
                  <a:gd name="T50" fmla="*/ 1 w 152"/>
                  <a:gd name="T51" fmla="*/ 7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7" name="Freeform 221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2 h 122"/>
                  <a:gd name="T2" fmla="*/ 0 w 153"/>
                  <a:gd name="T3" fmla="*/ 1 h 122"/>
                  <a:gd name="T4" fmla="*/ 0 w 153"/>
                  <a:gd name="T5" fmla="*/ 1 h 122"/>
                  <a:gd name="T6" fmla="*/ 1 w 153"/>
                  <a:gd name="T7" fmla="*/ 1 h 122"/>
                  <a:gd name="T8" fmla="*/ 1 w 153"/>
                  <a:gd name="T9" fmla="*/ 0 h 122"/>
                  <a:gd name="T10" fmla="*/ 2 w 153"/>
                  <a:gd name="T11" fmla="*/ 0 h 122"/>
                  <a:gd name="T12" fmla="*/ 3 w 153"/>
                  <a:gd name="T13" fmla="*/ 1 h 122"/>
                  <a:gd name="T14" fmla="*/ 4 w 153"/>
                  <a:gd name="T15" fmla="*/ 1 h 122"/>
                  <a:gd name="T16" fmla="*/ 5 w 153"/>
                  <a:gd name="T17" fmla="*/ 1 h 122"/>
                  <a:gd name="T18" fmla="*/ 6 w 153"/>
                  <a:gd name="T19" fmla="*/ 1 h 122"/>
                  <a:gd name="T20" fmla="*/ 7 w 153"/>
                  <a:gd name="T21" fmla="*/ 1 h 122"/>
                  <a:gd name="T22" fmla="*/ 7 w 153"/>
                  <a:gd name="T23" fmla="*/ 1 h 122"/>
                  <a:gd name="T24" fmla="*/ 8 w 153"/>
                  <a:gd name="T25" fmla="*/ 2 h 122"/>
                  <a:gd name="T26" fmla="*/ 9 w 153"/>
                  <a:gd name="T27" fmla="*/ 2 h 122"/>
                  <a:gd name="T28" fmla="*/ 9 w 153"/>
                  <a:gd name="T29" fmla="*/ 3 h 122"/>
                  <a:gd name="T30" fmla="*/ 9 w 153"/>
                  <a:gd name="T31" fmla="*/ 4 h 122"/>
                  <a:gd name="T32" fmla="*/ 9 w 153"/>
                  <a:gd name="T33" fmla="*/ 5 h 122"/>
                  <a:gd name="T34" fmla="*/ 8 w 153"/>
                  <a:gd name="T35" fmla="*/ 6 h 122"/>
                  <a:gd name="T36" fmla="*/ 7 w 153"/>
                  <a:gd name="T37" fmla="*/ 8 h 122"/>
                  <a:gd name="T38" fmla="*/ 5 w 153"/>
                  <a:gd name="T39" fmla="*/ 8 h 122"/>
                  <a:gd name="T40" fmla="*/ 4 w 153"/>
                  <a:gd name="T41" fmla="*/ 8 h 122"/>
                  <a:gd name="T42" fmla="*/ 3 w 153"/>
                  <a:gd name="T43" fmla="*/ 6 h 122"/>
                  <a:gd name="T44" fmla="*/ 1 w 153"/>
                  <a:gd name="T45" fmla="*/ 5 h 122"/>
                  <a:gd name="T46" fmla="*/ 0 w 153"/>
                  <a:gd name="T47" fmla="*/ 3 h 122"/>
                  <a:gd name="T48" fmla="*/ 0 w 153"/>
                  <a:gd name="T49" fmla="*/ 2 h 122"/>
                  <a:gd name="T50" fmla="*/ 0 w 153"/>
                  <a:gd name="T51" fmla="*/ 2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8" name="Freeform 222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2 w 112"/>
                  <a:gd name="T1" fmla="*/ 0 h 156"/>
                  <a:gd name="T2" fmla="*/ 4 w 112"/>
                  <a:gd name="T3" fmla="*/ 0 h 156"/>
                  <a:gd name="T4" fmla="*/ 4 w 112"/>
                  <a:gd name="T5" fmla="*/ 1 h 156"/>
                  <a:gd name="T6" fmla="*/ 5 w 112"/>
                  <a:gd name="T7" fmla="*/ 1 h 156"/>
                  <a:gd name="T8" fmla="*/ 5 w 112"/>
                  <a:gd name="T9" fmla="*/ 3 h 156"/>
                  <a:gd name="T10" fmla="*/ 6 w 112"/>
                  <a:gd name="T11" fmla="*/ 5 h 156"/>
                  <a:gd name="T12" fmla="*/ 6 w 112"/>
                  <a:gd name="T13" fmla="*/ 6 h 156"/>
                  <a:gd name="T14" fmla="*/ 6 w 112"/>
                  <a:gd name="T15" fmla="*/ 9 h 156"/>
                  <a:gd name="T16" fmla="*/ 5 w 112"/>
                  <a:gd name="T17" fmla="*/ 10 h 156"/>
                  <a:gd name="T18" fmla="*/ 3 w 112"/>
                  <a:gd name="T19" fmla="*/ 10 h 156"/>
                  <a:gd name="T20" fmla="*/ 1 w 112"/>
                  <a:gd name="T21" fmla="*/ 10 h 156"/>
                  <a:gd name="T22" fmla="*/ 0 w 112"/>
                  <a:gd name="T23" fmla="*/ 9 h 156"/>
                  <a:gd name="T24" fmla="*/ 0 w 112"/>
                  <a:gd name="T25" fmla="*/ 6 h 156"/>
                  <a:gd name="T26" fmla="*/ 0 w 112"/>
                  <a:gd name="T27" fmla="*/ 5 h 156"/>
                  <a:gd name="T28" fmla="*/ 0 w 112"/>
                  <a:gd name="T29" fmla="*/ 3 h 156"/>
                  <a:gd name="T30" fmla="*/ 1 w 112"/>
                  <a:gd name="T31" fmla="*/ 1 h 156"/>
                  <a:gd name="T32" fmla="*/ 2 w 112"/>
                  <a:gd name="T33" fmla="*/ 1 h 156"/>
                  <a:gd name="T34" fmla="*/ 2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9" name="Freeform 223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8 w 151"/>
                  <a:gd name="T1" fmla="*/ 1 h 123"/>
                  <a:gd name="T2" fmla="*/ 9 w 151"/>
                  <a:gd name="T3" fmla="*/ 2 h 123"/>
                  <a:gd name="T4" fmla="*/ 9 w 151"/>
                  <a:gd name="T5" fmla="*/ 2 h 123"/>
                  <a:gd name="T6" fmla="*/ 8 w 151"/>
                  <a:gd name="T7" fmla="*/ 3 h 123"/>
                  <a:gd name="T8" fmla="*/ 7 w 151"/>
                  <a:gd name="T9" fmla="*/ 5 h 123"/>
                  <a:gd name="T10" fmla="*/ 6 w 151"/>
                  <a:gd name="T11" fmla="*/ 6 h 123"/>
                  <a:gd name="T12" fmla="*/ 5 w 151"/>
                  <a:gd name="T13" fmla="*/ 8 h 123"/>
                  <a:gd name="T14" fmla="*/ 3 w 151"/>
                  <a:gd name="T15" fmla="*/ 8 h 123"/>
                  <a:gd name="T16" fmla="*/ 2 w 151"/>
                  <a:gd name="T17" fmla="*/ 8 h 123"/>
                  <a:gd name="T18" fmla="*/ 0 w 151"/>
                  <a:gd name="T19" fmla="*/ 6 h 123"/>
                  <a:gd name="T20" fmla="*/ 0 w 151"/>
                  <a:gd name="T21" fmla="*/ 5 h 123"/>
                  <a:gd name="T22" fmla="*/ 0 w 151"/>
                  <a:gd name="T23" fmla="*/ 4 h 123"/>
                  <a:gd name="T24" fmla="*/ 0 w 151"/>
                  <a:gd name="T25" fmla="*/ 3 h 123"/>
                  <a:gd name="T26" fmla="*/ 0 w 151"/>
                  <a:gd name="T27" fmla="*/ 2 h 123"/>
                  <a:gd name="T28" fmla="*/ 0 w 151"/>
                  <a:gd name="T29" fmla="*/ 2 h 123"/>
                  <a:gd name="T30" fmla="*/ 1 w 151"/>
                  <a:gd name="T31" fmla="*/ 1 h 123"/>
                  <a:gd name="T32" fmla="*/ 2 w 151"/>
                  <a:gd name="T33" fmla="*/ 1 h 123"/>
                  <a:gd name="T34" fmla="*/ 3 w 151"/>
                  <a:gd name="T35" fmla="*/ 1 h 123"/>
                  <a:gd name="T36" fmla="*/ 4 w 151"/>
                  <a:gd name="T37" fmla="*/ 1 h 123"/>
                  <a:gd name="T38" fmla="*/ 5 w 151"/>
                  <a:gd name="T39" fmla="*/ 1 h 123"/>
                  <a:gd name="T40" fmla="*/ 6 w 151"/>
                  <a:gd name="T41" fmla="*/ 1 h 123"/>
                  <a:gd name="T42" fmla="*/ 6 w 151"/>
                  <a:gd name="T43" fmla="*/ 0 h 123"/>
                  <a:gd name="T44" fmla="*/ 7 w 151"/>
                  <a:gd name="T45" fmla="*/ 0 h 123"/>
                  <a:gd name="T46" fmla="*/ 8 w 151"/>
                  <a:gd name="T47" fmla="*/ 1 h 123"/>
                  <a:gd name="T48" fmla="*/ 8 w 151"/>
                  <a:gd name="T49" fmla="*/ 1 h 123"/>
                  <a:gd name="T50" fmla="*/ 8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0" name="Freeform 224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0 w 152"/>
                  <a:gd name="T1" fmla="*/ 7 h 123"/>
                  <a:gd name="T2" fmla="*/ 9 w 152"/>
                  <a:gd name="T3" fmla="*/ 8 h 123"/>
                  <a:gd name="T4" fmla="*/ 9 w 152"/>
                  <a:gd name="T5" fmla="*/ 8 h 123"/>
                  <a:gd name="T6" fmla="*/ 9 w 152"/>
                  <a:gd name="T7" fmla="*/ 8 h 123"/>
                  <a:gd name="T8" fmla="*/ 7 w 152"/>
                  <a:gd name="T9" fmla="*/ 8 h 123"/>
                  <a:gd name="T10" fmla="*/ 6 w 152"/>
                  <a:gd name="T11" fmla="*/ 8 h 123"/>
                  <a:gd name="T12" fmla="*/ 6 w 152"/>
                  <a:gd name="T13" fmla="*/ 8 h 123"/>
                  <a:gd name="T14" fmla="*/ 5 w 152"/>
                  <a:gd name="T15" fmla="*/ 8 h 123"/>
                  <a:gd name="T16" fmla="*/ 5 w 152"/>
                  <a:gd name="T17" fmla="*/ 8 h 123"/>
                  <a:gd name="T18" fmla="*/ 3 w 152"/>
                  <a:gd name="T19" fmla="*/ 8 h 123"/>
                  <a:gd name="T20" fmla="*/ 2 w 152"/>
                  <a:gd name="T21" fmla="*/ 7 h 123"/>
                  <a:gd name="T22" fmla="*/ 1 w 152"/>
                  <a:gd name="T23" fmla="*/ 7 h 123"/>
                  <a:gd name="T24" fmla="*/ 1 w 152"/>
                  <a:gd name="T25" fmla="*/ 7 h 123"/>
                  <a:gd name="T26" fmla="*/ 1 w 152"/>
                  <a:gd name="T27" fmla="*/ 6 h 123"/>
                  <a:gd name="T28" fmla="*/ 1 w 152"/>
                  <a:gd name="T29" fmla="*/ 5 h 123"/>
                  <a:gd name="T30" fmla="*/ 0 w 152"/>
                  <a:gd name="T31" fmla="*/ 5 h 123"/>
                  <a:gd name="T32" fmla="*/ 1 w 152"/>
                  <a:gd name="T33" fmla="*/ 4 h 123"/>
                  <a:gd name="T34" fmla="*/ 1 w 152"/>
                  <a:gd name="T35" fmla="*/ 3 h 123"/>
                  <a:gd name="T36" fmla="*/ 2 w 152"/>
                  <a:gd name="T37" fmla="*/ 1 h 123"/>
                  <a:gd name="T38" fmla="*/ 3 w 152"/>
                  <a:gd name="T39" fmla="*/ 0 h 123"/>
                  <a:gd name="T40" fmla="*/ 5 w 152"/>
                  <a:gd name="T41" fmla="*/ 1 h 123"/>
                  <a:gd name="T42" fmla="*/ 6 w 152"/>
                  <a:gd name="T43" fmla="*/ 2 h 123"/>
                  <a:gd name="T44" fmla="*/ 7 w 152"/>
                  <a:gd name="T45" fmla="*/ 4 h 123"/>
                  <a:gd name="T46" fmla="*/ 9 w 152"/>
                  <a:gd name="T47" fmla="*/ 5 h 123"/>
                  <a:gd name="T48" fmla="*/ 10 w 152"/>
                  <a:gd name="T49" fmla="*/ 6 h 123"/>
                  <a:gd name="T50" fmla="*/ 10 w 152"/>
                  <a:gd name="T51" fmla="*/ 7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1" name="Freeform 225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5 h 148"/>
                  <a:gd name="T2" fmla="*/ 0 w 136"/>
                  <a:gd name="T3" fmla="*/ 2 h 148"/>
                  <a:gd name="T4" fmla="*/ 1 w 136"/>
                  <a:gd name="T5" fmla="*/ 2 h 148"/>
                  <a:gd name="T6" fmla="*/ 1 w 136"/>
                  <a:gd name="T7" fmla="*/ 1 h 148"/>
                  <a:gd name="T8" fmla="*/ 1 w 136"/>
                  <a:gd name="T9" fmla="*/ 1 h 148"/>
                  <a:gd name="T10" fmla="*/ 2 w 136"/>
                  <a:gd name="T11" fmla="*/ 1 h 148"/>
                  <a:gd name="T12" fmla="*/ 2 w 136"/>
                  <a:gd name="T13" fmla="*/ 1 h 148"/>
                  <a:gd name="T14" fmla="*/ 3 w 136"/>
                  <a:gd name="T15" fmla="*/ 1 h 148"/>
                  <a:gd name="T16" fmla="*/ 4 w 136"/>
                  <a:gd name="T17" fmla="*/ 1 h 148"/>
                  <a:gd name="T18" fmla="*/ 5 w 136"/>
                  <a:gd name="T19" fmla="*/ 1 h 148"/>
                  <a:gd name="T20" fmla="*/ 6 w 136"/>
                  <a:gd name="T21" fmla="*/ 1 h 148"/>
                  <a:gd name="T22" fmla="*/ 6 w 136"/>
                  <a:gd name="T23" fmla="*/ 1 h 148"/>
                  <a:gd name="T24" fmla="*/ 7 w 136"/>
                  <a:gd name="T25" fmla="*/ 1 h 148"/>
                  <a:gd name="T26" fmla="*/ 9 w 136"/>
                  <a:gd name="T27" fmla="*/ 2 h 148"/>
                  <a:gd name="T28" fmla="*/ 9 w 136"/>
                  <a:gd name="T29" fmla="*/ 2 h 148"/>
                  <a:gd name="T30" fmla="*/ 9 w 136"/>
                  <a:gd name="T31" fmla="*/ 5 h 148"/>
                  <a:gd name="T32" fmla="*/ 9 w 136"/>
                  <a:gd name="T33" fmla="*/ 5 h 148"/>
                  <a:gd name="T34" fmla="*/ 9 w 136"/>
                  <a:gd name="T35" fmla="*/ 6 h 148"/>
                  <a:gd name="T36" fmla="*/ 9 w 136"/>
                  <a:gd name="T37" fmla="*/ 7 h 148"/>
                  <a:gd name="T38" fmla="*/ 7 w 136"/>
                  <a:gd name="T39" fmla="*/ 7 h 148"/>
                  <a:gd name="T40" fmla="*/ 7 w 136"/>
                  <a:gd name="T41" fmla="*/ 7 h 148"/>
                  <a:gd name="T42" fmla="*/ 6 w 136"/>
                  <a:gd name="T43" fmla="*/ 7 h 148"/>
                  <a:gd name="T44" fmla="*/ 5 w 136"/>
                  <a:gd name="T45" fmla="*/ 9 h 148"/>
                  <a:gd name="T46" fmla="*/ 5 w 136"/>
                  <a:gd name="T47" fmla="*/ 9 h 148"/>
                  <a:gd name="T48" fmla="*/ 3 w 136"/>
                  <a:gd name="T49" fmla="*/ 9 h 148"/>
                  <a:gd name="T50" fmla="*/ 2 w 136"/>
                  <a:gd name="T51" fmla="*/ 9 h 148"/>
                  <a:gd name="T52" fmla="*/ 2 w 136"/>
                  <a:gd name="T53" fmla="*/ 7 h 148"/>
                  <a:gd name="T54" fmla="*/ 1 w 136"/>
                  <a:gd name="T55" fmla="*/ 7 h 148"/>
                  <a:gd name="T56" fmla="*/ 1 w 136"/>
                  <a:gd name="T57" fmla="*/ 7 h 148"/>
                  <a:gd name="T58" fmla="*/ 1 w 136"/>
                  <a:gd name="T59" fmla="*/ 7 h 148"/>
                  <a:gd name="T60" fmla="*/ 1 w 136"/>
                  <a:gd name="T61" fmla="*/ 6 h 148"/>
                  <a:gd name="T62" fmla="*/ 1 w 136"/>
                  <a:gd name="T63" fmla="*/ 5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2" name="Freeform 226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2 w 39"/>
                  <a:gd name="T1" fmla="*/ 3 h 40"/>
                  <a:gd name="T2" fmla="*/ 2 w 39"/>
                  <a:gd name="T3" fmla="*/ 3 h 40"/>
                  <a:gd name="T4" fmla="*/ 3 w 39"/>
                  <a:gd name="T5" fmla="*/ 3 h 40"/>
                  <a:gd name="T6" fmla="*/ 3 w 39"/>
                  <a:gd name="T7" fmla="*/ 2 h 40"/>
                  <a:gd name="T8" fmla="*/ 3 w 39"/>
                  <a:gd name="T9" fmla="*/ 2 h 40"/>
                  <a:gd name="T10" fmla="*/ 3 w 39"/>
                  <a:gd name="T11" fmla="*/ 1 h 40"/>
                  <a:gd name="T12" fmla="*/ 3 w 39"/>
                  <a:gd name="T13" fmla="*/ 1 h 40"/>
                  <a:gd name="T14" fmla="*/ 2 w 39"/>
                  <a:gd name="T15" fmla="*/ 1 h 40"/>
                  <a:gd name="T16" fmla="*/ 2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2 h 40"/>
                  <a:gd name="T26" fmla="*/ 1 w 39"/>
                  <a:gd name="T27" fmla="*/ 2 h 40"/>
                  <a:gd name="T28" fmla="*/ 1 w 39"/>
                  <a:gd name="T29" fmla="*/ 3 h 40"/>
                  <a:gd name="T30" fmla="*/ 1 w 39"/>
                  <a:gd name="T31" fmla="*/ 3 h 40"/>
                  <a:gd name="T32" fmla="*/ 2 w 39"/>
                  <a:gd name="T33" fmla="*/ 3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3" name="Freeform 227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5 h 147"/>
                  <a:gd name="T2" fmla="*/ 0 w 136"/>
                  <a:gd name="T3" fmla="*/ 3 h 147"/>
                  <a:gd name="T4" fmla="*/ 1 w 136"/>
                  <a:gd name="T5" fmla="*/ 3 h 147"/>
                  <a:gd name="T6" fmla="*/ 1 w 136"/>
                  <a:gd name="T7" fmla="*/ 2 h 147"/>
                  <a:gd name="T8" fmla="*/ 1 w 136"/>
                  <a:gd name="T9" fmla="*/ 2 h 147"/>
                  <a:gd name="T10" fmla="*/ 2 w 136"/>
                  <a:gd name="T11" fmla="*/ 2 h 147"/>
                  <a:gd name="T12" fmla="*/ 2 w 136"/>
                  <a:gd name="T13" fmla="*/ 1 h 147"/>
                  <a:gd name="T14" fmla="*/ 3 w 136"/>
                  <a:gd name="T15" fmla="*/ 1 h 147"/>
                  <a:gd name="T16" fmla="*/ 4 w 136"/>
                  <a:gd name="T17" fmla="*/ 1 h 147"/>
                  <a:gd name="T18" fmla="*/ 5 w 136"/>
                  <a:gd name="T19" fmla="*/ 1 h 147"/>
                  <a:gd name="T20" fmla="*/ 6 w 136"/>
                  <a:gd name="T21" fmla="*/ 2 h 147"/>
                  <a:gd name="T22" fmla="*/ 6 w 136"/>
                  <a:gd name="T23" fmla="*/ 2 h 147"/>
                  <a:gd name="T24" fmla="*/ 7 w 136"/>
                  <a:gd name="T25" fmla="*/ 2 h 147"/>
                  <a:gd name="T26" fmla="*/ 9 w 136"/>
                  <a:gd name="T27" fmla="*/ 2 h 147"/>
                  <a:gd name="T28" fmla="*/ 9 w 136"/>
                  <a:gd name="T29" fmla="*/ 3 h 147"/>
                  <a:gd name="T30" fmla="*/ 9 w 136"/>
                  <a:gd name="T31" fmla="*/ 5 h 147"/>
                  <a:gd name="T32" fmla="*/ 9 w 136"/>
                  <a:gd name="T33" fmla="*/ 5 h 147"/>
                  <a:gd name="T34" fmla="*/ 9 w 136"/>
                  <a:gd name="T35" fmla="*/ 7 h 147"/>
                  <a:gd name="T36" fmla="*/ 9 w 136"/>
                  <a:gd name="T37" fmla="*/ 8 h 147"/>
                  <a:gd name="T38" fmla="*/ 7 w 136"/>
                  <a:gd name="T39" fmla="*/ 8 h 147"/>
                  <a:gd name="T40" fmla="*/ 7 w 136"/>
                  <a:gd name="T41" fmla="*/ 8 h 147"/>
                  <a:gd name="T42" fmla="*/ 6 w 136"/>
                  <a:gd name="T43" fmla="*/ 8 h 147"/>
                  <a:gd name="T44" fmla="*/ 5 w 136"/>
                  <a:gd name="T45" fmla="*/ 9 h 147"/>
                  <a:gd name="T46" fmla="*/ 5 w 136"/>
                  <a:gd name="T47" fmla="*/ 10 h 147"/>
                  <a:gd name="T48" fmla="*/ 3 w 136"/>
                  <a:gd name="T49" fmla="*/ 10 h 147"/>
                  <a:gd name="T50" fmla="*/ 2 w 136"/>
                  <a:gd name="T51" fmla="*/ 9 h 147"/>
                  <a:gd name="T52" fmla="*/ 2 w 136"/>
                  <a:gd name="T53" fmla="*/ 8 h 147"/>
                  <a:gd name="T54" fmla="*/ 1 w 136"/>
                  <a:gd name="T55" fmla="*/ 8 h 147"/>
                  <a:gd name="T56" fmla="*/ 1 w 136"/>
                  <a:gd name="T57" fmla="*/ 8 h 147"/>
                  <a:gd name="T58" fmla="*/ 1 w 136"/>
                  <a:gd name="T59" fmla="*/ 8 h 147"/>
                  <a:gd name="T60" fmla="*/ 1 w 136"/>
                  <a:gd name="T61" fmla="*/ 7 h 147"/>
                  <a:gd name="T62" fmla="*/ 1 w 136"/>
                  <a:gd name="T63" fmla="*/ 6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4" name="Freeform 228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2 w 39"/>
                  <a:gd name="T1" fmla="*/ 3 h 39"/>
                  <a:gd name="T2" fmla="*/ 2 w 39"/>
                  <a:gd name="T3" fmla="*/ 3 h 39"/>
                  <a:gd name="T4" fmla="*/ 3 w 39"/>
                  <a:gd name="T5" fmla="*/ 3 h 39"/>
                  <a:gd name="T6" fmla="*/ 3 w 39"/>
                  <a:gd name="T7" fmla="*/ 2 h 39"/>
                  <a:gd name="T8" fmla="*/ 3 w 39"/>
                  <a:gd name="T9" fmla="*/ 2 h 39"/>
                  <a:gd name="T10" fmla="*/ 3 w 39"/>
                  <a:gd name="T11" fmla="*/ 1 h 39"/>
                  <a:gd name="T12" fmla="*/ 3 w 39"/>
                  <a:gd name="T13" fmla="*/ 1 h 39"/>
                  <a:gd name="T14" fmla="*/ 2 w 39"/>
                  <a:gd name="T15" fmla="*/ 1 h 39"/>
                  <a:gd name="T16" fmla="*/ 2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2 h 39"/>
                  <a:gd name="T26" fmla="*/ 1 w 39"/>
                  <a:gd name="T27" fmla="*/ 2 h 39"/>
                  <a:gd name="T28" fmla="*/ 1 w 39"/>
                  <a:gd name="T29" fmla="*/ 3 h 39"/>
                  <a:gd name="T30" fmla="*/ 1 w 39"/>
                  <a:gd name="T31" fmla="*/ 3 h 39"/>
                  <a:gd name="T32" fmla="*/ 2 w 39"/>
                  <a:gd name="T33" fmla="*/ 3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5" name="Freeform 229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6" name="Freeform 230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7" name="Freeform 231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8" name="Freeform 232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2 h 30"/>
                  <a:gd name="T2" fmla="*/ 1 w 29"/>
                  <a:gd name="T3" fmla="*/ 2 h 30"/>
                  <a:gd name="T4" fmla="*/ 1 w 29"/>
                  <a:gd name="T5" fmla="*/ 2 h 30"/>
                  <a:gd name="T6" fmla="*/ 1 w 29"/>
                  <a:gd name="T7" fmla="*/ 2 h 30"/>
                  <a:gd name="T8" fmla="*/ 1 w 29"/>
                  <a:gd name="T9" fmla="*/ 2 h 30"/>
                  <a:gd name="T10" fmla="*/ 1 w 29"/>
                  <a:gd name="T11" fmla="*/ 2 h 30"/>
                  <a:gd name="T12" fmla="*/ 1 w 29"/>
                  <a:gd name="T13" fmla="*/ 2 h 30"/>
                  <a:gd name="T14" fmla="*/ 0 w 29"/>
                  <a:gd name="T15" fmla="*/ 2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2 w 29"/>
                  <a:gd name="T35" fmla="*/ 0 h 30"/>
                  <a:gd name="T36" fmla="*/ 2 w 29"/>
                  <a:gd name="T37" fmla="*/ 1 h 30"/>
                  <a:gd name="T38" fmla="*/ 2 w 29"/>
                  <a:gd name="T39" fmla="*/ 1 h 30"/>
                  <a:gd name="T40" fmla="*/ 2 w 29"/>
                  <a:gd name="T41" fmla="*/ 1 h 30"/>
                  <a:gd name="T42" fmla="*/ 2 w 29"/>
                  <a:gd name="T43" fmla="*/ 1 h 30"/>
                  <a:gd name="T44" fmla="*/ 2 w 29"/>
                  <a:gd name="T45" fmla="*/ 1 h 30"/>
                  <a:gd name="T46" fmla="*/ 2 w 29"/>
                  <a:gd name="T47" fmla="*/ 1 h 30"/>
                  <a:gd name="T48" fmla="*/ 2 w 29"/>
                  <a:gd name="T49" fmla="*/ 1 h 30"/>
                  <a:gd name="T50" fmla="*/ 2 w 29"/>
                  <a:gd name="T51" fmla="*/ 2 h 30"/>
                  <a:gd name="T52" fmla="*/ 2 w 29"/>
                  <a:gd name="T53" fmla="*/ 2 h 30"/>
                  <a:gd name="T54" fmla="*/ 2 w 29"/>
                  <a:gd name="T55" fmla="*/ 2 h 30"/>
                  <a:gd name="T56" fmla="*/ 1 w 29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9" name="Freeform 233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0" name="Freeform 234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1" name="Freeform 235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2" name="Freeform 236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3" name="Freeform 237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4" name="Freeform 238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5" name="Freeform 239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1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1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6" name="Freeform 240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7" name="Freeform 241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8" name="Freeform 242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9" name="Freeform 243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4 w 58"/>
                  <a:gd name="T1" fmla="*/ 1 h 60"/>
                  <a:gd name="T2" fmla="*/ 4 w 58"/>
                  <a:gd name="T3" fmla="*/ 1 h 60"/>
                  <a:gd name="T4" fmla="*/ 4 w 58"/>
                  <a:gd name="T5" fmla="*/ 1 h 60"/>
                  <a:gd name="T6" fmla="*/ 4 w 58"/>
                  <a:gd name="T7" fmla="*/ 0 h 60"/>
                  <a:gd name="T8" fmla="*/ 4 w 58"/>
                  <a:gd name="T9" fmla="*/ 0 h 60"/>
                  <a:gd name="T10" fmla="*/ 3 w 58"/>
                  <a:gd name="T11" fmla="*/ 0 h 60"/>
                  <a:gd name="T12" fmla="*/ 3 w 58"/>
                  <a:gd name="T13" fmla="*/ 0 h 60"/>
                  <a:gd name="T14" fmla="*/ 3 w 58"/>
                  <a:gd name="T15" fmla="*/ 0 h 60"/>
                  <a:gd name="T16" fmla="*/ 2 w 58"/>
                  <a:gd name="T17" fmla="*/ 0 h 60"/>
                  <a:gd name="T18" fmla="*/ 2 w 58"/>
                  <a:gd name="T19" fmla="*/ 0 h 60"/>
                  <a:gd name="T20" fmla="*/ 1 w 58"/>
                  <a:gd name="T21" fmla="*/ 0 h 60"/>
                  <a:gd name="T22" fmla="*/ 1 w 58"/>
                  <a:gd name="T23" fmla="*/ 1 h 60"/>
                  <a:gd name="T24" fmla="*/ 0 w 58"/>
                  <a:gd name="T25" fmla="*/ 1 h 60"/>
                  <a:gd name="T26" fmla="*/ 0 w 58"/>
                  <a:gd name="T27" fmla="*/ 2 h 60"/>
                  <a:gd name="T28" fmla="*/ 1 w 58"/>
                  <a:gd name="T29" fmla="*/ 2 h 60"/>
                  <a:gd name="T30" fmla="*/ 1 w 58"/>
                  <a:gd name="T31" fmla="*/ 2 h 60"/>
                  <a:gd name="T32" fmla="*/ 1 w 58"/>
                  <a:gd name="T33" fmla="*/ 3 h 60"/>
                  <a:gd name="T34" fmla="*/ 1 w 58"/>
                  <a:gd name="T35" fmla="*/ 3 h 60"/>
                  <a:gd name="T36" fmla="*/ 2 w 58"/>
                  <a:gd name="T37" fmla="*/ 3 h 60"/>
                  <a:gd name="T38" fmla="*/ 2 w 58"/>
                  <a:gd name="T39" fmla="*/ 3 h 60"/>
                  <a:gd name="T40" fmla="*/ 2 w 58"/>
                  <a:gd name="T41" fmla="*/ 3 h 60"/>
                  <a:gd name="T42" fmla="*/ 3 w 58"/>
                  <a:gd name="T43" fmla="*/ 3 h 60"/>
                  <a:gd name="T44" fmla="*/ 3 w 58"/>
                  <a:gd name="T45" fmla="*/ 3 h 60"/>
                  <a:gd name="T46" fmla="*/ 3 w 58"/>
                  <a:gd name="T47" fmla="*/ 3 h 60"/>
                  <a:gd name="T48" fmla="*/ 4 w 58"/>
                  <a:gd name="T49" fmla="*/ 3 h 60"/>
                  <a:gd name="T50" fmla="*/ 4 w 58"/>
                  <a:gd name="T51" fmla="*/ 2 h 60"/>
                  <a:gd name="T52" fmla="*/ 4 w 58"/>
                  <a:gd name="T53" fmla="*/ 2 h 60"/>
                  <a:gd name="T54" fmla="*/ 4 w 58"/>
                  <a:gd name="T55" fmla="*/ 2 h 60"/>
                  <a:gd name="T56" fmla="*/ 4 w 58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0" name="Freeform 244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2 h 30"/>
                  <a:gd name="T2" fmla="*/ 1 w 28"/>
                  <a:gd name="T3" fmla="*/ 2 h 30"/>
                  <a:gd name="T4" fmla="*/ 1 w 28"/>
                  <a:gd name="T5" fmla="*/ 2 h 30"/>
                  <a:gd name="T6" fmla="*/ 1 w 28"/>
                  <a:gd name="T7" fmla="*/ 2 h 30"/>
                  <a:gd name="T8" fmla="*/ 1 w 28"/>
                  <a:gd name="T9" fmla="*/ 2 h 30"/>
                  <a:gd name="T10" fmla="*/ 1 w 28"/>
                  <a:gd name="T11" fmla="*/ 2 h 30"/>
                  <a:gd name="T12" fmla="*/ 1 w 28"/>
                  <a:gd name="T13" fmla="*/ 2 h 30"/>
                  <a:gd name="T14" fmla="*/ 0 w 28"/>
                  <a:gd name="T15" fmla="*/ 2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2 w 28"/>
                  <a:gd name="T35" fmla="*/ 0 h 30"/>
                  <a:gd name="T36" fmla="*/ 2 w 28"/>
                  <a:gd name="T37" fmla="*/ 1 h 30"/>
                  <a:gd name="T38" fmla="*/ 2 w 28"/>
                  <a:gd name="T39" fmla="*/ 1 h 30"/>
                  <a:gd name="T40" fmla="*/ 2 w 28"/>
                  <a:gd name="T41" fmla="*/ 1 h 30"/>
                  <a:gd name="T42" fmla="*/ 2 w 28"/>
                  <a:gd name="T43" fmla="*/ 1 h 30"/>
                  <a:gd name="T44" fmla="*/ 2 w 28"/>
                  <a:gd name="T45" fmla="*/ 1 h 30"/>
                  <a:gd name="T46" fmla="*/ 2 w 28"/>
                  <a:gd name="T47" fmla="*/ 1 h 30"/>
                  <a:gd name="T48" fmla="*/ 2 w 28"/>
                  <a:gd name="T49" fmla="*/ 1 h 30"/>
                  <a:gd name="T50" fmla="*/ 2 w 28"/>
                  <a:gd name="T51" fmla="*/ 2 h 30"/>
                  <a:gd name="T52" fmla="*/ 2 w 28"/>
                  <a:gd name="T53" fmla="*/ 2 h 30"/>
                  <a:gd name="T54" fmla="*/ 2 w 28"/>
                  <a:gd name="T55" fmla="*/ 2 h 30"/>
                  <a:gd name="T56" fmla="*/ 1 w 28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1" name="Freeform 245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3 w 60"/>
                  <a:gd name="T1" fmla="*/ 2 h 60"/>
                  <a:gd name="T2" fmla="*/ 3 w 60"/>
                  <a:gd name="T3" fmla="*/ 2 h 60"/>
                  <a:gd name="T4" fmla="*/ 3 w 60"/>
                  <a:gd name="T5" fmla="*/ 2 h 60"/>
                  <a:gd name="T6" fmla="*/ 3 w 60"/>
                  <a:gd name="T7" fmla="*/ 1 h 60"/>
                  <a:gd name="T8" fmla="*/ 3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0 w 60"/>
                  <a:gd name="T21" fmla="*/ 1 h 60"/>
                  <a:gd name="T22" fmla="*/ 0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0 w 60"/>
                  <a:gd name="T29" fmla="*/ 3 h 60"/>
                  <a:gd name="T30" fmla="*/ 0 w 60"/>
                  <a:gd name="T31" fmla="*/ 3 h 60"/>
                  <a:gd name="T32" fmla="*/ 0 w 60"/>
                  <a:gd name="T33" fmla="*/ 4 h 60"/>
                  <a:gd name="T34" fmla="*/ 0 w 60"/>
                  <a:gd name="T35" fmla="*/ 4 h 60"/>
                  <a:gd name="T36" fmla="*/ 1 w 60"/>
                  <a:gd name="T37" fmla="*/ 4 h 60"/>
                  <a:gd name="T38" fmla="*/ 1 w 60"/>
                  <a:gd name="T39" fmla="*/ 4 h 60"/>
                  <a:gd name="T40" fmla="*/ 1 w 60"/>
                  <a:gd name="T41" fmla="*/ 4 h 60"/>
                  <a:gd name="T42" fmla="*/ 2 w 60"/>
                  <a:gd name="T43" fmla="*/ 4 h 60"/>
                  <a:gd name="T44" fmla="*/ 2 w 60"/>
                  <a:gd name="T45" fmla="*/ 4 h 60"/>
                  <a:gd name="T46" fmla="*/ 2 w 60"/>
                  <a:gd name="T47" fmla="*/ 4 h 60"/>
                  <a:gd name="T48" fmla="*/ 3 w 60"/>
                  <a:gd name="T49" fmla="*/ 4 h 60"/>
                  <a:gd name="T50" fmla="*/ 3 w 60"/>
                  <a:gd name="T51" fmla="*/ 3 h 60"/>
                  <a:gd name="T52" fmla="*/ 3 w 60"/>
                  <a:gd name="T53" fmla="*/ 3 h 60"/>
                  <a:gd name="T54" fmla="*/ 3 w 60"/>
                  <a:gd name="T55" fmla="*/ 3 h 60"/>
                  <a:gd name="T56" fmla="*/ 3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2" name="Freeform 246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3" name="Freeform 247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4" name="Freeform 248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5" name="Freeform 249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4 w 60"/>
                  <a:gd name="T1" fmla="*/ 2 h 57"/>
                  <a:gd name="T2" fmla="*/ 4 w 60"/>
                  <a:gd name="T3" fmla="*/ 2 h 57"/>
                  <a:gd name="T4" fmla="*/ 4 w 60"/>
                  <a:gd name="T5" fmla="*/ 2 h 57"/>
                  <a:gd name="T6" fmla="*/ 4 w 60"/>
                  <a:gd name="T7" fmla="*/ 1 h 57"/>
                  <a:gd name="T8" fmla="*/ 4 w 60"/>
                  <a:gd name="T9" fmla="*/ 1 h 57"/>
                  <a:gd name="T10" fmla="*/ 3 w 60"/>
                  <a:gd name="T11" fmla="*/ 1 h 57"/>
                  <a:gd name="T12" fmla="*/ 3 w 60"/>
                  <a:gd name="T13" fmla="*/ 1 h 57"/>
                  <a:gd name="T14" fmla="*/ 3 w 60"/>
                  <a:gd name="T15" fmla="*/ 0 h 57"/>
                  <a:gd name="T16" fmla="*/ 2 w 60"/>
                  <a:gd name="T17" fmla="*/ 0 h 57"/>
                  <a:gd name="T18" fmla="*/ 2 w 60"/>
                  <a:gd name="T19" fmla="*/ 1 h 57"/>
                  <a:gd name="T20" fmla="*/ 1 w 60"/>
                  <a:gd name="T21" fmla="*/ 1 h 57"/>
                  <a:gd name="T22" fmla="*/ 1 w 60"/>
                  <a:gd name="T23" fmla="*/ 2 h 57"/>
                  <a:gd name="T24" fmla="*/ 0 w 60"/>
                  <a:gd name="T25" fmla="*/ 2 h 57"/>
                  <a:gd name="T26" fmla="*/ 1 w 60"/>
                  <a:gd name="T27" fmla="*/ 3 h 57"/>
                  <a:gd name="T28" fmla="*/ 1 w 60"/>
                  <a:gd name="T29" fmla="*/ 3 h 57"/>
                  <a:gd name="T30" fmla="*/ 1 w 60"/>
                  <a:gd name="T31" fmla="*/ 3 h 57"/>
                  <a:gd name="T32" fmla="*/ 1 w 60"/>
                  <a:gd name="T33" fmla="*/ 4 h 57"/>
                  <a:gd name="T34" fmla="*/ 1 w 60"/>
                  <a:gd name="T35" fmla="*/ 4 h 57"/>
                  <a:gd name="T36" fmla="*/ 2 w 60"/>
                  <a:gd name="T37" fmla="*/ 4 h 57"/>
                  <a:gd name="T38" fmla="*/ 2 w 60"/>
                  <a:gd name="T39" fmla="*/ 4 h 57"/>
                  <a:gd name="T40" fmla="*/ 2 w 60"/>
                  <a:gd name="T41" fmla="*/ 4 h 57"/>
                  <a:gd name="T42" fmla="*/ 3 w 60"/>
                  <a:gd name="T43" fmla="*/ 4 h 57"/>
                  <a:gd name="T44" fmla="*/ 3 w 60"/>
                  <a:gd name="T45" fmla="*/ 4 h 57"/>
                  <a:gd name="T46" fmla="*/ 3 w 60"/>
                  <a:gd name="T47" fmla="*/ 4 h 57"/>
                  <a:gd name="T48" fmla="*/ 4 w 60"/>
                  <a:gd name="T49" fmla="*/ 4 h 57"/>
                  <a:gd name="T50" fmla="*/ 4 w 60"/>
                  <a:gd name="T51" fmla="*/ 3 h 57"/>
                  <a:gd name="T52" fmla="*/ 4 w 60"/>
                  <a:gd name="T53" fmla="*/ 3 h 57"/>
                  <a:gd name="T54" fmla="*/ 4 w 60"/>
                  <a:gd name="T55" fmla="*/ 3 h 57"/>
                  <a:gd name="T56" fmla="*/ 4 w 60"/>
                  <a:gd name="T57" fmla="*/ 2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6" name="Freeform 250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2 h 27"/>
                  <a:gd name="T2" fmla="*/ 1 w 30"/>
                  <a:gd name="T3" fmla="*/ 2 h 27"/>
                  <a:gd name="T4" fmla="*/ 1 w 30"/>
                  <a:gd name="T5" fmla="*/ 2 h 27"/>
                  <a:gd name="T6" fmla="*/ 1 w 30"/>
                  <a:gd name="T7" fmla="*/ 2 h 27"/>
                  <a:gd name="T8" fmla="*/ 1 w 30"/>
                  <a:gd name="T9" fmla="*/ 2 h 27"/>
                  <a:gd name="T10" fmla="*/ 1 w 30"/>
                  <a:gd name="T11" fmla="*/ 2 h 27"/>
                  <a:gd name="T12" fmla="*/ 1 w 30"/>
                  <a:gd name="T13" fmla="*/ 2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2 w 30"/>
                  <a:gd name="T35" fmla="*/ 0 h 27"/>
                  <a:gd name="T36" fmla="*/ 2 w 30"/>
                  <a:gd name="T37" fmla="*/ 0 h 27"/>
                  <a:gd name="T38" fmla="*/ 2 w 30"/>
                  <a:gd name="T39" fmla="*/ 1 h 27"/>
                  <a:gd name="T40" fmla="*/ 2 w 30"/>
                  <a:gd name="T41" fmla="*/ 1 h 27"/>
                  <a:gd name="T42" fmla="*/ 2 w 30"/>
                  <a:gd name="T43" fmla="*/ 1 h 27"/>
                  <a:gd name="T44" fmla="*/ 2 w 30"/>
                  <a:gd name="T45" fmla="*/ 1 h 27"/>
                  <a:gd name="T46" fmla="*/ 2 w 30"/>
                  <a:gd name="T47" fmla="*/ 1 h 27"/>
                  <a:gd name="T48" fmla="*/ 2 w 30"/>
                  <a:gd name="T49" fmla="*/ 1 h 27"/>
                  <a:gd name="T50" fmla="*/ 2 w 30"/>
                  <a:gd name="T51" fmla="*/ 2 h 27"/>
                  <a:gd name="T52" fmla="*/ 2 w 30"/>
                  <a:gd name="T53" fmla="*/ 2 h 27"/>
                  <a:gd name="T54" fmla="*/ 2 w 30"/>
                  <a:gd name="T55" fmla="*/ 2 h 27"/>
                  <a:gd name="T56" fmla="*/ 1 w 30"/>
                  <a:gd name="T57" fmla="*/ 2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7" name="Freeform 251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8" name="Freeform 252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9" name="Freeform 253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0" name="Freeform 254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2 h 30"/>
                  <a:gd name="T2" fmla="*/ 1 w 29"/>
                  <a:gd name="T3" fmla="*/ 2 h 30"/>
                  <a:gd name="T4" fmla="*/ 1 w 29"/>
                  <a:gd name="T5" fmla="*/ 2 h 30"/>
                  <a:gd name="T6" fmla="*/ 1 w 29"/>
                  <a:gd name="T7" fmla="*/ 2 h 30"/>
                  <a:gd name="T8" fmla="*/ 1 w 29"/>
                  <a:gd name="T9" fmla="*/ 2 h 30"/>
                  <a:gd name="T10" fmla="*/ 1 w 29"/>
                  <a:gd name="T11" fmla="*/ 2 h 30"/>
                  <a:gd name="T12" fmla="*/ 1 w 29"/>
                  <a:gd name="T13" fmla="*/ 2 h 30"/>
                  <a:gd name="T14" fmla="*/ 0 w 29"/>
                  <a:gd name="T15" fmla="*/ 2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2 w 29"/>
                  <a:gd name="T35" fmla="*/ 0 h 30"/>
                  <a:gd name="T36" fmla="*/ 2 w 29"/>
                  <a:gd name="T37" fmla="*/ 1 h 30"/>
                  <a:gd name="T38" fmla="*/ 2 w 29"/>
                  <a:gd name="T39" fmla="*/ 1 h 30"/>
                  <a:gd name="T40" fmla="*/ 2 w 29"/>
                  <a:gd name="T41" fmla="*/ 1 h 30"/>
                  <a:gd name="T42" fmla="*/ 2 w 29"/>
                  <a:gd name="T43" fmla="*/ 1 h 30"/>
                  <a:gd name="T44" fmla="*/ 2 w 29"/>
                  <a:gd name="T45" fmla="*/ 1 h 30"/>
                  <a:gd name="T46" fmla="*/ 2 w 29"/>
                  <a:gd name="T47" fmla="*/ 1 h 30"/>
                  <a:gd name="T48" fmla="*/ 2 w 29"/>
                  <a:gd name="T49" fmla="*/ 1 h 30"/>
                  <a:gd name="T50" fmla="*/ 2 w 29"/>
                  <a:gd name="T51" fmla="*/ 2 h 30"/>
                  <a:gd name="T52" fmla="*/ 2 w 29"/>
                  <a:gd name="T53" fmla="*/ 2 h 30"/>
                  <a:gd name="T54" fmla="*/ 2 w 29"/>
                  <a:gd name="T55" fmla="*/ 2 h 30"/>
                  <a:gd name="T56" fmla="*/ 1 w 29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1" name="Freeform 255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4 w 59"/>
                  <a:gd name="T1" fmla="*/ 1 h 59"/>
                  <a:gd name="T2" fmla="*/ 4 w 59"/>
                  <a:gd name="T3" fmla="*/ 1 h 59"/>
                  <a:gd name="T4" fmla="*/ 4 w 59"/>
                  <a:gd name="T5" fmla="*/ 1 h 59"/>
                  <a:gd name="T6" fmla="*/ 4 w 59"/>
                  <a:gd name="T7" fmla="*/ 0 h 59"/>
                  <a:gd name="T8" fmla="*/ 4 w 59"/>
                  <a:gd name="T9" fmla="*/ 0 h 59"/>
                  <a:gd name="T10" fmla="*/ 3 w 59"/>
                  <a:gd name="T11" fmla="*/ 0 h 59"/>
                  <a:gd name="T12" fmla="*/ 3 w 59"/>
                  <a:gd name="T13" fmla="*/ 0 h 59"/>
                  <a:gd name="T14" fmla="*/ 3 w 59"/>
                  <a:gd name="T15" fmla="*/ 0 h 59"/>
                  <a:gd name="T16" fmla="*/ 2 w 59"/>
                  <a:gd name="T17" fmla="*/ 0 h 59"/>
                  <a:gd name="T18" fmla="*/ 2 w 59"/>
                  <a:gd name="T19" fmla="*/ 0 h 59"/>
                  <a:gd name="T20" fmla="*/ 1 w 59"/>
                  <a:gd name="T21" fmla="*/ 0 h 59"/>
                  <a:gd name="T22" fmla="*/ 1 w 59"/>
                  <a:gd name="T23" fmla="*/ 1 h 59"/>
                  <a:gd name="T24" fmla="*/ 0 w 59"/>
                  <a:gd name="T25" fmla="*/ 1 h 59"/>
                  <a:gd name="T26" fmla="*/ 1 w 59"/>
                  <a:gd name="T27" fmla="*/ 2 h 59"/>
                  <a:gd name="T28" fmla="*/ 1 w 59"/>
                  <a:gd name="T29" fmla="*/ 2 h 59"/>
                  <a:gd name="T30" fmla="*/ 1 w 59"/>
                  <a:gd name="T31" fmla="*/ 2 h 59"/>
                  <a:gd name="T32" fmla="*/ 1 w 59"/>
                  <a:gd name="T33" fmla="*/ 3 h 59"/>
                  <a:gd name="T34" fmla="*/ 1 w 59"/>
                  <a:gd name="T35" fmla="*/ 3 h 59"/>
                  <a:gd name="T36" fmla="*/ 2 w 59"/>
                  <a:gd name="T37" fmla="*/ 3 h 59"/>
                  <a:gd name="T38" fmla="*/ 2 w 59"/>
                  <a:gd name="T39" fmla="*/ 3 h 59"/>
                  <a:gd name="T40" fmla="*/ 2 w 59"/>
                  <a:gd name="T41" fmla="*/ 3 h 59"/>
                  <a:gd name="T42" fmla="*/ 3 w 59"/>
                  <a:gd name="T43" fmla="*/ 3 h 59"/>
                  <a:gd name="T44" fmla="*/ 3 w 59"/>
                  <a:gd name="T45" fmla="*/ 3 h 59"/>
                  <a:gd name="T46" fmla="*/ 3 w 59"/>
                  <a:gd name="T47" fmla="*/ 3 h 59"/>
                  <a:gd name="T48" fmla="*/ 4 w 59"/>
                  <a:gd name="T49" fmla="*/ 3 h 59"/>
                  <a:gd name="T50" fmla="*/ 4 w 59"/>
                  <a:gd name="T51" fmla="*/ 2 h 59"/>
                  <a:gd name="T52" fmla="*/ 4 w 59"/>
                  <a:gd name="T53" fmla="*/ 2 h 59"/>
                  <a:gd name="T54" fmla="*/ 4 w 59"/>
                  <a:gd name="T55" fmla="*/ 2 h 59"/>
                  <a:gd name="T56" fmla="*/ 4 w 59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2" name="Freeform 256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1 h 29"/>
                  <a:gd name="T2" fmla="*/ 1 w 29"/>
                  <a:gd name="T3" fmla="*/ 1 h 29"/>
                  <a:gd name="T4" fmla="*/ 1 w 29"/>
                  <a:gd name="T5" fmla="*/ 1 h 29"/>
                  <a:gd name="T6" fmla="*/ 1 w 29"/>
                  <a:gd name="T7" fmla="*/ 1 h 29"/>
                  <a:gd name="T8" fmla="*/ 1 w 29"/>
                  <a:gd name="T9" fmla="*/ 1 h 29"/>
                  <a:gd name="T10" fmla="*/ 1 w 29"/>
                  <a:gd name="T11" fmla="*/ 1 h 29"/>
                  <a:gd name="T12" fmla="*/ 1 w 29"/>
                  <a:gd name="T13" fmla="*/ 1 h 29"/>
                  <a:gd name="T14" fmla="*/ 0 w 29"/>
                  <a:gd name="T15" fmla="*/ 1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2 w 29"/>
                  <a:gd name="T35" fmla="*/ 0 h 29"/>
                  <a:gd name="T36" fmla="*/ 2 w 29"/>
                  <a:gd name="T37" fmla="*/ 0 h 29"/>
                  <a:gd name="T38" fmla="*/ 2 w 29"/>
                  <a:gd name="T39" fmla="*/ 0 h 29"/>
                  <a:gd name="T40" fmla="*/ 2 w 29"/>
                  <a:gd name="T41" fmla="*/ 0 h 29"/>
                  <a:gd name="T42" fmla="*/ 2 w 29"/>
                  <a:gd name="T43" fmla="*/ 0 h 29"/>
                  <a:gd name="T44" fmla="*/ 2 w 29"/>
                  <a:gd name="T45" fmla="*/ 0 h 29"/>
                  <a:gd name="T46" fmla="*/ 2 w 29"/>
                  <a:gd name="T47" fmla="*/ 0 h 29"/>
                  <a:gd name="T48" fmla="*/ 2 w 29"/>
                  <a:gd name="T49" fmla="*/ 0 h 29"/>
                  <a:gd name="T50" fmla="*/ 2 w 29"/>
                  <a:gd name="T51" fmla="*/ 1 h 29"/>
                  <a:gd name="T52" fmla="*/ 2 w 29"/>
                  <a:gd name="T53" fmla="*/ 1 h 29"/>
                  <a:gd name="T54" fmla="*/ 2 w 29"/>
                  <a:gd name="T55" fmla="*/ 1 h 29"/>
                  <a:gd name="T56" fmla="*/ 1 w 29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3" name="Freeform 257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4" name="Freeform 258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0 h 29"/>
                  <a:gd name="T38" fmla="*/ 2 w 30"/>
                  <a:gd name="T39" fmla="*/ 0 h 29"/>
                  <a:gd name="T40" fmla="*/ 2 w 30"/>
                  <a:gd name="T41" fmla="*/ 0 h 29"/>
                  <a:gd name="T42" fmla="*/ 2 w 30"/>
                  <a:gd name="T43" fmla="*/ 0 h 29"/>
                  <a:gd name="T44" fmla="*/ 2 w 30"/>
                  <a:gd name="T45" fmla="*/ 0 h 29"/>
                  <a:gd name="T46" fmla="*/ 2 w 30"/>
                  <a:gd name="T47" fmla="*/ 0 h 29"/>
                  <a:gd name="T48" fmla="*/ 2 w 30"/>
                  <a:gd name="T49" fmla="*/ 0 h 29"/>
                  <a:gd name="T50" fmla="*/ 2 w 30"/>
                  <a:gd name="T51" fmla="*/ 1 h 29"/>
                  <a:gd name="T52" fmla="*/ 2 w 30"/>
                  <a:gd name="T53" fmla="*/ 1 h 29"/>
                  <a:gd name="T54" fmla="*/ 2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5" name="Freeform 259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6" name="Freeform 260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7" name="Freeform 261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8" name="Freeform 262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9" name="Freeform 263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4 w 58"/>
                  <a:gd name="T1" fmla="*/ 2 h 58"/>
                  <a:gd name="T2" fmla="*/ 4 w 58"/>
                  <a:gd name="T3" fmla="*/ 2 h 58"/>
                  <a:gd name="T4" fmla="*/ 4 w 58"/>
                  <a:gd name="T5" fmla="*/ 2 h 58"/>
                  <a:gd name="T6" fmla="*/ 4 w 58"/>
                  <a:gd name="T7" fmla="*/ 1 h 58"/>
                  <a:gd name="T8" fmla="*/ 4 w 58"/>
                  <a:gd name="T9" fmla="*/ 1 h 58"/>
                  <a:gd name="T10" fmla="*/ 3 w 58"/>
                  <a:gd name="T11" fmla="*/ 1 h 58"/>
                  <a:gd name="T12" fmla="*/ 3 w 58"/>
                  <a:gd name="T13" fmla="*/ 1 h 58"/>
                  <a:gd name="T14" fmla="*/ 3 w 58"/>
                  <a:gd name="T15" fmla="*/ 0 h 58"/>
                  <a:gd name="T16" fmla="*/ 2 w 58"/>
                  <a:gd name="T17" fmla="*/ 0 h 58"/>
                  <a:gd name="T18" fmla="*/ 2 w 58"/>
                  <a:gd name="T19" fmla="*/ 1 h 58"/>
                  <a:gd name="T20" fmla="*/ 1 w 58"/>
                  <a:gd name="T21" fmla="*/ 1 h 58"/>
                  <a:gd name="T22" fmla="*/ 1 w 58"/>
                  <a:gd name="T23" fmla="*/ 2 h 58"/>
                  <a:gd name="T24" fmla="*/ 0 w 58"/>
                  <a:gd name="T25" fmla="*/ 2 h 58"/>
                  <a:gd name="T26" fmla="*/ 0 w 58"/>
                  <a:gd name="T27" fmla="*/ 3 h 58"/>
                  <a:gd name="T28" fmla="*/ 1 w 58"/>
                  <a:gd name="T29" fmla="*/ 3 h 58"/>
                  <a:gd name="T30" fmla="*/ 1 w 58"/>
                  <a:gd name="T31" fmla="*/ 3 h 58"/>
                  <a:gd name="T32" fmla="*/ 1 w 58"/>
                  <a:gd name="T33" fmla="*/ 4 h 58"/>
                  <a:gd name="T34" fmla="*/ 1 w 58"/>
                  <a:gd name="T35" fmla="*/ 4 h 58"/>
                  <a:gd name="T36" fmla="*/ 2 w 58"/>
                  <a:gd name="T37" fmla="*/ 4 h 58"/>
                  <a:gd name="T38" fmla="*/ 2 w 58"/>
                  <a:gd name="T39" fmla="*/ 4 h 58"/>
                  <a:gd name="T40" fmla="*/ 2 w 58"/>
                  <a:gd name="T41" fmla="*/ 4 h 58"/>
                  <a:gd name="T42" fmla="*/ 3 w 58"/>
                  <a:gd name="T43" fmla="*/ 4 h 58"/>
                  <a:gd name="T44" fmla="*/ 3 w 58"/>
                  <a:gd name="T45" fmla="*/ 4 h 58"/>
                  <a:gd name="T46" fmla="*/ 3 w 58"/>
                  <a:gd name="T47" fmla="*/ 4 h 58"/>
                  <a:gd name="T48" fmla="*/ 4 w 58"/>
                  <a:gd name="T49" fmla="*/ 4 h 58"/>
                  <a:gd name="T50" fmla="*/ 4 w 58"/>
                  <a:gd name="T51" fmla="*/ 3 h 58"/>
                  <a:gd name="T52" fmla="*/ 4 w 58"/>
                  <a:gd name="T53" fmla="*/ 3 h 58"/>
                  <a:gd name="T54" fmla="*/ 4 w 58"/>
                  <a:gd name="T55" fmla="*/ 3 h 58"/>
                  <a:gd name="T56" fmla="*/ 4 w 58"/>
                  <a:gd name="T57" fmla="*/ 2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0" name="Freeform 264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2 h 28"/>
                  <a:gd name="T2" fmla="*/ 0 w 29"/>
                  <a:gd name="T3" fmla="*/ 2 h 28"/>
                  <a:gd name="T4" fmla="*/ 0 w 29"/>
                  <a:gd name="T5" fmla="*/ 2 h 28"/>
                  <a:gd name="T6" fmla="*/ 0 w 29"/>
                  <a:gd name="T7" fmla="*/ 2 h 28"/>
                  <a:gd name="T8" fmla="*/ 0 w 29"/>
                  <a:gd name="T9" fmla="*/ 2 h 28"/>
                  <a:gd name="T10" fmla="*/ 0 w 29"/>
                  <a:gd name="T11" fmla="*/ 2 h 28"/>
                  <a:gd name="T12" fmla="*/ 0 w 29"/>
                  <a:gd name="T13" fmla="*/ 2 h 28"/>
                  <a:gd name="T14" fmla="*/ 0 w 29"/>
                  <a:gd name="T15" fmla="*/ 2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1 w 29"/>
                  <a:gd name="T35" fmla="*/ 0 h 28"/>
                  <a:gd name="T36" fmla="*/ 1 w 29"/>
                  <a:gd name="T37" fmla="*/ 1 h 28"/>
                  <a:gd name="T38" fmla="*/ 1 w 29"/>
                  <a:gd name="T39" fmla="*/ 1 h 28"/>
                  <a:gd name="T40" fmla="*/ 1 w 29"/>
                  <a:gd name="T41" fmla="*/ 1 h 28"/>
                  <a:gd name="T42" fmla="*/ 1 w 29"/>
                  <a:gd name="T43" fmla="*/ 1 h 28"/>
                  <a:gd name="T44" fmla="*/ 1 w 29"/>
                  <a:gd name="T45" fmla="*/ 1 h 28"/>
                  <a:gd name="T46" fmla="*/ 1 w 29"/>
                  <a:gd name="T47" fmla="*/ 1 h 28"/>
                  <a:gd name="T48" fmla="*/ 1 w 29"/>
                  <a:gd name="T49" fmla="*/ 1 h 28"/>
                  <a:gd name="T50" fmla="*/ 1 w 29"/>
                  <a:gd name="T51" fmla="*/ 2 h 28"/>
                  <a:gd name="T52" fmla="*/ 1 w 29"/>
                  <a:gd name="T53" fmla="*/ 2 h 28"/>
                  <a:gd name="T54" fmla="*/ 1 w 29"/>
                  <a:gd name="T55" fmla="*/ 2 h 28"/>
                  <a:gd name="T56" fmla="*/ 0 w 29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1" name="Freeform 265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2" name="Freeform 266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2 h 28"/>
                  <a:gd name="T2" fmla="*/ 1 w 30"/>
                  <a:gd name="T3" fmla="*/ 2 h 28"/>
                  <a:gd name="T4" fmla="*/ 1 w 30"/>
                  <a:gd name="T5" fmla="*/ 2 h 28"/>
                  <a:gd name="T6" fmla="*/ 1 w 30"/>
                  <a:gd name="T7" fmla="*/ 2 h 28"/>
                  <a:gd name="T8" fmla="*/ 1 w 30"/>
                  <a:gd name="T9" fmla="*/ 2 h 28"/>
                  <a:gd name="T10" fmla="*/ 1 w 30"/>
                  <a:gd name="T11" fmla="*/ 2 h 28"/>
                  <a:gd name="T12" fmla="*/ 1 w 30"/>
                  <a:gd name="T13" fmla="*/ 2 h 28"/>
                  <a:gd name="T14" fmla="*/ 0 w 30"/>
                  <a:gd name="T15" fmla="*/ 2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2 w 30"/>
                  <a:gd name="T35" fmla="*/ 0 h 28"/>
                  <a:gd name="T36" fmla="*/ 2 w 30"/>
                  <a:gd name="T37" fmla="*/ 1 h 28"/>
                  <a:gd name="T38" fmla="*/ 2 w 30"/>
                  <a:gd name="T39" fmla="*/ 1 h 28"/>
                  <a:gd name="T40" fmla="*/ 2 w 30"/>
                  <a:gd name="T41" fmla="*/ 1 h 28"/>
                  <a:gd name="T42" fmla="*/ 2 w 30"/>
                  <a:gd name="T43" fmla="*/ 1 h 28"/>
                  <a:gd name="T44" fmla="*/ 2 w 30"/>
                  <a:gd name="T45" fmla="*/ 1 h 28"/>
                  <a:gd name="T46" fmla="*/ 2 w 30"/>
                  <a:gd name="T47" fmla="*/ 1 h 28"/>
                  <a:gd name="T48" fmla="*/ 2 w 30"/>
                  <a:gd name="T49" fmla="*/ 1 h 28"/>
                  <a:gd name="T50" fmla="*/ 2 w 30"/>
                  <a:gd name="T51" fmla="*/ 2 h 28"/>
                  <a:gd name="T52" fmla="*/ 2 w 30"/>
                  <a:gd name="T53" fmla="*/ 2 h 28"/>
                  <a:gd name="T54" fmla="*/ 2 w 30"/>
                  <a:gd name="T55" fmla="*/ 2 h 28"/>
                  <a:gd name="T56" fmla="*/ 1 w 30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3" name="Freeform 267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1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1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4" name="Freeform 268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5" name="Freeform 269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6" name="Freeform 270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7" name="Freeform 271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8" name="Freeform 272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9" name="Freeform 273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0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0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40" name="Freeform 274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2 h 28"/>
                  <a:gd name="T2" fmla="*/ 0 w 29"/>
                  <a:gd name="T3" fmla="*/ 2 h 28"/>
                  <a:gd name="T4" fmla="*/ 0 w 29"/>
                  <a:gd name="T5" fmla="*/ 2 h 28"/>
                  <a:gd name="T6" fmla="*/ 0 w 29"/>
                  <a:gd name="T7" fmla="*/ 2 h 28"/>
                  <a:gd name="T8" fmla="*/ 0 w 29"/>
                  <a:gd name="T9" fmla="*/ 2 h 28"/>
                  <a:gd name="T10" fmla="*/ 0 w 29"/>
                  <a:gd name="T11" fmla="*/ 2 h 28"/>
                  <a:gd name="T12" fmla="*/ 0 w 29"/>
                  <a:gd name="T13" fmla="*/ 2 h 28"/>
                  <a:gd name="T14" fmla="*/ 0 w 29"/>
                  <a:gd name="T15" fmla="*/ 2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1 w 29"/>
                  <a:gd name="T35" fmla="*/ 0 h 28"/>
                  <a:gd name="T36" fmla="*/ 1 w 29"/>
                  <a:gd name="T37" fmla="*/ 1 h 28"/>
                  <a:gd name="T38" fmla="*/ 1 w 29"/>
                  <a:gd name="T39" fmla="*/ 1 h 28"/>
                  <a:gd name="T40" fmla="*/ 1 w 29"/>
                  <a:gd name="T41" fmla="*/ 1 h 28"/>
                  <a:gd name="T42" fmla="*/ 1 w 29"/>
                  <a:gd name="T43" fmla="*/ 1 h 28"/>
                  <a:gd name="T44" fmla="*/ 1 w 29"/>
                  <a:gd name="T45" fmla="*/ 1 h 28"/>
                  <a:gd name="T46" fmla="*/ 1 w 29"/>
                  <a:gd name="T47" fmla="*/ 1 h 28"/>
                  <a:gd name="T48" fmla="*/ 1 w 29"/>
                  <a:gd name="T49" fmla="*/ 1 h 28"/>
                  <a:gd name="T50" fmla="*/ 1 w 29"/>
                  <a:gd name="T51" fmla="*/ 2 h 28"/>
                  <a:gd name="T52" fmla="*/ 1 w 29"/>
                  <a:gd name="T53" fmla="*/ 2 h 28"/>
                  <a:gd name="T54" fmla="*/ 1 w 29"/>
                  <a:gd name="T55" fmla="*/ 2 h 28"/>
                  <a:gd name="T56" fmla="*/ 0 w 29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41" name="Freeform 275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42" name="Freeform 276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43" name="Freeform 277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44" name="Freeform 278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45" name="Freeform 279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4 w 58"/>
                  <a:gd name="T1" fmla="*/ 2 h 59"/>
                  <a:gd name="T2" fmla="*/ 4 w 58"/>
                  <a:gd name="T3" fmla="*/ 2 h 59"/>
                  <a:gd name="T4" fmla="*/ 4 w 58"/>
                  <a:gd name="T5" fmla="*/ 2 h 59"/>
                  <a:gd name="T6" fmla="*/ 4 w 58"/>
                  <a:gd name="T7" fmla="*/ 1 h 59"/>
                  <a:gd name="T8" fmla="*/ 4 w 58"/>
                  <a:gd name="T9" fmla="*/ 1 h 59"/>
                  <a:gd name="T10" fmla="*/ 3 w 58"/>
                  <a:gd name="T11" fmla="*/ 1 h 59"/>
                  <a:gd name="T12" fmla="*/ 3 w 58"/>
                  <a:gd name="T13" fmla="*/ 1 h 59"/>
                  <a:gd name="T14" fmla="*/ 3 w 58"/>
                  <a:gd name="T15" fmla="*/ 0 h 59"/>
                  <a:gd name="T16" fmla="*/ 2 w 58"/>
                  <a:gd name="T17" fmla="*/ 0 h 59"/>
                  <a:gd name="T18" fmla="*/ 2 w 58"/>
                  <a:gd name="T19" fmla="*/ 1 h 59"/>
                  <a:gd name="T20" fmla="*/ 1 w 58"/>
                  <a:gd name="T21" fmla="*/ 1 h 59"/>
                  <a:gd name="T22" fmla="*/ 1 w 58"/>
                  <a:gd name="T23" fmla="*/ 2 h 59"/>
                  <a:gd name="T24" fmla="*/ 0 w 58"/>
                  <a:gd name="T25" fmla="*/ 2 h 59"/>
                  <a:gd name="T26" fmla="*/ 0 w 58"/>
                  <a:gd name="T27" fmla="*/ 3 h 59"/>
                  <a:gd name="T28" fmla="*/ 1 w 58"/>
                  <a:gd name="T29" fmla="*/ 3 h 59"/>
                  <a:gd name="T30" fmla="*/ 1 w 58"/>
                  <a:gd name="T31" fmla="*/ 3 h 59"/>
                  <a:gd name="T32" fmla="*/ 1 w 58"/>
                  <a:gd name="T33" fmla="*/ 4 h 59"/>
                  <a:gd name="T34" fmla="*/ 1 w 58"/>
                  <a:gd name="T35" fmla="*/ 4 h 59"/>
                  <a:gd name="T36" fmla="*/ 2 w 58"/>
                  <a:gd name="T37" fmla="*/ 4 h 59"/>
                  <a:gd name="T38" fmla="*/ 2 w 58"/>
                  <a:gd name="T39" fmla="*/ 4 h 59"/>
                  <a:gd name="T40" fmla="*/ 2 w 58"/>
                  <a:gd name="T41" fmla="*/ 4 h 59"/>
                  <a:gd name="T42" fmla="*/ 3 w 58"/>
                  <a:gd name="T43" fmla="*/ 4 h 59"/>
                  <a:gd name="T44" fmla="*/ 3 w 58"/>
                  <a:gd name="T45" fmla="*/ 4 h 59"/>
                  <a:gd name="T46" fmla="*/ 3 w 58"/>
                  <a:gd name="T47" fmla="*/ 4 h 59"/>
                  <a:gd name="T48" fmla="*/ 4 w 58"/>
                  <a:gd name="T49" fmla="*/ 4 h 59"/>
                  <a:gd name="T50" fmla="*/ 4 w 58"/>
                  <a:gd name="T51" fmla="*/ 3 h 59"/>
                  <a:gd name="T52" fmla="*/ 4 w 58"/>
                  <a:gd name="T53" fmla="*/ 3 h 59"/>
                  <a:gd name="T54" fmla="*/ 4 w 58"/>
                  <a:gd name="T55" fmla="*/ 3 h 59"/>
                  <a:gd name="T56" fmla="*/ 4 w 58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46" name="Freeform 280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1 h 29"/>
                  <a:gd name="T2" fmla="*/ 1 w 28"/>
                  <a:gd name="T3" fmla="*/ 1 h 29"/>
                  <a:gd name="T4" fmla="*/ 1 w 28"/>
                  <a:gd name="T5" fmla="*/ 1 h 29"/>
                  <a:gd name="T6" fmla="*/ 1 w 28"/>
                  <a:gd name="T7" fmla="*/ 1 h 29"/>
                  <a:gd name="T8" fmla="*/ 1 w 28"/>
                  <a:gd name="T9" fmla="*/ 1 h 29"/>
                  <a:gd name="T10" fmla="*/ 1 w 28"/>
                  <a:gd name="T11" fmla="*/ 1 h 29"/>
                  <a:gd name="T12" fmla="*/ 1 w 28"/>
                  <a:gd name="T13" fmla="*/ 1 h 29"/>
                  <a:gd name="T14" fmla="*/ 0 w 28"/>
                  <a:gd name="T15" fmla="*/ 1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2 w 28"/>
                  <a:gd name="T35" fmla="*/ 0 h 29"/>
                  <a:gd name="T36" fmla="*/ 2 w 28"/>
                  <a:gd name="T37" fmla="*/ 0 h 29"/>
                  <a:gd name="T38" fmla="*/ 2 w 28"/>
                  <a:gd name="T39" fmla="*/ 0 h 29"/>
                  <a:gd name="T40" fmla="*/ 2 w 28"/>
                  <a:gd name="T41" fmla="*/ 0 h 29"/>
                  <a:gd name="T42" fmla="*/ 2 w 28"/>
                  <a:gd name="T43" fmla="*/ 0 h 29"/>
                  <a:gd name="T44" fmla="*/ 2 w 28"/>
                  <a:gd name="T45" fmla="*/ 0 h 29"/>
                  <a:gd name="T46" fmla="*/ 2 w 28"/>
                  <a:gd name="T47" fmla="*/ 0 h 29"/>
                  <a:gd name="T48" fmla="*/ 2 w 28"/>
                  <a:gd name="T49" fmla="*/ 0 h 29"/>
                  <a:gd name="T50" fmla="*/ 2 w 28"/>
                  <a:gd name="T51" fmla="*/ 1 h 29"/>
                  <a:gd name="T52" fmla="*/ 2 w 28"/>
                  <a:gd name="T53" fmla="*/ 1 h 29"/>
                  <a:gd name="T54" fmla="*/ 2 w 28"/>
                  <a:gd name="T55" fmla="*/ 1 h 29"/>
                  <a:gd name="T56" fmla="*/ 1 w 28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47" name="Freeform 281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4 w 60"/>
                  <a:gd name="T1" fmla="*/ 2 h 58"/>
                  <a:gd name="T2" fmla="*/ 4 w 60"/>
                  <a:gd name="T3" fmla="*/ 2 h 58"/>
                  <a:gd name="T4" fmla="*/ 4 w 60"/>
                  <a:gd name="T5" fmla="*/ 2 h 58"/>
                  <a:gd name="T6" fmla="*/ 4 w 60"/>
                  <a:gd name="T7" fmla="*/ 1 h 58"/>
                  <a:gd name="T8" fmla="*/ 4 w 60"/>
                  <a:gd name="T9" fmla="*/ 1 h 58"/>
                  <a:gd name="T10" fmla="*/ 3 w 60"/>
                  <a:gd name="T11" fmla="*/ 1 h 58"/>
                  <a:gd name="T12" fmla="*/ 3 w 60"/>
                  <a:gd name="T13" fmla="*/ 1 h 58"/>
                  <a:gd name="T14" fmla="*/ 3 w 60"/>
                  <a:gd name="T15" fmla="*/ 0 h 58"/>
                  <a:gd name="T16" fmla="*/ 2 w 60"/>
                  <a:gd name="T17" fmla="*/ 0 h 58"/>
                  <a:gd name="T18" fmla="*/ 2 w 60"/>
                  <a:gd name="T19" fmla="*/ 1 h 58"/>
                  <a:gd name="T20" fmla="*/ 1 w 60"/>
                  <a:gd name="T21" fmla="*/ 1 h 58"/>
                  <a:gd name="T22" fmla="*/ 1 w 60"/>
                  <a:gd name="T23" fmla="*/ 2 h 58"/>
                  <a:gd name="T24" fmla="*/ 0 w 60"/>
                  <a:gd name="T25" fmla="*/ 2 h 58"/>
                  <a:gd name="T26" fmla="*/ 1 w 60"/>
                  <a:gd name="T27" fmla="*/ 3 h 58"/>
                  <a:gd name="T28" fmla="*/ 1 w 60"/>
                  <a:gd name="T29" fmla="*/ 3 h 58"/>
                  <a:gd name="T30" fmla="*/ 1 w 60"/>
                  <a:gd name="T31" fmla="*/ 3 h 58"/>
                  <a:gd name="T32" fmla="*/ 1 w 60"/>
                  <a:gd name="T33" fmla="*/ 4 h 58"/>
                  <a:gd name="T34" fmla="*/ 1 w 60"/>
                  <a:gd name="T35" fmla="*/ 4 h 58"/>
                  <a:gd name="T36" fmla="*/ 2 w 60"/>
                  <a:gd name="T37" fmla="*/ 4 h 58"/>
                  <a:gd name="T38" fmla="*/ 2 w 60"/>
                  <a:gd name="T39" fmla="*/ 4 h 58"/>
                  <a:gd name="T40" fmla="*/ 2 w 60"/>
                  <a:gd name="T41" fmla="*/ 4 h 58"/>
                  <a:gd name="T42" fmla="*/ 3 w 60"/>
                  <a:gd name="T43" fmla="*/ 4 h 58"/>
                  <a:gd name="T44" fmla="*/ 3 w 60"/>
                  <a:gd name="T45" fmla="*/ 4 h 58"/>
                  <a:gd name="T46" fmla="*/ 3 w 60"/>
                  <a:gd name="T47" fmla="*/ 4 h 58"/>
                  <a:gd name="T48" fmla="*/ 4 w 60"/>
                  <a:gd name="T49" fmla="*/ 4 h 58"/>
                  <a:gd name="T50" fmla="*/ 4 w 60"/>
                  <a:gd name="T51" fmla="*/ 3 h 58"/>
                  <a:gd name="T52" fmla="*/ 4 w 60"/>
                  <a:gd name="T53" fmla="*/ 3 h 58"/>
                  <a:gd name="T54" fmla="*/ 4 w 60"/>
                  <a:gd name="T55" fmla="*/ 3 h 58"/>
                  <a:gd name="T56" fmla="*/ 4 w 60"/>
                  <a:gd name="T57" fmla="*/ 2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48" name="Freeform 282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2 h 28"/>
                  <a:gd name="T2" fmla="*/ 1 w 30"/>
                  <a:gd name="T3" fmla="*/ 2 h 28"/>
                  <a:gd name="T4" fmla="*/ 1 w 30"/>
                  <a:gd name="T5" fmla="*/ 2 h 28"/>
                  <a:gd name="T6" fmla="*/ 1 w 30"/>
                  <a:gd name="T7" fmla="*/ 2 h 28"/>
                  <a:gd name="T8" fmla="*/ 1 w 30"/>
                  <a:gd name="T9" fmla="*/ 2 h 28"/>
                  <a:gd name="T10" fmla="*/ 1 w 30"/>
                  <a:gd name="T11" fmla="*/ 2 h 28"/>
                  <a:gd name="T12" fmla="*/ 1 w 30"/>
                  <a:gd name="T13" fmla="*/ 2 h 28"/>
                  <a:gd name="T14" fmla="*/ 0 w 30"/>
                  <a:gd name="T15" fmla="*/ 2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2 w 30"/>
                  <a:gd name="T35" fmla="*/ 0 h 28"/>
                  <a:gd name="T36" fmla="*/ 2 w 30"/>
                  <a:gd name="T37" fmla="*/ 1 h 28"/>
                  <a:gd name="T38" fmla="*/ 2 w 30"/>
                  <a:gd name="T39" fmla="*/ 1 h 28"/>
                  <a:gd name="T40" fmla="*/ 2 w 30"/>
                  <a:gd name="T41" fmla="*/ 1 h 28"/>
                  <a:gd name="T42" fmla="*/ 2 w 30"/>
                  <a:gd name="T43" fmla="*/ 1 h 28"/>
                  <a:gd name="T44" fmla="*/ 2 w 30"/>
                  <a:gd name="T45" fmla="*/ 1 h 28"/>
                  <a:gd name="T46" fmla="*/ 2 w 30"/>
                  <a:gd name="T47" fmla="*/ 1 h 28"/>
                  <a:gd name="T48" fmla="*/ 2 w 30"/>
                  <a:gd name="T49" fmla="*/ 1 h 28"/>
                  <a:gd name="T50" fmla="*/ 2 w 30"/>
                  <a:gd name="T51" fmla="*/ 2 h 28"/>
                  <a:gd name="T52" fmla="*/ 2 w 30"/>
                  <a:gd name="T53" fmla="*/ 2 h 28"/>
                  <a:gd name="T54" fmla="*/ 2 w 30"/>
                  <a:gd name="T55" fmla="*/ 2 h 28"/>
                  <a:gd name="T56" fmla="*/ 1 w 30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49" name="Freeform 283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50" name="Freeform 284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0 h 29"/>
                  <a:gd name="T38" fmla="*/ 2 w 30"/>
                  <a:gd name="T39" fmla="*/ 0 h 29"/>
                  <a:gd name="T40" fmla="*/ 2 w 30"/>
                  <a:gd name="T41" fmla="*/ 0 h 29"/>
                  <a:gd name="T42" fmla="*/ 2 w 30"/>
                  <a:gd name="T43" fmla="*/ 0 h 29"/>
                  <a:gd name="T44" fmla="*/ 2 w 30"/>
                  <a:gd name="T45" fmla="*/ 0 h 29"/>
                  <a:gd name="T46" fmla="*/ 2 w 30"/>
                  <a:gd name="T47" fmla="*/ 0 h 29"/>
                  <a:gd name="T48" fmla="*/ 2 w 30"/>
                  <a:gd name="T49" fmla="*/ 0 h 29"/>
                  <a:gd name="T50" fmla="*/ 2 w 30"/>
                  <a:gd name="T51" fmla="*/ 1 h 29"/>
                  <a:gd name="T52" fmla="*/ 2 w 30"/>
                  <a:gd name="T53" fmla="*/ 1 h 29"/>
                  <a:gd name="T54" fmla="*/ 2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51" name="Freeform 285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52" name="Freeform 286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53" name="Freeform 287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4 w 58"/>
                  <a:gd name="T1" fmla="*/ 2 h 59"/>
                  <a:gd name="T2" fmla="*/ 4 w 58"/>
                  <a:gd name="T3" fmla="*/ 2 h 59"/>
                  <a:gd name="T4" fmla="*/ 4 w 58"/>
                  <a:gd name="T5" fmla="*/ 2 h 59"/>
                  <a:gd name="T6" fmla="*/ 4 w 58"/>
                  <a:gd name="T7" fmla="*/ 1 h 59"/>
                  <a:gd name="T8" fmla="*/ 4 w 58"/>
                  <a:gd name="T9" fmla="*/ 1 h 59"/>
                  <a:gd name="T10" fmla="*/ 3 w 58"/>
                  <a:gd name="T11" fmla="*/ 1 h 59"/>
                  <a:gd name="T12" fmla="*/ 3 w 58"/>
                  <a:gd name="T13" fmla="*/ 1 h 59"/>
                  <a:gd name="T14" fmla="*/ 3 w 58"/>
                  <a:gd name="T15" fmla="*/ 0 h 59"/>
                  <a:gd name="T16" fmla="*/ 2 w 58"/>
                  <a:gd name="T17" fmla="*/ 0 h 59"/>
                  <a:gd name="T18" fmla="*/ 2 w 58"/>
                  <a:gd name="T19" fmla="*/ 1 h 59"/>
                  <a:gd name="T20" fmla="*/ 1 w 58"/>
                  <a:gd name="T21" fmla="*/ 1 h 59"/>
                  <a:gd name="T22" fmla="*/ 1 w 58"/>
                  <a:gd name="T23" fmla="*/ 2 h 59"/>
                  <a:gd name="T24" fmla="*/ 0 w 58"/>
                  <a:gd name="T25" fmla="*/ 2 h 59"/>
                  <a:gd name="T26" fmla="*/ 0 w 58"/>
                  <a:gd name="T27" fmla="*/ 3 h 59"/>
                  <a:gd name="T28" fmla="*/ 1 w 58"/>
                  <a:gd name="T29" fmla="*/ 3 h 59"/>
                  <a:gd name="T30" fmla="*/ 1 w 58"/>
                  <a:gd name="T31" fmla="*/ 3 h 59"/>
                  <a:gd name="T32" fmla="*/ 1 w 58"/>
                  <a:gd name="T33" fmla="*/ 4 h 59"/>
                  <a:gd name="T34" fmla="*/ 1 w 58"/>
                  <a:gd name="T35" fmla="*/ 4 h 59"/>
                  <a:gd name="T36" fmla="*/ 2 w 58"/>
                  <a:gd name="T37" fmla="*/ 4 h 59"/>
                  <a:gd name="T38" fmla="*/ 2 w 58"/>
                  <a:gd name="T39" fmla="*/ 4 h 59"/>
                  <a:gd name="T40" fmla="*/ 2 w 58"/>
                  <a:gd name="T41" fmla="*/ 4 h 59"/>
                  <a:gd name="T42" fmla="*/ 3 w 58"/>
                  <a:gd name="T43" fmla="*/ 4 h 59"/>
                  <a:gd name="T44" fmla="*/ 3 w 58"/>
                  <a:gd name="T45" fmla="*/ 4 h 59"/>
                  <a:gd name="T46" fmla="*/ 3 w 58"/>
                  <a:gd name="T47" fmla="*/ 4 h 59"/>
                  <a:gd name="T48" fmla="*/ 4 w 58"/>
                  <a:gd name="T49" fmla="*/ 4 h 59"/>
                  <a:gd name="T50" fmla="*/ 4 w 58"/>
                  <a:gd name="T51" fmla="*/ 3 h 59"/>
                  <a:gd name="T52" fmla="*/ 4 w 58"/>
                  <a:gd name="T53" fmla="*/ 3 h 59"/>
                  <a:gd name="T54" fmla="*/ 4 w 58"/>
                  <a:gd name="T55" fmla="*/ 3 h 59"/>
                  <a:gd name="T56" fmla="*/ 4 w 58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54" name="Freeform 288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1 h 29"/>
                  <a:gd name="T2" fmla="*/ 1 w 29"/>
                  <a:gd name="T3" fmla="*/ 1 h 29"/>
                  <a:gd name="T4" fmla="*/ 1 w 29"/>
                  <a:gd name="T5" fmla="*/ 1 h 29"/>
                  <a:gd name="T6" fmla="*/ 1 w 29"/>
                  <a:gd name="T7" fmla="*/ 1 h 29"/>
                  <a:gd name="T8" fmla="*/ 1 w 29"/>
                  <a:gd name="T9" fmla="*/ 1 h 29"/>
                  <a:gd name="T10" fmla="*/ 1 w 29"/>
                  <a:gd name="T11" fmla="*/ 1 h 29"/>
                  <a:gd name="T12" fmla="*/ 1 w 29"/>
                  <a:gd name="T13" fmla="*/ 1 h 29"/>
                  <a:gd name="T14" fmla="*/ 0 w 29"/>
                  <a:gd name="T15" fmla="*/ 1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2 w 29"/>
                  <a:gd name="T35" fmla="*/ 0 h 29"/>
                  <a:gd name="T36" fmla="*/ 2 w 29"/>
                  <a:gd name="T37" fmla="*/ 0 h 29"/>
                  <a:gd name="T38" fmla="*/ 2 w 29"/>
                  <a:gd name="T39" fmla="*/ 0 h 29"/>
                  <a:gd name="T40" fmla="*/ 2 w 29"/>
                  <a:gd name="T41" fmla="*/ 0 h 29"/>
                  <a:gd name="T42" fmla="*/ 2 w 29"/>
                  <a:gd name="T43" fmla="*/ 0 h 29"/>
                  <a:gd name="T44" fmla="*/ 2 w 29"/>
                  <a:gd name="T45" fmla="*/ 0 h 29"/>
                  <a:gd name="T46" fmla="*/ 2 w 29"/>
                  <a:gd name="T47" fmla="*/ 0 h 29"/>
                  <a:gd name="T48" fmla="*/ 2 w 29"/>
                  <a:gd name="T49" fmla="*/ 0 h 29"/>
                  <a:gd name="T50" fmla="*/ 2 w 29"/>
                  <a:gd name="T51" fmla="*/ 1 h 29"/>
                  <a:gd name="T52" fmla="*/ 2 w 29"/>
                  <a:gd name="T53" fmla="*/ 1 h 29"/>
                  <a:gd name="T54" fmla="*/ 2 w 29"/>
                  <a:gd name="T55" fmla="*/ 1 h 29"/>
                  <a:gd name="T56" fmla="*/ 1 w 29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55" name="Freeform 289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56" name="Freeform 290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1625" y="2286000"/>
            <a:ext cx="8382000" cy="685800"/>
          </a:xfrm>
        </p:spPr>
        <p:txBody>
          <a:bodyPr>
            <a:normAutofit fontScale="62500" lnSpcReduction="20000"/>
          </a:bodyPr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Chọn đáp án đúng nhất: </a:t>
            </a:r>
          </a:p>
          <a:p>
            <a:pPr marL="609600" indent="-609600" algn="ctr" eaLnBrk="1" hangingPunct="1">
              <a:buFontTx/>
              <a:buNone/>
            </a:pPr>
            <a:r>
              <a:rPr lang="en-US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sp>
        <p:nvSpPr>
          <p:cNvPr id="410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457200" cy="457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600200" y="3810000"/>
            <a:ext cx="10422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A. Rễ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595438" y="4338638"/>
            <a:ext cx="14157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B. Thân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566863" y="4876800"/>
            <a:ext cx="106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C. Lá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576388" y="5429250"/>
            <a:ext cx="1261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D. Hoa</a:t>
            </a:r>
          </a:p>
        </p:txBody>
      </p:sp>
      <p:pic>
        <p:nvPicPr>
          <p:cNvPr id="4106" name="Picture 9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534819" y="3188494"/>
            <a:ext cx="676751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0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123406" y="3188494"/>
            <a:ext cx="676751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1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264275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2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1524000" y="5476875"/>
            <a:ext cx="533400" cy="466725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C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8600" y="27432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en-US" sz="3000" b="1" kern="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3000" b="1" kern="0" dirty="0"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sp>
        <p:nvSpPr>
          <p:cNvPr id="4112" name="Rectangle 3"/>
          <p:cNvSpPr txBox="1">
            <a:spLocks noChangeArrowheads="1"/>
          </p:cNvSpPr>
          <p:nvPr/>
        </p:nvSpPr>
        <p:spPr bwMode="auto">
          <a:xfrm>
            <a:off x="1451811" y="457200"/>
            <a:ext cx="593958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vi-VN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2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Rectangle 303"/>
          <p:cNvSpPr>
            <a:spLocks noChangeArrowheads="1"/>
          </p:cNvSpPr>
          <p:nvPr/>
        </p:nvSpPr>
        <p:spPr bwMode="auto">
          <a:xfrm>
            <a:off x="428625" y="1428750"/>
            <a:ext cx="8643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KIỂM TRA BÀI CŨ :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QUAN SINH SẢN </a:t>
            </a:r>
          </a:p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THỰC VẬT CÓ HOA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/>
      <p:bldP spid="5139" grpId="0"/>
      <p:bldP spid="5140" grpId="0"/>
      <p:bldP spid="5141" grpId="0"/>
      <p:bldP spid="14" grpId="0" animBg="1"/>
      <p:bldP spid="3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76200" y="2514600"/>
            <a:ext cx="2743200" cy="1295400"/>
          </a:xfrm>
          <a:prstGeom prst="rect">
            <a:avLst/>
          </a:prstGeom>
          <a:solidFill>
            <a:srgbClr val="FF66CC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SỰ THỤ PHẤN</a:t>
            </a:r>
          </a:p>
          <a:p>
            <a:pPr algn="ctr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CỦA HOA</a:t>
            </a: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2819400" y="1219200"/>
            <a:ext cx="2743200" cy="1066800"/>
          </a:xfrm>
          <a:prstGeom prst="rect">
            <a:avLst/>
          </a:prstGeom>
          <a:solidFill>
            <a:srgbClr val="A7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NHỜ </a:t>
            </a:r>
          </a:p>
          <a:p>
            <a:pPr algn="ctr"/>
            <a:r>
              <a:rPr lang="en-US" altLang="vi-VN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CÔN TRÙNG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3048000" y="3962400"/>
            <a:ext cx="1905000" cy="7620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 GIÓ</a:t>
            </a:r>
          </a:p>
        </p:txBody>
      </p:sp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6324600" y="762000"/>
            <a:ext cx="2286000" cy="609600"/>
          </a:xfrm>
          <a:prstGeom prst="rect">
            <a:avLst/>
          </a:prstGeom>
          <a:solidFill>
            <a:srgbClr val="A7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MÀU SẶC SỠ</a:t>
            </a:r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6324600" y="2590800"/>
            <a:ext cx="2743200" cy="609600"/>
          </a:xfrm>
          <a:prstGeom prst="rect">
            <a:avLst/>
          </a:prstGeom>
          <a:solidFill>
            <a:srgbClr val="A7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HƯƠNG THƠM</a:t>
            </a:r>
          </a:p>
        </p:txBody>
      </p:sp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6324600" y="1676400"/>
            <a:ext cx="2133600" cy="609600"/>
          </a:xfrm>
          <a:prstGeom prst="rect">
            <a:avLst/>
          </a:prstGeom>
          <a:solidFill>
            <a:srgbClr val="A7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MẬT NGỌT</a:t>
            </a:r>
          </a:p>
        </p:txBody>
      </p:sp>
      <p:sp>
        <p:nvSpPr>
          <p:cNvPr id="216075" name="Rectangle 11"/>
          <p:cNvSpPr>
            <a:spLocks noChangeArrowheads="1"/>
          </p:cNvSpPr>
          <p:nvPr/>
        </p:nvSpPr>
        <p:spPr bwMode="auto">
          <a:xfrm>
            <a:off x="5791200" y="3657600"/>
            <a:ext cx="2819400" cy="9144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CÓ </a:t>
            </a:r>
          </a:p>
          <a:p>
            <a:pPr algn="ctr"/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 SẮC ĐẸP</a:t>
            </a:r>
          </a:p>
        </p:txBody>
      </p:sp>
      <p:sp>
        <p:nvSpPr>
          <p:cNvPr id="216076" name="Rectangle 12"/>
          <p:cNvSpPr>
            <a:spLocks noChangeArrowheads="1"/>
          </p:cNvSpPr>
          <p:nvPr/>
        </p:nvSpPr>
        <p:spPr bwMode="auto">
          <a:xfrm>
            <a:off x="4419600" y="4953000"/>
            <a:ext cx="4724400" cy="9144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 HOA, ĐÀI HOA NHỎ </a:t>
            </a:r>
          </a:p>
          <a:p>
            <a:pPr algn="ctr"/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 KHÔNG CÓ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V="1">
            <a:off x="1447800" y="1752600"/>
            <a:ext cx="137160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5562600" y="1066800"/>
            <a:ext cx="6858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5573713" y="1436688"/>
            <a:ext cx="6858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5562600" y="1423988"/>
            <a:ext cx="685800" cy="129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1447800" y="3810000"/>
            <a:ext cx="1589088" cy="522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4994275" y="4343400"/>
            <a:ext cx="1265238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4953000" y="41148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animBg="1"/>
      <p:bldP spid="216070" grpId="0" animBg="1"/>
      <p:bldP spid="216071" grpId="0" animBg="1"/>
      <p:bldP spid="216072" grpId="0" animBg="1"/>
      <p:bldP spid="216073" grpId="0" animBg="1"/>
      <p:bldP spid="216074" grpId="0" animBg="1"/>
      <p:bldP spid="216075" grpId="0" animBg="1"/>
      <p:bldP spid="216076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3472_Green-blackboard-Back-to-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304800" y="1676400"/>
            <a:ext cx="8001000" cy="30480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mtClean="0"/>
              <a:t>ĐỐ VUI</a:t>
            </a:r>
            <a:endParaRPr lang="en-US" sz="6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nen ppt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85800"/>
            <a:ext cx="8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/>
              <a:t>Phất cờ cắm ở trên </a:t>
            </a:r>
            <a:r>
              <a:rPr lang="en-US" sz="3600" b="1" i="1" smtClean="0"/>
              <a:t>đầu </a:t>
            </a:r>
          </a:p>
          <a:p>
            <a:pPr algn="ctr"/>
            <a:r>
              <a:rPr lang="en-US" sz="3600" b="1" i="1" smtClean="0"/>
              <a:t>Chưa </a:t>
            </a:r>
            <a:r>
              <a:rPr lang="en-US" sz="3600" b="1" i="1"/>
              <a:t>già mà đã có râu thật </a:t>
            </a:r>
            <a:r>
              <a:rPr lang="en-US" sz="3600" b="1" i="1" smtClean="0"/>
              <a:t>nhiều </a:t>
            </a:r>
          </a:p>
          <a:p>
            <a:pPr algn="ctr"/>
            <a:r>
              <a:rPr lang="en-US" sz="3600" b="1" i="1" smtClean="0"/>
              <a:t>Già </a:t>
            </a:r>
            <a:r>
              <a:rPr lang="en-US" sz="3600" b="1" i="1"/>
              <a:t>rồi râu héo, cờ </a:t>
            </a:r>
            <a:r>
              <a:rPr lang="en-US" sz="3600" b="1" i="1" smtClean="0"/>
              <a:t>xiêu</a:t>
            </a:r>
          </a:p>
          <a:p>
            <a:pPr algn="ctr"/>
            <a:r>
              <a:rPr lang="en-US" sz="3600" b="1" i="1" smtClean="0"/>
              <a:t> </a:t>
            </a:r>
            <a:r>
              <a:rPr lang="en-US" sz="3600" b="1" i="1"/>
              <a:t>Từng hàng răng trắng sắp đều bên nhau </a:t>
            </a:r>
            <a:endParaRPr lang="en-US" sz="3600" b="1" i="1" smtClean="0"/>
          </a:p>
          <a:p>
            <a:pPr algn="ctr"/>
            <a:r>
              <a:rPr lang="en-US" sz="3600" b="1" i="1" smtClean="0"/>
              <a:t>- </a:t>
            </a:r>
            <a:r>
              <a:rPr lang="en-US" sz="3600" b="1" i="1"/>
              <a:t>Là cây gì?</a:t>
            </a:r>
            <a:endParaRPr lang="en-US" sz="3600" b="1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" y="3657600"/>
            <a:ext cx="6096000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sz="4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Cây ngô</a:t>
            </a:r>
            <a:endParaRPr kumimoji="0" lang="en-US" sz="4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en-US" sz="4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 Hoa thụ phấn nhờ gió)</a:t>
            </a:r>
            <a:endParaRPr kumimoji="0" lang="en-US" sz="4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Kết quả hình ảnh cho nen ppt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838200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Nấp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mau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1000" y="3657600"/>
            <a:ext cx="7391400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Kết quả hình ảnh cho nen ppt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33400" y="716340"/>
            <a:ext cx="6705600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mảnh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đeo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đầy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ngọc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Mùa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xuân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mướt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rực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xóm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Tách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vỏ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phau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" y="3992940"/>
            <a:ext cx="66294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Kết quả hình ảnh cho nen ppt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loud 3"/>
          <p:cNvSpPr/>
          <p:nvPr/>
        </p:nvSpPr>
        <p:spPr>
          <a:xfrm>
            <a:off x="0" y="381000"/>
            <a:ext cx="8915400" cy="36576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bạt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 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" y="4344650"/>
            <a:ext cx="7543800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hấu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767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27813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4" name="Freeform 6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1 w 61"/>
                  <a:gd name="T1" fmla="*/ 4 h 60"/>
                  <a:gd name="T2" fmla="*/ 1 w 61"/>
                  <a:gd name="T3" fmla="*/ 4 h 60"/>
                  <a:gd name="T4" fmla="*/ 0 w 61"/>
                  <a:gd name="T5" fmla="*/ 4 h 60"/>
                  <a:gd name="T6" fmla="*/ 0 w 61"/>
                  <a:gd name="T7" fmla="*/ 3 h 60"/>
                  <a:gd name="T8" fmla="*/ 0 w 61"/>
                  <a:gd name="T9" fmla="*/ 2 h 60"/>
                  <a:gd name="T10" fmla="*/ 0 w 61"/>
                  <a:gd name="T11" fmla="*/ 2 h 60"/>
                  <a:gd name="T12" fmla="*/ 0 w 61"/>
                  <a:gd name="T13" fmla="*/ 1 h 60"/>
                  <a:gd name="T14" fmla="*/ 1 w 61"/>
                  <a:gd name="T15" fmla="*/ 1 h 60"/>
                  <a:gd name="T16" fmla="*/ 1 w 61"/>
                  <a:gd name="T17" fmla="*/ 0 h 60"/>
                  <a:gd name="T18" fmla="*/ 2 w 61"/>
                  <a:gd name="T19" fmla="*/ 1 h 60"/>
                  <a:gd name="T20" fmla="*/ 3 w 61"/>
                  <a:gd name="T21" fmla="*/ 1 h 60"/>
                  <a:gd name="T22" fmla="*/ 3 w 61"/>
                  <a:gd name="T23" fmla="*/ 2 h 60"/>
                  <a:gd name="T24" fmla="*/ 3 w 61"/>
                  <a:gd name="T25" fmla="*/ 2 h 60"/>
                  <a:gd name="T26" fmla="*/ 3 w 61"/>
                  <a:gd name="T27" fmla="*/ 3 h 60"/>
                  <a:gd name="T28" fmla="*/ 3 w 61"/>
                  <a:gd name="T29" fmla="*/ 4 h 60"/>
                  <a:gd name="T30" fmla="*/ 2 w 61"/>
                  <a:gd name="T31" fmla="*/ 4 h 60"/>
                  <a:gd name="T32" fmla="*/ 1 w 61"/>
                  <a:gd name="T33" fmla="*/ 4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15" name="Freeform 7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4 w 132"/>
                  <a:gd name="T1" fmla="*/ 11 h 182"/>
                  <a:gd name="T2" fmla="*/ 6 w 132"/>
                  <a:gd name="T3" fmla="*/ 11 h 182"/>
                  <a:gd name="T4" fmla="*/ 6 w 132"/>
                  <a:gd name="T5" fmla="*/ 11 h 182"/>
                  <a:gd name="T6" fmla="*/ 7 w 132"/>
                  <a:gd name="T7" fmla="*/ 10 h 182"/>
                  <a:gd name="T8" fmla="*/ 8 w 132"/>
                  <a:gd name="T9" fmla="*/ 7 h 182"/>
                  <a:gd name="T10" fmla="*/ 8 w 132"/>
                  <a:gd name="T11" fmla="*/ 6 h 182"/>
                  <a:gd name="T12" fmla="*/ 9 w 132"/>
                  <a:gd name="T13" fmla="*/ 3 h 182"/>
                  <a:gd name="T14" fmla="*/ 9 w 132"/>
                  <a:gd name="T15" fmla="*/ 1 h 182"/>
                  <a:gd name="T16" fmla="*/ 7 w 132"/>
                  <a:gd name="T17" fmla="*/ 1 h 182"/>
                  <a:gd name="T18" fmla="*/ 5 w 132"/>
                  <a:gd name="T19" fmla="*/ 0 h 182"/>
                  <a:gd name="T20" fmla="*/ 2 w 132"/>
                  <a:gd name="T21" fmla="*/ 1 h 182"/>
                  <a:gd name="T22" fmla="*/ 1 w 132"/>
                  <a:gd name="T23" fmla="*/ 1 h 182"/>
                  <a:gd name="T24" fmla="*/ 0 w 132"/>
                  <a:gd name="T25" fmla="*/ 3 h 182"/>
                  <a:gd name="T26" fmla="*/ 1 w 132"/>
                  <a:gd name="T27" fmla="*/ 6 h 182"/>
                  <a:gd name="T28" fmla="*/ 2 w 132"/>
                  <a:gd name="T29" fmla="*/ 7 h 182"/>
                  <a:gd name="T30" fmla="*/ 3 w 132"/>
                  <a:gd name="T31" fmla="*/ 10 h 182"/>
                  <a:gd name="T32" fmla="*/ 3 w 132"/>
                  <a:gd name="T33" fmla="*/ 11 h 182"/>
                  <a:gd name="T34" fmla="*/ 4 w 132"/>
                  <a:gd name="T35" fmla="*/ 1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16" name="Freeform 8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4 w 132"/>
                  <a:gd name="T1" fmla="*/ 11 h 182"/>
                  <a:gd name="T2" fmla="*/ 6 w 132"/>
                  <a:gd name="T3" fmla="*/ 11 h 182"/>
                  <a:gd name="T4" fmla="*/ 6 w 132"/>
                  <a:gd name="T5" fmla="*/ 11 h 182"/>
                  <a:gd name="T6" fmla="*/ 7 w 132"/>
                  <a:gd name="T7" fmla="*/ 10 h 182"/>
                  <a:gd name="T8" fmla="*/ 8 w 132"/>
                  <a:gd name="T9" fmla="*/ 7 h 182"/>
                  <a:gd name="T10" fmla="*/ 8 w 132"/>
                  <a:gd name="T11" fmla="*/ 6 h 182"/>
                  <a:gd name="T12" fmla="*/ 9 w 132"/>
                  <a:gd name="T13" fmla="*/ 3 h 182"/>
                  <a:gd name="T14" fmla="*/ 9 w 132"/>
                  <a:gd name="T15" fmla="*/ 1 h 182"/>
                  <a:gd name="T16" fmla="*/ 7 w 132"/>
                  <a:gd name="T17" fmla="*/ 1 h 182"/>
                  <a:gd name="T18" fmla="*/ 5 w 132"/>
                  <a:gd name="T19" fmla="*/ 0 h 182"/>
                  <a:gd name="T20" fmla="*/ 2 w 132"/>
                  <a:gd name="T21" fmla="*/ 1 h 182"/>
                  <a:gd name="T22" fmla="*/ 1 w 132"/>
                  <a:gd name="T23" fmla="*/ 1 h 182"/>
                  <a:gd name="T24" fmla="*/ 0 w 132"/>
                  <a:gd name="T25" fmla="*/ 3 h 182"/>
                  <a:gd name="T26" fmla="*/ 1 w 132"/>
                  <a:gd name="T27" fmla="*/ 6 h 182"/>
                  <a:gd name="T28" fmla="*/ 2 w 132"/>
                  <a:gd name="T29" fmla="*/ 7 h 182"/>
                  <a:gd name="T30" fmla="*/ 3 w 132"/>
                  <a:gd name="T31" fmla="*/ 10 h 182"/>
                  <a:gd name="T32" fmla="*/ 3 w 132"/>
                  <a:gd name="T33" fmla="*/ 11 h 182"/>
                  <a:gd name="T34" fmla="*/ 4 w 132"/>
                  <a:gd name="T35" fmla="*/ 1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17" name="Freeform 9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1 w 177"/>
                  <a:gd name="T1" fmla="*/ 9 h 146"/>
                  <a:gd name="T2" fmla="*/ 12 w 177"/>
                  <a:gd name="T3" fmla="*/ 7 h 146"/>
                  <a:gd name="T4" fmla="*/ 11 w 177"/>
                  <a:gd name="T5" fmla="*/ 6 h 146"/>
                  <a:gd name="T6" fmla="*/ 11 w 177"/>
                  <a:gd name="T7" fmla="*/ 5 h 146"/>
                  <a:gd name="T8" fmla="*/ 9 w 177"/>
                  <a:gd name="T9" fmla="*/ 3 h 146"/>
                  <a:gd name="T10" fmla="*/ 8 w 177"/>
                  <a:gd name="T11" fmla="*/ 2 h 146"/>
                  <a:gd name="T12" fmla="*/ 6 w 177"/>
                  <a:gd name="T13" fmla="*/ 1 h 146"/>
                  <a:gd name="T14" fmla="*/ 5 w 177"/>
                  <a:gd name="T15" fmla="*/ 0 h 146"/>
                  <a:gd name="T16" fmla="*/ 3 w 177"/>
                  <a:gd name="T17" fmla="*/ 1 h 146"/>
                  <a:gd name="T18" fmla="*/ 1 w 177"/>
                  <a:gd name="T19" fmla="*/ 2 h 146"/>
                  <a:gd name="T20" fmla="*/ 1 w 177"/>
                  <a:gd name="T21" fmla="*/ 3 h 146"/>
                  <a:gd name="T22" fmla="*/ 0 w 177"/>
                  <a:gd name="T23" fmla="*/ 5 h 146"/>
                  <a:gd name="T24" fmla="*/ 1 w 177"/>
                  <a:gd name="T25" fmla="*/ 5 h 146"/>
                  <a:gd name="T26" fmla="*/ 1 w 177"/>
                  <a:gd name="T27" fmla="*/ 6 h 146"/>
                  <a:gd name="T28" fmla="*/ 2 w 177"/>
                  <a:gd name="T29" fmla="*/ 7 h 146"/>
                  <a:gd name="T30" fmla="*/ 2 w 177"/>
                  <a:gd name="T31" fmla="*/ 7 h 146"/>
                  <a:gd name="T32" fmla="*/ 3 w 177"/>
                  <a:gd name="T33" fmla="*/ 9 h 146"/>
                  <a:gd name="T34" fmla="*/ 4 w 177"/>
                  <a:gd name="T35" fmla="*/ 9 h 146"/>
                  <a:gd name="T36" fmla="*/ 5 w 177"/>
                  <a:gd name="T37" fmla="*/ 9 h 146"/>
                  <a:gd name="T38" fmla="*/ 7 w 177"/>
                  <a:gd name="T39" fmla="*/ 9 h 146"/>
                  <a:gd name="T40" fmla="*/ 8 w 177"/>
                  <a:gd name="T41" fmla="*/ 9 h 146"/>
                  <a:gd name="T42" fmla="*/ 9 w 177"/>
                  <a:gd name="T43" fmla="*/ 9 h 146"/>
                  <a:gd name="T44" fmla="*/ 9 w 177"/>
                  <a:gd name="T45" fmla="*/ 9 h 146"/>
                  <a:gd name="T46" fmla="*/ 10 w 177"/>
                  <a:gd name="T47" fmla="*/ 9 h 146"/>
                  <a:gd name="T48" fmla="*/ 11 w 177"/>
                  <a:gd name="T49" fmla="*/ 9 h 146"/>
                  <a:gd name="T50" fmla="*/ 11 w 177"/>
                  <a:gd name="T51" fmla="*/ 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18" name="Freeform 10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1 w 178"/>
                  <a:gd name="T1" fmla="*/ 1 h 143"/>
                  <a:gd name="T2" fmla="*/ 11 w 178"/>
                  <a:gd name="T3" fmla="*/ 0 h 143"/>
                  <a:gd name="T4" fmla="*/ 11 w 178"/>
                  <a:gd name="T5" fmla="*/ 0 h 143"/>
                  <a:gd name="T6" fmla="*/ 10 w 178"/>
                  <a:gd name="T7" fmla="*/ 0 h 143"/>
                  <a:gd name="T8" fmla="*/ 10 w 178"/>
                  <a:gd name="T9" fmla="*/ 0 h 143"/>
                  <a:gd name="T10" fmla="*/ 9 w 178"/>
                  <a:gd name="T11" fmla="*/ 0 h 143"/>
                  <a:gd name="T12" fmla="*/ 7 w 178"/>
                  <a:gd name="T13" fmla="*/ 0 h 143"/>
                  <a:gd name="T14" fmla="*/ 6 w 178"/>
                  <a:gd name="T15" fmla="*/ 0 h 143"/>
                  <a:gd name="T16" fmla="*/ 5 w 178"/>
                  <a:gd name="T17" fmla="*/ 0 h 143"/>
                  <a:gd name="T18" fmla="*/ 3 w 178"/>
                  <a:gd name="T19" fmla="*/ 0 h 143"/>
                  <a:gd name="T20" fmla="*/ 3 w 178"/>
                  <a:gd name="T21" fmla="*/ 0 h 143"/>
                  <a:gd name="T22" fmla="*/ 1 w 178"/>
                  <a:gd name="T23" fmla="*/ 1 h 143"/>
                  <a:gd name="T24" fmla="*/ 1 w 178"/>
                  <a:gd name="T25" fmla="*/ 1 h 143"/>
                  <a:gd name="T26" fmla="*/ 1 w 178"/>
                  <a:gd name="T27" fmla="*/ 2 h 143"/>
                  <a:gd name="T28" fmla="*/ 1 w 178"/>
                  <a:gd name="T29" fmla="*/ 3 h 143"/>
                  <a:gd name="T30" fmla="*/ 0 w 178"/>
                  <a:gd name="T31" fmla="*/ 4 h 143"/>
                  <a:gd name="T32" fmla="*/ 1 w 178"/>
                  <a:gd name="T33" fmla="*/ 5 h 143"/>
                  <a:gd name="T34" fmla="*/ 1 w 178"/>
                  <a:gd name="T35" fmla="*/ 6 h 143"/>
                  <a:gd name="T36" fmla="*/ 3 w 178"/>
                  <a:gd name="T37" fmla="*/ 8 h 143"/>
                  <a:gd name="T38" fmla="*/ 5 w 178"/>
                  <a:gd name="T39" fmla="*/ 8 h 143"/>
                  <a:gd name="T40" fmla="*/ 6 w 178"/>
                  <a:gd name="T41" fmla="*/ 8 h 143"/>
                  <a:gd name="T42" fmla="*/ 7 w 178"/>
                  <a:gd name="T43" fmla="*/ 6 h 143"/>
                  <a:gd name="T44" fmla="*/ 10 w 178"/>
                  <a:gd name="T45" fmla="*/ 5 h 143"/>
                  <a:gd name="T46" fmla="*/ 11 w 178"/>
                  <a:gd name="T47" fmla="*/ 3 h 143"/>
                  <a:gd name="T48" fmla="*/ 11 w 178"/>
                  <a:gd name="T49" fmla="*/ 2 h 143"/>
                  <a:gd name="T50" fmla="*/ 11 w 178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19" name="Freeform 11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5 w 132"/>
                  <a:gd name="T1" fmla="*/ 0 h 181"/>
                  <a:gd name="T2" fmla="*/ 3 w 132"/>
                  <a:gd name="T3" fmla="*/ 0 h 181"/>
                  <a:gd name="T4" fmla="*/ 2 w 132"/>
                  <a:gd name="T5" fmla="*/ 0 h 181"/>
                  <a:gd name="T6" fmla="*/ 2 w 132"/>
                  <a:gd name="T7" fmla="*/ 1 h 181"/>
                  <a:gd name="T8" fmla="*/ 1 w 132"/>
                  <a:gd name="T9" fmla="*/ 3 h 181"/>
                  <a:gd name="T10" fmla="*/ 1 w 132"/>
                  <a:gd name="T11" fmla="*/ 5 h 181"/>
                  <a:gd name="T12" fmla="*/ 0 w 132"/>
                  <a:gd name="T13" fmla="*/ 7 h 181"/>
                  <a:gd name="T14" fmla="*/ 1 w 132"/>
                  <a:gd name="T15" fmla="*/ 9 h 181"/>
                  <a:gd name="T16" fmla="*/ 1 w 132"/>
                  <a:gd name="T17" fmla="*/ 10 h 181"/>
                  <a:gd name="T18" fmla="*/ 4 w 132"/>
                  <a:gd name="T19" fmla="*/ 11 h 181"/>
                  <a:gd name="T20" fmla="*/ 6 w 132"/>
                  <a:gd name="T21" fmla="*/ 10 h 181"/>
                  <a:gd name="T22" fmla="*/ 7 w 132"/>
                  <a:gd name="T23" fmla="*/ 9 h 181"/>
                  <a:gd name="T24" fmla="*/ 8 w 132"/>
                  <a:gd name="T25" fmla="*/ 7 h 181"/>
                  <a:gd name="T26" fmla="*/ 7 w 132"/>
                  <a:gd name="T27" fmla="*/ 5 h 181"/>
                  <a:gd name="T28" fmla="*/ 7 w 132"/>
                  <a:gd name="T29" fmla="*/ 3 h 181"/>
                  <a:gd name="T30" fmla="*/ 6 w 132"/>
                  <a:gd name="T31" fmla="*/ 1 h 181"/>
                  <a:gd name="T32" fmla="*/ 5 w 132"/>
                  <a:gd name="T33" fmla="*/ 0 h 181"/>
                  <a:gd name="T34" fmla="*/ 5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20" name="Freeform 12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2 h 144"/>
                  <a:gd name="T6" fmla="*/ 1 w 177"/>
                  <a:gd name="T7" fmla="*/ 3 h 144"/>
                  <a:gd name="T8" fmla="*/ 2 w 177"/>
                  <a:gd name="T9" fmla="*/ 5 h 144"/>
                  <a:gd name="T10" fmla="*/ 3 w 177"/>
                  <a:gd name="T11" fmla="*/ 6 h 144"/>
                  <a:gd name="T12" fmla="*/ 5 w 177"/>
                  <a:gd name="T13" fmla="*/ 9 h 144"/>
                  <a:gd name="T14" fmla="*/ 6 w 177"/>
                  <a:gd name="T15" fmla="*/ 9 h 144"/>
                  <a:gd name="T16" fmla="*/ 8 w 177"/>
                  <a:gd name="T17" fmla="*/ 9 h 144"/>
                  <a:gd name="T18" fmla="*/ 10 w 177"/>
                  <a:gd name="T19" fmla="*/ 6 h 144"/>
                  <a:gd name="T20" fmla="*/ 10 w 177"/>
                  <a:gd name="T21" fmla="*/ 5 h 144"/>
                  <a:gd name="T22" fmla="*/ 11 w 177"/>
                  <a:gd name="T23" fmla="*/ 5 h 144"/>
                  <a:gd name="T24" fmla="*/ 11 w 177"/>
                  <a:gd name="T25" fmla="*/ 3 h 144"/>
                  <a:gd name="T26" fmla="*/ 10 w 177"/>
                  <a:gd name="T27" fmla="*/ 2 h 144"/>
                  <a:gd name="T28" fmla="*/ 10 w 177"/>
                  <a:gd name="T29" fmla="*/ 1 h 144"/>
                  <a:gd name="T30" fmla="*/ 9 w 177"/>
                  <a:gd name="T31" fmla="*/ 1 h 144"/>
                  <a:gd name="T32" fmla="*/ 8 w 177"/>
                  <a:gd name="T33" fmla="*/ 1 h 144"/>
                  <a:gd name="T34" fmla="*/ 7 w 177"/>
                  <a:gd name="T35" fmla="*/ 1 h 144"/>
                  <a:gd name="T36" fmla="*/ 6 w 177"/>
                  <a:gd name="T37" fmla="*/ 1 h 144"/>
                  <a:gd name="T38" fmla="*/ 5 w 177"/>
                  <a:gd name="T39" fmla="*/ 1 h 144"/>
                  <a:gd name="T40" fmla="*/ 3 w 177"/>
                  <a:gd name="T41" fmla="*/ 1 h 144"/>
                  <a:gd name="T42" fmla="*/ 3 w 177"/>
                  <a:gd name="T43" fmla="*/ 0 h 144"/>
                  <a:gd name="T44" fmla="*/ 2 w 177"/>
                  <a:gd name="T45" fmla="*/ 0 h 144"/>
                  <a:gd name="T46" fmla="*/ 1 w 177"/>
                  <a:gd name="T47" fmla="*/ 1 h 144"/>
                  <a:gd name="T48" fmla="*/ 1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21" name="Freeform 13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8 h 143"/>
                  <a:gd name="T2" fmla="*/ 1 w 180"/>
                  <a:gd name="T3" fmla="*/ 9 h 143"/>
                  <a:gd name="T4" fmla="*/ 1 w 180"/>
                  <a:gd name="T5" fmla="*/ 9 h 143"/>
                  <a:gd name="T6" fmla="*/ 1 w 180"/>
                  <a:gd name="T7" fmla="*/ 9 h 143"/>
                  <a:gd name="T8" fmla="*/ 3 w 180"/>
                  <a:gd name="T9" fmla="*/ 9 h 143"/>
                  <a:gd name="T10" fmla="*/ 3 w 180"/>
                  <a:gd name="T11" fmla="*/ 9 h 143"/>
                  <a:gd name="T12" fmla="*/ 3 w 180"/>
                  <a:gd name="T13" fmla="*/ 9 h 143"/>
                  <a:gd name="T14" fmla="*/ 5 w 180"/>
                  <a:gd name="T15" fmla="*/ 9 h 143"/>
                  <a:gd name="T16" fmla="*/ 6 w 180"/>
                  <a:gd name="T17" fmla="*/ 9 h 143"/>
                  <a:gd name="T18" fmla="*/ 7 w 180"/>
                  <a:gd name="T19" fmla="*/ 9 h 143"/>
                  <a:gd name="T20" fmla="*/ 9 w 180"/>
                  <a:gd name="T21" fmla="*/ 9 h 143"/>
                  <a:gd name="T22" fmla="*/ 10 w 180"/>
                  <a:gd name="T23" fmla="*/ 8 h 143"/>
                  <a:gd name="T24" fmla="*/ 11 w 180"/>
                  <a:gd name="T25" fmla="*/ 8 h 143"/>
                  <a:gd name="T26" fmla="*/ 11 w 180"/>
                  <a:gd name="T27" fmla="*/ 7 h 143"/>
                  <a:gd name="T28" fmla="*/ 11 w 180"/>
                  <a:gd name="T29" fmla="*/ 6 h 143"/>
                  <a:gd name="T30" fmla="*/ 11 w 180"/>
                  <a:gd name="T31" fmla="*/ 5 h 143"/>
                  <a:gd name="T32" fmla="*/ 11 w 180"/>
                  <a:gd name="T33" fmla="*/ 4 h 143"/>
                  <a:gd name="T34" fmla="*/ 11 w 180"/>
                  <a:gd name="T35" fmla="*/ 3 h 143"/>
                  <a:gd name="T36" fmla="*/ 9 w 180"/>
                  <a:gd name="T37" fmla="*/ 1 h 143"/>
                  <a:gd name="T38" fmla="*/ 6 w 180"/>
                  <a:gd name="T39" fmla="*/ 0 h 143"/>
                  <a:gd name="T40" fmla="*/ 6 w 180"/>
                  <a:gd name="T41" fmla="*/ 1 h 143"/>
                  <a:gd name="T42" fmla="*/ 3 w 180"/>
                  <a:gd name="T43" fmla="*/ 2 h 143"/>
                  <a:gd name="T44" fmla="*/ 3 w 180"/>
                  <a:gd name="T45" fmla="*/ 4 h 143"/>
                  <a:gd name="T46" fmla="*/ 1 w 180"/>
                  <a:gd name="T47" fmla="*/ 6 h 143"/>
                  <a:gd name="T48" fmla="*/ 1 w 180"/>
                  <a:gd name="T49" fmla="*/ 7 h 143"/>
                  <a:gd name="T50" fmla="*/ 0 w 180"/>
                  <a:gd name="T51" fmla="*/ 8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22" name="Freeform 14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2 h 24"/>
                  <a:gd name="T2" fmla="*/ 1 w 24"/>
                  <a:gd name="T3" fmla="*/ 2 h 24"/>
                  <a:gd name="T4" fmla="*/ 1 w 24"/>
                  <a:gd name="T5" fmla="*/ 2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2 w 24"/>
                  <a:gd name="T19" fmla="*/ 1 h 24"/>
                  <a:gd name="T20" fmla="*/ 2 w 24"/>
                  <a:gd name="T21" fmla="*/ 1 h 24"/>
                  <a:gd name="T22" fmla="*/ 2 w 24"/>
                  <a:gd name="T23" fmla="*/ 1 h 24"/>
                  <a:gd name="T24" fmla="*/ 2 w 24"/>
                  <a:gd name="T25" fmla="*/ 1 h 24"/>
                  <a:gd name="T26" fmla="*/ 2 w 24"/>
                  <a:gd name="T27" fmla="*/ 1 h 24"/>
                  <a:gd name="T28" fmla="*/ 2 w 24"/>
                  <a:gd name="T29" fmla="*/ 2 h 24"/>
                  <a:gd name="T30" fmla="*/ 2 w 24"/>
                  <a:gd name="T31" fmla="*/ 2 h 24"/>
                  <a:gd name="T32" fmla="*/ 1 w 2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23" name="Freeform 15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2 w 52"/>
                  <a:gd name="T1" fmla="*/ 5 h 73"/>
                  <a:gd name="T2" fmla="*/ 2 w 52"/>
                  <a:gd name="T3" fmla="*/ 5 h 73"/>
                  <a:gd name="T4" fmla="*/ 3 w 52"/>
                  <a:gd name="T5" fmla="*/ 5 h 73"/>
                  <a:gd name="T6" fmla="*/ 3 w 52"/>
                  <a:gd name="T7" fmla="*/ 4 h 73"/>
                  <a:gd name="T8" fmla="*/ 3 w 52"/>
                  <a:gd name="T9" fmla="*/ 4 h 73"/>
                  <a:gd name="T10" fmla="*/ 3 w 52"/>
                  <a:gd name="T11" fmla="*/ 3 h 73"/>
                  <a:gd name="T12" fmla="*/ 3 w 52"/>
                  <a:gd name="T13" fmla="*/ 2 h 73"/>
                  <a:gd name="T14" fmla="*/ 3 w 52"/>
                  <a:gd name="T15" fmla="*/ 1 h 73"/>
                  <a:gd name="T16" fmla="*/ 3 w 52"/>
                  <a:gd name="T17" fmla="*/ 1 h 73"/>
                  <a:gd name="T18" fmla="*/ 2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3 h 73"/>
                  <a:gd name="T28" fmla="*/ 1 w 52"/>
                  <a:gd name="T29" fmla="*/ 4 h 73"/>
                  <a:gd name="T30" fmla="*/ 1 w 52"/>
                  <a:gd name="T31" fmla="*/ 4 h 73"/>
                  <a:gd name="T32" fmla="*/ 2 w 52"/>
                  <a:gd name="T33" fmla="*/ 5 h 73"/>
                  <a:gd name="T34" fmla="*/ 2 w 52"/>
                  <a:gd name="T35" fmla="*/ 5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24" name="Freeform 16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2 w 52"/>
                  <a:gd name="T1" fmla="*/ 5 h 73"/>
                  <a:gd name="T2" fmla="*/ 2 w 52"/>
                  <a:gd name="T3" fmla="*/ 5 h 73"/>
                  <a:gd name="T4" fmla="*/ 3 w 52"/>
                  <a:gd name="T5" fmla="*/ 5 h 73"/>
                  <a:gd name="T6" fmla="*/ 3 w 52"/>
                  <a:gd name="T7" fmla="*/ 4 h 73"/>
                  <a:gd name="T8" fmla="*/ 3 w 52"/>
                  <a:gd name="T9" fmla="*/ 4 h 73"/>
                  <a:gd name="T10" fmla="*/ 3 w 52"/>
                  <a:gd name="T11" fmla="*/ 3 h 73"/>
                  <a:gd name="T12" fmla="*/ 3 w 52"/>
                  <a:gd name="T13" fmla="*/ 2 h 73"/>
                  <a:gd name="T14" fmla="*/ 3 w 52"/>
                  <a:gd name="T15" fmla="*/ 1 h 73"/>
                  <a:gd name="T16" fmla="*/ 3 w 52"/>
                  <a:gd name="T17" fmla="*/ 1 h 73"/>
                  <a:gd name="T18" fmla="*/ 2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3 h 73"/>
                  <a:gd name="T28" fmla="*/ 1 w 52"/>
                  <a:gd name="T29" fmla="*/ 4 h 73"/>
                  <a:gd name="T30" fmla="*/ 1 w 52"/>
                  <a:gd name="T31" fmla="*/ 4 h 73"/>
                  <a:gd name="T32" fmla="*/ 2 w 52"/>
                  <a:gd name="T33" fmla="*/ 5 h 73"/>
                  <a:gd name="T34" fmla="*/ 2 w 52"/>
                  <a:gd name="T35" fmla="*/ 5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25" name="Freeform 17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5 w 71"/>
                  <a:gd name="T1" fmla="*/ 4 h 58"/>
                  <a:gd name="T2" fmla="*/ 5 w 71"/>
                  <a:gd name="T3" fmla="*/ 3 h 58"/>
                  <a:gd name="T4" fmla="*/ 5 w 71"/>
                  <a:gd name="T5" fmla="*/ 3 h 58"/>
                  <a:gd name="T6" fmla="*/ 4 w 71"/>
                  <a:gd name="T7" fmla="*/ 3 h 58"/>
                  <a:gd name="T8" fmla="*/ 4 w 71"/>
                  <a:gd name="T9" fmla="*/ 2 h 58"/>
                  <a:gd name="T10" fmla="*/ 4 w 71"/>
                  <a:gd name="T11" fmla="*/ 1 h 58"/>
                  <a:gd name="T12" fmla="*/ 3 w 71"/>
                  <a:gd name="T13" fmla="*/ 1 h 58"/>
                  <a:gd name="T14" fmla="*/ 2 w 71"/>
                  <a:gd name="T15" fmla="*/ 0 h 58"/>
                  <a:gd name="T16" fmla="*/ 1 w 71"/>
                  <a:gd name="T17" fmla="*/ 1 h 58"/>
                  <a:gd name="T18" fmla="*/ 1 w 71"/>
                  <a:gd name="T19" fmla="*/ 2 h 58"/>
                  <a:gd name="T20" fmla="*/ 0 w 71"/>
                  <a:gd name="T21" fmla="*/ 3 h 58"/>
                  <a:gd name="T22" fmla="*/ 1 w 71"/>
                  <a:gd name="T23" fmla="*/ 3 h 58"/>
                  <a:gd name="T24" fmla="*/ 1 w 71"/>
                  <a:gd name="T25" fmla="*/ 4 h 58"/>
                  <a:gd name="T26" fmla="*/ 2 w 71"/>
                  <a:gd name="T27" fmla="*/ 4 h 58"/>
                  <a:gd name="T28" fmla="*/ 3 w 71"/>
                  <a:gd name="T29" fmla="*/ 4 h 58"/>
                  <a:gd name="T30" fmla="*/ 4 w 71"/>
                  <a:gd name="T31" fmla="*/ 4 h 58"/>
                  <a:gd name="T32" fmla="*/ 4 w 71"/>
                  <a:gd name="T33" fmla="*/ 4 h 58"/>
                  <a:gd name="T34" fmla="*/ 5 w 71"/>
                  <a:gd name="T35" fmla="*/ 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26" name="Freeform 18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5 w 71"/>
                  <a:gd name="T1" fmla="*/ 0 h 57"/>
                  <a:gd name="T2" fmla="*/ 5 w 71"/>
                  <a:gd name="T3" fmla="*/ 0 h 57"/>
                  <a:gd name="T4" fmla="*/ 4 w 71"/>
                  <a:gd name="T5" fmla="*/ 0 h 57"/>
                  <a:gd name="T6" fmla="*/ 4 w 71"/>
                  <a:gd name="T7" fmla="*/ 0 h 57"/>
                  <a:gd name="T8" fmla="*/ 3 w 71"/>
                  <a:gd name="T9" fmla="*/ 0 h 57"/>
                  <a:gd name="T10" fmla="*/ 2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1 h 57"/>
                  <a:gd name="T18" fmla="*/ 1 w 71"/>
                  <a:gd name="T19" fmla="*/ 2 h 57"/>
                  <a:gd name="T20" fmla="*/ 1 w 71"/>
                  <a:gd name="T21" fmla="*/ 3 h 57"/>
                  <a:gd name="T22" fmla="*/ 2 w 71"/>
                  <a:gd name="T23" fmla="*/ 3 h 57"/>
                  <a:gd name="T24" fmla="*/ 3 w 71"/>
                  <a:gd name="T25" fmla="*/ 3 h 57"/>
                  <a:gd name="T26" fmla="*/ 4 w 71"/>
                  <a:gd name="T27" fmla="*/ 2 h 57"/>
                  <a:gd name="T28" fmla="*/ 4 w 71"/>
                  <a:gd name="T29" fmla="*/ 2 h 57"/>
                  <a:gd name="T30" fmla="*/ 4 w 71"/>
                  <a:gd name="T31" fmla="*/ 1 h 57"/>
                  <a:gd name="T32" fmla="*/ 5 w 71"/>
                  <a:gd name="T33" fmla="*/ 0 h 57"/>
                  <a:gd name="T34" fmla="*/ 5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27" name="Freeform 19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2 w 52"/>
                  <a:gd name="T1" fmla="*/ 0 h 73"/>
                  <a:gd name="T2" fmla="*/ 2 w 52"/>
                  <a:gd name="T3" fmla="*/ 0 h 73"/>
                  <a:gd name="T4" fmla="*/ 2 w 52"/>
                  <a:gd name="T5" fmla="*/ 0 h 73"/>
                  <a:gd name="T6" fmla="*/ 1 w 52"/>
                  <a:gd name="T7" fmla="*/ 0 h 73"/>
                  <a:gd name="T8" fmla="*/ 1 w 52"/>
                  <a:gd name="T9" fmla="*/ 1 h 73"/>
                  <a:gd name="T10" fmla="*/ 1 w 52"/>
                  <a:gd name="T11" fmla="*/ 2 h 73"/>
                  <a:gd name="T12" fmla="*/ 0 w 52"/>
                  <a:gd name="T13" fmla="*/ 3 h 73"/>
                  <a:gd name="T14" fmla="*/ 1 w 52"/>
                  <a:gd name="T15" fmla="*/ 3 h 73"/>
                  <a:gd name="T16" fmla="*/ 1 w 52"/>
                  <a:gd name="T17" fmla="*/ 4 h 73"/>
                  <a:gd name="T18" fmla="*/ 2 w 52"/>
                  <a:gd name="T19" fmla="*/ 4 h 73"/>
                  <a:gd name="T20" fmla="*/ 3 w 52"/>
                  <a:gd name="T21" fmla="*/ 4 h 73"/>
                  <a:gd name="T22" fmla="*/ 3 w 52"/>
                  <a:gd name="T23" fmla="*/ 3 h 73"/>
                  <a:gd name="T24" fmla="*/ 3 w 52"/>
                  <a:gd name="T25" fmla="*/ 3 h 73"/>
                  <a:gd name="T26" fmla="*/ 3 w 52"/>
                  <a:gd name="T27" fmla="*/ 2 h 73"/>
                  <a:gd name="T28" fmla="*/ 3 w 52"/>
                  <a:gd name="T29" fmla="*/ 1 h 73"/>
                  <a:gd name="T30" fmla="*/ 3 w 52"/>
                  <a:gd name="T31" fmla="*/ 0 h 73"/>
                  <a:gd name="T32" fmla="*/ 3 w 52"/>
                  <a:gd name="T33" fmla="*/ 0 h 73"/>
                  <a:gd name="T34" fmla="*/ 2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28" name="Freeform 20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1 h 57"/>
                  <a:gd name="T8" fmla="*/ 1 w 71"/>
                  <a:gd name="T9" fmla="*/ 2 h 57"/>
                  <a:gd name="T10" fmla="*/ 2 w 71"/>
                  <a:gd name="T11" fmla="*/ 2 h 57"/>
                  <a:gd name="T12" fmla="*/ 2 w 71"/>
                  <a:gd name="T13" fmla="*/ 3 h 57"/>
                  <a:gd name="T14" fmla="*/ 3 w 71"/>
                  <a:gd name="T15" fmla="*/ 3 h 57"/>
                  <a:gd name="T16" fmla="*/ 4 w 71"/>
                  <a:gd name="T17" fmla="*/ 3 h 57"/>
                  <a:gd name="T18" fmla="*/ 5 w 71"/>
                  <a:gd name="T19" fmla="*/ 2 h 57"/>
                  <a:gd name="T20" fmla="*/ 5 w 71"/>
                  <a:gd name="T21" fmla="*/ 1 h 57"/>
                  <a:gd name="T22" fmla="*/ 5 w 71"/>
                  <a:gd name="T23" fmla="*/ 0 h 57"/>
                  <a:gd name="T24" fmla="*/ 4 w 71"/>
                  <a:gd name="T25" fmla="*/ 0 h 57"/>
                  <a:gd name="T26" fmla="*/ 3 w 71"/>
                  <a:gd name="T27" fmla="*/ 0 h 57"/>
                  <a:gd name="T28" fmla="*/ 2 w 71"/>
                  <a:gd name="T29" fmla="*/ 0 h 57"/>
                  <a:gd name="T30" fmla="*/ 2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29" name="Freeform 21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2 h 57"/>
                  <a:gd name="T2" fmla="*/ 1 w 71"/>
                  <a:gd name="T3" fmla="*/ 3 h 57"/>
                  <a:gd name="T4" fmla="*/ 1 w 71"/>
                  <a:gd name="T5" fmla="*/ 3 h 57"/>
                  <a:gd name="T6" fmla="*/ 2 w 71"/>
                  <a:gd name="T7" fmla="*/ 3 h 57"/>
                  <a:gd name="T8" fmla="*/ 2 w 71"/>
                  <a:gd name="T9" fmla="*/ 3 h 57"/>
                  <a:gd name="T10" fmla="*/ 3 w 71"/>
                  <a:gd name="T11" fmla="*/ 3 h 57"/>
                  <a:gd name="T12" fmla="*/ 4 w 71"/>
                  <a:gd name="T13" fmla="*/ 3 h 57"/>
                  <a:gd name="T14" fmla="*/ 5 w 71"/>
                  <a:gd name="T15" fmla="*/ 2 h 57"/>
                  <a:gd name="T16" fmla="*/ 5 w 71"/>
                  <a:gd name="T17" fmla="*/ 2 h 57"/>
                  <a:gd name="T18" fmla="*/ 5 w 71"/>
                  <a:gd name="T19" fmla="*/ 1 h 57"/>
                  <a:gd name="T20" fmla="*/ 4 w 71"/>
                  <a:gd name="T21" fmla="*/ 0 h 57"/>
                  <a:gd name="T22" fmla="*/ 3 w 71"/>
                  <a:gd name="T23" fmla="*/ 0 h 57"/>
                  <a:gd name="T24" fmla="*/ 2 w 71"/>
                  <a:gd name="T25" fmla="*/ 0 h 57"/>
                  <a:gd name="T26" fmla="*/ 2 w 71"/>
                  <a:gd name="T27" fmla="*/ 0 h 57"/>
                  <a:gd name="T28" fmla="*/ 1 w 71"/>
                  <a:gd name="T29" fmla="*/ 1 h 57"/>
                  <a:gd name="T30" fmla="*/ 1 w 71"/>
                  <a:gd name="T31" fmla="*/ 2 h 57"/>
                  <a:gd name="T32" fmla="*/ 1 w 71"/>
                  <a:gd name="T33" fmla="*/ 2 h 57"/>
                  <a:gd name="T34" fmla="*/ 0 w 71"/>
                  <a:gd name="T35" fmla="*/ 2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30" name="Freeform 22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2 h 24"/>
                  <a:gd name="T2" fmla="*/ 1 w 24"/>
                  <a:gd name="T3" fmla="*/ 2 h 24"/>
                  <a:gd name="T4" fmla="*/ 1 w 24"/>
                  <a:gd name="T5" fmla="*/ 2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2 w 24"/>
                  <a:gd name="T21" fmla="*/ 1 h 24"/>
                  <a:gd name="T22" fmla="*/ 2 w 24"/>
                  <a:gd name="T23" fmla="*/ 1 h 24"/>
                  <a:gd name="T24" fmla="*/ 2 w 24"/>
                  <a:gd name="T25" fmla="*/ 1 h 24"/>
                  <a:gd name="T26" fmla="*/ 2 w 24"/>
                  <a:gd name="T27" fmla="*/ 1 h 24"/>
                  <a:gd name="T28" fmla="*/ 2 w 24"/>
                  <a:gd name="T29" fmla="*/ 2 h 24"/>
                  <a:gd name="T30" fmla="*/ 1 w 24"/>
                  <a:gd name="T31" fmla="*/ 2 h 24"/>
                  <a:gd name="T32" fmla="*/ 1 w 2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31" name="Freeform 23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 w 53"/>
                  <a:gd name="T1" fmla="*/ 4 h 73"/>
                  <a:gd name="T2" fmla="*/ 2 w 53"/>
                  <a:gd name="T3" fmla="*/ 4 h 73"/>
                  <a:gd name="T4" fmla="*/ 2 w 53"/>
                  <a:gd name="T5" fmla="*/ 4 h 73"/>
                  <a:gd name="T6" fmla="*/ 2 w 53"/>
                  <a:gd name="T7" fmla="*/ 3 h 73"/>
                  <a:gd name="T8" fmla="*/ 2 w 53"/>
                  <a:gd name="T9" fmla="*/ 3 h 73"/>
                  <a:gd name="T10" fmla="*/ 3 w 53"/>
                  <a:gd name="T11" fmla="*/ 2 h 73"/>
                  <a:gd name="T12" fmla="*/ 3 w 53"/>
                  <a:gd name="T13" fmla="*/ 1 h 73"/>
                  <a:gd name="T14" fmla="*/ 3 w 53"/>
                  <a:gd name="T15" fmla="*/ 0 h 73"/>
                  <a:gd name="T16" fmla="*/ 2 w 53"/>
                  <a:gd name="T17" fmla="*/ 0 h 73"/>
                  <a:gd name="T18" fmla="*/ 1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1 h 73"/>
                  <a:gd name="T26" fmla="*/ 0 w 53"/>
                  <a:gd name="T27" fmla="*/ 2 h 73"/>
                  <a:gd name="T28" fmla="*/ 0 w 53"/>
                  <a:gd name="T29" fmla="*/ 3 h 73"/>
                  <a:gd name="T30" fmla="*/ 0 w 53"/>
                  <a:gd name="T31" fmla="*/ 3 h 73"/>
                  <a:gd name="T32" fmla="*/ 1 w 53"/>
                  <a:gd name="T33" fmla="*/ 4 h 73"/>
                  <a:gd name="T34" fmla="*/ 1 w 53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32" name="Freeform 24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 w 53"/>
                  <a:gd name="T1" fmla="*/ 4 h 73"/>
                  <a:gd name="T2" fmla="*/ 2 w 53"/>
                  <a:gd name="T3" fmla="*/ 4 h 73"/>
                  <a:gd name="T4" fmla="*/ 2 w 53"/>
                  <a:gd name="T5" fmla="*/ 4 h 73"/>
                  <a:gd name="T6" fmla="*/ 2 w 53"/>
                  <a:gd name="T7" fmla="*/ 3 h 73"/>
                  <a:gd name="T8" fmla="*/ 2 w 53"/>
                  <a:gd name="T9" fmla="*/ 3 h 73"/>
                  <a:gd name="T10" fmla="*/ 3 w 53"/>
                  <a:gd name="T11" fmla="*/ 2 h 73"/>
                  <a:gd name="T12" fmla="*/ 3 w 53"/>
                  <a:gd name="T13" fmla="*/ 1 h 73"/>
                  <a:gd name="T14" fmla="*/ 3 w 53"/>
                  <a:gd name="T15" fmla="*/ 0 h 73"/>
                  <a:gd name="T16" fmla="*/ 2 w 53"/>
                  <a:gd name="T17" fmla="*/ 0 h 73"/>
                  <a:gd name="T18" fmla="*/ 1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1 h 73"/>
                  <a:gd name="T26" fmla="*/ 0 w 53"/>
                  <a:gd name="T27" fmla="*/ 2 h 73"/>
                  <a:gd name="T28" fmla="*/ 0 w 53"/>
                  <a:gd name="T29" fmla="*/ 3 h 73"/>
                  <a:gd name="T30" fmla="*/ 0 w 53"/>
                  <a:gd name="T31" fmla="*/ 3 h 73"/>
                  <a:gd name="T32" fmla="*/ 1 w 53"/>
                  <a:gd name="T33" fmla="*/ 4 h 73"/>
                  <a:gd name="T34" fmla="*/ 1 w 53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33" name="Freeform 25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5 w 71"/>
                  <a:gd name="T1" fmla="*/ 4 h 58"/>
                  <a:gd name="T2" fmla="*/ 5 w 71"/>
                  <a:gd name="T3" fmla="*/ 3 h 58"/>
                  <a:gd name="T4" fmla="*/ 5 w 71"/>
                  <a:gd name="T5" fmla="*/ 3 h 58"/>
                  <a:gd name="T6" fmla="*/ 4 w 71"/>
                  <a:gd name="T7" fmla="*/ 3 h 58"/>
                  <a:gd name="T8" fmla="*/ 4 w 71"/>
                  <a:gd name="T9" fmla="*/ 2 h 58"/>
                  <a:gd name="T10" fmla="*/ 4 w 71"/>
                  <a:gd name="T11" fmla="*/ 1 h 58"/>
                  <a:gd name="T12" fmla="*/ 3 w 71"/>
                  <a:gd name="T13" fmla="*/ 1 h 58"/>
                  <a:gd name="T14" fmla="*/ 2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2 h 58"/>
                  <a:gd name="T22" fmla="*/ 1 w 71"/>
                  <a:gd name="T23" fmla="*/ 3 h 58"/>
                  <a:gd name="T24" fmla="*/ 1 w 71"/>
                  <a:gd name="T25" fmla="*/ 4 h 58"/>
                  <a:gd name="T26" fmla="*/ 2 w 71"/>
                  <a:gd name="T27" fmla="*/ 4 h 58"/>
                  <a:gd name="T28" fmla="*/ 3 w 71"/>
                  <a:gd name="T29" fmla="*/ 4 h 58"/>
                  <a:gd name="T30" fmla="*/ 4 w 71"/>
                  <a:gd name="T31" fmla="*/ 4 h 58"/>
                  <a:gd name="T32" fmla="*/ 4 w 71"/>
                  <a:gd name="T33" fmla="*/ 4 h 58"/>
                  <a:gd name="T34" fmla="*/ 5 w 71"/>
                  <a:gd name="T35" fmla="*/ 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34" name="Freeform 26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5 w 72"/>
                  <a:gd name="T1" fmla="*/ 1 h 56"/>
                  <a:gd name="T2" fmla="*/ 5 w 72"/>
                  <a:gd name="T3" fmla="*/ 0 h 56"/>
                  <a:gd name="T4" fmla="*/ 4 w 72"/>
                  <a:gd name="T5" fmla="*/ 0 h 56"/>
                  <a:gd name="T6" fmla="*/ 4 w 72"/>
                  <a:gd name="T7" fmla="*/ 0 h 56"/>
                  <a:gd name="T8" fmla="*/ 3 w 72"/>
                  <a:gd name="T9" fmla="*/ 0 h 56"/>
                  <a:gd name="T10" fmla="*/ 2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2 h 56"/>
                  <a:gd name="T18" fmla="*/ 1 w 72"/>
                  <a:gd name="T19" fmla="*/ 3 h 56"/>
                  <a:gd name="T20" fmla="*/ 2 w 72"/>
                  <a:gd name="T21" fmla="*/ 4 h 56"/>
                  <a:gd name="T22" fmla="*/ 2 w 72"/>
                  <a:gd name="T23" fmla="*/ 4 h 56"/>
                  <a:gd name="T24" fmla="*/ 3 w 72"/>
                  <a:gd name="T25" fmla="*/ 4 h 56"/>
                  <a:gd name="T26" fmla="*/ 4 w 72"/>
                  <a:gd name="T27" fmla="*/ 3 h 56"/>
                  <a:gd name="T28" fmla="*/ 4 w 72"/>
                  <a:gd name="T29" fmla="*/ 3 h 56"/>
                  <a:gd name="T30" fmla="*/ 5 w 72"/>
                  <a:gd name="T31" fmla="*/ 2 h 56"/>
                  <a:gd name="T32" fmla="*/ 5 w 72"/>
                  <a:gd name="T33" fmla="*/ 1 h 56"/>
                  <a:gd name="T34" fmla="*/ 5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35" name="Freeform 27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2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0 w 53"/>
                  <a:gd name="T7" fmla="*/ 1 h 72"/>
                  <a:gd name="T8" fmla="*/ 0 w 53"/>
                  <a:gd name="T9" fmla="*/ 2 h 72"/>
                  <a:gd name="T10" fmla="*/ 0 w 53"/>
                  <a:gd name="T11" fmla="*/ 3 h 72"/>
                  <a:gd name="T12" fmla="*/ 0 w 53"/>
                  <a:gd name="T13" fmla="*/ 4 h 72"/>
                  <a:gd name="T14" fmla="*/ 0 w 53"/>
                  <a:gd name="T15" fmla="*/ 4 h 72"/>
                  <a:gd name="T16" fmla="*/ 0 w 53"/>
                  <a:gd name="T17" fmla="*/ 5 h 72"/>
                  <a:gd name="T18" fmla="*/ 1 w 53"/>
                  <a:gd name="T19" fmla="*/ 5 h 72"/>
                  <a:gd name="T20" fmla="*/ 2 w 53"/>
                  <a:gd name="T21" fmla="*/ 5 h 72"/>
                  <a:gd name="T22" fmla="*/ 3 w 53"/>
                  <a:gd name="T23" fmla="*/ 4 h 72"/>
                  <a:gd name="T24" fmla="*/ 3 w 53"/>
                  <a:gd name="T25" fmla="*/ 4 h 72"/>
                  <a:gd name="T26" fmla="*/ 3 w 53"/>
                  <a:gd name="T27" fmla="*/ 3 h 72"/>
                  <a:gd name="T28" fmla="*/ 2 w 53"/>
                  <a:gd name="T29" fmla="*/ 2 h 72"/>
                  <a:gd name="T30" fmla="*/ 2 w 53"/>
                  <a:gd name="T31" fmla="*/ 1 h 72"/>
                  <a:gd name="T32" fmla="*/ 2 w 53"/>
                  <a:gd name="T33" fmla="*/ 1 h 72"/>
                  <a:gd name="T34" fmla="*/ 2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36" name="Freeform 28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2 h 56"/>
                  <a:gd name="T8" fmla="*/ 1 w 71"/>
                  <a:gd name="T9" fmla="*/ 3 h 56"/>
                  <a:gd name="T10" fmla="*/ 2 w 71"/>
                  <a:gd name="T11" fmla="*/ 3 h 56"/>
                  <a:gd name="T12" fmla="*/ 2 w 71"/>
                  <a:gd name="T13" fmla="*/ 4 h 56"/>
                  <a:gd name="T14" fmla="*/ 3 w 71"/>
                  <a:gd name="T15" fmla="*/ 4 h 56"/>
                  <a:gd name="T16" fmla="*/ 4 w 71"/>
                  <a:gd name="T17" fmla="*/ 4 h 56"/>
                  <a:gd name="T18" fmla="*/ 5 w 71"/>
                  <a:gd name="T19" fmla="*/ 3 h 56"/>
                  <a:gd name="T20" fmla="*/ 5 w 71"/>
                  <a:gd name="T21" fmla="*/ 2 h 56"/>
                  <a:gd name="T22" fmla="*/ 5 w 71"/>
                  <a:gd name="T23" fmla="*/ 1 h 56"/>
                  <a:gd name="T24" fmla="*/ 4 w 71"/>
                  <a:gd name="T25" fmla="*/ 1 h 56"/>
                  <a:gd name="T26" fmla="*/ 3 w 71"/>
                  <a:gd name="T27" fmla="*/ 1 h 56"/>
                  <a:gd name="T28" fmla="*/ 2 w 71"/>
                  <a:gd name="T29" fmla="*/ 0 h 56"/>
                  <a:gd name="T30" fmla="*/ 2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37" name="Freeform 29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2 h 57"/>
                  <a:gd name="T2" fmla="*/ 1 w 72"/>
                  <a:gd name="T3" fmla="*/ 3 h 57"/>
                  <a:gd name="T4" fmla="*/ 1 w 72"/>
                  <a:gd name="T5" fmla="*/ 3 h 57"/>
                  <a:gd name="T6" fmla="*/ 2 w 72"/>
                  <a:gd name="T7" fmla="*/ 3 h 57"/>
                  <a:gd name="T8" fmla="*/ 2 w 72"/>
                  <a:gd name="T9" fmla="*/ 3 h 57"/>
                  <a:gd name="T10" fmla="*/ 3 w 72"/>
                  <a:gd name="T11" fmla="*/ 3 h 57"/>
                  <a:gd name="T12" fmla="*/ 4 w 72"/>
                  <a:gd name="T13" fmla="*/ 3 h 57"/>
                  <a:gd name="T14" fmla="*/ 5 w 72"/>
                  <a:gd name="T15" fmla="*/ 2 h 57"/>
                  <a:gd name="T16" fmla="*/ 5 w 72"/>
                  <a:gd name="T17" fmla="*/ 1 h 57"/>
                  <a:gd name="T18" fmla="*/ 5 w 72"/>
                  <a:gd name="T19" fmla="*/ 1 h 57"/>
                  <a:gd name="T20" fmla="*/ 4 w 72"/>
                  <a:gd name="T21" fmla="*/ 0 h 57"/>
                  <a:gd name="T22" fmla="*/ 3 w 72"/>
                  <a:gd name="T23" fmla="*/ 0 h 57"/>
                  <a:gd name="T24" fmla="*/ 3 w 72"/>
                  <a:gd name="T25" fmla="*/ 0 h 57"/>
                  <a:gd name="T26" fmla="*/ 2 w 72"/>
                  <a:gd name="T27" fmla="*/ 0 h 57"/>
                  <a:gd name="T28" fmla="*/ 1 w 72"/>
                  <a:gd name="T29" fmla="*/ 1 h 57"/>
                  <a:gd name="T30" fmla="*/ 1 w 72"/>
                  <a:gd name="T31" fmla="*/ 2 h 57"/>
                  <a:gd name="T32" fmla="*/ 1 w 72"/>
                  <a:gd name="T33" fmla="*/ 2 h 57"/>
                  <a:gd name="T34" fmla="*/ 0 w 72"/>
                  <a:gd name="T35" fmla="*/ 2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38" name="Freeform 30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2 h 24"/>
                  <a:gd name="T2" fmla="*/ 0 w 23"/>
                  <a:gd name="T3" fmla="*/ 2 h 24"/>
                  <a:gd name="T4" fmla="*/ 0 w 23"/>
                  <a:gd name="T5" fmla="*/ 2 h 24"/>
                  <a:gd name="T6" fmla="*/ 0 w 23"/>
                  <a:gd name="T7" fmla="*/ 2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1 w 23"/>
                  <a:gd name="T19" fmla="*/ 1 h 24"/>
                  <a:gd name="T20" fmla="*/ 1 w 23"/>
                  <a:gd name="T21" fmla="*/ 1 h 24"/>
                  <a:gd name="T22" fmla="*/ 1 w 23"/>
                  <a:gd name="T23" fmla="*/ 1 h 24"/>
                  <a:gd name="T24" fmla="*/ 1 w 23"/>
                  <a:gd name="T25" fmla="*/ 1 h 24"/>
                  <a:gd name="T26" fmla="*/ 1 w 23"/>
                  <a:gd name="T27" fmla="*/ 2 h 24"/>
                  <a:gd name="T28" fmla="*/ 1 w 23"/>
                  <a:gd name="T29" fmla="*/ 2 h 24"/>
                  <a:gd name="T30" fmla="*/ 1 w 23"/>
                  <a:gd name="T31" fmla="*/ 2 h 24"/>
                  <a:gd name="T32" fmla="*/ 0 w 23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39" name="Freeform 31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 w 52"/>
                  <a:gd name="T1" fmla="*/ 4 h 73"/>
                  <a:gd name="T2" fmla="*/ 2 w 52"/>
                  <a:gd name="T3" fmla="*/ 4 h 73"/>
                  <a:gd name="T4" fmla="*/ 3 w 52"/>
                  <a:gd name="T5" fmla="*/ 4 h 73"/>
                  <a:gd name="T6" fmla="*/ 3 w 52"/>
                  <a:gd name="T7" fmla="*/ 3 h 73"/>
                  <a:gd name="T8" fmla="*/ 3 w 52"/>
                  <a:gd name="T9" fmla="*/ 3 h 73"/>
                  <a:gd name="T10" fmla="*/ 3 w 52"/>
                  <a:gd name="T11" fmla="*/ 2 h 73"/>
                  <a:gd name="T12" fmla="*/ 3 w 52"/>
                  <a:gd name="T13" fmla="*/ 1 h 73"/>
                  <a:gd name="T14" fmla="*/ 3 w 52"/>
                  <a:gd name="T15" fmla="*/ 0 h 73"/>
                  <a:gd name="T16" fmla="*/ 3 w 52"/>
                  <a:gd name="T17" fmla="*/ 0 h 73"/>
                  <a:gd name="T18" fmla="*/ 2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1 h 73"/>
                  <a:gd name="T26" fmla="*/ 1 w 52"/>
                  <a:gd name="T27" fmla="*/ 2 h 73"/>
                  <a:gd name="T28" fmla="*/ 1 w 52"/>
                  <a:gd name="T29" fmla="*/ 3 h 73"/>
                  <a:gd name="T30" fmla="*/ 1 w 52"/>
                  <a:gd name="T31" fmla="*/ 3 h 73"/>
                  <a:gd name="T32" fmla="*/ 2 w 52"/>
                  <a:gd name="T33" fmla="*/ 4 h 73"/>
                  <a:gd name="T34" fmla="*/ 2 w 52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40" name="Freeform 32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 w 52"/>
                  <a:gd name="T1" fmla="*/ 4 h 73"/>
                  <a:gd name="T2" fmla="*/ 2 w 52"/>
                  <a:gd name="T3" fmla="*/ 4 h 73"/>
                  <a:gd name="T4" fmla="*/ 3 w 52"/>
                  <a:gd name="T5" fmla="*/ 4 h 73"/>
                  <a:gd name="T6" fmla="*/ 3 w 52"/>
                  <a:gd name="T7" fmla="*/ 3 h 73"/>
                  <a:gd name="T8" fmla="*/ 3 w 52"/>
                  <a:gd name="T9" fmla="*/ 3 h 73"/>
                  <a:gd name="T10" fmla="*/ 3 w 52"/>
                  <a:gd name="T11" fmla="*/ 2 h 73"/>
                  <a:gd name="T12" fmla="*/ 3 w 52"/>
                  <a:gd name="T13" fmla="*/ 1 h 73"/>
                  <a:gd name="T14" fmla="*/ 3 w 52"/>
                  <a:gd name="T15" fmla="*/ 0 h 73"/>
                  <a:gd name="T16" fmla="*/ 3 w 52"/>
                  <a:gd name="T17" fmla="*/ 0 h 73"/>
                  <a:gd name="T18" fmla="*/ 2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1 h 73"/>
                  <a:gd name="T26" fmla="*/ 1 w 52"/>
                  <a:gd name="T27" fmla="*/ 2 h 73"/>
                  <a:gd name="T28" fmla="*/ 1 w 52"/>
                  <a:gd name="T29" fmla="*/ 3 h 73"/>
                  <a:gd name="T30" fmla="*/ 1 w 52"/>
                  <a:gd name="T31" fmla="*/ 3 h 73"/>
                  <a:gd name="T32" fmla="*/ 2 w 52"/>
                  <a:gd name="T33" fmla="*/ 4 h 73"/>
                  <a:gd name="T34" fmla="*/ 2 w 52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41" name="Freeform 33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4 w 72"/>
                  <a:gd name="T1" fmla="*/ 3 h 58"/>
                  <a:gd name="T2" fmla="*/ 4 w 72"/>
                  <a:gd name="T3" fmla="*/ 2 h 58"/>
                  <a:gd name="T4" fmla="*/ 4 w 72"/>
                  <a:gd name="T5" fmla="*/ 2 h 58"/>
                  <a:gd name="T6" fmla="*/ 4 w 72"/>
                  <a:gd name="T7" fmla="*/ 2 h 58"/>
                  <a:gd name="T8" fmla="*/ 3 w 72"/>
                  <a:gd name="T9" fmla="*/ 1 h 58"/>
                  <a:gd name="T10" fmla="*/ 3 w 72"/>
                  <a:gd name="T11" fmla="*/ 0 h 58"/>
                  <a:gd name="T12" fmla="*/ 2 w 72"/>
                  <a:gd name="T13" fmla="*/ 0 h 58"/>
                  <a:gd name="T14" fmla="*/ 1 w 72"/>
                  <a:gd name="T15" fmla="*/ 0 h 58"/>
                  <a:gd name="T16" fmla="*/ 1 w 72"/>
                  <a:gd name="T17" fmla="*/ 0 h 58"/>
                  <a:gd name="T18" fmla="*/ 0 w 72"/>
                  <a:gd name="T19" fmla="*/ 0 h 58"/>
                  <a:gd name="T20" fmla="*/ 0 w 72"/>
                  <a:gd name="T21" fmla="*/ 1 h 58"/>
                  <a:gd name="T22" fmla="*/ 0 w 72"/>
                  <a:gd name="T23" fmla="*/ 2 h 58"/>
                  <a:gd name="T24" fmla="*/ 0 w 72"/>
                  <a:gd name="T25" fmla="*/ 3 h 58"/>
                  <a:gd name="T26" fmla="*/ 1 w 72"/>
                  <a:gd name="T27" fmla="*/ 3 h 58"/>
                  <a:gd name="T28" fmla="*/ 2 w 72"/>
                  <a:gd name="T29" fmla="*/ 3 h 58"/>
                  <a:gd name="T30" fmla="*/ 3 w 72"/>
                  <a:gd name="T31" fmla="*/ 3 h 58"/>
                  <a:gd name="T32" fmla="*/ 3 w 72"/>
                  <a:gd name="T33" fmla="*/ 3 h 58"/>
                  <a:gd name="T34" fmla="*/ 4 w 72"/>
                  <a:gd name="T35" fmla="*/ 3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42" name="Freeform 34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4 w 72"/>
                  <a:gd name="T1" fmla="*/ 1 h 56"/>
                  <a:gd name="T2" fmla="*/ 4 w 72"/>
                  <a:gd name="T3" fmla="*/ 0 h 56"/>
                  <a:gd name="T4" fmla="*/ 3 w 72"/>
                  <a:gd name="T5" fmla="*/ 0 h 56"/>
                  <a:gd name="T6" fmla="*/ 3 w 72"/>
                  <a:gd name="T7" fmla="*/ 0 h 56"/>
                  <a:gd name="T8" fmla="*/ 2 w 72"/>
                  <a:gd name="T9" fmla="*/ 0 h 56"/>
                  <a:gd name="T10" fmla="*/ 1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2 h 56"/>
                  <a:gd name="T18" fmla="*/ 0 w 72"/>
                  <a:gd name="T19" fmla="*/ 3 h 56"/>
                  <a:gd name="T20" fmla="*/ 1 w 72"/>
                  <a:gd name="T21" fmla="*/ 4 h 56"/>
                  <a:gd name="T22" fmla="*/ 1 w 72"/>
                  <a:gd name="T23" fmla="*/ 4 h 56"/>
                  <a:gd name="T24" fmla="*/ 2 w 72"/>
                  <a:gd name="T25" fmla="*/ 4 h 56"/>
                  <a:gd name="T26" fmla="*/ 3 w 72"/>
                  <a:gd name="T27" fmla="*/ 3 h 56"/>
                  <a:gd name="T28" fmla="*/ 3 w 72"/>
                  <a:gd name="T29" fmla="*/ 3 h 56"/>
                  <a:gd name="T30" fmla="*/ 4 w 72"/>
                  <a:gd name="T31" fmla="*/ 2 h 56"/>
                  <a:gd name="T32" fmla="*/ 4 w 72"/>
                  <a:gd name="T33" fmla="*/ 1 h 56"/>
                  <a:gd name="T34" fmla="*/ 4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43" name="Freeform 35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2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1 h 72"/>
                  <a:gd name="T8" fmla="*/ 1 w 53"/>
                  <a:gd name="T9" fmla="*/ 2 h 72"/>
                  <a:gd name="T10" fmla="*/ 1 w 53"/>
                  <a:gd name="T11" fmla="*/ 3 h 72"/>
                  <a:gd name="T12" fmla="*/ 0 w 53"/>
                  <a:gd name="T13" fmla="*/ 4 h 72"/>
                  <a:gd name="T14" fmla="*/ 1 w 53"/>
                  <a:gd name="T15" fmla="*/ 4 h 72"/>
                  <a:gd name="T16" fmla="*/ 1 w 53"/>
                  <a:gd name="T17" fmla="*/ 5 h 72"/>
                  <a:gd name="T18" fmla="*/ 2 w 53"/>
                  <a:gd name="T19" fmla="*/ 5 h 72"/>
                  <a:gd name="T20" fmla="*/ 3 w 53"/>
                  <a:gd name="T21" fmla="*/ 5 h 72"/>
                  <a:gd name="T22" fmla="*/ 4 w 53"/>
                  <a:gd name="T23" fmla="*/ 4 h 72"/>
                  <a:gd name="T24" fmla="*/ 4 w 53"/>
                  <a:gd name="T25" fmla="*/ 4 h 72"/>
                  <a:gd name="T26" fmla="*/ 4 w 53"/>
                  <a:gd name="T27" fmla="*/ 3 h 72"/>
                  <a:gd name="T28" fmla="*/ 3 w 53"/>
                  <a:gd name="T29" fmla="*/ 2 h 72"/>
                  <a:gd name="T30" fmla="*/ 3 w 53"/>
                  <a:gd name="T31" fmla="*/ 1 h 72"/>
                  <a:gd name="T32" fmla="*/ 3 w 53"/>
                  <a:gd name="T33" fmla="*/ 1 h 72"/>
                  <a:gd name="T34" fmla="*/ 2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44" name="Freeform 36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2 h 57"/>
                  <a:gd name="T8" fmla="*/ 0 w 72"/>
                  <a:gd name="T9" fmla="*/ 3 h 57"/>
                  <a:gd name="T10" fmla="*/ 1 w 72"/>
                  <a:gd name="T11" fmla="*/ 3 h 57"/>
                  <a:gd name="T12" fmla="*/ 2 w 72"/>
                  <a:gd name="T13" fmla="*/ 4 h 57"/>
                  <a:gd name="T14" fmla="*/ 2 w 72"/>
                  <a:gd name="T15" fmla="*/ 4 h 57"/>
                  <a:gd name="T16" fmla="*/ 3 w 72"/>
                  <a:gd name="T17" fmla="*/ 4 h 57"/>
                  <a:gd name="T18" fmla="*/ 4 w 72"/>
                  <a:gd name="T19" fmla="*/ 3 h 57"/>
                  <a:gd name="T20" fmla="*/ 4 w 72"/>
                  <a:gd name="T21" fmla="*/ 2 h 57"/>
                  <a:gd name="T22" fmla="*/ 4 w 72"/>
                  <a:gd name="T23" fmla="*/ 1 h 57"/>
                  <a:gd name="T24" fmla="*/ 3 w 72"/>
                  <a:gd name="T25" fmla="*/ 1 h 57"/>
                  <a:gd name="T26" fmla="*/ 2 w 72"/>
                  <a:gd name="T27" fmla="*/ 1 h 57"/>
                  <a:gd name="T28" fmla="*/ 2 w 72"/>
                  <a:gd name="T29" fmla="*/ 0 h 57"/>
                  <a:gd name="T30" fmla="*/ 1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45" name="Freeform 37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3 h 58"/>
                  <a:gd name="T2" fmla="*/ 0 w 72"/>
                  <a:gd name="T3" fmla="*/ 4 h 58"/>
                  <a:gd name="T4" fmla="*/ 0 w 72"/>
                  <a:gd name="T5" fmla="*/ 4 h 58"/>
                  <a:gd name="T6" fmla="*/ 1 w 72"/>
                  <a:gd name="T7" fmla="*/ 4 h 58"/>
                  <a:gd name="T8" fmla="*/ 2 w 72"/>
                  <a:gd name="T9" fmla="*/ 4 h 58"/>
                  <a:gd name="T10" fmla="*/ 2 w 72"/>
                  <a:gd name="T11" fmla="*/ 4 h 58"/>
                  <a:gd name="T12" fmla="*/ 3 w 72"/>
                  <a:gd name="T13" fmla="*/ 4 h 58"/>
                  <a:gd name="T14" fmla="*/ 4 w 72"/>
                  <a:gd name="T15" fmla="*/ 3 h 58"/>
                  <a:gd name="T16" fmla="*/ 4 w 72"/>
                  <a:gd name="T17" fmla="*/ 2 h 58"/>
                  <a:gd name="T18" fmla="*/ 4 w 72"/>
                  <a:gd name="T19" fmla="*/ 1 h 58"/>
                  <a:gd name="T20" fmla="*/ 3 w 72"/>
                  <a:gd name="T21" fmla="*/ 1 h 58"/>
                  <a:gd name="T22" fmla="*/ 2 w 72"/>
                  <a:gd name="T23" fmla="*/ 0 h 58"/>
                  <a:gd name="T24" fmla="*/ 2 w 72"/>
                  <a:gd name="T25" fmla="*/ 1 h 58"/>
                  <a:gd name="T26" fmla="*/ 1 w 72"/>
                  <a:gd name="T27" fmla="*/ 1 h 58"/>
                  <a:gd name="T28" fmla="*/ 0 w 72"/>
                  <a:gd name="T29" fmla="*/ 2 h 58"/>
                  <a:gd name="T30" fmla="*/ 0 w 72"/>
                  <a:gd name="T31" fmla="*/ 3 h 58"/>
                  <a:gd name="T32" fmla="*/ 0 w 72"/>
                  <a:gd name="T33" fmla="*/ 3 h 58"/>
                  <a:gd name="T34" fmla="*/ 0 w 72"/>
                  <a:gd name="T35" fmla="*/ 3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46" name="Freeform 38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9 w 144"/>
                  <a:gd name="T1" fmla="*/ 0 h 167"/>
                  <a:gd name="T2" fmla="*/ 9 w 144"/>
                  <a:gd name="T3" fmla="*/ 2 h 167"/>
                  <a:gd name="T4" fmla="*/ 9 w 144"/>
                  <a:gd name="T5" fmla="*/ 4 h 167"/>
                  <a:gd name="T6" fmla="*/ 9 w 144"/>
                  <a:gd name="T7" fmla="*/ 6 h 167"/>
                  <a:gd name="T8" fmla="*/ 7 w 144"/>
                  <a:gd name="T9" fmla="*/ 7 h 167"/>
                  <a:gd name="T10" fmla="*/ 6 w 144"/>
                  <a:gd name="T11" fmla="*/ 9 h 167"/>
                  <a:gd name="T12" fmla="*/ 5 w 144"/>
                  <a:gd name="T13" fmla="*/ 10 h 167"/>
                  <a:gd name="T14" fmla="*/ 3 w 144"/>
                  <a:gd name="T15" fmla="*/ 11 h 167"/>
                  <a:gd name="T16" fmla="*/ 2 w 144"/>
                  <a:gd name="T17" fmla="*/ 11 h 167"/>
                  <a:gd name="T18" fmla="*/ 1 w 144"/>
                  <a:gd name="T19" fmla="*/ 11 h 167"/>
                  <a:gd name="T20" fmla="*/ 1 w 144"/>
                  <a:gd name="T21" fmla="*/ 10 h 167"/>
                  <a:gd name="T22" fmla="*/ 0 w 144"/>
                  <a:gd name="T23" fmla="*/ 9 h 167"/>
                  <a:gd name="T24" fmla="*/ 1 w 144"/>
                  <a:gd name="T25" fmla="*/ 8 h 167"/>
                  <a:gd name="T26" fmla="*/ 1 w 144"/>
                  <a:gd name="T27" fmla="*/ 7 h 167"/>
                  <a:gd name="T28" fmla="*/ 1 w 144"/>
                  <a:gd name="T29" fmla="*/ 6 h 167"/>
                  <a:gd name="T30" fmla="*/ 2 w 144"/>
                  <a:gd name="T31" fmla="*/ 6 h 167"/>
                  <a:gd name="T32" fmla="*/ 3 w 144"/>
                  <a:gd name="T33" fmla="*/ 6 h 167"/>
                  <a:gd name="T34" fmla="*/ 5 w 144"/>
                  <a:gd name="T35" fmla="*/ 5 h 167"/>
                  <a:gd name="T36" fmla="*/ 5 w 144"/>
                  <a:gd name="T37" fmla="*/ 5 h 167"/>
                  <a:gd name="T38" fmla="*/ 6 w 144"/>
                  <a:gd name="T39" fmla="*/ 4 h 167"/>
                  <a:gd name="T40" fmla="*/ 7 w 144"/>
                  <a:gd name="T41" fmla="*/ 3 h 167"/>
                  <a:gd name="T42" fmla="*/ 9 w 144"/>
                  <a:gd name="T43" fmla="*/ 2 h 167"/>
                  <a:gd name="T44" fmla="*/ 9 w 144"/>
                  <a:gd name="T45" fmla="*/ 1 h 167"/>
                  <a:gd name="T46" fmla="*/ 9 w 144"/>
                  <a:gd name="T47" fmla="*/ 1 h 167"/>
                  <a:gd name="T48" fmla="*/ 9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47" name="Freeform 39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3 w 204"/>
                  <a:gd name="T1" fmla="*/ 0 h 82"/>
                  <a:gd name="T2" fmla="*/ 13 w 204"/>
                  <a:gd name="T3" fmla="*/ 0 h 82"/>
                  <a:gd name="T4" fmla="*/ 12 w 204"/>
                  <a:gd name="T5" fmla="*/ 1 h 82"/>
                  <a:gd name="T6" fmla="*/ 11 w 204"/>
                  <a:gd name="T7" fmla="*/ 1 h 82"/>
                  <a:gd name="T8" fmla="*/ 11 w 204"/>
                  <a:gd name="T9" fmla="*/ 2 h 82"/>
                  <a:gd name="T10" fmla="*/ 10 w 204"/>
                  <a:gd name="T11" fmla="*/ 3 h 82"/>
                  <a:gd name="T12" fmla="*/ 9 w 204"/>
                  <a:gd name="T13" fmla="*/ 3 h 82"/>
                  <a:gd name="T14" fmla="*/ 7 w 204"/>
                  <a:gd name="T15" fmla="*/ 4 h 82"/>
                  <a:gd name="T16" fmla="*/ 7 w 204"/>
                  <a:gd name="T17" fmla="*/ 4 h 82"/>
                  <a:gd name="T18" fmla="*/ 6 w 204"/>
                  <a:gd name="T19" fmla="*/ 4 h 82"/>
                  <a:gd name="T20" fmla="*/ 6 w 204"/>
                  <a:gd name="T21" fmla="*/ 4 h 82"/>
                  <a:gd name="T22" fmla="*/ 5 w 204"/>
                  <a:gd name="T23" fmla="*/ 5 h 82"/>
                  <a:gd name="T24" fmla="*/ 3 w 204"/>
                  <a:gd name="T25" fmla="*/ 5 h 82"/>
                  <a:gd name="T26" fmla="*/ 3 w 204"/>
                  <a:gd name="T27" fmla="*/ 5 h 82"/>
                  <a:gd name="T28" fmla="*/ 3 w 204"/>
                  <a:gd name="T29" fmla="*/ 4 h 82"/>
                  <a:gd name="T30" fmla="*/ 2 w 204"/>
                  <a:gd name="T31" fmla="*/ 4 h 82"/>
                  <a:gd name="T32" fmla="*/ 1 w 204"/>
                  <a:gd name="T33" fmla="*/ 4 h 82"/>
                  <a:gd name="T34" fmla="*/ 1 w 204"/>
                  <a:gd name="T35" fmla="*/ 2 h 82"/>
                  <a:gd name="T36" fmla="*/ 0 w 204"/>
                  <a:gd name="T37" fmla="*/ 2 h 82"/>
                  <a:gd name="T38" fmla="*/ 1 w 204"/>
                  <a:gd name="T39" fmla="*/ 1 h 82"/>
                  <a:gd name="T40" fmla="*/ 2 w 204"/>
                  <a:gd name="T41" fmla="*/ 0 h 82"/>
                  <a:gd name="T42" fmla="*/ 3 w 204"/>
                  <a:gd name="T43" fmla="*/ 0 h 82"/>
                  <a:gd name="T44" fmla="*/ 3 w 204"/>
                  <a:gd name="T45" fmla="*/ 0 h 82"/>
                  <a:gd name="T46" fmla="*/ 5 w 204"/>
                  <a:gd name="T47" fmla="*/ 0 h 82"/>
                  <a:gd name="T48" fmla="*/ 6 w 204"/>
                  <a:gd name="T49" fmla="*/ 0 h 82"/>
                  <a:gd name="T50" fmla="*/ 6 w 204"/>
                  <a:gd name="T51" fmla="*/ 1 h 82"/>
                  <a:gd name="T52" fmla="*/ 7 w 204"/>
                  <a:gd name="T53" fmla="*/ 1 h 82"/>
                  <a:gd name="T54" fmla="*/ 9 w 204"/>
                  <a:gd name="T55" fmla="*/ 1 h 82"/>
                  <a:gd name="T56" fmla="*/ 10 w 204"/>
                  <a:gd name="T57" fmla="*/ 1 h 82"/>
                  <a:gd name="T58" fmla="*/ 12 w 204"/>
                  <a:gd name="T59" fmla="*/ 0 h 82"/>
                  <a:gd name="T60" fmla="*/ 12 w 204"/>
                  <a:gd name="T61" fmla="*/ 0 h 82"/>
                  <a:gd name="T62" fmla="*/ 13 w 204"/>
                  <a:gd name="T63" fmla="*/ 0 h 82"/>
                  <a:gd name="T64" fmla="*/ 13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48" name="Freeform 40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3 w 84"/>
                  <a:gd name="T3" fmla="*/ 2 h 208"/>
                  <a:gd name="T4" fmla="*/ 3 w 84"/>
                  <a:gd name="T5" fmla="*/ 3 h 208"/>
                  <a:gd name="T6" fmla="*/ 5 w 84"/>
                  <a:gd name="T7" fmla="*/ 5 h 208"/>
                  <a:gd name="T8" fmla="*/ 5 w 84"/>
                  <a:gd name="T9" fmla="*/ 7 h 208"/>
                  <a:gd name="T10" fmla="*/ 5 w 84"/>
                  <a:gd name="T11" fmla="*/ 8 h 208"/>
                  <a:gd name="T12" fmla="*/ 5 w 84"/>
                  <a:gd name="T13" fmla="*/ 10 h 208"/>
                  <a:gd name="T14" fmla="*/ 5 w 84"/>
                  <a:gd name="T15" fmla="*/ 12 h 208"/>
                  <a:gd name="T16" fmla="*/ 3 w 84"/>
                  <a:gd name="T17" fmla="*/ 13 h 208"/>
                  <a:gd name="T18" fmla="*/ 3 w 84"/>
                  <a:gd name="T19" fmla="*/ 13 h 208"/>
                  <a:gd name="T20" fmla="*/ 1 w 84"/>
                  <a:gd name="T21" fmla="*/ 13 h 208"/>
                  <a:gd name="T22" fmla="*/ 1 w 84"/>
                  <a:gd name="T23" fmla="*/ 13 h 208"/>
                  <a:gd name="T24" fmla="*/ 1 w 84"/>
                  <a:gd name="T25" fmla="*/ 12 h 208"/>
                  <a:gd name="T26" fmla="*/ 0 w 84"/>
                  <a:gd name="T27" fmla="*/ 11 h 208"/>
                  <a:gd name="T28" fmla="*/ 1 w 84"/>
                  <a:gd name="T29" fmla="*/ 10 h 208"/>
                  <a:gd name="T30" fmla="*/ 1 w 84"/>
                  <a:gd name="T31" fmla="*/ 9 h 208"/>
                  <a:gd name="T32" fmla="*/ 1 w 84"/>
                  <a:gd name="T33" fmla="*/ 7 h 208"/>
                  <a:gd name="T34" fmla="*/ 3 w 84"/>
                  <a:gd name="T35" fmla="*/ 6 h 208"/>
                  <a:gd name="T36" fmla="*/ 3 w 84"/>
                  <a:gd name="T37" fmla="*/ 3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49" name="Freeform 41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3 w 144"/>
                  <a:gd name="T5" fmla="*/ 1 h 170"/>
                  <a:gd name="T6" fmla="*/ 5 w 144"/>
                  <a:gd name="T7" fmla="*/ 2 h 170"/>
                  <a:gd name="T8" fmla="*/ 6 w 144"/>
                  <a:gd name="T9" fmla="*/ 3 h 170"/>
                  <a:gd name="T10" fmla="*/ 7 w 144"/>
                  <a:gd name="T11" fmla="*/ 4 h 170"/>
                  <a:gd name="T12" fmla="*/ 9 w 144"/>
                  <a:gd name="T13" fmla="*/ 5 h 170"/>
                  <a:gd name="T14" fmla="*/ 9 w 144"/>
                  <a:gd name="T15" fmla="*/ 7 h 170"/>
                  <a:gd name="T16" fmla="*/ 9 w 144"/>
                  <a:gd name="T17" fmla="*/ 8 h 170"/>
                  <a:gd name="T18" fmla="*/ 9 w 144"/>
                  <a:gd name="T19" fmla="*/ 9 h 170"/>
                  <a:gd name="T20" fmla="*/ 7 w 144"/>
                  <a:gd name="T21" fmla="*/ 10 h 170"/>
                  <a:gd name="T22" fmla="*/ 6 w 144"/>
                  <a:gd name="T23" fmla="*/ 10 h 170"/>
                  <a:gd name="T24" fmla="*/ 5 w 144"/>
                  <a:gd name="T25" fmla="*/ 10 h 170"/>
                  <a:gd name="T26" fmla="*/ 5 w 144"/>
                  <a:gd name="T27" fmla="*/ 9 h 170"/>
                  <a:gd name="T28" fmla="*/ 5 w 144"/>
                  <a:gd name="T29" fmla="*/ 8 h 170"/>
                  <a:gd name="T30" fmla="*/ 4 w 144"/>
                  <a:gd name="T31" fmla="*/ 7 h 170"/>
                  <a:gd name="T32" fmla="*/ 5 w 144"/>
                  <a:gd name="T33" fmla="*/ 6 h 170"/>
                  <a:gd name="T34" fmla="*/ 5 w 144"/>
                  <a:gd name="T35" fmla="*/ 5 h 170"/>
                  <a:gd name="T36" fmla="*/ 3 w 144"/>
                  <a:gd name="T37" fmla="*/ 3 h 170"/>
                  <a:gd name="T38" fmla="*/ 3 w 144"/>
                  <a:gd name="T39" fmla="*/ 2 h 170"/>
                  <a:gd name="T40" fmla="*/ 2 w 144"/>
                  <a:gd name="T41" fmla="*/ 1 h 170"/>
                  <a:gd name="T42" fmla="*/ 1 w 144"/>
                  <a:gd name="T43" fmla="*/ 1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50" name="Freeform 42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1 h 103"/>
                  <a:gd name="T2" fmla="*/ 0 w 199"/>
                  <a:gd name="T3" fmla="*/ 0 h 103"/>
                  <a:gd name="T4" fmla="*/ 1 w 199"/>
                  <a:gd name="T5" fmla="*/ 0 h 103"/>
                  <a:gd name="T6" fmla="*/ 2 w 199"/>
                  <a:gd name="T7" fmla="*/ 0 h 103"/>
                  <a:gd name="T8" fmla="*/ 3 w 199"/>
                  <a:gd name="T9" fmla="*/ 0 h 103"/>
                  <a:gd name="T10" fmla="*/ 4 w 199"/>
                  <a:gd name="T11" fmla="*/ 0 h 103"/>
                  <a:gd name="T12" fmla="*/ 5 w 199"/>
                  <a:gd name="T13" fmla="*/ 0 h 103"/>
                  <a:gd name="T14" fmla="*/ 6 w 199"/>
                  <a:gd name="T15" fmla="*/ 0 h 103"/>
                  <a:gd name="T16" fmla="*/ 7 w 199"/>
                  <a:gd name="T17" fmla="*/ 0 h 103"/>
                  <a:gd name="T18" fmla="*/ 8 w 199"/>
                  <a:gd name="T19" fmla="*/ 0 h 103"/>
                  <a:gd name="T20" fmla="*/ 8 w 199"/>
                  <a:gd name="T21" fmla="*/ 0 h 103"/>
                  <a:gd name="T22" fmla="*/ 9 w 199"/>
                  <a:gd name="T23" fmla="*/ 0 h 103"/>
                  <a:gd name="T24" fmla="*/ 10 w 199"/>
                  <a:gd name="T25" fmla="*/ 1 h 103"/>
                  <a:gd name="T26" fmla="*/ 10 w 199"/>
                  <a:gd name="T27" fmla="*/ 1 h 103"/>
                  <a:gd name="T28" fmla="*/ 11 w 199"/>
                  <a:gd name="T29" fmla="*/ 2 h 103"/>
                  <a:gd name="T30" fmla="*/ 11 w 199"/>
                  <a:gd name="T31" fmla="*/ 2 h 103"/>
                  <a:gd name="T32" fmla="*/ 12 w 199"/>
                  <a:gd name="T33" fmla="*/ 3 h 103"/>
                  <a:gd name="T34" fmla="*/ 12 w 199"/>
                  <a:gd name="T35" fmla="*/ 4 h 103"/>
                  <a:gd name="T36" fmla="*/ 12 w 199"/>
                  <a:gd name="T37" fmla="*/ 5 h 103"/>
                  <a:gd name="T38" fmla="*/ 11 w 199"/>
                  <a:gd name="T39" fmla="*/ 6 h 103"/>
                  <a:gd name="T40" fmla="*/ 10 w 199"/>
                  <a:gd name="T41" fmla="*/ 6 h 103"/>
                  <a:gd name="T42" fmla="*/ 9 w 199"/>
                  <a:gd name="T43" fmla="*/ 6 h 103"/>
                  <a:gd name="T44" fmla="*/ 8 w 199"/>
                  <a:gd name="T45" fmla="*/ 5 h 103"/>
                  <a:gd name="T46" fmla="*/ 7 w 199"/>
                  <a:gd name="T47" fmla="*/ 5 h 103"/>
                  <a:gd name="T48" fmla="*/ 6 w 199"/>
                  <a:gd name="T49" fmla="*/ 3 h 103"/>
                  <a:gd name="T50" fmla="*/ 6 w 199"/>
                  <a:gd name="T51" fmla="*/ 3 h 103"/>
                  <a:gd name="T52" fmla="*/ 5 w 199"/>
                  <a:gd name="T53" fmla="*/ 2 h 103"/>
                  <a:gd name="T54" fmla="*/ 4 w 199"/>
                  <a:gd name="T55" fmla="*/ 1 h 103"/>
                  <a:gd name="T56" fmla="*/ 2 w 199"/>
                  <a:gd name="T57" fmla="*/ 1 h 103"/>
                  <a:gd name="T58" fmla="*/ 1 w 199"/>
                  <a:gd name="T59" fmla="*/ 1 h 103"/>
                  <a:gd name="T60" fmla="*/ 0 w 199"/>
                  <a:gd name="T61" fmla="*/ 1 h 103"/>
                  <a:gd name="T62" fmla="*/ 0 w 199"/>
                  <a:gd name="T63" fmla="*/ 1 h 103"/>
                  <a:gd name="T64" fmla="*/ 0 w 199"/>
                  <a:gd name="T65" fmla="*/ 1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51" name="Freeform 43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5 w 107"/>
                  <a:gd name="T1" fmla="*/ 0 h 195"/>
                  <a:gd name="T2" fmla="*/ 6 w 107"/>
                  <a:gd name="T3" fmla="*/ 2 h 195"/>
                  <a:gd name="T4" fmla="*/ 6 w 107"/>
                  <a:gd name="T5" fmla="*/ 4 h 195"/>
                  <a:gd name="T6" fmla="*/ 6 w 107"/>
                  <a:gd name="T7" fmla="*/ 6 h 195"/>
                  <a:gd name="T8" fmla="*/ 6 w 107"/>
                  <a:gd name="T9" fmla="*/ 8 h 195"/>
                  <a:gd name="T10" fmla="*/ 6 w 107"/>
                  <a:gd name="T11" fmla="*/ 9 h 195"/>
                  <a:gd name="T12" fmla="*/ 5 w 107"/>
                  <a:gd name="T13" fmla="*/ 11 h 195"/>
                  <a:gd name="T14" fmla="*/ 4 w 107"/>
                  <a:gd name="T15" fmla="*/ 12 h 195"/>
                  <a:gd name="T16" fmla="*/ 2 w 107"/>
                  <a:gd name="T17" fmla="*/ 13 h 195"/>
                  <a:gd name="T18" fmla="*/ 1 w 107"/>
                  <a:gd name="T19" fmla="*/ 13 h 195"/>
                  <a:gd name="T20" fmla="*/ 0 w 107"/>
                  <a:gd name="T21" fmla="*/ 12 h 195"/>
                  <a:gd name="T22" fmla="*/ 0 w 107"/>
                  <a:gd name="T23" fmla="*/ 12 h 195"/>
                  <a:gd name="T24" fmla="*/ 0 w 107"/>
                  <a:gd name="T25" fmla="*/ 11 h 195"/>
                  <a:gd name="T26" fmla="*/ 0 w 107"/>
                  <a:gd name="T27" fmla="*/ 10 h 195"/>
                  <a:gd name="T28" fmla="*/ 0 w 107"/>
                  <a:gd name="T29" fmla="*/ 8 h 195"/>
                  <a:gd name="T30" fmla="*/ 1 w 107"/>
                  <a:gd name="T31" fmla="*/ 8 h 195"/>
                  <a:gd name="T32" fmla="*/ 2 w 107"/>
                  <a:gd name="T33" fmla="*/ 7 h 195"/>
                  <a:gd name="T34" fmla="*/ 3 w 107"/>
                  <a:gd name="T35" fmla="*/ 6 h 195"/>
                  <a:gd name="T36" fmla="*/ 4 w 107"/>
                  <a:gd name="T37" fmla="*/ 5 h 195"/>
                  <a:gd name="T38" fmla="*/ 4 w 107"/>
                  <a:gd name="T39" fmla="*/ 4 h 195"/>
                  <a:gd name="T40" fmla="*/ 5 w 107"/>
                  <a:gd name="T41" fmla="*/ 3 h 195"/>
                  <a:gd name="T42" fmla="*/ 5 w 107"/>
                  <a:gd name="T43" fmla="*/ 2 h 195"/>
                  <a:gd name="T44" fmla="*/ 5 w 107"/>
                  <a:gd name="T45" fmla="*/ 1 h 195"/>
                  <a:gd name="T46" fmla="*/ 5 w 107"/>
                  <a:gd name="T47" fmla="*/ 1 h 195"/>
                  <a:gd name="T48" fmla="*/ 5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52" name="Freeform 44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11 w 183"/>
                  <a:gd name="T1" fmla="*/ 0 h 126"/>
                  <a:gd name="T2" fmla="*/ 10 w 183"/>
                  <a:gd name="T3" fmla="*/ 2 h 126"/>
                  <a:gd name="T4" fmla="*/ 9 w 183"/>
                  <a:gd name="T5" fmla="*/ 4 h 126"/>
                  <a:gd name="T6" fmla="*/ 8 w 183"/>
                  <a:gd name="T7" fmla="*/ 5 h 126"/>
                  <a:gd name="T8" fmla="*/ 7 w 183"/>
                  <a:gd name="T9" fmla="*/ 6 h 126"/>
                  <a:gd name="T10" fmla="*/ 6 w 183"/>
                  <a:gd name="T11" fmla="*/ 7 h 126"/>
                  <a:gd name="T12" fmla="*/ 4 w 183"/>
                  <a:gd name="T13" fmla="*/ 8 h 126"/>
                  <a:gd name="T14" fmla="*/ 3 w 183"/>
                  <a:gd name="T15" fmla="*/ 8 h 126"/>
                  <a:gd name="T16" fmla="*/ 1 w 183"/>
                  <a:gd name="T17" fmla="*/ 8 h 126"/>
                  <a:gd name="T18" fmla="*/ 0 w 183"/>
                  <a:gd name="T19" fmla="*/ 7 h 126"/>
                  <a:gd name="T20" fmla="*/ 0 w 183"/>
                  <a:gd name="T21" fmla="*/ 6 h 126"/>
                  <a:gd name="T22" fmla="*/ 0 w 183"/>
                  <a:gd name="T23" fmla="*/ 6 h 126"/>
                  <a:gd name="T24" fmla="*/ 0 w 183"/>
                  <a:gd name="T25" fmla="*/ 5 h 126"/>
                  <a:gd name="T26" fmla="*/ 1 w 183"/>
                  <a:gd name="T27" fmla="*/ 4 h 126"/>
                  <a:gd name="T28" fmla="*/ 2 w 183"/>
                  <a:gd name="T29" fmla="*/ 4 h 126"/>
                  <a:gd name="T30" fmla="*/ 3 w 183"/>
                  <a:gd name="T31" fmla="*/ 3 h 126"/>
                  <a:gd name="T32" fmla="*/ 4 w 183"/>
                  <a:gd name="T33" fmla="*/ 4 h 126"/>
                  <a:gd name="T34" fmla="*/ 6 w 183"/>
                  <a:gd name="T35" fmla="*/ 4 h 126"/>
                  <a:gd name="T36" fmla="*/ 7 w 183"/>
                  <a:gd name="T37" fmla="*/ 3 h 126"/>
                  <a:gd name="T38" fmla="*/ 8 w 183"/>
                  <a:gd name="T39" fmla="*/ 3 h 126"/>
                  <a:gd name="T40" fmla="*/ 9 w 183"/>
                  <a:gd name="T41" fmla="*/ 2 h 126"/>
                  <a:gd name="T42" fmla="*/ 10 w 183"/>
                  <a:gd name="T43" fmla="*/ 2 h 126"/>
                  <a:gd name="T44" fmla="*/ 10 w 183"/>
                  <a:gd name="T45" fmla="*/ 1 h 126"/>
                  <a:gd name="T46" fmla="*/ 11 w 183"/>
                  <a:gd name="T47" fmla="*/ 1 h 126"/>
                  <a:gd name="T48" fmla="*/ 11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53" name="Freeform 45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2 w 102"/>
                  <a:gd name="T3" fmla="*/ 0 h 197"/>
                  <a:gd name="T4" fmla="*/ 3 w 102"/>
                  <a:gd name="T5" fmla="*/ 2 h 197"/>
                  <a:gd name="T6" fmla="*/ 5 w 102"/>
                  <a:gd name="T7" fmla="*/ 3 h 197"/>
                  <a:gd name="T8" fmla="*/ 6 w 102"/>
                  <a:gd name="T9" fmla="*/ 4 h 197"/>
                  <a:gd name="T10" fmla="*/ 6 w 102"/>
                  <a:gd name="T11" fmla="*/ 6 h 197"/>
                  <a:gd name="T12" fmla="*/ 7 w 102"/>
                  <a:gd name="T13" fmla="*/ 8 h 197"/>
                  <a:gd name="T14" fmla="*/ 7 w 102"/>
                  <a:gd name="T15" fmla="*/ 9 h 197"/>
                  <a:gd name="T16" fmla="*/ 6 w 102"/>
                  <a:gd name="T17" fmla="*/ 11 h 197"/>
                  <a:gd name="T18" fmla="*/ 5 w 102"/>
                  <a:gd name="T19" fmla="*/ 11 h 197"/>
                  <a:gd name="T20" fmla="*/ 5 w 102"/>
                  <a:gd name="T21" fmla="*/ 12 h 197"/>
                  <a:gd name="T22" fmla="*/ 4 w 102"/>
                  <a:gd name="T23" fmla="*/ 12 h 197"/>
                  <a:gd name="T24" fmla="*/ 3 w 102"/>
                  <a:gd name="T25" fmla="*/ 11 h 197"/>
                  <a:gd name="T26" fmla="*/ 2 w 102"/>
                  <a:gd name="T27" fmla="*/ 10 h 197"/>
                  <a:gd name="T28" fmla="*/ 2 w 102"/>
                  <a:gd name="T29" fmla="*/ 9 h 197"/>
                  <a:gd name="T30" fmla="*/ 2 w 102"/>
                  <a:gd name="T31" fmla="*/ 8 h 197"/>
                  <a:gd name="T32" fmla="*/ 2 w 102"/>
                  <a:gd name="T33" fmla="*/ 7 h 197"/>
                  <a:gd name="T34" fmla="*/ 3 w 102"/>
                  <a:gd name="T35" fmla="*/ 6 h 197"/>
                  <a:gd name="T36" fmla="*/ 3 w 102"/>
                  <a:gd name="T37" fmla="*/ 4 h 197"/>
                  <a:gd name="T38" fmla="*/ 2 w 102"/>
                  <a:gd name="T39" fmla="*/ 3 h 197"/>
                  <a:gd name="T40" fmla="*/ 2 w 102"/>
                  <a:gd name="T41" fmla="*/ 2 h 197"/>
                  <a:gd name="T42" fmla="*/ 1 w 102"/>
                  <a:gd name="T43" fmla="*/ 1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54" name="Freeform 46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3 w 180"/>
                  <a:gd name="T5" fmla="*/ 0 h 129"/>
                  <a:gd name="T6" fmla="*/ 6 w 180"/>
                  <a:gd name="T7" fmla="*/ 0 h 129"/>
                  <a:gd name="T8" fmla="*/ 7 w 180"/>
                  <a:gd name="T9" fmla="*/ 1 h 129"/>
                  <a:gd name="T10" fmla="*/ 9 w 180"/>
                  <a:gd name="T11" fmla="*/ 1 h 129"/>
                  <a:gd name="T12" fmla="*/ 10 w 180"/>
                  <a:gd name="T13" fmla="*/ 2 h 129"/>
                  <a:gd name="T14" fmla="*/ 11 w 180"/>
                  <a:gd name="T15" fmla="*/ 4 h 129"/>
                  <a:gd name="T16" fmla="*/ 11 w 180"/>
                  <a:gd name="T17" fmla="*/ 5 h 129"/>
                  <a:gd name="T18" fmla="*/ 11 w 180"/>
                  <a:gd name="T19" fmla="*/ 6 h 129"/>
                  <a:gd name="T20" fmla="*/ 11 w 180"/>
                  <a:gd name="T21" fmla="*/ 7 h 129"/>
                  <a:gd name="T22" fmla="*/ 10 w 180"/>
                  <a:gd name="T23" fmla="*/ 8 h 129"/>
                  <a:gd name="T24" fmla="*/ 9 w 180"/>
                  <a:gd name="T25" fmla="*/ 8 h 129"/>
                  <a:gd name="T26" fmla="*/ 7 w 180"/>
                  <a:gd name="T27" fmla="*/ 7 h 129"/>
                  <a:gd name="T28" fmla="*/ 6 w 180"/>
                  <a:gd name="T29" fmla="*/ 6 h 129"/>
                  <a:gd name="T30" fmla="*/ 6 w 180"/>
                  <a:gd name="T31" fmla="*/ 5 h 129"/>
                  <a:gd name="T32" fmla="*/ 6 w 180"/>
                  <a:gd name="T33" fmla="*/ 4 h 129"/>
                  <a:gd name="T34" fmla="*/ 6 w 180"/>
                  <a:gd name="T35" fmla="*/ 3 h 129"/>
                  <a:gd name="T36" fmla="*/ 5 w 180"/>
                  <a:gd name="T37" fmla="*/ 2 h 129"/>
                  <a:gd name="T38" fmla="*/ 3 w 180"/>
                  <a:gd name="T39" fmla="*/ 1 h 129"/>
                  <a:gd name="T40" fmla="*/ 3 w 180"/>
                  <a:gd name="T41" fmla="*/ 1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55" name="Freeform 47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3 h 85"/>
                  <a:gd name="T2" fmla="*/ 1 w 206"/>
                  <a:gd name="T3" fmla="*/ 2 h 85"/>
                  <a:gd name="T4" fmla="*/ 2 w 206"/>
                  <a:gd name="T5" fmla="*/ 2 h 85"/>
                  <a:gd name="T6" fmla="*/ 3 w 206"/>
                  <a:gd name="T7" fmla="*/ 1 h 85"/>
                  <a:gd name="T8" fmla="*/ 3 w 206"/>
                  <a:gd name="T9" fmla="*/ 1 h 85"/>
                  <a:gd name="T10" fmla="*/ 3 w 206"/>
                  <a:gd name="T11" fmla="*/ 1 h 85"/>
                  <a:gd name="T12" fmla="*/ 5 w 206"/>
                  <a:gd name="T13" fmla="*/ 0 h 85"/>
                  <a:gd name="T14" fmla="*/ 6 w 206"/>
                  <a:gd name="T15" fmla="*/ 0 h 85"/>
                  <a:gd name="T16" fmla="*/ 6 w 206"/>
                  <a:gd name="T17" fmla="*/ 0 h 85"/>
                  <a:gd name="T18" fmla="*/ 7 w 206"/>
                  <a:gd name="T19" fmla="*/ 0 h 85"/>
                  <a:gd name="T20" fmla="*/ 9 w 206"/>
                  <a:gd name="T21" fmla="*/ 0 h 85"/>
                  <a:gd name="T22" fmla="*/ 9 w 206"/>
                  <a:gd name="T23" fmla="*/ 0 h 85"/>
                  <a:gd name="T24" fmla="*/ 10 w 206"/>
                  <a:gd name="T25" fmla="*/ 0 h 85"/>
                  <a:gd name="T26" fmla="*/ 11 w 206"/>
                  <a:gd name="T27" fmla="*/ 0 h 85"/>
                  <a:gd name="T28" fmla="*/ 12 w 206"/>
                  <a:gd name="T29" fmla="*/ 0 h 85"/>
                  <a:gd name="T30" fmla="*/ 12 w 206"/>
                  <a:gd name="T31" fmla="*/ 1 h 85"/>
                  <a:gd name="T32" fmla="*/ 13 w 206"/>
                  <a:gd name="T33" fmla="*/ 1 h 85"/>
                  <a:gd name="T34" fmla="*/ 13 w 206"/>
                  <a:gd name="T35" fmla="*/ 2 h 85"/>
                  <a:gd name="T36" fmla="*/ 13 w 206"/>
                  <a:gd name="T37" fmla="*/ 3 h 85"/>
                  <a:gd name="T38" fmla="*/ 13 w 206"/>
                  <a:gd name="T39" fmla="*/ 4 h 85"/>
                  <a:gd name="T40" fmla="*/ 12 w 206"/>
                  <a:gd name="T41" fmla="*/ 5 h 85"/>
                  <a:gd name="T42" fmla="*/ 11 w 206"/>
                  <a:gd name="T43" fmla="*/ 5 h 85"/>
                  <a:gd name="T44" fmla="*/ 10 w 206"/>
                  <a:gd name="T45" fmla="*/ 5 h 85"/>
                  <a:gd name="T46" fmla="*/ 9 w 206"/>
                  <a:gd name="T47" fmla="*/ 4 h 85"/>
                  <a:gd name="T48" fmla="*/ 7 w 206"/>
                  <a:gd name="T49" fmla="*/ 3 h 85"/>
                  <a:gd name="T50" fmla="*/ 6 w 206"/>
                  <a:gd name="T51" fmla="*/ 3 h 85"/>
                  <a:gd name="T52" fmla="*/ 6 w 206"/>
                  <a:gd name="T53" fmla="*/ 2 h 85"/>
                  <a:gd name="T54" fmla="*/ 5 w 206"/>
                  <a:gd name="T55" fmla="*/ 2 h 85"/>
                  <a:gd name="T56" fmla="*/ 3 w 206"/>
                  <a:gd name="T57" fmla="*/ 2 h 85"/>
                  <a:gd name="T58" fmla="*/ 2 w 206"/>
                  <a:gd name="T59" fmla="*/ 3 h 85"/>
                  <a:gd name="T60" fmla="*/ 1 w 206"/>
                  <a:gd name="T61" fmla="*/ 3 h 85"/>
                  <a:gd name="T62" fmla="*/ 1 w 206"/>
                  <a:gd name="T63" fmla="*/ 3 h 85"/>
                  <a:gd name="T64" fmla="*/ 0 w 206"/>
                  <a:gd name="T65" fmla="*/ 3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56" name="Freeform 48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2 w 147"/>
                  <a:gd name="T3" fmla="*/ 0 h 95"/>
                  <a:gd name="T4" fmla="*/ 3 w 147"/>
                  <a:gd name="T5" fmla="*/ 0 h 95"/>
                  <a:gd name="T6" fmla="*/ 5 w 147"/>
                  <a:gd name="T7" fmla="*/ 0 h 95"/>
                  <a:gd name="T8" fmla="*/ 6 w 147"/>
                  <a:gd name="T9" fmla="*/ 0 h 95"/>
                  <a:gd name="T10" fmla="*/ 7 w 147"/>
                  <a:gd name="T11" fmla="*/ 1 h 95"/>
                  <a:gd name="T12" fmla="*/ 8 w 147"/>
                  <a:gd name="T13" fmla="*/ 1 h 95"/>
                  <a:gd name="T14" fmla="*/ 9 w 147"/>
                  <a:gd name="T15" fmla="*/ 2 h 95"/>
                  <a:gd name="T16" fmla="*/ 10 w 147"/>
                  <a:gd name="T17" fmla="*/ 3 h 95"/>
                  <a:gd name="T18" fmla="*/ 10 w 147"/>
                  <a:gd name="T19" fmla="*/ 4 h 95"/>
                  <a:gd name="T20" fmla="*/ 9 w 147"/>
                  <a:gd name="T21" fmla="*/ 5 h 95"/>
                  <a:gd name="T22" fmla="*/ 9 w 147"/>
                  <a:gd name="T23" fmla="*/ 5 h 95"/>
                  <a:gd name="T24" fmla="*/ 8 w 147"/>
                  <a:gd name="T25" fmla="*/ 5 h 95"/>
                  <a:gd name="T26" fmla="*/ 7 w 147"/>
                  <a:gd name="T27" fmla="*/ 5 h 95"/>
                  <a:gd name="T28" fmla="*/ 6 w 147"/>
                  <a:gd name="T29" fmla="*/ 5 h 95"/>
                  <a:gd name="T30" fmla="*/ 6 w 147"/>
                  <a:gd name="T31" fmla="*/ 4 h 95"/>
                  <a:gd name="T32" fmla="*/ 5 w 147"/>
                  <a:gd name="T33" fmla="*/ 3 h 95"/>
                  <a:gd name="T34" fmla="*/ 5 w 147"/>
                  <a:gd name="T35" fmla="*/ 2 h 95"/>
                  <a:gd name="T36" fmla="*/ 4 w 147"/>
                  <a:gd name="T37" fmla="*/ 2 h 95"/>
                  <a:gd name="T38" fmla="*/ 4 w 147"/>
                  <a:gd name="T39" fmla="*/ 1 h 95"/>
                  <a:gd name="T40" fmla="*/ 3 w 147"/>
                  <a:gd name="T41" fmla="*/ 1 h 95"/>
                  <a:gd name="T42" fmla="*/ 2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57" name="Freeform 49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1 w 87"/>
                  <a:gd name="T3" fmla="*/ 1 h 154"/>
                  <a:gd name="T4" fmla="*/ 2 w 87"/>
                  <a:gd name="T5" fmla="*/ 1 h 154"/>
                  <a:gd name="T6" fmla="*/ 3 w 87"/>
                  <a:gd name="T7" fmla="*/ 2 h 154"/>
                  <a:gd name="T8" fmla="*/ 4 w 87"/>
                  <a:gd name="T9" fmla="*/ 3 h 154"/>
                  <a:gd name="T10" fmla="*/ 5 w 87"/>
                  <a:gd name="T11" fmla="*/ 5 h 154"/>
                  <a:gd name="T12" fmla="*/ 5 w 87"/>
                  <a:gd name="T13" fmla="*/ 6 h 154"/>
                  <a:gd name="T14" fmla="*/ 5 w 87"/>
                  <a:gd name="T15" fmla="*/ 7 h 154"/>
                  <a:gd name="T16" fmla="*/ 5 w 87"/>
                  <a:gd name="T17" fmla="*/ 9 h 154"/>
                  <a:gd name="T18" fmla="*/ 4 w 87"/>
                  <a:gd name="T19" fmla="*/ 10 h 154"/>
                  <a:gd name="T20" fmla="*/ 3 w 87"/>
                  <a:gd name="T21" fmla="*/ 10 h 154"/>
                  <a:gd name="T22" fmla="*/ 3 w 87"/>
                  <a:gd name="T23" fmla="*/ 10 h 154"/>
                  <a:gd name="T24" fmla="*/ 2 w 87"/>
                  <a:gd name="T25" fmla="*/ 9 h 154"/>
                  <a:gd name="T26" fmla="*/ 1 w 87"/>
                  <a:gd name="T27" fmla="*/ 9 h 154"/>
                  <a:gd name="T28" fmla="*/ 1 w 87"/>
                  <a:gd name="T29" fmla="*/ 7 h 154"/>
                  <a:gd name="T30" fmla="*/ 1 w 87"/>
                  <a:gd name="T31" fmla="*/ 6 h 154"/>
                  <a:gd name="T32" fmla="*/ 1 w 87"/>
                  <a:gd name="T33" fmla="*/ 5 h 154"/>
                  <a:gd name="T34" fmla="*/ 2 w 87"/>
                  <a:gd name="T35" fmla="*/ 5 h 154"/>
                  <a:gd name="T36" fmla="*/ 1 w 87"/>
                  <a:gd name="T37" fmla="*/ 3 h 154"/>
                  <a:gd name="T38" fmla="*/ 1 w 87"/>
                  <a:gd name="T39" fmla="*/ 2 h 154"/>
                  <a:gd name="T40" fmla="*/ 1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58" name="Freeform 50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4 h 69"/>
                  <a:gd name="T2" fmla="*/ 1 w 161"/>
                  <a:gd name="T3" fmla="*/ 3 h 69"/>
                  <a:gd name="T4" fmla="*/ 2 w 161"/>
                  <a:gd name="T5" fmla="*/ 2 h 69"/>
                  <a:gd name="T6" fmla="*/ 4 w 161"/>
                  <a:gd name="T7" fmla="*/ 1 h 69"/>
                  <a:gd name="T8" fmla="*/ 5 w 161"/>
                  <a:gd name="T9" fmla="*/ 0 h 69"/>
                  <a:gd name="T10" fmla="*/ 6 w 161"/>
                  <a:gd name="T11" fmla="*/ 0 h 69"/>
                  <a:gd name="T12" fmla="*/ 7 w 161"/>
                  <a:gd name="T13" fmla="*/ 0 h 69"/>
                  <a:gd name="T14" fmla="*/ 9 w 161"/>
                  <a:gd name="T15" fmla="*/ 0 h 69"/>
                  <a:gd name="T16" fmla="*/ 10 w 161"/>
                  <a:gd name="T17" fmla="*/ 0 h 69"/>
                  <a:gd name="T18" fmla="*/ 10 w 161"/>
                  <a:gd name="T19" fmla="*/ 1 h 69"/>
                  <a:gd name="T20" fmla="*/ 11 w 161"/>
                  <a:gd name="T21" fmla="*/ 2 h 69"/>
                  <a:gd name="T22" fmla="*/ 10 w 161"/>
                  <a:gd name="T23" fmla="*/ 2 h 69"/>
                  <a:gd name="T24" fmla="*/ 10 w 161"/>
                  <a:gd name="T25" fmla="*/ 3 h 69"/>
                  <a:gd name="T26" fmla="*/ 9 w 161"/>
                  <a:gd name="T27" fmla="*/ 3 h 69"/>
                  <a:gd name="T28" fmla="*/ 8 w 161"/>
                  <a:gd name="T29" fmla="*/ 4 h 69"/>
                  <a:gd name="T30" fmla="*/ 7 w 161"/>
                  <a:gd name="T31" fmla="*/ 3 h 69"/>
                  <a:gd name="T32" fmla="*/ 6 w 161"/>
                  <a:gd name="T33" fmla="*/ 3 h 69"/>
                  <a:gd name="T34" fmla="*/ 5 w 161"/>
                  <a:gd name="T35" fmla="*/ 3 h 69"/>
                  <a:gd name="T36" fmla="*/ 4 w 161"/>
                  <a:gd name="T37" fmla="*/ 2 h 69"/>
                  <a:gd name="T38" fmla="*/ 3 w 161"/>
                  <a:gd name="T39" fmla="*/ 3 h 69"/>
                  <a:gd name="T40" fmla="*/ 3 w 161"/>
                  <a:gd name="T41" fmla="*/ 3 h 69"/>
                  <a:gd name="T42" fmla="*/ 2 w 161"/>
                  <a:gd name="T43" fmla="*/ 3 h 69"/>
                  <a:gd name="T44" fmla="*/ 1 w 161"/>
                  <a:gd name="T45" fmla="*/ 4 h 69"/>
                  <a:gd name="T46" fmla="*/ 1 w 161"/>
                  <a:gd name="T47" fmla="*/ 4 h 69"/>
                  <a:gd name="T48" fmla="*/ 0 w 161"/>
                  <a:gd name="T49" fmla="*/ 4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59" name="Freeform 51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8 h 133"/>
                  <a:gd name="T2" fmla="*/ 1 w 114"/>
                  <a:gd name="T3" fmla="*/ 6 h 133"/>
                  <a:gd name="T4" fmla="*/ 1 w 114"/>
                  <a:gd name="T5" fmla="*/ 5 h 133"/>
                  <a:gd name="T6" fmla="*/ 1 w 114"/>
                  <a:gd name="T7" fmla="*/ 4 h 133"/>
                  <a:gd name="T8" fmla="*/ 2 w 114"/>
                  <a:gd name="T9" fmla="*/ 2 h 133"/>
                  <a:gd name="T10" fmla="*/ 3 w 114"/>
                  <a:gd name="T11" fmla="*/ 1 h 133"/>
                  <a:gd name="T12" fmla="*/ 4 w 114"/>
                  <a:gd name="T13" fmla="*/ 0 h 133"/>
                  <a:gd name="T14" fmla="*/ 5 w 114"/>
                  <a:gd name="T15" fmla="*/ 0 h 133"/>
                  <a:gd name="T16" fmla="*/ 6 w 114"/>
                  <a:gd name="T17" fmla="*/ 0 h 133"/>
                  <a:gd name="T18" fmla="*/ 7 w 114"/>
                  <a:gd name="T19" fmla="*/ 0 h 133"/>
                  <a:gd name="T20" fmla="*/ 7 w 114"/>
                  <a:gd name="T21" fmla="*/ 0 h 133"/>
                  <a:gd name="T22" fmla="*/ 7 w 114"/>
                  <a:gd name="T23" fmla="*/ 1 h 133"/>
                  <a:gd name="T24" fmla="*/ 7 w 114"/>
                  <a:gd name="T25" fmla="*/ 2 h 133"/>
                  <a:gd name="T26" fmla="*/ 7 w 114"/>
                  <a:gd name="T27" fmla="*/ 2 h 133"/>
                  <a:gd name="T28" fmla="*/ 6 w 114"/>
                  <a:gd name="T29" fmla="*/ 3 h 133"/>
                  <a:gd name="T30" fmla="*/ 6 w 114"/>
                  <a:gd name="T31" fmla="*/ 4 h 133"/>
                  <a:gd name="T32" fmla="*/ 4 w 114"/>
                  <a:gd name="T33" fmla="*/ 4 h 133"/>
                  <a:gd name="T34" fmla="*/ 4 w 114"/>
                  <a:gd name="T35" fmla="*/ 4 h 133"/>
                  <a:gd name="T36" fmla="*/ 3 w 114"/>
                  <a:gd name="T37" fmla="*/ 4 h 133"/>
                  <a:gd name="T38" fmla="*/ 2 w 114"/>
                  <a:gd name="T39" fmla="*/ 5 h 133"/>
                  <a:gd name="T40" fmla="*/ 2 w 114"/>
                  <a:gd name="T41" fmla="*/ 6 h 133"/>
                  <a:gd name="T42" fmla="*/ 1 w 114"/>
                  <a:gd name="T43" fmla="*/ 7 h 133"/>
                  <a:gd name="T44" fmla="*/ 1 w 114"/>
                  <a:gd name="T45" fmla="*/ 7 h 133"/>
                  <a:gd name="T46" fmla="*/ 1 w 114"/>
                  <a:gd name="T47" fmla="*/ 8 h 133"/>
                  <a:gd name="T48" fmla="*/ 0 w 114"/>
                  <a:gd name="T49" fmla="*/ 8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60" name="Freeform 52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1 h 163"/>
                  <a:gd name="T2" fmla="*/ 1 w 70"/>
                  <a:gd name="T3" fmla="*/ 10 h 163"/>
                  <a:gd name="T4" fmla="*/ 1 w 70"/>
                  <a:gd name="T5" fmla="*/ 8 h 163"/>
                  <a:gd name="T6" fmla="*/ 1 w 70"/>
                  <a:gd name="T7" fmla="*/ 7 h 163"/>
                  <a:gd name="T8" fmla="*/ 0 w 70"/>
                  <a:gd name="T9" fmla="*/ 5 h 163"/>
                  <a:gd name="T10" fmla="*/ 0 w 70"/>
                  <a:gd name="T11" fmla="*/ 4 h 163"/>
                  <a:gd name="T12" fmla="*/ 1 w 70"/>
                  <a:gd name="T13" fmla="*/ 3 h 163"/>
                  <a:gd name="T14" fmla="*/ 1 w 70"/>
                  <a:gd name="T15" fmla="*/ 2 h 163"/>
                  <a:gd name="T16" fmla="*/ 1 w 70"/>
                  <a:gd name="T17" fmla="*/ 1 h 163"/>
                  <a:gd name="T18" fmla="*/ 2 w 70"/>
                  <a:gd name="T19" fmla="*/ 0 h 163"/>
                  <a:gd name="T20" fmla="*/ 3 w 70"/>
                  <a:gd name="T21" fmla="*/ 1 h 163"/>
                  <a:gd name="T22" fmla="*/ 4 w 70"/>
                  <a:gd name="T23" fmla="*/ 1 h 163"/>
                  <a:gd name="T24" fmla="*/ 4 w 70"/>
                  <a:gd name="T25" fmla="*/ 2 h 163"/>
                  <a:gd name="T26" fmla="*/ 4 w 70"/>
                  <a:gd name="T27" fmla="*/ 3 h 163"/>
                  <a:gd name="T28" fmla="*/ 4 w 70"/>
                  <a:gd name="T29" fmla="*/ 3 h 163"/>
                  <a:gd name="T30" fmla="*/ 3 w 70"/>
                  <a:gd name="T31" fmla="*/ 4 h 163"/>
                  <a:gd name="T32" fmla="*/ 3 w 70"/>
                  <a:gd name="T33" fmla="*/ 5 h 163"/>
                  <a:gd name="T34" fmla="*/ 2 w 70"/>
                  <a:gd name="T35" fmla="*/ 7 h 163"/>
                  <a:gd name="T36" fmla="*/ 1 w 70"/>
                  <a:gd name="T37" fmla="*/ 8 h 163"/>
                  <a:gd name="T38" fmla="*/ 1 w 70"/>
                  <a:gd name="T39" fmla="*/ 10 h 163"/>
                  <a:gd name="T40" fmla="*/ 1 w 70"/>
                  <a:gd name="T41" fmla="*/ 1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61" name="Freeform 53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1 w 361"/>
                  <a:gd name="T9" fmla="*/ 1 h 348"/>
                  <a:gd name="T10" fmla="*/ 2 w 361"/>
                  <a:gd name="T11" fmla="*/ 1 h 348"/>
                  <a:gd name="T12" fmla="*/ 4 w 361"/>
                  <a:gd name="T13" fmla="*/ 1 h 348"/>
                  <a:gd name="T14" fmla="*/ 6 w 361"/>
                  <a:gd name="T15" fmla="*/ 1 h 348"/>
                  <a:gd name="T16" fmla="*/ 8 w 361"/>
                  <a:gd name="T17" fmla="*/ 3 h 348"/>
                  <a:gd name="T18" fmla="*/ 10 w 361"/>
                  <a:gd name="T19" fmla="*/ 3 h 348"/>
                  <a:gd name="T20" fmla="*/ 12 w 361"/>
                  <a:gd name="T21" fmla="*/ 5 h 348"/>
                  <a:gd name="T22" fmla="*/ 14 w 361"/>
                  <a:gd name="T23" fmla="*/ 6 h 348"/>
                  <a:gd name="T24" fmla="*/ 16 w 361"/>
                  <a:gd name="T25" fmla="*/ 7 h 348"/>
                  <a:gd name="T26" fmla="*/ 18 w 361"/>
                  <a:gd name="T27" fmla="*/ 10 h 348"/>
                  <a:gd name="T28" fmla="*/ 19 w 361"/>
                  <a:gd name="T29" fmla="*/ 11 h 348"/>
                  <a:gd name="T30" fmla="*/ 21 w 361"/>
                  <a:gd name="T31" fmla="*/ 13 h 348"/>
                  <a:gd name="T32" fmla="*/ 22 w 361"/>
                  <a:gd name="T33" fmla="*/ 15 h 348"/>
                  <a:gd name="T34" fmla="*/ 22 w 361"/>
                  <a:gd name="T35" fmla="*/ 17 h 348"/>
                  <a:gd name="T36" fmla="*/ 22 w 361"/>
                  <a:gd name="T37" fmla="*/ 18 h 348"/>
                  <a:gd name="T38" fmla="*/ 22 w 361"/>
                  <a:gd name="T39" fmla="*/ 19 h 348"/>
                  <a:gd name="T40" fmla="*/ 21 w 361"/>
                  <a:gd name="T41" fmla="*/ 20 h 348"/>
                  <a:gd name="T42" fmla="*/ 21 w 361"/>
                  <a:gd name="T43" fmla="*/ 21 h 348"/>
                  <a:gd name="T44" fmla="*/ 20 w 361"/>
                  <a:gd name="T45" fmla="*/ 22 h 348"/>
                  <a:gd name="T46" fmla="*/ 20 w 361"/>
                  <a:gd name="T47" fmla="*/ 22 h 348"/>
                  <a:gd name="T48" fmla="*/ 20 w 361"/>
                  <a:gd name="T49" fmla="*/ 22 h 348"/>
                  <a:gd name="T50" fmla="*/ 20 w 361"/>
                  <a:gd name="T51" fmla="*/ 22 h 348"/>
                  <a:gd name="T52" fmla="*/ 20 w 361"/>
                  <a:gd name="T53" fmla="*/ 22 h 348"/>
                  <a:gd name="T54" fmla="*/ 20 w 361"/>
                  <a:gd name="T55" fmla="*/ 21 h 348"/>
                  <a:gd name="T56" fmla="*/ 21 w 361"/>
                  <a:gd name="T57" fmla="*/ 20 h 348"/>
                  <a:gd name="T58" fmla="*/ 21 w 361"/>
                  <a:gd name="T59" fmla="*/ 20 h 348"/>
                  <a:gd name="T60" fmla="*/ 21 w 361"/>
                  <a:gd name="T61" fmla="*/ 18 h 348"/>
                  <a:gd name="T62" fmla="*/ 21 w 361"/>
                  <a:gd name="T63" fmla="*/ 17 h 348"/>
                  <a:gd name="T64" fmla="*/ 21 w 361"/>
                  <a:gd name="T65" fmla="*/ 15 h 348"/>
                  <a:gd name="T66" fmla="*/ 20 w 361"/>
                  <a:gd name="T67" fmla="*/ 13 h 348"/>
                  <a:gd name="T68" fmla="*/ 19 w 361"/>
                  <a:gd name="T69" fmla="*/ 12 h 348"/>
                  <a:gd name="T70" fmla="*/ 17 w 361"/>
                  <a:gd name="T71" fmla="*/ 11 h 348"/>
                  <a:gd name="T72" fmla="*/ 15 w 361"/>
                  <a:gd name="T73" fmla="*/ 9 h 348"/>
                  <a:gd name="T74" fmla="*/ 12 w 361"/>
                  <a:gd name="T75" fmla="*/ 6 h 348"/>
                  <a:gd name="T76" fmla="*/ 9 w 361"/>
                  <a:gd name="T77" fmla="*/ 5 h 348"/>
                  <a:gd name="T78" fmla="*/ 5 w 361"/>
                  <a:gd name="T79" fmla="*/ 3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62" name="Freeform 54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2 w 126"/>
                  <a:gd name="T1" fmla="*/ 0 h 343"/>
                  <a:gd name="T2" fmla="*/ 1 w 126"/>
                  <a:gd name="T3" fmla="*/ 1 h 343"/>
                  <a:gd name="T4" fmla="*/ 1 w 126"/>
                  <a:gd name="T5" fmla="*/ 4 h 343"/>
                  <a:gd name="T6" fmla="*/ 0 w 126"/>
                  <a:gd name="T7" fmla="*/ 7 h 343"/>
                  <a:gd name="T8" fmla="*/ 1 w 126"/>
                  <a:gd name="T9" fmla="*/ 10 h 343"/>
                  <a:gd name="T10" fmla="*/ 2 w 126"/>
                  <a:gd name="T11" fmla="*/ 14 h 343"/>
                  <a:gd name="T12" fmla="*/ 3 w 126"/>
                  <a:gd name="T13" fmla="*/ 17 h 343"/>
                  <a:gd name="T14" fmla="*/ 5 w 126"/>
                  <a:gd name="T15" fmla="*/ 19 h 343"/>
                  <a:gd name="T16" fmla="*/ 8 w 126"/>
                  <a:gd name="T17" fmla="*/ 21 h 343"/>
                  <a:gd name="T18" fmla="*/ 8 w 126"/>
                  <a:gd name="T19" fmla="*/ 21 h 343"/>
                  <a:gd name="T20" fmla="*/ 8 w 126"/>
                  <a:gd name="T21" fmla="*/ 20 h 343"/>
                  <a:gd name="T22" fmla="*/ 7 w 126"/>
                  <a:gd name="T23" fmla="*/ 20 h 343"/>
                  <a:gd name="T24" fmla="*/ 6 w 126"/>
                  <a:gd name="T25" fmla="*/ 19 h 343"/>
                  <a:gd name="T26" fmla="*/ 5 w 126"/>
                  <a:gd name="T27" fmla="*/ 18 h 343"/>
                  <a:gd name="T28" fmla="*/ 4 w 126"/>
                  <a:gd name="T29" fmla="*/ 16 h 343"/>
                  <a:gd name="T30" fmla="*/ 3 w 126"/>
                  <a:gd name="T31" fmla="*/ 15 h 343"/>
                  <a:gd name="T32" fmla="*/ 2 w 126"/>
                  <a:gd name="T33" fmla="*/ 13 h 343"/>
                  <a:gd name="T34" fmla="*/ 2 w 126"/>
                  <a:gd name="T35" fmla="*/ 11 h 343"/>
                  <a:gd name="T36" fmla="*/ 1 w 126"/>
                  <a:gd name="T37" fmla="*/ 9 h 343"/>
                  <a:gd name="T38" fmla="*/ 1 w 126"/>
                  <a:gd name="T39" fmla="*/ 6 h 343"/>
                  <a:gd name="T40" fmla="*/ 1 w 126"/>
                  <a:gd name="T41" fmla="*/ 4 h 343"/>
                  <a:gd name="T42" fmla="*/ 2 w 126"/>
                  <a:gd name="T43" fmla="*/ 2 h 343"/>
                  <a:gd name="T44" fmla="*/ 2 w 126"/>
                  <a:gd name="T45" fmla="*/ 1 h 343"/>
                  <a:gd name="T46" fmla="*/ 2 w 126"/>
                  <a:gd name="T47" fmla="*/ 0 h 343"/>
                  <a:gd name="T48" fmla="*/ 2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63" name="Freeform 55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20 w 332"/>
                  <a:gd name="T1" fmla="*/ 10 h 160"/>
                  <a:gd name="T2" fmla="*/ 20 w 332"/>
                  <a:gd name="T3" fmla="*/ 10 h 160"/>
                  <a:gd name="T4" fmla="*/ 19 w 332"/>
                  <a:gd name="T5" fmla="*/ 9 h 160"/>
                  <a:gd name="T6" fmla="*/ 19 w 332"/>
                  <a:gd name="T7" fmla="*/ 7 h 160"/>
                  <a:gd name="T8" fmla="*/ 18 w 332"/>
                  <a:gd name="T9" fmla="*/ 6 h 160"/>
                  <a:gd name="T10" fmla="*/ 17 w 332"/>
                  <a:gd name="T11" fmla="*/ 5 h 160"/>
                  <a:gd name="T12" fmla="*/ 15 w 332"/>
                  <a:gd name="T13" fmla="*/ 3 h 160"/>
                  <a:gd name="T14" fmla="*/ 14 w 332"/>
                  <a:gd name="T15" fmla="*/ 3 h 160"/>
                  <a:gd name="T16" fmla="*/ 12 w 332"/>
                  <a:gd name="T17" fmla="*/ 3 h 160"/>
                  <a:gd name="T18" fmla="*/ 11 w 332"/>
                  <a:gd name="T19" fmla="*/ 1 h 160"/>
                  <a:gd name="T20" fmla="*/ 9 w 332"/>
                  <a:gd name="T21" fmla="*/ 1 h 160"/>
                  <a:gd name="T22" fmla="*/ 8 w 332"/>
                  <a:gd name="T23" fmla="*/ 1 h 160"/>
                  <a:gd name="T24" fmla="*/ 6 w 332"/>
                  <a:gd name="T25" fmla="*/ 0 h 160"/>
                  <a:gd name="T26" fmla="*/ 4 w 332"/>
                  <a:gd name="T27" fmla="*/ 0 h 160"/>
                  <a:gd name="T28" fmla="*/ 3 w 332"/>
                  <a:gd name="T29" fmla="*/ 1 h 160"/>
                  <a:gd name="T30" fmla="*/ 1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2 w 332"/>
                  <a:gd name="T39" fmla="*/ 1 h 160"/>
                  <a:gd name="T40" fmla="*/ 3 w 332"/>
                  <a:gd name="T41" fmla="*/ 1 h 160"/>
                  <a:gd name="T42" fmla="*/ 4 w 332"/>
                  <a:gd name="T43" fmla="*/ 1 h 160"/>
                  <a:gd name="T44" fmla="*/ 6 w 332"/>
                  <a:gd name="T45" fmla="*/ 1 h 160"/>
                  <a:gd name="T46" fmla="*/ 8 w 332"/>
                  <a:gd name="T47" fmla="*/ 1 h 160"/>
                  <a:gd name="T48" fmla="*/ 9 w 332"/>
                  <a:gd name="T49" fmla="*/ 1 h 160"/>
                  <a:gd name="T50" fmla="*/ 12 w 332"/>
                  <a:gd name="T51" fmla="*/ 3 h 160"/>
                  <a:gd name="T52" fmla="*/ 14 w 332"/>
                  <a:gd name="T53" fmla="*/ 3 h 160"/>
                  <a:gd name="T54" fmla="*/ 15 w 332"/>
                  <a:gd name="T55" fmla="*/ 5 h 160"/>
                  <a:gd name="T56" fmla="*/ 17 w 332"/>
                  <a:gd name="T57" fmla="*/ 6 h 160"/>
                  <a:gd name="T58" fmla="*/ 18 w 332"/>
                  <a:gd name="T59" fmla="*/ 7 h 160"/>
                  <a:gd name="T60" fmla="*/ 19 w 332"/>
                  <a:gd name="T61" fmla="*/ 9 h 160"/>
                  <a:gd name="T62" fmla="*/ 20 w 332"/>
                  <a:gd name="T63" fmla="*/ 10 h 160"/>
                  <a:gd name="T64" fmla="*/ 20 w 332"/>
                  <a:gd name="T65" fmla="*/ 1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64" name="Freeform 56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20 w 373"/>
                  <a:gd name="T1" fmla="*/ 84 h 1340"/>
                  <a:gd name="T2" fmla="*/ 15 w 373"/>
                  <a:gd name="T3" fmla="*/ 83 h 1340"/>
                  <a:gd name="T4" fmla="*/ 10 w 373"/>
                  <a:gd name="T5" fmla="*/ 82 h 1340"/>
                  <a:gd name="T6" fmla="*/ 6 w 373"/>
                  <a:gd name="T7" fmla="*/ 80 h 1340"/>
                  <a:gd name="T8" fmla="*/ 3 w 373"/>
                  <a:gd name="T9" fmla="*/ 76 h 1340"/>
                  <a:gd name="T10" fmla="*/ 2 w 373"/>
                  <a:gd name="T11" fmla="*/ 71 h 1340"/>
                  <a:gd name="T12" fmla="*/ 4 w 373"/>
                  <a:gd name="T13" fmla="*/ 63 h 1340"/>
                  <a:gd name="T14" fmla="*/ 8 w 373"/>
                  <a:gd name="T15" fmla="*/ 54 h 1340"/>
                  <a:gd name="T16" fmla="*/ 15 w 373"/>
                  <a:gd name="T17" fmla="*/ 43 h 1340"/>
                  <a:gd name="T18" fmla="*/ 19 w 373"/>
                  <a:gd name="T19" fmla="*/ 35 h 1340"/>
                  <a:gd name="T20" fmla="*/ 22 w 373"/>
                  <a:gd name="T21" fmla="*/ 26 h 1340"/>
                  <a:gd name="T22" fmla="*/ 23 w 373"/>
                  <a:gd name="T23" fmla="*/ 20 h 1340"/>
                  <a:gd name="T24" fmla="*/ 22 w 373"/>
                  <a:gd name="T25" fmla="*/ 13 h 1340"/>
                  <a:gd name="T26" fmla="*/ 20 w 373"/>
                  <a:gd name="T27" fmla="*/ 9 h 1340"/>
                  <a:gd name="T28" fmla="*/ 17 w 373"/>
                  <a:gd name="T29" fmla="*/ 5 h 1340"/>
                  <a:gd name="T30" fmla="*/ 13 w 373"/>
                  <a:gd name="T31" fmla="*/ 1 h 1340"/>
                  <a:gd name="T32" fmla="*/ 10 w 373"/>
                  <a:gd name="T33" fmla="*/ 1 h 1340"/>
                  <a:gd name="T34" fmla="*/ 7 w 373"/>
                  <a:gd name="T35" fmla="*/ 1 h 1340"/>
                  <a:gd name="T36" fmla="*/ 5 w 373"/>
                  <a:gd name="T37" fmla="*/ 1 h 1340"/>
                  <a:gd name="T38" fmla="*/ 3 w 373"/>
                  <a:gd name="T39" fmla="*/ 3 h 1340"/>
                  <a:gd name="T40" fmla="*/ 2 w 373"/>
                  <a:gd name="T41" fmla="*/ 3 h 1340"/>
                  <a:gd name="T42" fmla="*/ 1 w 373"/>
                  <a:gd name="T43" fmla="*/ 5 h 1340"/>
                  <a:gd name="T44" fmla="*/ 0 w 373"/>
                  <a:gd name="T45" fmla="*/ 6 h 1340"/>
                  <a:gd name="T46" fmla="*/ 0 w 373"/>
                  <a:gd name="T47" fmla="*/ 7 h 1340"/>
                  <a:gd name="T48" fmla="*/ 0 w 373"/>
                  <a:gd name="T49" fmla="*/ 7 h 1340"/>
                  <a:gd name="T50" fmla="*/ 0 w 373"/>
                  <a:gd name="T51" fmla="*/ 6 h 1340"/>
                  <a:gd name="T52" fmla="*/ 1 w 373"/>
                  <a:gd name="T53" fmla="*/ 5 h 1340"/>
                  <a:gd name="T54" fmla="*/ 2 w 373"/>
                  <a:gd name="T55" fmla="*/ 5 h 1340"/>
                  <a:gd name="T56" fmla="*/ 4 w 373"/>
                  <a:gd name="T57" fmla="*/ 3 h 1340"/>
                  <a:gd name="T58" fmla="*/ 6 w 373"/>
                  <a:gd name="T59" fmla="*/ 3 h 1340"/>
                  <a:gd name="T60" fmla="*/ 8 w 373"/>
                  <a:gd name="T61" fmla="*/ 1 h 1340"/>
                  <a:gd name="T62" fmla="*/ 10 w 373"/>
                  <a:gd name="T63" fmla="*/ 1 h 1340"/>
                  <a:gd name="T64" fmla="*/ 13 w 373"/>
                  <a:gd name="T65" fmla="*/ 3 h 1340"/>
                  <a:gd name="T66" fmla="*/ 15 w 373"/>
                  <a:gd name="T67" fmla="*/ 5 h 1340"/>
                  <a:gd name="T68" fmla="*/ 18 w 373"/>
                  <a:gd name="T69" fmla="*/ 7 h 1340"/>
                  <a:gd name="T70" fmla="*/ 20 w 373"/>
                  <a:gd name="T71" fmla="*/ 10 h 1340"/>
                  <a:gd name="T72" fmla="*/ 21 w 373"/>
                  <a:gd name="T73" fmla="*/ 14 h 1340"/>
                  <a:gd name="T74" fmla="*/ 22 w 373"/>
                  <a:gd name="T75" fmla="*/ 20 h 1340"/>
                  <a:gd name="T76" fmla="*/ 22 w 373"/>
                  <a:gd name="T77" fmla="*/ 25 h 1340"/>
                  <a:gd name="T78" fmla="*/ 20 w 373"/>
                  <a:gd name="T79" fmla="*/ 31 h 1340"/>
                  <a:gd name="T80" fmla="*/ 16 w 373"/>
                  <a:gd name="T81" fmla="*/ 39 h 1340"/>
                  <a:gd name="T82" fmla="*/ 12 w 373"/>
                  <a:gd name="T83" fmla="*/ 44 h 1340"/>
                  <a:gd name="T84" fmla="*/ 9 w 373"/>
                  <a:gd name="T85" fmla="*/ 50 h 1340"/>
                  <a:gd name="T86" fmla="*/ 5 w 373"/>
                  <a:gd name="T87" fmla="*/ 56 h 1340"/>
                  <a:gd name="T88" fmla="*/ 3 w 373"/>
                  <a:gd name="T89" fmla="*/ 61 h 1340"/>
                  <a:gd name="T90" fmla="*/ 1 w 373"/>
                  <a:gd name="T91" fmla="*/ 67 h 1340"/>
                  <a:gd name="T92" fmla="*/ 0 w 373"/>
                  <a:gd name="T93" fmla="*/ 71 h 1340"/>
                  <a:gd name="T94" fmla="*/ 1 w 373"/>
                  <a:gd name="T95" fmla="*/ 75 h 1340"/>
                  <a:gd name="T96" fmla="*/ 3 w 373"/>
                  <a:gd name="T97" fmla="*/ 79 h 1340"/>
                  <a:gd name="T98" fmla="*/ 6 w 373"/>
                  <a:gd name="T99" fmla="*/ 81 h 1340"/>
                  <a:gd name="T100" fmla="*/ 9 w 373"/>
                  <a:gd name="T101" fmla="*/ 83 h 1340"/>
                  <a:gd name="T102" fmla="*/ 13 w 373"/>
                  <a:gd name="T103" fmla="*/ 84 h 1340"/>
                  <a:gd name="T104" fmla="*/ 16 w 373"/>
                  <a:gd name="T105" fmla="*/ 84 h 1340"/>
                  <a:gd name="T106" fmla="*/ 19 w 373"/>
                  <a:gd name="T107" fmla="*/ 84 h 1340"/>
                  <a:gd name="T108" fmla="*/ 21 w 373"/>
                  <a:gd name="T109" fmla="*/ 84 h 1340"/>
                  <a:gd name="T110" fmla="*/ 23 w 373"/>
                  <a:gd name="T111" fmla="*/ 84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65" name="Freeform 57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7 w 110"/>
                  <a:gd name="T1" fmla="*/ 4 h 123"/>
                  <a:gd name="T2" fmla="*/ 7 w 110"/>
                  <a:gd name="T3" fmla="*/ 4 h 123"/>
                  <a:gd name="T4" fmla="*/ 7 w 110"/>
                  <a:gd name="T5" fmla="*/ 3 h 123"/>
                  <a:gd name="T6" fmla="*/ 7 w 110"/>
                  <a:gd name="T7" fmla="*/ 3 h 123"/>
                  <a:gd name="T8" fmla="*/ 7 w 110"/>
                  <a:gd name="T9" fmla="*/ 2 h 123"/>
                  <a:gd name="T10" fmla="*/ 7 w 110"/>
                  <a:gd name="T11" fmla="*/ 2 h 123"/>
                  <a:gd name="T12" fmla="*/ 6 w 110"/>
                  <a:gd name="T13" fmla="*/ 2 h 123"/>
                  <a:gd name="T14" fmla="*/ 6 w 110"/>
                  <a:gd name="T15" fmla="*/ 2 h 123"/>
                  <a:gd name="T16" fmla="*/ 5 w 110"/>
                  <a:gd name="T17" fmla="*/ 2 h 123"/>
                  <a:gd name="T18" fmla="*/ 5 w 110"/>
                  <a:gd name="T19" fmla="*/ 1 h 123"/>
                  <a:gd name="T20" fmla="*/ 5 w 110"/>
                  <a:gd name="T21" fmla="*/ 1 h 123"/>
                  <a:gd name="T22" fmla="*/ 3 w 110"/>
                  <a:gd name="T23" fmla="*/ 1 h 123"/>
                  <a:gd name="T24" fmla="*/ 3 w 110"/>
                  <a:gd name="T25" fmla="*/ 0 h 123"/>
                  <a:gd name="T26" fmla="*/ 3 w 110"/>
                  <a:gd name="T27" fmla="*/ 1 h 123"/>
                  <a:gd name="T28" fmla="*/ 3 w 110"/>
                  <a:gd name="T29" fmla="*/ 1 h 123"/>
                  <a:gd name="T30" fmla="*/ 3 w 110"/>
                  <a:gd name="T31" fmla="*/ 1 h 123"/>
                  <a:gd name="T32" fmla="*/ 3 w 110"/>
                  <a:gd name="T33" fmla="*/ 2 h 123"/>
                  <a:gd name="T34" fmla="*/ 2 w 110"/>
                  <a:gd name="T35" fmla="*/ 2 h 123"/>
                  <a:gd name="T36" fmla="*/ 2 w 110"/>
                  <a:gd name="T37" fmla="*/ 2 h 123"/>
                  <a:gd name="T38" fmla="*/ 1 w 110"/>
                  <a:gd name="T39" fmla="*/ 2 h 123"/>
                  <a:gd name="T40" fmla="*/ 1 w 110"/>
                  <a:gd name="T41" fmla="*/ 2 h 123"/>
                  <a:gd name="T42" fmla="*/ 1 w 110"/>
                  <a:gd name="T43" fmla="*/ 3 h 123"/>
                  <a:gd name="T44" fmla="*/ 1 w 110"/>
                  <a:gd name="T45" fmla="*/ 3 h 123"/>
                  <a:gd name="T46" fmla="*/ 1 w 110"/>
                  <a:gd name="T47" fmla="*/ 4 h 123"/>
                  <a:gd name="T48" fmla="*/ 1 w 110"/>
                  <a:gd name="T49" fmla="*/ 4 h 123"/>
                  <a:gd name="T50" fmla="*/ 1 w 110"/>
                  <a:gd name="T51" fmla="*/ 5 h 123"/>
                  <a:gd name="T52" fmla="*/ 0 w 110"/>
                  <a:gd name="T53" fmla="*/ 5 h 123"/>
                  <a:gd name="T54" fmla="*/ 0 w 110"/>
                  <a:gd name="T55" fmla="*/ 6 h 123"/>
                  <a:gd name="T56" fmla="*/ 1 w 110"/>
                  <a:gd name="T57" fmla="*/ 6 h 123"/>
                  <a:gd name="T58" fmla="*/ 1 w 110"/>
                  <a:gd name="T59" fmla="*/ 7 h 123"/>
                  <a:gd name="T60" fmla="*/ 1 w 110"/>
                  <a:gd name="T61" fmla="*/ 7 h 123"/>
                  <a:gd name="T62" fmla="*/ 2 w 110"/>
                  <a:gd name="T63" fmla="*/ 7 h 123"/>
                  <a:gd name="T64" fmla="*/ 3 w 110"/>
                  <a:gd name="T65" fmla="*/ 7 h 123"/>
                  <a:gd name="T66" fmla="*/ 3 w 110"/>
                  <a:gd name="T67" fmla="*/ 7 h 123"/>
                  <a:gd name="T68" fmla="*/ 3 w 110"/>
                  <a:gd name="T69" fmla="*/ 8 h 123"/>
                  <a:gd name="T70" fmla="*/ 3 w 110"/>
                  <a:gd name="T71" fmla="*/ 8 h 123"/>
                  <a:gd name="T72" fmla="*/ 3 w 110"/>
                  <a:gd name="T73" fmla="*/ 8 h 123"/>
                  <a:gd name="T74" fmla="*/ 3 w 110"/>
                  <a:gd name="T75" fmla="*/ 8 h 123"/>
                  <a:gd name="T76" fmla="*/ 5 w 110"/>
                  <a:gd name="T77" fmla="*/ 8 h 123"/>
                  <a:gd name="T78" fmla="*/ 5 w 110"/>
                  <a:gd name="T79" fmla="*/ 7 h 123"/>
                  <a:gd name="T80" fmla="*/ 5 w 110"/>
                  <a:gd name="T81" fmla="*/ 7 h 123"/>
                  <a:gd name="T82" fmla="*/ 6 w 110"/>
                  <a:gd name="T83" fmla="*/ 7 h 123"/>
                  <a:gd name="T84" fmla="*/ 6 w 110"/>
                  <a:gd name="T85" fmla="*/ 7 h 123"/>
                  <a:gd name="T86" fmla="*/ 7 w 110"/>
                  <a:gd name="T87" fmla="*/ 7 h 123"/>
                  <a:gd name="T88" fmla="*/ 7 w 110"/>
                  <a:gd name="T89" fmla="*/ 6 h 123"/>
                  <a:gd name="T90" fmla="*/ 7 w 110"/>
                  <a:gd name="T91" fmla="*/ 6 h 123"/>
                  <a:gd name="T92" fmla="*/ 7 w 110"/>
                  <a:gd name="T93" fmla="*/ 5 h 123"/>
                  <a:gd name="T94" fmla="*/ 7 w 110"/>
                  <a:gd name="T95" fmla="*/ 5 h 123"/>
                  <a:gd name="T96" fmla="*/ 7 w 110"/>
                  <a:gd name="T97" fmla="*/ 4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66" name="Freeform 58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2 h 33"/>
                  <a:gd name="T2" fmla="*/ 1 w 31"/>
                  <a:gd name="T3" fmla="*/ 2 h 33"/>
                  <a:gd name="T4" fmla="*/ 1 w 31"/>
                  <a:gd name="T5" fmla="*/ 1 h 33"/>
                  <a:gd name="T6" fmla="*/ 1 w 31"/>
                  <a:gd name="T7" fmla="*/ 1 h 33"/>
                  <a:gd name="T8" fmla="*/ 0 w 31"/>
                  <a:gd name="T9" fmla="*/ 1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2 w 31"/>
                  <a:gd name="T19" fmla="*/ 0 h 33"/>
                  <a:gd name="T20" fmla="*/ 2 w 31"/>
                  <a:gd name="T21" fmla="*/ 0 h 33"/>
                  <a:gd name="T22" fmla="*/ 2 w 31"/>
                  <a:gd name="T23" fmla="*/ 0 h 33"/>
                  <a:gd name="T24" fmla="*/ 2 w 31"/>
                  <a:gd name="T25" fmla="*/ 1 h 33"/>
                  <a:gd name="T26" fmla="*/ 2 w 31"/>
                  <a:gd name="T27" fmla="*/ 1 h 33"/>
                  <a:gd name="T28" fmla="*/ 2 w 31"/>
                  <a:gd name="T29" fmla="*/ 1 h 33"/>
                  <a:gd name="T30" fmla="*/ 2 w 31"/>
                  <a:gd name="T31" fmla="*/ 2 h 33"/>
                  <a:gd name="T32" fmla="*/ 1 w 31"/>
                  <a:gd name="T33" fmla="*/ 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67" name="Freeform 59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7 w 111"/>
                  <a:gd name="T1" fmla="*/ 4 h 122"/>
                  <a:gd name="T2" fmla="*/ 7 w 111"/>
                  <a:gd name="T3" fmla="*/ 4 h 122"/>
                  <a:gd name="T4" fmla="*/ 7 w 111"/>
                  <a:gd name="T5" fmla="*/ 3 h 122"/>
                  <a:gd name="T6" fmla="*/ 7 w 111"/>
                  <a:gd name="T7" fmla="*/ 3 h 122"/>
                  <a:gd name="T8" fmla="*/ 7 w 111"/>
                  <a:gd name="T9" fmla="*/ 2 h 122"/>
                  <a:gd name="T10" fmla="*/ 7 w 111"/>
                  <a:gd name="T11" fmla="*/ 2 h 122"/>
                  <a:gd name="T12" fmla="*/ 6 w 111"/>
                  <a:gd name="T13" fmla="*/ 2 h 122"/>
                  <a:gd name="T14" fmla="*/ 6 w 111"/>
                  <a:gd name="T15" fmla="*/ 2 h 122"/>
                  <a:gd name="T16" fmla="*/ 5 w 111"/>
                  <a:gd name="T17" fmla="*/ 2 h 122"/>
                  <a:gd name="T18" fmla="*/ 5 w 111"/>
                  <a:gd name="T19" fmla="*/ 1 h 122"/>
                  <a:gd name="T20" fmla="*/ 5 w 111"/>
                  <a:gd name="T21" fmla="*/ 1 h 122"/>
                  <a:gd name="T22" fmla="*/ 4 w 111"/>
                  <a:gd name="T23" fmla="*/ 1 h 122"/>
                  <a:gd name="T24" fmla="*/ 4 w 111"/>
                  <a:gd name="T25" fmla="*/ 0 h 122"/>
                  <a:gd name="T26" fmla="*/ 3 w 111"/>
                  <a:gd name="T27" fmla="*/ 1 h 122"/>
                  <a:gd name="T28" fmla="*/ 3 w 111"/>
                  <a:gd name="T29" fmla="*/ 1 h 122"/>
                  <a:gd name="T30" fmla="*/ 3 w 111"/>
                  <a:gd name="T31" fmla="*/ 1 h 122"/>
                  <a:gd name="T32" fmla="*/ 3 w 111"/>
                  <a:gd name="T33" fmla="*/ 2 h 122"/>
                  <a:gd name="T34" fmla="*/ 2 w 111"/>
                  <a:gd name="T35" fmla="*/ 2 h 122"/>
                  <a:gd name="T36" fmla="*/ 2 w 111"/>
                  <a:gd name="T37" fmla="*/ 2 h 122"/>
                  <a:gd name="T38" fmla="*/ 1 w 111"/>
                  <a:gd name="T39" fmla="*/ 2 h 122"/>
                  <a:gd name="T40" fmla="*/ 1 w 111"/>
                  <a:gd name="T41" fmla="*/ 2 h 122"/>
                  <a:gd name="T42" fmla="*/ 1 w 111"/>
                  <a:gd name="T43" fmla="*/ 3 h 122"/>
                  <a:gd name="T44" fmla="*/ 1 w 111"/>
                  <a:gd name="T45" fmla="*/ 3 h 122"/>
                  <a:gd name="T46" fmla="*/ 1 w 111"/>
                  <a:gd name="T47" fmla="*/ 4 h 122"/>
                  <a:gd name="T48" fmla="*/ 1 w 111"/>
                  <a:gd name="T49" fmla="*/ 4 h 122"/>
                  <a:gd name="T50" fmla="*/ 1 w 111"/>
                  <a:gd name="T51" fmla="*/ 5 h 122"/>
                  <a:gd name="T52" fmla="*/ 1 w 111"/>
                  <a:gd name="T53" fmla="*/ 5 h 122"/>
                  <a:gd name="T54" fmla="*/ 0 w 111"/>
                  <a:gd name="T55" fmla="*/ 6 h 122"/>
                  <a:gd name="T56" fmla="*/ 1 w 111"/>
                  <a:gd name="T57" fmla="*/ 6 h 122"/>
                  <a:gd name="T58" fmla="*/ 1 w 111"/>
                  <a:gd name="T59" fmla="*/ 7 h 122"/>
                  <a:gd name="T60" fmla="*/ 1 w 111"/>
                  <a:gd name="T61" fmla="*/ 7 h 122"/>
                  <a:gd name="T62" fmla="*/ 2 w 111"/>
                  <a:gd name="T63" fmla="*/ 7 h 122"/>
                  <a:gd name="T64" fmla="*/ 3 w 111"/>
                  <a:gd name="T65" fmla="*/ 7 h 122"/>
                  <a:gd name="T66" fmla="*/ 3 w 111"/>
                  <a:gd name="T67" fmla="*/ 7 h 122"/>
                  <a:gd name="T68" fmla="*/ 3 w 111"/>
                  <a:gd name="T69" fmla="*/ 8 h 122"/>
                  <a:gd name="T70" fmla="*/ 3 w 111"/>
                  <a:gd name="T71" fmla="*/ 8 h 122"/>
                  <a:gd name="T72" fmla="*/ 4 w 111"/>
                  <a:gd name="T73" fmla="*/ 8 h 122"/>
                  <a:gd name="T74" fmla="*/ 4 w 111"/>
                  <a:gd name="T75" fmla="*/ 8 h 122"/>
                  <a:gd name="T76" fmla="*/ 5 w 111"/>
                  <a:gd name="T77" fmla="*/ 8 h 122"/>
                  <a:gd name="T78" fmla="*/ 5 w 111"/>
                  <a:gd name="T79" fmla="*/ 7 h 122"/>
                  <a:gd name="T80" fmla="*/ 5 w 111"/>
                  <a:gd name="T81" fmla="*/ 7 h 122"/>
                  <a:gd name="T82" fmla="*/ 6 w 111"/>
                  <a:gd name="T83" fmla="*/ 7 h 122"/>
                  <a:gd name="T84" fmla="*/ 6 w 111"/>
                  <a:gd name="T85" fmla="*/ 7 h 122"/>
                  <a:gd name="T86" fmla="*/ 7 w 111"/>
                  <a:gd name="T87" fmla="*/ 7 h 122"/>
                  <a:gd name="T88" fmla="*/ 7 w 111"/>
                  <a:gd name="T89" fmla="*/ 6 h 122"/>
                  <a:gd name="T90" fmla="*/ 7 w 111"/>
                  <a:gd name="T91" fmla="*/ 6 h 122"/>
                  <a:gd name="T92" fmla="*/ 7 w 111"/>
                  <a:gd name="T93" fmla="*/ 5 h 122"/>
                  <a:gd name="T94" fmla="*/ 7 w 111"/>
                  <a:gd name="T95" fmla="*/ 5 h 122"/>
                  <a:gd name="T96" fmla="*/ 7 w 111"/>
                  <a:gd name="T97" fmla="*/ 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68" name="Freeform 60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2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2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69" name="Freeform 61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9 w 136"/>
                  <a:gd name="T1" fmla="*/ 4 h 149"/>
                  <a:gd name="T2" fmla="*/ 9 w 136"/>
                  <a:gd name="T3" fmla="*/ 2 h 149"/>
                  <a:gd name="T4" fmla="*/ 9 w 136"/>
                  <a:gd name="T5" fmla="*/ 2 h 149"/>
                  <a:gd name="T6" fmla="*/ 7 w 136"/>
                  <a:gd name="T7" fmla="*/ 1 h 149"/>
                  <a:gd name="T8" fmla="*/ 7 w 136"/>
                  <a:gd name="T9" fmla="*/ 1 h 149"/>
                  <a:gd name="T10" fmla="*/ 6 w 136"/>
                  <a:gd name="T11" fmla="*/ 1 h 149"/>
                  <a:gd name="T12" fmla="*/ 5 w 136"/>
                  <a:gd name="T13" fmla="*/ 1 h 149"/>
                  <a:gd name="T14" fmla="*/ 4 w 136"/>
                  <a:gd name="T15" fmla="*/ 0 h 149"/>
                  <a:gd name="T16" fmla="*/ 3 w 136"/>
                  <a:gd name="T17" fmla="*/ 0 h 149"/>
                  <a:gd name="T18" fmla="*/ 2 w 136"/>
                  <a:gd name="T19" fmla="*/ 1 h 149"/>
                  <a:gd name="T20" fmla="*/ 2 w 136"/>
                  <a:gd name="T21" fmla="*/ 1 h 149"/>
                  <a:gd name="T22" fmla="*/ 1 w 136"/>
                  <a:gd name="T23" fmla="*/ 1 h 149"/>
                  <a:gd name="T24" fmla="*/ 1 w 136"/>
                  <a:gd name="T25" fmla="*/ 1 h 149"/>
                  <a:gd name="T26" fmla="*/ 1 w 136"/>
                  <a:gd name="T27" fmla="*/ 2 h 149"/>
                  <a:gd name="T28" fmla="*/ 0 w 136"/>
                  <a:gd name="T29" fmla="*/ 2 h 149"/>
                  <a:gd name="T30" fmla="*/ 1 w 136"/>
                  <a:gd name="T31" fmla="*/ 4 h 149"/>
                  <a:gd name="T32" fmla="*/ 1 w 136"/>
                  <a:gd name="T33" fmla="*/ 5 h 149"/>
                  <a:gd name="T34" fmla="*/ 0 w 136"/>
                  <a:gd name="T35" fmla="*/ 6 h 149"/>
                  <a:gd name="T36" fmla="*/ 1 w 136"/>
                  <a:gd name="T37" fmla="*/ 7 h 149"/>
                  <a:gd name="T38" fmla="*/ 1 w 136"/>
                  <a:gd name="T39" fmla="*/ 7 h 149"/>
                  <a:gd name="T40" fmla="*/ 1 w 136"/>
                  <a:gd name="T41" fmla="*/ 7 h 149"/>
                  <a:gd name="T42" fmla="*/ 2 w 136"/>
                  <a:gd name="T43" fmla="*/ 7 h 149"/>
                  <a:gd name="T44" fmla="*/ 2 w 136"/>
                  <a:gd name="T45" fmla="*/ 8 h 149"/>
                  <a:gd name="T46" fmla="*/ 3 w 136"/>
                  <a:gd name="T47" fmla="*/ 9 h 149"/>
                  <a:gd name="T48" fmla="*/ 4 w 136"/>
                  <a:gd name="T49" fmla="*/ 9 h 149"/>
                  <a:gd name="T50" fmla="*/ 5 w 136"/>
                  <a:gd name="T51" fmla="*/ 8 h 149"/>
                  <a:gd name="T52" fmla="*/ 6 w 136"/>
                  <a:gd name="T53" fmla="*/ 7 h 149"/>
                  <a:gd name="T54" fmla="*/ 6 w 136"/>
                  <a:gd name="T55" fmla="*/ 7 h 149"/>
                  <a:gd name="T56" fmla="*/ 7 w 136"/>
                  <a:gd name="T57" fmla="*/ 7 h 149"/>
                  <a:gd name="T58" fmla="*/ 8 w 136"/>
                  <a:gd name="T59" fmla="*/ 7 h 149"/>
                  <a:gd name="T60" fmla="*/ 9 w 136"/>
                  <a:gd name="T61" fmla="*/ 6 h 149"/>
                  <a:gd name="T62" fmla="*/ 9 w 136"/>
                  <a:gd name="T63" fmla="*/ 5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70" name="Freeform 62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2 w 39"/>
                  <a:gd name="T1" fmla="*/ 3 h 40"/>
                  <a:gd name="T2" fmla="*/ 1 w 39"/>
                  <a:gd name="T3" fmla="*/ 3 h 40"/>
                  <a:gd name="T4" fmla="*/ 1 w 39"/>
                  <a:gd name="T5" fmla="*/ 3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2 w 39"/>
                  <a:gd name="T17" fmla="*/ 0 h 40"/>
                  <a:gd name="T18" fmla="*/ 2 w 39"/>
                  <a:gd name="T19" fmla="*/ 1 h 40"/>
                  <a:gd name="T20" fmla="*/ 3 w 39"/>
                  <a:gd name="T21" fmla="*/ 1 h 40"/>
                  <a:gd name="T22" fmla="*/ 3 w 39"/>
                  <a:gd name="T23" fmla="*/ 1 h 40"/>
                  <a:gd name="T24" fmla="*/ 3 w 39"/>
                  <a:gd name="T25" fmla="*/ 1 h 40"/>
                  <a:gd name="T26" fmla="*/ 3 w 39"/>
                  <a:gd name="T27" fmla="*/ 1 h 40"/>
                  <a:gd name="T28" fmla="*/ 3 w 39"/>
                  <a:gd name="T29" fmla="*/ 3 h 40"/>
                  <a:gd name="T30" fmla="*/ 2 w 39"/>
                  <a:gd name="T31" fmla="*/ 3 h 40"/>
                  <a:gd name="T32" fmla="*/ 2 w 39"/>
                  <a:gd name="T33" fmla="*/ 3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71" name="Freeform 63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11 h 181"/>
                  <a:gd name="T2" fmla="*/ 1 w 129"/>
                  <a:gd name="T3" fmla="*/ 10 h 181"/>
                  <a:gd name="T4" fmla="*/ 3 w 129"/>
                  <a:gd name="T5" fmla="*/ 9 h 181"/>
                  <a:gd name="T6" fmla="*/ 4 w 129"/>
                  <a:gd name="T7" fmla="*/ 8 h 181"/>
                  <a:gd name="T8" fmla="*/ 6 w 129"/>
                  <a:gd name="T9" fmla="*/ 7 h 181"/>
                  <a:gd name="T10" fmla="*/ 7 w 129"/>
                  <a:gd name="T11" fmla="*/ 6 h 181"/>
                  <a:gd name="T12" fmla="*/ 7 w 129"/>
                  <a:gd name="T13" fmla="*/ 4 h 181"/>
                  <a:gd name="T14" fmla="*/ 8 w 129"/>
                  <a:gd name="T15" fmla="*/ 3 h 181"/>
                  <a:gd name="T16" fmla="*/ 7 w 129"/>
                  <a:gd name="T17" fmla="*/ 1 h 181"/>
                  <a:gd name="T18" fmla="*/ 7 w 129"/>
                  <a:gd name="T19" fmla="*/ 0 h 181"/>
                  <a:gd name="T20" fmla="*/ 6 w 129"/>
                  <a:gd name="T21" fmla="*/ 0 h 181"/>
                  <a:gd name="T22" fmla="*/ 5 w 129"/>
                  <a:gd name="T23" fmla="*/ 0 h 181"/>
                  <a:gd name="T24" fmla="*/ 4 w 129"/>
                  <a:gd name="T25" fmla="*/ 0 h 181"/>
                  <a:gd name="T26" fmla="*/ 3 w 129"/>
                  <a:gd name="T27" fmla="*/ 1 h 181"/>
                  <a:gd name="T28" fmla="*/ 3 w 129"/>
                  <a:gd name="T29" fmla="*/ 2 h 181"/>
                  <a:gd name="T30" fmla="*/ 3 w 129"/>
                  <a:gd name="T31" fmla="*/ 3 h 181"/>
                  <a:gd name="T32" fmla="*/ 3 w 129"/>
                  <a:gd name="T33" fmla="*/ 4 h 181"/>
                  <a:gd name="T34" fmla="*/ 3 w 129"/>
                  <a:gd name="T35" fmla="*/ 5 h 181"/>
                  <a:gd name="T36" fmla="*/ 3 w 129"/>
                  <a:gd name="T37" fmla="*/ 7 h 181"/>
                  <a:gd name="T38" fmla="*/ 2 w 129"/>
                  <a:gd name="T39" fmla="*/ 8 h 181"/>
                  <a:gd name="T40" fmla="*/ 1 w 129"/>
                  <a:gd name="T41" fmla="*/ 9 h 181"/>
                  <a:gd name="T42" fmla="*/ 1 w 129"/>
                  <a:gd name="T43" fmla="*/ 10 h 181"/>
                  <a:gd name="T44" fmla="*/ 0 w 129"/>
                  <a:gd name="T45" fmla="*/ 10 h 181"/>
                  <a:gd name="T46" fmla="*/ 0 w 129"/>
                  <a:gd name="T47" fmla="*/ 11 h 181"/>
                  <a:gd name="T48" fmla="*/ 0 w 129"/>
                  <a:gd name="T49" fmla="*/ 11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72" name="Freeform 64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3 w 90"/>
                  <a:gd name="T1" fmla="*/ 13 h 206"/>
                  <a:gd name="T2" fmla="*/ 5 w 90"/>
                  <a:gd name="T3" fmla="*/ 12 h 206"/>
                  <a:gd name="T4" fmla="*/ 5 w 90"/>
                  <a:gd name="T5" fmla="*/ 10 h 206"/>
                  <a:gd name="T6" fmla="*/ 6 w 90"/>
                  <a:gd name="T7" fmla="*/ 8 h 206"/>
                  <a:gd name="T8" fmla="*/ 6 w 90"/>
                  <a:gd name="T9" fmla="*/ 6 h 206"/>
                  <a:gd name="T10" fmla="*/ 6 w 90"/>
                  <a:gd name="T11" fmla="*/ 5 h 206"/>
                  <a:gd name="T12" fmla="*/ 6 w 90"/>
                  <a:gd name="T13" fmla="*/ 3 h 206"/>
                  <a:gd name="T14" fmla="*/ 5 w 90"/>
                  <a:gd name="T15" fmla="*/ 2 h 206"/>
                  <a:gd name="T16" fmla="*/ 3 w 90"/>
                  <a:gd name="T17" fmla="*/ 1 h 206"/>
                  <a:gd name="T18" fmla="*/ 3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2 h 206"/>
                  <a:gd name="T26" fmla="*/ 0 w 90"/>
                  <a:gd name="T27" fmla="*/ 3 h 206"/>
                  <a:gd name="T28" fmla="*/ 1 w 90"/>
                  <a:gd name="T29" fmla="*/ 3 h 206"/>
                  <a:gd name="T30" fmla="*/ 1 w 90"/>
                  <a:gd name="T31" fmla="*/ 5 h 206"/>
                  <a:gd name="T32" fmla="*/ 1 w 90"/>
                  <a:gd name="T33" fmla="*/ 6 h 206"/>
                  <a:gd name="T34" fmla="*/ 3 w 90"/>
                  <a:gd name="T35" fmla="*/ 6 h 206"/>
                  <a:gd name="T36" fmla="*/ 3 w 90"/>
                  <a:gd name="T37" fmla="*/ 7 h 206"/>
                  <a:gd name="T38" fmla="*/ 3 w 90"/>
                  <a:gd name="T39" fmla="*/ 9 h 206"/>
                  <a:gd name="T40" fmla="*/ 3 w 90"/>
                  <a:gd name="T41" fmla="*/ 10 h 206"/>
                  <a:gd name="T42" fmla="*/ 3 w 90"/>
                  <a:gd name="T43" fmla="*/ 12 h 206"/>
                  <a:gd name="T44" fmla="*/ 3 w 90"/>
                  <a:gd name="T45" fmla="*/ 13 h 206"/>
                  <a:gd name="T46" fmla="*/ 3 w 90"/>
                  <a:gd name="T47" fmla="*/ 13 h 206"/>
                  <a:gd name="T48" fmla="*/ 3 w 90"/>
                  <a:gd name="T49" fmla="*/ 13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73" name="Freeform 65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5 h 99"/>
                  <a:gd name="T2" fmla="*/ 0 w 201"/>
                  <a:gd name="T3" fmla="*/ 6 h 99"/>
                  <a:gd name="T4" fmla="*/ 1 w 201"/>
                  <a:gd name="T5" fmla="*/ 6 h 99"/>
                  <a:gd name="T6" fmla="*/ 2 w 201"/>
                  <a:gd name="T7" fmla="*/ 6 h 99"/>
                  <a:gd name="T8" fmla="*/ 3 w 201"/>
                  <a:gd name="T9" fmla="*/ 6 h 99"/>
                  <a:gd name="T10" fmla="*/ 4 w 201"/>
                  <a:gd name="T11" fmla="*/ 7 h 99"/>
                  <a:gd name="T12" fmla="*/ 5 w 201"/>
                  <a:gd name="T13" fmla="*/ 7 h 99"/>
                  <a:gd name="T14" fmla="*/ 6 w 201"/>
                  <a:gd name="T15" fmla="*/ 7 h 99"/>
                  <a:gd name="T16" fmla="*/ 7 w 201"/>
                  <a:gd name="T17" fmla="*/ 7 h 99"/>
                  <a:gd name="T18" fmla="*/ 7 w 201"/>
                  <a:gd name="T19" fmla="*/ 6 h 99"/>
                  <a:gd name="T20" fmla="*/ 8 w 201"/>
                  <a:gd name="T21" fmla="*/ 6 h 99"/>
                  <a:gd name="T22" fmla="*/ 9 w 201"/>
                  <a:gd name="T23" fmla="*/ 6 h 99"/>
                  <a:gd name="T24" fmla="*/ 10 w 201"/>
                  <a:gd name="T25" fmla="*/ 6 h 99"/>
                  <a:gd name="T26" fmla="*/ 10 w 201"/>
                  <a:gd name="T27" fmla="*/ 5 h 99"/>
                  <a:gd name="T28" fmla="*/ 11 w 201"/>
                  <a:gd name="T29" fmla="*/ 5 h 99"/>
                  <a:gd name="T30" fmla="*/ 11 w 201"/>
                  <a:gd name="T31" fmla="*/ 4 h 99"/>
                  <a:gd name="T32" fmla="*/ 12 w 201"/>
                  <a:gd name="T33" fmla="*/ 3 h 99"/>
                  <a:gd name="T34" fmla="*/ 12 w 201"/>
                  <a:gd name="T35" fmla="*/ 2 h 99"/>
                  <a:gd name="T36" fmla="*/ 12 w 201"/>
                  <a:gd name="T37" fmla="*/ 1 h 99"/>
                  <a:gd name="T38" fmla="*/ 11 w 201"/>
                  <a:gd name="T39" fmla="*/ 1 h 99"/>
                  <a:gd name="T40" fmla="*/ 10 w 201"/>
                  <a:gd name="T41" fmla="*/ 0 h 99"/>
                  <a:gd name="T42" fmla="*/ 9 w 201"/>
                  <a:gd name="T43" fmla="*/ 1 h 99"/>
                  <a:gd name="T44" fmla="*/ 8 w 201"/>
                  <a:gd name="T45" fmla="*/ 1 h 99"/>
                  <a:gd name="T46" fmla="*/ 7 w 201"/>
                  <a:gd name="T47" fmla="*/ 2 h 99"/>
                  <a:gd name="T48" fmla="*/ 6 w 201"/>
                  <a:gd name="T49" fmla="*/ 3 h 99"/>
                  <a:gd name="T50" fmla="*/ 6 w 201"/>
                  <a:gd name="T51" fmla="*/ 4 h 99"/>
                  <a:gd name="T52" fmla="*/ 5 w 201"/>
                  <a:gd name="T53" fmla="*/ 4 h 99"/>
                  <a:gd name="T54" fmla="*/ 4 w 201"/>
                  <a:gd name="T55" fmla="*/ 5 h 99"/>
                  <a:gd name="T56" fmla="*/ 2 w 201"/>
                  <a:gd name="T57" fmla="*/ 5 h 99"/>
                  <a:gd name="T58" fmla="*/ 1 w 201"/>
                  <a:gd name="T59" fmla="*/ 5 h 99"/>
                  <a:gd name="T60" fmla="*/ 0 w 201"/>
                  <a:gd name="T61" fmla="*/ 5 h 99"/>
                  <a:gd name="T62" fmla="*/ 0 w 201"/>
                  <a:gd name="T63" fmla="*/ 5 h 99"/>
                  <a:gd name="T64" fmla="*/ 0 w 201"/>
                  <a:gd name="T65" fmla="*/ 5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74" name="Freeform 66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2 h 100"/>
                  <a:gd name="T4" fmla="*/ 3 w 198"/>
                  <a:gd name="T5" fmla="*/ 3 h 100"/>
                  <a:gd name="T6" fmla="*/ 3 w 198"/>
                  <a:gd name="T7" fmla="*/ 5 h 100"/>
                  <a:gd name="T8" fmla="*/ 5 w 198"/>
                  <a:gd name="T9" fmla="*/ 6 h 100"/>
                  <a:gd name="T10" fmla="*/ 6 w 198"/>
                  <a:gd name="T11" fmla="*/ 6 h 100"/>
                  <a:gd name="T12" fmla="*/ 9 w 198"/>
                  <a:gd name="T13" fmla="*/ 6 h 100"/>
                  <a:gd name="T14" fmla="*/ 10 w 198"/>
                  <a:gd name="T15" fmla="*/ 6 h 100"/>
                  <a:gd name="T16" fmla="*/ 12 w 198"/>
                  <a:gd name="T17" fmla="*/ 6 h 100"/>
                  <a:gd name="T18" fmla="*/ 12 w 198"/>
                  <a:gd name="T19" fmla="*/ 5 h 100"/>
                  <a:gd name="T20" fmla="*/ 12 w 198"/>
                  <a:gd name="T21" fmla="*/ 3 h 100"/>
                  <a:gd name="T22" fmla="*/ 12 w 198"/>
                  <a:gd name="T23" fmla="*/ 3 h 100"/>
                  <a:gd name="T24" fmla="*/ 12 w 198"/>
                  <a:gd name="T25" fmla="*/ 3 h 100"/>
                  <a:gd name="T26" fmla="*/ 11 w 198"/>
                  <a:gd name="T27" fmla="*/ 2 h 100"/>
                  <a:gd name="T28" fmla="*/ 10 w 198"/>
                  <a:gd name="T29" fmla="*/ 2 h 100"/>
                  <a:gd name="T30" fmla="*/ 9 w 198"/>
                  <a:gd name="T31" fmla="*/ 2 h 100"/>
                  <a:gd name="T32" fmla="*/ 6 w 198"/>
                  <a:gd name="T33" fmla="*/ 2 h 100"/>
                  <a:gd name="T34" fmla="*/ 6 w 198"/>
                  <a:gd name="T35" fmla="*/ 3 h 100"/>
                  <a:gd name="T36" fmla="*/ 5 w 198"/>
                  <a:gd name="T37" fmla="*/ 3 h 100"/>
                  <a:gd name="T38" fmla="*/ 3 w 198"/>
                  <a:gd name="T39" fmla="*/ 2 h 100"/>
                  <a:gd name="T40" fmla="*/ 3 w 198"/>
                  <a:gd name="T41" fmla="*/ 2 h 100"/>
                  <a:gd name="T42" fmla="*/ 2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75" name="Freeform 67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3 h 174"/>
                  <a:gd name="T6" fmla="*/ 1 w 136"/>
                  <a:gd name="T7" fmla="*/ 5 h 174"/>
                  <a:gd name="T8" fmla="*/ 1 w 136"/>
                  <a:gd name="T9" fmla="*/ 7 h 174"/>
                  <a:gd name="T10" fmla="*/ 2 w 136"/>
                  <a:gd name="T11" fmla="*/ 9 h 174"/>
                  <a:gd name="T12" fmla="*/ 3 w 136"/>
                  <a:gd name="T13" fmla="*/ 10 h 174"/>
                  <a:gd name="T14" fmla="*/ 4 w 136"/>
                  <a:gd name="T15" fmla="*/ 11 h 174"/>
                  <a:gd name="T16" fmla="*/ 6 w 136"/>
                  <a:gd name="T17" fmla="*/ 11 h 174"/>
                  <a:gd name="T18" fmla="*/ 7 w 136"/>
                  <a:gd name="T19" fmla="*/ 11 h 174"/>
                  <a:gd name="T20" fmla="*/ 9 w 136"/>
                  <a:gd name="T21" fmla="*/ 11 h 174"/>
                  <a:gd name="T22" fmla="*/ 9 w 136"/>
                  <a:gd name="T23" fmla="*/ 10 h 174"/>
                  <a:gd name="T24" fmla="*/ 9 w 136"/>
                  <a:gd name="T25" fmla="*/ 9 h 174"/>
                  <a:gd name="T26" fmla="*/ 7 w 136"/>
                  <a:gd name="T27" fmla="*/ 7 h 174"/>
                  <a:gd name="T28" fmla="*/ 7 w 136"/>
                  <a:gd name="T29" fmla="*/ 6 h 174"/>
                  <a:gd name="T30" fmla="*/ 6 w 136"/>
                  <a:gd name="T31" fmla="*/ 5 h 174"/>
                  <a:gd name="T32" fmla="*/ 4 w 136"/>
                  <a:gd name="T33" fmla="*/ 5 h 174"/>
                  <a:gd name="T34" fmla="*/ 3 w 136"/>
                  <a:gd name="T35" fmla="*/ 5 h 174"/>
                  <a:gd name="T36" fmla="*/ 2 w 136"/>
                  <a:gd name="T37" fmla="*/ 5 h 174"/>
                  <a:gd name="T38" fmla="*/ 2 w 136"/>
                  <a:gd name="T39" fmla="*/ 3 h 174"/>
                  <a:gd name="T40" fmla="*/ 1 w 136"/>
                  <a:gd name="T41" fmla="*/ 3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76" name="Freeform 68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1 w 469"/>
                  <a:gd name="T9" fmla="*/ 1 h 163"/>
                  <a:gd name="T10" fmla="*/ 2 w 469"/>
                  <a:gd name="T11" fmla="*/ 2 h 163"/>
                  <a:gd name="T12" fmla="*/ 3 w 469"/>
                  <a:gd name="T13" fmla="*/ 3 h 163"/>
                  <a:gd name="T14" fmla="*/ 4 w 469"/>
                  <a:gd name="T15" fmla="*/ 4 h 163"/>
                  <a:gd name="T16" fmla="*/ 6 w 469"/>
                  <a:gd name="T17" fmla="*/ 5 h 163"/>
                  <a:gd name="T18" fmla="*/ 8 w 469"/>
                  <a:gd name="T19" fmla="*/ 6 h 163"/>
                  <a:gd name="T20" fmla="*/ 10 w 469"/>
                  <a:gd name="T21" fmla="*/ 7 h 163"/>
                  <a:gd name="T22" fmla="*/ 13 w 469"/>
                  <a:gd name="T23" fmla="*/ 8 h 163"/>
                  <a:gd name="T24" fmla="*/ 15 w 469"/>
                  <a:gd name="T25" fmla="*/ 9 h 163"/>
                  <a:gd name="T26" fmla="*/ 17 w 469"/>
                  <a:gd name="T27" fmla="*/ 9 h 163"/>
                  <a:gd name="T28" fmla="*/ 20 w 469"/>
                  <a:gd name="T29" fmla="*/ 10 h 163"/>
                  <a:gd name="T30" fmla="*/ 22 w 469"/>
                  <a:gd name="T31" fmla="*/ 10 h 163"/>
                  <a:gd name="T32" fmla="*/ 25 w 469"/>
                  <a:gd name="T33" fmla="*/ 9 h 163"/>
                  <a:gd name="T34" fmla="*/ 26 w 469"/>
                  <a:gd name="T35" fmla="*/ 9 h 163"/>
                  <a:gd name="T36" fmla="*/ 27 w 469"/>
                  <a:gd name="T37" fmla="*/ 8 h 163"/>
                  <a:gd name="T38" fmla="*/ 28 w 469"/>
                  <a:gd name="T39" fmla="*/ 7 h 163"/>
                  <a:gd name="T40" fmla="*/ 28 w 469"/>
                  <a:gd name="T41" fmla="*/ 6 h 163"/>
                  <a:gd name="T42" fmla="*/ 29 w 469"/>
                  <a:gd name="T43" fmla="*/ 5 h 163"/>
                  <a:gd name="T44" fmla="*/ 29 w 469"/>
                  <a:gd name="T45" fmla="*/ 5 h 163"/>
                  <a:gd name="T46" fmla="*/ 29 w 469"/>
                  <a:gd name="T47" fmla="*/ 4 h 163"/>
                  <a:gd name="T48" fmla="*/ 29 w 469"/>
                  <a:gd name="T49" fmla="*/ 4 h 163"/>
                  <a:gd name="T50" fmla="*/ 29 w 469"/>
                  <a:gd name="T51" fmla="*/ 4 h 163"/>
                  <a:gd name="T52" fmla="*/ 29 w 469"/>
                  <a:gd name="T53" fmla="*/ 4 h 163"/>
                  <a:gd name="T54" fmla="*/ 28 w 469"/>
                  <a:gd name="T55" fmla="*/ 5 h 163"/>
                  <a:gd name="T56" fmla="*/ 28 w 469"/>
                  <a:gd name="T57" fmla="*/ 6 h 163"/>
                  <a:gd name="T58" fmla="*/ 27 w 469"/>
                  <a:gd name="T59" fmla="*/ 6 h 163"/>
                  <a:gd name="T60" fmla="*/ 27 w 469"/>
                  <a:gd name="T61" fmla="*/ 7 h 163"/>
                  <a:gd name="T62" fmla="*/ 25 w 469"/>
                  <a:gd name="T63" fmla="*/ 8 h 163"/>
                  <a:gd name="T64" fmla="*/ 24 w 469"/>
                  <a:gd name="T65" fmla="*/ 8 h 163"/>
                  <a:gd name="T66" fmla="*/ 22 w 469"/>
                  <a:gd name="T67" fmla="*/ 9 h 163"/>
                  <a:gd name="T68" fmla="*/ 20 w 469"/>
                  <a:gd name="T69" fmla="*/ 9 h 163"/>
                  <a:gd name="T70" fmla="*/ 18 w 469"/>
                  <a:gd name="T71" fmla="*/ 8 h 163"/>
                  <a:gd name="T72" fmla="*/ 15 w 469"/>
                  <a:gd name="T73" fmla="*/ 8 h 163"/>
                  <a:gd name="T74" fmla="*/ 12 w 469"/>
                  <a:gd name="T75" fmla="*/ 7 h 163"/>
                  <a:gd name="T76" fmla="*/ 9 w 469"/>
                  <a:gd name="T77" fmla="*/ 5 h 163"/>
                  <a:gd name="T78" fmla="*/ 5 w 469"/>
                  <a:gd name="T79" fmla="*/ 3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77" name="Freeform 69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5 w 142"/>
                  <a:gd name="T1" fmla="*/ 9 h 145"/>
                  <a:gd name="T2" fmla="*/ 4 w 142"/>
                  <a:gd name="T3" fmla="*/ 10 h 145"/>
                  <a:gd name="T4" fmla="*/ 3 w 142"/>
                  <a:gd name="T5" fmla="*/ 9 h 145"/>
                  <a:gd name="T6" fmla="*/ 2 w 142"/>
                  <a:gd name="T7" fmla="*/ 8 h 145"/>
                  <a:gd name="T8" fmla="*/ 1 w 142"/>
                  <a:gd name="T9" fmla="*/ 8 h 145"/>
                  <a:gd name="T10" fmla="*/ 1 w 142"/>
                  <a:gd name="T11" fmla="*/ 8 h 145"/>
                  <a:gd name="T12" fmla="*/ 1 w 142"/>
                  <a:gd name="T13" fmla="*/ 7 h 145"/>
                  <a:gd name="T14" fmla="*/ 1 w 142"/>
                  <a:gd name="T15" fmla="*/ 7 h 145"/>
                  <a:gd name="T16" fmla="*/ 0 w 142"/>
                  <a:gd name="T17" fmla="*/ 6 h 145"/>
                  <a:gd name="T18" fmla="*/ 1 w 142"/>
                  <a:gd name="T19" fmla="*/ 5 h 145"/>
                  <a:gd name="T20" fmla="*/ 1 w 142"/>
                  <a:gd name="T21" fmla="*/ 4 h 145"/>
                  <a:gd name="T22" fmla="*/ 1 w 142"/>
                  <a:gd name="T23" fmla="*/ 2 h 145"/>
                  <a:gd name="T24" fmla="*/ 1 w 142"/>
                  <a:gd name="T25" fmla="*/ 2 h 145"/>
                  <a:gd name="T26" fmla="*/ 1 w 142"/>
                  <a:gd name="T27" fmla="*/ 1 h 145"/>
                  <a:gd name="T28" fmla="*/ 2 w 142"/>
                  <a:gd name="T29" fmla="*/ 1 h 145"/>
                  <a:gd name="T30" fmla="*/ 3 w 142"/>
                  <a:gd name="T31" fmla="*/ 2 h 145"/>
                  <a:gd name="T32" fmla="*/ 3 w 142"/>
                  <a:gd name="T33" fmla="*/ 1 h 145"/>
                  <a:gd name="T34" fmla="*/ 4 w 142"/>
                  <a:gd name="T35" fmla="*/ 0 h 145"/>
                  <a:gd name="T36" fmla="*/ 5 w 142"/>
                  <a:gd name="T37" fmla="*/ 1 h 145"/>
                  <a:gd name="T38" fmla="*/ 6 w 142"/>
                  <a:gd name="T39" fmla="*/ 2 h 145"/>
                  <a:gd name="T40" fmla="*/ 7 w 142"/>
                  <a:gd name="T41" fmla="*/ 2 h 145"/>
                  <a:gd name="T42" fmla="*/ 7 w 142"/>
                  <a:gd name="T43" fmla="*/ 2 h 145"/>
                  <a:gd name="T44" fmla="*/ 9 w 142"/>
                  <a:gd name="T45" fmla="*/ 3 h 145"/>
                  <a:gd name="T46" fmla="*/ 9 w 142"/>
                  <a:gd name="T47" fmla="*/ 3 h 145"/>
                  <a:gd name="T48" fmla="*/ 9 w 142"/>
                  <a:gd name="T49" fmla="*/ 4 h 145"/>
                  <a:gd name="T50" fmla="*/ 9 w 142"/>
                  <a:gd name="T51" fmla="*/ 5 h 145"/>
                  <a:gd name="T52" fmla="*/ 9 w 142"/>
                  <a:gd name="T53" fmla="*/ 6 h 145"/>
                  <a:gd name="T54" fmla="*/ 9 w 142"/>
                  <a:gd name="T55" fmla="*/ 7 h 145"/>
                  <a:gd name="T56" fmla="*/ 7 w 142"/>
                  <a:gd name="T57" fmla="*/ 8 h 145"/>
                  <a:gd name="T58" fmla="*/ 7 w 142"/>
                  <a:gd name="T59" fmla="*/ 9 h 145"/>
                  <a:gd name="T60" fmla="*/ 6 w 142"/>
                  <a:gd name="T61" fmla="*/ 9 h 145"/>
                  <a:gd name="T62" fmla="*/ 5 w 142"/>
                  <a:gd name="T63" fmla="*/ 8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78" name="Freeform 70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3 w 40"/>
                  <a:gd name="T1" fmla="*/ 1 h 39"/>
                  <a:gd name="T2" fmla="*/ 3 w 40"/>
                  <a:gd name="T3" fmla="*/ 1 h 39"/>
                  <a:gd name="T4" fmla="*/ 2 w 40"/>
                  <a:gd name="T5" fmla="*/ 1 h 39"/>
                  <a:gd name="T6" fmla="*/ 2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2 h 39"/>
                  <a:gd name="T16" fmla="*/ 1 w 40"/>
                  <a:gd name="T17" fmla="*/ 2 h 39"/>
                  <a:gd name="T18" fmla="*/ 1 w 40"/>
                  <a:gd name="T19" fmla="*/ 2 h 39"/>
                  <a:gd name="T20" fmla="*/ 1 w 40"/>
                  <a:gd name="T21" fmla="*/ 3 h 39"/>
                  <a:gd name="T22" fmla="*/ 2 w 40"/>
                  <a:gd name="T23" fmla="*/ 3 h 39"/>
                  <a:gd name="T24" fmla="*/ 2 w 40"/>
                  <a:gd name="T25" fmla="*/ 3 h 39"/>
                  <a:gd name="T26" fmla="*/ 3 w 40"/>
                  <a:gd name="T27" fmla="*/ 3 h 39"/>
                  <a:gd name="T28" fmla="*/ 3 w 40"/>
                  <a:gd name="T29" fmla="*/ 2 h 39"/>
                  <a:gd name="T30" fmla="*/ 3 w 40"/>
                  <a:gd name="T31" fmla="*/ 2 h 39"/>
                  <a:gd name="T32" fmla="*/ 3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79" name="Freeform 71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2 w 52"/>
                  <a:gd name="T1" fmla="*/ 4 h 50"/>
                  <a:gd name="T2" fmla="*/ 3 w 52"/>
                  <a:gd name="T3" fmla="*/ 4 h 50"/>
                  <a:gd name="T4" fmla="*/ 3 w 52"/>
                  <a:gd name="T5" fmla="*/ 3 h 50"/>
                  <a:gd name="T6" fmla="*/ 3 w 52"/>
                  <a:gd name="T7" fmla="*/ 3 h 50"/>
                  <a:gd name="T8" fmla="*/ 3 w 52"/>
                  <a:gd name="T9" fmla="*/ 2 h 50"/>
                  <a:gd name="T10" fmla="*/ 3 w 52"/>
                  <a:gd name="T11" fmla="*/ 1 h 50"/>
                  <a:gd name="T12" fmla="*/ 3 w 52"/>
                  <a:gd name="T13" fmla="*/ 1 h 50"/>
                  <a:gd name="T14" fmla="*/ 3 w 52"/>
                  <a:gd name="T15" fmla="*/ 1 h 50"/>
                  <a:gd name="T16" fmla="*/ 2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2 h 50"/>
                  <a:gd name="T26" fmla="*/ 1 w 52"/>
                  <a:gd name="T27" fmla="*/ 3 h 50"/>
                  <a:gd name="T28" fmla="*/ 1 w 52"/>
                  <a:gd name="T29" fmla="*/ 3 h 50"/>
                  <a:gd name="T30" fmla="*/ 1 w 52"/>
                  <a:gd name="T31" fmla="*/ 4 h 50"/>
                  <a:gd name="T32" fmla="*/ 2 w 52"/>
                  <a:gd name="T33" fmla="*/ 4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80" name="Freeform 72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4 w 113"/>
                  <a:gd name="T1" fmla="*/ 10 h 156"/>
                  <a:gd name="T2" fmla="*/ 2 w 113"/>
                  <a:gd name="T3" fmla="*/ 10 h 156"/>
                  <a:gd name="T4" fmla="*/ 2 w 113"/>
                  <a:gd name="T5" fmla="*/ 10 h 156"/>
                  <a:gd name="T6" fmla="*/ 1 w 113"/>
                  <a:gd name="T7" fmla="*/ 9 h 156"/>
                  <a:gd name="T8" fmla="*/ 1 w 113"/>
                  <a:gd name="T9" fmla="*/ 6 h 156"/>
                  <a:gd name="T10" fmla="*/ 0 w 113"/>
                  <a:gd name="T11" fmla="*/ 5 h 156"/>
                  <a:gd name="T12" fmla="*/ 0 w 113"/>
                  <a:gd name="T13" fmla="*/ 3 h 156"/>
                  <a:gd name="T14" fmla="*/ 0 w 113"/>
                  <a:gd name="T15" fmla="*/ 1 h 156"/>
                  <a:gd name="T16" fmla="*/ 1 w 113"/>
                  <a:gd name="T17" fmla="*/ 1 h 156"/>
                  <a:gd name="T18" fmla="*/ 3 w 113"/>
                  <a:gd name="T19" fmla="*/ 0 h 156"/>
                  <a:gd name="T20" fmla="*/ 5 w 113"/>
                  <a:gd name="T21" fmla="*/ 1 h 156"/>
                  <a:gd name="T22" fmla="*/ 6 w 113"/>
                  <a:gd name="T23" fmla="*/ 1 h 156"/>
                  <a:gd name="T24" fmla="*/ 7 w 113"/>
                  <a:gd name="T25" fmla="*/ 3 h 156"/>
                  <a:gd name="T26" fmla="*/ 6 w 113"/>
                  <a:gd name="T27" fmla="*/ 5 h 156"/>
                  <a:gd name="T28" fmla="*/ 6 w 113"/>
                  <a:gd name="T29" fmla="*/ 6 h 156"/>
                  <a:gd name="T30" fmla="*/ 5 w 113"/>
                  <a:gd name="T31" fmla="*/ 9 h 156"/>
                  <a:gd name="T32" fmla="*/ 4 w 113"/>
                  <a:gd name="T33" fmla="*/ 10 h 156"/>
                  <a:gd name="T34" fmla="*/ 4 w 113"/>
                  <a:gd name="T35" fmla="*/ 1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81" name="Freeform 73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4 w 113"/>
                  <a:gd name="T1" fmla="*/ 10 h 156"/>
                  <a:gd name="T2" fmla="*/ 2 w 113"/>
                  <a:gd name="T3" fmla="*/ 10 h 156"/>
                  <a:gd name="T4" fmla="*/ 2 w 113"/>
                  <a:gd name="T5" fmla="*/ 10 h 156"/>
                  <a:gd name="T6" fmla="*/ 1 w 113"/>
                  <a:gd name="T7" fmla="*/ 9 h 156"/>
                  <a:gd name="T8" fmla="*/ 1 w 113"/>
                  <a:gd name="T9" fmla="*/ 6 h 156"/>
                  <a:gd name="T10" fmla="*/ 0 w 113"/>
                  <a:gd name="T11" fmla="*/ 5 h 156"/>
                  <a:gd name="T12" fmla="*/ 0 w 113"/>
                  <a:gd name="T13" fmla="*/ 3 h 156"/>
                  <a:gd name="T14" fmla="*/ 0 w 113"/>
                  <a:gd name="T15" fmla="*/ 1 h 156"/>
                  <a:gd name="T16" fmla="*/ 1 w 113"/>
                  <a:gd name="T17" fmla="*/ 1 h 156"/>
                  <a:gd name="T18" fmla="*/ 3 w 113"/>
                  <a:gd name="T19" fmla="*/ 0 h 156"/>
                  <a:gd name="T20" fmla="*/ 5 w 113"/>
                  <a:gd name="T21" fmla="*/ 1 h 156"/>
                  <a:gd name="T22" fmla="*/ 6 w 113"/>
                  <a:gd name="T23" fmla="*/ 1 h 156"/>
                  <a:gd name="T24" fmla="*/ 7 w 113"/>
                  <a:gd name="T25" fmla="*/ 3 h 156"/>
                  <a:gd name="T26" fmla="*/ 6 w 113"/>
                  <a:gd name="T27" fmla="*/ 5 h 156"/>
                  <a:gd name="T28" fmla="*/ 6 w 113"/>
                  <a:gd name="T29" fmla="*/ 6 h 156"/>
                  <a:gd name="T30" fmla="*/ 5 w 113"/>
                  <a:gd name="T31" fmla="*/ 9 h 156"/>
                  <a:gd name="T32" fmla="*/ 4 w 113"/>
                  <a:gd name="T33" fmla="*/ 10 h 156"/>
                  <a:gd name="T34" fmla="*/ 4 w 113"/>
                  <a:gd name="T35" fmla="*/ 1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82" name="Freeform 74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7 h 123"/>
                  <a:gd name="T2" fmla="*/ 0 w 152"/>
                  <a:gd name="T3" fmla="*/ 6 h 123"/>
                  <a:gd name="T4" fmla="*/ 1 w 152"/>
                  <a:gd name="T5" fmla="*/ 5 h 123"/>
                  <a:gd name="T6" fmla="*/ 1 w 152"/>
                  <a:gd name="T7" fmla="*/ 4 h 123"/>
                  <a:gd name="T8" fmla="*/ 1 w 152"/>
                  <a:gd name="T9" fmla="*/ 3 h 123"/>
                  <a:gd name="T10" fmla="*/ 3 w 152"/>
                  <a:gd name="T11" fmla="*/ 1 h 123"/>
                  <a:gd name="T12" fmla="*/ 5 w 152"/>
                  <a:gd name="T13" fmla="*/ 0 h 123"/>
                  <a:gd name="T14" fmla="*/ 5 w 152"/>
                  <a:gd name="T15" fmla="*/ 0 h 123"/>
                  <a:gd name="T16" fmla="*/ 7 w 152"/>
                  <a:gd name="T17" fmla="*/ 0 h 123"/>
                  <a:gd name="T18" fmla="*/ 9 w 152"/>
                  <a:gd name="T19" fmla="*/ 2 h 123"/>
                  <a:gd name="T20" fmla="*/ 10 w 152"/>
                  <a:gd name="T21" fmla="*/ 3 h 123"/>
                  <a:gd name="T22" fmla="*/ 10 w 152"/>
                  <a:gd name="T23" fmla="*/ 4 h 123"/>
                  <a:gd name="T24" fmla="*/ 10 w 152"/>
                  <a:gd name="T25" fmla="*/ 4 h 123"/>
                  <a:gd name="T26" fmla="*/ 10 w 152"/>
                  <a:gd name="T27" fmla="*/ 5 h 123"/>
                  <a:gd name="T28" fmla="*/ 9 w 152"/>
                  <a:gd name="T29" fmla="*/ 6 h 123"/>
                  <a:gd name="T30" fmla="*/ 7 w 152"/>
                  <a:gd name="T31" fmla="*/ 6 h 123"/>
                  <a:gd name="T32" fmla="*/ 7 w 152"/>
                  <a:gd name="T33" fmla="*/ 7 h 123"/>
                  <a:gd name="T34" fmla="*/ 6 w 152"/>
                  <a:gd name="T35" fmla="*/ 7 h 123"/>
                  <a:gd name="T36" fmla="*/ 5 w 152"/>
                  <a:gd name="T37" fmla="*/ 7 h 123"/>
                  <a:gd name="T38" fmla="*/ 5 w 152"/>
                  <a:gd name="T39" fmla="*/ 7 h 123"/>
                  <a:gd name="T40" fmla="*/ 3 w 152"/>
                  <a:gd name="T41" fmla="*/ 7 h 123"/>
                  <a:gd name="T42" fmla="*/ 2 w 152"/>
                  <a:gd name="T43" fmla="*/ 7 h 123"/>
                  <a:gd name="T44" fmla="*/ 1 w 152"/>
                  <a:gd name="T45" fmla="*/ 7 h 123"/>
                  <a:gd name="T46" fmla="*/ 1 w 152"/>
                  <a:gd name="T47" fmla="*/ 7 h 123"/>
                  <a:gd name="T48" fmla="*/ 1 w 152"/>
                  <a:gd name="T49" fmla="*/ 7 h 123"/>
                  <a:gd name="T50" fmla="*/ 1 w 152"/>
                  <a:gd name="T51" fmla="*/ 7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83" name="Freeform 75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2 h 122"/>
                  <a:gd name="T2" fmla="*/ 0 w 153"/>
                  <a:gd name="T3" fmla="*/ 1 h 122"/>
                  <a:gd name="T4" fmla="*/ 0 w 153"/>
                  <a:gd name="T5" fmla="*/ 1 h 122"/>
                  <a:gd name="T6" fmla="*/ 1 w 153"/>
                  <a:gd name="T7" fmla="*/ 1 h 122"/>
                  <a:gd name="T8" fmla="*/ 1 w 153"/>
                  <a:gd name="T9" fmla="*/ 0 h 122"/>
                  <a:gd name="T10" fmla="*/ 2 w 153"/>
                  <a:gd name="T11" fmla="*/ 0 h 122"/>
                  <a:gd name="T12" fmla="*/ 3 w 153"/>
                  <a:gd name="T13" fmla="*/ 1 h 122"/>
                  <a:gd name="T14" fmla="*/ 4 w 153"/>
                  <a:gd name="T15" fmla="*/ 1 h 122"/>
                  <a:gd name="T16" fmla="*/ 5 w 153"/>
                  <a:gd name="T17" fmla="*/ 1 h 122"/>
                  <a:gd name="T18" fmla="*/ 6 w 153"/>
                  <a:gd name="T19" fmla="*/ 1 h 122"/>
                  <a:gd name="T20" fmla="*/ 7 w 153"/>
                  <a:gd name="T21" fmla="*/ 1 h 122"/>
                  <a:gd name="T22" fmla="*/ 7 w 153"/>
                  <a:gd name="T23" fmla="*/ 1 h 122"/>
                  <a:gd name="T24" fmla="*/ 8 w 153"/>
                  <a:gd name="T25" fmla="*/ 2 h 122"/>
                  <a:gd name="T26" fmla="*/ 9 w 153"/>
                  <a:gd name="T27" fmla="*/ 2 h 122"/>
                  <a:gd name="T28" fmla="*/ 9 w 153"/>
                  <a:gd name="T29" fmla="*/ 3 h 122"/>
                  <a:gd name="T30" fmla="*/ 9 w 153"/>
                  <a:gd name="T31" fmla="*/ 4 h 122"/>
                  <a:gd name="T32" fmla="*/ 9 w 153"/>
                  <a:gd name="T33" fmla="*/ 5 h 122"/>
                  <a:gd name="T34" fmla="*/ 8 w 153"/>
                  <a:gd name="T35" fmla="*/ 6 h 122"/>
                  <a:gd name="T36" fmla="*/ 7 w 153"/>
                  <a:gd name="T37" fmla="*/ 8 h 122"/>
                  <a:gd name="T38" fmla="*/ 5 w 153"/>
                  <a:gd name="T39" fmla="*/ 8 h 122"/>
                  <a:gd name="T40" fmla="*/ 4 w 153"/>
                  <a:gd name="T41" fmla="*/ 8 h 122"/>
                  <a:gd name="T42" fmla="*/ 3 w 153"/>
                  <a:gd name="T43" fmla="*/ 6 h 122"/>
                  <a:gd name="T44" fmla="*/ 1 w 153"/>
                  <a:gd name="T45" fmla="*/ 5 h 122"/>
                  <a:gd name="T46" fmla="*/ 0 w 153"/>
                  <a:gd name="T47" fmla="*/ 3 h 122"/>
                  <a:gd name="T48" fmla="*/ 0 w 153"/>
                  <a:gd name="T49" fmla="*/ 2 h 122"/>
                  <a:gd name="T50" fmla="*/ 0 w 153"/>
                  <a:gd name="T51" fmla="*/ 2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84" name="Freeform 76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2 w 112"/>
                  <a:gd name="T1" fmla="*/ 0 h 156"/>
                  <a:gd name="T2" fmla="*/ 4 w 112"/>
                  <a:gd name="T3" fmla="*/ 0 h 156"/>
                  <a:gd name="T4" fmla="*/ 4 w 112"/>
                  <a:gd name="T5" fmla="*/ 1 h 156"/>
                  <a:gd name="T6" fmla="*/ 5 w 112"/>
                  <a:gd name="T7" fmla="*/ 1 h 156"/>
                  <a:gd name="T8" fmla="*/ 5 w 112"/>
                  <a:gd name="T9" fmla="*/ 3 h 156"/>
                  <a:gd name="T10" fmla="*/ 6 w 112"/>
                  <a:gd name="T11" fmla="*/ 5 h 156"/>
                  <a:gd name="T12" fmla="*/ 6 w 112"/>
                  <a:gd name="T13" fmla="*/ 6 h 156"/>
                  <a:gd name="T14" fmla="*/ 6 w 112"/>
                  <a:gd name="T15" fmla="*/ 9 h 156"/>
                  <a:gd name="T16" fmla="*/ 5 w 112"/>
                  <a:gd name="T17" fmla="*/ 10 h 156"/>
                  <a:gd name="T18" fmla="*/ 3 w 112"/>
                  <a:gd name="T19" fmla="*/ 10 h 156"/>
                  <a:gd name="T20" fmla="*/ 1 w 112"/>
                  <a:gd name="T21" fmla="*/ 10 h 156"/>
                  <a:gd name="T22" fmla="*/ 0 w 112"/>
                  <a:gd name="T23" fmla="*/ 9 h 156"/>
                  <a:gd name="T24" fmla="*/ 0 w 112"/>
                  <a:gd name="T25" fmla="*/ 6 h 156"/>
                  <a:gd name="T26" fmla="*/ 0 w 112"/>
                  <a:gd name="T27" fmla="*/ 5 h 156"/>
                  <a:gd name="T28" fmla="*/ 0 w 112"/>
                  <a:gd name="T29" fmla="*/ 3 h 156"/>
                  <a:gd name="T30" fmla="*/ 1 w 112"/>
                  <a:gd name="T31" fmla="*/ 1 h 156"/>
                  <a:gd name="T32" fmla="*/ 2 w 112"/>
                  <a:gd name="T33" fmla="*/ 1 h 156"/>
                  <a:gd name="T34" fmla="*/ 2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85" name="Freeform 77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8 w 151"/>
                  <a:gd name="T1" fmla="*/ 1 h 123"/>
                  <a:gd name="T2" fmla="*/ 9 w 151"/>
                  <a:gd name="T3" fmla="*/ 2 h 123"/>
                  <a:gd name="T4" fmla="*/ 9 w 151"/>
                  <a:gd name="T5" fmla="*/ 2 h 123"/>
                  <a:gd name="T6" fmla="*/ 8 w 151"/>
                  <a:gd name="T7" fmla="*/ 3 h 123"/>
                  <a:gd name="T8" fmla="*/ 7 w 151"/>
                  <a:gd name="T9" fmla="*/ 5 h 123"/>
                  <a:gd name="T10" fmla="*/ 6 w 151"/>
                  <a:gd name="T11" fmla="*/ 6 h 123"/>
                  <a:gd name="T12" fmla="*/ 5 w 151"/>
                  <a:gd name="T13" fmla="*/ 8 h 123"/>
                  <a:gd name="T14" fmla="*/ 3 w 151"/>
                  <a:gd name="T15" fmla="*/ 8 h 123"/>
                  <a:gd name="T16" fmla="*/ 2 w 151"/>
                  <a:gd name="T17" fmla="*/ 8 h 123"/>
                  <a:gd name="T18" fmla="*/ 0 w 151"/>
                  <a:gd name="T19" fmla="*/ 6 h 123"/>
                  <a:gd name="T20" fmla="*/ 0 w 151"/>
                  <a:gd name="T21" fmla="*/ 5 h 123"/>
                  <a:gd name="T22" fmla="*/ 0 w 151"/>
                  <a:gd name="T23" fmla="*/ 4 h 123"/>
                  <a:gd name="T24" fmla="*/ 0 w 151"/>
                  <a:gd name="T25" fmla="*/ 3 h 123"/>
                  <a:gd name="T26" fmla="*/ 0 w 151"/>
                  <a:gd name="T27" fmla="*/ 2 h 123"/>
                  <a:gd name="T28" fmla="*/ 0 w 151"/>
                  <a:gd name="T29" fmla="*/ 2 h 123"/>
                  <a:gd name="T30" fmla="*/ 1 w 151"/>
                  <a:gd name="T31" fmla="*/ 1 h 123"/>
                  <a:gd name="T32" fmla="*/ 2 w 151"/>
                  <a:gd name="T33" fmla="*/ 1 h 123"/>
                  <a:gd name="T34" fmla="*/ 3 w 151"/>
                  <a:gd name="T35" fmla="*/ 1 h 123"/>
                  <a:gd name="T36" fmla="*/ 4 w 151"/>
                  <a:gd name="T37" fmla="*/ 1 h 123"/>
                  <a:gd name="T38" fmla="*/ 5 w 151"/>
                  <a:gd name="T39" fmla="*/ 1 h 123"/>
                  <a:gd name="T40" fmla="*/ 6 w 151"/>
                  <a:gd name="T41" fmla="*/ 1 h 123"/>
                  <a:gd name="T42" fmla="*/ 6 w 151"/>
                  <a:gd name="T43" fmla="*/ 0 h 123"/>
                  <a:gd name="T44" fmla="*/ 7 w 151"/>
                  <a:gd name="T45" fmla="*/ 0 h 123"/>
                  <a:gd name="T46" fmla="*/ 8 w 151"/>
                  <a:gd name="T47" fmla="*/ 1 h 123"/>
                  <a:gd name="T48" fmla="*/ 8 w 151"/>
                  <a:gd name="T49" fmla="*/ 1 h 123"/>
                  <a:gd name="T50" fmla="*/ 8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86" name="Freeform 78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0 w 152"/>
                  <a:gd name="T1" fmla="*/ 7 h 123"/>
                  <a:gd name="T2" fmla="*/ 9 w 152"/>
                  <a:gd name="T3" fmla="*/ 8 h 123"/>
                  <a:gd name="T4" fmla="*/ 9 w 152"/>
                  <a:gd name="T5" fmla="*/ 8 h 123"/>
                  <a:gd name="T6" fmla="*/ 9 w 152"/>
                  <a:gd name="T7" fmla="*/ 8 h 123"/>
                  <a:gd name="T8" fmla="*/ 7 w 152"/>
                  <a:gd name="T9" fmla="*/ 8 h 123"/>
                  <a:gd name="T10" fmla="*/ 6 w 152"/>
                  <a:gd name="T11" fmla="*/ 8 h 123"/>
                  <a:gd name="T12" fmla="*/ 6 w 152"/>
                  <a:gd name="T13" fmla="*/ 8 h 123"/>
                  <a:gd name="T14" fmla="*/ 5 w 152"/>
                  <a:gd name="T15" fmla="*/ 8 h 123"/>
                  <a:gd name="T16" fmla="*/ 5 w 152"/>
                  <a:gd name="T17" fmla="*/ 8 h 123"/>
                  <a:gd name="T18" fmla="*/ 3 w 152"/>
                  <a:gd name="T19" fmla="*/ 8 h 123"/>
                  <a:gd name="T20" fmla="*/ 2 w 152"/>
                  <a:gd name="T21" fmla="*/ 7 h 123"/>
                  <a:gd name="T22" fmla="*/ 1 w 152"/>
                  <a:gd name="T23" fmla="*/ 7 h 123"/>
                  <a:gd name="T24" fmla="*/ 1 w 152"/>
                  <a:gd name="T25" fmla="*/ 7 h 123"/>
                  <a:gd name="T26" fmla="*/ 1 w 152"/>
                  <a:gd name="T27" fmla="*/ 6 h 123"/>
                  <a:gd name="T28" fmla="*/ 1 w 152"/>
                  <a:gd name="T29" fmla="*/ 5 h 123"/>
                  <a:gd name="T30" fmla="*/ 0 w 152"/>
                  <a:gd name="T31" fmla="*/ 5 h 123"/>
                  <a:gd name="T32" fmla="*/ 1 w 152"/>
                  <a:gd name="T33" fmla="*/ 4 h 123"/>
                  <a:gd name="T34" fmla="*/ 1 w 152"/>
                  <a:gd name="T35" fmla="*/ 3 h 123"/>
                  <a:gd name="T36" fmla="*/ 2 w 152"/>
                  <a:gd name="T37" fmla="*/ 1 h 123"/>
                  <a:gd name="T38" fmla="*/ 3 w 152"/>
                  <a:gd name="T39" fmla="*/ 0 h 123"/>
                  <a:gd name="T40" fmla="*/ 5 w 152"/>
                  <a:gd name="T41" fmla="*/ 1 h 123"/>
                  <a:gd name="T42" fmla="*/ 6 w 152"/>
                  <a:gd name="T43" fmla="*/ 2 h 123"/>
                  <a:gd name="T44" fmla="*/ 7 w 152"/>
                  <a:gd name="T45" fmla="*/ 4 h 123"/>
                  <a:gd name="T46" fmla="*/ 9 w 152"/>
                  <a:gd name="T47" fmla="*/ 5 h 123"/>
                  <a:gd name="T48" fmla="*/ 10 w 152"/>
                  <a:gd name="T49" fmla="*/ 6 h 123"/>
                  <a:gd name="T50" fmla="*/ 10 w 152"/>
                  <a:gd name="T51" fmla="*/ 7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87" name="Freeform 79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5 h 148"/>
                  <a:gd name="T2" fmla="*/ 0 w 136"/>
                  <a:gd name="T3" fmla="*/ 2 h 148"/>
                  <a:gd name="T4" fmla="*/ 1 w 136"/>
                  <a:gd name="T5" fmla="*/ 2 h 148"/>
                  <a:gd name="T6" fmla="*/ 1 w 136"/>
                  <a:gd name="T7" fmla="*/ 1 h 148"/>
                  <a:gd name="T8" fmla="*/ 1 w 136"/>
                  <a:gd name="T9" fmla="*/ 1 h 148"/>
                  <a:gd name="T10" fmla="*/ 2 w 136"/>
                  <a:gd name="T11" fmla="*/ 1 h 148"/>
                  <a:gd name="T12" fmla="*/ 2 w 136"/>
                  <a:gd name="T13" fmla="*/ 1 h 148"/>
                  <a:gd name="T14" fmla="*/ 3 w 136"/>
                  <a:gd name="T15" fmla="*/ 1 h 148"/>
                  <a:gd name="T16" fmla="*/ 4 w 136"/>
                  <a:gd name="T17" fmla="*/ 1 h 148"/>
                  <a:gd name="T18" fmla="*/ 5 w 136"/>
                  <a:gd name="T19" fmla="*/ 1 h 148"/>
                  <a:gd name="T20" fmla="*/ 6 w 136"/>
                  <a:gd name="T21" fmla="*/ 1 h 148"/>
                  <a:gd name="T22" fmla="*/ 6 w 136"/>
                  <a:gd name="T23" fmla="*/ 1 h 148"/>
                  <a:gd name="T24" fmla="*/ 7 w 136"/>
                  <a:gd name="T25" fmla="*/ 1 h 148"/>
                  <a:gd name="T26" fmla="*/ 9 w 136"/>
                  <a:gd name="T27" fmla="*/ 2 h 148"/>
                  <a:gd name="T28" fmla="*/ 9 w 136"/>
                  <a:gd name="T29" fmla="*/ 2 h 148"/>
                  <a:gd name="T30" fmla="*/ 9 w 136"/>
                  <a:gd name="T31" fmla="*/ 5 h 148"/>
                  <a:gd name="T32" fmla="*/ 9 w 136"/>
                  <a:gd name="T33" fmla="*/ 5 h 148"/>
                  <a:gd name="T34" fmla="*/ 9 w 136"/>
                  <a:gd name="T35" fmla="*/ 6 h 148"/>
                  <a:gd name="T36" fmla="*/ 9 w 136"/>
                  <a:gd name="T37" fmla="*/ 7 h 148"/>
                  <a:gd name="T38" fmla="*/ 7 w 136"/>
                  <a:gd name="T39" fmla="*/ 7 h 148"/>
                  <a:gd name="T40" fmla="*/ 7 w 136"/>
                  <a:gd name="T41" fmla="*/ 7 h 148"/>
                  <a:gd name="T42" fmla="*/ 6 w 136"/>
                  <a:gd name="T43" fmla="*/ 7 h 148"/>
                  <a:gd name="T44" fmla="*/ 5 w 136"/>
                  <a:gd name="T45" fmla="*/ 9 h 148"/>
                  <a:gd name="T46" fmla="*/ 5 w 136"/>
                  <a:gd name="T47" fmla="*/ 9 h 148"/>
                  <a:gd name="T48" fmla="*/ 3 w 136"/>
                  <a:gd name="T49" fmla="*/ 9 h 148"/>
                  <a:gd name="T50" fmla="*/ 2 w 136"/>
                  <a:gd name="T51" fmla="*/ 9 h 148"/>
                  <a:gd name="T52" fmla="*/ 2 w 136"/>
                  <a:gd name="T53" fmla="*/ 7 h 148"/>
                  <a:gd name="T54" fmla="*/ 1 w 136"/>
                  <a:gd name="T55" fmla="*/ 7 h 148"/>
                  <a:gd name="T56" fmla="*/ 1 w 136"/>
                  <a:gd name="T57" fmla="*/ 7 h 148"/>
                  <a:gd name="T58" fmla="*/ 1 w 136"/>
                  <a:gd name="T59" fmla="*/ 7 h 148"/>
                  <a:gd name="T60" fmla="*/ 1 w 136"/>
                  <a:gd name="T61" fmla="*/ 6 h 148"/>
                  <a:gd name="T62" fmla="*/ 1 w 136"/>
                  <a:gd name="T63" fmla="*/ 5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88" name="Freeform 80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2 w 39"/>
                  <a:gd name="T1" fmla="*/ 3 h 40"/>
                  <a:gd name="T2" fmla="*/ 2 w 39"/>
                  <a:gd name="T3" fmla="*/ 3 h 40"/>
                  <a:gd name="T4" fmla="*/ 3 w 39"/>
                  <a:gd name="T5" fmla="*/ 3 h 40"/>
                  <a:gd name="T6" fmla="*/ 3 w 39"/>
                  <a:gd name="T7" fmla="*/ 2 h 40"/>
                  <a:gd name="T8" fmla="*/ 3 w 39"/>
                  <a:gd name="T9" fmla="*/ 2 h 40"/>
                  <a:gd name="T10" fmla="*/ 3 w 39"/>
                  <a:gd name="T11" fmla="*/ 1 h 40"/>
                  <a:gd name="T12" fmla="*/ 3 w 39"/>
                  <a:gd name="T13" fmla="*/ 1 h 40"/>
                  <a:gd name="T14" fmla="*/ 2 w 39"/>
                  <a:gd name="T15" fmla="*/ 1 h 40"/>
                  <a:gd name="T16" fmla="*/ 2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2 h 40"/>
                  <a:gd name="T26" fmla="*/ 1 w 39"/>
                  <a:gd name="T27" fmla="*/ 2 h 40"/>
                  <a:gd name="T28" fmla="*/ 1 w 39"/>
                  <a:gd name="T29" fmla="*/ 3 h 40"/>
                  <a:gd name="T30" fmla="*/ 1 w 39"/>
                  <a:gd name="T31" fmla="*/ 3 h 40"/>
                  <a:gd name="T32" fmla="*/ 2 w 39"/>
                  <a:gd name="T33" fmla="*/ 3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89" name="Freeform 81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5 h 147"/>
                  <a:gd name="T2" fmla="*/ 0 w 136"/>
                  <a:gd name="T3" fmla="*/ 3 h 147"/>
                  <a:gd name="T4" fmla="*/ 1 w 136"/>
                  <a:gd name="T5" fmla="*/ 3 h 147"/>
                  <a:gd name="T6" fmla="*/ 1 w 136"/>
                  <a:gd name="T7" fmla="*/ 2 h 147"/>
                  <a:gd name="T8" fmla="*/ 1 w 136"/>
                  <a:gd name="T9" fmla="*/ 2 h 147"/>
                  <a:gd name="T10" fmla="*/ 2 w 136"/>
                  <a:gd name="T11" fmla="*/ 2 h 147"/>
                  <a:gd name="T12" fmla="*/ 2 w 136"/>
                  <a:gd name="T13" fmla="*/ 1 h 147"/>
                  <a:gd name="T14" fmla="*/ 3 w 136"/>
                  <a:gd name="T15" fmla="*/ 1 h 147"/>
                  <a:gd name="T16" fmla="*/ 4 w 136"/>
                  <a:gd name="T17" fmla="*/ 1 h 147"/>
                  <a:gd name="T18" fmla="*/ 5 w 136"/>
                  <a:gd name="T19" fmla="*/ 1 h 147"/>
                  <a:gd name="T20" fmla="*/ 6 w 136"/>
                  <a:gd name="T21" fmla="*/ 2 h 147"/>
                  <a:gd name="T22" fmla="*/ 6 w 136"/>
                  <a:gd name="T23" fmla="*/ 2 h 147"/>
                  <a:gd name="T24" fmla="*/ 7 w 136"/>
                  <a:gd name="T25" fmla="*/ 2 h 147"/>
                  <a:gd name="T26" fmla="*/ 9 w 136"/>
                  <a:gd name="T27" fmla="*/ 2 h 147"/>
                  <a:gd name="T28" fmla="*/ 9 w 136"/>
                  <a:gd name="T29" fmla="*/ 3 h 147"/>
                  <a:gd name="T30" fmla="*/ 9 w 136"/>
                  <a:gd name="T31" fmla="*/ 5 h 147"/>
                  <a:gd name="T32" fmla="*/ 9 w 136"/>
                  <a:gd name="T33" fmla="*/ 5 h 147"/>
                  <a:gd name="T34" fmla="*/ 9 w 136"/>
                  <a:gd name="T35" fmla="*/ 7 h 147"/>
                  <a:gd name="T36" fmla="*/ 9 w 136"/>
                  <a:gd name="T37" fmla="*/ 8 h 147"/>
                  <a:gd name="T38" fmla="*/ 7 w 136"/>
                  <a:gd name="T39" fmla="*/ 8 h 147"/>
                  <a:gd name="T40" fmla="*/ 7 w 136"/>
                  <a:gd name="T41" fmla="*/ 8 h 147"/>
                  <a:gd name="T42" fmla="*/ 6 w 136"/>
                  <a:gd name="T43" fmla="*/ 8 h 147"/>
                  <a:gd name="T44" fmla="*/ 5 w 136"/>
                  <a:gd name="T45" fmla="*/ 9 h 147"/>
                  <a:gd name="T46" fmla="*/ 5 w 136"/>
                  <a:gd name="T47" fmla="*/ 10 h 147"/>
                  <a:gd name="T48" fmla="*/ 3 w 136"/>
                  <a:gd name="T49" fmla="*/ 10 h 147"/>
                  <a:gd name="T50" fmla="*/ 2 w 136"/>
                  <a:gd name="T51" fmla="*/ 9 h 147"/>
                  <a:gd name="T52" fmla="*/ 2 w 136"/>
                  <a:gd name="T53" fmla="*/ 8 h 147"/>
                  <a:gd name="T54" fmla="*/ 1 w 136"/>
                  <a:gd name="T55" fmla="*/ 8 h 147"/>
                  <a:gd name="T56" fmla="*/ 1 w 136"/>
                  <a:gd name="T57" fmla="*/ 8 h 147"/>
                  <a:gd name="T58" fmla="*/ 1 w 136"/>
                  <a:gd name="T59" fmla="*/ 8 h 147"/>
                  <a:gd name="T60" fmla="*/ 1 w 136"/>
                  <a:gd name="T61" fmla="*/ 7 h 147"/>
                  <a:gd name="T62" fmla="*/ 1 w 136"/>
                  <a:gd name="T63" fmla="*/ 6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90" name="Freeform 82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2 w 39"/>
                  <a:gd name="T1" fmla="*/ 3 h 39"/>
                  <a:gd name="T2" fmla="*/ 2 w 39"/>
                  <a:gd name="T3" fmla="*/ 3 h 39"/>
                  <a:gd name="T4" fmla="*/ 3 w 39"/>
                  <a:gd name="T5" fmla="*/ 3 h 39"/>
                  <a:gd name="T6" fmla="*/ 3 w 39"/>
                  <a:gd name="T7" fmla="*/ 2 h 39"/>
                  <a:gd name="T8" fmla="*/ 3 w 39"/>
                  <a:gd name="T9" fmla="*/ 2 h 39"/>
                  <a:gd name="T10" fmla="*/ 3 w 39"/>
                  <a:gd name="T11" fmla="*/ 1 h 39"/>
                  <a:gd name="T12" fmla="*/ 3 w 39"/>
                  <a:gd name="T13" fmla="*/ 1 h 39"/>
                  <a:gd name="T14" fmla="*/ 2 w 39"/>
                  <a:gd name="T15" fmla="*/ 1 h 39"/>
                  <a:gd name="T16" fmla="*/ 2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2 h 39"/>
                  <a:gd name="T26" fmla="*/ 1 w 39"/>
                  <a:gd name="T27" fmla="*/ 2 h 39"/>
                  <a:gd name="T28" fmla="*/ 1 w 39"/>
                  <a:gd name="T29" fmla="*/ 3 h 39"/>
                  <a:gd name="T30" fmla="*/ 1 w 39"/>
                  <a:gd name="T31" fmla="*/ 3 h 39"/>
                  <a:gd name="T32" fmla="*/ 2 w 39"/>
                  <a:gd name="T33" fmla="*/ 3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91" name="Freeform 83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92" name="Freeform 84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93" name="Freeform 85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94" name="Freeform 86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2 h 30"/>
                  <a:gd name="T2" fmla="*/ 1 w 29"/>
                  <a:gd name="T3" fmla="*/ 2 h 30"/>
                  <a:gd name="T4" fmla="*/ 1 w 29"/>
                  <a:gd name="T5" fmla="*/ 2 h 30"/>
                  <a:gd name="T6" fmla="*/ 1 w 29"/>
                  <a:gd name="T7" fmla="*/ 2 h 30"/>
                  <a:gd name="T8" fmla="*/ 1 w 29"/>
                  <a:gd name="T9" fmla="*/ 2 h 30"/>
                  <a:gd name="T10" fmla="*/ 1 w 29"/>
                  <a:gd name="T11" fmla="*/ 2 h 30"/>
                  <a:gd name="T12" fmla="*/ 1 w 29"/>
                  <a:gd name="T13" fmla="*/ 2 h 30"/>
                  <a:gd name="T14" fmla="*/ 0 w 29"/>
                  <a:gd name="T15" fmla="*/ 2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2 w 29"/>
                  <a:gd name="T35" fmla="*/ 0 h 30"/>
                  <a:gd name="T36" fmla="*/ 2 w 29"/>
                  <a:gd name="T37" fmla="*/ 1 h 30"/>
                  <a:gd name="T38" fmla="*/ 2 w 29"/>
                  <a:gd name="T39" fmla="*/ 1 h 30"/>
                  <a:gd name="T40" fmla="*/ 2 w 29"/>
                  <a:gd name="T41" fmla="*/ 1 h 30"/>
                  <a:gd name="T42" fmla="*/ 2 w 29"/>
                  <a:gd name="T43" fmla="*/ 1 h 30"/>
                  <a:gd name="T44" fmla="*/ 2 w 29"/>
                  <a:gd name="T45" fmla="*/ 1 h 30"/>
                  <a:gd name="T46" fmla="*/ 2 w 29"/>
                  <a:gd name="T47" fmla="*/ 1 h 30"/>
                  <a:gd name="T48" fmla="*/ 2 w 29"/>
                  <a:gd name="T49" fmla="*/ 1 h 30"/>
                  <a:gd name="T50" fmla="*/ 2 w 29"/>
                  <a:gd name="T51" fmla="*/ 2 h 30"/>
                  <a:gd name="T52" fmla="*/ 2 w 29"/>
                  <a:gd name="T53" fmla="*/ 2 h 30"/>
                  <a:gd name="T54" fmla="*/ 2 w 29"/>
                  <a:gd name="T55" fmla="*/ 2 h 30"/>
                  <a:gd name="T56" fmla="*/ 1 w 29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95" name="Freeform 87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96" name="Freeform 88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97" name="Freeform 89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98" name="Freeform 90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99" name="Freeform 91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00" name="Freeform 92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01" name="Freeform 93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1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1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02" name="Freeform 94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03" name="Freeform 95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04" name="Freeform 96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05" name="Freeform 97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4 w 58"/>
                  <a:gd name="T1" fmla="*/ 1 h 60"/>
                  <a:gd name="T2" fmla="*/ 4 w 58"/>
                  <a:gd name="T3" fmla="*/ 1 h 60"/>
                  <a:gd name="T4" fmla="*/ 4 w 58"/>
                  <a:gd name="T5" fmla="*/ 1 h 60"/>
                  <a:gd name="T6" fmla="*/ 4 w 58"/>
                  <a:gd name="T7" fmla="*/ 0 h 60"/>
                  <a:gd name="T8" fmla="*/ 4 w 58"/>
                  <a:gd name="T9" fmla="*/ 0 h 60"/>
                  <a:gd name="T10" fmla="*/ 3 w 58"/>
                  <a:gd name="T11" fmla="*/ 0 h 60"/>
                  <a:gd name="T12" fmla="*/ 3 w 58"/>
                  <a:gd name="T13" fmla="*/ 0 h 60"/>
                  <a:gd name="T14" fmla="*/ 3 w 58"/>
                  <a:gd name="T15" fmla="*/ 0 h 60"/>
                  <a:gd name="T16" fmla="*/ 2 w 58"/>
                  <a:gd name="T17" fmla="*/ 0 h 60"/>
                  <a:gd name="T18" fmla="*/ 2 w 58"/>
                  <a:gd name="T19" fmla="*/ 0 h 60"/>
                  <a:gd name="T20" fmla="*/ 1 w 58"/>
                  <a:gd name="T21" fmla="*/ 0 h 60"/>
                  <a:gd name="T22" fmla="*/ 1 w 58"/>
                  <a:gd name="T23" fmla="*/ 1 h 60"/>
                  <a:gd name="T24" fmla="*/ 0 w 58"/>
                  <a:gd name="T25" fmla="*/ 1 h 60"/>
                  <a:gd name="T26" fmla="*/ 0 w 58"/>
                  <a:gd name="T27" fmla="*/ 2 h 60"/>
                  <a:gd name="T28" fmla="*/ 1 w 58"/>
                  <a:gd name="T29" fmla="*/ 2 h 60"/>
                  <a:gd name="T30" fmla="*/ 1 w 58"/>
                  <a:gd name="T31" fmla="*/ 2 h 60"/>
                  <a:gd name="T32" fmla="*/ 1 w 58"/>
                  <a:gd name="T33" fmla="*/ 3 h 60"/>
                  <a:gd name="T34" fmla="*/ 1 w 58"/>
                  <a:gd name="T35" fmla="*/ 3 h 60"/>
                  <a:gd name="T36" fmla="*/ 2 w 58"/>
                  <a:gd name="T37" fmla="*/ 3 h 60"/>
                  <a:gd name="T38" fmla="*/ 2 w 58"/>
                  <a:gd name="T39" fmla="*/ 3 h 60"/>
                  <a:gd name="T40" fmla="*/ 2 w 58"/>
                  <a:gd name="T41" fmla="*/ 3 h 60"/>
                  <a:gd name="T42" fmla="*/ 3 w 58"/>
                  <a:gd name="T43" fmla="*/ 3 h 60"/>
                  <a:gd name="T44" fmla="*/ 3 w 58"/>
                  <a:gd name="T45" fmla="*/ 3 h 60"/>
                  <a:gd name="T46" fmla="*/ 3 w 58"/>
                  <a:gd name="T47" fmla="*/ 3 h 60"/>
                  <a:gd name="T48" fmla="*/ 4 w 58"/>
                  <a:gd name="T49" fmla="*/ 3 h 60"/>
                  <a:gd name="T50" fmla="*/ 4 w 58"/>
                  <a:gd name="T51" fmla="*/ 2 h 60"/>
                  <a:gd name="T52" fmla="*/ 4 w 58"/>
                  <a:gd name="T53" fmla="*/ 2 h 60"/>
                  <a:gd name="T54" fmla="*/ 4 w 58"/>
                  <a:gd name="T55" fmla="*/ 2 h 60"/>
                  <a:gd name="T56" fmla="*/ 4 w 58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06" name="Freeform 98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2 h 30"/>
                  <a:gd name="T2" fmla="*/ 1 w 28"/>
                  <a:gd name="T3" fmla="*/ 2 h 30"/>
                  <a:gd name="T4" fmla="*/ 1 w 28"/>
                  <a:gd name="T5" fmla="*/ 2 h 30"/>
                  <a:gd name="T6" fmla="*/ 1 w 28"/>
                  <a:gd name="T7" fmla="*/ 2 h 30"/>
                  <a:gd name="T8" fmla="*/ 1 w 28"/>
                  <a:gd name="T9" fmla="*/ 2 h 30"/>
                  <a:gd name="T10" fmla="*/ 1 w 28"/>
                  <a:gd name="T11" fmla="*/ 2 h 30"/>
                  <a:gd name="T12" fmla="*/ 1 w 28"/>
                  <a:gd name="T13" fmla="*/ 2 h 30"/>
                  <a:gd name="T14" fmla="*/ 0 w 28"/>
                  <a:gd name="T15" fmla="*/ 2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2 w 28"/>
                  <a:gd name="T35" fmla="*/ 0 h 30"/>
                  <a:gd name="T36" fmla="*/ 2 w 28"/>
                  <a:gd name="T37" fmla="*/ 1 h 30"/>
                  <a:gd name="T38" fmla="*/ 2 w 28"/>
                  <a:gd name="T39" fmla="*/ 1 h 30"/>
                  <a:gd name="T40" fmla="*/ 2 w 28"/>
                  <a:gd name="T41" fmla="*/ 1 h 30"/>
                  <a:gd name="T42" fmla="*/ 2 w 28"/>
                  <a:gd name="T43" fmla="*/ 1 h 30"/>
                  <a:gd name="T44" fmla="*/ 2 w 28"/>
                  <a:gd name="T45" fmla="*/ 1 h 30"/>
                  <a:gd name="T46" fmla="*/ 2 w 28"/>
                  <a:gd name="T47" fmla="*/ 1 h 30"/>
                  <a:gd name="T48" fmla="*/ 2 w 28"/>
                  <a:gd name="T49" fmla="*/ 1 h 30"/>
                  <a:gd name="T50" fmla="*/ 2 w 28"/>
                  <a:gd name="T51" fmla="*/ 2 h 30"/>
                  <a:gd name="T52" fmla="*/ 2 w 28"/>
                  <a:gd name="T53" fmla="*/ 2 h 30"/>
                  <a:gd name="T54" fmla="*/ 2 w 28"/>
                  <a:gd name="T55" fmla="*/ 2 h 30"/>
                  <a:gd name="T56" fmla="*/ 1 w 28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07" name="Freeform 99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3 w 60"/>
                  <a:gd name="T1" fmla="*/ 2 h 60"/>
                  <a:gd name="T2" fmla="*/ 3 w 60"/>
                  <a:gd name="T3" fmla="*/ 2 h 60"/>
                  <a:gd name="T4" fmla="*/ 3 w 60"/>
                  <a:gd name="T5" fmla="*/ 2 h 60"/>
                  <a:gd name="T6" fmla="*/ 3 w 60"/>
                  <a:gd name="T7" fmla="*/ 1 h 60"/>
                  <a:gd name="T8" fmla="*/ 3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0 w 60"/>
                  <a:gd name="T21" fmla="*/ 1 h 60"/>
                  <a:gd name="T22" fmla="*/ 0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0 w 60"/>
                  <a:gd name="T29" fmla="*/ 3 h 60"/>
                  <a:gd name="T30" fmla="*/ 0 w 60"/>
                  <a:gd name="T31" fmla="*/ 3 h 60"/>
                  <a:gd name="T32" fmla="*/ 0 w 60"/>
                  <a:gd name="T33" fmla="*/ 4 h 60"/>
                  <a:gd name="T34" fmla="*/ 0 w 60"/>
                  <a:gd name="T35" fmla="*/ 4 h 60"/>
                  <a:gd name="T36" fmla="*/ 1 w 60"/>
                  <a:gd name="T37" fmla="*/ 4 h 60"/>
                  <a:gd name="T38" fmla="*/ 1 w 60"/>
                  <a:gd name="T39" fmla="*/ 4 h 60"/>
                  <a:gd name="T40" fmla="*/ 1 w 60"/>
                  <a:gd name="T41" fmla="*/ 4 h 60"/>
                  <a:gd name="T42" fmla="*/ 2 w 60"/>
                  <a:gd name="T43" fmla="*/ 4 h 60"/>
                  <a:gd name="T44" fmla="*/ 2 w 60"/>
                  <a:gd name="T45" fmla="*/ 4 h 60"/>
                  <a:gd name="T46" fmla="*/ 2 w 60"/>
                  <a:gd name="T47" fmla="*/ 4 h 60"/>
                  <a:gd name="T48" fmla="*/ 3 w 60"/>
                  <a:gd name="T49" fmla="*/ 4 h 60"/>
                  <a:gd name="T50" fmla="*/ 3 w 60"/>
                  <a:gd name="T51" fmla="*/ 3 h 60"/>
                  <a:gd name="T52" fmla="*/ 3 w 60"/>
                  <a:gd name="T53" fmla="*/ 3 h 60"/>
                  <a:gd name="T54" fmla="*/ 3 w 60"/>
                  <a:gd name="T55" fmla="*/ 3 h 60"/>
                  <a:gd name="T56" fmla="*/ 3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08" name="Freeform 100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09" name="Freeform 101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10" name="Freeform 102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11" name="Freeform 103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4 w 60"/>
                  <a:gd name="T1" fmla="*/ 2 h 57"/>
                  <a:gd name="T2" fmla="*/ 4 w 60"/>
                  <a:gd name="T3" fmla="*/ 2 h 57"/>
                  <a:gd name="T4" fmla="*/ 4 w 60"/>
                  <a:gd name="T5" fmla="*/ 2 h 57"/>
                  <a:gd name="T6" fmla="*/ 4 w 60"/>
                  <a:gd name="T7" fmla="*/ 1 h 57"/>
                  <a:gd name="T8" fmla="*/ 4 w 60"/>
                  <a:gd name="T9" fmla="*/ 1 h 57"/>
                  <a:gd name="T10" fmla="*/ 3 w 60"/>
                  <a:gd name="T11" fmla="*/ 1 h 57"/>
                  <a:gd name="T12" fmla="*/ 3 w 60"/>
                  <a:gd name="T13" fmla="*/ 1 h 57"/>
                  <a:gd name="T14" fmla="*/ 3 w 60"/>
                  <a:gd name="T15" fmla="*/ 0 h 57"/>
                  <a:gd name="T16" fmla="*/ 2 w 60"/>
                  <a:gd name="T17" fmla="*/ 0 h 57"/>
                  <a:gd name="T18" fmla="*/ 2 w 60"/>
                  <a:gd name="T19" fmla="*/ 1 h 57"/>
                  <a:gd name="T20" fmla="*/ 1 w 60"/>
                  <a:gd name="T21" fmla="*/ 1 h 57"/>
                  <a:gd name="T22" fmla="*/ 1 w 60"/>
                  <a:gd name="T23" fmla="*/ 2 h 57"/>
                  <a:gd name="T24" fmla="*/ 0 w 60"/>
                  <a:gd name="T25" fmla="*/ 2 h 57"/>
                  <a:gd name="T26" fmla="*/ 1 w 60"/>
                  <a:gd name="T27" fmla="*/ 3 h 57"/>
                  <a:gd name="T28" fmla="*/ 1 w 60"/>
                  <a:gd name="T29" fmla="*/ 3 h 57"/>
                  <a:gd name="T30" fmla="*/ 1 w 60"/>
                  <a:gd name="T31" fmla="*/ 3 h 57"/>
                  <a:gd name="T32" fmla="*/ 1 w 60"/>
                  <a:gd name="T33" fmla="*/ 4 h 57"/>
                  <a:gd name="T34" fmla="*/ 1 w 60"/>
                  <a:gd name="T35" fmla="*/ 4 h 57"/>
                  <a:gd name="T36" fmla="*/ 2 w 60"/>
                  <a:gd name="T37" fmla="*/ 4 h 57"/>
                  <a:gd name="T38" fmla="*/ 2 w 60"/>
                  <a:gd name="T39" fmla="*/ 4 h 57"/>
                  <a:gd name="T40" fmla="*/ 2 w 60"/>
                  <a:gd name="T41" fmla="*/ 4 h 57"/>
                  <a:gd name="T42" fmla="*/ 3 w 60"/>
                  <a:gd name="T43" fmla="*/ 4 h 57"/>
                  <a:gd name="T44" fmla="*/ 3 w 60"/>
                  <a:gd name="T45" fmla="*/ 4 h 57"/>
                  <a:gd name="T46" fmla="*/ 3 w 60"/>
                  <a:gd name="T47" fmla="*/ 4 h 57"/>
                  <a:gd name="T48" fmla="*/ 4 w 60"/>
                  <a:gd name="T49" fmla="*/ 4 h 57"/>
                  <a:gd name="T50" fmla="*/ 4 w 60"/>
                  <a:gd name="T51" fmla="*/ 3 h 57"/>
                  <a:gd name="T52" fmla="*/ 4 w 60"/>
                  <a:gd name="T53" fmla="*/ 3 h 57"/>
                  <a:gd name="T54" fmla="*/ 4 w 60"/>
                  <a:gd name="T55" fmla="*/ 3 h 57"/>
                  <a:gd name="T56" fmla="*/ 4 w 60"/>
                  <a:gd name="T57" fmla="*/ 2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12" name="Freeform 104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2 h 27"/>
                  <a:gd name="T2" fmla="*/ 1 w 30"/>
                  <a:gd name="T3" fmla="*/ 2 h 27"/>
                  <a:gd name="T4" fmla="*/ 1 w 30"/>
                  <a:gd name="T5" fmla="*/ 2 h 27"/>
                  <a:gd name="T6" fmla="*/ 1 w 30"/>
                  <a:gd name="T7" fmla="*/ 2 h 27"/>
                  <a:gd name="T8" fmla="*/ 1 w 30"/>
                  <a:gd name="T9" fmla="*/ 2 h 27"/>
                  <a:gd name="T10" fmla="*/ 1 w 30"/>
                  <a:gd name="T11" fmla="*/ 2 h 27"/>
                  <a:gd name="T12" fmla="*/ 1 w 30"/>
                  <a:gd name="T13" fmla="*/ 2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2 w 30"/>
                  <a:gd name="T35" fmla="*/ 0 h 27"/>
                  <a:gd name="T36" fmla="*/ 2 w 30"/>
                  <a:gd name="T37" fmla="*/ 0 h 27"/>
                  <a:gd name="T38" fmla="*/ 2 w 30"/>
                  <a:gd name="T39" fmla="*/ 1 h 27"/>
                  <a:gd name="T40" fmla="*/ 2 w 30"/>
                  <a:gd name="T41" fmla="*/ 1 h 27"/>
                  <a:gd name="T42" fmla="*/ 2 w 30"/>
                  <a:gd name="T43" fmla="*/ 1 h 27"/>
                  <a:gd name="T44" fmla="*/ 2 w 30"/>
                  <a:gd name="T45" fmla="*/ 1 h 27"/>
                  <a:gd name="T46" fmla="*/ 2 w 30"/>
                  <a:gd name="T47" fmla="*/ 1 h 27"/>
                  <a:gd name="T48" fmla="*/ 2 w 30"/>
                  <a:gd name="T49" fmla="*/ 1 h 27"/>
                  <a:gd name="T50" fmla="*/ 2 w 30"/>
                  <a:gd name="T51" fmla="*/ 2 h 27"/>
                  <a:gd name="T52" fmla="*/ 2 w 30"/>
                  <a:gd name="T53" fmla="*/ 2 h 27"/>
                  <a:gd name="T54" fmla="*/ 2 w 30"/>
                  <a:gd name="T55" fmla="*/ 2 h 27"/>
                  <a:gd name="T56" fmla="*/ 1 w 30"/>
                  <a:gd name="T57" fmla="*/ 2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13" name="Freeform 105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14" name="Freeform 106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15" name="Freeform 107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16" name="Freeform 108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2 h 30"/>
                  <a:gd name="T2" fmla="*/ 1 w 29"/>
                  <a:gd name="T3" fmla="*/ 2 h 30"/>
                  <a:gd name="T4" fmla="*/ 1 w 29"/>
                  <a:gd name="T5" fmla="*/ 2 h 30"/>
                  <a:gd name="T6" fmla="*/ 1 w 29"/>
                  <a:gd name="T7" fmla="*/ 2 h 30"/>
                  <a:gd name="T8" fmla="*/ 1 w 29"/>
                  <a:gd name="T9" fmla="*/ 2 h 30"/>
                  <a:gd name="T10" fmla="*/ 1 w 29"/>
                  <a:gd name="T11" fmla="*/ 2 h 30"/>
                  <a:gd name="T12" fmla="*/ 1 w 29"/>
                  <a:gd name="T13" fmla="*/ 2 h 30"/>
                  <a:gd name="T14" fmla="*/ 0 w 29"/>
                  <a:gd name="T15" fmla="*/ 2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2 w 29"/>
                  <a:gd name="T35" fmla="*/ 0 h 30"/>
                  <a:gd name="T36" fmla="*/ 2 w 29"/>
                  <a:gd name="T37" fmla="*/ 1 h 30"/>
                  <a:gd name="T38" fmla="*/ 2 w 29"/>
                  <a:gd name="T39" fmla="*/ 1 h 30"/>
                  <a:gd name="T40" fmla="*/ 2 w 29"/>
                  <a:gd name="T41" fmla="*/ 1 h 30"/>
                  <a:gd name="T42" fmla="*/ 2 w 29"/>
                  <a:gd name="T43" fmla="*/ 1 h 30"/>
                  <a:gd name="T44" fmla="*/ 2 w 29"/>
                  <a:gd name="T45" fmla="*/ 1 h 30"/>
                  <a:gd name="T46" fmla="*/ 2 w 29"/>
                  <a:gd name="T47" fmla="*/ 1 h 30"/>
                  <a:gd name="T48" fmla="*/ 2 w 29"/>
                  <a:gd name="T49" fmla="*/ 1 h 30"/>
                  <a:gd name="T50" fmla="*/ 2 w 29"/>
                  <a:gd name="T51" fmla="*/ 2 h 30"/>
                  <a:gd name="T52" fmla="*/ 2 w 29"/>
                  <a:gd name="T53" fmla="*/ 2 h 30"/>
                  <a:gd name="T54" fmla="*/ 2 w 29"/>
                  <a:gd name="T55" fmla="*/ 2 h 30"/>
                  <a:gd name="T56" fmla="*/ 1 w 29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17" name="Freeform 109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4 w 59"/>
                  <a:gd name="T1" fmla="*/ 1 h 59"/>
                  <a:gd name="T2" fmla="*/ 4 w 59"/>
                  <a:gd name="T3" fmla="*/ 1 h 59"/>
                  <a:gd name="T4" fmla="*/ 4 w 59"/>
                  <a:gd name="T5" fmla="*/ 1 h 59"/>
                  <a:gd name="T6" fmla="*/ 4 w 59"/>
                  <a:gd name="T7" fmla="*/ 0 h 59"/>
                  <a:gd name="T8" fmla="*/ 4 w 59"/>
                  <a:gd name="T9" fmla="*/ 0 h 59"/>
                  <a:gd name="T10" fmla="*/ 3 w 59"/>
                  <a:gd name="T11" fmla="*/ 0 h 59"/>
                  <a:gd name="T12" fmla="*/ 3 w 59"/>
                  <a:gd name="T13" fmla="*/ 0 h 59"/>
                  <a:gd name="T14" fmla="*/ 3 w 59"/>
                  <a:gd name="T15" fmla="*/ 0 h 59"/>
                  <a:gd name="T16" fmla="*/ 2 w 59"/>
                  <a:gd name="T17" fmla="*/ 0 h 59"/>
                  <a:gd name="T18" fmla="*/ 2 w 59"/>
                  <a:gd name="T19" fmla="*/ 0 h 59"/>
                  <a:gd name="T20" fmla="*/ 1 w 59"/>
                  <a:gd name="T21" fmla="*/ 0 h 59"/>
                  <a:gd name="T22" fmla="*/ 1 w 59"/>
                  <a:gd name="T23" fmla="*/ 1 h 59"/>
                  <a:gd name="T24" fmla="*/ 0 w 59"/>
                  <a:gd name="T25" fmla="*/ 1 h 59"/>
                  <a:gd name="T26" fmla="*/ 1 w 59"/>
                  <a:gd name="T27" fmla="*/ 2 h 59"/>
                  <a:gd name="T28" fmla="*/ 1 w 59"/>
                  <a:gd name="T29" fmla="*/ 2 h 59"/>
                  <a:gd name="T30" fmla="*/ 1 w 59"/>
                  <a:gd name="T31" fmla="*/ 2 h 59"/>
                  <a:gd name="T32" fmla="*/ 1 w 59"/>
                  <a:gd name="T33" fmla="*/ 3 h 59"/>
                  <a:gd name="T34" fmla="*/ 1 w 59"/>
                  <a:gd name="T35" fmla="*/ 3 h 59"/>
                  <a:gd name="T36" fmla="*/ 2 w 59"/>
                  <a:gd name="T37" fmla="*/ 3 h 59"/>
                  <a:gd name="T38" fmla="*/ 2 w 59"/>
                  <a:gd name="T39" fmla="*/ 3 h 59"/>
                  <a:gd name="T40" fmla="*/ 2 w 59"/>
                  <a:gd name="T41" fmla="*/ 3 h 59"/>
                  <a:gd name="T42" fmla="*/ 3 w 59"/>
                  <a:gd name="T43" fmla="*/ 3 h 59"/>
                  <a:gd name="T44" fmla="*/ 3 w 59"/>
                  <a:gd name="T45" fmla="*/ 3 h 59"/>
                  <a:gd name="T46" fmla="*/ 3 w 59"/>
                  <a:gd name="T47" fmla="*/ 3 h 59"/>
                  <a:gd name="T48" fmla="*/ 4 w 59"/>
                  <a:gd name="T49" fmla="*/ 3 h 59"/>
                  <a:gd name="T50" fmla="*/ 4 w 59"/>
                  <a:gd name="T51" fmla="*/ 2 h 59"/>
                  <a:gd name="T52" fmla="*/ 4 w 59"/>
                  <a:gd name="T53" fmla="*/ 2 h 59"/>
                  <a:gd name="T54" fmla="*/ 4 w 59"/>
                  <a:gd name="T55" fmla="*/ 2 h 59"/>
                  <a:gd name="T56" fmla="*/ 4 w 59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18" name="Freeform 110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1 h 29"/>
                  <a:gd name="T2" fmla="*/ 1 w 29"/>
                  <a:gd name="T3" fmla="*/ 1 h 29"/>
                  <a:gd name="T4" fmla="*/ 1 w 29"/>
                  <a:gd name="T5" fmla="*/ 1 h 29"/>
                  <a:gd name="T6" fmla="*/ 1 w 29"/>
                  <a:gd name="T7" fmla="*/ 1 h 29"/>
                  <a:gd name="T8" fmla="*/ 1 w 29"/>
                  <a:gd name="T9" fmla="*/ 1 h 29"/>
                  <a:gd name="T10" fmla="*/ 1 w 29"/>
                  <a:gd name="T11" fmla="*/ 1 h 29"/>
                  <a:gd name="T12" fmla="*/ 1 w 29"/>
                  <a:gd name="T13" fmla="*/ 1 h 29"/>
                  <a:gd name="T14" fmla="*/ 0 w 29"/>
                  <a:gd name="T15" fmla="*/ 1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2 w 29"/>
                  <a:gd name="T35" fmla="*/ 0 h 29"/>
                  <a:gd name="T36" fmla="*/ 2 w 29"/>
                  <a:gd name="T37" fmla="*/ 0 h 29"/>
                  <a:gd name="T38" fmla="*/ 2 w 29"/>
                  <a:gd name="T39" fmla="*/ 0 h 29"/>
                  <a:gd name="T40" fmla="*/ 2 w 29"/>
                  <a:gd name="T41" fmla="*/ 0 h 29"/>
                  <a:gd name="T42" fmla="*/ 2 w 29"/>
                  <a:gd name="T43" fmla="*/ 0 h 29"/>
                  <a:gd name="T44" fmla="*/ 2 w 29"/>
                  <a:gd name="T45" fmla="*/ 0 h 29"/>
                  <a:gd name="T46" fmla="*/ 2 w 29"/>
                  <a:gd name="T47" fmla="*/ 0 h 29"/>
                  <a:gd name="T48" fmla="*/ 2 w 29"/>
                  <a:gd name="T49" fmla="*/ 0 h 29"/>
                  <a:gd name="T50" fmla="*/ 2 w 29"/>
                  <a:gd name="T51" fmla="*/ 1 h 29"/>
                  <a:gd name="T52" fmla="*/ 2 w 29"/>
                  <a:gd name="T53" fmla="*/ 1 h 29"/>
                  <a:gd name="T54" fmla="*/ 2 w 29"/>
                  <a:gd name="T55" fmla="*/ 1 h 29"/>
                  <a:gd name="T56" fmla="*/ 1 w 29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19" name="Freeform 111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20" name="Freeform 112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0 h 29"/>
                  <a:gd name="T38" fmla="*/ 2 w 30"/>
                  <a:gd name="T39" fmla="*/ 0 h 29"/>
                  <a:gd name="T40" fmla="*/ 2 w 30"/>
                  <a:gd name="T41" fmla="*/ 0 h 29"/>
                  <a:gd name="T42" fmla="*/ 2 w 30"/>
                  <a:gd name="T43" fmla="*/ 0 h 29"/>
                  <a:gd name="T44" fmla="*/ 2 w 30"/>
                  <a:gd name="T45" fmla="*/ 0 h 29"/>
                  <a:gd name="T46" fmla="*/ 2 w 30"/>
                  <a:gd name="T47" fmla="*/ 0 h 29"/>
                  <a:gd name="T48" fmla="*/ 2 w 30"/>
                  <a:gd name="T49" fmla="*/ 0 h 29"/>
                  <a:gd name="T50" fmla="*/ 2 w 30"/>
                  <a:gd name="T51" fmla="*/ 1 h 29"/>
                  <a:gd name="T52" fmla="*/ 2 w 30"/>
                  <a:gd name="T53" fmla="*/ 1 h 29"/>
                  <a:gd name="T54" fmla="*/ 2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21" name="Freeform 113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22" name="Freeform 114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23" name="Freeform 115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24" name="Freeform 116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25" name="Freeform 117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4 w 58"/>
                  <a:gd name="T1" fmla="*/ 2 h 58"/>
                  <a:gd name="T2" fmla="*/ 4 w 58"/>
                  <a:gd name="T3" fmla="*/ 2 h 58"/>
                  <a:gd name="T4" fmla="*/ 4 w 58"/>
                  <a:gd name="T5" fmla="*/ 2 h 58"/>
                  <a:gd name="T6" fmla="*/ 4 w 58"/>
                  <a:gd name="T7" fmla="*/ 1 h 58"/>
                  <a:gd name="T8" fmla="*/ 4 w 58"/>
                  <a:gd name="T9" fmla="*/ 1 h 58"/>
                  <a:gd name="T10" fmla="*/ 3 w 58"/>
                  <a:gd name="T11" fmla="*/ 1 h 58"/>
                  <a:gd name="T12" fmla="*/ 3 w 58"/>
                  <a:gd name="T13" fmla="*/ 1 h 58"/>
                  <a:gd name="T14" fmla="*/ 3 w 58"/>
                  <a:gd name="T15" fmla="*/ 0 h 58"/>
                  <a:gd name="T16" fmla="*/ 2 w 58"/>
                  <a:gd name="T17" fmla="*/ 0 h 58"/>
                  <a:gd name="T18" fmla="*/ 2 w 58"/>
                  <a:gd name="T19" fmla="*/ 1 h 58"/>
                  <a:gd name="T20" fmla="*/ 1 w 58"/>
                  <a:gd name="T21" fmla="*/ 1 h 58"/>
                  <a:gd name="T22" fmla="*/ 1 w 58"/>
                  <a:gd name="T23" fmla="*/ 2 h 58"/>
                  <a:gd name="T24" fmla="*/ 0 w 58"/>
                  <a:gd name="T25" fmla="*/ 2 h 58"/>
                  <a:gd name="T26" fmla="*/ 0 w 58"/>
                  <a:gd name="T27" fmla="*/ 3 h 58"/>
                  <a:gd name="T28" fmla="*/ 1 w 58"/>
                  <a:gd name="T29" fmla="*/ 3 h 58"/>
                  <a:gd name="T30" fmla="*/ 1 w 58"/>
                  <a:gd name="T31" fmla="*/ 3 h 58"/>
                  <a:gd name="T32" fmla="*/ 1 w 58"/>
                  <a:gd name="T33" fmla="*/ 4 h 58"/>
                  <a:gd name="T34" fmla="*/ 1 w 58"/>
                  <a:gd name="T35" fmla="*/ 4 h 58"/>
                  <a:gd name="T36" fmla="*/ 2 w 58"/>
                  <a:gd name="T37" fmla="*/ 4 h 58"/>
                  <a:gd name="T38" fmla="*/ 2 w 58"/>
                  <a:gd name="T39" fmla="*/ 4 h 58"/>
                  <a:gd name="T40" fmla="*/ 2 w 58"/>
                  <a:gd name="T41" fmla="*/ 4 h 58"/>
                  <a:gd name="T42" fmla="*/ 3 w 58"/>
                  <a:gd name="T43" fmla="*/ 4 h 58"/>
                  <a:gd name="T44" fmla="*/ 3 w 58"/>
                  <a:gd name="T45" fmla="*/ 4 h 58"/>
                  <a:gd name="T46" fmla="*/ 3 w 58"/>
                  <a:gd name="T47" fmla="*/ 4 h 58"/>
                  <a:gd name="T48" fmla="*/ 4 w 58"/>
                  <a:gd name="T49" fmla="*/ 4 h 58"/>
                  <a:gd name="T50" fmla="*/ 4 w 58"/>
                  <a:gd name="T51" fmla="*/ 3 h 58"/>
                  <a:gd name="T52" fmla="*/ 4 w 58"/>
                  <a:gd name="T53" fmla="*/ 3 h 58"/>
                  <a:gd name="T54" fmla="*/ 4 w 58"/>
                  <a:gd name="T55" fmla="*/ 3 h 58"/>
                  <a:gd name="T56" fmla="*/ 4 w 58"/>
                  <a:gd name="T57" fmla="*/ 2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26" name="Freeform 118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2 h 28"/>
                  <a:gd name="T2" fmla="*/ 0 w 29"/>
                  <a:gd name="T3" fmla="*/ 2 h 28"/>
                  <a:gd name="T4" fmla="*/ 0 w 29"/>
                  <a:gd name="T5" fmla="*/ 2 h 28"/>
                  <a:gd name="T6" fmla="*/ 0 w 29"/>
                  <a:gd name="T7" fmla="*/ 2 h 28"/>
                  <a:gd name="T8" fmla="*/ 0 w 29"/>
                  <a:gd name="T9" fmla="*/ 2 h 28"/>
                  <a:gd name="T10" fmla="*/ 0 w 29"/>
                  <a:gd name="T11" fmla="*/ 2 h 28"/>
                  <a:gd name="T12" fmla="*/ 0 w 29"/>
                  <a:gd name="T13" fmla="*/ 2 h 28"/>
                  <a:gd name="T14" fmla="*/ 0 w 29"/>
                  <a:gd name="T15" fmla="*/ 2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1 w 29"/>
                  <a:gd name="T35" fmla="*/ 0 h 28"/>
                  <a:gd name="T36" fmla="*/ 1 w 29"/>
                  <a:gd name="T37" fmla="*/ 1 h 28"/>
                  <a:gd name="T38" fmla="*/ 1 w 29"/>
                  <a:gd name="T39" fmla="*/ 1 h 28"/>
                  <a:gd name="T40" fmla="*/ 1 w 29"/>
                  <a:gd name="T41" fmla="*/ 1 h 28"/>
                  <a:gd name="T42" fmla="*/ 1 w 29"/>
                  <a:gd name="T43" fmla="*/ 1 h 28"/>
                  <a:gd name="T44" fmla="*/ 1 w 29"/>
                  <a:gd name="T45" fmla="*/ 1 h 28"/>
                  <a:gd name="T46" fmla="*/ 1 w 29"/>
                  <a:gd name="T47" fmla="*/ 1 h 28"/>
                  <a:gd name="T48" fmla="*/ 1 w 29"/>
                  <a:gd name="T49" fmla="*/ 1 h 28"/>
                  <a:gd name="T50" fmla="*/ 1 w 29"/>
                  <a:gd name="T51" fmla="*/ 2 h 28"/>
                  <a:gd name="T52" fmla="*/ 1 w 29"/>
                  <a:gd name="T53" fmla="*/ 2 h 28"/>
                  <a:gd name="T54" fmla="*/ 1 w 29"/>
                  <a:gd name="T55" fmla="*/ 2 h 28"/>
                  <a:gd name="T56" fmla="*/ 0 w 29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27" name="Freeform 119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28" name="Freeform 120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2 h 28"/>
                  <a:gd name="T2" fmla="*/ 1 w 30"/>
                  <a:gd name="T3" fmla="*/ 2 h 28"/>
                  <a:gd name="T4" fmla="*/ 1 w 30"/>
                  <a:gd name="T5" fmla="*/ 2 h 28"/>
                  <a:gd name="T6" fmla="*/ 1 w 30"/>
                  <a:gd name="T7" fmla="*/ 2 h 28"/>
                  <a:gd name="T8" fmla="*/ 1 w 30"/>
                  <a:gd name="T9" fmla="*/ 2 h 28"/>
                  <a:gd name="T10" fmla="*/ 1 w 30"/>
                  <a:gd name="T11" fmla="*/ 2 h 28"/>
                  <a:gd name="T12" fmla="*/ 1 w 30"/>
                  <a:gd name="T13" fmla="*/ 2 h 28"/>
                  <a:gd name="T14" fmla="*/ 0 w 30"/>
                  <a:gd name="T15" fmla="*/ 2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2 w 30"/>
                  <a:gd name="T35" fmla="*/ 0 h 28"/>
                  <a:gd name="T36" fmla="*/ 2 w 30"/>
                  <a:gd name="T37" fmla="*/ 1 h 28"/>
                  <a:gd name="T38" fmla="*/ 2 w 30"/>
                  <a:gd name="T39" fmla="*/ 1 h 28"/>
                  <a:gd name="T40" fmla="*/ 2 w 30"/>
                  <a:gd name="T41" fmla="*/ 1 h 28"/>
                  <a:gd name="T42" fmla="*/ 2 w 30"/>
                  <a:gd name="T43" fmla="*/ 1 h 28"/>
                  <a:gd name="T44" fmla="*/ 2 w 30"/>
                  <a:gd name="T45" fmla="*/ 1 h 28"/>
                  <a:gd name="T46" fmla="*/ 2 w 30"/>
                  <a:gd name="T47" fmla="*/ 1 h 28"/>
                  <a:gd name="T48" fmla="*/ 2 w 30"/>
                  <a:gd name="T49" fmla="*/ 1 h 28"/>
                  <a:gd name="T50" fmla="*/ 2 w 30"/>
                  <a:gd name="T51" fmla="*/ 2 h 28"/>
                  <a:gd name="T52" fmla="*/ 2 w 30"/>
                  <a:gd name="T53" fmla="*/ 2 h 28"/>
                  <a:gd name="T54" fmla="*/ 2 w 30"/>
                  <a:gd name="T55" fmla="*/ 2 h 28"/>
                  <a:gd name="T56" fmla="*/ 1 w 30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29" name="Freeform 121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1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1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30" name="Freeform 122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31" name="Freeform 123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32" name="Freeform 124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33" name="Freeform 125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34" name="Freeform 126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35" name="Freeform 127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0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0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36" name="Freeform 128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2 h 28"/>
                  <a:gd name="T2" fmla="*/ 0 w 29"/>
                  <a:gd name="T3" fmla="*/ 2 h 28"/>
                  <a:gd name="T4" fmla="*/ 0 w 29"/>
                  <a:gd name="T5" fmla="*/ 2 h 28"/>
                  <a:gd name="T6" fmla="*/ 0 w 29"/>
                  <a:gd name="T7" fmla="*/ 2 h 28"/>
                  <a:gd name="T8" fmla="*/ 0 w 29"/>
                  <a:gd name="T9" fmla="*/ 2 h 28"/>
                  <a:gd name="T10" fmla="*/ 0 w 29"/>
                  <a:gd name="T11" fmla="*/ 2 h 28"/>
                  <a:gd name="T12" fmla="*/ 0 w 29"/>
                  <a:gd name="T13" fmla="*/ 2 h 28"/>
                  <a:gd name="T14" fmla="*/ 0 w 29"/>
                  <a:gd name="T15" fmla="*/ 2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1 w 29"/>
                  <a:gd name="T35" fmla="*/ 0 h 28"/>
                  <a:gd name="T36" fmla="*/ 1 w 29"/>
                  <a:gd name="T37" fmla="*/ 1 h 28"/>
                  <a:gd name="T38" fmla="*/ 1 w 29"/>
                  <a:gd name="T39" fmla="*/ 1 h 28"/>
                  <a:gd name="T40" fmla="*/ 1 w 29"/>
                  <a:gd name="T41" fmla="*/ 1 h 28"/>
                  <a:gd name="T42" fmla="*/ 1 w 29"/>
                  <a:gd name="T43" fmla="*/ 1 h 28"/>
                  <a:gd name="T44" fmla="*/ 1 w 29"/>
                  <a:gd name="T45" fmla="*/ 1 h 28"/>
                  <a:gd name="T46" fmla="*/ 1 w 29"/>
                  <a:gd name="T47" fmla="*/ 1 h 28"/>
                  <a:gd name="T48" fmla="*/ 1 w 29"/>
                  <a:gd name="T49" fmla="*/ 1 h 28"/>
                  <a:gd name="T50" fmla="*/ 1 w 29"/>
                  <a:gd name="T51" fmla="*/ 2 h 28"/>
                  <a:gd name="T52" fmla="*/ 1 w 29"/>
                  <a:gd name="T53" fmla="*/ 2 h 28"/>
                  <a:gd name="T54" fmla="*/ 1 w 29"/>
                  <a:gd name="T55" fmla="*/ 2 h 28"/>
                  <a:gd name="T56" fmla="*/ 0 w 29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37" name="Freeform 129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38" name="Freeform 130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39" name="Freeform 131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40" name="Freeform 132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41" name="Freeform 133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4 w 58"/>
                  <a:gd name="T1" fmla="*/ 2 h 59"/>
                  <a:gd name="T2" fmla="*/ 4 w 58"/>
                  <a:gd name="T3" fmla="*/ 2 h 59"/>
                  <a:gd name="T4" fmla="*/ 4 w 58"/>
                  <a:gd name="T5" fmla="*/ 2 h 59"/>
                  <a:gd name="T6" fmla="*/ 4 w 58"/>
                  <a:gd name="T7" fmla="*/ 1 h 59"/>
                  <a:gd name="T8" fmla="*/ 4 w 58"/>
                  <a:gd name="T9" fmla="*/ 1 h 59"/>
                  <a:gd name="T10" fmla="*/ 3 w 58"/>
                  <a:gd name="T11" fmla="*/ 1 h 59"/>
                  <a:gd name="T12" fmla="*/ 3 w 58"/>
                  <a:gd name="T13" fmla="*/ 1 h 59"/>
                  <a:gd name="T14" fmla="*/ 3 w 58"/>
                  <a:gd name="T15" fmla="*/ 0 h 59"/>
                  <a:gd name="T16" fmla="*/ 2 w 58"/>
                  <a:gd name="T17" fmla="*/ 0 h 59"/>
                  <a:gd name="T18" fmla="*/ 2 w 58"/>
                  <a:gd name="T19" fmla="*/ 1 h 59"/>
                  <a:gd name="T20" fmla="*/ 1 w 58"/>
                  <a:gd name="T21" fmla="*/ 1 h 59"/>
                  <a:gd name="T22" fmla="*/ 1 w 58"/>
                  <a:gd name="T23" fmla="*/ 2 h 59"/>
                  <a:gd name="T24" fmla="*/ 0 w 58"/>
                  <a:gd name="T25" fmla="*/ 2 h 59"/>
                  <a:gd name="T26" fmla="*/ 0 w 58"/>
                  <a:gd name="T27" fmla="*/ 3 h 59"/>
                  <a:gd name="T28" fmla="*/ 1 w 58"/>
                  <a:gd name="T29" fmla="*/ 3 h 59"/>
                  <a:gd name="T30" fmla="*/ 1 w 58"/>
                  <a:gd name="T31" fmla="*/ 3 h 59"/>
                  <a:gd name="T32" fmla="*/ 1 w 58"/>
                  <a:gd name="T33" fmla="*/ 4 h 59"/>
                  <a:gd name="T34" fmla="*/ 1 w 58"/>
                  <a:gd name="T35" fmla="*/ 4 h 59"/>
                  <a:gd name="T36" fmla="*/ 2 w 58"/>
                  <a:gd name="T37" fmla="*/ 4 h 59"/>
                  <a:gd name="T38" fmla="*/ 2 w 58"/>
                  <a:gd name="T39" fmla="*/ 4 h 59"/>
                  <a:gd name="T40" fmla="*/ 2 w 58"/>
                  <a:gd name="T41" fmla="*/ 4 h 59"/>
                  <a:gd name="T42" fmla="*/ 3 w 58"/>
                  <a:gd name="T43" fmla="*/ 4 h 59"/>
                  <a:gd name="T44" fmla="*/ 3 w 58"/>
                  <a:gd name="T45" fmla="*/ 4 h 59"/>
                  <a:gd name="T46" fmla="*/ 3 w 58"/>
                  <a:gd name="T47" fmla="*/ 4 h 59"/>
                  <a:gd name="T48" fmla="*/ 4 w 58"/>
                  <a:gd name="T49" fmla="*/ 4 h 59"/>
                  <a:gd name="T50" fmla="*/ 4 w 58"/>
                  <a:gd name="T51" fmla="*/ 3 h 59"/>
                  <a:gd name="T52" fmla="*/ 4 w 58"/>
                  <a:gd name="T53" fmla="*/ 3 h 59"/>
                  <a:gd name="T54" fmla="*/ 4 w 58"/>
                  <a:gd name="T55" fmla="*/ 3 h 59"/>
                  <a:gd name="T56" fmla="*/ 4 w 58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42" name="Freeform 134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1 h 29"/>
                  <a:gd name="T2" fmla="*/ 1 w 28"/>
                  <a:gd name="T3" fmla="*/ 1 h 29"/>
                  <a:gd name="T4" fmla="*/ 1 w 28"/>
                  <a:gd name="T5" fmla="*/ 1 h 29"/>
                  <a:gd name="T6" fmla="*/ 1 w 28"/>
                  <a:gd name="T7" fmla="*/ 1 h 29"/>
                  <a:gd name="T8" fmla="*/ 1 w 28"/>
                  <a:gd name="T9" fmla="*/ 1 h 29"/>
                  <a:gd name="T10" fmla="*/ 1 w 28"/>
                  <a:gd name="T11" fmla="*/ 1 h 29"/>
                  <a:gd name="T12" fmla="*/ 1 w 28"/>
                  <a:gd name="T13" fmla="*/ 1 h 29"/>
                  <a:gd name="T14" fmla="*/ 0 w 28"/>
                  <a:gd name="T15" fmla="*/ 1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2 w 28"/>
                  <a:gd name="T35" fmla="*/ 0 h 29"/>
                  <a:gd name="T36" fmla="*/ 2 w 28"/>
                  <a:gd name="T37" fmla="*/ 0 h 29"/>
                  <a:gd name="T38" fmla="*/ 2 w 28"/>
                  <a:gd name="T39" fmla="*/ 0 h 29"/>
                  <a:gd name="T40" fmla="*/ 2 w 28"/>
                  <a:gd name="T41" fmla="*/ 0 h 29"/>
                  <a:gd name="T42" fmla="*/ 2 w 28"/>
                  <a:gd name="T43" fmla="*/ 0 h 29"/>
                  <a:gd name="T44" fmla="*/ 2 w 28"/>
                  <a:gd name="T45" fmla="*/ 0 h 29"/>
                  <a:gd name="T46" fmla="*/ 2 w 28"/>
                  <a:gd name="T47" fmla="*/ 0 h 29"/>
                  <a:gd name="T48" fmla="*/ 2 w 28"/>
                  <a:gd name="T49" fmla="*/ 0 h 29"/>
                  <a:gd name="T50" fmla="*/ 2 w 28"/>
                  <a:gd name="T51" fmla="*/ 1 h 29"/>
                  <a:gd name="T52" fmla="*/ 2 w 28"/>
                  <a:gd name="T53" fmla="*/ 1 h 29"/>
                  <a:gd name="T54" fmla="*/ 2 w 28"/>
                  <a:gd name="T55" fmla="*/ 1 h 29"/>
                  <a:gd name="T56" fmla="*/ 1 w 28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43" name="Freeform 135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4 w 60"/>
                  <a:gd name="T1" fmla="*/ 2 h 58"/>
                  <a:gd name="T2" fmla="*/ 4 w 60"/>
                  <a:gd name="T3" fmla="*/ 2 h 58"/>
                  <a:gd name="T4" fmla="*/ 4 w 60"/>
                  <a:gd name="T5" fmla="*/ 2 h 58"/>
                  <a:gd name="T6" fmla="*/ 4 w 60"/>
                  <a:gd name="T7" fmla="*/ 1 h 58"/>
                  <a:gd name="T8" fmla="*/ 4 w 60"/>
                  <a:gd name="T9" fmla="*/ 1 h 58"/>
                  <a:gd name="T10" fmla="*/ 3 w 60"/>
                  <a:gd name="T11" fmla="*/ 1 h 58"/>
                  <a:gd name="T12" fmla="*/ 3 w 60"/>
                  <a:gd name="T13" fmla="*/ 1 h 58"/>
                  <a:gd name="T14" fmla="*/ 3 w 60"/>
                  <a:gd name="T15" fmla="*/ 0 h 58"/>
                  <a:gd name="T16" fmla="*/ 2 w 60"/>
                  <a:gd name="T17" fmla="*/ 0 h 58"/>
                  <a:gd name="T18" fmla="*/ 2 w 60"/>
                  <a:gd name="T19" fmla="*/ 1 h 58"/>
                  <a:gd name="T20" fmla="*/ 1 w 60"/>
                  <a:gd name="T21" fmla="*/ 1 h 58"/>
                  <a:gd name="T22" fmla="*/ 1 w 60"/>
                  <a:gd name="T23" fmla="*/ 2 h 58"/>
                  <a:gd name="T24" fmla="*/ 0 w 60"/>
                  <a:gd name="T25" fmla="*/ 2 h 58"/>
                  <a:gd name="T26" fmla="*/ 1 w 60"/>
                  <a:gd name="T27" fmla="*/ 3 h 58"/>
                  <a:gd name="T28" fmla="*/ 1 w 60"/>
                  <a:gd name="T29" fmla="*/ 3 h 58"/>
                  <a:gd name="T30" fmla="*/ 1 w 60"/>
                  <a:gd name="T31" fmla="*/ 3 h 58"/>
                  <a:gd name="T32" fmla="*/ 1 w 60"/>
                  <a:gd name="T33" fmla="*/ 4 h 58"/>
                  <a:gd name="T34" fmla="*/ 1 w 60"/>
                  <a:gd name="T35" fmla="*/ 4 h 58"/>
                  <a:gd name="T36" fmla="*/ 2 w 60"/>
                  <a:gd name="T37" fmla="*/ 4 h 58"/>
                  <a:gd name="T38" fmla="*/ 2 w 60"/>
                  <a:gd name="T39" fmla="*/ 4 h 58"/>
                  <a:gd name="T40" fmla="*/ 2 w 60"/>
                  <a:gd name="T41" fmla="*/ 4 h 58"/>
                  <a:gd name="T42" fmla="*/ 3 w 60"/>
                  <a:gd name="T43" fmla="*/ 4 h 58"/>
                  <a:gd name="T44" fmla="*/ 3 w 60"/>
                  <a:gd name="T45" fmla="*/ 4 h 58"/>
                  <a:gd name="T46" fmla="*/ 3 w 60"/>
                  <a:gd name="T47" fmla="*/ 4 h 58"/>
                  <a:gd name="T48" fmla="*/ 4 w 60"/>
                  <a:gd name="T49" fmla="*/ 4 h 58"/>
                  <a:gd name="T50" fmla="*/ 4 w 60"/>
                  <a:gd name="T51" fmla="*/ 3 h 58"/>
                  <a:gd name="T52" fmla="*/ 4 w 60"/>
                  <a:gd name="T53" fmla="*/ 3 h 58"/>
                  <a:gd name="T54" fmla="*/ 4 w 60"/>
                  <a:gd name="T55" fmla="*/ 3 h 58"/>
                  <a:gd name="T56" fmla="*/ 4 w 60"/>
                  <a:gd name="T57" fmla="*/ 2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44" name="Freeform 136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2 h 28"/>
                  <a:gd name="T2" fmla="*/ 1 w 30"/>
                  <a:gd name="T3" fmla="*/ 2 h 28"/>
                  <a:gd name="T4" fmla="*/ 1 w 30"/>
                  <a:gd name="T5" fmla="*/ 2 h 28"/>
                  <a:gd name="T6" fmla="*/ 1 w 30"/>
                  <a:gd name="T7" fmla="*/ 2 h 28"/>
                  <a:gd name="T8" fmla="*/ 1 w 30"/>
                  <a:gd name="T9" fmla="*/ 2 h 28"/>
                  <a:gd name="T10" fmla="*/ 1 w 30"/>
                  <a:gd name="T11" fmla="*/ 2 h 28"/>
                  <a:gd name="T12" fmla="*/ 1 w 30"/>
                  <a:gd name="T13" fmla="*/ 2 h 28"/>
                  <a:gd name="T14" fmla="*/ 0 w 30"/>
                  <a:gd name="T15" fmla="*/ 2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2 w 30"/>
                  <a:gd name="T35" fmla="*/ 0 h 28"/>
                  <a:gd name="T36" fmla="*/ 2 w 30"/>
                  <a:gd name="T37" fmla="*/ 1 h 28"/>
                  <a:gd name="T38" fmla="*/ 2 w 30"/>
                  <a:gd name="T39" fmla="*/ 1 h 28"/>
                  <a:gd name="T40" fmla="*/ 2 w 30"/>
                  <a:gd name="T41" fmla="*/ 1 h 28"/>
                  <a:gd name="T42" fmla="*/ 2 w 30"/>
                  <a:gd name="T43" fmla="*/ 1 h 28"/>
                  <a:gd name="T44" fmla="*/ 2 w 30"/>
                  <a:gd name="T45" fmla="*/ 1 h 28"/>
                  <a:gd name="T46" fmla="*/ 2 w 30"/>
                  <a:gd name="T47" fmla="*/ 1 h 28"/>
                  <a:gd name="T48" fmla="*/ 2 w 30"/>
                  <a:gd name="T49" fmla="*/ 1 h 28"/>
                  <a:gd name="T50" fmla="*/ 2 w 30"/>
                  <a:gd name="T51" fmla="*/ 2 h 28"/>
                  <a:gd name="T52" fmla="*/ 2 w 30"/>
                  <a:gd name="T53" fmla="*/ 2 h 28"/>
                  <a:gd name="T54" fmla="*/ 2 w 30"/>
                  <a:gd name="T55" fmla="*/ 2 h 28"/>
                  <a:gd name="T56" fmla="*/ 1 w 30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45" name="Freeform 137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46" name="Freeform 138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0 h 29"/>
                  <a:gd name="T38" fmla="*/ 2 w 30"/>
                  <a:gd name="T39" fmla="*/ 0 h 29"/>
                  <a:gd name="T40" fmla="*/ 2 w 30"/>
                  <a:gd name="T41" fmla="*/ 0 h 29"/>
                  <a:gd name="T42" fmla="*/ 2 w 30"/>
                  <a:gd name="T43" fmla="*/ 0 h 29"/>
                  <a:gd name="T44" fmla="*/ 2 w 30"/>
                  <a:gd name="T45" fmla="*/ 0 h 29"/>
                  <a:gd name="T46" fmla="*/ 2 w 30"/>
                  <a:gd name="T47" fmla="*/ 0 h 29"/>
                  <a:gd name="T48" fmla="*/ 2 w 30"/>
                  <a:gd name="T49" fmla="*/ 0 h 29"/>
                  <a:gd name="T50" fmla="*/ 2 w 30"/>
                  <a:gd name="T51" fmla="*/ 1 h 29"/>
                  <a:gd name="T52" fmla="*/ 2 w 30"/>
                  <a:gd name="T53" fmla="*/ 1 h 29"/>
                  <a:gd name="T54" fmla="*/ 2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47" name="Freeform 139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48" name="Freeform 140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49" name="Freeform 141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4 w 58"/>
                  <a:gd name="T1" fmla="*/ 2 h 59"/>
                  <a:gd name="T2" fmla="*/ 4 w 58"/>
                  <a:gd name="T3" fmla="*/ 2 h 59"/>
                  <a:gd name="T4" fmla="*/ 4 w 58"/>
                  <a:gd name="T5" fmla="*/ 2 h 59"/>
                  <a:gd name="T6" fmla="*/ 4 w 58"/>
                  <a:gd name="T7" fmla="*/ 1 h 59"/>
                  <a:gd name="T8" fmla="*/ 4 w 58"/>
                  <a:gd name="T9" fmla="*/ 1 h 59"/>
                  <a:gd name="T10" fmla="*/ 3 w 58"/>
                  <a:gd name="T11" fmla="*/ 1 h 59"/>
                  <a:gd name="T12" fmla="*/ 3 w 58"/>
                  <a:gd name="T13" fmla="*/ 1 h 59"/>
                  <a:gd name="T14" fmla="*/ 3 w 58"/>
                  <a:gd name="T15" fmla="*/ 0 h 59"/>
                  <a:gd name="T16" fmla="*/ 2 w 58"/>
                  <a:gd name="T17" fmla="*/ 0 h 59"/>
                  <a:gd name="T18" fmla="*/ 2 w 58"/>
                  <a:gd name="T19" fmla="*/ 1 h 59"/>
                  <a:gd name="T20" fmla="*/ 1 w 58"/>
                  <a:gd name="T21" fmla="*/ 1 h 59"/>
                  <a:gd name="T22" fmla="*/ 1 w 58"/>
                  <a:gd name="T23" fmla="*/ 2 h 59"/>
                  <a:gd name="T24" fmla="*/ 0 w 58"/>
                  <a:gd name="T25" fmla="*/ 2 h 59"/>
                  <a:gd name="T26" fmla="*/ 0 w 58"/>
                  <a:gd name="T27" fmla="*/ 3 h 59"/>
                  <a:gd name="T28" fmla="*/ 1 w 58"/>
                  <a:gd name="T29" fmla="*/ 3 h 59"/>
                  <a:gd name="T30" fmla="*/ 1 w 58"/>
                  <a:gd name="T31" fmla="*/ 3 h 59"/>
                  <a:gd name="T32" fmla="*/ 1 w 58"/>
                  <a:gd name="T33" fmla="*/ 4 h 59"/>
                  <a:gd name="T34" fmla="*/ 1 w 58"/>
                  <a:gd name="T35" fmla="*/ 4 h 59"/>
                  <a:gd name="T36" fmla="*/ 2 w 58"/>
                  <a:gd name="T37" fmla="*/ 4 h 59"/>
                  <a:gd name="T38" fmla="*/ 2 w 58"/>
                  <a:gd name="T39" fmla="*/ 4 h 59"/>
                  <a:gd name="T40" fmla="*/ 2 w 58"/>
                  <a:gd name="T41" fmla="*/ 4 h 59"/>
                  <a:gd name="T42" fmla="*/ 3 w 58"/>
                  <a:gd name="T43" fmla="*/ 4 h 59"/>
                  <a:gd name="T44" fmla="*/ 3 w 58"/>
                  <a:gd name="T45" fmla="*/ 4 h 59"/>
                  <a:gd name="T46" fmla="*/ 3 w 58"/>
                  <a:gd name="T47" fmla="*/ 4 h 59"/>
                  <a:gd name="T48" fmla="*/ 4 w 58"/>
                  <a:gd name="T49" fmla="*/ 4 h 59"/>
                  <a:gd name="T50" fmla="*/ 4 w 58"/>
                  <a:gd name="T51" fmla="*/ 3 h 59"/>
                  <a:gd name="T52" fmla="*/ 4 w 58"/>
                  <a:gd name="T53" fmla="*/ 3 h 59"/>
                  <a:gd name="T54" fmla="*/ 4 w 58"/>
                  <a:gd name="T55" fmla="*/ 3 h 59"/>
                  <a:gd name="T56" fmla="*/ 4 w 58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50" name="Freeform 142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1 h 29"/>
                  <a:gd name="T2" fmla="*/ 1 w 29"/>
                  <a:gd name="T3" fmla="*/ 1 h 29"/>
                  <a:gd name="T4" fmla="*/ 1 w 29"/>
                  <a:gd name="T5" fmla="*/ 1 h 29"/>
                  <a:gd name="T6" fmla="*/ 1 w 29"/>
                  <a:gd name="T7" fmla="*/ 1 h 29"/>
                  <a:gd name="T8" fmla="*/ 1 w 29"/>
                  <a:gd name="T9" fmla="*/ 1 h 29"/>
                  <a:gd name="T10" fmla="*/ 1 w 29"/>
                  <a:gd name="T11" fmla="*/ 1 h 29"/>
                  <a:gd name="T12" fmla="*/ 1 w 29"/>
                  <a:gd name="T13" fmla="*/ 1 h 29"/>
                  <a:gd name="T14" fmla="*/ 0 w 29"/>
                  <a:gd name="T15" fmla="*/ 1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2 w 29"/>
                  <a:gd name="T35" fmla="*/ 0 h 29"/>
                  <a:gd name="T36" fmla="*/ 2 w 29"/>
                  <a:gd name="T37" fmla="*/ 0 h 29"/>
                  <a:gd name="T38" fmla="*/ 2 w 29"/>
                  <a:gd name="T39" fmla="*/ 0 h 29"/>
                  <a:gd name="T40" fmla="*/ 2 w 29"/>
                  <a:gd name="T41" fmla="*/ 0 h 29"/>
                  <a:gd name="T42" fmla="*/ 2 w 29"/>
                  <a:gd name="T43" fmla="*/ 0 h 29"/>
                  <a:gd name="T44" fmla="*/ 2 w 29"/>
                  <a:gd name="T45" fmla="*/ 0 h 29"/>
                  <a:gd name="T46" fmla="*/ 2 w 29"/>
                  <a:gd name="T47" fmla="*/ 0 h 29"/>
                  <a:gd name="T48" fmla="*/ 2 w 29"/>
                  <a:gd name="T49" fmla="*/ 0 h 29"/>
                  <a:gd name="T50" fmla="*/ 2 w 29"/>
                  <a:gd name="T51" fmla="*/ 1 h 29"/>
                  <a:gd name="T52" fmla="*/ 2 w 29"/>
                  <a:gd name="T53" fmla="*/ 1 h 29"/>
                  <a:gd name="T54" fmla="*/ 2 w 29"/>
                  <a:gd name="T55" fmla="*/ 1 h 29"/>
                  <a:gd name="T56" fmla="*/ 1 w 29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51" name="Freeform 143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952" name="Freeform 144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" name="Group 145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27673" name="AutoShape 146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Freeform 147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1 w 61"/>
                  <a:gd name="T1" fmla="*/ 4 h 60"/>
                  <a:gd name="T2" fmla="*/ 1 w 61"/>
                  <a:gd name="T3" fmla="*/ 4 h 60"/>
                  <a:gd name="T4" fmla="*/ 0 w 61"/>
                  <a:gd name="T5" fmla="*/ 4 h 60"/>
                  <a:gd name="T6" fmla="*/ 0 w 61"/>
                  <a:gd name="T7" fmla="*/ 3 h 60"/>
                  <a:gd name="T8" fmla="*/ 0 w 61"/>
                  <a:gd name="T9" fmla="*/ 2 h 60"/>
                  <a:gd name="T10" fmla="*/ 0 w 61"/>
                  <a:gd name="T11" fmla="*/ 2 h 60"/>
                  <a:gd name="T12" fmla="*/ 0 w 61"/>
                  <a:gd name="T13" fmla="*/ 1 h 60"/>
                  <a:gd name="T14" fmla="*/ 1 w 61"/>
                  <a:gd name="T15" fmla="*/ 1 h 60"/>
                  <a:gd name="T16" fmla="*/ 1 w 61"/>
                  <a:gd name="T17" fmla="*/ 0 h 60"/>
                  <a:gd name="T18" fmla="*/ 2 w 61"/>
                  <a:gd name="T19" fmla="*/ 1 h 60"/>
                  <a:gd name="T20" fmla="*/ 3 w 61"/>
                  <a:gd name="T21" fmla="*/ 1 h 60"/>
                  <a:gd name="T22" fmla="*/ 3 w 61"/>
                  <a:gd name="T23" fmla="*/ 2 h 60"/>
                  <a:gd name="T24" fmla="*/ 3 w 61"/>
                  <a:gd name="T25" fmla="*/ 2 h 60"/>
                  <a:gd name="T26" fmla="*/ 3 w 61"/>
                  <a:gd name="T27" fmla="*/ 3 h 60"/>
                  <a:gd name="T28" fmla="*/ 3 w 61"/>
                  <a:gd name="T29" fmla="*/ 4 h 60"/>
                  <a:gd name="T30" fmla="*/ 2 w 61"/>
                  <a:gd name="T31" fmla="*/ 4 h 60"/>
                  <a:gd name="T32" fmla="*/ 1 w 61"/>
                  <a:gd name="T33" fmla="*/ 4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75" name="Freeform 148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4 w 132"/>
                  <a:gd name="T1" fmla="*/ 11 h 182"/>
                  <a:gd name="T2" fmla="*/ 6 w 132"/>
                  <a:gd name="T3" fmla="*/ 11 h 182"/>
                  <a:gd name="T4" fmla="*/ 6 w 132"/>
                  <a:gd name="T5" fmla="*/ 11 h 182"/>
                  <a:gd name="T6" fmla="*/ 7 w 132"/>
                  <a:gd name="T7" fmla="*/ 10 h 182"/>
                  <a:gd name="T8" fmla="*/ 8 w 132"/>
                  <a:gd name="T9" fmla="*/ 7 h 182"/>
                  <a:gd name="T10" fmla="*/ 8 w 132"/>
                  <a:gd name="T11" fmla="*/ 6 h 182"/>
                  <a:gd name="T12" fmla="*/ 9 w 132"/>
                  <a:gd name="T13" fmla="*/ 3 h 182"/>
                  <a:gd name="T14" fmla="*/ 9 w 132"/>
                  <a:gd name="T15" fmla="*/ 1 h 182"/>
                  <a:gd name="T16" fmla="*/ 7 w 132"/>
                  <a:gd name="T17" fmla="*/ 1 h 182"/>
                  <a:gd name="T18" fmla="*/ 5 w 132"/>
                  <a:gd name="T19" fmla="*/ 0 h 182"/>
                  <a:gd name="T20" fmla="*/ 2 w 132"/>
                  <a:gd name="T21" fmla="*/ 1 h 182"/>
                  <a:gd name="T22" fmla="*/ 1 w 132"/>
                  <a:gd name="T23" fmla="*/ 1 h 182"/>
                  <a:gd name="T24" fmla="*/ 0 w 132"/>
                  <a:gd name="T25" fmla="*/ 3 h 182"/>
                  <a:gd name="T26" fmla="*/ 1 w 132"/>
                  <a:gd name="T27" fmla="*/ 6 h 182"/>
                  <a:gd name="T28" fmla="*/ 2 w 132"/>
                  <a:gd name="T29" fmla="*/ 7 h 182"/>
                  <a:gd name="T30" fmla="*/ 3 w 132"/>
                  <a:gd name="T31" fmla="*/ 10 h 182"/>
                  <a:gd name="T32" fmla="*/ 3 w 132"/>
                  <a:gd name="T33" fmla="*/ 11 h 182"/>
                  <a:gd name="T34" fmla="*/ 4 w 132"/>
                  <a:gd name="T35" fmla="*/ 1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76" name="Freeform 14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4 w 132"/>
                  <a:gd name="T1" fmla="*/ 11 h 182"/>
                  <a:gd name="T2" fmla="*/ 6 w 132"/>
                  <a:gd name="T3" fmla="*/ 11 h 182"/>
                  <a:gd name="T4" fmla="*/ 6 w 132"/>
                  <a:gd name="T5" fmla="*/ 11 h 182"/>
                  <a:gd name="T6" fmla="*/ 7 w 132"/>
                  <a:gd name="T7" fmla="*/ 10 h 182"/>
                  <a:gd name="T8" fmla="*/ 8 w 132"/>
                  <a:gd name="T9" fmla="*/ 7 h 182"/>
                  <a:gd name="T10" fmla="*/ 8 w 132"/>
                  <a:gd name="T11" fmla="*/ 6 h 182"/>
                  <a:gd name="T12" fmla="*/ 9 w 132"/>
                  <a:gd name="T13" fmla="*/ 3 h 182"/>
                  <a:gd name="T14" fmla="*/ 9 w 132"/>
                  <a:gd name="T15" fmla="*/ 1 h 182"/>
                  <a:gd name="T16" fmla="*/ 7 w 132"/>
                  <a:gd name="T17" fmla="*/ 1 h 182"/>
                  <a:gd name="T18" fmla="*/ 5 w 132"/>
                  <a:gd name="T19" fmla="*/ 0 h 182"/>
                  <a:gd name="T20" fmla="*/ 2 w 132"/>
                  <a:gd name="T21" fmla="*/ 1 h 182"/>
                  <a:gd name="T22" fmla="*/ 1 w 132"/>
                  <a:gd name="T23" fmla="*/ 1 h 182"/>
                  <a:gd name="T24" fmla="*/ 0 w 132"/>
                  <a:gd name="T25" fmla="*/ 3 h 182"/>
                  <a:gd name="T26" fmla="*/ 1 w 132"/>
                  <a:gd name="T27" fmla="*/ 6 h 182"/>
                  <a:gd name="T28" fmla="*/ 2 w 132"/>
                  <a:gd name="T29" fmla="*/ 7 h 182"/>
                  <a:gd name="T30" fmla="*/ 3 w 132"/>
                  <a:gd name="T31" fmla="*/ 10 h 182"/>
                  <a:gd name="T32" fmla="*/ 3 w 132"/>
                  <a:gd name="T33" fmla="*/ 11 h 182"/>
                  <a:gd name="T34" fmla="*/ 4 w 132"/>
                  <a:gd name="T35" fmla="*/ 1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77" name="Freeform 150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1 w 177"/>
                  <a:gd name="T1" fmla="*/ 9 h 146"/>
                  <a:gd name="T2" fmla="*/ 12 w 177"/>
                  <a:gd name="T3" fmla="*/ 7 h 146"/>
                  <a:gd name="T4" fmla="*/ 11 w 177"/>
                  <a:gd name="T5" fmla="*/ 6 h 146"/>
                  <a:gd name="T6" fmla="*/ 11 w 177"/>
                  <a:gd name="T7" fmla="*/ 5 h 146"/>
                  <a:gd name="T8" fmla="*/ 9 w 177"/>
                  <a:gd name="T9" fmla="*/ 3 h 146"/>
                  <a:gd name="T10" fmla="*/ 8 w 177"/>
                  <a:gd name="T11" fmla="*/ 2 h 146"/>
                  <a:gd name="T12" fmla="*/ 6 w 177"/>
                  <a:gd name="T13" fmla="*/ 1 h 146"/>
                  <a:gd name="T14" fmla="*/ 5 w 177"/>
                  <a:gd name="T15" fmla="*/ 0 h 146"/>
                  <a:gd name="T16" fmla="*/ 3 w 177"/>
                  <a:gd name="T17" fmla="*/ 1 h 146"/>
                  <a:gd name="T18" fmla="*/ 1 w 177"/>
                  <a:gd name="T19" fmla="*/ 2 h 146"/>
                  <a:gd name="T20" fmla="*/ 1 w 177"/>
                  <a:gd name="T21" fmla="*/ 3 h 146"/>
                  <a:gd name="T22" fmla="*/ 0 w 177"/>
                  <a:gd name="T23" fmla="*/ 5 h 146"/>
                  <a:gd name="T24" fmla="*/ 1 w 177"/>
                  <a:gd name="T25" fmla="*/ 5 h 146"/>
                  <a:gd name="T26" fmla="*/ 1 w 177"/>
                  <a:gd name="T27" fmla="*/ 6 h 146"/>
                  <a:gd name="T28" fmla="*/ 2 w 177"/>
                  <a:gd name="T29" fmla="*/ 7 h 146"/>
                  <a:gd name="T30" fmla="*/ 2 w 177"/>
                  <a:gd name="T31" fmla="*/ 7 h 146"/>
                  <a:gd name="T32" fmla="*/ 3 w 177"/>
                  <a:gd name="T33" fmla="*/ 9 h 146"/>
                  <a:gd name="T34" fmla="*/ 4 w 177"/>
                  <a:gd name="T35" fmla="*/ 9 h 146"/>
                  <a:gd name="T36" fmla="*/ 5 w 177"/>
                  <a:gd name="T37" fmla="*/ 9 h 146"/>
                  <a:gd name="T38" fmla="*/ 7 w 177"/>
                  <a:gd name="T39" fmla="*/ 9 h 146"/>
                  <a:gd name="T40" fmla="*/ 8 w 177"/>
                  <a:gd name="T41" fmla="*/ 9 h 146"/>
                  <a:gd name="T42" fmla="*/ 9 w 177"/>
                  <a:gd name="T43" fmla="*/ 9 h 146"/>
                  <a:gd name="T44" fmla="*/ 9 w 177"/>
                  <a:gd name="T45" fmla="*/ 9 h 146"/>
                  <a:gd name="T46" fmla="*/ 10 w 177"/>
                  <a:gd name="T47" fmla="*/ 9 h 146"/>
                  <a:gd name="T48" fmla="*/ 11 w 177"/>
                  <a:gd name="T49" fmla="*/ 9 h 146"/>
                  <a:gd name="T50" fmla="*/ 11 w 177"/>
                  <a:gd name="T51" fmla="*/ 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78" name="Freeform 151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1 w 178"/>
                  <a:gd name="T1" fmla="*/ 1 h 143"/>
                  <a:gd name="T2" fmla="*/ 11 w 178"/>
                  <a:gd name="T3" fmla="*/ 0 h 143"/>
                  <a:gd name="T4" fmla="*/ 11 w 178"/>
                  <a:gd name="T5" fmla="*/ 0 h 143"/>
                  <a:gd name="T6" fmla="*/ 10 w 178"/>
                  <a:gd name="T7" fmla="*/ 0 h 143"/>
                  <a:gd name="T8" fmla="*/ 10 w 178"/>
                  <a:gd name="T9" fmla="*/ 0 h 143"/>
                  <a:gd name="T10" fmla="*/ 9 w 178"/>
                  <a:gd name="T11" fmla="*/ 0 h 143"/>
                  <a:gd name="T12" fmla="*/ 7 w 178"/>
                  <a:gd name="T13" fmla="*/ 0 h 143"/>
                  <a:gd name="T14" fmla="*/ 6 w 178"/>
                  <a:gd name="T15" fmla="*/ 0 h 143"/>
                  <a:gd name="T16" fmla="*/ 5 w 178"/>
                  <a:gd name="T17" fmla="*/ 0 h 143"/>
                  <a:gd name="T18" fmla="*/ 3 w 178"/>
                  <a:gd name="T19" fmla="*/ 0 h 143"/>
                  <a:gd name="T20" fmla="*/ 3 w 178"/>
                  <a:gd name="T21" fmla="*/ 0 h 143"/>
                  <a:gd name="T22" fmla="*/ 1 w 178"/>
                  <a:gd name="T23" fmla="*/ 1 h 143"/>
                  <a:gd name="T24" fmla="*/ 1 w 178"/>
                  <a:gd name="T25" fmla="*/ 1 h 143"/>
                  <a:gd name="T26" fmla="*/ 1 w 178"/>
                  <a:gd name="T27" fmla="*/ 2 h 143"/>
                  <a:gd name="T28" fmla="*/ 1 w 178"/>
                  <a:gd name="T29" fmla="*/ 3 h 143"/>
                  <a:gd name="T30" fmla="*/ 0 w 178"/>
                  <a:gd name="T31" fmla="*/ 4 h 143"/>
                  <a:gd name="T32" fmla="*/ 1 w 178"/>
                  <a:gd name="T33" fmla="*/ 5 h 143"/>
                  <a:gd name="T34" fmla="*/ 1 w 178"/>
                  <a:gd name="T35" fmla="*/ 6 h 143"/>
                  <a:gd name="T36" fmla="*/ 3 w 178"/>
                  <a:gd name="T37" fmla="*/ 8 h 143"/>
                  <a:gd name="T38" fmla="*/ 5 w 178"/>
                  <a:gd name="T39" fmla="*/ 8 h 143"/>
                  <a:gd name="T40" fmla="*/ 6 w 178"/>
                  <a:gd name="T41" fmla="*/ 8 h 143"/>
                  <a:gd name="T42" fmla="*/ 7 w 178"/>
                  <a:gd name="T43" fmla="*/ 6 h 143"/>
                  <a:gd name="T44" fmla="*/ 10 w 178"/>
                  <a:gd name="T45" fmla="*/ 5 h 143"/>
                  <a:gd name="T46" fmla="*/ 11 w 178"/>
                  <a:gd name="T47" fmla="*/ 3 h 143"/>
                  <a:gd name="T48" fmla="*/ 11 w 178"/>
                  <a:gd name="T49" fmla="*/ 2 h 143"/>
                  <a:gd name="T50" fmla="*/ 11 w 178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79" name="Freeform 152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5 w 132"/>
                  <a:gd name="T1" fmla="*/ 0 h 181"/>
                  <a:gd name="T2" fmla="*/ 3 w 132"/>
                  <a:gd name="T3" fmla="*/ 0 h 181"/>
                  <a:gd name="T4" fmla="*/ 2 w 132"/>
                  <a:gd name="T5" fmla="*/ 0 h 181"/>
                  <a:gd name="T6" fmla="*/ 2 w 132"/>
                  <a:gd name="T7" fmla="*/ 1 h 181"/>
                  <a:gd name="T8" fmla="*/ 1 w 132"/>
                  <a:gd name="T9" fmla="*/ 3 h 181"/>
                  <a:gd name="T10" fmla="*/ 1 w 132"/>
                  <a:gd name="T11" fmla="*/ 5 h 181"/>
                  <a:gd name="T12" fmla="*/ 0 w 132"/>
                  <a:gd name="T13" fmla="*/ 7 h 181"/>
                  <a:gd name="T14" fmla="*/ 1 w 132"/>
                  <a:gd name="T15" fmla="*/ 9 h 181"/>
                  <a:gd name="T16" fmla="*/ 1 w 132"/>
                  <a:gd name="T17" fmla="*/ 10 h 181"/>
                  <a:gd name="T18" fmla="*/ 4 w 132"/>
                  <a:gd name="T19" fmla="*/ 11 h 181"/>
                  <a:gd name="T20" fmla="*/ 6 w 132"/>
                  <a:gd name="T21" fmla="*/ 10 h 181"/>
                  <a:gd name="T22" fmla="*/ 7 w 132"/>
                  <a:gd name="T23" fmla="*/ 9 h 181"/>
                  <a:gd name="T24" fmla="*/ 8 w 132"/>
                  <a:gd name="T25" fmla="*/ 7 h 181"/>
                  <a:gd name="T26" fmla="*/ 7 w 132"/>
                  <a:gd name="T27" fmla="*/ 5 h 181"/>
                  <a:gd name="T28" fmla="*/ 7 w 132"/>
                  <a:gd name="T29" fmla="*/ 3 h 181"/>
                  <a:gd name="T30" fmla="*/ 6 w 132"/>
                  <a:gd name="T31" fmla="*/ 1 h 181"/>
                  <a:gd name="T32" fmla="*/ 5 w 132"/>
                  <a:gd name="T33" fmla="*/ 0 h 181"/>
                  <a:gd name="T34" fmla="*/ 5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80" name="Freeform 153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2 h 144"/>
                  <a:gd name="T6" fmla="*/ 1 w 177"/>
                  <a:gd name="T7" fmla="*/ 3 h 144"/>
                  <a:gd name="T8" fmla="*/ 2 w 177"/>
                  <a:gd name="T9" fmla="*/ 5 h 144"/>
                  <a:gd name="T10" fmla="*/ 3 w 177"/>
                  <a:gd name="T11" fmla="*/ 6 h 144"/>
                  <a:gd name="T12" fmla="*/ 5 w 177"/>
                  <a:gd name="T13" fmla="*/ 9 h 144"/>
                  <a:gd name="T14" fmla="*/ 6 w 177"/>
                  <a:gd name="T15" fmla="*/ 9 h 144"/>
                  <a:gd name="T16" fmla="*/ 8 w 177"/>
                  <a:gd name="T17" fmla="*/ 9 h 144"/>
                  <a:gd name="T18" fmla="*/ 10 w 177"/>
                  <a:gd name="T19" fmla="*/ 6 h 144"/>
                  <a:gd name="T20" fmla="*/ 10 w 177"/>
                  <a:gd name="T21" fmla="*/ 5 h 144"/>
                  <a:gd name="T22" fmla="*/ 11 w 177"/>
                  <a:gd name="T23" fmla="*/ 5 h 144"/>
                  <a:gd name="T24" fmla="*/ 11 w 177"/>
                  <a:gd name="T25" fmla="*/ 3 h 144"/>
                  <a:gd name="T26" fmla="*/ 10 w 177"/>
                  <a:gd name="T27" fmla="*/ 2 h 144"/>
                  <a:gd name="T28" fmla="*/ 10 w 177"/>
                  <a:gd name="T29" fmla="*/ 1 h 144"/>
                  <a:gd name="T30" fmla="*/ 9 w 177"/>
                  <a:gd name="T31" fmla="*/ 1 h 144"/>
                  <a:gd name="T32" fmla="*/ 8 w 177"/>
                  <a:gd name="T33" fmla="*/ 1 h 144"/>
                  <a:gd name="T34" fmla="*/ 7 w 177"/>
                  <a:gd name="T35" fmla="*/ 1 h 144"/>
                  <a:gd name="T36" fmla="*/ 6 w 177"/>
                  <a:gd name="T37" fmla="*/ 1 h 144"/>
                  <a:gd name="T38" fmla="*/ 5 w 177"/>
                  <a:gd name="T39" fmla="*/ 1 h 144"/>
                  <a:gd name="T40" fmla="*/ 3 w 177"/>
                  <a:gd name="T41" fmla="*/ 1 h 144"/>
                  <a:gd name="T42" fmla="*/ 3 w 177"/>
                  <a:gd name="T43" fmla="*/ 0 h 144"/>
                  <a:gd name="T44" fmla="*/ 2 w 177"/>
                  <a:gd name="T45" fmla="*/ 0 h 144"/>
                  <a:gd name="T46" fmla="*/ 1 w 177"/>
                  <a:gd name="T47" fmla="*/ 1 h 144"/>
                  <a:gd name="T48" fmla="*/ 1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81" name="Freeform 154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8 h 143"/>
                  <a:gd name="T2" fmla="*/ 1 w 180"/>
                  <a:gd name="T3" fmla="*/ 9 h 143"/>
                  <a:gd name="T4" fmla="*/ 1 w 180"/>
                  <a:gd name="T5" fmla="*/ 9 h 143"/>
                  <a:gd name="T6" fmla="*/ 1 w 180"/>
                  <a:gd name="T7" fmla="*/ 9 h 143"/>
                  <a:gd name="T8" fmla="*/ 3 w 180"/>
                  <a:gd name="T9" fmla="*/ 9 h 143"/>
                  <a:gd name="T10" fmla="*/ 3 w 180"/>
                  <a:gd name="T11" fmla="*/ 9 h 143"/>
                  <a:gd name="T12" fmla="*/ 3 w 180"/>
                  <a:gd name="T13" fmla="*/ 9 h 143"/>
                  <a:gd name="T14" fmla="*/ 5 w 180"/>
                  <a:gd name="T15" fmla="*/ 9 h 143"/>
                  <a:gd name="T16" fmla="*/ 6 w 180"/>
                  <a:gd name="T17" fmla="*/ 9 h 143"/>
                  <a:gd name="T18" fmla="*/ 7 w 180"/>
                  <a:gd name="T19" fmla="*/ 9 h 143"/>
                  <a:gd name="T20" fmla="*/ 9 w 180"/>
                  <a:gd name="T21" fmla="*/ 9 h 143"/>
                  <a:gd name="T22" fmla="*/ 10 w 180"/>
                  <a:gd name="T23" fmla="*/ 8 h 143"/>
                  <a:gd name="T24" fmla="*/ 11 w 180"/>
                  <a:gd name="T25" fmla="*/ 8 h 143"/>
                  <a:gd name="T26" fmla="*/ 11 w 180"/>
                  <a:gd name="T27" fmla="*/ 7 h 143"/>
                  <a:gd name="T28" fmla="*/ 11 w 180"/>
                  <a:gd name="T29" fmla="*/ 6 h 143"/>
                  <a:gd name="T30" fmla="*/ 11 w 180"/>
                  <a:gd name="T31" fmla="*/ 5 h 143"/>
                  <a:gd name="T32" fmla="*/ 11 w 180"/>
                  <a:gd name="T33" fmla="*/ 4 h 143"/>
                  <a:gd name="T34" fmla="*/ 11 w 180"/>
                  <a:gd name="T35" fmla="*/ 3 h 143"/>
                  <a:gd name="T36" fmla="*/ 9 w 180"/>
                  <a:gd name="T37" fmla="*/ 1 h 143"/>
                  <a:gd name="T38" fmla="*/ 6 w 180"/>
                  <a:gd name="T39" fmla="*/ 0 h 143"/>
                  <a:gd name="T40" fmla="*/ 6 w 180"/>
                  <a:gd name="T41" fmla="*/ 1 h 143"/>
                  <a:gd name="T42" fmla="*/ 3 w 180"/>
                  <a:gd name="T43" fmla="*/ 2 h 143"/>
                  <a:gd name="T44" fmla="*/ 3 w 180"/>
                  <a:gd name="T45" fmla="*/ 4 h 143"/>
                  <a:gd name="T46" fmla="*/ 1 w 180"/>
                  <a:gd name="T47" fmla="*/ 6 h 143"/>
                  <a:gd name="T48" fmla="*/ 1 w 180"/>
                  <a:gd name="T49" fmla="*/ 7 h 143"/>
                  <a:gd name="T50" fmla="*/ 0 w 180"/>
                  <a:gd name="T51" fmla="*/ 8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82" name="Freeform 155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2 h 24"/>
                  <a:gd name="T2" fmla="*/ 1 w 24"/>
                  <a:gd name="T3" fmla="*/ 2 h 24"/>
                  <a:gd name="T4" fmla="*/ 1 w 24"/>
                  <a:gd name="T5" fmla="*/ 2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2 w 24"/>
                  <a:gd name="T19" fmla="*/ 1 h 24"/>
                  <a:gd name="T20" fmla="*/ 2 w 24"/>
                  <a:gd name="T21" fmla="*/ 1 h 24"/>
                  <a:gd name="T22" fmla="*/ 2 w 24"/>
                  <a:gd name="T23" fmla="*/ 1 h 24"/>
                  <a:gd name="T24" fmla="*/ 2 w 24"/>
                  <a:gd name="T25" fmla="*/ 1 h 24"/>
                  <a:gd name="T26" fmla="*/ 2 w 24"/>
                  <a:gd name="T27" fmla="*/ 1 h 24"/>
                  <a:gd name="T28" fmla="*/ 2 w 24"/>
                  <a:gd name="T29" fmla="*/ 2 h 24"/>
                  <a:gd name="T30" fmla="*/ 2 w 24"/>
                  <a:gd name="T31" fmla="*/ 2 h 24"/>
                  <a:gd name="T32" fmla="*/ 1 w 2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83" name="Freeform 156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2 w 52"/>
                  <a:gd name="T1" fmla="*/ 5 h 73"/>
                  <a:gd name="T2" fmla="*/ 2 w 52"/>
                  <a:gd name="T3" fmla="*/ 5 h 73"/>
                  <a:gd name="T4" fmla="*/ 3 w 52"/>
                  <a:gd name="T5" fmla="*/ 5 h 73"/>
                  <a:gd name="T6" fmla="*/ 3 w 52"/>
                  <a:gd name="T7" fmla="*/ 4 h 73"/>
                  <a:gd name="T8" fmla="*/ 3 w 52"/>
                  <a:gd name="T9" fmla="*/ 4 h 73"/>
                  <a:gd name="T10" fmla="*/ 3 w 52"/>
                  <a:gd name="T11" fmla="*/ 3 h 73"/>
                  <a:gd name="T12" fmla="*/ 3 w 52"/>
                  <a:gd name="T13" fmla="*/ 2 h 73"/>
                  <a:gd name="T14" fmla="*/ 3 w 52"/>
                  <a:gd name="T15" fmla="*/ 1 h 73"/>
                  <a:gd name="T16" fmla="*/ 3 w 52"/>
                  <a:gd name="T17" fmla="*/ 1 h 73"/>
                  <a:gd name="T18" fmla="*/ 2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3 h 73"/>
                  <a:gd name="T28" fmla="*/ 1 w 52"/>
                  <a:gd name="T29" fmla="*/ 4 h 73"/>
                  <a:gd name="T30" fmla="*/ 1 w 52"/>
                  <a:gd name="T31" fmla="*/ 4 h 73"/>
                  <a:gd name="T32" fmla="*/ 2 w 52"/>
                  <a:gd name="T33" fmla="*/ 5 h 73"/>
                  <a:gd name="T34" fmla="*/ 2 w 52"/>
                  <a:gd name="T35" fmla="*/ 5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84" name="Freeform 15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2 w 52"/>
                  <a:gd name="T1" fmla="*/ 5 h 73"/>
                  <a:gd name="T2" fmla="*/ 2 w 52"/>
                  <a:gd name="T3" fmla="*/ 5 h 73"/>
                  <a:gd name="T4" fmla="*/ 3 w 52"/>
                  <a:gd name="T5" fmla="*/ 5 h 73"/>
                  <a:gd name="T6" fmla="*/ 3 w 52"/>
                  <a:gd name="T7" fmla="*/ 4 h 73"/>
                  <a:gd name="T8" fmla="*/ 3 w 52"/>
                  <a:gd name="T9" fmla="*/ 4 h 73"/>
                  <a:gd name="T10" fmla="*/ 3 w 52"/>
                  <a:gd name="T11" fmla="*/ 3 h 73"/>
                  <a:gd name="T12" fmla="*/ 3 w 52"/>
                  <a:gd name="T13" fmla="*/ 2 h 73"/>
                  <a:gd name="T14" fmla="*/ 3 w 52"/>
                  <a:gd name="T15" fmla="*/ 1 h 73"/>
                  <a:gd name="T16" fmla="*/ 3 w 52"/>
                  <a:gd name="T17" fmla="*/ 1 h 73"/>
                  <a:gd name="T18" fmla="*/ 2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3 h 73"/>
                  <a:gd name="T28" fmla="*/ 1 w 52"/>
                  <a:gd name="T29" fmla="*/ 4 h 73"/>
                  <a:gd name="T30" fmla="*/ 1 w 52"/>
                  <a:gd name="T31" fmla="*/ 4 h 73"/>
                  <a:gd name="T32" fmla="*/ 2 w 52"/>
                  <a:gd name="T33" fmla="*/ 5 h 73"/>
                  <a:gd name="T34" fmla="*/ 2 w 52"/>
                  <a:gd name="T35" fmla="*/ 5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85" name="Freeform 158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5 w 71"/>
                  <a:gd name="T1" fmla="*/ 4 h 58"/>
                  <a:gd name="T2" fmla="*/ 5 w 71"/>
                  <a:gd name="T3" fmla="*/ 3 h 58"/>
                  <a:gd name="T4" fmla="*/ 5 w 71"/>
                  <a:gd name="T5" fmla="*/ 3 h 58"/>
                  <a:gd name="T6" fmla="*/ 4 w 71"/>
                  <a:gd name="T7" fmla="*/ 3 h 58"/>
                  <a:gd name="T8" fmla="*/ 4 w 71"/>
                  <a:gd name="T9" fmla="*/ 2 h 58"/>
                  <a:gd name="T10" fmla="*/ 4 w 71"/>
                  <a:gd name="T11" fmla="*/ 1 h 58"/>
                  <a:gd name="T12" fmla="*/ 3 w 71"/>
                  <a:gd name="T13" fmla="*/ 1 h 58"/>
                  <a:gd name="T14" fmla="*/ 2 w 71"/>
                  <a:gd name="T15" fmla="*/ 0 h 58"/>
                  <a:gd name="T16" fmla="*/ 1 w 71"/>
                  <a:gd name="T17" fmla="*/ 1 h 58"/>
                  <a:gd name="T18" fmla="*/ 1 w 71"/>
                  <a:gd name="T19" fmla="*/ 2 h 58"/>
                  <a:gd name="T20" fmla="*/ 0 w 71"/>
                  <a:gd name="T21" fmla="*/ 3 h 58"/>
                  <a:gd name="T22" fmla="*/ 1 w 71"/>
                  <a:gd name="T23" fmla="*/ 3 h 58"/>
                  <a:gd name="T24" fmla="*/ 1 w 71"/>
                  <a:gd name="T25" fmla="*/ 4 h 58"/>
                  <a:gd name="T26" fmla="*/ 2 w 71"/>
                  <a:gd name="T27" fmla="*/ 4 h 58"/>
                  <a:gd name="T28" fmla="*/ 3 w 71"/>
                  <a:gd name="T29" fmla="*/ 4 h 58"/>
                  <a:gd name="T30" fmla="*/ 4 w 71"/>
                  <a:gd name="T31" fmla="*/ 4 h 58"/>
                  <a:gd name="T32" fmla="*/ 4 w 71"/>
                  <a:gd name="T33" fmla="*/ 4 h 58"/>
                  <a:gd name="T34" fmla="*/ 5 w 71"/>
                  <a:gd name="T35" fmla="*/ 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86" name="Freeform 159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5 w 71"/>
                  <a:gd name="T1" fmla="*/ 0 h 57"/>
                  <a:gd name="T2" fmla="*/ 5 w 71"/>
                  <a:gd name="T3" fmla="*/ 0 h 57"/>
                  <a:gd name="T4" fmla="*/ 4 w 71"/>
                  <a:gd name="T5" fmla="*/ 0 h 57"/>
                  <a:gd name="T6" fmla="*/ 4 w 71"/>
                  <a:gd name="T7" fmla="*/ 0 h 57"/>
                  <a:gd name="T8" fmla="*/ 3 w 71"/>
                  <a:gd name="T9" fmla="*/ 0 h 57"/>
                  <a:gd name="T10" fmla="*/ 2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1 h 57"/>
                  <a:gd name="T18" fmla="*/ 1 w 71"/>
                  <a:gd name="T19" fmla="*/ 2 h 57"/>
                  <a:gd name="T20" fmla="*/ 1 w 71"/>
                  <a:gd name="T21" fmla="*/ 3 h 57"/>
                  <a:gd name="T22" fmla="*/ 2 w 71"/>
                  <a:gd name="T23" fmla="*/ 3 h 57"/>
                  <a:gd name="T24" fmla="*/ 3 w 71"/>
                  <a:gd name="T25" fmla="*/ 3 h 57"/>
                  <a:gd name="T26" fmla="*/ 4 w 71"/>
                  <a:gd name="T27" fmla="*/ 2 h 57"/>
                  <a:gd name="T28" fmla="*/ 4 w 71"/>
                  <a:gd name="T29" fmla="*/ 2 h 57"/>
                  <a:gd name="T30" fmla="*/ 4 w 71"/>
                  <a:gd name="T31" fmla="*/ 1 h 57"/>
                  <a:gd name="T32" fmla="*/ 5 w 71"/>
                  <a:gd name="T33" fmla="*/ 0 h 57"/>
                  <a:gd name="T34" fmla="*/ 5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87" name="Freeform 160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2 w 52"/>
                  <a:gd name="T1" fmla="*/ 0 h 73"/>
                  <a:gd name="T2" fmla="*/ 2 w 52"/>
                  <a:gd name="T3" fmla="*/ 0 h 73"/>
                  <a:gd name="T4" fmla="*/ 2 w 52"/>
                  <a:gd name="T5" fmla="*/ 0 h 73"/>
                  <a:gd name="T6" fmla="*/ 1 w 52"/>
                  <a:gd name="T7" fmla="*/ 0 h 73"/>
                  <a:gd name="T8" fmla="*/ 1 w 52"/>
                  <a:gd name="T9" fmla="*/ 1 h 73"/>
                  <a:gd name="T10" fmla="*/ 1 w 52"/>
                  <a:gd name="T11" fmla="*/ 2 h 73"/>
                  <a:gd name="T12" fmla="*/ 0 w 52"/>
                  <a:gd name="T13" fmla="*/ 3 h 73"/>
                  <a:gd name="T14" fmla="*/ 1 w 52"/>
                  <a:gd name="T15" fmla="*/ 3 h 73"/>
                  <a:gd name="T16" fmla="*/ 1 w 52"/>
                  <a:gd name="T17" fmla="*/ 4 h 73"/>
                  <a:gd name="T18" fmla="*/ 2 w 52"/>
                  <a:gd name="T19" fmla="*/ 4 h 73"/>
                  <a:gd name="T20" fmla="*/ 3 w 52"/>
                  <a:gd name="T21" fmla="*/ 4 h 73"/>
                  <a:gd name="T22" fmla="*/ 3 w 52"/>
                  <a:gd name="T23" fmla="*/ 3 h 73"/>
                  <a:gd name="T24" fmla="*/ 3 w 52"/>
                  <a:gd name="T25" fmla="*/ 3 h 73"/>
                  <a:gd name="T26" fmla="*/ 3 w 52"/>
                  <a:gd name="T27" fmla="*/ 2 h 73"/>
                  <a:gd name="T28" fmla="*/ 3 w 52"/>
                  <a:gd name="T29" fmla="*/ 1 h 73"/>
                  <a:gd name="T30" fmla="*/ 3 w 52"/>
                  <a:gd name="T31" fmla="*/ 0 h 73"/>
                  <a:gd name="T32" fmla="*/ 3 w 52"/>
                  <a:gd name="T33" fmla="*/ 0 h 73"/>
                  <a:gd name="T34" fmla="*/ 2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88" name="Freeform 161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1 h 57"/>
                  <a:gd name="T8" fmla="*/ 1 w 71"/>
                  <a:gd name="T9" fmla="*/ 2 h 57"/>
                  <a:gd name="T10" fmla="*/ 2 w 71"/>
                  <a:gd name="T11" fmla="*/ 2 h 57"/>
                  <a:gd name="T12" fmla="*/ 2 w 71"/>
                  <a:gd name="T13" fmla="*/ 3 h 57"/>
                  <a:gd name="T14" fmla="*/ 3 w 71"/>
                  <a:gd name="T15" fmla="*/ 3 h 57"/>
                  <a:gd name="T16" fmla="*/ 4 w 71"/>
                  <a:gd name="T17" fmla="*/ 3 h 57"/>
                  <a:gd name="T18" fmla="*/ 5 w 71"/>
                  <a:gd name="T19" fmla="*/ 2 h 57"/>
                  <a:gd name="T20" fmla="*/ 5 w 71"/>
                  <a:gd name="T21" fmla="*/ 1 h 57"/>
                  <a:gd name="T22" fmla="*/ 5 w 71"/>
                  <a:gd name="T23" fmla="*/ 0 h 57"/>
                  <a:gd name="T24" fmla="*/ 4 w 71"/>
                  <a:gd name="T25" fmla="*/ 0 h 57"/>
                  <a:gd name="T26" fmla="*/ 3 w 71"/>
                  <a:gd name="T27" fmla="*/ 0 h 57"/>
                  <a:gd name="T28" fmla="*/ 2 w 71"/>
                  <a:gd name="T29" fmla="*/ 0 h 57"/>
                  <a:gd name="T30" fmla="*/ 2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89" name="Freeform 162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2 h 57"/>
                  <a:gd name="T2" fmla="*/ 1 w 71"/>
                  <a:gd name="T3" fmla="*/ 3 h 57"/>
                  <a:gd name="T4" fmla="*/ 1 w 71"/>
                  <a:gd name="T5" fmla="*/ 3 h 57"/>
                  <a:gd name="T6" fmla="*/ 2 w 71"/>
                  <a:gd name="T7" fmla="*/ 3 h 57"/>
                  <a:gd name="T8" fmla="*/ 2 w 71"/>
                  <a:gd name="T9" fmla="*/ 3 h 57"/>
                  <a:gd name="T10" fmla="*/ 3 w 71"/>
                  <a:gd name="T11" fmla="*/ 3 h 57"/>
                  <a:gd name="T12" fmla="*/ 4 w 71"/>
                  <a:gd name="T13" fmla="*/ 3 h 57"/>
                  <a:gd name="T14" fmla="*/ 5 w 71"/>
                  <a:gd name="T15" fmla="*/ 2 h 57"/>
                  <a:gd name="T16" fmla="*/ 5 w 71"/>
                  <a:gd name="T17" fmla="*/ 2 h 57"/>
                  <a:gd name="T18" fmla="*/ 5 w 71"/>
                  <a:gd name="T19" fmla="*/ 1 h 57"/>
                  <a:gd name="T20" fmla="*/ 4 w 71"/>
                  <a:gd name="T21" fmla="*/ 0 h 57"/>
                  <a:gd name="T22" fmla="*/ 3 w 71"/>
                  <a:gd name="T23" fmla="*/ 0 h 57"/>
                  <a:gd name="T24" fmla="*/ 2 w 71"/>
                  <a:gd name="T25" fmla="*/ 0 h 57"/>
                  <a:gd name="T26" fmla="*/ 2 w 71"/>
                  <a:gd name="T27" fmla="*/ 0 h 57"/>
                  <a:gd name="T28" fmla="*/ 1 w 71"/>
                  <a:gd name="T29" fmla="*/ 1 h 57"/>
                  <a:gd name="T30" fmla="*/ 1 w 71"/>
                  <a:gd name="T31" fmla="*/ 2 h 57"/>
                  <a:gd name="T32" fmla="*/ 1 w 71"/>
                  <a:gd name="T33" fmla="*/ 2 h 57"/>
                  <a:gd name="T34" fmla="*/ 0 w 71"/>
                  <a:gd name="T35" fmla="*/ 2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90" name="Freeform 163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2 h 24"/>
                  <a:gd name="T2" fmla="*/ 1 w 24"/>
                  <a:gd name="T3" fmla="*/ 2 h 24"/>
                  <a:gd name="T4" fmla="*/ 1 w 24"/>
                  <a:gd name="T5" fmla="*/ 2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2 w 24"/>
                  <a:gd name="T21" fmla="*/ 1 h 24"/>
                  <a:gd name="T22" fmla="*/ 2 w 24"/>
                  <a:gd name="T23" fmla="*/ 1 h 24"/>
                  <a:gd name="T24" fmla="*/ 2 w 24"/>
                  <a:gd name="T25" fmla="*/ 1 h 24"/>
                  <a:gd name="T26" fmla="*/ 2 w 24"/>
                  <a:gd name="T27" fmla="*/ 1 h 24"/>
                  <a:gd name="T28" fmla="*/ 2 w 24"/>
                  <a:gd name="T29" fmla="*/ 2 h 24"/>
                  <a:gd name="T30" fmla="*/ 1 w 24"/>
                  <a:gd name="T31" fmla="*/ 2 h 24"/>
                  <a:gd name="T32" fmla="*/ 1 w 2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91" name="Freeform 164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 w 53"/>
                  <a:gd name="T1" fmla="*/ 4 h 73"/>
                  <a:gd name="T2" fmla="*/ 2 w 53"/>
                  <a:gd name="T3" fmla="*/ 4 h 73"/>
                  <a:gd name="T4" fmla="*/ 2 w 53"/>
                  <a:gd name="T5" fmla="*/ 4 h 73"/>
                  <a:gd name="T6" fmla="*/ 2 w 53"/>
                  <a:gd name="T7" fmla="*/ 3 h 73"/>
                  <a:gd name="T8" fmla="*/ 2 w 53"/>
                  <a:gd name="T9" fmla="*/ 3 h 73"/>
                  <a:gd name="T10" fmla="*/ 3 w 53"/>
                  <a:gd name="T11" fmla="*/ 2 h 73"/>
                  <a:gd name="T12" fmla="*/ 3 w 53"/>
                  <a:gd name="T13" fmla="*/ 1 h 73"/>
                  <a:gd name="T14" fmla="*/ 3 w 53"/>
                  <a:gd name="T15" fmla="*/ 0 h 73"/>
                  <a:gd name="T16" fmla="*/ 2 w 53"/>
                  <a:gd name="T17" fmla="*/ 0 h 73"/>
                  <a:gd name="T18" fmla="*/ 1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1 h 73"/>
                  <a:gd name="T26" fmla="*/ 0 w 53"/>
                  <a:gd name="T27" fmla="*/ 2 h 73"/>
                  <a:gd name="T28" fmla="*/ 0 w 53"/>
                  <a:gd name="T29" fmla="*/ 3 h 73"/>
                  <a:gd name="T30" fmla="*/ 0 w 53"/>
                  <a:gd name="T31" fmla="*/ 3 h 73"/>
                  <a:gd name="T32" fmla="*/ 1 w 53"/>
                  <a:gd name="T33" fmla="*/ 4 h 73"/>
                  <a:gd name="T34" fmla="*/ 1 w 53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92" name="Freeform 16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 w 53"/>
                  <a:gd name="T1" fmla="*/ 4 h 73"/>
                  <a:gd name="T2" fmla="*/ 2 w 53"/>
                  <a:gd name="T3" fmla="*/ 4 h 73"/>
                  <a:gd name="T4" fmla="*/ 2 w 53"/>
                  <a:gd name="T5" fmla="*/ 4 h 73"/>
                  <a:gd name="T6" fmla="*/ 2 w 53"/>
                  <a:gd name="T7" fmla="*/ 3 h 73"/>
                  <a:gd name="T8" fmla="*/ 2 w 53"/>
                  <a:gd name="T9" fmla="*/ 3 h 73"/>
                  <a:gd name="T10" fmla="*/ 3 w 53"/>
                  <a:gd name="T11" fmla="*/ 2 h 73"/>
                  <a:gd name="T12" fmla="*/ 3 w 53"/>
                  <a:gd name="T13" fmla="*/ 1 h 73"/>
                  <a:gd name="T14" fmla="*/ 3 w 53"/>
                  <a:gd name="T15" fmla="*/ 0 h 73"/>
                  <a:gd name="T16" fmla="*/ 2 w 53"/>
                  <a:gd name="T17" fmla="*/ 0 h 73"/>
                  <a:gd name="T18" fmla="*/ 1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1 h 73"/>
                  <a:gd name="T26" fmla="*/ 0 w 53"/>
                  <a:gd name="T27" fmla="*/ 2 h 73"/>
                  <a:gd name="T28" fmla="*/ 0 w 53"/>
                  <a:gd name="T29" fmla="*/ 3 h 73"/>
                  <a:gd name="T30" fmla="*/ 0 w 53"/>
                  <a:gd name="T31" fmla="*/ 3 h 73"/>
                  <a:gd name="T32" fmla="*/ 1 w 53"/>
                  <a:gd name="T33" fmla="*/ 4 h 73"/>
                  <a:gd name="T34" fmla="*/ 1 w 53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93" name="Freeform 166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5 w 71"/>
                  <a:gd name="T1" fmla="*/ 4 h 58"/>
                  <a:gd name="T2" fmla="*/ 5 w 71"/>
                  <a:gd name="T3" fmla="*/ 3 h 58"/>
                  <a:gd name="T4" fmla="*/ 5 w 71"/>
                  <a:gd name="T5" fmla="*/ 3 h 58"/>
                  <a:gd name="T6" fmla="*/ 4 w 71"/>
                  <a:gd name="T7" fmla="*/ 3 h 58"/>
                  <a:gd name="T8" fmla="*/ 4 w 71"/>
                  <a:gd name="T9" fmla="*/ 2 h 58"/>
                  <a:gd name="T10" fmla="*/ 4 w 71"/>
                  <a:gd name="T11" fmla="*/ 1 h 58"/>
                  <a:gd name="T12" fmla="*/ 3 w 71"/>
                  <a:gd name="T13" fmla="*/ 1 h 58"/>
                  <a:gd name="T14" fmla="*/ 2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2 h 58"/>
                  <a:gd name="T22" fmla="*/ 1 w 71"/>
                  <a:gd name="T23" fmla="*/ 3 h 58"/>
                  <a:gd name="T24" fmla="*/ 1 w 71"/>
                  <a:gd name="T25" fmla="*/ 4 h 58"/>
                  <a:gd name="T26" fmla="*/ 2 w 71"/>
                  <a:gd name="T27" fmla="*/ 4 h 58"/>
                  <a:gd name="T28" fmla="*/ 3 w 71"/>
                  <a:gd name="T29" fmla="*/ 4 h 58"/>
                  <a:gd name="T30" fmla="*/ 4 w 71"/>
                  <a:gd name="T31" fmla="*/ 4 h 58"/>
                  <a:gd name="T32" fmla="*/ 4 w 71"/>
                  <a:gd name="T33" fmla="*/ 4 h 58"/>
                  <a:gd name="T34" fmla="*/ 5 w 71"/>
                  <a:gd name="T35" fmla="*/ 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94" name="Freeform 167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5 w 72"/>
                  <a:gd name="T1" fmla="*/ 1 h 56"/>
                  <a:gd name="T2" fmla="*/ 5 w 72"/>
                  <a:gd name="T3" fmla="*/ 0 h 56"/>
                  <a:gd name="T4" fmla="*/ 4 w 72"/>
                  <a:gd name="T5" fmla="*/ 0 h 56"/>
                  <a:gd name="T6" fmla="*/ 4 w 72"/>
                  <a:gd name="T7" fmla="*/ 0 h 56"/>
                  <a:gd name="T8" fmla="*/ 3 w 72"/>
                  <a:gd name="T9" fmla="*/ 0 h 56"/>
                  <a:gd name="T10" fmla="*/ 2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2 h 56"/>
                  <a:gd name="T18" fmla="*/ 1 w 72"/>
                  <a:gd name="T19" fmla="*/ 3 h 56"/>
                  <a:gd name="T20" fmla="*/ 2 w 72"/>
                  <a:gd name="T21" fmla="*/ 4 h 56"/>
                  <a:gd name="T22" fmla="*/ 2 w 72"/>
                  <a:gd name="T23" fmla="*/ 4 h 56"/>
                  <a:gd name="T24" fmla="*/ 3 w 72"/>
                  <a:gd name="T25" fmla="*/ 4 h 56"/>
                  <a:gd name="T26" fmla="*/ 4 w 72"/>
                  <a:gd name="T27" fmla="*/ 3 h 56"/>
                  <a:gd name="T28" fmla="*/ 4 w 72"/>
                  <a:gd name="T29" fmla="*/ 3 h 56"/>
                  <a:gd name="T30" fmla="*/ 5 w 72"/>
                  <a:gd name="T31" fmla="*/ 2 h 56"/>
                  <a:gd name="T32" fmla="*/ 5 w 72"/>
                  <a:gd name="T33" fmla="*/ 1 h 56"/>
                  <a:gd name="T34" fmla="*/ 5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95" name="Freeform 168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2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0 w 53"/>
                  <a:gd name="T7" fmla="*/ 1 h 72"/>
                  <a:gd name="T8" fmla="*/ 0 w 53"/>
                  <a:gd name="T9" fmla="*/ 2 h 72"/>
                  <a:gd name="T10" fmla="*/ 0 w 53"/>
                  <a:gd name="T11" fmla="*/ 3 h 72"/>
                  <a:gd name="T12" fmla="*/ 0 w 53"/>
                  <a:gd name="T13" fmla="*/ 4 h 72"/>
                  <a:gd name="T14" fmla="*/ 0 w 53"/>
                  <a:gd name="T15" fmla="*/ 4 h 72"/>
                  <a:gd name="T16" fmla="*/ 0 w 53"/>
                  <a:gd name="T17" fmla="*/ 5 h 72"/>
                  <a:gd name="T18" fmla="*/ 1 w 53"/>
                  <a:gd name="T19" fmla="*/ 5 h 72"/>
                  <a:gd name="T20" fmla="*/ 2 w 53"/>
                  <a:gd name="T21" fmla="*/ 5 h 72"/>
                  <a:gd name="T22" fmla="*/ 3 w 53"/>
                  <a:gd name="T23" fmla="*/ 4 h 72"/>
                  <a:gd name="T24" fmla="*/ 3 w 53"/>
                  <a:gd name="T25" fmla="*/ 4 h 72"/>
                  <a:gd name="T26" fmla="*/ 3 w 53"/>
                  <a:gd name="T27" fmla="*/ 3 h 72"/>
                  <a:gd name="T28" fmla="*/ 2 w 53"/>
                  <a:gd name="T29" fmla="*/ 2 h 72"/>
                  <a:gd name="T30" fmla="*/ 2 w 53"/>
                  <a:gd name="T31" fmla="*/ 1 h 72"/>
                  <a:gd name="T32" fmla="*/ 2 w 53"/>
                  <a:gd name="T33" fmla="*/ 1 h 72"/>
                  <a:gd name="T34" fmla="*/ 2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96" name="Freeform 169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2 h 56"/>
                  <a:gd name="T8" fmla="*/ 1 w 71"/>
                  <a:gd name="T9" fmla="*/ 3 h 56"/>
                  <a:gd name="T10" fmla="*/ 2 w 71"/>
                  <a:gd name="T11" fmla="*/ 3 h 56"/>
                  <a:gd name="T12" fmla="*/ 2 w 71"/>
                  <a:gd name="T13" fmla="*/ 4 h 56"/>
                  <a:gd name="T14" fmla="*/ 3 w 71"/>
                  <a:gd name="T15" fmla="*/ 4 h 56"/>
                  <a:gd name="T16" fmla="*/ 4 w 71"/>
                  <a:gd name="T17" fmla="*/ 4 h 56"/>
                  <a:gd name="T18" fmla="*/ 5 w 71"/>
                  <a:gd name="T19" fmla="*/ 3 h 56"/>
                  <a:gd name="T20" fmla="*/ 5 w 71"/>
                  <a:gd name="T21" fmla="*/ 2 h 56"/>
                  <a:gd name="T22" fmla="*/ 5 w 71"/>
                  <a:gd name="T23" fmla="*/ 1 h 56"/>
                  <a:gd name="T24" fmla="*/ 4 w 71"/>
                  <a:gd name="T25" fmla="*/ 1 h 56"/>
                  <a:gd name="T26" fmla="*/ 3 w 71"/>
                  <a:gd name="T27" fmla="*/ 1 h 56"/>
                  <a:gd name="T28" fmla="*/ 2 w 71"/>
                  <a:gd name="T29" fmla="*/ 0 h 56"/>
                  <a:gd name="T30" fmla="*/ 2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97" name="Freeform 170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2 h 57"/>
                  <a:gd name="T2" fmla="*/ 1 w 72"/>
                  <a:gd name="T3" fmla="*/ 3 h 57"/>
                  <a:gd name="T4" fmla="*/ 1 w 72"/>
                  <a:gd name="T5" fmla="*/ 3 h 57"/>
                  <a:gd name="T6" fmla="*/ 2 w 72"/>
                  <a:gd name="T7" fmla="*/ 3 h 57"/>
                  <a:gd name="T8" fmla="*/ 2 w 72"/>
                  <a:gd name="T9" fmla="*/ 3 h 57"/>
                  <a:gd name="T10" fmla="*/ 3 w 72"/>
                  <a:gd name="T11" fmla="*/ 3 h 57"/>
                  <a:gd name="T12" fmla="*/ 4 w 72"/>
                  <a:gd name="T13" fmla="*/ 3 h 57"/>
                  <a:gd name="T14" fmla="*/ 5 w 72"/>
                  <a:gd name="T15" fmla="*/ 2 h 57"/>
                  <a:gd name="T16" fmla="*/ 5 w 72"/>
                  <a:gd name="T17" fmla="*/ 1 h 57"/>
                  <a:gd name="T18" fmla="*/ 5 w 72"/>
                  <a:gd name="T19" fmla="*/ 1 h 57"/>
                  <a:gd name="T20" fmla="*/ 4 w 72"/>
                  <a:gd name="T21" fmla="*/ 0 h 57"/>
                  <a:gd name="T22" fmla="*/ 3 w 72"/>
                  <a:gd name="T23" fmla="*/ 0 h 57"/>
                  <a:gd name="T24" fmla="*/ 3 w 72"/>
                  <a:gd name="T25" fmla="*/ 0 h 57"/>
                  <a:gd name="T26" fmla="*/ 2 w 72"/>
                  <a:gd name="T27" fmla="*/ 0 h 57"/>
                  <a:gd name="T28" fmla="*/ 1 w 72"/>
                  <a:gd name="T29" fmla="*/ 1 h 57"/>
                  <a:gd name="T30" fmla="*/ 1 w 72"/>
                  <a:gd name="T31" fmla="*/ 2 h 57"/>
                  <a:gd name="T32" fmla="*/ 1 w 72"/>
                  <a:gd name="T33" fmla="*/ 2 h 57"/>
                  <a:gd name="T34" fmla="*/ 0 w 72"/>
                  <a:gd name="T35" fmla="*/ 2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98" name="Freeform 171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2 h 24"/>
                  <a:gd name="T2" fmla="*/ 0 w 23"/>
                  <a:gd name="T3" fmla="*/ 2 h 24"/>
                  <a:gd name="T4" fmla="*/ 0 w 23"/>
                  <a:gd name="T5" fmla="*/ 2 h 24"/>
                  <a:gd name="T6" fmla="*/ 0 w 23"/>
                  <a:gd name="T7" fmla="*/ 2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1 w 23"/>
                  <a:gd name="T19" fmla="*/ 1 h 24"/>
                  <a:gd name="T20" fmla="*/ 1 w 23"/>
                  <a:gd name="T21" fmla="*/ 1 h 24"/>
                  <a:gd name="T22" fmla="*/ 1 w 23"/>
                  <a:gd name="T23" fmla="*/ 1 h 24"/>
                  <a:gd name="T24" fmla="*/ 1 w 23"/>
                  <a:gd name="T25" fmla="*/ 1 h 24"/>
                  <a:gd name="T26" fmla="*/ 1 w 23"/>
                  <a:gd name="T27" fmla="*/ 2 h 24"/>
                  <a:gd name="T28" fmla="*/ 1 w 23"/>
                  <a:gd name="T29" fmla="*/ 2 h 24"/>
                  <a:gd name="T30" fmla="*/ 1 w 23"/>
                  <a:gd name="T31" fmla="*/ 2 h 24"/>
                  <a:gd name="T32" fmla="*/ 0 w 23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699" name="Freeform 172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 w 52"/>
                  <a:gd name="T1" fmla="*/ 4 h 73"/>
                  <a:gd name="T2" fmla="*/ 2 w 52"/>
                  <a:gd name="T3" fmla="*/ 4 h 73"/>
                  <a:gd name="T4" fmla="*/ 3 w 52"/>
                  <a:gd name="T5" fmla="*/ 4 h 73"/>
                  <a:gd name="T6" fmla="*/ 3 w 52"/>
                  <a:gd name="T7" fmla="*/ 3 h 73"/>
                  <a:gd name="T8" fmla="*/ 3 w 52"/>
                  <a:gd name="T9" fmla="*/ 3 h 73"/>
                  <a:gd name="T10" fmla="*/ 3 w 52"/>
                  <a:gd name="T11" fmla="*/ 2 h 73"/>
                  <a:gd name="T12" fmla="*/ 3 w 52"/>
                  <a:gd name="T13" fmla="*/ 1 h 73"/>
                  <a:gd name="T14" fmla="*/ 3 w 52"/>
                  <a:gd name="T15" fmla="*/ 0 h 73"/>
                  <a:gd name="T16" fmla="*/ 3 w 52"/>
                  <a:gd name="T17" fmla="*/ 0 h 73"/>
                  <a:gd name="T18" fmla="*/ 2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1 h 73"/>
                  <a:gd name="T26" fmla="*/ 1 w 52"/>
                  <a:gd name="T27" fmla="*/ 2 h 73"/>
                  <a:gd name="T28" fmla="*/ 1 w 52"/>
                  <a:gd name="T29" fmla="*/ 3 h 73"/>
                  <a:gd name="T30" fmla="*/ 1 w 52"/>
                  <a:gd name="T31" fmla="*/ 3 h 73"/>
                  <a:gd name="T32" fmla="*/ 2 w 52"/>
                  <a:gd name="T33" fmla="*/ 4 h 73"/>
                  <a:gd name="T34" fmla="*/ 2 w 52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00" name="Freeform 17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 w 52"/>
                  <a:gd name="T1" fmla="*/ 4 h 73"/>
                  <a:gd name="T2" fmla="*/ 2 w 52"/>
                  <a:gd name="T3" fmla="*/ 4 h 73"/>
                  <a:gd name="T4" fmla="*/ 3 w 52"/>
                  <a:gd name="T5" fmla="*/ 4 h 73"/>
                  <a:gd name="T6" fmla="*/ 3 w 52"/>
                  <a:gd name="T7" fmla="*/ 3 h 73"/>
                  <a:gd name="T8" fmla="*/ 3 w 52"/>
                  <a:gd name="T9" fmla="*/ 3 h 73"/>
                  <a:gd name="T10" fmla="*/ 3 w 52"/>
                  <a:gd name="T11" fmla="*/ 2 h 73"/>
                  <a:gd name="T12" fmla="*/ 3 w 52"/>
                  <a:gd name="T13" fmla="*/ 1 h 73"/>
                  <a:gd name="T14" fmla="*/ 3 w 52"/>
                  <a:gd name="T15" fmla="*/ 0 h 73"/>
                  <a:gd name="T16" fmla="*/ 3 w 52"/>
                  <a:gd name="T17" fmla="*/ 0 h 73"/>
                  <a:gd name="T18" fmla="*/ 2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1 h 73"/>
                  <a:gd name="T26" fmla="*/ 1 w 52"/>
                  <a:gd name="T27" fmla="*/ 2 h 73"/>
                  <a:gd name="T28" fmla="*/ 1 w 52"/>
                  <a:gd name="T29" fmla="*/ 3 h 73"/>
                  <a:gd name="T30" fmla="*/ 1 w 52"/>
                  <a:gd name="T31" fmla="*/ 3 h 73"/>
                  <a:gd name="T32" fmla="*/ 2 w 52"/>
                  <a:gd name="T33" fmla="*/ 4 h 73"/>
                  <a:gd name="T34" fmla="*/ 2 w 52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01" name="Freeform 174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4 w 72"/>
                  <a:gd name="T1" fmla="*/ 3 h 58"/>
                  <a:gd name="T2" fmla="*/ 4 w 72"/>
                  <a:gd name="T3" fmla="*/ 2 h 58"/>
                  <a:gd name="T4" fmla="*/ 4 w 72"/>
                  <a:gd name="T5" fmla="*/ 2 h 58"/>
                  <a:gd name="T6" fmla="*/ 4 w 72"/>
                  <a:gd name="T7" fmla="*/ 2 h 58"/>
                  <a:gd name="T8" fmla="*/ 3 w 72"/>
                  <a:gd name="T9" fmla="*/ 1 h 58"/>
                  <a:gd name="T10" fmla="*/ 3 w 72"/>
                  <a:gd name="T11" fmla="*/ 0 h 58"/>
                  <a:gd name="T12" fmla="*/ 2 w 72"/>
                  <a:gd name="T13" fmla="*/ 0 h 58"/>
                  <a:gd name="T14" fmla="*/ 1 w 72"/>
                  <a:gd name="T15" fmla="*/ 0 h 58"/>
                  <a:gd name="T16" fmla="*/ 1 w 72"/>
                  <a:gd name="T17" fmla="*/ 0 h 58"/>
                  <a:gd name="T18" fmla="*/ 0 w 72"/>
                  <a:gd name="T19" fmla="*/ 0 h 58"/>
                  <a:gd name="T20" fmla="*/ 0 w 72"/>
                  <a:gd name="T21" fmla="*/ 1 h 58"/>
                  <a:gd name="T22" fmla="*/ 0 w 72"/>
                  <a:gd name="T23" fmla="*/ 2 h 58"/>
                  <a:gd name="T24" fmla="*/ 0 w 72"/>
                  <a:gd name="T25" fmla="*/ 3 h 58"/>
                  <a:gd name="T26" fmla="*/ 1 w 72"/>
                  <a:gd name="T27" fmla="*/ 3 h 58"/>
                  <a:gd name="T28" fmla="*/ 2 w 72"/>
                  <a:gd name="T29" fmla="*/ 3 h 58"/>
                  <a:gd name="T30" fmla="*/ 3 w 72"/>
                  <a:gd name="T31" fmla="*/ 3 h 58"/>
                  <a:gd name="T32" fmla="*/ 3 w 72"/>
                  <a:gd name="T33" fmla="*/ 3 h 58"/>
                  <a:gd name="T34" fmla="*/ 4 w 72"/>
                  <a:gd name="T35" fmla="*/ 3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02" name="Freeform 175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4 w 72"/>
                  <a:gd name="T1" fmla="*/ 1 h 56"/>
                  <a:gd name="T2" fmla="*/ 4 w 72"/>
                  <a:gd name="T3" fmla="*/ 0 h 56"/>
                  <a:gd name="T4" fmla="*/ 3 w 72"/>
                  <a:gd name="T5" fmla="*/ 0 h 56"/>
                  <a:gd name="T6" fmla="*/ 3 w 72"/>
                  <a:gd name="T7" fmla="*/ 0 h 56"/>
                  <a:gd name="T8" fmla="*/ 2 w 72"/>
                  <a:gd name="T9" fmla="*/ 0 h 56"/>
                  <a:gd name="T10" fmla="*/ 1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2 h 56"/>
                  <a:gd name="T18" fmla="*/ 0 w 72"/>
                  <a:gd name="T19" fmla="*/ 3 h 56"/>
                  <a:gd name="T20" fmla="*/ 1 w 72"/>
                  <a:gd name="T21" fmla="*/ 4 h 56"/>
                  <a:gd name="T22" fmla="*/ 1 w 72"/>
                  <a:gd name="T23" fmla="*/ 4 h 56"/>
                  <a:gd name="T24" fmla="*/ 2 w 72"/>
                  <a:gd name="T25" fmla="*/ 4 h 56"/>
                  <a:gd name="T26" fmla="*/ 3 w 72"/>
                  <a:gd name="T27" fmla="*/ 3 h 56"/>
                  <a:gd name="T28" fmla="*/ 3 w 72"/>
                  <a:gd name="T29" fmla="*/ 3 h 56"/>
                  <a:gd name="T30" fmla="*/ 4 w 72"/>
                  <a:gd name="T31" fmla="*/ 2 h 56"/>
                  <a:gd name="T32" fmla="*/ 4 w 72"/>
                  <a:gd name="T33" fmla="*/ 1 h 56"/>
                  <a:gd name="T34" fmla="*/ 4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03" name="Freeform 176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2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1 h 72"/>
                  <a:gd name="T8" fmla="*/ 1 w 53"/>
                  <a:gd name="T9" fmla="*/ 2 h 72"/>
                  <a:gd name="T10" fmla="*/ 1 w 53"/>
                  <a:gd name="T11" fmla="*/ 3 h 72"/>
                  <a:gd name="T12" fmla="*/ 0 w 53"/>
                  <a:gd name="T13" fmla="*/ 4 h 72"/>
                  <a:gd name="T14" fmla="*/ 1 w 53"/>
                  <a:gd name="T15" fmla="*/ 4 h 72"/>
                  <a:gd name="T16" fmla="*/ 1 w 53"/>
                  <a:gd name="T17" fmla="*/ 5 h 72"/>
                  <a:gd name="T18" fmla="*/ 2 w 53"/>
                  <a:gd name="T19" fmla="*/ 5 h 72"/>
                  <a:gd name="T20" fmla="*/ 3 w 53"/>
                  <a:gd name="T21" fmla="*/ 5 h 72"/>
                  <a:gd name="T22" fmla="*/ 4 w 53"/>
                  <a:gd name="T23" fmla="*/ 4 h 72"/>
                  <a:gd name="T24" fmla="*/ 4 w 53"/>
                  <a:gd name="T25" fmla="*/ 4 h 72"/>
                  <a:gd name="T26" fmla="*/ 4 w 53"/>
                  <a:gd name="T27" fmla="*/ 3 h 72"/>
                  <a:gd name="T28" fmla="*/ 3 w 53"/>
                  <a:gd name="T29" fmla="*/ 2 h 72"/>
                  <a:gd name="T30" fmla="*/ 3 w 53"/>
                  <a:gd name="T31" fmla="*/ 1 h 72"/>
                  <a:gd name="T32" fmla="*/ 3 w 53"/>
                  <a:gd name="T33" fmla="*/ 1 h 72"/>
                  <a:gd name="T34" fmla="*/ 2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04" name="Freeform 177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2 h 57"/>
                  <a:gd name="T8" fmla="*/ 0 w 72"/>
                  <a:gd name="T9" fmla="*/ 3 h 57"/>
                  <a:gd name="T10" fmla="*/ 1 w 72"/>
                  <a:gd name="T11" fmla="*/ 3 h 57"/>
                  <a:gd name="T12" fmla="*/ 2 w 72"/>
                  <a:gd name="T13" fmla="*/ 4 h 57"/>
                  <a:gd name="T14" fmla="*/ 2 w 72"/>
                  <a:gd name="T15" fmla="*/ 4 h 57"/>
                  <a:gd name="T16" fmla="*/ 3 w 72"/>
                  <a:gd name="T17" fmla="*/ 4 h 57"/>
                  <a:gd name="T18" fmla="*/ 4 w 72"/>
                  <a:gd name="T19" fmla="*/ 3 h 57"/>
                  <a:gd name="T20" fmla="*/ 4 w 72"/>
                  <a:gd name="T21" fmla="*/ 2 h 57"/>
                  <a:gd name="T22" fmla="*/ 4 w 72"/>
                  <a:gd name="T23" fmla="*/ 1 h 57"/>
                  <a:gd name="T24" fmla="*/ 3 w 72"/>
                  <a:gd name="T25" fmla="*/ 1 h 57"/>
                  <a:gd name="T26" fmla="*/ 2 w 72"/>
                  <a:gd name="T27" fmla="*/ 1 h 57"/>
                  <a:gd name="T28" fmla="*/ 2 w 72"/>
                  <a:gd name="T29" fmla="*/ 0 h 57"/>
                  <a:gd name="T30" fmla="*/ 1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05" name="Freeform 178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3 h 58"/>
                  <a:gd name="T2" fmla="*/ 0 w 72"/>
                  <a:gd name="T3" fmla="*/ 4 h 58"/>
                  <a:gd name="T4" fmla="*/ 0 w 72"/>
                  <a:gd name="T5" fmla="*/ 4 h 58"/>
                  <a:gd name="T6" fmla="*/ 1 w 72"/>
                  <a:gd name="T7" fmla="*/ 4 h 58"/>
                  <a:gd name="T8" fmla="*/ 2 w 72"/>
                  <a:gd name="T9" fmla="*/ 4 h 58"/>
                  <a:gd name="T10" fmla="*/ 2 w 72"/>
                  <a:gd name="T11" fmla="*/ 4 h 58"/>
                  <a:gd name="T12" fmla="*/ 3 w 72"/>
                  <a:gd name="T13" fmla="*/ 4 h 58"/>
                  <a:gd name="T14" fmla="*/ 4 w 72"/>
                  <a:gd name="T15" fmla="*/ 3 h 58"/>
                  <a:gd name="T16" fmla="*/ 4 w 72"/>
                  <a:gd name="T17" fmla="*/ 2 h 58"/>
                  <a:gd name="T18" fmla="*/ 4 w 72"/>
                  <a:gd name="T19" fmla="*/ 1 h 58"/>
                  <a:gd name="T20" fmla="*/ 3 w 72"/>
                  <a:gd name="T21" fmla="*/ 1 h 58"/>
                  <a:gd name="T22" fmla="*/ 2 w 72"/>
                  <a:gd name="T23" fmla="*/ 0 h 58"/>
                  <a:gd name="T24" fmla="*/ 2 w 72"/>
                  <a:gd name="T25" fmla="*/ 1 h 58"/>
                  <a:gd name="T26" fmla="*/ 1 w 72"/>
                  <a:gd name="T27" fmla="*/ 1 h 58"/>
                  <a:gd name="T28" fmla="*/ 0 w 72"/>
                  <a:gd name="T29" fmla="*/ 2 h 58"/>
                  <a:gd name="T30" fmla="*/ 0 w 72"/>
                  <a:gd name="T31" fmla="*/ 3 h 58"/>
                  <a:gd name="T32" fmla="*/ 0 w 72"/>
                  <a:gd name="T33" fmla="*/ 3 h 58"/>
                  <a:gd name="T34" fmla="*/ 0 w 72"/>
                  <a:gd name="T35" fmla="*/ 3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06" name="Freeform 179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9 w 144"/>
                  <a:gd name="T1" fmla="*/ 0 h 167"/>
                  <a:gd name="T2" fmla="*/ 9 w 144"/>
                  <a:gd name="T3" fmla="*/ 2 h 167"/>
                  <a:gd name="T4" fmla="*/ 9 w 144"/>
                  <a:gd name="T5" fmla="*/ 4 h 167"/>
                  <a:gd name="T6" fmla="*/ 9 w 144"/>
                  <a:gd name="T7" fmla="*/ 6 h 167"/>
                  <a:gd name="T8" fmla="*/ 7 w 144"/>
                  <a:gd name="T9" fmla="*/ 7 h 167"/>
                  <a:gd name="T10" fmla="*/ 6 w 144"/>
                  <a:gd name="T11" fmla="*/ 9 h 167"/>
                  <a:gd name="T12" fmla="*/ 5 w 144"/>
                  <a:gd name="T13" fmla="*/ 10 h 167"/>
                  <a:gd name="T14" fmla="*/ 3 w 144"/>
                  <a:gd name="T15" fmla="*/ 11 h 167"/>
                  <a:gd name="T16" fmla="*/ 2 w 144"/>
                  <a:gd name="T17" fmla="*/ 11 h 167"/>
                  <a:gd name="T18" fmla="*/ 1 w 144"/>
                  <a:gd name="T19" fmla="*/ 11 h 167"/>
                  <a:gd name="T20" fmla="*/ 1 w 144"/>
                  <a:gd name="T21" fmla="*/ 10 h 167"/>
                  <a:gd name="T22" fmla="*/ 0 w 144"/>
                  <a:gd name="T23" fmla="*/ 9 h 167"/>
                  <a:gd name="T24" fmla="*/ 1 w 144"/>
                  <a:gd name="T25" fmla="*/ 8 h 167"/>
                  <a:gd name="T26" fmla="*/ 1 w 144"/>
                  <a:gd name="T27" fmla="*/ 7 h 167"/>
                  <a:gd name="T28" fmla="*/ 1 w 144"/>
                  <a:gd name="T29" fmla="*/ 6 h 167"/>
                  <a:gd name="T30" fmla="*/ 2 w 144"/>
                  <a:gd name="T31" fmla="*/ 6 h 167"/>
                  <a:gd name="T32" fmla="*/ 3 w 144"/>
                  <a:gd name="T33" fmla="*/ 6 h 167"/>
                  <a:gd name="T34" fmla="*/ 5 w 144"/>
                  <a:gd name="T35" fmla="*/ 5 h 167"/>
                  <a:gd name="T36" fmla="*/ 5 w 144"/>
                  <a:gd name="T37" fmla="*/ 5 h 167"/>
                  <a:gd name="T38" fmla="*/ 6 w 144"/>
                  <a:gd name="T39" fmla="*/ 4 h 167"/>
                  <a:gd name="T40" fmla="*/ 7 w 144"/>
                  <a:gd name="T41" fmla="*/ 3 h 167"/>
                  <a:gd name="T42" fmla="*/ 9 w 144"/>
                  <a:gd name="T43" fmla="*/ 2 h 167"/>
                  <a:gd name="T44" fmla="*/ 9 w 144"/>
                  <a:gd name="T45" fmla="*/ 1 h 167"/>
                  <a:gd name="T46" fmla="*/ 9 w 144"/>
                  <a:gd name="T47" fmla="*/ 1 h 167"/>
                  <a:gd name="T48" fmla="*/ 9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07" name="Freeform 180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3 w 204"/>
                  <a:gd name="T1" fmla="*/ 0 h 82"/>
                  <a:gd name="T2" fmla="*/ 13 w 204"/>
                  <a:gd name="T3" fmla="*/ 0 h 82"/>
                  <a:gd name="T4" fmla="*/ 12 w 204"/>
                  <a:gd name="T5" fmla="*/ 1 h 82"/>
                  <a:gd name="T6" fmla="*/ 11 w 204"/>
                  <a:gd name="T7" fmla="*/ 1 h 82"/>
                  <a:gd name="T8" fmla="*/ 11 w 204"/>
                  <a:gd name="T9" fmla="*/ 2 h 82"/>
                  <a:gd name="T10" fmla="*/ 10 w 204"/>
                  <a:gd name="T11" fmla="*/ 3 h 82"/>
                  <a:gd name="T12" fmla="*/ 9 w 204"/>
                  <a:gd name="T13" fmla="*/ 3 h 82"/>
                  <a:gd name="T14" fmla="*/ 7 w 204"/>
                  <a:gd name="T15" fmla="*/ 4 h 82"/>
                  <a:gd name="T16" fmla="*/ 7 w 204"/>
                  <a:gd name="T17" fmla="*/ 4 h 82"/>
                  <a:gd name="T18" fmla="*/ 6 w 204"/>
                  <a:gd name="T19" fmla="*/ 4 h 82"/>
                  <a:gd name="T20" fmla="*/ 6 w 204"/>
                  <a:gd name="T21" fmla="*/ 4 h 82"/>
                  <a:gd name="T22" fmla="*/ 5 w 204"/>
                  <a:gd name="T23" fmla="*/ 5 h 82"/>
                  <a:gd name="T24" fmla="*/ 3 w 204"/>
                  <a:gd name="T25" fmla="*/ 5 h 82"/>
                  <a:gd name="T26" fmla="*/ 3 w 204"/>
                  <a:gd name="T27" fmla="*/ 5 h 82"/>
                  <a:gd name="T28" fmla="*/ 3 w 204"/>
                  <a:gd name="T29" fmla="*/ 4 h 82"/>
                  <a:gd name="T30" fmla="*/ 2 w 204"/>
                  <a:gd name="T31" fmla="*/ 4 h 82"/>
                  <a:gd name="T32" fmla="*/ 1 w 204"/>
                  <a:gd name="T33" fmla="*/ 4 h 82"/>
                  <a:gd name="T34" fmla="*/ 1 w 204"/>
                  <a:gd name="T35" fmla="*/ 2 h 82"/>
                  <a:gd name="T36" fmla="*/ 0 w 204"/>
                  <a:gd name="T37" fmla="*/ 2 h 82"/>
                  <a:gd name="T38" fmla="*/ 1 w 204"/>
                  <a:gd name="T39" fmla="*/ 1 h 82"/>
                  <a:gd name="T40" fmla="*/ 2 w 204"/>
                  <a:gd name="T41" fmla="*/ 0 h 82"/>
                  <a:gd name="T42" fmla="*/ 3 w 204"/>
                  <a:gd name="T43" fmla="*/ 0 h 82"/>
                  <a:gd name="T44" fmla="*/ 3 w 204"/>
                  <a:gd name="T45" fmla="*/ 0 h 82"/>
                  <a:gd name="T46" fmla="*/ 5 w 204"/>
                  <a:gd name="T47" fmla="*/ 0 h 82"/>
                  <a:gd name="T48" fmla="*/ 6 w 204"/>
                  <a:gd name="T49" fmla="*/ 0 h 82"/>
                  <a:gd name="T50" fmla="*/ 6 w 204"/>
                  <a:gd name="T51" fmla="*/ 1 h 82"/>
                  <a:gd name="T52" fmla="*/ 7 w 204"/>
                  <a:gd name="T53" fmla="*/ 1 h 82"/>
                  <a:gd name="T54" fmla="*/ 9 w 204"/>
                  <a:gd name="T55" fmla="*/ 1 h 82"/>
                  <a:gd name="T56" fmla="*/ 10 w 204"/>
                  <a:gd name="T57" fmla="*/ 1 h 82"/>
                  <a:gd name="T58" fmla="*/ 12 w 204"/>
                  <a:gd name="T59" fmla="*/ 0 h 82"/>
                  <a:gd name="T60" fmla="*/ 12 w 204"/>
                  <a:gd name="T61" fmla="*/ 0 h 82"/>
                  <a:gd name="T62" fmla="*/ 13 w 204"/>
                  <a:gd name="T63" fmla="*/ 0 h 82"/>
                  <a:gd name="T64" fmla="*/ 13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08" name="Freeform 181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3 w 84"/>
                  <a:gd name="T3" fmla="*/ 2 h 208"/>
                  <a:gd name="T4" fmla="*/ 3 w 84"/>
                  <a:gd name="T5" fmla="*/ 3 h 208"/>
                  <a:gd name="T6" fmla="*/ 5 w 84"/>
                  <a:gd name="T7" fmla="*/ 5 h 208"/>
                  <a:gd name="T8" fmla="*/ 5 w 84"/>
                  <a:gd name="T9" fmla="*/ 7 h 208"/>
                  <a:gd name="T10" fmla="*/ 5 w 84"/>
                  <a:gd name="T11" fmla="*/ 8 h 208"/>
                  <a:gd name="T12" fmla="*/ 5 w 84"/>
                  <a:gd name="T13" fmla="*/ 10 h 208"/>
                  <a:gd name="T14" fmla="*/ 5 w 84"/>
                  <a:gd name="T15" fmla="*/ 12 h 208"/>
                  <a:gd name="T16" fmla="*/ 3 w 84"/>
                  <a:gd name="T17" fmla="*/ 13 h 208"/>
                  <a:gd name="T18" fmla="*/ 3 w 84"/>
                  <a:gd name="T19" fmla="*/ 13 h 208"/>
                  <a:gd name="T20" fmla="*/ 1 w 84"/>
                  <a:gd name="T21" fmla="*/ 13 h 208"/>
                  <a:gd name="T22" fmla="*/ 1 w 84"/>
                  <a:gd name="T23" fmla="*/ 13 h 208"/>
                  <a:gd name="T24" fmla="*/ 1 w 84"/>
                  <a:gd name="T25" fmla="*/ 12 h 208"/>
                  <a:gd name="T26" fmla="*/ 0 w 84"/>
                  <a:gd name="T27" fmla="*/ 11 h 208"/>
                  <a:gd name="T28" fmla="*/ 1 w 84"/>
                  <a:gd name="T29" fmla="*/ 10 h 208"/>
                  <a:gd name="T30" fmla="*/ 1 w 84"/>
                  <a:gd name="T31" fmla="*/ 9 h 208"/>
                  <a:gd name="T32" fmla="*/ 1 w 84"/>
                  <a:gd name="T33" fmla="*/ 7 h 208"/>
                  <a:gd name="T34" fmla="*/ 3 w 84"/>
                  <a:gd name="T35" fmla="*/ 6 h 208"/>
                  <a:gd name="T36" fmla="*/ 3 w 84"/>
                  <a:gd name="T37" fmla="*/ 3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09" name="Freeform 182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3 w 144"/>
                  <a:gd name="T5" fmla="*/ 1 h 170"/>
                  <a:gd name="T6" fmla="*/ 5 w 144"/>
                  <a:gd name="T7" fmla="*/ 2 h 170"/>
                  <a:gd name="T8" fmla="*/ 6 w 144"/>
                  <a:gd name="T9" fmla="*/ 3 h 170"/>
                  <a:gd name="T10" fmla="*/ 7 w 144"/>
                  <a:gd name="T11" fmla="*/ 4 h 170"/>
                  <a:gd name="T12" fmla="*/ 9 w 144"/>
                  <a:gd name="T13" fmla="*/ 5 h 170"/>
                  <a:gd name="T14" fmla="*/ 9 w 144"/>
                  <a:gd name="T15" fmla="*/ 7 h 170"/>
                  <a:gd name="T16" fmla="*/ 9 w 144"/>
                  <a:gd name="T17" fmla="*/ 8 h 170"/>
                  <a:gd name="T18" fmla="*/ 9 w 144"/>
                  <a:gd name="T19" fmla="*/ 9 h 170"/>
                  <a:gd name="T20" fmla="*/ 7 w 144"/>
                  <a:gd name="T21" fmla="*/ 10 h 170"/>
                  <a:gd name="T22" fmla="*/ 6 w 144"/>
                  <a:gd name="T23" fmla="*/ 10 h 170"/>
                  <a:gd name="T24" fmla="*/ 5 w 144"/>
                  <a:gd name="T25" fmla="*/ 10 h 170"/>
                  <a:gd name="T26" fmla="*/ 5 w 144"/>
                  <a:gd name="T27" fmla="*/ 9 h 170"/>
                  <a:gd name="T28" fmla="*/ 5 w 144"/>
                  <a:gd name="T29" fmla="*/ 8 h 170"/>
                  <a:gd name="T30" fmla="*/ 4 w 144"/>
                  <a:gd name="T31" fmla="*/ 7 h 170"/>
                  <a:gd name="T32" fmla="*/ 5 w 144"/>
                  <a:gd name="T33" fmla="*/ 6 h 170"/>
                  <a:gd name="T34" fmla="*/ 5 w 144"/>
                  <a:gd name="T35" fmla="*/ 5 h 170"/>
                  <a:gd name="T36" fmla="*/ 3 w 144"/>
                  <a:gd name="T37" fmla="*/ 3 h 170"/>
                  <a:gd name="T38" fmla="*/ 3 w 144"/>
                  <a:gd name="T39" fmla="*/ 2 h 170"/>
                  <a:gd name="T40" fmla="*/ 2 w 144"/>
                  <a:gd name="T41" fmla="*/ 1 h 170"/>
                  <a:gd name="T42" fmla="*/ 1 w 144"/>
                  <a:gd name="T43" fmla="*/ 1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10" name="Freeform 183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1 h 103"/>
                  <a:gd name="T2" fmla="*/ 0 w 199"/>
                  <a:gd name="T3" fmla="*/ 0 h 103"/>
                  <a:gd name="T4" fmla="*/ 1 w 199"/>
                  <a:gd name="T5" fmla="*/ 0 h 103"/>
                  <a:gd name="T6" fmla="*/ 2 w 199"/>
                  <a:gd name="T7" fmla="*/ 0 h 103"/>
                  <a:gd name="T8" fmla="*/ 3 w 199"/>
                  <a:gd name="T9" fmla="*/ 0 h 103"/>
                  <a:gd name="T10" fmla="*/ 4 w 199"/>
                  <a:gd name="T11" fmla="*/ 0 h 103"/>
                  <a:gd name="T12" fmla="*/ 5 w 199"/>
                  <a:gd name="T13" fmla="*/ 0 h 103"/>
                  <a:gd name="T14" fmla="*/ 6 w 199"/>
                  <a:gd name="T15" fmla="*/ 0 h 103"/>
                  <a:gd name="T16" fmla="*/ 7 w 199"/>
                  <a:gd name="T17" fmla="*/ 0 h 103"/>
                  <a:gd name="T18" fmla="*/ 8 w 199"/>
                  <a:gd name="T19" fmla="*/ 0 h 103"/>
                  <a:gd name="T20" fmla="*/ 8 w 199"/>
                  <a:gd name="T21" fmla="*/ 0 h 103"/>
                  <a:gd name="T22" fmla="*/ 9 w 199"/>
                  <a:gd name="T23" fmla="*/ 0 h 103"/>
                  <a:gd name="T24" fmla="*/ 10 w 199"/>
                  <a:gd name="T25" fmla="*/ 1 h 103"/>
                  <a:gd name="T26" fmla="*/ 10 w 199"/>
                  <a:gd name="T27" fmla="*/ 1 h 103"/>
                  <a:gd name="T28" fmla="*/ 11 w 199"/>
                  <a:gd name="T29" fmla="*/ 2 h 103"/>
                  <a:gd name="T30" fmla="*/ 11 w 199"/>
                  <a:gd name="T31" fmla="*/ 2 h 103"/>
                  <a:gd name="T32" fmla="*/ 12 w 199"/>
                  <a:gd name="T33" fmla="*/ 3 h 103"/>
                  <a:gd name="T34" fmla="*/ 12 w 199"/>
                  <a:gd name="T35" fmla="*/ 4 h 103"/>
                  <a:gd name="T36" fmla="*/ 12 w 199"/>
                  <a:gd name="T37" fmla="*/ 5 h 103"/>
                  <a:gd name="T38" fmla="*/ 11 w 199"/>
                  <a:gd name="T39" fmla="*/ 6 h 103"/>
                  <a:gd name="T40" fmla="*/ 10 w 199"/>
                  <a:gd name="T41" fmla="*/ 6 h 103"/>
                  <a:gd name="T42" fmla="*/ 9 w 199"/>
                  <a:gd name="T43" fmla="*/ 6 h 103"/>
                  <a:gd name="T44" fmla="*/ 8 w 199"/>
                  <a:gd name="T45" fmla="*/ 5 h 103"/>
                  <a:gd name="T46" fmla="*/ 7 w 199"/>
                  <a:gd name="T47" fmla="*/ 5 h 103"/>
                  <a:gd name="T48" fmla="*/ 6 w 199"/>
                  <a:gd name="T49" fmla="*/ 3 h 103"/>
                  <a:gd name="T50" fmla="*/ 6 w 199"/>
                  <a:gd name="T51" fmla="*/ 3 h 103"/>
                  <a:gd name="T52" fmla="*/ 5 w 199"/>
                  <a:gd name="T53" fmla="*/ 2 h 103"/>
                  <a:gd name="T54" fmla="*/ 4 w 199"/>
                  <a:gd name="T55" fmla="*/ 1 h 103"/>
                  <a:gd name="T56" fmla="*/ 2 w 199"/>
                  <a:gd name="T57" fmla="*/ 1 h 103"/>
                  <a:gd name="T58" fmla="*/ 1 w 199"/>
                  <a:gd name="T59" fmla="*/ 1 h 103"/>
                  <a:gd name="T60" fmla="*/ 0 w 199"/>
                  <a:gd name="T61" fmla="*/ 1 h 103"/>
                  <a:gd name="T62" fmla="*/ 0 w 199"/>
                  <a:gd name="T63" fmla="*/ 1 h 103"/>
                  <a:gd name="T64" fmla="*/ 0 w 199"/>
                  <a:gd name="T65" fmla="*/ 1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11" name="Freeform 184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5 w 107"/>
                  <a:gd name="T1" fmla="*/ 0 h 195"/>
                  <a:gd name="T2" fmla="*/ 6 w 107"/>
                  <a:gd name="T3" fmla="*/ 2 h 195"/>
                  <a:gd name="T4" fmla="*/ 6 w 107"/>
                  <a:gd name="T5" fmla="*/ 4 h 195"/>
                  <a:gd name="T6" fmla="*/ 6 w 107"/>
                  <a:gd name="T7" fmla="*/ 6 h 195"/>
                  <a:gd name="T8" fmla="*/ 6 w 107"/>
                  <a:gd name="T9" fmla="*/ 8 h 195"/>
                  <a:gd name="T10" fmla="*/ 6 w 107"/>
                  <a:gd name="T11" fmla="*/ 9 h 195"/>
                  <a:gd name="T12" fmla="*/ 5 w 107"/>
                  <a:gd name="T13" fmla="*/ 11 h 195"/>
                  <a:gd name="T14" fmla="*/ 4 w 107"/>
                  <a:gd name="T15" fmla="*/ 12 h 195"/>
                  <a:gd name="T16" fmla="*/ 2 w 107"/>
                  <a:gd name="T17" fmla="*/ 13 h 195"/>
                  <a:gd name="T18" fmla="*/ 1 w 107"/>
                  <a:gd name="T19" fmla="*/ 13 h 195"/>
                  <a:gd name="T20" fmla="*/ 0 w 107"/>
                  <a:gd name="T21" fmla="*/ 12 h 195"/>
                  <a:gd name="T22" fmla="*/ 0 w 107"/>
                  <a:gd name="T23" fmla="*/ 12 h 195"/>
                  <a:gd name="T24" fmla="*/ 0 w 107"/>
                  <a:gd name="T25" fmla="*/ 11 h 195"/>
                  <a:gd name="T26" fmla="*/ 0 w 107"/>
                  <a:gd name="T27" fmla="*/ 10 h 195"/>
                  <a:gd name="T28" fmla="*/ 0 w 107"/>
                  <a:gd name="T29" fmla="*/ 8 h 195"/>
                  <a:gd name="T30" fmla="*/ 1 w 107"/>
                  <a:gd name="T31" fmla="*/ 8 h 195"/>
                  <a:gd name="T32" fmla="*/ 2 w 107"/>
                  <a:gd name="T33" fmla="*/ 7 h 195"/>
                  <a:gd name="T34" fmla="*/ 3 w 107"/>
                  <a:gd name="T35" fmla="*/ 6 h 195"/>
                  <a:gd name="T36" fmla="*/ 4 w 107"/>
                  <a:gd name="T37" fmla="*/ 5 h 195"/>
                  <a:gd name="T38" fmla="*/ 4 w 107"/>
                  <a:gd name="T39" fmla="*/ 4 h 195"/>
                  <a:gd name="T40" fmla="*/ 5 w 107"/>
                  <a:gd name="T41" fmla="*/ 3 h 195"/>
                  <a:gd name="T42" fmla="*/ 5 w 107"/>
                  <a:gd name="T43" fmla="*/ 2 h 195"/>
                  <a:gd name="T44" fmla="*/ 5 w 107"/>
                  <a:gd name="T45" fmla="*/ 1 h 195"/>
                  <a:gd name="T46" fmla="*/ 5 w 107"/>
                  <a:gd name="T47" fmla="*/ 1 h 195"/>
                  <a:gd name="T48" fmla="*/ 5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12" name="Freeform 185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11 w 183"/>
                  <a:gd name="T1" fmla="*/ 0 h 126"/>
                  <a:gd name="T2" fmla="*/ 10 w 183"/>
                  <a:gd name="T3" fmla="*/ 2 h 126"/>
                  <a:gd name="T4" fmla="*/ 9 w 183"/>
                  <a:gd name="T5" fmla="*/ 4 h 126"/>
                  <a:gd name="T6" fmla="*/ 8 w 183"/>
                  <a:gd name="T7" fmla="*/ 5 h 126"/>
                  <a:gd name="T8" fmla="*/ 7 w 183"/>
                  <a:gd name="T9" fmla="*/ 6 h 126"/>
                  <a:gd name="T10" fmla="*/ 6 w 183"/>
                  <a:gd name="T11" fmla="*/ 7 h 126"/>
                  <a:gd name="T12" fmla="*/ 4 w 183"/>
                  <a:gd name="T13" fmla="*/ 8 h 126"/>
                  <a:gd name="T14" fmla="*/ 3 w 183"/>
                  <a:gd name="T15" fmla="*/ 8 h 126"/>
                  <a:gd name="T16" fmla="*/ 1 w 183"/>
                  <a:gd name="T17" fmla="*/ 8 h 126"/>
                  <a:gd name="T18" fmla="*/ 0 w 183"/>
                  <a:gd name="T19" fmla="*/ 7 h 126"/>
                  <a:gd name="T20" fmla="*/ 0 w 183"/>
                  <a:gd name="T21" fmla="*/ 6 h 126"/>
                  <a:gd name="T22" fmla="*/ 0 w 183"/>
                  <a:gd name="T23" fmla="*/ 6 h 126"/>
                  <a:gd name="T24" fmla="*/ 0 w 183"/>
                  <a:gd name="T25" fmla="*/ 5 h 126"/>
                  <a:gd name="T26" fmla="*/ 1 w 183"/>
                  <a:gd name="T27" fmla="*/ 4 h 126"/>
                  <a:gd name="T28" fmla="*/ 2 w 183"/>
                  <a:gd name="T29" fmla="*/ 4 h 126"/>
                  <a:gd name="T30" fmla="*/ 3 w 183"/>
                  <a:gd name="T31" fmla="*/ 3 h 126"/>
                  <a:gd name="T32" fmla="*/ 4 w 183"/>
                  <a:gd name="T33" fmla="*/ 4 h 126"/>
                  <a:gd name="T34" fmla="*/ 6 w 183"/>
                  <a:gd name="T35" fmla="*/ 4 h 126"/>
                  <a:gd name="T36" fmla="*/ 7 w 183"/>
                  <a:gd name="T37" fmla="*/ 3 h 126"/>
                  <a:gd name="T38" fmla="*/ 8 w 183"/>
                  <a:gd name="T39" fmla="*/ 3 h 126"/>
                  <a:gd name="T40" fmla="*/ 9 w 183"/>
                  <a:gd name="T41" fmla="*/ 2 h 126"/>
                  <a:gd name="T42" fmla="*/ 10 w 183"/>
                  <a:gd name="T43" fmla="*/ 2 h 126"/>
                  <a:gd name="T44" fmla="*/ 10 w 183"/>
                  <a:gd name="T45" fmla="*/ 1 h 126"/>
                  <a:gd name="T46" fmla="*/ 11 w 183"/>
                  <a:gd name="T47" fmla="*/ 1 h 126"/>
                  <a:gd name="T48" fmla="*/ 11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13" name="Freeform 186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2 w 102"/>
                  <a:gd name="T3" fmla="*/ 0 h 197"/>
                  <a:gd name="T4" fmla="*/ 3 w 102"/>
                  <a:gd name="T5" fmla="*/ 2 h 197"/>
                  <a:gd name="T6" fmla="*/ 5 w 102"/>
                  <a:gd name="T7" fmla="*/ 3 h 197"/>
                  <a:gd name="T8" fmla="*/ 6 w 102"/>
                  <a:gd name="T9" fmla="*/ 4 h 197"/>
                  <a:gd name="T10" fmla="*/ 6 w 102"/>
                  <a:gd name="T11" fmla="*/ 6 h 197"/>
                  <a:gd name="T12" fmla="*/ 7 w 102"/>
                  <a:gd name="T13" fmla="*/ 8 h 197"/>
                  <a:gd name="T14" fmla="*/ 7 w 102"/>
                  <a:gd name="T15" fmla="*/ 9 h 197"/>
                  <a:gd name="T16" fmla="*/ 6 w 102"/>
                  <a:gd name="T17" fmla="*/ 11 h 197"/>
                  <a:gd name="T18" fmla="*/ 5 w 102"/>
                  <a:gd name="T19" fmla="*/ 11 h 197"/>
                  <a:gd name="T20" fmla="*/ 5 w 102"/>
                  <a:gd name="T21" fmla="*/ 12 h 197"/>
                  <a:gd name="T22" fmla="*/ 4 w 102"/>
                  <a:gd name="T23" fmla="*/ 12 h 197"/>
                  <a:gd name="T24" fmla="*/ 3 w 102"/>
                  <a:gd name="T25" fmla="*/ 11 h 197"/>
                  <a:gd name="T26" fmla="*/ 2 w 102"/>
                  <a:gd name="T27" fmla="*/ 10 h 197"/>
                  <a:gd name="T28" fmla="*/ 2 w 102"/>
                  <a:gd name="T29" fmla="*/ 9 h 197"/>
                  <a:gd name="T30" fmla="*/ 2 w 102"/>
                  <a:gd name="T31" fmla="*/ 8 h 197"/>
                  <a:gd name="T32" fmla="*/ 2 w 102"/>
                  <a:gd name="T33" fmla="*/ 7 h 197"/>
                  <a:gd name="T34" fmla="*/ 3 w 102"/>
                  <a:gd name="T35" fmla="*/ 6 h 197"/>
                  <a:gd name="T36" fmla="*/ 3 w 102"/>
                  <a:gd name="T37" fmla="*/ 4 h 197"/>
                  <a:gd name="T38" fmla="*/ 2 w 102"/>
                  <a:gd name="T39" fmla="*/ 3 h 197"/>
                  <a:gd name="T40" fmla="*/ 2 w 102"/>
                  <a:gd name="T41" fmla="*/ 2 h 197"/>
                  <a:gd name="T42" fmla="*/ 1 w 102"/>
                  <a:gd name="T43" fmla="*/ 1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14" name="Freeform 187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3 w 180"/>
                  <a:gd name="T5" fmla="*/ 0 h 129"/>
                  <a:gd name="T6" fmla="*/ 6 w 180"/>
                  <a:gd name="T7" fmla="*/ 0 h 129"/>
                  <a:gd name="T8" fmla="*/ 7 w 180"/>
                  <a:gd name="T9" fmla="*/ 1 h 129"/>
                  <a:gd name="T10" fmla="*/ 9 w 180"/>
                  <a:gd name="T11" fmla="*/ 1 h 129"/>
                  <a:gd name="T12" fmla="*/ 10 w 180"/>
                  <a:gd name="T13" fmla="*/ 2 h 129"/>
                  <a:gd name="T14" fmla="*/ 11 w 180"/>
                  <a:gd name="T15" fmla="*/ 4 h 129"/>
                  <a:gd name="T16" fmla="*/ 11 w 180"/>
                  <a:gd name="T17" fmla="*/ 5 h 129"/>
                  <a:gd name="T18" fmla="*/ 11 w 180"/>
                  <a:gd name="T19" fmla="*/ 6 h 129"/>
                  <a:gd name="T20" fmla="*/ 11 w 180"/>
                  <a:gd name="T21" fmla="*/ 7 h 129"/>
                  <a:gd name="T22" fmla="*/ 10 w 180"/>
                  <a:gd name="T23" fmla="*/ 8 h 129"/>
                  <a:gd name="T24" fmla="*/ 9 w 180"/>
                  <a:gd name="T25" fmla="*/ 8 h 129"/>
                  <a:gd name="T26" fmla="*/ 7 w 180"/>
                  <a:gd name="T27" fmla="*/ 7 h 129"/>
                  <a:gd name="T28" fmla="*/ 6 w 180"/>
                  <a:gd name="T29" fmla="*/ 6 h 129"/>
                  <a:gd name="T30" fmla="*/ 6 w 180"/>
                  <a:gd name="T31" fmla="*/ 5 h 129"/>
                  <a:gd name="T32" fmla="*/ 6 w 180"/>
                  <a:gd name="T33" fmla="*/ 4 h 129"/>
                  <a:gd name="T34" fmla="*/ 6 w 180"/>
                  <a:gd name="T35" fmla="*/ 3 h 129"/>
                  <a:gd name="T36" fmla="*/ 5 w 180"/>
                  <a:gd name="T37" fmla="*/ 2 h 129"/>
                  <a:gd name="T38" fmla="*/ 3 w 180"/>
                  <a:gd name="T39" fmla="*/ 1 h 129"/>
                  <a:gd name="T40" fmla="*/ 3 w 180"/>
                  <a:gd name="T41" fmla="*/ 1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15" name="Freeform 188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3 h 85"/>
                  <a:gd name="T2" fmla="*/ 1 w 206"/>
                  <a:gd name="T3" fmla="*/ 2 h 85"/>
                  <a:gd name="T4" fmla="*/ 2 w 206"/>
                  <a:gd name="T5" fmla="*/ 2 h 85"/>
                  <a:gd name="T6" fmla="*/ 3 w 206"/>
                  <a:gd name="T7" fmla="*/ 1 h 85"/>
                  <a:gd name="T8" fmla="*/ 3 w 206"/>
                  <a:gd name="T9" fmla="*/ 1 h 85"/>
                  <a:gd name="T10" fmla="*/ 3 w 206"/>
                  <a:gd name="T11" fmla="*/ 1 h 85"/>
                  <a:gd name="T12" fmla="*/ 5 w 206"/>
                  <a:gd name="T13" fmla="*/ 0 h 85"/>
                  <a:gd name="T14" fmla="*/ 6 w 206"/>
                  <a:gd name="T15" fmla="*/ 0 h 85"/>
                  <a:gd name="T16" fmla="*/ 6 w 206"/>
                  <a:gd name="T17" fmla="*/ 0 h 85"/>
                  <a:gd name="T18" fmla="*/ 7 w 206"/>
                  <a:gd name="T19" fmla="*/ 0 h 85"/>
                  <a:gd name="T20" fmla="*/ 9 w 206"/>
                  <a:gd name="T21" fmla="*/ 0 h 85"/>
                  <a:gd name="T22" fmla="*/ 9 w 206"/>
                  <a:gd name="T23" fmla="*/ 0 h 85"/>
                  <a:gd name="T24" fmla="*/ 10 w 206"/>
                  <a:gd name="T25" fmla="*/ 0 h 85"/>
                  <a:gd name="T26" fmla="*/ 11 w 206"/>
                  <a:gd name="T27" fmla="*/ 0 h 85"/>
                  <a:gd name="T28" fmla="*/ 12 w 206"/>
                  <a:gd name="T29" fmla="*/ 0 h 85"/>
                  <a:gd name="T30" fmla="*/ 12 w 206"/>
                  <a:gd name="T31" fmla="*/ 1 h 85"/>
                  <a:gd name="T32" fmla="*/ 13 w 206"/>
                  <a:gd name="T33" fmla="*/ 1 h 85"/>
                  <a:gd name="T34" fmla="*/ 13 w 206"/>
                  <a:gd name="T35" fmla="*/ 2 h 85"/>
                  <a:gd name="T36" fmla="*/ 13 w 206"/>
                  <a:gd name="T37" fmla="*/ 3 h 85"/>
                  <a:gd name="T38" fmla="*/ 13 w 206"/>
                  <a:gd name="T39" fmla="*/ 4 h 85"/>
                  <a:gd name="T40" fmla="*/ 12 w 206"/>
                  <a:gd name="T41" fmla="*/ 5 h 85"/>
                  <a:gd name="T42" fmla="*/ 11 w 206"/>
                  <a:gd name="T43" fmla="*/ 5 h 85"/>
                  <a:gd name="T44" fmla="*/ 10 w 206"/>
                  <a:gd name="T45" fmla="*/ 5 h 85"/>
                  <a:gd name="T46" fmla="*/ 9 w 206"/>
                  <a:gd name="T47" fmla="*/ 4 h 85"/>
                  <a:gd name="T48" fmla="*/ 7 w 206"/>
                  <a:gd name="T49" fmla="*/ 3 h 85"/>
                  <a:gd name="T50" fmla="*/ 6 w 206"/>
                  <a:gd name="T51" fmla="*/ 3 h 85"/>
                  <a:gd name="T52" fmla="*/ 6 w 206"/>
                  <a:gd name="T53" fmla="*/ 2 h 85"/>
                  <a:gd name="T54" fmla="*/ 5 w 206"/>
                  <a:gd name="T55" fmla="*/ 2 h 85"/>
                  <a:gd name="T56" fmla="*/ 3 w 206"/>
                  <a:gd name="T57" fmla="*/ 2 h 85"/>
                  <a:gd name="T58" fmla="*/ 2 w 206"/>
                  <a:gd name="T59" fmla="*/ 3 h 85"/>
                  <a:gd name="T60" fmla="*/ 1 w 206"/>
                  <a:gd name="T61" fmla="*/ 3 h 85"/>
                  <a:gd name="T62" fmla="*/ 1 w 206"/>
                  <a:gd name="T63" fmla="*/ 3 h 85"/>
                  <a:gd name="T64" fmla="*/ 0 w 206"/>
                  <a:gd name="T65" fmla="*/ 3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16" name="Freeform 189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2 w 147"/>
                  <a:gd name="T3" fmla="*/ 0 h 95"/>
                  <a:gd name="T4" fmla="*/ 3 w 147"/>
                  <a:gd name="T5" fmla="*/ 0 h 95"/>
                  <a:gd name="T6" fmla="*/ 5 w 147"/>
                  <a:gd name="T7" fmla="*/ 0 h 95"/>
                  <a:gd name="T8" fmla="*/ 6 w 147"/>
                  <a:gd name="T9" fmla="*/ 0 h 95"/>
                  <a:gd name="T10" fmla="*/ 7 w 147"/>
                  <a:gd name="T11" fmla="*/ 1 h 95"/>
                  <a:gd name="T12" fmla="*/ 8 w 147"/>
                  <a:gd name="T13" fmla="*/ 1 h 95"/>
                  <a:gd name="T14" fmla="*/ 9 w 147"/>
                  <a:gd name="T15" fmla="*/ 2 h 95"/>
                  <a:gd name="T16" fmla="*/ 10 w 147"/>
                  <a:gd name="T17" fmla="*/ 3 h 95"/>
                  <a:gd name="T18" fmla="*/ 10 w 147"/>
                  <a:gd name="T19" fmla="*/ 4 h 95"/>
                  <a:gd name="T20" fmla="*/ 9 w 147"/>
                  <a:gd name="T21" fmla="*/ 5 h 95"/>
                  <a:gd name="T22" fmla="*/ 9 w 147"/>
                  <a:gd name="T23" fmla="*/ 5 h 95"/>
                  <a:gd name="T24" fmla="*/ 8 w 147"/>
                  <a:gd name="T25" fmla="*/ 5 h 95"/>
                  <a:gd name="T26" fmla="*/ 7 w 147"/>
                  <a:gd name="T27" fmla="*/ 5 h 95"/>
                  <a:gd name="T28" fmla="*/ 6 w 147"/>
                  <a:gd name="T29" fmla="*/ 5 h 95"/>
                  <a:gd name="T30" fmla="*/ 6 w 147"/>
                  <a:gd name="T31" fmla="*/ 4 h 95"/>
                  <a:gd name="T32" fmla="*/ 5 w 147"/>
                  <a:gd name="T33" fmla="*/ 3 h 95"/>
                  <a:gd name="T34" fmla="*/ 5 w 147"/>
                  <a:gd name="T35" fmla="*/ 2 h 95"/>
                  <a:gd name="T36" fmla="*/ 4 w 147"/>
                  <a:gd name="T37" fmla="*/ 2 h 95"/>
                  <a:gd name="T38" fmla="*/ 4 w 147"/>
                  <a:gd name="T39" fmla="*/ 1 h 95"/>
                  <a:gd name="T40" fmla="*/ 3 w 147"/>
                  <a:gd name="T41" fmla="*/ 1 h 95"/>
                  <a:gd name="T42" fmla="*/ 2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17" name="Freeform 190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1 w 87"/>
                  <a:gd name="T3" fmla="*/ 1 h 154"/>
                  <a:gd name="T4" fmla="*/ 2 w 87"/>
                  <a:gd name="T5" fmla="*/ 1 h 154"/>
                  <a:gd name="T6" fmla="*/ 3 w 87"/>
                  <a:gd name="T7" fmla="*/ 2 h 154"/>
                  <a:gd name="T8" fmla="*/ 4 w 87"/>
                  <a:gd name="T9" fmla="*/ 3 h 154"/>
                  <a:gd name="T10" fmla="*/ 5 w 87"/>
                  <a:gd name="T11" fmla="*/ 5 h 154"/>
                  <a:gd name="T12" fmla="*/ 5 w 87"/>
                  <a:gd name="T13" fmla="*/ 6 h 154"/>
                  <a:gd name="T14" fmla="*/ 5 w 87"/>
                  <a:gd name="T15" fmla="*/ 7 h 154"/>
                  <a:gd name="T16" fmla="*/ 5 w 87"/>
                  <a:gd name="T17" fmla="*/ 9 h 154"/>
                  <a:gd name="T18" fmla="*/ 4 w 87"/>
                  <a:gd name="T19" fmla="*/ 10 h 154"/>
                  <a:gd name="T20" fmla="*/ 3 w 87"/>
                  <a:gd name="T21" fmla="*/ 10 h 154"/>
                  <a:gd name="T22" fmla="*/ 3 w 87"/>
                  <a:gd name="T23" fmla="*/ 10 h 154"/>
                  <a:gd name="T24" fmla="*/ 2 w 87"/>
                  <a:gd name="T25" fmla="*/ 9 h 154"/>
                  <a:gd name="T26" fmla="*/ 1 w 87"/>
                  <a:gd name="T27" fmla="*/ 9 h 154"/>
                  <a:gd name="T28" fmla="*/ 1 w 87"/>
                  <a:gd name="T29" fmla="*/ 7 h 154"/>
                  <a:gd name="T30" fmla="*/ 1 w 87"/>
                  <a:gd name="T31" fmla="*/ 6 h 154"/>
                  <a:gd name="T32" fmla="*/ 1 w 87"/>
                  <a:gd name="T33" fmla="*/ 5 h 154"/>
                  <a:gd name="T34" fmla="*/ 2 w 87"/>
                  <a:gd name="T35" fmla="*/ 5 h 154"/>
                  <a:gd name="T36" fmla="*/ 1 w 87"/>
                  <a:gd name="T37" fmla="*/ 3 h 154"/>
                  <a:gd name="T38" fmla="*/ 1 w 87"/>
                  <a:gd name="T39" fmla="*/ 2 h 154"/>
                  <a:gd name="T40" fmla="*/ 1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18" name="Freeform 191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4 h 69"/>
                  <a:gd name="T2" fmla="*/ 1 w 161"/>
                  <a:gd name="T3" fmla="*/ 3 h 69"/>
                  <a:gd name="T4" fmla="*/ 2 w 161"/>
                  <a:gd name="T5" fmla="*/ 2 h 69"/>
                  <a:gd name="T6" fmla="*/ 4 w 161"/>
                  <a:gd name="T7" fmla="*/ 1 h 69"/>
                  <a:gd name="T8" fmla="*/ 5 w 161"/>
                  <a:gd name="T9" fmla="*/ 0 h 69"/>
                  <a:gd name="T10" fmla="*/ 6 w 161"/>
                  <a:gd name="T11" fmla="*/ 0 h 69"/>
                  <a:gd name="T12" fmla="*/ 7 w 161"/>
                  <a:gd name="T13" fmla="*/ 0 h 69"/>
                  <a:gd name="T14" fmla="*/ 9 w 161"/>
                  <a:gd name="T15" fmla="*/ 0 h 69"/>
                  <a:gd name="T16" fmla="*/ 10 w 161"/>
                  <a:gd name="T17" fmla="*/ 0 h 69"/>
                  <a:gd name="T18" fmla="*/ 10 w 161"/>
                  <a:gd name="T19" fmla="*/ 1 h 69"/>
                  <a:gd name="T20" fmla="*/ 11 w 161"/>
                  <a:gd name="T21" fmla="*/ 2 h 69"/>
                  <a:gd name="T22" fmla="*/ 10 w 161"/>
                  <a:gd name="T23" fmla="*/ 2 h 69"/>
                  <a:gd name="T24" fmla="*/ 10 w 161"/>
                  <a:gd name="T25" fmla="*/ 3 h 69"/>
                  <a:gd name="T26" fmla="*/ 9 w 161"/>
                  <a:gd name="T27" fmla="*/ 3 h 69"/>
                  <a:gd name="T28" fmla="*/ 8 w 161"/>
                  <a:gd name="T29" fmla="*/ 4 h 69"/>
                  <a:gd name="T30" fmla="*/ 7 w 161"/>
                  <a:gd name="T31" fmla="*/ 3 h 69"/>
                  <a:gd name="T32" fmla="*/ 6 w 161"/>
                  <a:gd name="T33" fmla="*/ 3 h 69"/>
                  <a:gd name="T34" fmla="*/ 5 w 161"/>
                  <a:gd name="T35" fmla="*/ 3 h 69"/>
                  <a:gd name="T36" fmla="*/ 4 w 161"/>
                  <a:gd name="T37" fmla="*/ 2 h 69"/>
                  <a:gd name="T38" fmla="*/ 3 w 161"/>
                  <a:gd name="T39" fmla="*/ 3 h 69"/>
                  <a:gd name="T40" fmla="*/ 3 w 161"/>
                  <a:gd name="T41" fmla="*/ 3 h 69"/>
                  <a:gd name="T42" fmla="*/ 2 w 161"/>
                  <a:gd name="T43" fmla="*/ 3 h 69"/>
                  <a:gd name="T44" fmla="*/ 1 w 161"/>
                  <a:gd name="T45" fmla="*/ 4 h 69"/>
                  <a:gd name="T46" fmla="*/ 1 w 161"/>
                  <a:gd name="T47" fmla="*/ 4 h 69"/>
                  <a:gd name="T48" fmla="*/ 0 w 161"/>
                  <a:gd name="T49" fmla="*/ 4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19" name="Freeform 192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8 h 133"/>
                  <a:gd name="T2" fmla="*/ 1 w 114"/>
                  <a:gd name="T3" fmla="*/ 6 h 133"/>
                  <a:gd name="T4" fmla="*/ 1 w 114"/>
                  <a:gd name="T5" fmla="*/ 5 h 133"/>
                  <a:gd name="T6" fmla="*/ 1 w 114"/>
                  <a:gd name="T7" fmla="*/ 4 h 133"/>
                  <a:gd name="T8" fmla="*/ 2 w 114"/>
                  <a:gd name="T9" fmla="*/ 2 h 133"/>
                  <a:gd name="T10" fmla="*/ 3 w 114"/>
                  <a:gd name="T11" fmla="*/ 1 h 133"/>
                  <a:gd name="T12" fmla="*/ 4 w 114"/>
                  <a:gd name="T13" fmla="*/ 0 h 133"/>
                  <a:gd name="T14" fmla="*/ 5 w 114"/>
                  <a:gd name="T15" fmla="*/ 0 h 133"/>
                  <a:gd name="T16" fmla="*/ 6 w 114"/>
                  <a:gd name="T17" fmla="*/ 0 h 133"/>
                  <a:gd name="T18" fmla="*/ 7 w 114"/>
                  <a:gd name="T19" fmla="*/ 0 h 133"/>
                  <a:gd name="T20" fmla="*/ 7 w 114"/>
                  <a:gd name="T21" fmla="*/ 0 h 133"/>
                  <a:gd name="T22" fmla="*/ 7 w 114"/>
                  <a:gd name="T23" fmla="*/ 1 h 133"/>
                  <a:gd name="T24" fmla="*/ 7 w 114"/>
                  <a:gd name="T25" fmla="*/ 2 h 133"/>
                  <a:gd name="T26" fmla="*/ 7 w 114"/>
                  <a:gd name="T27" fmla="*/ 2 h 133"/>
                  <a:gd name="T28" fmla="*/ 6 w 114"/>
                  <a:gd name="T29" fmla="*/ 3 h 133"/>
                  <a:gd name="T30" fmla="*/ 6 w 114"/>
                  <a:gd name="T31" fmla="*/ 4 h 133"/>
                  <a:gd name="T32" fmla="*/ 4 w 114"/>
                  <a:gd name="T33" fmla="*/ 4 h 133"/>
                  <a:gd name="T34" fmla="*/ 4 w 114"/>
                  <a:gd name="T35" fmla="*/ 4 h 133"/>
                  <a:gd name="T36" fmla="*/ 3 w 114"/>
                  <a:gd name="T37" fmla="*/ 4 h 133"/>
                  <a:gd name="T38" fmla="*/ 2 w 114"/>
                  <a:gd name="T39" fmla="*/ 5 h 133"/>
                  <a:gd name="T40" fmla="*/ 2 w 114"/>
                  <a:gd name="T41" fmla="*/ 6 h 133"/>
                  <a:gd name="T42" fmla="*/ 1 w 114"/>
                  <a:gd name="T43" fmla="*/ 7 h 133"/>
                  <a:gd name="T44" fmla="*/ 1 w 114"/>
                  <a:gd name="T45" fmla="*/ 7 h 133"/>
                  <a:gd name="T46" fmla="*/ 1 w 114"/>
                  <a:gd name="T47" fmla="*/ 8 h 133"/>
                  <a:gd name="T48" fmla="*/ 0 w 114"/>
                  <a:gd name="T49" fmla="*/ 8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20" name="Freeform 193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1 h 163"/>
                  <a:gd name="T2" fmla="*/ 1 w 70"/>
                  <a:gd name="T3" fmla="*/ 10 h 163"/>
                  <a:gd name="T4" fmla="*/ 1 w 70"/>
                  <a:gd name="T5" fmla="*/ 8 h 163"/>
                  <a:gd name="T6" fmla="*/ 1 w 70"/>
                  <a:gd name="T7" fmla="*/ 7 h 163"/>
                  <a:gd name="T8" fmla="*/ 0 w 70"/>
                  <a:gd name="T9" fmla="*/ 5 h 163"/>
                  <a:gd name="T10" fmla="*/ 0 w 70"/>
                  <a:gd name="T11" fmla="*/ 4 h 163"/>
                  <a:gd name="T12" fmla="*/ 1 w 70"/>
                  <a:gd name="T13" fmla="*/ 3 h 163"/>
                  <a:gd name="T14" fmla="*/ 1 w 70"/>
                  <a:gd name="T15" fmla="*/ 2 h 163"/>
                  <a:gd name="T16" fmla="*/ 1 w 70"/>
                  <a:gd name="T17" fmla="*/ 1 h 163"/>
                  <a:gd name="T18" fmla="*/ 2 w 70"/>
                  <a:gd name="T19" fmla="*/ 0 h 163"/>
                  <a:gd name="T20" fmla="*/ 3 w 70"/>
                  <a:gd name="T21" fmla="*/ 1 h 163"/>
                  <a:gd name="T22" fmla="*/ 4 w 70"/>
                  <a:gd name="T23" fmla="*/ 1 h 163"/>
                  <a:gd name="T24" fmla="*/ 4 w 70"/>
                  <a:gd name="T25" fmla="*/ 2 h 163"/>
                  <a:gd name="T26" fmla="*/ 4 w 70"/>
                  <a:gd name="T27" fmla="*/ 3 h 163"/>
                  <a:gd name="T28" fmla="*/ 4 w 70"/>
                  <a:gd name="T29" fmla="*/ 3 h 163"/>
                  <a:gd name="T30" fmla="*/ 3 w 70"/>
                  <a:gd name="T31" fmla="*/ 4 h 163"/>
                  <a:gd name="T32" fmla="*/ 3 w 70"/>
                  <a:gd name="T33" fmla="*/ 5 h 163"/>
                  <a:gd name="T34" fmla="*/ 2 w 70"/>
                  <a:gd name="T35" fmla="*/ 7 h 163"/>
                  <a:gd name="T36" fmla="*/ 1 w 70"/>
                  <a:gd name="T37" fmla="*/ 8 h 163"/>
                  <a:gd name="T38" fmla="*/ 1 w 70"/>
                  <a:gd name="T39" fmla="*/ 10 h 163"/>
                  <a:gd name="T40" fmla="*/ 1 w 70"/>
                  <a:gd name="T41" fmla="*/ 1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21" name="Freeform 194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1 w 361"/>
                  <a:gd name="T9" fmla="*/ 1 h 348"/>
                  <a:gd name="T10" fmla="*/ 2 w 361"/>
                  <a:gd name="T11" fmla="*/ 1 h 348"/>
                  <a:gd name="T12" fmla="*/ 4 w 361"/>
                  <a:gd name="T13" fmla="*/ 1 h 348"/>
                  <a:gd name="T14" fmla="*/ 6 w 361"/>
                  <a:gd name="T15" fmla="*/ 1 h 348"/>
                  <a:gd name="T16" fmla="*/ 8 w 361"/>
                  <a:gd name="T17" fmla="*/ 3 h 348"/>
                  <a:gd name="T18" fmla="*/ 10 w 361"/>
                  <a:gd name="T19" fmla="*/ 3 h 348"/>
                  <a:gd name="T20" fmla="*/ 12 w 361"/>
                  <a:gd name="T21" fmla="*/ 5 h 348"/>
                  <a:gd name="T22" fmla="*/ 14 w 361"/>
                  <a:gd name="T23" fmla="*/ 6 h 348"/>
                  <a:gd name="T24" fmla="*/ 16 w 361"/>
                  <a:gd name="T25" fmla="*/ 7 h 348"/>
                  <a:gd name="T26" fmla="*/ 18 w 361"/>
                  <a:gd name="T27" fmla="*/ 10 h 348"/>
                  <a:gd name="T28" fmla="*/ 19 w 361"/>
                  <a:gd name="T29" fmla="*/ 11 h 348"/>
                  <a:gd name="T30" fmla="*/ 21 w 361"/>
                  <a:gd name="T31" fmla="*/ 13 h 348"/>
                  <a:gd name="T32" fmla="*/ 22 w 361"/>
                  <a:gd name="T33" fmla="*/ 15 h 348"/>
                  <a:gd name="T34" fmla="*/ 22 w 361"/>
                  <a:gd name="T35" fmla="*/ 17 h 348"/>
                  <a:gd name="T36" fmla="*/ 22 w 361"/>
                  <a:gd name="T37" fmla="*/ 18 h 348"/>
                  <a:gd name="T38" fmla="*/ 22 w 361"/>
                  <a:gd name="T39" fmla="*/ 19 h 348"/>
                  <a:gd name="T40" fmla="*/ 21 w 361"/>
                  <a:gd name="T41" fmla="*/ 20 h 348"/>
                  <a:gd name="T42" fmla="*/ 21 w 361"/>
                  <a:gd name="T43" fmla="*/ 21 h 348"/>
                  <a:gd name="T44" fmla="*/ 20 w 361"/>
                  <a:gd name="T45" fmla="*/ 22 h 348"/>
                  <a:gd name="T46" fmla="*/ 20 w 361"/>
                  <a:gd name="T47" fmla="*/ 22 h 348"/>
                  <a:gd name="T48" fmla="*/ 20 w 361"/>
                  <a:gd name="T49" fmla="*/ 22 h 348"/>
                  <a:gd name="T50" fmla="*/ 20 w 361"/>
                  <a:gd name="T51" fmla="*/ 22 h 348"/>
                  <a:gd name="T52" fmla="*/ 20 w 361"/>
                  <a:gd name="T53" fmla="*/ 22 h 348"/>
                  <a:gd name="T54" fmla="*/ 20 w 361"/>
                  <a:gd name="T55" fmla="*/ 21 h 348"/>
                  <a:gd name="T56" fmla="*/ 21 w 361"/>
                  <a:gd name="T57" fmla="*/ 20 h 348"/>
                  <a:gd name="T58" fmla="*/ 21 w 361"/>
                  <a:gd name="T59" fmla="*/ 20 h 348"/>
                  <a:gd name="T60" fmla="*/ 21 w 361"/>
                  <a:gd name="T61" fmla="*/ 18 h 348"/>
                  <a:gd name="T62" fmla="*/ 21 w 361"/>
                  <a:gd name="T63" fmla="*/ 17 h 348"/>
                  <a:gd name="T64" fmla="*/ 21 w 361"/>
                  <a:gd name="T65" fmla="*/ 15 h 348"/>
                  <a:gd name="T66" fmla="*/ 20 w 361"/>
                  <a:gd name="T67" fmla="*/ 13 h 348"/>
                  <a:gd name="T68" fmla="*/ 19 w 361"/>
                  <a:gd name="T69" fmla="*/ 12 h 348"/>
                  <a:gd name="T70" fmla="*/ 17 w 361"/>
                  <a:gd name="T71" fmla="*/ 11 h 348"/>
                  <a:gd name="T72" fmla="*/ 15 w 361"/>
                  <a:gd name="T73" fmla="*/ 9 h 348"/>
                  <a:gd name="T74" fmla="*/ 12 w 361"/>
                  <a:gd name="T75" fmla="*/ 6 h 348"/>
                  <a:gd name="T76" fmla="*/ 9 w 361"/>
                  <a:gd name="T77" fmla="*/ 5 h 348"/>
                  <a:gd name="T78" fmla="*/ 5 w 361"/>
                  <a:gd name="T79" fmla="*/ 3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22" name="Freeform 195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2 w 126"/>
                  <a:gd name="T1" fmla="*/ 0 h 343"/>
                  <a:gd name="T2" fmla="*/ 1 w 126"/>
                  <a:gd name="T3" fmla="*/ 1 h 343"/>
                  <a:gd name="T4" fmla="*/ 1 w 126"/>
                  <a:gd name="T5" fmla="*/ 4 h 343"/>
                  <a:gd name="T6" fmla="*/ 0 w 126"/>
                  <a:gd name="T7" fmla="*/ 7 h 343"/>
                  <a:gd name="T8" fmla="*/ 1 w 126"/>
                  <a:gd name="T9" fmla="*/ 10 h 343"/>
                  <a:gd name="T10" fmla="*/ 2 w 126"/>
                  <a:gd name="T11" fmla="*/ 14 h 343"/>
                  <a:gd name="T12" fmla="*/ 3 w 126"/>
                  <a:gd name="T13" fmla="*/ 17 h 343"/>
                  <a:gd name="T14" fmla="*/ 5 w 126"/>
                  <a:gd name="T15" fmla="*/ 19 h 343"/>
                  <a:gd name="T16" fmla="*/ 8 w 126"/>
                  <a:gd name="T17" fmla="*/ 21 h 343"/>
                  <a:gd name="T18" fmla="*/ 8 w 126"/>
                  <a:gd name="T19" fmla="*/ 21 h 343"/>
                  <a:gd name="T20" fmla="*/ 8 w 126"/>
                  <a:gd name="T21" fmla="*/ 20 h 343"/>
                  <a:gd name="T22" fmla="*/ 7 w 126"/>
                  <a:gd name="T23" fmla="*/ 20 h 343"/>
                  <a:gd name="T24" fmla="*/ 6 w 126"/>
                  <a:gd name="T25" fmla="*/ 19 h 343"/>
                  <a:gd name="T26" fmla="*/ 5 w 126"/>
                  <a:gd name="T27" fmla="*/ 18 h 343"/>
                  <a:gd name="T28" fmla="*/ 4 w 126"/>
                  <a:gd name="T29" fmla="*/ 16 h 343"/>
                  <a:gd name="T30" fmla="*/ 3 w 126"/>
                  <a:gd name="T31" fmla="*/ 15 h 343"/>
                  <a:gd name="T32" fmla="*/ 2 w 126"/>
                  <a:gd name="T33" fmla="*/ 13 h 343"/>
                  <a:gd name="T34" fmla="*/ 2 w 126"/>
                  <a:gd name="T35" fmla="*/ 11 h 343"/>
                  <a:gd name="T36" fmla="*/ 1 w 126"/>
                  <a:gd name="T37" fmla="*/ 9 h 343"/>
                  <a:gd name="T38" fmla="*/ 1 w 126"/>
                  <a:gd name="T39" fmla="*/ 6 h 343"/>
                  <a:gd name="T40" fmla="*/ 1 w 126"/>
                  <a:gd name="T41" fmla="*/ 4 h 343"/>
                  <a:gd name="T42" fmla="*/ 2 w 126"/>
                  <a:gd name="T43" fmla="*/ 2 h 343"/>
                  <a:gd name="T44" fmla="*/ 2 w 126"/>
                  <a:gd name="T45" fmla="*/ 1 h 343"/>
                  <a:gd name="T46" fmla="*/ 2 w 126"/>
                  <a:gd name="T47" fmla="*/ 0 h 343"/>
                  <a:gd name="T48" fmla="*/ 2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23" name="Freeform 196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20 w 332"/>
                  <a:gd name="T1" fmla="*/ 10 h 160"/>
                  <a:gd name="T2" fmla="*/ 20 w 332"/>
                  <a:gd name="T3" fmla="*/ 10 h 160"/>
                  <a:gd name="T4" fmla="*/ 19 w 332"/>
                  <a:gd name="T5" fmla="*/ 9 h 160"/>
                  <a:gd name="T6" fmla="*/ 19 w 332"/>
                  <a:gd name="T7" fmla="*/ 7 h 160"/>
                  <a:gd name="T8" fmla="*/ 18 w 332"/>
                  <a:gd name="T9" fmla="*/ 6 h 160"/>
                  <a:gd name="T10" fmla="*/ 17 w 332"/>
                  <a:gd name="T11" fmla="*/ 5 h 160"/>
                  <a:gd name="T12" fmla="*/ 15 w 332"/>
                  <a:gd name="T13" fmla="*/ 3 h 160"/>
                  <a:gd name="T14" fmla="*/ 14 w 332"/>
                  <a:gd name="T15" fmla="*/ 3 h 160"/>
                  <a:gd name="T16" fmla="*/ 12 w 332"/>
                  <a:gd name="T17" fmla="*/ 3 h 160"/>
                  <a:gd name="T18" fmla="*/ 11 w 332"/>
                  <a:gd name="T19" fmla="*/ 1 h 160"/>
                  <a:gd name="T20" fmla="*/ 9 w 332"/>
                  <a:gd name="T21" fmla="*/ 1 h 160"/>
                  <a:gd name="T22" fmla="*/ 8 w 332"/>
                  <a:gd name="T23" fmla="*/ 1 h 160"/>
                  <a:gd name="T24" fmla="*/ 6 w 332"/>
                  <a:gd name="T25" fmla="*/ 0 h 160"/>
                  <a:gd name="T26" fmla="*/ 4 w 332"/>
                  <a:gd name="T27" fmla="*/ 0 h 160"/>
                  <a:gd name="T28" fmla="*/ 3 w 332"/>
                  <a:gd name="T29" fmla="*/ 1 h 160"/>
                  <a:gd name="T30" fmla="*/ 1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2 w 332"/>
                  <a:gd name="T39" fmla="*/ 1 h 160"/>
                  <a:gd name="T40" fmla="*/ 3 w 332"/>
                  <a:gd name="T41" fmla="*/ 1 h 160"/>
                  <a:gd name="T42" fmla="*/ 4 w 332"/>
                  <a:gd name="T43" fmla="*/ 1 h 160"/>
                  <a:gd name="T44" fmla="*/ 6 w 332"/>
                  <a:gd name="T45" fmla="*/ 1 h 160"/>
                  <a:gd name="T46" fmla="*/ 8 w 332"/>
                  <a:gd name="T47" fmla="*/ 1 h 160"/>
                  <a:gd name="T48" fmla="*/ 9 w 332"/>
                  <a:gd name="T49" fmla="*/ 1 h 160"/>
                  <a:gd name="T50" fmla="*/ 12 w 332"/>
                  <a:gd name="T51" fmla="*/ 3 h 160"/>
                  <a:gd name="T52" fmla="*/ 14 w 332"/>
                  <a:gd name="T53" fmla="*/ 3 h 160"/>
                  <a:gd name="T54" fmla="*/ 15 w 332"/>
                  <a:gd name="T55" fmla="*/ 5 h 160"/>
                  <a:gd name="T56" fmla="*/ 17 w 332"/>
                  <a:gd name="T57" fmla="*/ 6 h 160"/>
                  <a:gd name="T58" fmla="*/ 18 w 332"/>
                  <a:gd name="T59" fmla="*/ 7 h 160"/>
                  <a:gd name="T60" fmla="*/ 19 w 332"/>
                  <a:gd name="T61" fmla="*/ 9 h 160"/>
                  <a:gd name="T62" fmla="*/ 20 w 332"/>
                  <a:gd name="T63" fmla="*/ 10 h 160"/>
                  <a:gd name="T64" fmla="*/ 20 w 332"/>
                  <a:gd name="T65" fmla="*/ 1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24" name="Freeform 197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20 w 373"/>
                  <a:gd name="T1" fmla="*/ 84 h 1340"/>
                  <a:gd name="T2" fmla="*/ 15 w 373"/>
                  <a:gd name="T3" fmla="*/ 83 h 1340"/>
                  <a:gd name="T4" fmla="*/ 10 w 373"/>
                  <a:gd name="T5" fmla="*/ 82 h 1340"/>
                  <a:gd name="T6" fmla="*/ 6 w 373"/>
                  <a:gd name="T7" fmla="*/ 80 h 1340"/>
                  <a:gd name="T8" fmla="*/ 3 w 373"/>
                  <a:gd name="T9" fmla="*/ 76 h 1340"/>
                  <a:gd name="T10" fmla="*/ 2 w 373"/>
                  <a:gd name="T11" fmla="*/ 71 h 1340"/>
                  <a:gd name="T12" fmla="*/ 4 w 373"/>
                  <a:gd name="T13" fmla="*/ 63 h 1340"/>
                  <a:gd name="T14" fmla="*/ 8 w 373"/>
                  <a:gd name="T15" fmla="*/ 54 h 1340"/>
                  <a:gd name="T16" fmla="*/ 15 w 373"/>
                  <a:gd name="T17" fmla="*/ 43 h 1340"/>
                  <a:gd name="T18" fmla="*/ 19 w 373"/>
                  <a:gd name="T19" fmla="*/ 35 h 1340"/>
                  <a:gd name="T20" fmla="*/ 22 w 373"/>
                  <a:gd name="T21" fmla="*/ 26 h 1340"/>
                  <a:gd name="T22" fmla="*/ 23 w 373"/>
                  <a:gd name="T23" fmla="*/ 20 h 1340"/>
                  <a:gd name="T24" fmla="*/ 22 w 373"/>
                  <a:gd name="T25" fmla="*/ 13 h 1340"/>
                  <a:gd name="T26" fmla="*/ 20 w 373"/>
                  <a:gd name="T27" fmla="*/ 9 h 1340"/>
                  <a:gd name="T28" fmla="*/ 17 w 373"/>
                  <a:gd name="T29" fmla="*/ 5 h 1340"/>
                  <a:gd name="T30" fmla="*/ 13 w 373"/>
                  <a:gd name="T31" fmla="*/ 1 h 1340"/>
                  <a:gd name="T32" fmla="*/ 10 w 373"/>
                  <a:gd name="T33" fmla="*/ 1 h 1340"/>
                  <a:gd name="T34" fmla="*/ 7 w 373"/>
                  <a:gd name="T35" fmla="*/ 1 h 1340"/>
                  <a:gd name="T36" fmla="*/ 5 w 373"/>
                  <a:gd name="T37" fmla="*/ 1 h 1340"/>
                  <a:gd name="T38" fmla="*/ 3 w 373"/>
                  <a:gd name="T39" fmla="*/ 3 h 1340"/>
                  <a:gd name="T40" fmla="*/ 2 w 373"/>
                  <a:gd name="T41" fmla="*/ 3 h 1340"/>
                  <a:gd name="T42" fmla="*/ 1 w 373"/>
                  <a:gd name="T43" fmla="*/ 5 h 1340"/>
                  <a:gd name="T44" fmla="*/ 0 w 373"/>
                  <a:gd name="T45" fmla="*/ 6 h 1340"/>
                  <a:gd name="T46" fmla="*/ 0 w 373"/>
                  <a:gd name="T47" fmla="*/ 7 h 1340"/>
                  <a:gd name="T48" fmla="*/ 0 w 373"/>
                  <a:gd name="T49" fmla="*/ 7 h 1340"/>
                  <a:gd name="T50" fmla="*/ 0 w 373"/>
                  <a:gd name="T51" fmla="*/ 6 h 1340"/>
                  <a:gd name="T52" fmla="*/ 1 w 373"/>
                  <a:gd name="T53" fmla="*/ 5 h 1340"/>
                  <a:gd name="T54" fmla="*/ 2 w 373"/>
                  <a:gd name="T55" fmla="*/ 5 h 1340"/>
                  <a:gd name="T56" fmla="*/ 4 w 373"/>
                  <a:gd name="T57" fmla="*/ 3 h 1340"/>
                  <a:gd name="T58" fmla="*/ 6 w 373"/>
                  <a:gd name="T59" fmla="*/ 3 h 1340"/>
                  <a:gd name="T60" fmla="*/ 8 w 373"/>
                  <a:gd name="T61" fmla="*/ 1 h 1340"/>
                  <a:gd name="T62" fmla="*/ 10 w 373"/>
                  <a:gd name="T63" fmla="*/ 1 h 1340"/>
                  <a:gd name="T64" fmla="*/ 13 w 373"/>
                  <a:gd name="T65" fmla="*/ 3 h 1340"/>
                  <a:gd name="T66" fmla="*/ 15 w 373"/>
                  <a:gd name="T67" fmla="*/ 5 h 1340"/>
                  <a:gd name="T68" fmla="*/ 18 w 373"/>
                  <a:gd name="T69" fmla="*/ 7 h 1340"/>
                  <a:gd name="T70" fmla="*/ 20 w 373"/>
                  <a:gd name="T71" fmla="*/ 10 h 1340"/>
                  <a:gd name="T72" fmla="*/ 21 w 373"/>
                  <a:gd name="T73" fmla="*/ 14 h 1340"/>
                  <a:gd name="T74" fmla="*/ 22 w 373"/>
                  <a:gd name="T75" fmla="*/ 20 h 1340"/>
                  <a:gd name="T76" fmla="*/ 22 w 373"/>
                  <a:gd name="T77" fmla="*/ 25 h 1340"/>
                  <a:gd name="T78" fmla="*/ 20 w 373"/>
                  <a:gd name="T79" fmla="*/ 31 h 1340"/>
                  <a:gd name="T80" fmla="*/ 16 w 373"/>
                  <a:gd name="T81" fmla="*/ 39 h 1340"/>
                  <a:gd name="T82" fmla="*/ 12 w 373"/>
                  <a:gd name="T83" fmla="*/ 44 h 1340"/>
                  <a:gd name="T84" fmla="*/ 9 w 373"/>
                  <a:gd name="T85" fmla="*/ 50 h 1340"/>
                  <a:gd name="T86" fmla="*/ 5 w 373"/>
                  <a:gd name="T87" fmla="*/ 56 h 1340"/>
                  <a:gd name="T88" fmla="*/ 3 w 373"/>
                  <a:gd name="T89" fmla="*/ 61 h 1340"/>
                  <a:gd name="T90" fmla="*/ 1 w 373"/>
                  <a:gd name="T91" fmla="*/ 67 h 1340"/>
                  <a:gd name="T92" fmla="*/ 0 w 373"/>
                  <a:gd name="T93" fmla="*/ 71 h 1340"/>
                  <a:gd name="T94" fmla="*/ 1 w 373"/>
                  <a:gd name="T95" fmla="*/ 75 h 1340"/>
                  <a:gd name="T96" fmla="*/ 3 w 373"/>
                  <a:gd name="T97" fmla="*/ 79 h 1340"/>
                  <a:gd name="T98" fmla="*/ 6 w 373"/>
                  <a:gd name="T99" fmla="*/ 81 h 1340"/>
                  <a:gd name="T100" fmla="*/ 9 w 373"/>
                  <a:gd name="T101" fmla="*/ 83 h 1340"/>
                  <a:gd name="T102" fmla="*/ 13 w 373"/>
                  <a:gd name="T103" fmla="*/ 84 h 1340"/>
                  <a:gd name="T104" fmla="*/ 16 w 373"/>
                  <a:gd name="T105" fmla="*/ 84 h 1340"/>
                  <a:gd name="T106" fmla="*/ 19 w 373"/>
                  <a:gd name="T107" fmla="*/ 84 h 1340"/>
                  <a:gd name="T108" fmla="*/ 21 w 373"/>
                  <a:gd name="T109" fmla="*/ 84 h 1340"/>
                  <a:gd name="T110" fmla="*/ 23 w 373"/>
                  <a:gd name="T111" fmla="*/ 84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25" name="Freeform 198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7 w 110"/>
                  <a:gd name="T1" fmla="*/ 4 h 123"/>
                  <a:gd name="T2" fmla="*/ 7 w 110"/>
                  <a:gd name="T3" fmla="*/ 4 h 123"/>
                  <a:gd name="T4" fmla="*/ 7 w 110"/>
                  <a:gd name="T5" fmla="*/ 3 h 123"/>
                  <a:gd name="T6" fmla="*/ 7 w 110"/>
                  <a:gd name="T7" fmla="*/ 3 h 123"/>
                  <a:gd name="T8" fmla="*/ 7 w 110"/>
                  <a:gd name="T9" fmla="*/ 2 h 123"/>
                  <a:gd name="T10" fmla="*/ 7 w 110"/>
                  <a:gd name="T11" fmla="*/ 2 h 123"/>
                  <a:gd name="T12" fmla="*/ 6 w 110"/>
                  <a:gd name="T13" fmla="*/ 2 h 123"/>
                  <a:gd name="T14" fmla="*/ 6 w 110"/>
                  <a:gd name="T15" fmla="*/ 2 h 123"/>
                  <a:gd name="T16" fmla="*/ 5 w 110"/>
                  <a:gd name="T17" fmla="*/ 2 h 123"/>
                  <a:gd name="T18" fmla="*/ 5 w 110"/>
                  <a:gd name="T19" fmla="*/ 1 h 123"/>
                  <a:gd name="T20" fmla="*/ 5 w 110"/>
                  <a:gd name="T21" fmla="*/ 1 h 123"/>
                  <a:gd name="T22" fmla="*/ 3 w 110"/>
                  <a:gd name="T23" fmla="*/ 1 h 123"/>
                  <a:gd name="T24" fmla="*/ 3 w 110"/>
                  <a:gd name="T25" fmla="*/ 0 h 123"/>
                  <a:gd name="T26" fmla="*/ 3 w 110"/>
                  <a:gd name="T27" fmla="*/ 1 h 123"/>
                  <a:gd name="T28" fmla="*/ 3 w 110"/>
                  <a:gd name="T29" fmla="*/ 1 h 123"/>
                  <a:gd name="T30" fmla="*/ 3 w 110"/>
                  <a:gd name="T31" fmla="*/ 1 h 123"/>
                  <a:gd name="T32" fmla="*/ 3 w 110"/>
                  <a:gd name="T33" fmla="*/ 2 h 123"/>
                  <a:gd name="T34" fmla="*/ 2 w 110"/>
                  <a:gd name="T35" fmla="*/ 2 h 123"/>
                  <a:gd name="T36" fmla="*/ 2 w 110"/>
                  <a:gd name="T37" fmla="*/ 2 h 123"/>
                  <a:gd name="T38" fmla="*/ 1 w 110"/>
                  <a:gd name="T39" fmla="*/ 2 h 123"/>
                  <a:gd name="T40" fmla="*/ 1 w 110"/>
                  <a:gd name="T41" fmla="*/ 2 h 123"/>
                  <a:gd name="T42" fmla="*/ 1 w 110"/>
                  <a:gd name="T43" fmla="*/ 3 h 123"/>
                  <a:gd name="T44" fmla="*/ 1 w 110"/>
                  <a:gd name="T45" fmla="*/ 3 h 123"/>
                  <a:gd name="T46" fmla="*/ 1 w 110"/>
                  <a:gd name="T47" fmla="*/ 4 h 123"/>
                  <a:gd name="T48" fmla="*/ 1 w 110"/>
                  <a:gd name="T49" fmla="*/ 4 h 123"/>
                  <a:gd name="T50" fmla="*/ 1 w 110"/>
                  <a:gd name="T51" fmla="*/ 5 h 123"/>
                  <a:gd name="T52" fmla="*/ 0 w 110"/>
                  <a:gd name="T53" fmla="*/ 5 h 123"/>
                  <a:gd name="T54" fmla="*/ 0 w 110"/>
                  <a:gd name="T55" fmla="*/ 6 h 123"/>
                  <a:gd name="T56" fmla="*/ 1 w 110"/>
                  <a:gd name="T57" fmla="*/ 6 h 123"/>
                  <a:gd name="T58" fmla="*/ 1 w 110"/>
                  <a:gd name="T59" fmla="*/ 7 h 123"/>
                  <a:gd name="T60" fmla="*/ 1 w 110"/>
                  <a:gd name="T61" fmla="*/ 7 h 123"/>
                  <a:gd name="T62" fmla="*/ 2 w 110"/>
                  <a:gd name="T63" fmla="*/ 7 h 123"/>
                  <a:gd name="T64" fmla="*/ 3 w 110"/>
                  <a:gd name="T65" fmla="*/ 7 h 123"/>
                  <a:gd name="T66" fmla="*/ 3 w 110"/>
                  <a:gd name="T67" fmla="*/ 7 h 123"/>
                  <a:gd name="T68" fmla="*/ 3 w 110"/>
                  <a:gd name="T69" fmla="*/ 8 h 123"/>
                  <a:gd name="T70" fmla="*/ 3 w 110"/>
                  <a:gd name="T71" fmla="*/ 8 h 123"/>
                  <a:gd name="T72" fmla="*/ 3 w 110"/>
                  <a:gd name="T73" fmla="*/ 8 h 123"/>
                  <a:gd name="T74" fmla="*/ 3 w 110"/>
                  <a:gd name="T75" fmla="*/ 8 h 123"/>
                  <a:gd name="T76" fmla="*/ 5 w 110"/>
                  <a:gd name="T77" fmla="*/ 8 h 123"/>
                  <a:gd name="T78" fmla="*/ 5 w 110"/>
                  <a:gd name="T79" fmla="*/ 7 h 123"/>
                  <a:gd name="T80" fmla="*/ 5 w 110"/>
                  <a:gd name="T81" fmla="*/ 7 h 123"/>
                  <a:gd name="T82" fmla="*/ 6 w 110"/>
                  <a:gd name="T83" fmla="*/ 7 h 123"/>
                  <a:gd name="T84" fmla="*/ 6 w 110"/>
                  <a:gd name="T85" fmla="*/ 7 h 123"/>
                  <a:gd name="T86" fmla="*/ 7 w 110"/>
                  <a:gd name="T87" fmla="*/ 7 h 123"/>
                  <a:gd name="T88" fmla="*/ 7 w 110"/>
                  <a:gd name="T89" fmla="*/ 6 h 123"/>
                  <a:gd name="T90" fmla="*/ 7 w 110"/>
                  <a:gd name="T91" fmla="*/ 6 h 123"/>
                  <a:gd name="T92" fmla="*/ 7 w 110"/>
                  <a:gd name="T93" fmla="*/ 5 h 123"/>
                  <a:gd name="T94" fmla="*/ 7 w 110"/>
                  <a:gd name="T95" fmla="*/ 5 h 123"/>
                  <a:gd name="T96" fmla="*/ 7 w 110"/>
                  <a:gd name="T97" fmla="*/ 4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26" name="Freeform 199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2 h 33"/>
                  <a:gd name="T2" fmla="*/ 1 w 31"/>
                  <a:gd name="T3" fmla="*/ 2 h 33"/>
                  <a:gd name="T4" fmla="*/ 1 w 31"/>
                  <a:gd name="T5" fmla="*/ 1 h 33"/>
                  <a:gd name="T6" fmla="*/ 1 w 31"/>
                  <a:gd name="T7" fmla="*/ 1 h 33"/>
                  <a:gd name="T8" fmla="*/ 0 w 31"/>
                  <a:gd name="T9" fmla="*/ 1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2 w 31"/>
                  <a:gd name="T19" fmla="*/ 0 h 33"/>
                  <a:gd name="T20" fmla="*/ 2 w 31"/>
                  <a:gd name="T21" fmla="*/ 0 h 33"/>
                  <a:gd name="T22" fmla="*/ 2 w 31"/>
                  <a:gd name="T23" fmla="*/ 0 h 33"/>
                  <a:gd name="T24" fmla="*/ 2 w 31"/>
                  <a:gd name="T25" fmla="*/ 1 h 33"/>
                  <a:gd name="T26" fmla="*/ 2 w 31"/>
                  <a:gd name="T27" fmla="*/ 1 h 33"/>
                  <a:gd name="T28" fmla="*/ 2 w 31"/>
                  <a:gd name="T29" fmla="*/ 1 h 33"/>
                  <a:gd name="T30" fmla="*/ 2 w 31"/>
                  <a:gd name="T31" fmla="*/ 2 h 33"/>
                  <a:gd name="T32" fmla="*/ 1 w 31"/>
                  <a:gd name="T33" fmla="*/ 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27" name="Freeform 200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7 w 111"/>
                  <a:gd name="T1" fmla="*/ 4 h 122"/>
                  <a:gd name="T2" fmla="*/ 7 w 111"/>
                  <a:gd name="T3" fmla="*/ 4 h 122"/>
                  <a:gd name="T4" fmla="*/ 7 w 111"/>
                  <a:gd name="T5" fmla="*/ 3 h 122"/>
                  <a:gd name="T6" fmla="*/ 7 w 111"/>
                  <a:gd name="T7" fmla="*/ 3 h 122"/>
                  <a:gd name="T8" fmla="*/ 7 w 111"/>
                  <a:gd name="T9" fmla="*/ 2 h 122"/>
                  <a:gd name="T10" fmla="*/ 7 w 111"/>
                  <a:gd name="T11" fmla="*/ 2 h 122"/>
                  <a:gd name="T12" fmla="*/ 6 w 111"/>
                  <a:gd name="T13" fmla="*/ 2 h 122"/>
                  <a:gd name="T14" fmla="*/ 6 w 111"/>
                  <a:gd name="T15" fmla="*/ 2 h 122"/>
                  <a:gd name="T16" fmla="*/ 5 w 111"/>
                  <a:gd name="T17" fmla="*/ 2 h 122"/>
                  <a:gd name="T18" fmla="*/ 5 w 111"/>
                  <a:gd name="T19" fmla="*/ 1 h 122"/>
                  <a:gd name="T20" fmla="*/ 5 w 111"/>
                  <a:gd name="T21" fmla="*/ 1 h 122"/>
                  <a:gd name="T22" fmla="*/ 4 w 111"/>
                  <a:gd name="T23" fmla="*/ 1 h 122"/>
                  <a:gd name="T24" fmla="*/ 4 w 111"/>
                  <a:gd name="T25" fmla="*/ 0 h 122"/>
                  <a:gd name="T26" fmla="*/ 3 w 111"/>
                  <a:gd name="T27" fmla="*/ 1 h 122"/>
                  <a:gd name="T28" fmla="*/ 3 w 111"/>
                  <a:gd name="T29" fmla="*/ 1 h 122"/>
                  <a:gd name="T30" fmla="*/ 3 w 111"/>
                  <a:gd name="T31" fmla="*/ 1 h 122"/>
                  <a:gd name="T32" fmla="*/ 3 w 111"/>
                  <a:gd name="T33" fmla="*/ 2 h 122"/>
                  <a:gd name="T34" fmla="*/ 2 w 111"/>
                  <a:gd name="T35" fmla="*/ 2 h 122"/>
                  <a:gd name="T36" fmla="*/ 2 w 111"/>
                  <a:gd name="T37" fmla="*/ 2 h 122"/>
                  <a:gd name="T38" fmla="*/ 1 w 111"/>
                  <a:gd name="T39" fmla="*/ 2 h 122"/>
                  <a:gd name="T40" fmla="*/ 1 w 111"/>
                  <a:gd name="T41" fmla="*/ 2 h 122"/>
                  <a:gd name="T42" fmla="*/ 1 w 111"/>
                  <a:gd name="T43" fmla="*/ 3 h 122"/>
                  <a:gd name="T44" fmla="*/ 1 w 111"/>
                  <a:gd name="T45" fmla="*/ 3 h 122"/>
                  <a:gd name="T46" fmla="*/ 1 w 111"/>
                  <a:gd name="T47" fmla="*/ 4 h 122"/>
                  <a:gd name="T48" fmla="*/ 1 w 111"/>
                  <a:gd name="T49" fmla="*/ 4 h 122"/>
                  <a:gd name="T50" fmla="*/ 1 w 111"/>
                  <a:gd name="T51" fmla="*/ 5 h 122"/>
                  <a:gd name="T52" fmla="*/ 1 w 111"/>
                  <a:gd name="T53" fmla="*/ 5 h 122"/>
                  <a:gd name="T54" fmla="*/ 0 w 111"/>
                  <a:gd name="T55" fmla="*/ 6 h 122"/>
                  <a:gd name="T56" fmla="*/ 1 w 111"/>
                  <a:gd name="T57" fmla="*/ 6 h 122"/>
                  <a:gd name="T58" fmla="*/ 1 w 111"/>
                  <a:gd name="T59" fmla="*/ 7 h 122"/>
                  <a:gd name="T60" fmla="*/ 1 w 111"/>
                  <a:gd name="T61" fmla="*/ 7 h 122"/>
                  <a:gd name="T62" fmla="*/ 2 w 111"/>
                  <a:gd name="T63" fmla="*/ 7 h 122"/>
                  <a:gd name="T64" fmla="*/ 3 w 111"/>
                  <a:gd name="T65" fmla="*/ 7 h 122"/>
                  <a:gd name="T66" fmla="*/ 3 w 111"/>
                  <a:gd name="T67" fmla="*/ 7 h 122"/>
                  <a:gd name="T68" fmla="*/ 3 w 111"/>
                  <a:gd name="T69" fmla="*/ 8 h 122"/>
                  <a:gd name="T70" fmla="*/ 3 w 111"/>
                  <a:gd name="T71" fmla="*/ 8 h 122"/>
                  <a:gd name="T72" fmla="*/ 4 w 111"/>
                  <a:gd name="T73" fmla="*/ 8 h 122"/>
                  <a:gd name="T74" fmla="*/ 4 w 111"/>
                  <a:gd name="T75" fmla="*/ 8 h 122"/>
                  <a:gd name="T76" fmla="*/ 5 w 111"/>
                  <a:gd name="T77" fmla="*/ 8 h 122"/>
                  <a:gd name="T78" fmla="*/ 5 w 111"/>
                  <a:gd name="T79" fmla="*/ 7 h 122"/>
                  <a:gd name="T80" fmla="*/ 5 w 111"/>
                  <a:gd name="T81" fmla="*/ 7 h 122"/>
                  <a:gd name="T82" fmla="*/ 6 w 111"/>
                  <a:gd name="T83" fmla="*/ 7 h 122"/>
                  <a:gd name="T84" fmla="*/ 6 w 111"/>
                  <a:gd name="T85" fmla="*/ 7 h 122"/>
                  <a:gd name="T86" fmla="*/ 7 w 111"/>
                  <a:gd name="T87" fmla="*/ 7 h 122"/>
                  <a:gd name="T88" fmla="*/ 7 w 111"/>
                  <a:gd name="T89" fmla="*/ 6 h 122"/>
                  <a:gd name="T90" fmla="*/ 7 w 111"/>
                  <a:gd name="T91" fmla="*/ 6 h 122"/>
                  <a:gd name="T92" fmla="*/ 7 w 111"/>
                  <a:gd name="T93" fmla="*/ 5 h 122"/>
                  <a:gd name="T94" fmla="*/ 7 w 111"/>
                  <a:gd name="T95" fmla="*/ 5 h 122"/>
                  <a:gd name="T96" fmla="*/ 7 w 111"/>
                  <a:gd name="T97" fmla="*/ 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28" name="Freeform 201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2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2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29" name="Freeform 202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9 w 136"/>
                  <a:gd name="T1" fmla="*/ 4 h 149"/>
                  <a:gd name="T2" fmla="*/ 9 w 136"/>
                  <a:gd name="T3" fmla="*/ 2 h 149"/>
                  <a:gd name="T4" fmla="*/ 9 w 136"/>
                  <a:gd name="T5" fmla="*/ 2 h 149"/>
                  <a:gd name="T6" fmla="*/ 7 w 136"/>
                  <a:gd name="T7" fmla="*/ 1 h 149"/>
                  <a:gd name="T8" fmla="*/ 7 w 136"/>
                  <a:gd name="T9" fmla="*/ 1 h 149"/>
                  <a:gd name="T10" fmla="*/ 6 w 136"/>
                  <a:gd name="T11" fmla="*/ 1 h 149"/>
                  <a:gd name="T12" fmla="*/ 5 w 136"/>
                  <a:gd name="T13" fmla="*/ 1 h 149"/>
                  <a:gd name="T14" fmla="*/ 4 w 136"/>
                  <a:gd name="T15" fmla="*/ 0 h 149"/>
                  <a:gd name="T16" fmla="*/ 3 w 136"/>
                  <a:gd name="T17" fmla="*/ 0 h 149"/>
                  <a:gd name="T18" fmla="*/ 2 w 136"/>
                  <a:gd name="T19" fmla="*/ 1 h 149"/>
                  <a:gd name="T20" fmla="*/ 2 w 136"/>
                  <a:gd name="T21" fmla="*/ 1 h 149"/>
                  <a:gd name="T22" fmla="*/ 1 w 136"/>
                  <a:gd name="T23" fmla="*/ 1 h 149"/>
                  <a:gd name="T24" fmla="*/ 1 w 136"/>
                  <a:gd name="T25" fmla="*/ 1 h 149"/>
                  <a:gd name="T26" fmla="*/ 1 w 136"/>
                  <a:gd name="T27" fmla="*/ 2 h 149"/>
                  <a:gd name="T28" fmla="*/ 0 w 136"/>
                  <a:gd name="T29" fmla="*/ 2 h 149"/>
                  <a:gd name="T30" fmla="*/ 1 w 136"/>
                  <a:gd name="T31" fmla="*/ 4 h 149"/>
                  <a:gd name="T32" fmla="*/ 1 w 136"/>
                  <a:gd name="T33" fmla="*/ 5 h 149"/>
                  <a:gd name="T34" fmla="*/ 0 w 136"/>
                  <a:gd name="T35" fmla="*/ 6 h 149"/>
                  <a:gd name="T36" fmla="*/ 1 w 136"/>
                  <a:gd name="T37" fmla="*/ 7 h 149"/>
                  <a:gd name="T38" fmla="*/ 1 w 136"/>
                  <a:gd name="T39" fmla="*/ 7 h 149"/>
                  <a:gd name="T40" fmla="*/ 1 w 136"/>
                  <a:gd name="T41" fmla="*/ 7 h 149"/>
                  <a:gd name="T42" fmla="*/ 2 w 136"/>
                  <a:gd name="T43" fmla="*/ 7 h 149"/>
                  <a:gd name="T44" fmla="*/ 2 w 136"/>
                  <a:gd name="T45" fmla="*/ 8 h 149"/>
                  <a:gd name="T46" fmla="*/ 3 w 136"/>
                  <a:gd name="T47" fmla="*/ 9 h 149"/>
                  <a:gd name="T48" fmla="*/ 4 w 136"/>
                  <a:gd name="T49" fmla="*/ 9 h 149"/>
                  <a:gd name="T50" fmla="*/ 5 w 136"/>
                  <a:gd name="T51" fmla="*/ 8 h 149"/>
                  <a:gd name="T52" fmla="*/ 6 w 136"/>
                  <a:gd name="T53" fmla="*/ 7 h 149"/>
                  <a:gd name="T54" fmla="*/ 6 w 136"/>
                  <a:gd name="T55" fmla="*/ 7 h 149"/>
                  <a:gd name="T56" fmla="*/ 7 w 136"/>
                  <a:gd name="T57" fmla="*/ 7 h 149"/>
                  <a:gd name="T58" fmla="*/ 8 w 136"/>
                  <a:gd name="T59" fmla="*/ 7 h 149"/>
                  <a:gd name="T60" fmla="*/ 9 w 136"/>
                  <a:gd name="T61" fmla="*/ 6 h 149"/>
                  <a:gd name="T62" fmla="*/ 9 w 136"/>
                  <a:gd name="T63" fmla="*/ 5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30" name="Freeform 203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2 w 39"/>
                  <a:gd name="T1" fmla="*/ 3 h 40"/>
                  <a:gd name="T2" fmla="*/ 1 w 39"/>
                  <a:gd name="T3" fmla="*/ 3 h 40"/>
                  <a:gd name="T4" fmla="*/ 1 w 39"/>
                  <a:gd name="T5" fmla="*/ 3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2 w 39"/>
                  <a:gd name="T17" fmla="*/ 0 h 40"/>
                  <a:gd name="T18" fmla="*/ 2 w 39"/>
                  <a:gd name="T19" fmla="*/ 1 h 40"/>
                  <a:gd name="T20" fmla="*/ 3 w 39"/>
                  <a:gd name="T21" fmla="*/ 1 h 40"/>
                  <a:gd name="T22" fmla="*/ 3 w 39"/>
                  <a:gd name="T23" fmla="*/ 1 h 40"/>
                  <a:gd name="T24" fmla="*/ 3 w 39"/>
                  <a:gd name="T25" fmla="*/ 1 h 40"/>
                  <a:gd name="T26" fmla="*/ 3 w 39"/>
                  <a:gd name="T27" fmla="*/ 1 h 40"/>
                  <a:gd name="T28" fmla="*/ 3 w 39"/>
                  <a:gd name="T29" fmla="*/ 3 h 40"/>
                  <a:gd name="T30" fmla="*/ 2 w 39"/>
                  <a:gd name="T31" fmla="*/ 3 h 40"/>
                  <a:gd name="T32" fmla="*/ 2 w 39"/>
                  <a:gd name="T33" fmla="*/ 3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31" name="Freeform 204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11 h 181"/>
                  <a:gd name="T2" fmla="*/ 1 w 129"/>
                  <a:gd name="T3" fmla="*/ 10 h 181"/>
                  <a:gd name="T4" fmla="*/ 3 w 129"/>
                  <a:gd name="T5" fmla="*/ 9 h 181"/>
                  <a:gd name="T6" fmla="*/ 4 w 129"/>
                  <a:gd name="T7" fmla="*/ 8 h 181"/>
                  <a:gd name="T8" fmla="*/ 6 w 129"/>
                  <a:gd name="T9" fmla="*/ 7 h 181"/>
                  <a:gd name="T10" fmla="*/ 7 w 129"/>
                  <a:gd name="T11" fmla="*/ 6 h 181"/>
                  <a:gd name="T12" fmla="*/ 7 w 129"/>
                  <a:gd name="T13" fmla="*/ 4 h 181"/>
                  <a:gd name="T14" fmla="*/ 8 w 129"/>
                  <a:gd name="T15" fmla="*/ 3 h 181"/>
                  <a:gd name="T16" fmla="*/ 7 w 129"/>
                  <a:gd name="T17" fmla="*/ 1 h 181"/>
                  <a:gd name="T18" fmla="*/ 7 w 129"/>
                  <a:gd name="T19" fmla="*/ 0 h 181"/>
                  <a:gd name="T20" fmla="*/ 6 w 129"/>
                  <a:gd name="T21" fmla="*/ 0 h 181"/>
                  <a:gd name="T22" fmla="*/ 5 w 129"/>
                  <a:gd name="T23" fmla="*/ 0 h 181"/>
                  <a:gd name="T24" fmla="*/ 4 w 129"/>
                  <a:gd name="T25" fmla="*/ 0 h 181"/>
                  <a:gd name="T26" fmla="*/ 3 w 129"/>
                  <a:gd name="T27" fmla="*/ 1 h 181"/>
                  <a:gd name="T28" fmla="*/ 3 w 129"/>
                  <a:gd name="T29" fmla="*/ 2 h 181"/>
                  <a:gd name="T30" fmla="*/ 3 w 129"/>
                  <a:gd name="T31" fmla="*/ 3 h 181"/>
                  <a:gd name="T32" fmla="*/ 3 w 129"/>
                  <a:gd name="T33" fmla="*/ 4 h 181"/>
                  <a:gd name="T34" fmla="*/ 3 w 129"/>
                  <a:gd name="T35" fmla="*/ 5 h 181"/>
                  <a:gd name="T36" fmla="*/ 3 w 129"/>
                  <a:gd name="T37" fmla="*/ 7 h 181"/>
                  <a:gd name="T38" fmla="*/ 2 w 129"/>
                  <a:gd name="T39" fmla="*/ 8 h 181"/>
                  <a:gd name="T40" fmla="*/ 1 w 129"/>
                  <a:gd name="T41" fmla="*/ 9 h 181"/>
                  <a:gd name="T42" fmla="*/ 1 w 129"/>
                  <a:gd name="T43" fmla="*/ 10 h 181"/>
                  <a:gd name="T44" fmla="*/ 0 w 129"/>
                  <a:gd name="T45" fmla="*/ 10 h 181"/>
                  <a:gd name="T46" fmla="*/ 0 w 129"/>
                  <a:gd name="T47" fmla="*/ 11 h 181"/>
                  <a:gd name="T48" fmla="*/ 0 w 129"/>
                  <a:gd name="T49" fmla="*/ 11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32" name="Freeform 205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3 w 90"/>
                  <a:gd name="T1" fmla="*/ 13 h 206"/>
                  <a:gd name="T2" fmla="*/ 5 w 90"/>
                  <a:gd name="T3" fmla="*/ 12 h 206"/>
                  <a:gd name="T4" fmla="*/ 5 w 90"/>
                  <a:gd name="T5" fmla="*/ 10 h 206"/>
                  <a:gd name="T6" fmla="*/ 6 w 90"/>
                  <a:gd name="T7" fmla="*/ 8 h 206"/>
                  <a:gd name="T8" fmla="*/ 6 w 90"/>
                  <a:gd name="T9" fmla="*/ 6 h 206"/>
                  <a:gd name="T10" fmla="*/ 6 w 90"/>
                  <a:gd name="T11" fmla="*/ 5 h 206"/>
                  <a:gd name="T12" fmla="*/ 6 w 90"/>
                  <a:gd name="T13" fmla="*/ 3 h 206"/>
                  <a:gd name="T14" fmla="*/ 5 w 90"/>
                  <a:gd name="T15" fmla="*/ 2 h 206"/>
                  <a:gd name="T16" fmla="*/ 3 w 90"/>
                  <a:gd name="T17" fmla="*/ 1 h 206"/>
                  <a:gd name="T18" fmla="*/ 3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2 h 206"/>
                  <a:gd name="T26" fmla="*/ 0 w 90"/>
                  <a:gd name="T27" fmla="*/ 3 h 206"/>
                  <a:gd name="T28" fmla="*/ 1 w 90"/>
                  <a:gd name="T29" fmla="*/ 3 h 206"/>
                  <a:gd name="T30" fmla="*/ 1 w 90"/>
                  <a:gd name="T31" fmla="*/ 5 h 206"/>
                  <a:gd name="T32" fmla="*/ 1 w 90"/>
                  <a:gd name="T33" fmla="*/ 6 h 206"/>
                  <a:gd name="T34" fmla="*/ 3 w 90"/>
                  <a:gd name="T35" fmla="*/ 6 h 206"/>
                  <a:gd name="T36" fmla="*/ 3 w 90"/>
                  <a:gd name="T37" fmla="*/ 7 h 206"/>
                  <a:gd name="T38" fmla="*/ 3 w 90"/>
                  <a:gd name="T39" fmla="*/ 9 h 206"/>
                  <a:gd name="T40" fmla="*/ 3 w 90"/>
                  <a:gd name="T41" fmla="*/ 10 h 206"/>
                  <a:gd name="T42" fmla="*/ 3 w 90"/>
                  <a:gd name="T43" fmla="*/ 12 h 206"/>
                  <a:gd name="T44" fmla="*/ 3 w 90"/>
                  <a:gd name="T45" fmla="*/ 13 h 206"/>
                  <a:gd name="T46" fmla="*/ 3 w 90"/>
                  <a:gd name="T47" fmla="*/ 13 h 206"/>
                  <a:gd name="T48" fmla="*/ 3 w 90"/>
                  <a:gd name="T49" fmla="*/ 13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33" name="Freeform 206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5 h 99"/>
                  <a:gd name="T2" fmla="*/ 0 w 201"/>
                  <a:gd name="T3" fmla="*/ 6 h 99"/>
                  <a:gd name="T4" fmla="*/ 1 w 201"/>
                  <a:gd name="T5" fmla="*/ 6 h 99"/>
                  <a:gd name="T6" fmla="*/ 2 w 201"/>
                  <a:gd name="T7" fmla="*/ 6 h 99"/>
                  <a:gd name="T8" fmla="*/ 3 w 201"/>
                  <a:gd name="T9" fmla="*/ 6 h 99"/>
                  <a:gd name="T10" fmla="*/ 4 w 201"/>
                  <a:gd name="T11" fmla="*/ 7 h 99"/>
                  <a:gd name="T12" fmla="*/ 5 w 201"/>
                  <a:gd name="T13" fmla="*/ 7 h 99"/>
                  <a:gd name="T14" fmla="*/ 6 w 201"/>
                  <a:gd name="T15" fmla="*/ 7 h 99"/>
                  <a:gd name="T16" fmla="*/ 7 w 201"/>
                  <a:gd name="T17" fmla="*/ 7 h 99"/>
                  <a:gd name="T18" fmla="*/ 7 w 201"/>
                  <a:gd name="T19" fmla="*/ 6 h 99"/>
                  <a:gd name="T20" fmla="*/ 8 w 201"/>
                  <a:gd name="T21" fmla="*/ 6 h 99"/>
                  <a:gd name="T22" fmla="*/ 9 w 201"/>
                  <a:gd name="T23" fmla="*/ 6 h 99"/>
                  <a:gd name="T24" fmla="*/ 10 w 201"/>
                  <a:gd name="T25" fmla="*/ 6 h 99"/>
                  <a:gd name="T26" fmla="*/ 10 w 201"/>
                  <a:gd name="T27" fmla="*/ 5 h 99"/>
                  <a:gd name="T28" fmla="*/ 11 w 201"/>
                  <a:gd name="T29" fmla="*/ 5 h 99"/>
                  <a:gd name="T30" fmla="*/ 11 w 201"/>
                  <a:gd name="T31" fmla="*/ 4 h 99"/>
                  <a:gd name="T32" fmla="*/ 12 w 201"/>
                  <a:gd name="T33" fmla="*/ 3 h 99"/>
                  <a:gd name="T34" fmla="*/ 12 w 201"/>
                  <a:gd name="T35" fmla="*/ 2 h 99"/>
                  <a:gd name="T36" fmla="*/ 12 w 201"/>
                  <a:gd name="T37" fmla="*/ 1 h 99"/>
                  <a:gd name="T38" fmla="*/ 11 w 201"/>
                  <a:gd name="T39" fmla="*/ 1 h 99"/>
                  <a:gd name="T40" fmla="*/ 10 w 201"/>
                  <a:gd name="T41" fmla="*/ 0 h 99"/>
                  <a:gd name="T42" fmla="*/ 9 w 201"/>
                  <a:gd name="T43" fmla="*/ 1 h 99"/>
                  <a:gd name="T44" fmla="*/ 8 w 201"/>
                  <a:gd name="T45" fmla="*/ 1 h 99"/>
                  <a:gd name="T46" fmla="*/ 7 w 201"/>
                  <a:gd name="T47" fmla="*/ 2 h 99"/>
                  <a:gd name="T48" fmla="*/ 6 w 201"/>
                  <a:gd name="T49" fmla="*/ 3 h 99"/>
                  <a:gd name="T50" fmla="*/ 6 w 201"/>
                  <a:gd name="T51" fmla="*/ 4 h 99"/>
                  <a:gd name="T52" fmla="*/ 5 w 201"/>
                  <a:gd name="T53" fmla="*/ 4 h 99"/>
                  <a:gd name="T54" fmla="*/ 4 w 201"/>
                  <a:gd name="T55" fmla="*/ 5 h 99"/>
                  <a:gd name="T56" fmla="*/ 2 w 201"/>
                  <a:gd name="T57" fmla="*/ 5 h 99"/>
                  <a:gd name="T58" fmla="*/ 1 w 201"/>
                  <a:gd name="T59" fmla="*/ 5 h 99"/>
                  <a:gd name="T60" fmla="*/ 0 w 201"/>
                  <a:gd name="T61" fmla="*/ 5 h 99"/>
                  <a:gd name="T62" fmla="*/ 0 w 201"/>
                  <a:gd name="T63" fmla="*/ 5 h 99"/>
                  <a:gd name="T64" fmla="*/ 0 w 201"/>
                  <a:gd name="T65" fmla="*/ 5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34" name="Freeform 207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2 h 100"/>
                  <a:gd name="T4" fmla="*/ 3 w 198"/>
                  <a:gd name="T5" fmla="*/ 3 h 100"/>
                  <a:gd name="T6" fmla="*/ 3 w 198"/>
                  <a:gd name="T7" fmla="*/ 5 h 100"/>
                  <a:gd name="T8" fmla="*/ 5 w 198"/>
                  <a:gd name="T9" fmla="*/ 6 h 100"/>
                  <a:gd name="T10" fmla="*/ 6 w 198"/>
                  <a:gd name="T11" fmla="*/ 6 h 100"/>
                  <a:gd name="T12" fmla="*/ 9 w 198"/>
                  <a:gd name="T13" fmla="*/ 6 h 100"/>
                  <a:gd name="T14" fmla="*/ 10 w 198"/>
                  <a:gd name="T15" fmla="*/ 6 h 100"/>
                  <a:gd name="T16" fmla="*/ 12 w 198"/>
                  <a:gd name="T17" fmla="*/ 6 h 100"/>
                  <a:gd name="T18" fmla="*/ 12 w 198"/>
                  <a:gd name="T19" fmla="*/ 5 h 100"/>
                  <a:gd name="T20" fmla="*/ 12 w 198"/>
                  <a:gd name="T21" fmla="*/ 3 h 100"/>
                  <a:gd name="T22" fmla="*/ 12 w 198"/>
                  <a:gd name="T23" fmla="*/ 3 h 100"/>
                  <a:gd name="T24" fmla="*/ 12 w 198"/>
                  <a:gd name="T25" fmla="*/ 3 h 100"/>
                  <a:gd name="T26" fmla="*/ 11 w 198"/>
                  <a:gd name="T27" fmla="*/ 2 h 100"/>
                  <a:gd name="T28" fmla="*/ 10 w 198"/>
                  <a:gd name="T29" fmla="*/ 2 h 100"/>
                  <a:gd name="T30" fmla="*/ 9 w 198"/>
                  <a:gd name="T31" fmla="*/ 2 h 100"/>
                  <a:gd name="T32" fmla="*/ 6 w 198"/>
                  <a:gd name="T33" fmla="*/ 2 h 100"/>
                  <a:gd name="T34" fmla="*/ 6 w 198"/>
                  <a:gd name="T35" fmla="*/ 3 h 100"/>
                  <a:gd name="T36" fmla="*/ 5 w 198"/>
                  <a:gd name="T37" fmla="*/ 3 h 100"/>
                  <a:gd name="T38" fmla="*/ 3 w 198"/>
                  <a:gd name="T39" fmla="*/ 2 h 100"/>
                  <a:gd name="T40" fmla="*/ 3 w 198"/>
                  <a:gd name="T41" fmla="*/ 2 h 100"/>
                  <a:gd name="T42" fmla="*/ 2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35" name="Freeform 208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3 h 174"/>
                  <a:gd name="T6" fmla="*/ 1 w 136"/>
                  <a:gd name="T7" fmla="*/ 5 h 174"/>
                  <a:gd name="T8" fmla="*/ 1 w 136"/>
                  <a:gd name="T9" fmla="*/ 7 h 174"/>
                  <a:gd name="T10" fmla="*/ 2 w 136"/>
                  <a:gd name="T11" fmla="*/ 9 h 174"/>
                  <a:gd name="T12" fmla="*/ 3 w 136"/>
                  <a:gd name="T13" fmla="*/ 10 h 174"/>
                  <a:gd name="T14" fmla="*/ 4 w 136"/>
                  <a:gd name="T15" fmla="*/ 11 h 174"/>
                  <a:gd name="T16" fmla="*/ 6 w 136"/>
                  <a:gd name="T17" fmla="*/ 11 h 174"/>
                  <a:gd name="T18" fmla="*/ 7 w 136"/>
                  <a:gd name="T19" fmla="*/ 11 h 174"/>
                  <a:gd name="T20" fmla="*/ 9 w 136"/>
                  <a:gd name="T21" fmla="*/ 11 h 174"/>
                  <a:gd name="T22" fmla="*/ 9 w 136"/>
                  <a:gd name="T23" fmla="*/ 10 h 174"/>
                  <a:gd name="T24" fmla="*/ 9 w 136"/>
                  <a:gd name="T25" fmla="*/ 9 h 174"/>
                  <a:gd name="T26" fmla="*/ 7 w 136"/>
                  <a:gd name="T27" fmla="*/ 7 h 174"/>
                  <a:gd name="T28" fmla="*/ 7 w 136"/>
                  <a:gd name="T29" fmla="*/ 6 h 174"/>
                  <a:gd name="T30" fmla="*/ 6 w 136"/>
                  <a:gd name="T31" fmla="*/ 5 h 174"/>
                  <a:gd name="T32" fmla="*/ 4 w 136"/>
                  <a:gd name="T33" fmla="*/ 5 h 174"/>
                  <a:gd name="T34" fmla="*/ 3 w 136"/>
                  <a:gd name="T35" fmla="*/ 5 h 174"/>
                  <a:gd name="T36" fmla="*/ 2 w 136"/>
                  <a:gd name="T37" fmla="*/ 5 h 174"/>
                  <a:gd name="T38" fmla="*/ 2 w 136"/>
                  <a:gd name="T39" fmla="*/ 3 h 174"/>
                  <a:gd name="T40" fmla="*/ 1 w 136"/>
                  <a:gd name="T41" fmla="*/ 3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36" name="Freeform 209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1 w 469"/>
                  <a:gd name="T9" fmla="*/ 1 h 163"/>
                  <a:gd name="T10" fmla="*/ 2 w 469"/>
                  <a:gd name="T11" fmla="*/ 2 h 163"/>
                  <a:gd name="T12" fmla="*/ 3 w 469"/>
                  <a:gd name="T13" fmla="*/ 3 h 163"/>
                  <a:gd name="T14" fmla="*/ 4 w 469"/>
                  <a:gd name="T15" fmla="*/ 4 h 163"/>
                  <a:gd name="T16" fmla="*/ 6 w 469"/>
                  <a:gd name="T17" fmla="*/ 5 h 163"/>
                  <a:gd name="T18" fmla="*/ 8 w 469"/>
                  <a:gd name="T19" fmla="*/ 6 h 163"/>
                  <a:gd name="T20" fmla="*/ 10 w 469"/>
                  <a:gd name="T21" fmla="*/ 7 h 163"/>
                  <a:gd name="T22" fmla="*/ 13 w 469"/>
                  <a:gd name="T23" fmla="*/ 8 h 163"/>
                  <a:gd name="T24" fmla="*/ 15 w 469"/>
                  <a:gd name="T25" fmla="*/ 9 h 163"/>
                  <a:gd name="T26" fmla="*/ 17 w 469"/>
                  <a:gd name="T27" fmla="*/ 9 h 163"/>
                  <a:gd name="T28" fmla="*/ 20 w 469"/>
                  <a:gd name="T29" fmla="*/ 10 h 163"/>
                  <a:gd name="T30" fmla="*/ 22 w 469"/>
                  <a:gd name="T31" fmla="*/ 10 h 163"/>
                  <a:gd name="T32" fmla="*/ 25 w 469"/>
                  <a:gd name="T33" fmla="*/ 9 h 163"/>
                  <a:gd name="T34" fmla="*/ 26 w 469"/>
                  <a:gd name="T35" fmla="*/ 9 h 163"/>
                  <a:gd name="T36" fmla="*/ 27 w 469"/>
                  <a:gd name="T37" fmla="*/ 8 h 163"/>
                  <a:gd name="T38" fmla="*/ 28 w 469"/>
                  <a:gd name="T39" fmla="*/ 7 h 163"/>
                  <a:gd name="T40" fmla="*/ 28 w 469"/>
                  <a:gd name="T41" fmla="*/ 6 h 163"/>
                  <a:gd name="T42" fmla="*/ 29 w 469"/>
                  <a:gd name="T43" fmla="*/ 5 h 163"/>
                  <a:gd name="T44" fmla="*/ 29 w 469"/>
                  <a:gd name="T45" fmla="*/ 5 h 163"/>
                  <a:gd name="T46" fmla="*/ 29 w 469"/>
                  <a:gd name="T47" fmla="*/ 4 h 163"/>
                  <a:gd name="T48" fmla="*/ 29 w 469"/>
                  <a:gd name="T49" fmla="*/ 4 h 163"/>
                  <a:gd name="T50" fmla="*/ 29 w 469"/>
                  <a:gd name="T51" fmla="*/ 4 h 163"/>
                  <a:gd name="T52" fmla="*/ 29 w 469"/>
                  <a:gd name="T53" fmla="*/ 4 h 163"/>
                  <a:gd name="T54" fmla="*/ 28 w 469"/>
                  <a:gd name="T55" fmla="*/ 5 h 163"/>
                  <a:gd name="T56" fmla="*/ 28 w 469"/>
                  <a:gd name="T57" fmla="*/ 6 h 163"/>
                  <a:gd name="T58" fmla="*/ 27 w 469"/>
                  <a:gd name="T59" fmla="*/ 6 h 163"/>
                  <a:gd name="T60" fmla="*/ 27 w 469"/>
                  <a:gd name="T61" fmla="*/ 7 h 163"/>
                  <a:gd name="T62" fmla="*/ 25 w 469"/>
                  <a:gd name="T63" fmla="*/ 8 h 163"/>
                  <a:gd name="T64" fmla="*/ 24 w 469"/>
                  <a:gd name="T65" fmla="*/ 8 h 163"/>
                  <a:gd name="T66" fmla="*/ 22 w 469"/>
                  <a:gd name="T67" fmla="*/ 9 h 163"/>
                  <a:gd name="T68" fmla="*/ 20 w 469"/>
                  <a:gd name="T69" fmla="*/ 9 h 163"/>
                  <a:gd name="T70" fmla="*/ 18 w 469"/>
                  <a:gd name="T71" fmla="*/ 8 h 163"/>
                  <a:gd name="T72" fmla="*/ 15 w 469"/>
                  <a:gd name="T73" fmla="*/ 8 h 163"/>
                  <a:gd name="T74" fmla="*/ 12 w 469"/>
                  <a:gd name="T75" fmla="*/ 7 h 163"/>
                  <a:gd name="T76" fmla="*/ 9 w 469"/>
                  <a:gd name="T77" fmla="*/ 5 h 163"/>
                  <a:gd name="T78" fmla="*/ 5 w 469"/>
                  <a:gd name="T79" fmla="*/ 3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37" name="Freeform 210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5 w 142"/>
                  <a:gd name="T1" fmla="*/ 9 h 145"/>
                  <a:gd name="T2" fmla="*/ 4 w 142"/>
                  <a:gd name="T3" fmla="*/ 10 h 145"/>
                  <a:gd name="T4" fmla="*/ 3 w 142"/>
                  <a:gd name="T5" fmla="*/ 9 h 145"/>
                  <a:gd name="T6" fmla="*/ 2 w 142"/>
                  <a:gd name="T7" fmla="*/ 8 h 145"/>
                  <a:gd name="T8" fmla="*/ 1 w 142"/>
                  <a:gd name="T9" fmla="*/ 8 h 145"/>
                  <a:gd name="T10" fmla="*/ 1 w 142"/>
                  <a:gd name="T11" fmla="*/ 8 h 145"/>
                  <a:gd name="T12" fmla="*/ 1 w 142"/>
                  <a:gd name="T13" fmla="*/ 7 h 145"/>
                  <a:gd name="T14" fmla="*/ 1 w 142"/>
                  <a:gd name="T15" fmla="*/ 7 h 145"/>
                  <a:gd name="T16" fmla="*/ 0 w 142"/>
                  <a:gd name="T17" fmla="*/ 6 h 145"/>
                  <a:gd name="T18" fmla="*/ 1 w 142"/>
                  <a:gd name="T19" fmla="*/ 5 h 145"/>
                  <a:gd name="T20" fmla="*/ 1 w 142"/>
                  <a:gd name="T21" fmla="*/ 4 h 145"/>
                  <a:gd name="T22" fmla="*/ 1 w 142"/>
                  <a:gd name="T23" fmla="*/ 2 h 145"/>
                  <a:gd name="T24" fmla="*/ 1 w 142"/>
                  <a:gd name="T25" fmla="*/ 2 h 145"/>
                  <a:gd name="T26" fmla="*/ 1 w 142"/>
                  <a:gd name="T27" fmla="*/ 1 h 145"/>
                  <a:gd name="T28" fmla="*/ 2 w 142"/>
                  <a:gd name="T29" fmla="*/ 1 h 145"/>
                  <a:gd name="T30" fmla="*/ 3 w 142"/>
                  <a:gd name="T31" fmla="*/ 2 h 145"/>
                  <a:gd name="T32" fmla="*/ 3 w 142"/>
                  <a:gd name="T33" fmla="*/ 1 h 145"/>
                  <a:gd name="T34" fmla="*/ 4 w 142"/>
                  <a:gd name="T35" fmla="*/ 0 h 145"/>
                  <a:gd name="T36" fmla="*/ 5 w 142"/>
                  <a:gd name="T37" fmla="*/ 1 h 145"/>
                  <a:gd name="T38" fmla="*/ 6 w 142"/>
                  <a:gd name="T39" fmla="*/ 2 h 145"/>
                  <a:gd name="T40" fmla="*/ 7 w 142"/>
                  <a:gd name="T41" fmla="*/ 2 h 145"/>
                  <a:gd name="T42" fmla="*/ 7 w 142"/>
                  <a:gd name="T43" fmla="*/ 2 h 145"/>
                  <a:gd name="T44" fmla="*/ 9 w 142"/>
                  <a:gd name="T45" fmla="*/ 3 h 145"/>
                  <a:gd name="T46" fmla="*/ 9 w 142"/>
                  <a:gd name="T47" fmla="*/ 3 h 145"/>
                  <a:gd name="T48" fmla="*/ 9 w 142"/>
                  <a:gd name="T49" fmla="*/ 4 h 145"/>
                  <a:gd name="T50" fmla="*/ 9 w 142"/>
                  <a:gd name="T51" fmla="*/ 5 h 145"/>
                  <a:gd name="T52" fmla="*/ 9 w 142"/>
                  <a:gd name="T53" fmla="*/ 6 h 145"/>
                  <a:gd name="T54" fmla="*/ 9 w 142"/>
                  <a:gd name="T55" fmla="*/ 7 h 145"/>
                  <a:gd name="T56" fmla="*/ 7 w 142"/>
                  <a:gd name="T57" fmla="*/ 8 h 145"/>
                  <a:gd name="T58" fmla="*/ 7 w 142"/>
                  <a:gd name="T59" fmla="*/ 9 h 145"/>
                  <a:gd name="T60" fmla="*/ 6 w 142"/>
                  <a:gd name="T61" fmla="*/ 9 h 145"/>
                  <a:gd name="T62" fmla="*/ 5 w 142"/>
                  <a:gd name="T63" fmla="*/ 8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38" name="Freeform 211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3 w 40"/>
                  <a:gd name="T1" fmla="*/ 1 h 39"/>
                  <a:gd name="T2" fmla="*/ 3 w 40"/>
                  <a:gd name="T3" fmla="*/ 1 h 39"/>
                  <a:gd name="T4" fmla="*/ 2 w 40"/>
                  <a:gd name="T5" fmla="*/ 1 h 39"/>
                  <a:gd name="T6" fmla="*/ 2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2 h 39"/>
                  <a:gd name="T16" fmla="*/ 1 w 40"/>
                  <a:gd name="T17" fmla="*/ 2 h 39"/>
                  <a:gd name="T18" fmla="*/ 1 w 40"/>
                  <a:gd name="T19" fmla="*/ 2 h 39"/>
                  <a:gd name="T20" fmla="*/ 1 w 40"/>
                  <a:gd name="T21" fmla="*/ 3 h 39"/>
                  <a:gd name="T22" fmla="*/ 2 w 40"/>
                  <a:gd name="T23" fmla="*/ 3 h 39"/>
                  <a:gd name="T24" fmla="*/ 2 w 40"/>
                  <a:gd name="T25" fmla="*/ 3 h 39"/>
                  <a:gd name="T26" fmla="*/ 3 w 40"/>
                  <a:gd name="T27" fmla="*/ 3 h 39"/>
                  <a:gd name="T28" fmla="*/ 3 w 40"/>
                  <a:gd name="T29" fmla="*/ 2 h 39"/>
                  <a:gd name="T30" fmla="*/ 3 w 40"/>
                  <a:gd name="T31" fmla="*/ 2 h 39"/>
                  <a:gd name="T32" fmla="*/ 3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39" name="Freeform 212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2 w 52"/>
                  <a:gd name="T1" fmla="*/ 4 h 50"/>
                  <a:gd name="T2" fmla="*/ 3 w 52"/>
                  <a:gd name="T3" fmla="*/ 4 h 50"/>
                  <a:gd name="T4" fmla="*/ 3 w 52"/>
                  <a:gd name="T5" fmla="*/ 3 h 50"/>
                  <a:gd name="T6" fmla="*/ 3 w 52"/>
                  <a:gd name="T7" fmla="*/ 3 h 50"/>
                  <a:gd name="T8" fmla="*/ 3 w 52"/>
                  <a:gd name="T9" fmla="*/ 2 h 50"/>
                  <a:gd name="T10" fmla="*/ 3 w 52"/>
                  <a:gd name="T11" fmla="*/ 1 h 50"/>
                  <a:gd name="T12" fmla="*/ 3 w 52"/>
                  <a:gd name="T13" fmla="*/ 1 h 50"/>
                  <a:gd name="T14" fmla="*/ 3 w 52"/>
                  <a:gd name="T15" fmla="*/ 1 h 50"/>
                  <a:gd name="T16" fmla="*/ 2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2 h 50"/>
                  <a:gd name="T26" fmla="*/ 1 w 52"/>
                  <a:gd name="T27" fmla="*/ 3 h 50"/>
                  <a:gd name="T28" fmla="*/ 1 w 52"/>
                  <a:gd name="T29" fmla="*/ 3 h 50"/>
                  <a:gd name="T30" fmla="*/ 1 w 52"/>
                  <a:gd name="T31" fmla="*/ 4 h 50"/>
                  <a:gd name="T32" fmla="*/ 2 w 52"/>
                  <a:gd name="T33" fmla="*/ 4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40" name="Freeform 213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4 w 113"/>
                  <a:gd name="T1" fmla="*/ 10 h 156"/>
                  <a:gd name="T2" fmla="*/ 2 w 113"/>
                  <a:gd name="T3" fmla="*/ 10 h 156"/>
                  <a:gd name="T4" fmla="*/ 2 w 113"/>
                  <a:gd name="T5" fmla="*/ 10 h 156"/>
                  <a:gd name="T6" fmla="*/ 1 w 113"/>
                  <a:gd name="T7" fmla="*/ 9 h 156"/>
                  <a:gd name="T8" fmla="*/ 1 w 113"/>
                  <a:gd name="T9" fmla="*/ 6 h 156"/>
                  <a:gd name="T10" fmla="*/ 0 w 113"/>
                  <a:gd name="T11" fmla="*/ 5 h 156"/>
                  <a:gd name="T12" fmla="*/ 0 w 113"/>
                  <a:gd name="T13" fmla="*/ 3 h 156"/>
                  <a:gd name="T14" fmla="*/ 0 w 113"/>
                  <a:gd name="T15" fmla="*/ 1 h 156"/>
                  <a:gd name="T16" fmla="*/ 1 w 113"/>
                  <a:gd name="T17" fmla="*/ 1 h 156"/>
                  <a:gd name="T18" fmla="*/ 3 w 113"/>
                  <a:gd name="T19" fmla="*/ 0 h 156"/>
                  <a:gd name="T20" fmla="*/ 5 w 113"/>
                  <a:gd name="T21" fmla="*/ 1 h 156"/>
                  <a:gd name="T22" fmla="*/ 6 w 113"/>
                  <a:gd name="T23" fmla="*/ 1 h 156"/>
                  <a:gd name="T24" fmla="*/ 7 w 113"/>
                  <a:gd name="T25" fmla="*/ 3 h 156"/>
                  <a:gd name="T26" fmla="*/ 6 w 113"/>
                  <a:gd name="T27" fmla="*/ 5 h 156"/>
                  <a:gd name="T28" fmla="*/ 6 w 113"/>
                  <a:gd name="T29" fmla="*/ 6 h 156"/>
                  <a:gd name="T30" fmla="*/ 5 w 113"/>
                  <a:gd name="T31" fmla="*/ 9 h 156"/>
                  <a:gd name="T32" fmla="*/ 4 w 113"/>
                  <a:gd name="T33" fmla="*/ 10 h 156"/>
                  <a:gd name="T34" fmla="*/ 4 w 113"/>
                  <a:gd name="T35" fmla="*/ 1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41" name="Freeform 21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4 w 113"/>
                  <a:gd name="T1" fmla="*/ 10 h 156"/>
                  <a:gd name="T2" fmla="*/ 2 w 113"/>
                  <a:gd name="T3" fmla="*/ 10 h 156"/>
                  <a:gd name="T4" fmla="*/ 2 w 113"/>
                  <a:gd name="T5" fmla="*/ 10 h 156"/>
                  <a:gd name="T6" fmla="*/ 1 w 113"/>
                  <a:gd name="T7" fmla="*/ 9 h 156"/>
                  <a:gd name="T8" fmla="*/ 1 w 113"/>
                  <a:gd name="T9" fmla="*/ 6 h 156"/>
                  <a:gd name="T10" fmla="*/ 0 w 113"/>
                  <a:gd name="T11" fmla="*/ 5 h 156"/>
                  <a:gd name="T12" fmla="*/ 0 w 113"/>
                  <a:gd name="T13" fmla="*/ 3 h 156"/>
                  <a:gd name="T14" fmla="*/ 0 w 113"/>
                  <a:gd name="T15" fmla="*/ 1 h 156"/>
                  <a:gd name="T16" fmla="*/ 1 w 113"/>
                  <a:gd name="T17" fmla="*/ 1 h 156"/>
                  <a:gd name="T18" fmla="*/ 3 w 113"/>
                  <a:gd name="T19" fmla="*/ 0 h 156"/>
                  <a:gd name="T20" fmla="*/ 5 w 113"/>
                  <a:gd name="T21" fmla="*/ 1 h 156"/>
                  <a:gd name="T22" fmla="*/ 6 w 113"/>
                  <a:gd name="T23" fmla="*/ 1 h 156"/>
                  <a:gd name="T24" fmla="*/ 7 w 113"/>
                  <a:gd name="T25" fmla="*/ 3 h 156"/>
                  <a:gd name="T26" fmla="*/ 6 w 113"/>
                  <a:gd name="T27" fmla="*/ 5 h 156"/>
                  <a:gd name="T28" fmla="*/ 6 w 113"/>
                  <a:gd name="T29" fmla="*/ 6 h 156"/>
                  <a:gd name="T30" fmla="*/ 5 w 113"/>
                  <a:gd name="T31" fmla="*/ 9 h 156"/>
                  <a:gd name="T32" fmla="*/ 4 w 113"/>
                  <a:gd name="T33" fmla="*/ 10 h 156"/>
                  <a:gd name="T34" fmla="*/ 4 w 113"/>
                  <a:gd name="T35" fmla="*/ 1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42" name="Freeform 215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7 h 123"/>
                  <a:gd name="T2" fmla="*/ 0 w 152"/>
                  <a:gd name="T3" fmla="*/ 6 h 123"/>
                  <a:gd name="T4" fmla="*/ 1 w 152"/>
                  <a:gd name="T5" fmla="*/ 5 h 123"/>
                  <a:gd name="T6" fmla="*/ 1 w 152"/>
                  <a:gd name="T7" fmla="*/ 4 h 123"/>
                  <a:gd name="T8" fmla="*/ 1 w 152"/>
                  <a:gd name="T9" fmla="*/ 3 h 123"/>
                  <a:gd name="T10" fmla="*/ 3 w 152"/>
                  <a:gd name="T11" fmla="*/ 1 h 123"/>
                  <a:gd name="T12" fmla="*/ 5 w 152"/>
                  <a:gd name="T13" fmla="*/ 0 h 123"/>
                  <a:gd name="T14" fmla="*/ 5 w 152"/>
                  <a:gd name="T15" fmla="*/ 0 h 123"/>
                  <a:gd name="T16" fmla="*/ 7 w 152"/>
                  <a:gd name="T17" fmla="*/ 0 h 123"/>
                  <a:gd name="T18" fmla="*/ 9 w 152"/>
                  <a:gd name="T19" fmla="*/ 2 h 123"/>
                  <a:gd name="T20" fmla="*/ 10 w 152"/>
                  <a:gd name="T21" fmla="*/ 3 h 123"/>
                  <a:gd name="T22" fmla="*/ 10 w 152"/>
                  <a:gd name="T23" fmla="*/ 4 h 123"/>
                  <a:gd name="T24" fmla="*/ 10 w 152"/>
                  <a:gd name="T25" fmla="*/ 4 h 123"/>
                  <a:gd name="T26" fmla="*/ 10 w 152"/>
                  <a:gd name="T27" fmla="*/ 5 h 123"/>
                  <a:gd name="T28" fmla="*/ 9 w 152"/>
                  <a:gd name="T29" fmla="*/ 6 h 123"/>
                  <a:gd name="T30" fmla="*/ 7 w 152"/>
                  <a:gd name="T31" fmla="*/ 6 h 123"/>
                  <a:gd name="T32" fmla="*/ 7 w 152"/>
                  <a:gd name="T33" fmla="*/ 7 h 123"/>
                  <a:gd name="T34" fmla="*/ 6 w 152"/>
                  <a:gd name="T35" fmla="*/ 7 h 123"/>
                  <a:gd name="T36" fmla="*/ 5 w 152"/>
                  <a:gd name="T37" fmla="*/ 7 h 123"/>
                  <a:gd name="T38" fmla="*/ 5 w 152"/>
                  <a:gd name="T39" fmla="*/ 7 h 123"/>
                  <a:gd name="T40" fmla="*/ 3 w 152"/>
                  <a:gd name="T41" fmla="*/ 7 h 123"/>
                  <a:gd name="T42" fmla="*/ 2 w 152"/>
                  <a:gd name="T43" fmla="*/ 7 h 123"/>
                  <a:gd name="T44" fmla="*/ 1 w 152"/>
                  <a:gd name="T45" fmla="*/ 7 h 123"/>
                  <a:gd name="T46" fmla="*/ 1 w 152"/>
                  <a:gd name="T47" fmla="*/ 7 h 123"/>
                  <a:gd name="T48" fmla="*/ 1 w 152"/>
                  <a:gd name="T49" fmla="*/ 7 h 123"/>
                  <a:gd name="T50" fmla="*/ 1 w 152"/>
                  <a:gd name="T51" fmla="*/ 7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43" name="Freeform 216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2 h 122"/>
                  <a:gd name="T2" fmla="*/ 0 w 153"/>
                  <a:gd name="T3" fmla="*/ 1 h 122"/>
                  <a:gd name="T4" fmla="*/ 0 w 153"/>
                  <a:gd name="T5" fmla="*/ 1 h 122"/>
                  <a:gd name="T6" fmla="*/ 1 w 153"/>
                  <a:gd name="T7" fmla="*/ 1 h 122"/>
                  <a:gd name="T8" fmla="*/ 1 w 153"/>
                  <a:gd name="T9" fmla="*/ 0 h 122"/>
                  <a:gd name="T10" fmla="*/ 2 w 153"/>
                  <a:gd name="T11" fmla="*/ 0 h 122"/>
                  <a:gd name="T12" fmla="*/ 3 w 153"/>
                  <a:gd name="T13" fmla="*/ 1 h 122"/>
                  <a:gd name="T14" fmla="*/ 4 w 153"/>
                  <a:gd name="T15" fmla="*/ 1 h 122"/>
                  <a:gd name="T16" fmla="*/ 5 w 153"/>
                  <a:gd name="T17" fmla="*/ 1 h 122"/>
                  <a:gd name="T18" fmla="*/ 6 w 153"/>
                  <a:gd name="T19" fmla="*/ 1 h 122"/>
                  <a:gd name="T20" fmla="*/ 7 w 153"/>
                  <a:gd name="T21" fmla="*/ 1 h 122"/>
                  <a:gd name="T22" fmla="*/ 7 w 153"/>
                  <a:gd name="T23" fmla="*/ 1 h 122"/>
                  <a:gd name="T24" fmla="*/ 8 w 153"/>
                  <a:gd name="T25" fmla="*/ 2 h 122"/>
                  <a:gd name="T26" fmla="*/ 9 w 153"/>
                  <a:gd name="T27" fmla="*/ 2 h 122"/>
                  <a:gd name="T28" fmla="*/ 9 w 153"/>
                  <a:gd name="T29" fmla="*/ 3 h 122"/>
                  <a:gd name="T30" fmla="*/ 9 w 153"/>
                  <a:gd name="T31" fmla="*/ 4 h 122"/>
                  <a:gd name="T32" fmla="*/ 9 w 153"/>
                  <a:gd name="T33" fmla="*/ 5 h 122"/>
                  <a:gd name="T34" fmla="*/ 8 w 153"/>
                  <a:gd name="T35" fmla="*/ 6 h 122"/>
                  <a:gd name="T36" fmla="*/ 7 w 153"/>
                  <a:gd name="T37" fmla="*/ 8 h 122"/>
                  <a:gd name="T38" fmla="*/ 5 w 153"/>
                  <a:gd name="T39" fmla="*/ 8 h 122"/>
                  <a:gd name="T40" fmla="*/ 4 w 153"/>
                  <a:gd name="T41" fmla="*/ 8 h 122"/>
                  <a:gd name="T42" fmla="*/ 3 w 153"/>
                  <a:gd name="T43" fmla="*/ 6 h 122"/>
                  <a:gd name="T44" fmla="*/ 1 w 153"/>
                  <a:gd name="T45" fmla="*/ 5 h 122"/>
                  <a:gd name="T46" fmla="*/ 0 w 153"/>
                  <a:gd name="T47" fmla="*/ 3 h 122"/>
                  <a:gd name="T48" fmla="*/ 0 w 153"/>
                  <a:gd name="T49" fmla="*/ 2 h 122"/>
                  <a:gd name="T50" fmla="*/ 0 w 153"/>
                  <a:gd name="T51" fmla="*/ 2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44" name="Freeform 217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2 w 112"/>
                  <a:gd name="T1" fmla="*/ 0 h 156"/>
                  <a:gd name="T2" fmla="*/ 4 w 112"/>
                  <a:gd name="T3" fmla="*/ 0 h 156"/>
                  <a:gd name="T4" fmla="*/ 4 w 112"/>
                  <a:gd name="T5" fmla="*/ 1 h 156"/>
                  <a:gd name="T6" fmla="*/ 5 w 112"/>
                  <a:gd name="T7" fmla="*/ 1 h 156"/>
                  <a:gd name="T8" fmla="*/ 5 w 112"/>
                  <a:gd name="T9" fmla="*/ 3 h 156"/>
                  <a:gd name="T10" fmla="*/ 6 w 112"/>
                  <a:gd name="T11" fmla="*/ 5 h 156"/>
                  <a:gd name="T12" fmla="*/ 6 w 112"/>
                  <a:gd name="T13" fmla="*/ 6 h 156"/>
                  <a:gd name="T14" fmla="*/ 6 w 112"/>
                  <a:gd name="T15" fmla="*/ 9 h 156"/>
                  <a:gd name="T16" fmla="*/ 5 w 112"/>
                  <a:gd name="T17" fmla="*/ 10 h 156"/>
                  <a:gd name="T18" fmla="*/ 3 w 112"/>
                  <a:gd name="T19" fmla="*/ 10 h 156"/>
                  <a:gd name="T20" fmla="*/ 1 w 112"/>
                  <a:gd name="T21" fmla="*/ 10 h 156"/>
                  <a:gd name="T22" fmla="*/ 0 w 112"/>
                  <a:gd name="T23" fmla="*/ 9 h 156"/>
                  <a:gd name="T24" fmla="*/ 0 w 112"/>
                  <a:gd name="T25" fmla="*/ 6 h 156"/>
                  <a:gd name="T26" fmla="*/ 0 w 112"/>
                  <a:gd name="T27" fmla="*/ 5 h 156"/>
                  <a:gd name="T28" fmla="*/ 0 w 112"/>
                  <a:gd name="T29" fmla="*/ 3 h 156"/>
                  <a:gd name="T30" fmla="*/ 1 w 112"/>
                  <a:gd name="T31" fmla="*/ 1 h 156"/>
                  <a:gd name="T32" fmla="*/ 2 w 112"/>
                  <a:gd name="T33" fmla="*/ 1 h 156"/>
                  <a:gd name="T34" fmla="*/ 2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45" name="Freeform 218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8 w 151"/>
                  <a:gd name="T1" fmla="*/ 1 h 123"/>
                  <a:gd name="T2" fmla="*/ 9 w 151"/>
                  <a:gd name="T3" fmla="*/ 2 h 123"/>
                  <a:gd name="T4" fmla="*/ 9 w 151"/>
                  <a:gd name="T5" fmla="*/ 2 h 123"/>
                  <a:gd name="T6" fmla="*/ 8 w 151"/>
                  <a:gd name="T7" fmla="*/ 3 h 123"/>
                  <a:gd name="T8" fmla="*/ 7 w 151"/>
                  <a:gd name="T9" fmla="*/ 5 h 123"/>
                  <a:gd name="T10" fmla="*/ 6 w 151"/>
                  <a:gd name="T11" fmla="*/ 6 h 123"/>
                  <a:gd name="T12" fmla="*/ 5 w 151"/>
                  <a:gd name="T13" fmla="*/ 8 h 123"/>
                  <a:gd name="T14" fmla="*/ 3 w 151"/>
                  <a:gd name="T15" fmla="*/ 8 h 123"/>
                  <a:gd name="T16" fmla="*/ 2 w 151"/>
                  <a:gd name="T17" fmla="*/ 8 h 123"/>
                  <a:gd name="T18" fmla="*/ 0 w 151"/>
                  <a:gd name="T19" fmla="*/ 6 h 123"/>
                  <a:gd name="T20" fmla="*/ 0 w 151"/>
                  <a:gd name="T21" fmla="*/ 5 h 123"/>
                  <a:gd name="T22" fmla="*/ 0 w 151"/>
                  <a:gd name="T23" fmla="*/ 4 h 123"/>
                  <a:gd name="T24" fmla="*/ 0 w 151"/>
                  <a:gd name="T25" fmla="*/ 3 h 123"/>
                  <a:gd name="T26" fmla="*/ 0 w 151"/>
                  <a:gd name="T27" fmla="*/ 2 h 123"/>
                  <a:gd name="T28" fmla="*/ 0 w 151"/>
                  <a:gd name="T29" fmla="*/ 2 h 123"/>
                  <a:gd name="T30" fmla="*/ 1 w 151"/>
                  <a:gd name="T31" fmla="*/ 1 h 123"/>
                  <a:gd name="T32" fmla="*/ 2 w 151"/>
                  <a:gd name="T33" fmla="*/ 1 h 123"/>
                  <a:gd name="T34" fmla="*/ 3 w 151"/>
                  <a:gd name="T35" fmla="*/ 1 h 123"/>
                  <a:gd name="T36" fmla="*/ 4 w 151"/>
                  <a:gd name="T37" fmla="*/ 1 h 123"/>
                  <a:gd name="T38" fmla="*/ 5 w 151"/>
                  <a:gd name="T39" fmla="*/ 1 h 123"/>
                  <a:gd name="T40" fmla="*/ 6 w 151"/>
                  <a:gd name="T41" fmla="*/ 1 h 123"/>
                  <a:gd name="T42" fmla="*/ 6 w 151"/>
                  <a:gd name="T43" fmla="*/ 0 h 123"/>
                  <a:gd name="T44" fmla="*/ 7 w 151"/>
                  <a:gd name="T45" fmla="*/ 0 h 123"/>
                  <a:gd name="T46" fmla="*/ 8 w 151"/>
                  <a:gd name="T47" fmla="*/ 1 h 123"/>
                  <a:gd name="T48" fmla="*/ 8 w 151"/>
                  <a:gd name="T49" fmla="*/ 1 h 123"/>
                  <a:gd name="T50" fmla="*/ 8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46" name="Freeform 219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0 w 152"/>
                  <a:gd name="T1" fmla="*/ 7 h 123"/>
                  <a:gd name="T2" fmla="*/ 9 w 152"/>
                  <a:gd name="T3" fmla="*/ 8 h 123"/>
                  <a:gd name="T4" fmla="*/ 9 w 152"/>
                  <a:gd name="T5" fmla="*/ 8 h 123"/>
                  <a:gd name="T6" fmla="*/ 9 w 152"/>
                  <a:gd name="T7" fmla="*/ 8 h 123"/>
                  <a:gd name="T8" fmla="*/ 7 w 152"/>
                  <a:gd name="T9" fmla="*/ 8 h 123"/>
                  <a:gd name="T10" fmla="*/ 6 w 152"/>
                  <a:gd name="T11" fmla="*/ 8 h 123"/>
                  <a:gd name="T12" fmla="*/ 6 w 152"/>
                  <a:gd name="T13" fmla="*/ 8 h 123"/>
                  <a:gd name="T14" fmla="*/ 5 w 152"/>
                  <a:gd name="T15" fmla="*/ 8 h 123"/>
                  <a:gd name="T16" fmla="*/ 5 w 152"/>
                  <a:gd name="T17" fmla="*/ 8 h 123"/>
                  <a:gd name="T18" fmla="*/ 3 w 152"/>
                  <a:gd name="T19" fmla="*/ 8 h 123"/>
                  <a:gd name="T20" fmla="*/ 2 w 152"/>
                  <a:gd name="T21" fmla="*/ 7 h 123"/>
                  <a:gd name="T22" fmla="*/ 1 w 152"/>
                  <a:gd name="T23" fmla="*/ 7 h 123"/>
                  <a:gd name="T24" fmla="*/ 1 w 152"/>
                  <a:gd name="T25" fmla="*/ 7 h 123"/>
                  <a:gd name="T26" fmla="*/ 1 w 152"/>
                  <a:gd name="T27" fmla="*/ 6 h 123"/>
                  <a:gd name="T28" fmla="*/ 1 w 152"/>
                  <a:gd name="T29" fmla="*/ 5 h 123"/>
                  <a:gd name="T30" fmla="*/ 0 w 152"/>
                  <a:gd name="T31" fmla="*/ 5 h 123"/>
                  <a:gd name="T32" fmla="*/ 1 w 152"/>
                  <a:gd name="T33" fmla="*/ 4 h 123"/>
                  <a:gd name="T34" fmla="*/ 1 w 152"/>
                  <a:gd name="T35" fmla="*/ 3 h 123"/>
                  <a:gd name="T36" fmla="*/ 2 w 152"/>
                  <a:gd name="T37" fmla="*/ 1 h 123"/>
                  <a:gd name="T38" fmla="*/ 3 w 152"/>
                  <a:gd name="T39" fmla="*/ 0 h 123"/>
                  <a:gd name="T40" fmla="*/ 5 w 152"/>
                  <a:gd name="T41" fmla="*/ 1 h 123"/>
                  <a:gd name="T42" fmla="*/ 6 w 152"/>
                  <a:gd name="T43" fmla="*/ 2 h 123"/>
                  <a:gd name="T44" fmla="*/ 7 w 152"/>
                  <a:gd name="T45" fmla="*/ 4 h 123"/>
                  <a:gd name="T46" fmla="*/ 9 w 152"/>
                  <a:gd name="T47" fmla="*/ 5 h 123"/>
                  <a:gd name="T48" fmla="*/ 10 w 152"/>
                  <a:gd name="T49" fmla="*/ 6 h 123"/>
                  <a:gd name="T50" fmla="*/ 10 w 152"/>
                  <a:gd name="T51" fmla="*/ 7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47" name="Freeform 220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5 h 148"/>
                  <a:gd name="T2" fmla="*/ 0 w 136"/>
                  <a:gd name="T3" fmla="*/ 2 h 148"/>
                  <a:gd name="T4" fmla="*/ 1 w 136"/>
                  <a:gd name="T5" fmla="*/ 2 h 148"/>
                  <a:gd name="T6" fmla="*/ 1 w 136"/>
                  <a:gd name="T7" fmla="*/ 1 h 148"/>
                  <a:gd name="T8" fmla="*/ 1 w 136"/>
                  <a:gd name="T9" fmla="*/ 1 h 148"/>
                  <a:gd name="T10" fmla="*/ 2 w 136"/>
                  <a:gd name="T11" fmla="*/ 1 h 148"/>
                  <a:gd name="T12" fmla="*/ 2 w 136"/>
                  <a:gd name="T13" fmla="*/ 1 h 148"/>
                  <a:gd name="T14" fmla="*/ 3 w 136"/>
                  <a:gd name="T15" fmla="*/ 1 h 148"/>
                  <a:gd name="T16" fmla="*/ 4 w 136"/>
                  <a:gd name="T17" fmla="*/ 1 h 148"/>
                  <a:gd name="T18" fmla="*/ 5 w 136"/>
                  <a:gd name="T19" fmla="*/ 1 h 148"/>
                  <a:gd name="T20" fmla="*/ 6 w 136"/>
                  <a:gd name="T21" fmla="*/ 1 h 148"/>
                  <a:gd name="T22" fmla="*/ 6 w 136"/>
                  <a:gd name="T23" fmla="*/ 1 h 148"/>
                  <a:gd name="T24" fmla="*/ 7 w 136"/>
                  <a:gd name="T25" fmla="*/ 1 h 148"/>
                  <a:gd name="T26" fmla="*/ 9 w 136"/>
                  <a:gd name="T27" fmla="*/ 2 h 148"/>
                  <a:gd name="T28" fmla="*/ 9 w 136"/>
                  <a:gd name="T29" fmla="*/ 2 h 148"/>
                  <a:gd name="T30" fmla="*/ 9 w 136"/>
                  <a:gd name="T31" fmla="*/ 5 h 148"/>
                  <a:gd name="T32" fmla="*/ 9 w 136"/>
                  <a:gd name="T33" fmla="*/ 5 h 148"/>
                  <a:gd name="T34" fmla="*/ 9 w 136"/>
                  <a:gd name="T35" fmla="*/ 6 h 148"/>
                  <a:gd name="T36" fmla="*/ 9 w 136"/>
                  <a:gd name="T37" fmla="*/ 7 h 148"/>
                  <a:gd name="T38" fmla="*/ 7 w 136"/>
                  <a:gd name="T39" fmla="*/ 7 h 148"/>
                  <a:gd name="T40" fmla="*/ 7 w 136"/>
                  <a:gd name="T41" fmla="*/ 7 h 148"/>
                  <a:gd name="T42" fmla="*/ 6 w 136"/>
                  <a:gd name="T43" fmla="*/ 7 h 148"/>
                  <a:gd name="T44" fmla="*/ 5 w 136"/>
                  <a:gd name="T45" fmla="*/ 9 h 148"/>
                  <a:gd name="T46" fmla="*/ 5 w 136"/>
                  <a:gd name="T47" fmla="*/ 9 h 148"/>
                  <a:gd name="T48" fmla="*/ 3 w 136"/>
                  <a:gd name="T49" fmla="*/ 9 h 148"/>
                  <a:gd name="T50" fmla="*/ 2 w 136"/>
                  <a:gd name="T51" fmla="*/ 9 h 148"/>
                  <a:gd name="T52" fmla="*/ 2 w 136"/>
                  <a:gd name="T53" fmla="*/ 7 h 148"/>
                  <a:gd name="T54" fmla="*/ 1 w 136"/>
                  <a:gd name="T55" fmla="*/ 7 h 148"/>
                  <a:gd name="T56" fmla="*/ 1 w 136"/>
                  <a:gd name="T57" fmla="*/ 7 h 148"/>
                  <a:gd name="T58" fmla="*/ 1 w 136"/>
                  <a:gd name="T59" fmla="*/ 7 h 148"/>
                  <a:gd name="T60" fmla="*/ 1 w 136"/>
                  <a:gd name="T61" fmla="*/ 6 h 148"/>
                  <a:gd name="T62" fmla="*/ 1 w 136"/>
                  <a:gd name="T63" fmla="*/ 5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48" name="Freeform 221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2 w 39"/>
                  <a:gd name="T1" fmla="*/ 3 h 40"/>
                  <a:gd name="T2" fmla="*/ 2 w 39"/>
                  <a:gd name="T3" fmla="*/ 3 h 40"/>
                  <a:gd name="T4" fmla="*/ 3 w 39"/>
                  <a:gd name="T5" fmla="*/ 3 h 40"/>
                  <a:gd name="T6" fmla="*/ 3 w 39"/>
                  <a:gd name="T7" fmla="*/ 2 h 40"/>
                  <a:gd name="T8" fmla="*/ 3 w 39"/>
                  <a:gd name="T9" fmla="*/ 2 h 40"/>
                  <a:gd name="T10" fmla="*/ 3 w 39"/>
                  <a:gd name="T11" fmla="*/ 1 h 40"/>
                  <a:gd name="T12" fmla="*/ 3 w 39"/>
                  <a:gd name="T13" fmla="*/ 1 h 40"/>
                  <a:gd name="T14" fmla="*/ 2 w 39"/>
                  <a:gd name="T15" fmla="*/ 1 h 40"/>
                  <a:gd name="T16" fmla="*/ 2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2 h 40"/>
                  <a:gd name="T26" fmla="*/ 1 w 39"/>
                  <a:gd name="T27" fmla="*/ 2 h 40"/>
                  <a:gd name="T28" fmla="*/ 1 w 39"/>
                  <a:gd name="T29" fmla="*/ 3 h 40"/>
                  <a:gd name="T30" fmla="*/ 1 w 39"/>
                  <a:gd name="T31" fmla="*/ 3 h 40"/>
                  <a:gd name="T32" fmla="*/ 2 w 39"/>
                  <a:gd name="T33" fmla="*/ 3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49" name="Freeform 222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5 h 147"/>
                  <a:gd name="T2" fmla="*/ 0 w 136"/>
                  <a:gd name="T3" fmla="*/ 3 h 147"/>
                  <a:gd name="T4" fmla="*/ 1 w 136"/>
                  <a:gd name="T5" fmla="*/ 3 h 147"/>
                  <a:gd name="T6" fmla="*/ 1 w 136"/>
                  <a:gd name="T7" fmla="*/ 2 h 147"/>
                  <a:gd name="T8" fmla="*/ 1 w 136"/>
                  <a:gd name="T9" fmla="*/ 2 h 147"/>
                  <a:gd name="T10" fmla="*/ 2 w 136"/>
                  <a:gd name="T11" fmla="*/ 2 h 147"/>
                  <a:gd name="T12" fmla="*/ 2 w 136"/>
                  <a:gd name="T13" fmla="*/ 1 h 147"/>
                  <a:gd name="T14" fmla="*/ 3 w 136"/>
                  <a:gd name="T15" fmla="*/ 1 h 147"/>
                  <a:gd name="T16" fmla="*/ 4 w 136"/>
                  <a:gd name="T17" fmla="*/ 1 h 147"/>
                  <a:gd name="T18" fmla="*/ 5 w 136"/>
                  <a:gd name="T19" fmla="*/ 1 h 147"/>
                  <a:gd name="T20" fmla="*/ 6 w 136"/>
                  <a:gd name="T21" fmla="*/ 2 h 147"/>
                  <a:gd name="T22" fmla="*/ 6 w 136"/>
                  <a:gd name="T23" fmla="*/ 2 h 147"/>
                  <a:gd name="T24" fmla="*/ 7 w 136"/>
                  <a:gd name="T25" fmla="*/ 2 h 147"/>
                  <a:gd name="T26" fmla="*/ 9 w 136"/>
                  <a:gd name="T27" fmla="*/ 2 h 147"/>
                  <a:gd name="T28" fmla="*/ 9 w 136"/>
                  <a:gd name="T29" fmla="*/ 3 h 147"/>
                  <a:gd name="T30" fmla="*/ 9 w 136"/>
                  <a:gd name="T31" fmla="*/ 5 h 147"/>
                  <a:gd name="T32" fmla="*/ 9 w 136"/>
                  <a:gd name="T33" fmla="*/ 5 h 147"/>
                  <a:gd name="T34" fmla="*/ 9 w 136"/>
                  <a:gd name="T35" fmla="*/ 7 h 147"/>
                  <a:gd name="T36" fmla="*/ 9 w 136"/>
                  <a:gd name="T37" fmla="*/ 8 h 147"/>
                  <a:gd name="T38" fmla="*/ 7 w 136"/>
                  <a:gd name="T39" fmla="*/ 8 h 147"/>
                  <a:gd name="T40" fmla="*/ 7 w 136"/>
                  <a:gd name="T41" fmla="*/ 8 h 147"/>
                  <a:gd name="T42" fmla="*/ 6 w 136"/>
                  <a:gd name="T43" fmla="*/ 8 h 147"/>
                  <a:gd name="T44" fmla="*/ 5 w 136"/>
                  <a:gd name="T45" fmla="*/ 9 h 147"/>
                  <a:gd name="T46" fmla="*/ 5 w 136"/>
                  <a:gd name="T47" fmla="*/ 10 h 147"/>
                  <a:gd name="T48" fmla="*/ 3 w 136"/>
                  <a:gd name="T49" fmla="*/ 10 h 147"/>
                  <a:gd name="T50" fmla="*/ 2 w 136"/>
                  <a:gd name="T51" fmla="*/ 9 h 147"/>
                  <a:gd name="T52" fmla="*/ 2 w 136"/>
                  <a:gd name="T53" fmla="*/ 8 h 147"/>
                  <a:gd name="T54" fmla="*/ 1 w 136"/>
                  <a:gd name="T55" fmla="*/ 8 h 147"/>
                  <a:gd name="T56" fmla="*/ 1 w 136"/>
                  <a:gd name="T57" fmla="*/ 8 h 147"/>
                  <a:gd name="T58" fmla="*/ 1 w 136"/>
                  <a:gd name="T59" fmla="*/ 8 h 147"/>
                  <a:gd name="T60" fmla="*/ 1 w 136"/>
                  <a:gd name="T61" fmla="*/ 7 h 147"/>
                  <a:gd name="T62" fmla="*/ 1 w 136"/>
                  <a:gd name="T63" fmla="*/ 6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50" name="Freeform 223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2 w 39"/>
                  <a:gd name="T1" fmla="*/ 3 h 39"/>
                  <a:gd name="T2" fmla="*/ 2 w 39"/>
                  <a:gd name="T3" fmla="*/ 3 h 39"/>
                  <a:gd name="T4" fmla="*/ 3 w 39"/>
                  <a:gd name="T5" fmla="*/ 3 h 39"/>
                  <a:gd name="T6" fmla="*/ 3 w 39"/>
                  <a:gd name="T7" fmla="*/ 2 h 39"/>
                  <a:gd name="T8" fmla="*/ 3 w 39"/>
                  <a:gd name="T9" fmla="*/ 2 h 39"/>
                  <a:gd name="T10" fmla="*/ 3 w 39"/>
                  <a:gd name="T11" fmla="*/ 1 h 39"/>
                  <a:gd name="T12" fmla="*/ 3 w 39"/>
                  <a:gd name="T13" fmla="*/ 1 h 39"/>
                  <a:gd name="T14" fmla="*/ 2 w 39"/>
                  <a:gd name="T15" fmla="*/ 1 h 39"/>
                  <a:gd name="T16" fmla="*/ 2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2 h 39"/>
                  <a:gd name="T26" fmla="*/ 1 w 39"/>
                  <a:gd name="T27" fmla="*/ 2 h 39"/>
                  <a:gd name="T28" fmla="*/ 1 w 39"/>
                  <a:gd name="T29" fmla="*/ 3 h 39"/>
                  <a:gd name="T30" fmla="*/ 1 w 39"/>
                  <a:gd name="T31" fmla="*/ 3 h 39"/>
                  <a:gd name="T32" fmla="*/ 2 w 39"/>
                  <a:gd name="T33" fmla="*/ 3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51" name="Freeform 224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52" name="Freeform 225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53" name="Freeform 226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54" name="Freeform 227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2 h 30"/>
                  <a:gd name="T2" fmla="*/ 1 w 29"/>
                  <a:gd name="T3" fmla="*/ 2 h 30"/>
                  <a:gd name="T4" fmla="*/ 1 w 29"/>
                  <a:gd name="T5" fmla="*/ 2 h 30"/>
                  <a:gd name="T6" fmla="*/ 1 w 29"/>
                  <a:gd name="T7" fmla="*/ 2 h 30"/>
                  <a:gd name="T8" fmla="*/ 1 w 29"/>
                  <a:gd name="T9" fmla="*/ 2 h 30"/>
                  <a:gd name="T10" fmla="*/ 1 w 29"/>
                  <a:gd name="T11" fmla="*/ 2 h 30"/>
                  <a:gd name="T12" fmla="*/ 1 w 29"/>
                  <a:gd name="T13" fmla="*/ 2 h 30"/>
                  <a:gd name="T14" fmla="*/ 0 w 29"/>
                  <a:gd name="T15" fmla="*/ 2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2 w 29"/>
                  <a:gd name="T35" fmla="*/ 0 h 30"/>
                  <a:gd name="T36" fmla="*/ 2 w 29"/>
                  <a:gd name="T37" fmla="*/ 1 h 30"/>
                  <a:gd name="T38" fmla="*/ 2 w 29"/>
                  <a:gd name="T39" fmla="*/ 1 h 30"/>
                  <a:gd name="T40" fmla="*/ 2 w 29"/>
                  <a:gd name="T41" fmla="*/ 1 h 30"/>
                  <a:gd name="T42" fmla="*/ 2 w 29"/>
                  <a:gd name="T43" fmla="*/ 1 h 30"/>
                  <a:gd name="T44" fmla="*/ 2 w 29"/>
                  <a:gd name="T45" fmla="*/ 1 h 30"/>
                  <a:gd name="T46" fmla="*/ 2 w 29"/>
                  <a:gd name="T47" fmla="*/ 1 h 30"/>
                  <a:gd name="T48" fmla="*/ 2 w 29"/>
                  <a:gd name="T49" fmla="*/ 1 h 30"/>
                  <a:gd name="T50" fmla="*/ 2 w 29"/>
                  <a:gd name="T51" fmla="*/ 2 h 30"/>
                  <a:gd name="T52" fmla="*/ 2 w 29"/>
                  <a:gd name="T53" fmla="*/ 2 h 30"/>
                  <a:gd name="T54" fmla="*/ 2 w 29"/>
                  <a:gd name="T55" fmla="*/ 2 h 30"/>
                  <a:gd name="T56" fmla="*/ 1 w 29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55" name="Freeform 228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56" name="Freeform 229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57" name="Freeform 230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58" name="Freeform 231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59" name="Freeform 232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60" name="Freeform 233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61" name="Freeform 234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1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1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62" name="Freeform 235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63" name="Freeform 236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64" name="Freeform 237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65" name="Freeform 238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4 w 58"/>
                  <a:gd name="T1" fmla="*/ 1 h 60"/>
                  <a:gd name="T2" fmla="*/ 4 w 58"/>
                  <a:gd name="T3" fmla="*/ 1 h 60"/>
                  <a:gd name="T4" fmla="*/ 4 w 58"/>
                  <a:gd name="T5" fmla="*/ 1 h 60"/>
                  <a:gd name="T6" fmla="*/ 4 w 58"/>
                  <a:gd name="T7" fmla="*/ 0 h 60"/>
                  <a:gd name="T8" fmla="*/ 4 w 58"/>
                  <a:gd name="T9" fmla="*/ 0 h 60"/>
                  <a:gd name="T10" fmla="*/ 3 w 58"/>
                  <a:gd name="T11" fmla="*/ 0 h 60"/>
                  <a:gd name="T12" fmla="*/ 3 w 58"/>
                  <a:gd name="T13" fmla="*/ 0 h 60"/>
                  <a:gd name="T14" fmla="*/ 3 w 58"/>
                  <a:gd name="T15" fmla="*/ 0 h 60"/>
                  <a:gd name="T16" fmla="*/ 2 w 58"/>
                  <a:gd name="T17" fmla="*/ 0 h 60"/>
                  <a:gd name="T18" fmla="*/ 2 w 58"/>
                  <a:gd name="T19" fmla="*/ 0 h 60"/>
                  <a:gd name="T20" fmla="*/ 1 w 58"/>
                  <a:gd name="T21" fmla="*/ 0 h 60"/>
                  <a:gd name="T22" fmla="*/ 1 w 58"/>
                  <a:gd name="T23" fmla="*/ 1 h 60"/>
                  <a:gd name="T24" fmla="*/ 0 w 58"/>
                  <a:gd name="T25" fmla="*/ 1 h 60"/>
                  <a:gd name="T26" fmla="*/ 0 w 58"/>
                  <a:gd name="T27" fmla="*/ 2 h 60"/>
                  <a:gd name="T28" fmla="*/ 1 w 58"/>
                  <a:gd name="T29" fmla="*/ 2 h 60"/>
                  <a:gd name="T30" fmla="*/ 1 w 58"/>
                  <a:gd name="T31" fmla="*/ 2 h 60"/>
                  <a:gd name="T32" fmla="*/ 1 w 58"/>
                  <a:gd name="T33" fmla="*/ 3 h 60"/>
                  <a:gd name="T34" fmla="*/ 1 w 58"/>
                  <a:gd name="T35" fmla="*/ 3 h 60"/>
                  <a:gd name="T36" fmla="*/ 2 w 58"/>
                  <a:gd name="T37" fmla="*/ 3 h 60"/>
                  <a:gd name="T38" fmla="*/ 2 w 58"/>
                  <a:gd name="T39" fmla="*/ 3 h 60"/>
                  <a:gd name="T40" fmla="*/ 2 w 58"/>
                  <a:gd name="T41" fmla="*/ 3 h 60"/>
                  <a:gd name="T42" fmla="*/ 3 w 58"/>
                  <a:gd name="T43" fmla="*/ 3 h 60"/>
                  <a:gd name="T44" fmla="*/ 3 w 58"/>
                  <a:gd name="T45" fmla="*/ 3 h 60"/>
                  <a:gd name="T46" fmla="*/ 3 w 58"/>
                  <a:gd name="T47" fmla="*/ 3 h 60"/>
                  <a:gd name="T48" fmla="*/ 4 w 58"/>
                  <a:gd name="T49" fmla="*/ 3 h 60"/>
                  <a:gd name="T50" fmla="*/ 4 w 58"/>
                  <a:gd name="T51" fmla="*/ 2 h 60"/>
                  <a:gd name="T52" fmla="*/ 4 w 58"/>
                  <a:gd name="T53" fmla="*/ 2 h 60"/>
                  <a:gd name="T54" fmla="*/ 4 w 58"/>
                  <a:gd name="T55" fmla="*/ 2 h 60"/>
                  <a:gd name="T56" fmla="*/ 4 w 58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66" name="Freeform 239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2 h 30"/>
                  <a:gd name="T2" fmla="*/ 1 w 28"/>
                  <a:gd name="T3" fmla="*/ 2 h 30"/>
                  <a:gd name="T4" fmla="*/ 1 w 28"/>
                  <a:gd name="T5" fmla="*/ 2 h 30"/>
                  <a:gd name="T6" fmla="*/ 1 w 28"/>
                  <a:gd name="T7" fmla="*/ 2 h 30"/>
                  <a:gd name="T8" fmla="*/ 1 w 28"/>
                  <a:gd name="T9" fmla="*/ 2 h 30"/>
                  <a:gd name="T10" fmla="*/ 1 w 28"/>
                  <a:gd name="T11" fmla="*/ 2 h 30"/>
                  <a:gd name="T12" fmla="*/ 1 w 28"/>
                  <a:gd name="T13" fmla="*/ 2 h 30"/>
                  <a:gd name="T14" fmla="*/ 0 w 28"/>
                  <a:gd name="T15" fmla="*/ 2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2 w 28"/>
                  <a:gd name="T35" fmla="*/ 0 h 30"/>
                  <a:gd name="T36" fmla="*/ 2 w 28"/>
                  <a:gd name="T37" fmla="*/ 1 h 30"/>
                  <a:gd name="T38" fmla="*/ 2 w 28"/>
                  <a:gd name="T39" fmla="*/ 1 h 30"/>
                  <a:gd name="T40" fmla="*/ 2 w 28"/>
                  <a:gd name="T41" fmla="*/ 1 h 30"/>
                  <a:gd name="T42" fmla="*/ 2 w 28"/>
                  <a:gd name="T43" fmla="*/ 1 h 30"/>
                  <a:gd name="T44" fmla="*/ 2 w 28"/>
                  <a:gd name="T45" fmla="*/ 1 h 30"/>
                  <a:gd name="T46" fmla="*/ 2 w 28"/>
                  <a:gd name="T47" fmla="*/ 1 h 30"/>
                  <a:gd name="T48" fmla="*/ 2 w 28"/>
                  <a:gd name="T49" fmla="*/ 1 h 30"/>
                  <a:gd name="T50" fmla="*/ 2 w 28"/>
                  <a:gd name="T51" fmla="*/ 2 h 30"/>
                  <a:gd name="T52" fmla="*/ 2 w 28"/>
                  <a:gd name="T53" fmla="*/ 2 h 30"/>
                  <a:gd name="T54" fmla="*/ 2 w 28"/>
                  <a:gd name="T55" fmla="*/ 2 h 30"/>
                  <a:gd name="T56" fmla="*/ 1 w 28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67" name="Freeform 240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3 w 60"/>
                  <a:gd name="T1" fmla="*/ 2 h 60"/>
                  <a:gd name="T2" fmla="*/ 3 w 60"/>
                  <a:gd name="T3" fmla="*/ 2 h 60"/>
                  <a:gd name="T4" fmla="*/ 3 w 60"/>
                  <a:gd name="T5" fmla="*/ 2 h 60"/>
                  <a:gd name="T6" fmla="*/ 3 w 60"/>
                  <a:gd name="T7" fmla="*/ 1 h 60"/>
                  <a:gd name="T8" fmla="*/ 3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0 w 60"/>
                  <a:gd name="T21" fmla="*/ 1 h 60"/>
                  <a:gd name="T22" fmla="*/ 0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0 w 60"/>
                  <a:gd name="T29" fmla="*/ 3 h 60"/>
                  <a:gd name="T30" fmla="*/ 0 w 60"/>
                  <a:gd name="T31" fmla="*/ 3 h 60"/>
                  <a:gd name="T32" fmla="*/ 0 w 60"/>
                  <a:gd name="T33" fmla="*/ 4 h 60"/>
                  <a:gd name="T34" fmla="*/ 0 w 60"/>
                  <a:gd name="T35" fmla="*/ 4 h 60"/>
                  <a:gd name="T36" fmla="*/ 1 w 60"/>
                  <a:gd name="T37" fmla="*/ 4 h 60"/>
                  <a:gd name="T38" fmla="*/ 1 w 60"/>
                  <a:gd name="T39" fmla="*/ 4 h 60"/>
                  <a:gd name="T40" fmla="*/ 1 w 60"/>
                  <a:gd name="T41" fmla="*/ 4 h 60"/>
                  <a:gd name="T42" fmla="*/ 2 w 60"/>
                  <a:gd name="T43" fmla="*/ 4 h 60"/>
                  <a:gd name="T44" fmla="*/ 2 w 60"/>
                  <a:gd name="T45" fmla="*/ 4 h 60"/>
                  <a:gd name="T46" fmla="*/ 2 w 60"/>
                  <a:gd name="T47" fmla="*/ 4 h 60"/>
                  <a:gd name="T48" fmla="*/ 3 w 60"/>
                  <a:gd name="T49" fmla="*/ 4 h 60"/>
                  <a:gd name="T50" fmla="*/ 3 w 60"/>
                  <a:gd name="T51" fmla="*/ 3 h 60"/>
                  <a:gd name="T52" fmla="*/ 3 w 60"/>
                  <a:gd name="T53" fmla="*/ 3 h 60"/>
                  <a:gd name="T54" fmla="*/ 3 w 60"/>
                  <a:gd name="T55" fmla="*/ 3 h 60"/>
                  <a:gd name="T56" fmla="*/ 3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68" name="Freeform 241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69" name="Freeform 242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70" name="Freeform 243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71" name="Freeform 244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4 w 60"/>
                  <a:gd name="T1" fmla="*/ 2 h 57"/>
                  <a:gd name="T2" fmla="*/ 4 w 60"/>
                  <a:gd name="T3" fmla="*/ 2 h 57"/>
                  <a:gd name="T4" fmla="*/ 4 w 60"/>
                  <a:gd name="T5" fmla="*/ 2 h 57"/>
                  <a:gd name="T6" fmla="*/ 4 w 60"/>
                  <a:gd name="T7" fmla="*/ 1 h 57"/>
                  <a:gd name="T8" fmla="*/ 4 w 60"/>
                  <a:gd name="T9" fmla="*/ 1 h 57"/>
                  <a:gd name="T10" fmla="*/ 3 w 60"/>
                  <a:gd name="T11" fmla="*/ 1 h 57"/>
                  <a:gd name="T12" fmla="*/ 3 w 60"/>
                  <a:gd name="T13" fmla="*/ 1 h 57"/>
                  <a:gd name="T14" fmla="*/ 3 w 60"/>
                  <a:gd name="T15" fmla="*/ 0 h 57"/>
                  <a:gd name="T16" fmla="*/ 2 w 60"/>
                  <a:gd name="T17" fmla="*/ 0 h 57"/>
                  <a:gd name="T18" fmla="*/ 2 w 60"/>
                  <a:gd name="T19" fmla="*/ 1 h 57"/>
                  <a:gd name="T20" fmla="*/ 1 w 60"/>
                  <a:gd name="T21" fmla="*/ 1 h 57"/>
                  <a:gd name="T22" fmla="*/ 1 w 60"/>
                  <a:gd name="T23" fmla="*/ 2 h 57"/>
                  <a:gd name="T24" fmla="*/ 0 w 60"/>
                  <a:gd name="T25" fmla="*/ 2 h 57"/>
                  <a:gd name="T26" fmla="*/ 1 w 60"/>
                  <a:gd name="T27" fmla="*/ 3 h 57"/>
                  <a:gd name="T28" fmla="*/ 1 w 60"/>
                  <a:gd name="T29" fmla="*/ 3 h 57"/>
                  <a:gd name="T30" fmla="*/ 1 w 60"/>
                  <a:gd name="T31" fmla="*/ 3 h 57"/>
                  <a:gd name="T32" fmla="*/ 1 w 60"/>
                  <a:gd name="T33" fmla="*/ 4 h 57"/>
                  <a:gd name="T34" fmla="*/ 1 w 60"/>
                  <a:gd name="T35" fmla="*/ 4 h 57"/>
                  <a:gd name="T36" fmla="*/ 2 w 60"/>
                  <a:gd name="T37" fmla="*/ 4 h 57"/>
                  <a:gd name="T38" fmla="*/ 2 w 60"/>
                  <a:gd name="T39" fmla="*/ 4 h 57"/>
                  <a:gd name="T40" fmla="*/ 2 w 60"/>
                  <a:gd name="T41" fmla="*/ 4 h 57"/>
                  <a:gd name="T42" fmla="*/ 3 w 60"/>
                  <a:gd name="T43" fmla="*/ 4 h 57"/>
                  <a:gd name="T44" fmla="*/ 3 w 60"/>
                  <a:gd name="T45" fmla="*/ 4 h 57"/>
                  <a:gd name="T46" fmla="*/ 3 w 60"/>
                  <a:gd name="T47" fmla="*/ 4 h 57"/>
                  <a:gd name="T48" fmla="*/ 4 w 60"/>
                  <a:gd name="T49" fmla="*/ 4 h 57"/>
                  <a:gd name="T50" fmla="*/ 4 w 60"/>
                  <a:gd name="T51" fmla="*/ 3 h 57"/>
                  <a:gd name="T52" fmla="*/ 4 w 60"/>
                  <a:gd name="T53" fmla="*/ 3 h 57"/>
                  <a:gd name="T54" fmla="*/ 4 w 60"/>
                  <a:gd name="T55" fmla="*/ 3 h 57"/>
                  <a:gd name="T56" fmla="*/ 4 w 60"/>
                  <a:gd name="T57" fmla="*/ 2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72" name="Freeform 245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2 h 27"/>
                  <a:gd name="T2" fmla="*/ 1 w 30"/>
                  <a:gd name="T3" fmla="*/ 2 h 27"/>
                  <a:gd name="T4" fmla="*/ 1 w 30"/>
                  <a:gd name="T5" fmla="*/ 2 h 27"/>
                  <a:gd name="T6" fmla="*/ 1 w 30"/>
                  <a:gd name="T7" fmla="*/ 2 h 27"/>
                  <a:gd name="T8" fmla="*/ 1 w 30"/>
                  <a:gd name="T9" fmla="*/ 2 h 27"/>
                  <a:gd name="T10" fmla="*/ 1 w 30"/>
                  <a:gd name="T11" fmla="*/ 2 h 27"/>
                  <a:gd name="T12" fmla="*/ 1 w 30"/>
                  <a:gd name="T13" fmla="*/ 2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2 w 30"/>
                  <a:gd name="T35" fmla="*/ 0 h 27"/>
                  <a:gd name="T36" fmla="*/ 2 w 30"/>
                  <a:gd name="T37" fmla="*/ 0 h 27"/>
                  <a:gd name="T38" fmla="*/ 2 w 30"/>
                  <a:gd name="T39" fmla="*/ 1 h 27"/>
                  <a:gd name="T40" fmla="*/ 2 w 30"/>
                  <a:gd name="T41" fmla="*/ 1 h 27"/>
                  <a:gd name="T42" fmla="*/ 2 w 30"/>
                  <a:gd name="T43" fmla="*/ 1 h 27"/>
                  <a:gd name="T44" fmla="*/ 2 w 30"/>
                  <a:gd name="T45" fmla="*/ 1 h 27"/>
                  <a:gd name="T46" fmla="*/ 2 w 30"/>
                  <a:gd name="T47" fmla="*/ 1 h 27"/>
                  <a:gd name="T48" fmla="*/ 2 w 30"/>
                  <a:gd name="T49" fmla="*/ 1 h 27"/>
                  <a:gd name="T50" fmla="*/ 2 w 30"/>
                  <a:gd name="T51" fmla="*/ 2 h 27"/>
                  <a:gd name="T52" fmla="*/ 2 w 30"/>
                  <a:gd name="T53" fmla="*/ 2 h 27"/>
                  <a:gd name="T54" fmla="*/ 2 w 30"/>
                  <a:gd name="T55" fmla="*/ 2 h 27"/>
                  <a:gd name="T56" fmla="*/ 1 w 30"/>
                  <a:gd name="T57" fmla="*/ 2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73" name="Freeform 246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74" name="Freeform 247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75" name="Freeform 248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76" name="Freeform 249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2 h 30"/>
                  <a:gd name="T2" fmla="*/ 1 w 29"/>
                  <a:gd name="T3" fmla="*/ 2 h 30"/>
                  <a:gd name="T4" fmla="*/ 1 w 29"/>
                  <a:gd name="T5" fmla="*/ 2 h 30"/>
                  <a:gd name="T6" fmla="*/ 1 w 29"/>
                  <a:gd name="T7" fmla="*/ 2 h 30"/>
                  <a:gd name="T8" fmla="*/ 1 w 29"/>
                  <a:gd name="T9" fmla="*/ 2 h 30"/>
                  <a:gd name="T10" fmla="*/ 1 w 29"/>
                  <a:gd name="T11" fmla="*/ 2 h 30"/>
                  <a:gd name="T12" fmla="*/ 1 w 29"/>
                  <a:gd name="T13" fmla="*/ 2 h 30"/>
                  <a:gd name="T14" fmla="*/ 0 w 29"/>
                  <a:gd name="T15" fmla="*/ 2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2 w 29"/>
                  <a:gd name="T35" fmla="*/ 0 h 30"/>
                  <a:gd name="T36" fmla="*/ 2 w 29"/>
                  <a:gd name="T37" fmla="*/ 1 h 30"/>
                  <a:gd name="T38" fmla="*/ 2 w 29"/>
                  <a:gd name="T39" fmla="*/ 1 h 30"/>
                  <a:gd name="T40" fmla="*/ 2 w 29"/>
                  <a:gd name="T41" fmla="*/ 1 h 30"/>
                  <a:gd name="T42" fmla="*/ 2 w 29"/>
                  <a:gd name="T43" fmla="*/ 1 h 30"/>
                  <a:gd name="T44" fmla="*/ 2 w 29"/>
                  <a:gd name="T45" fmla="*/ 1 h 30"/>
                  <a:gd name="T46" fmla="*/ 2 w 29"/>
                  <a:gd name="T47" fmla="*/ 1 h 30"/>
                  <a:gd name="T48" fmla="*/ 2 w 29"/>
                  <a:gd name="T49" fmla="*/ 1 h 30"/>
                  <a:gd name="T50" fmla="*/ 2 w 29"/>
                  <a:gd name="T51" fmla="*/ 2 h 30"/>
                  <a:gd name="T52" fmla="*/ 2 w 29"/>
                  <a:gd name="T53" fmla="*/ 2 h 30"/>
                  <a:gd name="T54" fmla="*/ 2 w 29"/>
                  <a:gd name="T55" fmla="*/ 2 h 30"/>
                  <a:gd name="T56" fmla="*/ 1 w 29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77" name="Freeform 250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4 w 59"/>
                  <a:gd name="T1" fmla="*/ 1 h 59"/>
                  <a:gd name="T2" fmla="*/ 4 w 59"/>
                  <a:gd name="T3" fmla="*/ 1 h 59"/>
                  <a:gd name="T4" fmla="*/ 4 w 59"/>
                  <a:gd name="T5" fmla="*/ 1 h 59"/>
                  <a:gd name="T6" fmla="*/ 4 w 59"/>
                  <a:gd name="T7" fmla="*/ 0 h 59"/>
                  <a:gd name="T8" fmla="*/ 4 w 59"/>
                  <a:gd name="T9" fmla="*/ 0 h 59"/>
                  <a:gd name="T10" fmla="*/ 3 w 59"/>
                  <a:gd name="T11" fmla="*/ 0 h 59"/>
                  <a:gd name="T12" fmla="*/ 3 w 59"/>
                  <a:gd name="T13" fmla="*/ 0 h 59"/>
                  <a:gd name="T14" fmla="*/ 3 w 59"/>
                  <a:gd name="T15" fmla="*/ 0 h 59"/>
                  <a:gd name="T16" fmla="*/ 2 w 59"/>
                  <a:gd name="T17" fmla="*/ 0 h 59"/>
                  <a:gd name="T18" fmla="*/ 2 w 59"/>
                  <a:gd name="T19" fmla="*/ 0 h 59"/>
                  <a:gd name="T20" fmla="*/ 1 w 59"/>
                  <a:gd name="T21" fmla="*/ 0 h 59"/>
                  <a:gd name="T22" fmla="*/ 1 w 59"/>
                  <a:gd name="T23" fmla="*/ 1 h 59"/>
                  <a:gd name="T24" fmla="*/ 0 w 59"/>
                  <a:gd name="T25" fmla="*/ 1 h 59"/>
                  <a:gd name="T26" fmla="*/ 1 w 59"/>
                  <a:gd name="T27" fmla="*/ 2 h 59"/>
                  <a:gd name="T28" fmla="*/ 1 w 59"/>
                  <a:gd name="T29" fmla="*/ 2 h 59"/>
                  <a:gd name="T30" fmla="*/ 1 w 59"/>
                  <a:gd name="T31" fmla="*/ 2 h 59"/>
                  <a:gd name="T32" fmla="*/ 1 w 59"/>
                  <a:gd name="T33" fmla="*/ 3 h 59"/>
                  <a:gd name="T34" fmla="*/ 1 w 59"/>
                  <a:gd name="T35" fmla="*/ 3 h 59"/>
                  <a:gd name="T36" fmla="*/ 2 w 59"/>
                  <a:gd name="T37" fmla="*/ 3 h 59"/>
                  <a:gd name="T38" fmla="*/ 2 w 59"/>
                  <a:gd name="T39" fmla="*/ 3 h 59"/>
                  <a:gd name="T40" fmla="*/ 2 w 59"/>
                  <a:gd name="T41" fmla="*/ 3 h 59"/>
                  <a:gd name="T42" fmla="*/ 3 w 59"/>
                  <a:gd name="T43" fmla="*/ 3 h 59"/>
                  <a:gd name="T44" fmla="*/ 3 w 59"/>
                  <a:gd name="T45" fmla="*/ 3 h 59"/>
                  <a:gd name="T46" fmla="*/ 3 w 59"/>
                  <a:gd name="T47" fmla="*/ 3 h 59"/>
                  <a:gd name="T48" fmla="*/ 4 w 59"/>
                  <a:gd name="T49" fmla="*/ 3 h 59"/>
                  <a:gd name="T50" fmla="*/ 4 w 59"/>
                  <a:gd name="T51" fmla="*/ 2 h 59"/>
                  <a:gd name="T52" fmla="*/ 4 w 59"/>
                  <a:gd name="T53" fmla="*/ 2 h 59"/>
                  <a:gd name="T54" fmla="*/ 4 w 59"/>
                  <a:gd name="T55" fmla="*/ 2 h 59"/>
                  <a:gd name="T56" fmla="*/ 4 w 59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78" name="Freeform 251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1 h 29"/>
                  <a:gd name="T2" fmla="*/ 1 w 29"/>
                  <a:gd name="T3" fmla="*/ 1 h 29"/>
                  <a:gd name="T4" fmla="*/ 1 w 29"/>
                  <a:gd name="T5" fmla="*/ 1 h 29"/>
                  <a:gd name="T6" fmla="*/ 1 w 29"/>
                  <a:gd name="T7" fmla="*/ 1 h 29"/>
                  <a:gd name="T8" fmla="*/ 1 w 29"/>
                  <a:gd name="T9" fmla="*/ 1 h 29"/>
                  <a:gd name="T10" fmla="*/ 1 w 29"/>
                  <a:gd name="T11" fmla="*/ 1 h 29"/>
                  <a:gd name="T12" fmla="*/ 1 w 29"/>
                  <a:gd name="T13" fmla="*/ 1 h 29"/>
                  <a:gd name="T14" fmla="*/ 0 w 29"/>
                  <a:gd name="T15" fmla="*/ 1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2 w 29"/>
                  <a:gd name="T35" fmla="*/ 0 h 29"/>
                  <a:gd name="T36" fmla="*/ 2 w 29"/>
                  <a:gd name="T37" fmla="*/ 0 h 29"/>
                  <a:gd name="T38" fmla="*/ 2 w 29"/>
                  <a:gd name="T39" fmla="*/ 0 h 29"/>
                  <a:gd name="T40" fmla="*/ 2 w 29"/>
                  <a:gd name="T41" fmla="*/ 0 h 29"/>
                  <a:gd name="T42" fmla="*/ 2 w 29"/>
                  <a:gd name="T43" fmla="*/ 0 h 29"/>
                  <a:gd name="T44" fmla="*/ 2 w 29"/>
                  <a:gd name="T45" fmla="*/ 0 h 29"/>
                  <a:gd name="T46" fmla="*/ 2 w 29"/>
                  <a:gd name="T47" fmla="*/ 0 h 29"/>
                  <a:gd name="T48" fmla="*/ 2 w 29"/>
                  <a:gd name="T49" fmla="*/ 0 h 29"/>
                  <a:gd name="T50" fmla="*/ 2 w 29"/>
                  <a:gd name="T51" fmla="*/ 1 h 29"/>
                  <a:gd name="T52" fmla="*/ 2 w 29"/>
                  <a:gd name="T53" fmla="*/ 1 h 29"/>
                  <a:gd name="T54" fmla="*/ 2 w 29"/>
                  <a:gd name="T55" fmla="*/ 1 h 29"/>
                  <a:gd name="T56" fmla="*/ 1 w 29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79" name="Freeform 252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80" name="Freeform 253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0 h 29"/>
                  <a:gd name="T38" fmla="*/ 2 w 30"/>
                  <a:gd name="T39" fmla="*/ 0 h 29"/>
                  <a:gd name="T40" fmla="*/ 2 w 30"/>
                  <a:gd name="T41" fmla="*/ 0 h 29"/>
                  <a:gd name="T42" fmla="*/ 2 w 30"/>
                  <a:gd name="T43" fmla="*/ 0 h 29"/>
                  <a:gd name="T44" fmla="*/ 2 w 30"/>
                  <a:gd name="T45" fmla="*/ 0 h 29"/>
                  <a:gd name="T46" fmla="*/ 2 w 30"/>
                  <a:gd name="T47" fmla="*/ 0 h 29"/>
                  <a:gd name="T48" fmla="*/ 2 w 30"/>
                  <a:gd name="T49" fmla="*/ 0 h 29"/>
                  <a:gd name="T50" fmla="*/ 2 w 30"/>
                  <a:gd name="T51" fmla="*/ 1 h 29"/>
                  <a:gd name="T52" fmla="*/ 2 w 30"/>
                  <a:gd name="T53" fmla="*/ 1 h 29"/>
                  <a:gd name="T54" fmla="*/ 2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81" name="Freeform 254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82" name="Freeform 255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83" name="Freeform 256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84" name="Freeform 257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85" name="Freeform 258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4 w 58"/>
                  <a:gd name="T1" fmla="*/ 2 h 58"/>
                  <a:gd name="T2" fmla="*/ 4 w 58"/>
                  <a:gd name="T3" fmla="*/ 2 h 58"/>
                  <a:gd name="T4" fmla="*/ 4 w 58"/>
                  <a:gd name="T5" fmla="*/ 2 h 58"/>
                  <a:gd name="T6" fmla="*/ 4 w 58"/>
                  <a:gd name="T7" fmla="*/ 1 h 58"/>
                  <a:gd name="T8" fmla="*/ 4 w 58"/>
                  <a:gd name="T9" fmla="*/ 1 h 58"/>
                  <a:gd name="T10" fmla="*/ 3 w 58"/>
                  <a:gd name="T11" fmla="*/ 1 h 58"/>
                  <a:gd name="T12" fmla="*/ 3 w 58"/>
                  <a:gd name="T13" fmla="*/ 1 h 58"/>
                  <a:gd name="T14" fmla="*/ 3 w 58"/>
                  <a:gd name="T15" fmla="*/ 0 h 58"/>
                  <a:gd name="T16" fmla="*/ 2 w 58"/>
                  <a:gd name="T17" fmla="*/ 0 h 58"/>
                  <a:gd name="T18" fmla="*/ 2 w 58"/>
                  <a:gd name="T19" fmla="*/ 1 h 58"/>
                  <a:gd name="T20" fmla="*/ 1 w 58"/>
                  <a:gd name="T21" fmla="*/ 1 h 58"/>
                  <a:gd name="T22" fmla="*/ 1 w 58"/>
                  <a:gd name="T23" fmla="*/ 2 h 58"/>
                  <a:gd name="T24" fmla="*/ 0 w 58"/>
                  <a:gd name="T25" fmla="*/ 2 h 58"/>
                  <a:gd name="T26" fmla="*/ 0 w 58"/>
                  <a:gd name="T27" fmla="*/ 3 h 58"/>
                  <a:gd name="T28" fmla="*/ 1 w 58"/>
                  <a:gd name="T29" fmla="*/ 3 h 58"/>
                  <a:gd name="T30" fmla="*/ 1 w 58"/>
                  <a:gd name="T31" fmla="*/ 3 h 58"/>
                  <a:gd name="T32" fmla="*/ 1 w 58"/>
                  <a:gd name="T33" fmla="*/ 4 h 58"/>
                  <a:gd name="T34" fmla="*/ 1 w 58"/>
                  <a:gd name="T35" fmla="*/ 4 h 58"/>
                  <a:gd name="T36" fmla="*/ 2 w 58"/>
                  <a:gd name="T37" fmla="*/ 4 h 58"/>
                  <a:gd name="T38" fmla="*/ 2 w 58"/>
                  <a:gd name="T39" fmla="*/ 4 h 58"/>
                  <a:gd name="T40" fmla="*/ 2 w 58"/>
                  <a:gd name="T41" fmla="*/ 4 h 58"/>
                  <a:gd name="T42" fmla="*/ 3 w 58"/>
                  <a:gd name="T43" fmla="*/ 4 h 58"/>
                  <a:gd name="T44" fmla="*/ 3 w 58"/>
                  <a:gd name="T45" fmla="*/ 4 h 58"/>
                  <a:gd name="T46" fmla="*/ 3 w 58"/>
                  <a:gd name="T47" fmla="*/ 4 h 58"/>
                  <a:gd name="T48" fmla="*/ 4 w 58"/>
                  <a:gd name="T49" fmla="*/ 4 h 58"/>
                  <a:gd name="T50" fmla="*/ 4 w 58"/>
                  <a:gd name="T51" fmla="*/ 3 h 58"/>
                  <a:gd name="T52" fmla="*/ 4 w 58"/>
                  <a:gd name="T53" fmla="*/ 3 h 58"/>
                  <a:gd name="T54" fmla="*/ 4 w 58"/>
                  <a:gd name="T55" fmla="*/ 3 h 58"/>
                  <a:gd name="T56" fmla="*/ 4 w 58"/>
                  <a:gd name="T57" fmla="*/ 2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86" name="Freeform 259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2 h 28"/>
                  <a:gd name="T2" fmla="*/ 0 w 29"/>
                  <a:gd name="T3" fmla="*/ 2 h 28"/>
                  <a:gd name="T4" fmla="*/ 0 w 29"/>
                  <a:gd name="T5" fmla="*/ 2 h 28"/>
                  <a:gd name="T6" fmla="*/ 0 w 29"/>
                  <a:gd name="T7" fmla="*/ 2 h 28"/>
                  <a:gd name="T8" fmla="*/ 0 w 29"/>
                  <a:gd name="T9" fmla="*/ 2 h 28"/>
                  <a:gd name="T10" fmla="*/ 0 w 29"/>
                  <a:gd name="T11" fmla="*/ 2 h 28"/>
                  <a:gd name="T12" fmla="*/ 0 w 29"/>
                  <a:gd name="T13" fmla="*/ 2 h 28"/>
                  <a:gd name="T14" fmla="*/ 0 w 29"/>
                  <a:gd name="T15" fmla="*/ 2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1 w 29"/>
                  <a:gd name="T35" fmla="*/ 0 h 28"/>
                  <a:gd name="T36" fmla="*/ 1 w 29"/>
                  <a:gd name="T37" fmla="*/ 1 h 28"/>
                  <a:gd name="T38" fmla="*/ 1 w 29"/>
                  <a:gd name="T39" fmla="*/ 1 h 28"/>
                  <a:gd name="T40" fmla="*/ 1 w 29"/>
                  <a:gd name="T41" fmla="*/ 1 h 28"/>
                  <a:gd name="T42" fmla="*/ 1 w 29"/>
                  <a:gd name="T43" fmla="*/ 1 h 28"/>
                  <a:gd name="T44" fmla="*/ 1 w 29"/>
                  <a:gd name="T45" fmla="*/ 1 h 28"/>
                  <a:gd name="T46" fmla="*/ 1 w 29"/>
                  <a:gd name="T47" fmla="*/ 1 h 28"/>
                  <a:gd name="T48" fmla="*/ 1 w 29"/>
                  <a:gd name="T49" fmla="*/ 1 h 28"/>
                  <a:gd name="T50" fmla="*/ 1 w 29"/>
                  <a:gd name="T51" fmla="*/ 2 h 28"/>
                  <a:gd name="T52" fmla="*/ 1 w 29"/>
                  <a:gd name="T53" fmla="*/ 2 h 28"/>
                  <a:gd name="T54" fmla="*/ 1 w 29"/>
                  <a:gd name="T55" fmla="*/ 2 h 28"/>
                  <a:gd name="T56" fmla="*/ 0 w 29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87" name="Freeform 260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88" name="Freeform 261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2 h 28"/>
                  <a:gd name="T2" fmla="*/ 1 w 30"/>
                  <a:gd name="T3" fmla="*/ 2 h 28"/>
                  <a:gd name="T4" fmla="*/ 1 w 30"/>
                  <a:gd name="T5" fmla="*/ 2 h 28"/>
                  <a:gd name="T6" fmla="*/ 1 w 30"/>
                  <a:gd name="T7" fmla="*/ 2 h 28"/>
                  <a:gd name="T8" fmla="*/ 1 w 30"/>
                  <a:gd name="T9" fmla="*/ 2 h 28"/>
                  <a:gd name="T10" fmla="*/ 1 w 30"/>
                  <a:gd name="T11" fmla="*/ 2 h 28"/>
                  <a:gd name="T12" fmla="*/ 1 w 30"/>
                  <a:gd name="T13" fmla="*/ 2 h 28"/>
                  <a:gd name="T14" fmla="*/ 0 w 30"/>
                  <a:gd name="T15" fmla="*/ 2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2 w 30"/>
                  <a:gd name="T35" fmla="*/ 0 h 28"/>
                  <a:gd name="T36" fmla="*/ 2 w 30"/>
                  <a:gd name="T37" fmla="*/ 1 h 28"/>
                  <a:gd name="T38" fmla="*/ 2 w 30"/>
                  <a:gd name="T39" fmla="*/ 1 h 28"/>
                  <a:gd name="T40" fmla="*/ 2 w 30"/>
                  <a:gd name="T41" fmla="*/ 1 h 28"/>
                  <a:gd name="T42" fmla="*/ 2 w 30"/>
                  <a:gd name="T43" fmla="*/ 1 h 28"/>
                  <a:gd name="T44" fmla="*/ 2 w 30"/>
                  <a:gd name="T45" fmla="*/ 1 h 28"/>
                  <a:gd name="T46" fmla="*/ 2 w 30"/>
                  <a:gd name="T47" fmla="*/ 1 h 28"/>
                  <a:gd name="T48" fmla="*/ 2 w 30"/>
                  <a:gd name="T49" fmla="*/ 1 h 28"/>
                  <a:gd name="T50" fmla="*/ 2 w 30"/>
                  <a:gd name="T51" fmla="*/ 2 h 28"/>
                  <a:gd name="T52" fmla="*/ 2 w 30"/>
                  <a:gd name="T53" fmla="*/ 2 h 28"/>
                  <a:gd name="T54" fmla="*/ 2 w 30"/>
                  <a:gd name="T55" fmla="*/ 2 h 28"/>
                  <a:gd name="T56" fmla="*/ 1 w 30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89" name="Freeform 262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1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1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90" name="Freeform 263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91" name="Freeform 264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92" name="Freeform 265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93" name="Freeform 266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94" name="Freeform 267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95" name="Freeform 268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0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0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96" name="Freeform 269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2 h 28"/>
                  <a:gd name="T2" fmla="*/ 0 w 29"/>
                  <a:gd name="T3" fmla="*/ 2 h 28"/>
                  <a:gd name="T4" fmla="*/ 0 w 29"/>
                  <a:gd name="T5" fmla="*/ 2 h 28"/>
                  <a:gd name="T6" fmla="*/ 0 w 29"/>
                  <a:gd name="T7" fmla="*/ 2 h 28"/>
                  <a:gd name="T8" fmla="*/ 0 w 29"/>
                  <a:gd name="T9" fmla="*/ 2 h 28"/>
                  <a:gd name="T10" fmla="*/ 0 w 29"/>
                  <a:gd name="T11" fmla="*/ 2 h 28"/>
                  <a:gd name="T12" fmla="*/ 0 w 29"/>
                  <a:gd name="T13" fmla="*/ 2 h 28"/>
                  <a:gd name="T14" fmla="*/ 0 w 29"/>
                  <a:gd name="T15" fmla="*/ 2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1 w 29"/>
                  <a:gd name="T35" fmla="*/ 0 h 28"/>
                  <a:gd name="T36" fmla="*/ 1 w 29"/>
                  <a:gd name="T37" fmla="*/ 1 h 28"/>
                  <a:gd name="T38" fmla="*/ 1 w 29"/>
                  <a:gd name="T39" fmla="*/ 1 h 28"/>
                  <a:gd name="T40" fmla="*/ 1 w 29"/>
                  <a:gd name="T41" fmla="*/ 1 h 28"/>
                  <a:gd name="T42" fmla="*/ 1 w 29"/>
                  <a:gd name="T43" fmla="*/ 1 h 28"/>
                  <a:gd name="T44" fmla="*/ 1 w 29"/>
                  <a:gd name="T45" fmla="*/ 1 h 28"/>
                  <a:gd name="T46" fmla="*/ 1 w 29"/>
                  <a:gd name="T47" fmla="*/ 1 h 28"/>
                  <a:gd name="T48" fmla="*/ 1 w 29"/>
                  <a:gd name="T49" fmla="*/ 1 h 28"/>
                  <a:gd name="T50" fmla="*/ 1 w 29"/>
                  <a:gd name="T51" fmla="*/ 2 h 28"/>
                  <a:gd name="T52" fmla="*/ 1 w 29"/>
                  <a:gd name="T53" fmla="*/ 2 h 28"/>
                  <a:gd name="T54" fmla="*/ 1 w 29"/>
                  <a:gd name="T55" fmla="*/ 2 h 28"/>
                  <a:gd name="T56" fmla="*/ 0 w 29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97" name="Freeform 270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98" name="Freeform 271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799" name="Freeform 272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00" name="Freeform 273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01" name="Freeform 274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4 w 58"/>
                  <a:gd name="T1" fmla="*/ 2 h 59"/>
                  <a:gd name="T2" fmla="*/ 4 w 58"/>
                  <a:gd name="T3" fmla="*/ 2 h 59"/>
                  <a:gd name="T4" fmla="*/ 4 w 58"/>
                  <a:gd name="T5" fmla="*/ 2 h 59"/>
                  <a:gd name="T6" fmla="*/ 4 w 58"/>
                  <a:gd name="T7" fmla="*/ 1 h 59"/>
                  <a:gd name="T8" fmla="*/ 4 w 58"/>
                  <a:gd name="T9" fmla="*/ 1 h 59"/>
                  <a:gd name="T10" fmla="*/ 3 w 58"/>
                  <a:gd name="T11" fmla="*/ 1 h 59"/>
                  <a:gd name="T12" fmla="*/ 3 w 58"/>
                  <a:gd name="T13" fmla="*/ 1 h 59"/>
                  <a:gd name="T14" fmla="*/ 3 w 58"/>
                  <a:gd name="T15" fmla="*/ 0 h 59"/>
                  <a:gd name="T16" fmla="*/ 2 w 58"/>
                  <a:gd name="T17" fmla="*/ 0 h 59"/>
                  <a:gd name="T18" fmla="*/ 2 w 58"/>
                  <a:gd name="T19" fmla="*/ 1 h 59"/>
                  <a:gd name="T20" fmla="*/ 1 w 58"/>
                  <a:gd name="T21" fmla="*/ 1 h 59"/>
                  <a:gd name="T22" fmla="*/ 1 w 58"/>
                  <a:gd name="T23" fmla="*/ 2 h 59"/>
                  <a:gd name="T24" fmla="*/ 0 w 58"/>
                  <a:gd name="T25" fmla="*/ 2 h 59"/>
                  <a:gd name="T26" fmla="*/ 0 w 58"/>
                  <a:gd name="T27" fmla="*/ 3 h 59"/>
                  <a:gd name="T28" fmla="*/ 1 w 58"/>
                  <a:gd name="T29" fmla="*/ 3 h 59"/>
                  <a:gd name="T30" fmla="*/ 1 w 58"/>
                  <a:gd name="T31" fmla="*/ 3 h 59"/>
                  <a:gd name="T32" fmla="*/ 1 w 58"/>
                  <a:gd name="T33" fmla="*/ 4 h 59"/>
                  <a:gd name="T34" fmla="*/ 1 w 58"/>
                  <a:gd name="T35" fmla="*/ 4 h 59"/>
                  <a:gd name="T36" fmla="*/ 2 w 58"/>
                  <a:gd name="T37" fmla="*/ 4 h 59"/>
                  <a:gd name="T38" fmla="*/ 2 w 58"/>
                  <a:gd name="T39" fmla="*/ 4 h 59"/>
                  <a:gd name="T40" fmla="*/ 2 w 58"/>
                  <a:gd name="T41" fmla="*/ 4 h 59"/>
                  <a:gd name="T42" fmla="*/ 3 w 58"/>
                  <a:gd name="T43" fmla="*/ 4 h 59"/>
                  <a:gd name="T44" fmla="*/ 3 w 58"/>
                  <a:gd name="T45" fmla="*/ 4 h 59"/>
                  <a:gd name="T46" fmla="*/ 3 w 58"/>
                  <a:gd name="T47" fmla="*/ 4 h 59"/>
                  <a:gd name="T48" fmla="*/ 4 w 58"/>
                  <a:gd name="T49" fmla="*/ 4 h 59"/>
                  <a:gd name="T50" fmla="*/ 4 w 58"/>
                  <a:gd name="T51" fmla="*/ 3 h 59"/>
                  <a:gd name="T52" fmla="*/ 4 w 58"/>
                  <a:gd name="T53" fmla="*/ 3 h 59"/>
                  <a:gd name="T54" fmla="*/ 4 w 58"/>
                  <a:gd name="T55" fmla="*/ 3 h 59"/>
                  <a:gd name="T56" fmla="*/ 4 w 58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02" name="Freeform 275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1 h 29"/>
                  <a:gd name="T2" fmla="*/ 1 w 28"/>
                  <a:gd name="T3" fmla="*/ 1 h 29"/>
                  <a:gd name="T4" fmla="*/ 1 w 28"/>
                  <a:gd name="T5" fmla="*/ 1 h 29"/>
                  <a:gd name="T6" fmla="*/ 1 w 28"/>
                  <a:gd name="T7" fmla="*/ 1 h 29"/>
                  <a:gd name="T8" fmla="*/ 1 w 28"/>
                  <a:gd name="T9" fmla="*/ 1 h 29"/>
                  <a:gd name="T10" fmla="*/ 1 w 28"/>
                  <a:gd name="T11" fmla="*/ 1 h 29"/>
                  <a:gd name="T12" fmla="*/ 1 w 28"/>
                  <a:gd name="T13" fmla="*/ 1 h 29"/>
                  <a:gd name="T14" fmla="*/ 0 w 28"/>
                  <a:gd name="T15" fmla="*/ 1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2 w 28"/>
                  <a:gd name="T35" fmla="*/ 0 h 29"/>
                  <a:gd name="T36" fmla="*/ 2 w 28"/>
                  <a:gd name="T37" fmla="*/ 0 h 29"/>
                  <a:gd name="T38" fmla="*/ 2 w 28"/>
                  <a:gd name="T39" fmla="*/ 0 h 29"/>
                  <a:gd name="T40" fmla="*/ 2 w 28"/>
                  <a:gd name="T41" fmla="*/ 0 h 29"/>
                  <a:gd name="T42" fmla="*/ 2 w 28"/>
                  <a:gd name="T43" fmla="*/ 0 h 29"/>
                  <a:gd name="T44" fmla="*/ 2 w 28"/>
                  <a:gd name="T45" fmla="*/ 0 h 29"/>
                  <a:gd name="T46" fmla="*/ 2 w 28"/>
                  <a:gd name="T47" fmla="*/ 0 h 29"/>
                  <a:gd name="T48" fmla="*/ 2 w 28"/>
                  <a:gd name="T49" fmla="*/ 0 h 29"/>
                  <a:gd name="T50" fmla="*/ 2 w 28"/>
                  <a:gd name="T51" fmla="*/ 1 h 29"/>
                  <a:gd name="T52" fmla="*/ 2 w 28"/>
                  <a:gd name="T53" fmla="*/ 1 h 29"/>
                  <a:gd name="T54" fmla="*/ 2 w 28"/>
                  <a:gd name="T55" fmla="*/ 1 h 29"/>
                  <a:gd name="T56" fmla="*/ 1 w 28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03" name="Freeform 276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4 w 60"/>
                  <a:gd name="T1" fmla="*/ 2 h 58"/>
                  <a:gd name="T2" fmla="*/ 4 w 60"/>
                  <a:gd name="T3" fmla="*/ 2 h 58"/>
                  <a:gd name="T4" fmla="*/ 4 w 60"/>
                  <a:gd name="T5" fmla="*/ 2 h 58"/>
                  <a:gd name="T6" fmla="*/ 4 w 60"/>
                  <a:gd name="T7" fmla="*/ 1 h 58"/>
                  <a:gd name="T8" fmla="*/ 4 w 60"/>
                  <a:gd name="T9" fmla="*/ 1 h 58"/>
                  <a:gd name="T10" fmla="*/ 3 w 60"/>
                  <a:gd name="T11" fmla="*/ 1 h 58"/>
                  <a:gd name="T12" fmla="*/ 3 w 60"/>
                  <a:gd name="T13" fmla="*/ 1 h 58"/>
                  <a:gd name="T14" fmla="*/ 3 w 60"/>
                  <a:gd name="T15" fmla="*/ 0 h 58"/>
                  <a:gd name="T16" fmla="*/ 2 w 60"/>
                  <a:gd name="T17" fmla="*/ 0 h 58"/>
                  <a:gd name="T18" fmla="*/ 2 w 60"/>
                  <a:gd name="T19" fmla="*/ 1 h 58"/>
                  <a:gd name="T20" fmla="*/ 1 w 60"/>
                  <a:gd name="T21" fmla="*/ 1 h 58"/>
                  <a:gd name="T22" fmla="*/ 1 w 60"/>
                  <a:gd name="T23" fmla="*/ 2 h 58"/>
                  <a:gd name="T24" fmla="*/ 0 w 60"/>
                  <a:gd name="T25" fmla="*/ 2 h 58"/>
                  <a:gd name="T26" fmla="*/ 1 w 60"/>
                  <a:gd name="T27" fmla="*/ 3 h 58"/>
                  <a:gd name="T28" fmla="*/ 1 w 60"/>
                  <a:gd name="T29" fmla="*/ 3 h 58"/>
                  <a:gd name="T30" fmla="*/ 1 w 60"/>
                  <a:gd name="T31" fmla="*/ 3 h 58"/>
                  <a:gd name="T32" fmla="*/ 1 w 60"/>
                  <a:gd name="T33" fmla="*/ 4 h 58"/>
                  <a:gd name="T34" fmla="*/ 1 w 60"/>
                  <a:gd name="T35" fmla="*/ 4 h 58"/>
                  <a:gd name="T36" fmla="*/ 2 w 60"/>
                  <a:gd name="T37" fmla="*/ 4 h 58"/>
                  <a:gd name="T38" fmla="*/ 2 w 60"/>
                  <a:gd name="T39" fmla="*/ 4 h 58"/>
                  <a:gd name="T40" fmla="*/ 2 w 60"/>
                  <a:gd name="T41" fmla="*/ 4 h 58"/>
                  <a:gd name="T42" fmla="*/ 3 w 60"/>
                  <a:gd name="T43" fmla="*/ 4 h 58"/>
                  <a:gd name="T44" fmla="*/ 3 w 60"/>
                  <a:gd name="T45" fmla="*/ 4 h 58"/>
                  <a:gd name="T46" fmla="*/ 3 w 60"/>
                  <a:gd name="T47" fmla="*/ 4 h 58"/>
                  <a:gd name="T48" fmla="*/ 4 w 60"/>
                  <a:gd name="T49" fmla="*/ 4 h 58"/>
                  <a:gd name="T50" fmla="*/ 4 w 60"/>
                  <a:gd name="T51" fmla="*/ 3 h 58"/>
                  <a:gd name="T52" fmla="*/ 4 w 60"/>
                  <a:gd name="T53" fmla="*/ 3 h 58"/>
                  <a:gd name="T54" fmla="*/ 4 w 60"/>
                  <a:gd name="T55" fmla="*/ 3 h 58"/>
                  <a:gd name="T56" fmla="*/ 4 w 60"/>
                  <a:gd name="T57" fmla="*/ 2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04" name="Freeform 277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2 h 28"/>
                  <a:gd name="T2" fmla="*/ 1 w 30"/>
                  <a:gd name="T3" fmla="*/ 2 h 28"/>
                  <a:gd name="T4" fmla="*/ 1 w 30"/>
                  <a:gd name="T5" fmla="*/ 2 h 28"/>
                  <a:gd name="T6" fmla="*/ 1 w 30"/>
                  <a:gd name="T7" fmla="*/ 2 h 28"/>
                  <a:gd name="T8" fmla="*/ 1 w 30"/>
                  <a:gd name="T9" fmla="*/ 2 h 28"/>
                  <a:gd name="T10" fmla="*/ 1 w 30"/>
                  <a:gd name="T11" fmla="*/ 2 h 28"/>
                  <a:gd name="T12" fmla="*/ 1 w 30"/>
                  <a:gd name="T13" fmla="*/ 2 h 28"/>
                  <a:gd name="T14" fmla="*/ 0 w 30"/>
                  <a:gd name="T15" fmla="*/ 2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2 w 30"/>
                  <a:gd name="T35" fmla="*/ 0 h 28"/>
                  <a:gd name="T36" fmla="*/ 2 w 30"/>
                  <a:gd name="T37" fmla="*/ 1 h 28"/>
                  <a:gd name="T38" fmla="*/ 2 w 30"/>
                  <a:gd name="T39" fmla="*/ 1 h 28"/>
                  <a:gd name="T40" fmla="*/ 2 w 30"/>
                  <a:gd name="T41" fmla="*/ 1 h 28"/>
                  <a:gd name="T42" fmla="*/ 2 w 30"/>
                  <a:gd name="T43" fmla="*/ 1 h 28"/>
                  <a:gd name="T44" fmla="*/ 2 w 30"/>
                  <a:gd name="T45" fmla="*/ 1 h 28"/>
                  <a:gd name="T46" fmla="*/ 2 w 30"/>
                  <a:gd name="T47" fmla="*/ 1 h 28"/>
                  <a:gd name="T48" fmla="*/ 2 w 30"/>
                  <a:gd name="T49" fmla="*/ 1 h 28"/>
                  <a:gd name="T50" fmla="*/ 2 w 30"/>
                  <a:gd name="T51" fmla="*/ 2 h 28"/>
                  <a:gd name="T52" fmla="*/ 2 w 30"/>
                  <a:gd name="T53" fmla="*/ 2 h 28"/>
                  <a:gd name="T54" fmla="*/ 2 w 30"/>
                  <a:gd name="T55" fmla="*/ 2 h 28"/>
                  <a:gd name="T56" fmla="*/ 1 w 30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05" name="Freeform 278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06" name="Freeform 279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0 h 29"/>
                  <a:gd name="T38" fmla="*/ 2 w 30"/>
                  <a:gd name="T39" fmla="*/ 0 h 29"/>
                  <a:gd name="T40" fmla="*/ 2 w 30"/>
                  <a:gd name="T41" fmla="*/ 0 h 29"/>
                  <a:gd name="T42" fmla="*/ 2 w 30"/>
                  <a:gd name="T43" fmla="*/ 0 h 29"/>
                  <a:gd name="T44" fmla="*/ 2 w 30"/>
                  <a:gd name="T45" fmla="*/ 0 h 29"/>
                  <a:gd name="T46" fmla="*/ 2 w 30"/>
                  <a:gd name="T47" fmla="*/ 0 h 29"/>
                  <a:gd name="T48" fmla="*/ 2 w 30"/>
                  <a:gd name="T49" fmla="*/ 0 h 29"/>
                  <a:gd name="T50" fmla="*/ 2 w 30"/>
                  <a:gd name="T51" fmla="*/ 1 h 29"/>
                  <a:gd name="T52" fmla="*/ 2 w 30"/>
                  <a:gd name="T53" fmla="*/ 1 h 29"/>
                  <a:gd name="T54" fmla="*/ 2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07" name="Freeform 280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08" name="Freeform 281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09" name="Freeform 282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4 w 58"/>
                  <a:gd name="T1" fmla="*/ 2 h 59"/>
                  <a:gd name="T2" fmla="*/ 4 w 58"/>
                  <a:gd name="T3" fmla="*/ 2 h 59"/>
                  <a:gd name="T4" fmla="*/ 4 w 58"/>
                  <a:gd name="T5" fmla="*/ 2 h 59"/>
                  <a:gd name="T6" fmla="*/ 4 w 58"/>
                  <a:gd name="T7" fmla="*/ 1 h 59"/>
                  <a:gd name="T8" fmla="*/ 4 w 58"/>
                  <a:gd name="T9" fmla="*/ 1 h 59"/>
                  <a:gd name="T10" fmla="*/ 3 w 58"/>
                  <a:gd name="T11" fmla="*/ 1 h 59"/>
                  <a:gd name="T12" fmla="*/ 3 w 58"/>
                  <a:gd name="T13" fmla="*/ 1 h 59"/>
                  <a:gd name="T14" fmla="*/ 3 w 58"/>
                  <a:gd name="T15" fmla="*/ 0 h 59"/>
                  <a:gd name="T16" fmla="*/ 2 w 58"/>
                  <a:gd name="T17" fmla="*/ 0 h 59"/>
                  <a:gd name="T18" fmla="*/ 2 w 58"/>
                  <a:gd name="T19" fmla="*/ 1 h 59"/>
                  <a:gd name="T20" fmla="*/ 1 w 58"/>
                  <a:gd name="T21" fmla="*/ 1 h 59"/>
                  <a:gd name="T22" fmla="*/ 1 w 58"/>
                  <a:gd name="T23" fmla="*/ 2 h 59"/>
                  <a:gd name="T24" fmla="*/ 0 w 58"/>
                  <a:gd name="T25" fmla="*/ 2 h 59"/>
                  <a:gd name="T26" fmla="*/ 0 w 58"/>
                  <a:gd name="T27" fmla="*/ 3 h 59"/>
                  <a:gd name="T28" fmla="*/ 1 w 58"/>
                  <a:gd name="T29" fmla="*/ 3 h 59"/>
                  <a:gd name="T30" fmla="*/ 1 w 58"/>
                  <a:gd name="T31" fmla="*/ 3 h 59"/>
                  <a:gd name="T32" fmla="*/ 1 w 58"/>
                  <a:gd name="T33" fmla="*/ 4 h 59"/>
                  <a:gd name="T34" fmla="*/ 1 w 58"/>
                  <a:gd name="T35" fmla="*/ 4 h 59"/>
                  <a:gd name="T36" fmla="*/ 2 w 58"/>
                  <a:gd name="T37" fmla="*/ 4 h 59"/>
                  <a:gd name="T38" fmla="*/ 2 w 58"/>
                  <a:gd name="T39" fmla="*/ 4 h 59"/>
                  <a:gd name="T40" fmla="*/ 2 w 58"/>
                  <a:gd name="T41" fmla="*/ 4 h 59"/>
                  <a:gd name="T42" fmla="*/ 3 w 58"/>
                  <a:gd name="T43" fmla="*/ 4 h 59"/>
                  <a:gd name="T44" fmla="*/ 3 w 58"/>
                  <a:gd name="T45" fmla="*/ 4 h 59"/>
                  <a:gd name="T46" fmla="*/ 3 w 58"/>
                  <a:gd name="T47" fmla="*/ 4 h 59"/>
                  <a:gd name="T48" fmla="*/ 4 w 58"/>
                  <a:gd name="T49" fmla="*/ 4 h 59"/>
                  <a:gd name="T50" fmla="*/ 4 w 58"/>
                  <a:gd name="T51" fmla="*/ 3 h 59"/>
                  <a:gd name="T52" fmla="*/ 4 w 58"/>
                  <a:gd name="T53" fmla="*/ 3 h 59"/>
                  <a:gd name="T54" fmla="*/ 4 w 58"/>
                  <a:gd name="T55" fmla="*/ 3 h 59"/>
                  <a:gd name="T56" fmla="*/ 4 w 58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10" name="Freeform 283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1 h 29"/>
                  <a:gd name="T2" fmla="*/ 1 w 29"/>
                  <a:gd name="T3" fmla="*/ 1 h 29"/>
                  <a:gd name="T4" fmla="*/ 1 w 29"/>
                  <a:gd name="T5" fmla="*/ 1 h 29"/>
                  <a:gd name="T6" fmla="*/ 1 w 29"/>
                  <a:gd name="T7" fmla="*/ 1 h 29"/>
                  <a:gd name="T8" fmla="*/ 1 w 29"/>
                  <a:gd name="T9" fmla="*/ 1 h 29"/>
                  <a:gd name="T10" fmla="*/ 1 w 29"/>
                  <a:gd name="T11" fmla="*/ 1 h 29"/>
                  <a:gd name="T12" fmla="*/ 1 w 29"/>
                  <a:gd name="T13" fmla="*/ 1 h 29"/>
                  <a:gd name="T14" fmla="*/ 0 w 29"/>
                  <a:gd name="T15" fmla="*/ 1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2 w 29"/>
                  <a:gd name="T35" fmla="*/ 0 h 29"/>
                  <a:gd name="T36" fmla="*/ 2 w 29"/>
                  <a:gd name="T37" fmla="*/ 0 h 29"/>
                  <a:gd name="T38" fmla="*/ 2 w 29"/>
                  <a:gd name="T39" fmla="*/ 0 h 29"/>
                  <a:gd name="T40" fmla="*/ 2 w 29"/>
                  <a:gd name="T41" fmla="*/ 0 h 29"/>
                  <a:gd name="T42" fmla="*/ 2 w 29"/>
                  <a:gd name="T43" fmla="*/ 0 h 29"/>
                  <a:gd name="T44" fmla="*/ 2 w 29"/>
                  <a:gd name="T45" fmla="*/ 0 h 29"/>
                  <a:gd name="T46" fmla="*/ 2 w 29"/>
                  <a:gd name="T47" fmla="*/ 0 h 29"/>
                  <a:gd name="T48" fmla="*/ 2 w 29"/>
                  <a:gd name="T49" fmla="*/ 0 h 29"/>
                  <a:gd name="T50" fmla="*/ 2 w 29"/>
                  <a:gd name="T51" fmla="*/ 1 h 29"/>
                  <a:gd name="T52" fmla="*/ 2 w 29"/>
                  <a:gd name="T53" fmla="*/ 1 h 29"/>
                  <a:gd name="T54" fmla="*/ 2 w 29"/>
                  <a:gd name="T55" fmla="*/ 1 h 29"/>
                  <a:gd name="T56" fmla="*/ 1 w 29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11" name="Freeform 284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812" name="Freeform 285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pic>
        <p:nvPicPr>
          <p:cNvPr id="27651" name="Picture 3" descr="cay 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51200"/>
            <a:ext cx="17526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ay tru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1488" y="3517900"/>
            <a:ext cx="11541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him 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9450" y="304800"/>
            <a:ext cx="1276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him 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6450" y="914400"/>
            <a:ext cx="1276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chim 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4250" y="1066800"/>
            <a:ext cx="1276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chim 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5650" y="1905000"/>
            <a:ext cx="1276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chim bay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7620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chim bay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3810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chim bay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6200" y="22860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chim bay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10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chim bay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463" y="14478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99"/>
          <p:cNvGrpSpPr>
            <a:grpSpLocks/>
          </p:cNvGrpSpPr>
          <p:nvPr/>
        </p:nvGrpSpPr>
        <p:grpSpPr bwMode="auto">
          <a:xfrm>
            <a:off x="571500" y="1643063"/>
            <a:ext cx="7715250" cy="5021262"/>
            <a:chOff x="1381060" y="1761165"/>
            <a:chExt cx="7715304" cy="2973368"/>
          </a:xfrm>
        </p:grpSpPr>
        <p:sp>
          <p:nvSpPr>
            <p:cNvPr id="27667" name="AutoShape 8"/>
            <p:cNvSpPr>
              <a:spLocks noChangeArrowheads="1"/>
            </p:cNvSpPr>
            <p:nvPr/>
          </p:nvSpPr>
          <p:spPr bwMode="auto">
            <a:xfrm rot="10800000">
              <a:off x="1381060" y="1761165"/>
              <a:ext cx="7715304" cy="90567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76200">
              <a:pattFill prst="lgConfetti">
                <a:fgClr>
                  <a:srgbClr val="CC0000"/>
                </a:fgClr>
                <a:bgClr>
                  <a:srgbClr val="00CC00"/>
                </a:bgClr>
              </a:patt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66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876660" y="1826661"/>
              <a:ext cx="2819400" cy="6031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Về nhà</a:t>
              </a:r>
            </a:p>
          </p:txBody>
        </p:sp>
        <p:sp>
          <p:nvSpPr>
            <p:cNvPr id="27669" name="Text Box 9"/>
            <p:cNvSpPr txBox="1">
              <a:spLocks noChangeArrowheads="1"/>
            </p:cNvSpPr>
            <p:nvPr/>
          </p:nvSpPr>
          <p:spPr bwMode="auto">
            <a:xfrm>
              <a:off x="2095440" y="2713514"/>
              <a:ext cx="6429420" cy="2021019"/>
            </a:xfrm>
            <a:prstGeom prst="rect">
              <a:avLst/>
            </a:prstGeom>
            <a:solidFill>
              <a:srgbClr val="FFFFCC"/>
            </a:solidFill>
            <a:ln w="111125" cmpd="tri">
              <a:solidFill>
                <a:srgbClr val="FF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v"/>
              </a:pPr>
              <a:endParaRPr lang="en-US" sz="3000" dirty="0">
                <a:solidFill>
                  <a:srgbClr val="0000FF"/>
                </a:solidFill>
                <a:latin typeface="Tahoma" pitchFamily="34" charset="0"/>
              </a:endParaRPr>
            </a:p>
            <a:p>
              <a:pPr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en-US" sz="3000" dirty="0" err="1">
                  <a:solidFill>
                    <a:srgbClr val="0000FF"/>
                  </a:solidFill>
                  <a:latin typeface="Tahoma" pitchFamily="34" charset="0"/>
                </a:rPr>
                <a:t>Đọc</a:t>
              </a:r>
              <a:r>
                <a:rPr lang="en-US" sz="3000" dirty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US" sz="3000" dirty="0" err="1">
                  <a:solidFill>
                    <a:srgbClr val="0000FF"/>
                  </a:solidFill>
                  <a:latin typeface="Tahoma" pitchFamily="34" charset="0"/>
                </a:rPr>
                <a:t>lại</a:t>
              </a:r>
              <a:r>
                <a:rPr lang="en-US" sz="3000" dirty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US" sz="3000" dirty="0" err="1">
                  <a:solidFill>
                    <a:srgbClr val="0000FF"/>
                  </a:solidFill>
                  <a:latin typeface="Tahoma" pitchFamily="34" charset="0"/>
                </a:rPr>
                <a:t>ghi</a:t>
              </a:r>
              <a:r>
                <a:rPr lang="en-US" sz="3000" dirty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US" sz="3000" dirty="0" err="1">
                  <a:solidFill>
                    <a:srgbClr val="0000FF"/>
                  </a:solidFill>
                  <a:latin typeface="Tahoma" pitchFamily="34" charset="0"/>
                </a:rPr>
                <a:t>nhớ</a:t>
              </a:r>
              <a:r>
                <a:rPr lang="en-US" sz="3000" dirty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US" sz="3000" dirty="0" err="1">
                  <a:solidFill>
                    <a:srgbClr val="0000FF"/>
                  </a:solidFill>
                  <a:latin typeface="Tahoma" pitchFamily="34" charset="0"/>
                </a:rPr>
                <a:t>bài</a:t>
              </a:r>
              <a:r>
                <a:rPr lang="en-US" sz="3000" dirty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US" sz="3000" dirty="0" err="1">
                  <a:solidFill>
                    <a:srgbClr val="0000FF"/>
                  </a:solidFill>
                  <a:latin typeface="Tahoma" pitchFamily="34" charset="0"/>
                </a:rPr>
                <a:t>học</a:t>
              </a:r>
              <a:r>
                <a:rPr lang="en-US" sz="3000" dirty="0">
                  <a:solidFill>
                    <a:srgbClr val="0000FF"/>
                  </a:solidFill>
                  <a:latin typeface="Tahoma" pitchFamily="34" charset="0"/>
                </a:rPr>
                <a:t>.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en-US" sz="3000" b="1" i="1" dirty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US" sz="3000" dirty="0" err="1">
                  <a:solidFill>
                    <a:srgbClr val="0000FF"/>
                  </a:solidFill>
                  <a:latin typeface="Tahoma" pitchFamily="34" charset="0"/>
                </a:rPr>
                <a:t>Xem</a:t>
              </a:r>
              <a:r>
                <a:rPr lang="en-US" sz="3000" dirty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US" sz="3000" dirty="0" err="1">
                  <a:solidFill>
                    <a:srgbClr val="0000FF"/>
                  </a:solidFill>
                  <a:latin typeface="Tahoma" pitchFamily="34" charset="0"/>
                </a:rPr>
                <a:t>trước</a:t>
              </a:r>
              <a:r>
                <a:rPr lang="en-US" sz="3000" dirty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US" sz="3000" dirty="0" err="1">
                  <a:solidFill>
                    <a:srgbClr val="0000FF"/>
                  </a:solidFill>
                  <a:latin typeface="Tahoma" pitchFamily="34" charset="0"/>
                </a:rPr>
                <a:t>bài</a:t>
              </a:r>
              <a:r>
                <a:rPr lang="en-US" sz="3000" dirty="0">
                  <a:solidFill>
                    <a:srgbClr val="0000FF"/>
                  </a:solidFill>
                  <a:latin typeface="Tahoma" pitchFamily="34" charset="0"/>
                </a:rPr>
                <a:t>: </a:t>
              </a:r>
              <a:r>
                <a:rPr lang="en-US" sz="3000" dirty="0" err="1">
                  <a:solidFill>
                    <a:srgbClr val="0000FF"/>
                  </a:solidFill>
                  <a:latin typeface="Tahoma" pitchFamily="34" charset="0"/>
                </a:rPr>
                <a:t>Cây</a:t>
              </a:r>
              <a:r>
                <a:rPr lang="en-US" sz="3000" dirty="0">
                  <a:solidFill>
                    <a:srgbClr val="0000FF"/>
                  </a:solidFill>
                  <a:latin typeface="Tahoma" pitchFamily="34" charset="0"/>
                </a:rPr>
                <a:t> con </a:t>
              </a:r>
              <a:r>
                <a:rPr lang="en-US" sz="3000" dirty="0" err="1">
                  <a:solidFill>
                    <a:srgbClr val="0000FF"/>
                  </a:solidFill>
                  <a:latin typeface="Tahoma" pitchFamily="34" charset="0"/>
                </a:rPr>
                <a:t>mọc</a:t>
              </a:r>
              <a:r>
                <a:rPr lang="en-US" sz="3000" dirty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US" sz="3000" dirty="0" err="1">
                  <a:solidFill>
                    <a:srgbClr val="0000FF"/>
                  </a:solidFill>
                  <a:latin typeface="Tahoma" pitchFamily="34" charset="0"/>
                </a:rPr>
                <a:t>lên</a:t>
              </a:r>
              <a:r>
                <a:rPr lang="en-US" sz="3000" dirty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US" sz="3000" dirty="0" err="1">
                  <a:solidFill>
                    <a:srgbClr val="0000FF"/>
                  </a:solidFill>
                  <a:latin typeface="Tahoma" pitchFamily="34" charset="0"/>
                </a:rPr>
                <a:t>từ</a:t>
              </a:r>
              <a:r>
                <a:rPr lang="en-US" sz="3000" dirty="0">
                  <a:solidFill>
                    <a:srgbClr val="0000FF"/>
                  </a:solidFill>
                  <a:latin typeface="Tahoma" pitchFamily="34" charset="0"/>
                </a:rPr>
                <a:t> </a:t>
              </a:r>
              <a:r>
                <a:rPr lang="en-US" sz="3000" dirty="0" err="1">
                  <a:solidFill>
                    <a:srgbClr val="0000FF"/>
                  </a:solidFill>
                  <a:latin typeface="Tahoma" pitchFamily="34" charset="0"/>
                </a:rPr>
                <a:t>hạt</a:t>
              </a:r>
              <a:endParaRPr lang="en-US" sz="3000" dirty="0">
                <a:solidFill>
                  <a:srgbClr val="0000FF"/>
                </a:solidFill>
                <a:latin typeface="Tahoma" pitchFamily="34" charset="0"/>
              </a:endParaRPr>
            </a:p>
            <a:p>
              <a:pPr>
                <a:spcBef>
                  <a:spcPct val="50000"/>
                </a:spcBef>
                <a:buFont typeface="Wingdings" pitchFamily="2" charset="2"/>
                <a:buChar char="v"/>
              </a:pPr>
              <a:endParaRPr lang="en-US" sz="3000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</p:grpSp>
      <p:pic>
        <p:nvPicPr>
          <p:cNvPr id="27663" name="Picture 303" descr="flower8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88" y="5562600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30" descr="flower8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5" y="5572125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31" descr="flower8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5500688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32" descr="flower8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1113" y="5643563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42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92" y="3272"/>
              <a:ext cx="859" cy="952"/>
              <a:chOff x="2794" y="2160"/>
              <a:chExt cx="1154" cy="1279"/>
            </a:xfrm>
          </p:grpSpPr>
          <p:sp>
            <p:nvSpPr>
              <p:cNvPr id="5285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" name="Freeform 11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2 h 60"/>
                  <a:gd name="T2" fmla="*/ 0 w 61"/>
                  <a:gd name="T3" fmla="*/ 2 h 60"/>
                  <a:gd name="T4" fmla="*/ 0 w 61"/>
                  <a:gd name="T5" fmla="*/ 2 h 60"/>
                  <a:gd name="T6" fmla="*/ 0 w 61"/>
                  <a:gd name="T7" fmla="*/ 2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1 w 61"/>
                  <a:gd name="T19" fmla="*/ 1 h 60"/>
                  <a:gd name="T20" fmla="*/ 1 w 61"/>
                  <a:gd name="T21" fmla="*/ 1 h 60"/>
                  <a:gd name="T22" fmla="*/ 1 w 61"/>
                  <a:gd name="T23" fmla="*/ 1 h 60"/>
                  <a:gd name="T24" fmla="*/ 1 w 61"/>
                  <a:gd name="T25" fmla="*/ 1 h 60"/>
                  <a:gd name="T26" fmla="*/ 1 w 61"/>
                  <a:gd name="T27" fmla="*/ 2 h 60"/>
                  <a:gd name="T28" fmla="*/ 1 w 61"/>
                  <a:gd name="T29" fmla="*/ 2 h 60"/>
                  <a:gd name="T30" fmla="*/ 1 w 61"/>
                  <a:gd name="T31" fmla="*/ 2 h 60"/>
                  <a:gd name="T32" fmla="*/ 0 w 61"/>
                  <a:gd name="T33" fmla="*/ 2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7" name="Freeform 12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2 w 132"/>
                  <a:gd name="T1" fmla="*/ 6 h 182"/>
                  <a:gd name="T2" fmla="*/ 3 w 132"/>
                  <a:gd name="T3" fmla="*/ 6 h 182"/>
                  <a:gd name="T4" fmla="*/ 3 w 132"/>
                  <a:gd name="T5" fmla="*/ 6 h 182"/>
                  <a:gd name="T6" fmla="*/ 4 w 132"/>
                  <a:gd name="T7" fmla="*/ 5 h 182"/>
                  <a:gd name="T8" fmla="*/ 4 w 132"/>
                  <a:gd name="T9" fmla="*/ 3 h 182"/>
                  <a:gd name="T10" fmla="*/ 4 w 132"/>
                  <a:gd name="T11" fmla="*/ 3 h 182"/>
                  <a:gd name="T12" fmla="*/ 5 w 132"/>
                  <a:gd name="T13" fmla="*/ 1 h 182"/>
                  <a:gd name="T14" fmla="*/ 5 w 132"/>
                  <a:gd name="T15" fmla="*/ 1 h 182"/>
                  <a:gd name="T16" fmla="*/ 4 w 132"/>
                  <a:gd name="T17" fmla="*/ 1 h 182"/>
                  <a:gd name="T18" fmla="*/ 3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3 h 182"/>
                  <a:gd name="T28" fmla="*/ 1 w 132"/>
                  <a:gd name="T29" fmla="*/ 3 h 182"/>
                  <a:gd name="T30" fmla="*/ 2 w 132"/>
                  <a:gd name="T31" fmla="*/ 5 h 182"/>
                  <a:gd name="T32" fmla="*/ 2 w 132"/>
                  <a:gd name="T33" fmla="*/ 6 h 182"/>
                  <a:gd name="T34" fmla="*/ 2 w 132"/>
                  <a:gd name="T35" fmla="*/ 6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8" name="Freeform 13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2 w 132"/>
                  <a:gd name="T1" fmla="*/ 6 h 182"/>
                  <a:gd name="T2" fmla="*/ 3 w 132"/>
                  <a:gd name="T3" fmla="*/ 6 h 182"/>
                  <a:gd name="T4" fmla="*/ 3 w 132"/>
                  <a:gd name="T5" fmla="*/ 6 h 182"/>
                  <a:gd name="T6" fmla="*/ 4 w 132"/>
                  <a:gd name="T7" fmla="*/ 5 h 182"/>
                  <a:gd name="T8" fmla="*/ 4 w 132"/>
                  <a:gd name="T9" fmla="*/ 3 h 182"/>
                  <a:gd name="T10" fmla="*/ 4 w 132"/>
                  <a:gd name="T11" fmla="*/ 3 h 182"/>
                  <a:gd name="T12" fmla="*/ 5 w 132"/>
                  <a:gd name="T13" fmla="*/ 1 h 182"/>
                  <a:gd name="T14" fmla="*/ 5 w 132"/>
                  <a:gd name="T15" fmla="*/ 1 h 182"/>
                  <a:gd name="T16" fmla="*/ 4 w 132"/>
                  <a:gd name="T17" fmla="*/ 1 h 182"/>
                  <a:gd name="T18" fmla="*/ 3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3 h 182"/>
                  <a:gd name="T28" fmla="*/ 1 w 132"/>
                  <a:gd name="T29" fmla="*/ 3 h 182"/>
                  <a:gd name="T30" fmla="*/ 2 w 132"/>
                  <a:gd name="T31" fmla="*/ 5 h 182"/>
                  <a:gd name="T32" fmla="*/ 2 w 132"/>
                  <a:gd name="T33" fmla="*/ 6 h 182"/>
                  <a:gd name="T34" fmla="*/ 2 w 132"/>
                  <a:gd name="T35" fmla="*/ 6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9" name="Freeform 14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6 w 177"/>
                  <a:gd name="T1" fmla="*/ 5 h 146"/>
                  <a:gd name="T2" fmla="*/ 6 w 177"/>
                  <a:gd name="T3" fmla="*/ 3 h 146"/>
                  <a:gd name="T4" fmla="*/ 6 w 177"/>
                  <a:gd name="T5" fmla="*/ 3 h 146"/>
                  <a:gd name="T6" fmla="*/ 6 w 177"/>
                  <a:gd name="T7" fmla="*/ 2 h 146"/>
                  <a:gd name="T8" fmla="*/ 5 w 177"/>
                  <a:gd name="T9" fmla="*/ 1 h 146"/>
                  <a:gd name="T10" fmla="*/ 4 w 177"/>
                  <a:gd name="T11" fmla="*/ 1 h 146"/>
                  <a:gd name="T12" fmla="*/ 3 w 177"/>
                  <a:gd name="T13" fmla="*/ 1 h 146"/>
                  <a:gd name="T14" fmla="*/ 3 w 177"/>
                  <a:gd name="T15" fmla="*/ 0 h 146"/>
                  <a:gd name="T16" fmla="*/ 2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2 h 146"/>
                  <a:gd name="T24" fmla="*/ 1 w 177"/>
                  <a:gd name="T25" fmla="*/ 2 h 146"/>
                  <a:gd name="T26" fmla="*/ 1 w 177"/>
                  <a:gd name="T27" fmla="*/ 3 h 146"/>
                  <a:gd name="T28" fmla="*/ 1 w 177"/>
                  <a:gd name="T29" fmla="*/ 3 h 146"/>
                  <a:gd name="T30" fmla="*/ 1 w 177"/>
                  <a:gd name="T31" fmla="*/ 3 h 146"/>
                  <a:gd name="T32" fmla="*/ 2 w 177"/>
                  <a:gd name="T33" fmla="*/ 5 h 146"/>
                  <a:gd name="T34" fmla="*/ 2 w 177"/>
                  <a:gd name="T35" fmla="*/ 5 h 146"/>
                  <a:gd name="T36" fmla="*/ 3 w 177"/>
                  <a:gd name="T37" fmla="*/ 5 h 146"/>
                  <a:gd name="T38" fmla="*/ 4 w 177"/>
                  <a:gd name="T39" fmla="*/ 5 h 146"/>
                  <a:gd name="T40" fmla="*/ 4 w 177"/>
                  <a:gd name="T41" fmla="*/ 5 h 146"/>
                  <a:gd name="T42" fmla="*/ 5 w 177"/>
                  <a:gd name="T43" fmla="*/ 5 h 146"/>
                  <a:gd name="T44" fmla="*/ 5 w 177"/>
                  <a:gd name="T45" fmla="*/ 5 h 146"/>
                  <a:gd name="T46" fmla="*/ 5 w 177"/>
                  <a:gd name="T47" fmla="*/ 5 h 146"/>
                  <a:gd name="T48" fmla="*/ 6 w 177"/>
                  <a:gd name="T49" fmla="*/ 5 h 146"/>
                  <a:gd name="T50" fmla="*/ 6 w 177"/>
                  <a:gd name="T51" fmla="*/ 5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0" name="Freeform 15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6 w 178"/>
                  <a:gd name="T1" fmla="*/ 0 h 143"/>
                  <a:gd name="T2" fmla="*/ 6 w 178"/>
                  <a:gd name="T3" fmla="*/ 0 h 143"/>
                  <a:gd name="T4" fmla="*/ 6 w 178"/>
                  <a:gd name="T5" fmla="*/ 0 h 143"/>
                  <a:gd name="T6" fmla="*/ 5 w 178"/>
                  <a:gd name="T7" fmla="*/ 0 h 143"/>
                  <a:gd name="T8" fmla="*/ 5 w 178"/>
                  <a:gd name="T9" fmla="*/ 0 h 143"/>
                  <a:gd name="T10" fmla="*/ 5 w 178"/>
                  <a:gd name="T11" fmla="*/ 0 h 143"/>
                  <a:gd name="T12" fmla="*/ 3 w 178"/>
                  <a:gd name="T13" fmla="*/ 0 h 143"/>
                  <a:gd name="T14" fmla="*/ 3 w 178"/>
                  <a:gd name="T15" fmla="*/ 0 h 143"/>
                  <a:gd name="T16" fmla="*/ 3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1 h 143"/>
                  <a:gd name="T28" fmla="*/ 1 w 178"/>
                  <a:gd name="T29" fmla="*/ 1 h 143"/>
                  <a:gd name="T30" fmla="*/ 0 w 178"/>
                  <a:gd name="T31" fmla="*/ 2 h 143"/>
                  <a:gd name="T32" fmla="*/ 1 w 178"/>
                  <a:gd name="T33" fmla="*/ 2 h 143"/>
                  <a:gd name="T34" fmla="*/ 1 w 178"/>
                  <a:gd name="T35" fmla="*/ 3 h 143"/>
                  <a:gd name="T36" fmla="*/ 1 w 178"/>
                  <a:gd name="T37" fmla="*/ 4 h 143"/>
                  <a:gd name="T38" fmla="*/ 3 w 178"/>
                  <a:gd name="T39" fmla="*/ 4 h 143"/>
                  <a:gd name="T40" fmla="*/ 3 w 178"/>
                  <a:gd name="T41" fmla="*/ 4 h 143"/>
                  <a:gd name="T42" fmla="*/ 3 w 178"/>
                  <a:gd name="T43" fmla="*/ 3 h 143"/>
                  <a:gd name="T44" fmla="*/ 5 w 178"/>
                  <a:gd name="T45" fmla="*/ 2 h 143"/>
                  <a:gd name="T46" fmla="*/ 6 w 178"/>
                  <a:gd name="T47" fmla="*/ 1 h 143"/>
                  <a:gd name="T48" fmla="*/ 6 w 178"/>
                  <a:gd name="T49" fmla="*/ 1 h 143"/>
                  <a:gd name="T50" fmla="*/ 6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1" name="Freeform 16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2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1 h 181"/>
                  <a:gd name="T10" fmla="*/ 1 w 132"/>
                  <a:gd name="T11" fmla="*/ 2 h 181"/>
                  <a:gd name="T12" fmla="*/ 0 w 132"/>
                  <a:gd name="T13" fmla="*/ 3 h 181"/>
                  <a:gd name="T14" fmla="*/ 1 w 132"/>
                  <a:gd name="T15" fmla="*/ 4 h 181"/>
                  <a:gd name="T16" fmla="*/ 1 w 132"/>
                  <a:gd name="T17" fmla="*/ 5 h 181"/>
                  <a:gd name="T18" fmla="*/ 2 w 132"/>
                  <a:gd name="T19" fmla="*/ 5 h 181"/>
                  <a:gd name="T20" fmla="*/ 3 w 132"/>
                  <a:gd name="T21" fmla="*/ 5 h 181"/>
                  <a:gd name="T22" fmla="*/ 3 w 132"/>
                  <a:gd name="T23" fmla="*/ 4 h 181"/>
                  <a:gd name="T24" fmla="*/ 4 w 132"/>
                  <a:gd name="T25" fmla="*/ 3 h 181"/>
                  <a:gd name="T26" fmla="*/ 3 w 132"/>
                  <a:gd name="T27" fmla="*/ 2 h 181"/>
                  <a:gd name="T28" fmla="*/ 3 w 132"/>
                  <a:gd name="T29" fmla="*/ 1 h 181"/>
                  <a:gd name="T30" fmla="*/ 3 w 132"/>
                  <a:gd name="T31" fmla="*/ 0 h 181"/>
                  <a:gd name="T32" fmla="*/ 2 w 132"/>
                  <a:gd name="T33" fmla="*/ 0 h 181"/>
                  <a:gd name="T34" fmla="*/ 2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2" name="Freeform 17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1 w 177"/>
                  <a:gd name="T9" fmla="*/ 2 h 144"/>
                  <a:gd name="T10" fmla="*/ 1 w 177"/>
                  <a:gd name="T11" fmla="*/ 3 h 144"/>
                  <a:gd name="T12" fmla="*/ 2 w 177"/>
                  <a:gd name="T13" fmla="*/ 5 h 144"/>
                  <a:gd name="T14" fmla="*/ 3 w 177"/>
                  <a:gd name="T15" fmla="*/ 5 h 144"/>
                  <a:gd name="T16" fmla="*/ 4 w 177"/>
                  <a:gd name="T17" fmla="*/ 5 h 144"/>
                  <a:gd name="T18" fmla="*/ 5 w 177"/>
                  <a:gd name="T19" fmla="*/ 3 h 144"/>
                  <a:gd name="T20" fmla="*/ 5 w 177"/>
                  <a:gd name="T21" fmla="*/ 2 h 144"/>
                  <a:gd name="T22" fmla="*/ 5 w 177"/>
                  <a:gd name="T23" fmla="*/ 2 h 144"/>
                  <a:gd name="T24" fmla="*/ 5 w 177"/>
                  <a:gd name="T25" fmla="*/ 1 h 144"/>
                  <a:gd name="T26" fmla="*/ 5 w 177"/>
                  <a:gd name="T27" fmla="*/ 1 h 144"/>
                  <a:gd name="T28" fmla="*/ 5 w 177"/>
                  <a:gd name="T29" fmla="*/ 1 h 144"/>
                  <a:gd name="T30" fmla="*/ 4 w 177"/>
                  <a:gd name="T31" fmla="*/ 1 h 144"/>
                  <a:gd name="T32" fmla="*/ 4 w 177"/>
                  <a:gd name="T33" fmla="*/ 1 h 144"/>
                  <a:gd name="T34" fmla="*/ 3 w 177"/>
                  <a:gd name="T35" fmla="*/ 1 h 144"/>
                  <a:gd name="T36" fmla="*/ 3 w 177"/>
                  <a:gd name="T37" fmla="*/ 1 h 144"/>
                  <a:gd name="T38" fmla="*/ 2 w 177"/>
                  <a:gd name="T39" fmla="*/ 1 h 144"/>
                  <a:gd name="T40" fmla="*/ 1 w 177"/>
                  <a:gd name="T41" fmla="*/ 1 h 144"/>
                  <a:gd name="T42" fmla="*/ 1 w 177"/>
                  <a:gd name="T43" fmla="*/ 0 h 144"/>
                  <a:gd name="T44" fmla="*/ 1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3" name="Freeform 18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4 h 143"/>
                  <a:gd name="T2" fmla="*/ 1 w 180"/>
                  <a:gd name="T3" fmla="*/ 5 h 143"/>
                  <a:gd name="T4" fmla="*/ 1 w 180"/>
                  <a:gd name="T5" fmla="*/ 5 h 143"/>
                  <a:gd name="T6" fmla="*/ 1 w 180"/>
                  <a:gd name="T7" fmla="*/ 5 h 143"/>
                  <a:gd name="T8" fmla="*/ 1 w 180"/>
                  <a:gd name="T9" fmla="*/ 5 h 143"/>
                  <a:gd name="T10" fmla="*/ 1 w 180"/>
                  <a:gd name="T11" fmla="*/ 5 h 143"/>
                  <a:gd name="T12" fmla="*/ 1 w 180"/>
                  <a:gd name="T13" fmla="*/ 5 h 143"/>
                  <a:gd name="T14" fmla="*/ 3 w 180"/>
                  <a:gd name="T15" fmla="*/ 5 h 143"/>
                  <a:gd name="T16" fmla="*/ 3 w 180"/>
                  <a:gd name="T17" fmla="*/ 5 h 143"/>
                  <a:gd name="T18" fmla="*/ 3 w 180"/>
                  <a:gd name="T19" fmla="*/ 5 h 143"/>
                  <a:gd name="T20" fmla="*/ 5 w 180"/>
                  <a:gd name="T21" fmla="*/ 5 h 143"/>
                  <a:gd name="T22" fmla="*/ 5 w 180"/>
                  <a:gd name="T23" fmla="*/ 4 h 143"/>
                  <a:gd name="T24" fmla="*/ 6 w 180"/>
                  <a:gd name="T25" fmla="*/ 4 h 143"/>
                  <a:gd name="T26" fmla="*/ 6 w 180"/>
                  <a:gd name="T27" fmla="*/ 4 h 143"/>
                  <a:gd name="T28" fmla="*/ 6 w 180"/>
                  <a:gd name="T29" fmla="*/ 3 h 143"/>
                  <a:gd name="T30" fmla="*/ 6 w 180"/>
                  <a:gd name="T31" fmla="*/ 3 h 143"/>
                  <a:gd name="T32" fmla="*/ 6 w 180"/>
                  <a:gd name="T33" fmla="*/ 2 h 143"/>
                  <a:gd name="T34" fmla="*/ 6 w 180"/>
                  <a:gd name="T35" fmla="*/ 2 h 143"/>
                  <a:gd name="T36" fmla="*/ 5 w 180"/>
                  <a:gd name="T37" fmla="*/ 1 h 143"/>
                  <a:gd name="T38" fmla="*/ 3 w 180"/>
                  <a:gd name="T39" fmla="*/ 0 h 143"/>
                  <a:gd name="T40" fmla="*/ 3 w 180"/>
                  <a:gd name="T41" fmla="*/ 1 h 143"/>
                  <a:gd name="T42" fmla="*/ 1 w 180"/>
                  <a:gd name="T43" fmla="*/ 1 h 143"/>
                  <a:gd name="T44" fmla="*/ 1 w 180"/>
                  <a:gd name="T45" fmla="*/ 2 h 143"/>
                  <a:gd name="T46" fmla="*/ 1 w 180"/>
                  <a:gd name="T47" fmla="*/ 3 h 143"/>
                  <a:gd name="T48" fmla="*/ 1 w 180"/>
                  <a:gd name="T49" fmla="*/ 4 h 143"/>
                  <a:gd name="T50" fmla="*/ 0 w 180"/>
                  <a:gd name="T51" fmla="*/ 4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4" name="Freeform 19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5" name="Freeform 20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3 h 73"/>
                  <a:gd name="T2" fmla="*/ 1 w 52"/>
                  <a:gd name="T3" fmla="*/ 3 h 73"/>
                  <a:gd name="T4" fmla="*/ 2 w 52"/>
                  <a:gd name="T5" fmla="*/ 3 h 73"/>
                  <a:gd name="T6" fmla="*/ 2 w 52"/>
                  <a:gd name="T7" fmla="*/ 2 h 73"/>
                  <a:gd name="T8" fmla="*/ 2 w 52"/>
                  <a:gd name="T9" fmla="*/ 2 h 73"/>
                  <a:gd name="T10" fmla="*/ 2 w 52"/>
                  <a:gd name="T11" fmla="*/ 2 h 73"/>
                  <a:gd name="T12" fmla="*/ 2 w 52"/>
                  <a:gd name="T13" fmla="*/ 1 h 73"/>
                  <a:gd name="T14" fmla="*/ 2 w 52"/>
                  <a:gd name="T15" fmla="*/ 1 h 73"/>
                  <a:gd name="T16" fmla="*/ 2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2 h 73"/>
                  <a:gd name="T28" fmla="*/ 1 w 52"/>
                  <a:gd name="T29" fmla="*/ 2 h 73"/>
                  <a:gd name="T30" fmla="*/ 1 w 52"/>
                  <a:gd name="T31" fmla="*/ 2 h 73"/>
                  <a:gd name="T32" fmla="*/ 1 w 52"/>
                  <a:gd name="T33" fmla="*/ 3 h 73"/>
                  <a:gd name="T34" fmla="*/ 1 w 52"/>
                  <a:gd name="T35" fmla="*/ 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6" name="Freeform 21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3 h 73"/>
                  <a:gd name="T2" fmla="*/ 1 w 52"/>
                  <a:gd name="T3" fmla="*/ 3 h 73"/>
                  <a:gd name="T4" fmla="*/ 2 w 52"/>
                  <a:gd name="T5" fmla="*/ 3 h 73"/>
                  <a:gd name="T6" fmla="*/ 2 w 52"/>
                  <a:gd name="T7" fmla="*/ 2 h 73"/>
                  <a:gd name="T8" fmla="*/ 2 w 52"/>
                  <a:gd name="T9" fmla="*/ 2 h 73"/>
                  <a:gd name="T10" fmla="*/ 2 w 52"/>
                  <a:gd name="T11" fmla="*/ 2 h 73"/>
                  <a:gd name="T12" fmla="*/ 2 w 52"/>
                  <a:gd name="T13" fmla="*/ 1 h 73"/>
                  <a:gd name="T14" fmla="*/ 2 w 52"/>
                  <a:gd name="T15" fmla="*/ 1 h 73"/>
                  <a:gd name="T16" fmla="*/ 2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2 h 73"/>
                  <a:gd name="T28" fmla="*/ 1 w 52"/>
                  <a:gd name="T29" fmla="*/ 2 h 73"/>
                  <a:gd name="T30" fmla="*/ 1 w 52"/>
                  <a:gd name="T31" fmla="*/ 2 h 73"/>
                  <a:gd name="T32" fmla="*/ 1 w 52"/>
                  <a:gd name="T33" fmla="*/ 3 h 73"/>
                  <a:gd name="T34" fmla="*/ 1 w 52"/>
                  <a:gd name="T35" fmla="*/ 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7" name="Freeform 22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3 w 71"/>
                  <a:gd name="T1" fmla="*/ 2 h 58"/>
                  <a:gd name="T2" fmla="*/ 3 w 71"/>
                  <a:gd name="T3" fmla="*/ 2 h 58"/>
                  <a:gd name="T4" fmla="*/ 3 w 71"/>
                  <a:gd name="T5" fmla="*/ 2 h 58"/>
                  <a:gd name="T6" fmla="*/ 2 w 71"/>
                  <a:gd name="T7" fmla="*/ 2 h 58"/>
                  <a:gd name="T8" fmla="*/ 2 w 71"/>
                  <a:gd name="T9" fmla="*/ 1 h 58"/>
                  <a:gd name="T10" fmla="*/ 2 w 71"/>
                  <a:gd name="T11" fmla="*/ 1 h 58"/>
                  <a:gd name="T12" fmla="*/ 2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2 h 58"/>
                  <a:gd name="T22" fmla="*/ 1 w 71"/>
                  <a:gd name="T23" fmla="*/ 2 h 58"/>
                  <a:gd name="T24" fmla="*/ 1 w 71"/>
                  <a:gd name="T25" fmla="*/ 2 h 58"/>
                  <a:gd name="T26" fmla="*/ 1 w 71"/>
                  <a:gd name="T27" fmla="*/ 2 h 58"/>
                  <a:gd name="T28" fmla="*/ 2 w 71"/>
                  <a:gd name="T29" fmla="*/ 2 h 58"/>
                  <a:gd name="T30" fmla="*/ 2 w 71"/>
                  <a:gd name="T31" fmla="*/ 2 h 58"/>
                  <a:gd name="T32" fmla="*/ 2 w 71"/>
                  <a:gd name="T33" fmla="*/ 2 h 58"/>
                  <a:gd name="T34" fmla="*/ 3 w 71"/>
                  <a:gd name="T35" fmla="*/ 2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8" name="Freeform 23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3 w 71"/>
                  <a:gd name="T1" fmla="*/ 0 h 57"/>
                  <a:gd name="T2" fmla="*/ 3 w 71"/>
                  <a:gd name="T3" fmla="*/ 0 h 57"/>
                  <a:gd name="T4" fmla="*/ 2 w 71"/>
                  <a:gd name="T5" fmla="*/ 0 h 57"/>
                  <a:gd name="T6" fmla="*/ 2 w 71"/>
                  <a:gd name="T7" fmla="*/ 0 h 57"/>
                  <a:gd name="T8" fmla="*/ 2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1 h 57"/>
                  <a:gd name="T20" fmla="*/ 1 w 71"/>
                  <a:gd name="T21" fmla="*/ 1 h 57"/>
                  <a:gd name="T22" fmla="*/ 1 w 71"/>
                  <a:gd name="T23" fmla="*/ 1 h 57"/>
                  <a:gd name="T24" fmla="*/ 2 w 71"/>
                  <a:gd name="T25" fmla="*/ 1 h 57"/>
                  <a:gd name="T26" fmla="*/ 2 w 71"/>
                  <a:gd name="T27" fmla="*/ 1 h 57"/>
                  <a:gd name="T28" fmla="*/ 2 w 71"/>
                  <a:gd name="T29" fmla="*/ 1 h 57"/>
                  <a:gd name="T30" fmla="*/ 2 w 71"/>
                  <a:gd name="T31" fmla="*/ 0 h 57"/>
                  <a:gd name="T32" fmla="*/ 3 w 71"/>
                  <a:gd name="T33" fmla="*/ 0 h 57"/>
                  <a:gd name="T34" fmla="*/ 3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9" name="Freeform 24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1 h 73"/>
                  <a:gd name="T12" fmla="*/ 0 w 52"/>
                  <a:gd name="T13" fmla="*/ 1 h 73"/>
                  <a:gd name="T14" fmla="*/ 1 w 52"/>
                  <a:gd name="T15" fmla="*/ 1 h 73"/>
                  <a:gd name="T16" fmla="*/ 1 w 52"/>
                  <a:gd name="T17" fmla="*/ 2 h 73"/>
                  <a:gd name="T18" fmla="*/ 1 w 52"/>
                  <a:gd name="T19" fmla="*/ 2 h 73"/>
                  <a:gd name="T20" fmla="*/ 2 w 52"/>
                  <a:gd name="T21" fmla="*/ 2 h 73"/>
                  <a:gd name="T22" fmla="*/ 2 w 52"/>
                  <a:gd name="T23" fmla="*/ 1 h 73"/>
                  <a:gd name="T24" fmla="*/ 2 w 52"/>
                  <a:gd name="T25" fmla="*/ 1 h 73"/>
                  <a:gd name="T26" fmla="*/ 2 w 52"/>
                  <a:gd name="T27" fmla="*/ 1 h 73"/>
                  <a:gd name="T28" fmla="*/ 2 w 52"/>
                  <a:gd name="T29" fmla="*/ 0 h 73"/>
                  <a:gd name="T30" fmla="*/ 2 w 52"/>
                  <a:gd name="T31" fmla="*/ 0 h 73"/>
                  <a:gd name="T32" fmla="*/ 2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0" name="Freeform 25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1 h 57"/>
                  <a:gd name="T10" fmla="*/ 1 w 71"/>
                  <a:gd name="T11" fmla="*/ 1 h 57"/>
                  <a:gd name="T12" fmla="*/ 1 w 71"/>
                  <a:gd name="T13" fmla="*/ 1 h 57"/>
                  <a:gd name="T14" fmla="*/ 2 w 71"/>
                  <a:gd name="T15" fmla="*/ 1 h 57"/>
                  <a:gd name="T16" fmla="*/ 2 w 71"/>
                  <a:gd name="T17" fmla="*/ 1 h 57"/>
                  <a:gd name="T18" fmla="*/ 3 w 71"/>
                  <a:gd name="T19" fmla="*/ 1 h 57"/>
                  <a:gd name="T20" fmla="*/ 3 w 71"/>
                  <a:gd name="T21" fmla="*/ 0 h 57"/>
                  <a:gd name="T22" fmla="*/ 3 w 71"/>
                  <a:gd name="T23" fmla="*/ 0 h 57"/>
                  <a:gd name="T24" fmla="*/ 2 w 71"/>
                  <a:gd name="T25" fmla="*/ 0 h 57"/>
                  <a:gd name="T26" fmla="*/ 2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1" name="Freeform 26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1 h 57"/>
                  <a:gd name="T2" fmla="*/ 1 w 71"/>
                  <a:gd name="T3" fmla="*/ 1 h 57"/>
                  <a:gd name="T4" fmla="*/ 1 w 71"/>
                  <a:gd name="T5" fmla="*/ 1 h 57"/>
                  <a:gd name="T6" fmla="*/ 1 w 71"/>
                  <a:gd name="T7" fmla="*/ 1 h 57"/>
                  <a:gd name="T8" fmla="*/ 1 w 71"/>
                  <a:gd name="T9" fmla="*/ 1 h 57"/>
                  <a:gd name="T10" fmla="*/ 2 w 71"/>
                  <a:gd name="T11" fmla="*/ 1 h 57"/>
                  <a:gd name="T12" fmla="*/ 2 w 71"/>
                  <a:gd name="T13" fmla="*/ 1 h 57"/>
                  <a:gd name="T14" fmla="*/ 3 w 71"/>
                  <a:gd name="T15" fmla="*/ 1 h 57"/>
                  <a:gd name="T16" fmla="*/ 3 w 71"/>
                  <a:gd name="T17" fmla="*/ 1 h 57"/>
                  <a:gd name="T18" fmla="*/ 3 w 71"/>
                  <a:gd name="T19" fmla="*/ 0 h 57"/>
                  <a:gd name="T20" fmla="*/ 2 w 71"/>
                  <a:gd name="T21" fmla="*/ 0 h 57"/>
                  <a:gd name="T22" fmla="*/ 2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1 h 57"/>
                  <a:gd name="T32" fmla="*/ 1 w 71"/>
                  <a:gd name="T33" fmla="*/ 1 h 57"/>
                  <a:gd name="T34" fmla="*/ 0 w 71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2" name="Freeform 27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3" name="Freeform 28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2 h 73"/>
                  <a:gd name="T2" fmla="*/ 1 w 53"/>
                  <a:gd name="T3" fmla="*/ 2 h 73"/>
                  <a:gd name="T4" fmla="*/ 1 w 53"/>
                  <a:gd name="T5" fmla="*/ 2 h 73"/>
                  <a:gd name="T6" fmla="*/ 1 w 53"/>
                  <a:gd name="T7" fmla="*/ 1 h 73"/>
                  <a:gd name="T8" fmla="*/ 1 w 53"/>
                  <a:gd name="T9" fmla="*/ 1 h 73"/>
                  <a:gd name="T10" fmla="*/ 1 w 53"/>
                  <a:gd name="T11" fmla="*/ 1 h 73"/>
                  <a:gd name="T12" fmla="*/ 1 w 53"/>
                  <a:gd name="T13" fmla="*/ 0 h 73"/>
                  <a:gd name="T14" fmla="*/ 1 w 53"/>
                  <a:gd name="T15" fmla="*/ 0 h 73"/>
                  <a:gd name="T16" fmla="*/ 1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1 h 73"/>
                  <a:gd name="T28" fmla="*/ 0 w 53"/>
                  <a:gd name="T29" fmla="*/ 1 h 73"/>
                  <a:gd name="T30" fmla="*/ 0 w 53"/>
                  <a:gd name="T31" fmla="*/ 1 h 73"/>
                  <a:gd name="T32" fmla="*/ 0 w 53"/>
                  <a:gd name="T33" fmla="*/ 2 h 73"/>
                  <a:gd name="T34" fmla="*/ 0 w 53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4" name="Freeform 29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2 h 73"/>
                  <a:gd name="T2" fmla="*/ 1 w 53"/>
                  <a:gd name="T3" fmla="*/ 2 h 73"/>
                  <a:gd name="T4" fmla="*/ 1 w 53"/>
                  <a:gd name="T5" fmla="*/ 2 h 73"/>
                  <a:gd name="T6" fmla="*/ 1 w 53"/>
                  <a:gd name="T7" fmla="*/ 1 h 73"/>
                  <a:gd name="T8" fmla="*/ 1 w 53"/>
                  <a:gd name="T9" fmla="*/ 1 h 73"/>
                  <a:gd name="T10" fmla="*/ 1 w 53"/>
                  <a:gd name="T11" fmla="*/ 1 h 73"/>
                  <a:gd name="T12" fmla="*/ 1 w 53"/>
                  <a:gd name="T13" fmla="*/ 0 h 73"/>
                  <a:gd name="T14" fmla="*/ 1 w 53"/>
                  <a:gd name="T15" fmla="*/ 0 h 73"/>
                  <a:gd name="T16" fmla="*/ 1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1 h 73"/>
                  <a:gd name="T28" fmla="*/ 0 w 53"/>
                  <a:gd name="T29" fmla="*/ 1 h 73"/>
                  <a:gd name="T30" fmla="*/ 0 w 53"/>
                  <a:gd name="T31" fmla="*/ 1 h 73"/>
                  <a:gd name="T32" fmla="*/ 0 w 53"/>
                  <a:gd name="T33" fmla="*/ 2 h 73"/>
                  <a:gd name="T34" fmla="*/ 0 w 53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5" name="Freeform 30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3 w 71"/>
                  <a:gd name="T1" fmla="*/ 2 h 58"/>
                  <a:gd name="T2" fmla="*/ 3 w 71"/>
                  <a:gd name="T3" fmla="*/ 2 h 58"/>
                  <a:gd name="T4" fmla="*/ 3 w 71"/>
                  <a:gd name="T5" fmla="*/ 2 h 58"/>
                  <a:gd name="T6" fmla="*/ 2 w 71"/>
                  <a:gd name="T7" fmla="*/ 2 h 58"/>
                  <a:gd name="T8" fmla="*/ 2 w 71"/>
                  <a:gd name="T9" fmla="*/ 1 h 58"/>
                  <a:gd name="T10" fmla="*/ 2 w 71"/>
                  <a:gd name="T11" fmla="*/ 1 h 58"/>
                  <a:gd name="T12" fmla="*/ 2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2 h 58"/>
                  <a:gd name="T24" fmla="*/ 1 w 71"/>
                  <a:gd name="T25" fmla="*/ 2 h 58"/>
                  <a:gd name="T26" fmla="*/ 1 w 71"/>
                  <a:gd name="T27" fmla="*/ 2 h 58"/>
                  <a:gd name="T28" fmla="*/ 2 w 71"/>
                  <a:gd name="T29" fmla="*/ 2 h 58"/>
                  <a:gd name="T30" fmla="*/ 2 w 71"/>
                  <a:gd name="T31" fmla="*/ 2 h 58"/>
                  <a:gd name="T32" fmla="*/ 2 w 71"/>
                  <a:gd name="T33" fmla="*/ 2 h 58"/>
                  <a:gd name="T34" fmla="*/ 3 w 71"/>
                  <a:gd name="T35" fmla="*/ 2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6" name="Freeform 31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3 w 72"/>
                  <a:gd name="T1" fmla="*/ 1 h 56"/>
                  <a:gd name="T2" fmla="*/ 3 w 72"/>
                  <a:gd name="T3" fmla="*/ 0 h 56"/>
                  <a:gd name="T4" fmla="*/ 2 w 72"/>
                  <a:gd name="T5" fmla="*/ 0 h 56"/>
                  <a:gd name="T6" fmla="*/ 2 w 72"/>
                  <a:gd name="T7" fmla="*/ 0 h 56"/>
                  <a:gd name="T8" fmla="*/ 2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2 h 56"/>
                  <a:gd name="T20" fmla="*/ 1 w 72"/>
                  <a:gd name="T21" fmla="*/ 2 h 56"/>
                  <a:gd name="T22" fmla="*/ 1 w 72"/>
                  <a:gd name="T23" fmla="*/ 2 h 56"/>
                  <a:gd name="T24" fmla="*/ 2 w 72"/>
                  <a:gd name="T25" fmla="*/ 2 h 56"/>
                  <a:gd name="T26" fmla="*/ 2 w 72"/>
                  <a:gd name="T27" fmla="*/ 2 h 56"/>
                  <a:gd name="T28" fmla="*/ 2 w 72"/>
                  <a:gd name="T29" fmla="*/ 2 h 56"/>
                  <a:gd name="T30" fmla="*/ 3 w 72"/>
                  <a:gd name="T31" fmla="*/ 1 h 56"/>
                  <a:gd name="T32" fmla="*/ 3 w 72"/>
                  <a:gd name="T33" fmla="*/ 1 h 56"/>
                  <a:gd name="T34" fmla="*/ 3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7" name="Freeform 32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1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2 h 72"/>
                  <a:gd name="T12" fmla="*/ 0 w 53"/>
                  <a:gd name="T13" fmla="*/ 2 h 72"/>
                  <a:gd name="T14" fmla="*/ 0 w 53"/>
                  <a:gd name="T15" fmla="*/ 2 h 72"/>
                  <a:gd name="T16" fmla="*/ 0 w 53"/>
                  <a:gd name="T17" fmla="*/ 3 h 72"/>
                  <a:gd name="T18" fmla="*/ 0 w 53"/>
                  <a:gd name="T19" fmla="*/ 3 h 72"/>
                  <a:gd name="T20" fmla="*/ 1 w 53"/>
                  <a:gd name="T21" fmla="*/ 3 h 72"/>
                  <a:gd name="T22" fmla="*/ 1 w 53"/>
                  <a:gd name="T23" fmla="*/ 2 h 72"/>
                  <a:gd name="T24" fmla="*/ 1 w 53"/>
                  <a:gd name="T25" fmla="*/ 2 h 72"/>
                  <a:gd name="T26" fmla="*/ 1 w 53"/>
                  <a:gd name="T27" fmla="*/ 2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8" name="Freeform 33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2 h 56"/>
                  <a:gd name="T10" fmla="*/ 1 w 71"/>
                  <a:gd name="T11" fmla="*/ 2 h 56"/>
                  <a:gd name="T12" fmla="*/ 1 w 71"/>
                  <a:gd name="T13" fmla="*/ 2 h 56"/>
                  <a:gd name="T14" fmla="*/ 2 w 71"/>
                  <a:gd name="T15" fmla="*/ 2 h 56"/>
                  <a:gd name="T16" fmla="*/ 2 w 71"/>
                  <a:gd name="T17" fmla="*/ 2 h 56"/>
                  <a:gd name="T18" fmla="*/ 3 w 71"/>
                  <a:gd name="T19" fmla="*/ 2 h 56"/>
                  <a:gd name="T20" fmla="*/ 3 w 71"/>
                  <a:gd name="T21" fmla="*/ 1 h 56"/>
                  <a:gd name="T22" fmla="*/ 3 w 71"/>
                  <a:gd name="T23" fmla="*/ 1 h 56"/>
                  <a:gd name="T24" fmla="*/ 2 w 71"/>
                  <a:gd name="T25" fmla="*/ 1 h 56"/>
                  <a:gd name="T26" fmla="*/ 2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9" name="Freeform 34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1 h 57"/>
                  <a:gd name="T2" fmla="*/ 1 w 72"/>
                  <a:gd name="T3" fmla="*/ 1 h 57"/>
                  <a:gd name="T4" fmla="*/ 1 w 72"/>
                  <a:gd name="T5" fmla="*/ 1 h 57"/>
                  <a:gd name="T6" fmla="*/ 1 w 72"/>
                  <a:gd name="T7" fmla="*/ 1 h 57"/>
                  <a:gd name="T8" fmla="*/ 1 w 72"/>
                  <a:gd name="T9" fmla="*/ 1 h 57"/>
                  <a:gd name="T10" fmla="*/ 2 w 72"/>
                  <a:gd name="T11" fmla="*/ 1 h 57"/>
                  <a:gd name="T12" fmla="*/ 2 w 72"/>
                  <a:gd name="T13" fmla="*/ 1 h 57"/>
                  <a:gd name="T14" fmla="*/ 3 w 72"/>
                  <a:gd name="T15" fmla="*/ 1 h 57"/>
                  <a:gd name="T16" fmla="*/ 3 w 72"/>
                  <a:gd name="T17" fmla="*/ 0 h 57"/>
                  <a:gd name="T18" fmla="*/ 3 w 72"/>
                  <a:gd name="T19" fmla="*/ 0 h 57"/>
                  <a:gd name="T20" fmla="*/ 2 w 72"/>
                  <a:gd name="T21" fmla="*/ 0 h 57"/>
                  <a:gd name="T22" fmla="*/ 2 w 72"/>
                  <a:gd name="T23" fmla="*/ 0 h 57"/>
                  <a:gd name="T24" fmla="*/ 2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1 h 57"/>
                  <a:gd name="T32" fmla="*/ 1 w 72"/>
                  <a:gd name="T33" fmla="*/ 1 h 57"/>
                  <a:gd name="T34" fmla="*/ 0 w 72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0" name="Freeform 35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1" name="Freeform 36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2 h 73"/>
                  <a:gd name="T2" fmla="*/ 1 w 52"/>
                  <a:gd name="T3" fmla="*/ 2 h 73"/>
                  <a:gd name="T4" fmla="*/ 2 w 52"/>
                  <a:gd name="T5" fmla="*/ 2 h 73"/>
                  <a:gd name="T6" fmla="*/ 2 w 52"/>
                  <a:gd name="T7" fmla="*/ 1 h 73"/>
                  <a:gd name="T8" fmla="*/ 2 w 52"/>
                  <a:gd name="T9" fmla="*/ 1 h 73"/>
                  <a:gd name="T10" fmla="*/ 2 w 52"/>
                  <a:gd name="T11" fmla="*/ 1 h 73"/>
                  <a:gd name="T12" fmla="*/ 2 w 52"/>
                  <a:gd name="T13" fmla="*/ 0 h 73"/>
                  <a:gd name="T14" fmla="*/ 2 w 52"/>
                  <a:gd name="T15" fmla="*/ 0 h 73"/>
                  <a:gd name="T16" fmla="*/ 2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2 h 73"/>
                  <a:gd name="T34" fmla="*/ 1 w 52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2" name="Freeform 37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2 h 73"/>
                  <a:gd name="T2" fmla="*/ 1 w 52"/>
                  <a:gd name="T3" fmla="*/ 2 h 73"/>
                  <a:gd name="T4" fmla="*/ 2 w 52"/>
                  <a:gd name="T5" fmla="*/ 2 h 73"/>
                  <a:gd name="T6" fmla="*/ 2 w 52"/>
                  <a:gd name="T7" fmla="*/ 1 h 73"/>
                  <a:gd name="T8" fmla="*/ 2 w 52"/>
                  <a:gd name="T9" fmla="*/ 1 h 73"/>
                  <a:gd name="T10" fmla="*/ 2 w 52"/>
                  <a:gd name="T11" fmla="*/ 1 h 73"/>
                  <a:gd name="T12" fmla="*/ 2 w 52"/>
                  <a:gd name="T13" fmla="*/ 0 h 73"/>
                  <a:gd name="T14" fmla="*/ 2 w 52"/>
                  <a:gd name="T15" fmla="*/ 0 h 73"/>
                  <a:gd name="T16" fmla="*/ 2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2 h 73"/>
                  <a:gd name="T34" fmla="*/ 1 w 52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3" name="Freeform 38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2 w 72"/>
                  <a:gd name="T1" fmla="*/ 1 h 58"/>
                  <a:gd name="T2" fmla="*/ 2 w 72"/>
                  <a:gd name="T3" fmla="*/ 1 h 58"/>
                  <a:gd name="T4" fmla="*/ 2 w 72"/>
                  <a:gd name="T5" fmla="*/ 1 h 58"/>
                  <a:gd name="T6" fmla="*/ 2 w 72"/>
                  <a:gd name="T7" fmla="*/ 1 h 58"/>
                  <a:gd name="T8" fmla="*/ 1 w 72"/>
                  <a:gd name="T9" fmla="*/ 0 h 58"/>
                  <a:gd name="T10" fmla="*/ 1 w 72"/>
                  <a:gd name="T11" fmla="*/ 0 h 58"/>
                  <a:gd name="T12" fmla="*/ 1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1 h 58"/>
                  <a:gd name="T24" fmla="*/ 0 w 72"/>
                  <a:gd name="T25" fmla="*/ 1 h 58"/>
                  <a:gd name="T26" fmla="*/ 0 w 72"/>
                  <a:gd name="T27" fmla="*/ 1 h 58"/>
                  <a:gd name="T28" fmla="*/ 1 w 72"/>
                  <a:gd name="T29" fmla="*/ 1 h 58"/>
                  <a:gd name="T30" fmla="*/ 1 w 72"/>
                  <a:gd name="T31" fmla="*/ 1 h 58"/>
                  <a:gd name="T32" fmla="*/ 1 w 72"/>
                  <a:gd name="T33" fmla="*/ 1 h 58"/>
                  <a:gd name="T34" fmla="*/ 2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4" name="Freeform 39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2 w 72"/>
                  <a:gd name="T1" fmla="*/ 1 h 56"/>
                  <a:gd name="T2" fmla="*/ 2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2 h 56"/>
                  <a:gd name="T20" fmla="*/ 0 w 72"/>
                  <a:gd name="T21" fmla="*/ 2 h 56"/>
                  <a:gd name="T22" fmla="*/ 0 w 72"/>
                  <a:gd name="T23" fmla="*/ 2 h 56"/>
                  <a:gd name="T24" fmla="*/ 1 w 72"/>
                  <a:gd name="T25" fmla="*/ 2 h 56"/>
                  <a:gd name="T26" fmla="*/ 1 w 72"/>
                  <a:gd name="T27" fmla="*/ 2 h 56"/>
                  <a:gd name="T28" fmla="*/ 1 w 72"/>
                  <a:gd name="T29" fmla="*/ 2 h 56"/>
                  <a:gd name="T30" fmla="*/ 2 w 72"/>
                  <a:gd name="T31" fmla="*/ 1 h 56"/>
                  <a:gd name="T32" fmla="*/ 2 w 72"/>
                  <a:gd name="T33" fmla="*/ 1 h 56"/>
                  <a:gd name="T34" fmla="*/ 2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5" name="Freeform 40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2 h 72"/>
                  <a:gd name="T12" fmla="*/ 0 w 53"/>
                  <a:gd name="T13" fmla="*/ 2 h 72"/>
                  <a:gd name="T14" fmla="*/ 1 w 53"/>
                  <a:gd name="T15" fmla="*/ 2 h 72"/>
                  <a:gd name="T16" fmla="*/ 1 w 53"/>
                  <a:gd name="T17" fmla="*/ 3 h 72"/>
                  <a:gd name="T18" fmla="*/ 1 w 53"/>
                  <a:gd name="T19" fmla="*/ 3 h 72"/>
                  <a:gd name="T20" fmla="*/ 2 w 53"/>
                  <a:gd name="T21" fmla="*/ 3 h 72"/>
                  <a:gd name="T22" fmla="*/ 2 w 53"/>
                  <a:gd name="T23" fmla="*/ 2 h 72"/>
                  <a:gd name="T24" fmla="*/ 2 w 53"/>
                  <a:gd name="T25" fmla="*/ 2 h 72"/>
                  <a:gd name="T26" fmla="*/ 2 w 53"/>
                  <a:gd name="T27" fmla="*/ 2 h 72"/>
                  <a:gd name="T28" fmla="*/ 2 w 53"/>
                  <a:gd name="T29" fmla="*/ 1 h 72"/>
                  <a:gd name="T30" fmla="*/ 2 w 53"/>
                  <a:gd name="T31" fmla="*/ 1 h 72"/>
                  <a:gd name="T32" fmla="*/ 2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6" name="Freeform 41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2 h 57"/>
                  <a:gd name="T10" fmla="*/ 0 w 72"/>
                  <a:gd name="T11" fmla="*/ 2 h 57"/>
                  <a:gd name="T12" fmla="*/ 1 w 72"/>
                  <a:gd name="T13" fmla="*/ 2 h 57"/>
                  <a:gd name="T14" fmla="*/ 1 w 72"/>
                  <a:gd name="T15" fmla="*/ 2 h 57"/>
                  <a:gd name="T16" fmla="*/ 1 w 72"/>
                  <a:gd name="T17" fmla="*/ 2 h 57"/>
                  <a:gd name="T18" fmla="*/ 2 w 72"/>
                  <a:gd name="T19" fmla="*/ 2 h 57"/>
                  <a:gd name="T20" fmla="*/ 2 w 72"/>
                  <a:gd name="T21" fmla="*/ 1 h 57"/>
                  <a:gd name="T22" fmla="*/ 2 w 72"/>
                  <a:gd name="T23" fmla="*/ 1 h 57"/>
                  <a:gd name="T24" fmla="*/ 1 w 72"/>
                  <a:gd name="T25" fmla="*/ 1 h 57"/>
                  <a:gd name="T26" fmla="*/ 1 w 72"/>
                  <a:gd name="T27" fmla="*/ 1 h 57"/>
                  <a:gd name="T28" fmla="*/ 1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7" name="Freeform 42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2 h 58"/>
                  <a:gd name="T2" fmla="*/ 0 w 72"/>
                  <a:gd name="T3" fmla="*/ 2 h 58"/>
                  <a:gd name="T4" fmla="*/ 0 w 72"/>
                  <a:gd name="T5" fmla="*/ 2 h 58"/>
                  <a:gd name="T6" fmla="*/ 0 w 72"/>
                  <a:gd name="T7" fmla="*/ 2 h 58"/>
                  <a:gd name="T8" fmla="*/ 1 w 72"/>
                  <a:gd name="T9" fmla="*/ 2 h 58"/>
                  <a:gd name="T10" fmla="*/ 1 w 72"/>
                  <a:gd name="T11" fmla="*/ 2 h 58"/>
                  <a:gd name="T12" fmla="*/ 1 w 72"/>
                  <a:gd name="T13" fmla="*/ 2 h 58"/>
                  <a:gd name="T14" fmla="*/ 2 w 72"/>
                  <a:gd name="T15" fmla="*/ 2 h 58"/>
                  <a:gd name="T16" fmla="*/ 2 w 72"/>
                  <a:gd name="T17" fmla="*/ 1 h 58"/>
                  <a:gd name="T18" fmla="*/ 2 w 72"/>
                  <a:gd name="T19" fmla="*/ 1 h 58"/>
                  <a:gd name="T20" fmla="*/ 1 w 72"/>
                  <a:gd name="T21" fmla="*/ 1 h 58"/>
                  <a:gd name="T22" fmla="*/ 1 w 72"/>
                  <a:gd name="T23" fmla="*/ 0 h 58"/>
                  <a:gd name="T24" fmla="*/ 1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2 h 58"/>
                  <a:gd name="T32" fmla="*/ 0 w 72"/>
                  <a:gd name="T33" fmla="*/ 2 h 58"/>
                  <a:gd name="T34" fmla="*/ 0 w 72"/>
                  <a:gd name="T35" fmla="*/ 2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8" name="Freeform 43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5 w 144"/>
                  <a:gd name="T1" fmla="*/ 0 h 167"/>
                  <a:gd name="T2" fmla="*/ 5 w 144"/>
                  <a:gd name="T3" fmla="*/ 1 h 167"/>
                  <a:gd name="T4" fmla="*/ 5 w 144"/>
                  <a:gd name="T5" fmla="*/ 2 h 167"/>
                  <a:gd name="T6" fmla="*/ 5 w 144"/>
                  <a:gd name="T7" fmla="*/ 3 h 167"/>
                  <a:gd name="T8" fmla="*/ 3 w 144"/>
                  <a:gd name="T9" fmla="*/ 4 h 167"/>
                  <a:gd name="T10" fmla="*/ 3 w 144"/>
                  <a:gd name="T11" fmla="*/ 5 h 167"/>
                  <a:gd name="T12" fmla="*/ 2 w 144"/>
                  <a:gd name="T13" fmla="*/ 5 h 167"/>
                  <a:gd name="T14" fmla="*/ 1 w 144"/>
                  <a:gd name="T15" fmla="*/ 6 h 167"/>
                  <a:gd name="T16" fmla="*/ 1 w 144"/>
                  <a:gd name="T17" fmla="*/ 6 h 167"/>
                  <a:gd name="T18" fmla="*/ 1 w 144"/>
                  <a:gd name="T19" fmla="*/ 6 h 167"/>
                  <a:gd name="T20" fmla="*/ 1 w 144"/>
                  <a:gd name="T21" fmla="*/ 5 h 167"/>
                  <a:gd name="T22" fmla="*/ 0 w 144"/>
                  <a:gd name="T23" fmla="*/ 5 h 167"/>
                  <a:gd name="T24" fmla="*/ 1 w 144"/>
                  <a:gd name="T25" fmla="*/ 4 h 167"/>
                  <a:gd name="T26" fmla="*/ 1 w 144"/>
                  <a:gd name="T27" fmla="*/ 4 h 167"/>
                  <a:gd name="T28" fmla="*/ 1 w 144"/>
                  <a:gd name="T29" fmla="*/ 3 h 167"/>
                  <a:gd name="T30" fmla="*/ 1 w 144"/>
                  <a:gd name="T31" fmla="*/ 3 h 167"/>
                  <a:gd name="T32" fmla="*/ 1 w 144"/>
                  <a:gd name="T33" fmla="*/ 3 h 167"/>
                  <a:gd name="T34" fmla="*/ 2 w 144"/>
                  <a:gd name="T35" fmla="*/ 3 h 167"/>
                  <a:gd name="T36" fmla="*/ 2 w 144"/>
                  <a:gd name="T37" fmla="*/ 3 h 167"/>
                  <a:gd name="T38" fmla="*/ 3 w 144"/>
                  <a:gd name="T39" fmla="*/ 2 h 167"/>
                  <a:gd name="T40" fmla="*/ 3 w 144"/>
                  <a:gd name="T41" fmla="*/ 2 h 167"/>
                  <a:gd name="T42" fmla="*/ 5 w 144"/>
                  <a:gd name="T43" fmla="*/ 1 h 167"/>
                  <a:gd name="T44" fmla="*/ 5 w 144"/>
                  <a:gd name="T45" fmla="*/ 1 h 167"/>
                  <a:gd name="T46" fmla="*/ 5 w 144"/>
                  <a:gd name="T47" fmla="*/ 1 h 167"/>
                  <a:gd name="T48" fmla="*/ 5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9" name="Freeform 44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6 w 204"/>
                  <a:gd name="T1" fmla="*/ 0 h 82"/>
                  <a:gd name="T2" fmla="*/ 6 w 204"/>
                  <a:gd name="T3" fmla="*/ 0 h 82"/>
                  <a:gd name="T4" fmla="*/ 6 w 204"/>
                  <a:gd name="T5" fmla="*/ 0 h 82"/>
                  <a:gd name="T6" fmla="*/ 6 w 204"/>
                  <a:gd name="T7" fmla="*/ 0 h 82"/>
                  <a:gd name="T8" fmla="*/ 6 w 204"/>
                  <a:gd name="T9" fmla="*/ 1 h 82"/>
                  <a:gd name="T10" fmla="*/ 5 w 204"/>
                  <a:gd name="T11" fmla="*/ 1 h 82"/>
                  <a:gd name="T12" fmla="*/ 5 w 204"/>
                  <a:gd name="T13" fmla="*/ 1 h 82"/>
                  <a:gd name="T14" fmla="*/ 3 w 204"/>
                  <a:gd name="T15" fmla="*/ 2 h 82"/>
                  <a:gd name="T16" fmla="*/ 3 w 204"/>
                  <a:gd name="T17" fmla="*/ 2 h 82"/>
                  <a:gd name="T18" fmla="*/ 3 w 204"/>
                  <a:gd name="T19" fmla="*/ 2 h 82"/>
                  <a:gd name="T20" fmla="*/ 3 w 204"/>
                  <a:gd name="T21" fmla="*/ 2 h 82"/>
                  <a:gd name="T22" fmla="*/ 3 w 204"/>
                  <a:gd name="T23" fmla="*/ 2 h 82"/>
                  <a:gd name="T24" fmla="*/ 2 w 204"/>
                  <a:gd name="T25" fmla="*/ 2 h 82"/>
                  <a:gd name="T26" fmla="*/ 2 w 204"/>
                  <a:gd name="T27" fmla="*/ 2 h 82"/>
                  <a:gd name="T28" fmla="*/ 2 w 204"/>
                  <a:gd name="T29" fmla="*/ 2 h 82"/>
                  <a:gd name="T30" fmla="*/ 1 w 204"/>
                  <a:gd name="T31" fmla="*/ 2 h 82"/>
                  <a:gd name="T32" fmla="*/ 1 w 204"/>
                  <a:gd name="T33" fmla="*/ 2 h 82"/>
                  <a:gd name="T34" fmla="*/ 1 w 204"/>
                  <a:gd name="T35" fmla="*/ 1 h 82"/>
                  <a:gd name="T36" fmla="*/ 0 w 204"/>
                  <a:gd name="T37" fmla="*/ 1 h 82"/>
                  <a:gd name="T38" fmla="*/ 1 w 204"/>
                  <a:gd name="T39" fmla="*/ 0 h 82"/>
                  <a:gd name="T40" fmla="*/ 1 w 204"/>
                  <a:gd name="T41" fmla="*/ 0 h 82"/>
                  <a:gd name="T42" fmla="*/ 2 w 204"/>
                  <a:gd name="T43" fmla="*/ 0 h 82"/>
                  <a:gd name="T44" fmla="*/ 2 w 204"/>
                  <a:gd name="T45" fmla="*/ 0 h 82"/>
                  <a:gd name="T46" fmla="*/ 3 w 204"/>
                  <a:gd name="T47" fmla="*/ 0 h 82"/>
                  <a:gd name="T48" fmla="*/ 3 w 204"/>
                  <a:gd name="T49" fmla="*/ 0 h 82"/>
                  <a:gd name="T50" fmla="*/ 3 w 204"/>
                  <a:gd name="T51" fmla="*/ 0 h 82"/>
                  <a:gd name="T52" fmla="*/ 3 w 204"/>
                  <a:gd name="T53" fmla="*/ 0 h 82"/>
                  <a:gd name="T54" fmla="*/ 5 w 204"/>
                  <a:gd name="T55" fmla="*/ 0 h 82"/>
                  <a:gd name="T56" fmla="*/ 5 w 204"/>
                  <a:gd name="T57" fmla="*/ 0 h 82"/>
                  <a:gd name="T58" fmla="*/ 6 w 204"/>
                  <a:gd name="T59" fmla="*/ 0 h 82"/>
                  <a:gd name="T60" fmla="*/ 6 w 204"/>
                  <a:gd name="T61" fmla="*/ 0 h 82"/>
                  <a:gd name="T62" fmla="*/ 6 w 204"/>
                  <a:gd name="T63" fmla="*/ 0 h 82"/>
                  <a:gd name="T64" fmla="*/ 6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0" name="Freeform 45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2 h 208"/>
                  <a:gd name="T6" fmla="*/ 3 w 84"/>
                  <a:gd name="T7" fmla="*/ 3 h 208"/>
                  <a:gd name="T8" fmla="*/ 3 w 84"/>
                  <a:gd name="T9" fmla="*/ 3 h 208"/>
                  <a:gd name="T10" fmla="*/ 3 w 84"/>
                  <a:gd name="T11" fmla="*/ 4 h 208"/>
                  <a:gd name="T12" fmla="*/ 3 w 84"/>
                  <a:gd name="T13" fmla="*/ 5 h 208"/>
                  <a:gd name="T14" fmla="*/ 3 w 84"/>
                  <a:gd name="T15" fmla="*/ 6 h 208"/>
                  <a:gd name="T16" fmla="*/ 1 w 84"/>
                  <a:gd name="T17" fmla="*/ 7 h 208"/>
                  <a:gd name="T18" fmla="*/ 1 w 84"/>
                  <a:gd name="T19" fmla="*/ 7 h 208"/>
                  <a:gd name="T20" fmla="*/ 1 w 84"/>
                  <a:gd name="T21" fmla="*/ 7 h 208"/>
                  <a:gd name="T22" fmla="*/ 1 w 84"/>
                  <a:gd name="T23" fmla="*/ 7 h 208"/>
                  <a:gd name="T24" fmla="*/ 1 w 84"/>
                  <a:gd name="T25" fmla="*/ 6 h 208"/>
                  <a:gd name="T26" fmla="*/ 0 w 84"/>
                  <a:gd name="T27" fmla="*/ 6 h 208"/>
                  <a:gd name="T28" fmla="*/ 1 w 84"/>
                  <a:gd name="T29" fmla="*/ 5 h 208"/>
                  <a:gd name="T30" fmla="*/ 1 w 84"/>
                  <a:gd name="T31" fmla="*/ 5 h 208"/>
                  <a:gd name="T32" fmla="*/ 1 w 84"/>
                  <a:gd name="T33" fmla="*/ 3 h 208"/>
                  <a:gd name="T34" fmla="*/ 1 w 84"/>
                  <a:gd name="T35" fmla="*/ 3 h 208"/>
                  <a:gd name="T36" fmla="*/ 1 w 84"/>
                  <a:gd name="T37" fmla="*/ 2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1" name="Freeform 46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2 w 144"/>
                  <a:gd name="T7" fmla="*/ 1 h 170"/>
                  <a:gd name="T8" fmla="*/ 3 w 144"/>
                  <a:gd name="T9" fmla="*/ 1 h 170"/>
                  <a:gd name="T10" fmla="*/ 3 w 144"/>
                  <a:gd name="T11" fmla="*/ 2 h 170"/>
                  <a:gd name="T12" fmla="*/ 5 w 144"/>
                  <a:gd name="T13" fmla="*/ 2 h 170"/>
                  <a:gd name="T14" fmla="*/ 5 w 144"/>
                  <a:gd name="T15" fmla="*/ 3 h 170"/>
                  <a:gd name="T16" fmla="*/ 5 w 144"/>
                  <a:gd name="T17" fmla="*/ 4 h 170"/>
                  <a:gd name="T18" fmla="*/ 5 w 144"/>
                  <a:gd name="T19" fmla="*/ 4 h 170"/>
                  <a:gd name="T20" fmla="*/ 3 w 144"/>
                  <a:gd name="T21" fmla="*/ 5 h 170"/>
                  <a:gd name="T22" fmla="*/ 3 w 144"/>
                  <a:gd name="T23" fmla="*/ 5 h 170"/>
                  <a:gd name="T24" fmla="*/ 2 w 144"/>
                  <a:gd name="T25" fmla="*/ 5 h 170"/>
                  <a:gd name="T26" fmla="*/ 2 w 144"/>
                  <a:gd name="T27" fmla="*/ 4 h 170"/>
                  <a:gd name="T28" fmla="*/ 2 w 144"/>
                  <a:gd name="T29" fmla="*/ 4 h 170"/>
                  <a:gd name="T30" fmla="*/ 2 w 144"/>
                  <a:gd name="T31" fmla="*/ 3 h 170"/>
                  <a:gd name="T32" fmla="*/ 2 w 144"/>
                  <a:gd name="T33" fmla="*/ 3 h 170"/>
                  <a:gd name="T34" fmla="*/ 2 w 144"/>
                  <a:gd name="T35" fmla="*/ 2 h 170"/>
                  <a:gd name="T36" fmla="*/ 1 w 144"/>
                  <a:gd name="T37" fmla="*/ 1 h 170"/>
                  <a:gd name="T38" fmla="*/ 1 w 144"/>
                  <a:gd name="T39" fmla="*/ 1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2" name="Freeform 47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1 w 199"/>
                  <a:gd name="T7" fmla="*/ 0 h 103"/>
                  <a:gd name="T8" fmla="*/ 1 w 199"/>
                  <a:gd name="T9" fmla="*/ 0 h 103"/>
                  <a:gd name="T10" fmla="*/ 2 w 199"/>
                  <a:gd name="T11" fmla="*/ 0 h 103"/>
                  <a:gd name="T12" fmla="*/ 2 w 199"/>
                  <a:gd name="T13" fmla="*/ 0 h 103"/>
                  <a:gd name="T14" fmla="*/ 3 w 199"/>
                  <a:gd name="T15" fmla="*/ 0 h 103"/>
                  <a:gd name="T16" fmla="*/ 3 w 199"/>
                  <a:gd name="T17" fmla="*/ 0 h 103"/>
                  <a:gd name="T18" fmla="*/ 4 w 199"/>
                  <a:gd name="T19" fmla="*/ 0 h 103"/>
                  <a:gd name="T20" fmla="*/ 4 w 199"/>
                  <a:gd name="T21" fmla="*/ 0 h 103"/>
                  <a:gd name="T22" fmla="*/ 4 w 199"/>
                  <a:gd name="T23" fmla="*/ 0 h 103"/>
                  <a:gd name="T24" fmla="*/ 5 w 199"/>
                  <a:gd name="T25" fmla="*/ 0 h 103"/>
                  <a:gd name="T26" fmla="*/ 5 w 199"/>
                  <a:gd name="T27" fmla="*/ 0 h 103"/>
                  <a:gd name="T28" fmla="*/ 5 w 199"/>
                  <a:gd name="T29" fmla="*/ 1 h 103"/>
                  <a:gd name="T30" fmla="*/ 5 w 199"/>
                  <a:gd name="T31" fmla="*/ 1 h 103"/>
                  <a:gd name="T32" fmla="*/ 6 w 199"/>
                  <a:gd name="T33" fmla="*/ 1 h 103"/>
                  <a:gd name="T34" fmla="*/ 6 w 199"/>
                  <a:gd name="T35" fmla="*/ 2 h 103"/>
                  <a:gd name="T36" fmla="*/ 6 w 199"/>
                  <a:gd name="T37" fmla="*/ 2 h 103"/>
                  <a:gd name="T38" fmla="*/ 5 w 199"/>
                  <a:gd name="T39" fmla="*/ 3 h 103"/>
                  <a:gd name="T40" fmla="*/ 5 w 199"/>
                  <a:gd name="T41" fmla="*/ 3 h 103"/>
                  <a:gd name="T42" fmla="*/ 4 w 199"/>
                  <a:gd name="T43" fmla="*/ 3 h 103"/>
                  <a:gd name="T44" fmla="*/ 4 w 199"/>
                  <a:gd name="T45" fmla="*/ 2 h 103"/>
                  <a:gd name="T46" fmla="*/ 3 w 199"/>
                  <a:gd name="T47" fmla="*/ 2 h 103"/>
                  <a:gd name="T48" fmla="*/ 3 w 199"/>
                  <a:gd name="T49" fmla="*/ 1 h 103"/>
                  <a:gd name="T50" fmla="*/ 3 w 199"/>
                  <a:gd name="T51" fmla="*/ 1 h 103"/>
                  <a:gd name="T52" fmla="*/ 2 w 199"/>
                  <a:gd name="T53" fmla="*/ 1 h 103"/>
                  <a:gd name="T54" fmla="*/ 2 w 199"/>
                  <a:gd name="T55" fmla="*/ 0 h 103"/>
                  <a:gd name="T56" fmla="*/ 1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3" name="Freeform 48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2 w 107"/>
                  <a:gd name="T1" fmla="*/ 0 h 195"/>
                  <a:gd name="T2" fmla="*/ 3 w 107"/>
                  <a:gd name="T3" fmla="*/ 1 h 195"/>
                  <a:gd name="T4" fmla="*/ 3 w 107"/>
                  <a:gd name="T5" fmla="*/ 2 h 195"/>
                  <a:gd name="T6" fmla="*/ 3 w 107"/>
                  <a:gd name="T7" fmla="*/ 3 h 195"/>
                  <a:gd name="T8" fmla="*/ 3 w 107"/>
                  <a:gd name="T9" fmla="*/ 4 h 195"/>
                  <a:gd name="T10" fmla="*/ 3 w 107"/>
                  <a:gd name="T11" fmla="*/ 5 h 195"/>
                  <a:gd name="T12" fmla="*/ 2 w 107"/>
                  <a:gd name="T13" fmla="*/ 6 h 195"/>
                  <a:gd name="T14" fmla="*/ 2 w 107"/>
                  <a:gd name="T15" fmla="*/ 6 h 195"/>
                  <a:gd name="T16" fmla="*/ 1 w 107"/>
                  <a:gd name="T17" fmla="*/ 7 h 195"/>
                  <a:gd name="T18" fmla="*/ 0 w 107"/>
                  <a:gd name="T19" fmla="*/ 7 h 195"/>
                  <a:gd name="T20" fmla="*/ 0 w 107"/>
                  <a:gd name="T21" fmla="*/ 6 h 195"/>
                  <a:gd name="T22" fmla="*/ 0 w 107"/>
                  <a:gd name="T23" fmla="*/ 6 h 195"/>
                  <a:gd name="T24" fmla="*/ 0 w 107"/>
                  <a:gd name="T25" fmla="*/ 6 h 195"/>
                  <a:gd name="T26" fmla="*/ 0 w 107"/>
                  <a:gd name="T27" fmla="*/ 5 h 195"/>
                  <a:gd name="T28" fmla="*/ 0 w 107"/>
                  <a:gd name="T29" fmla="*/ 4 h 195"/>
                  <a:gd name="T30" fmla="*/ 0 w 107"/>
                  <a:gd name="T31" fmla="*/ 4 h 195"/>
                  <a:gd name="T32" fmla="*/ 1 w 107"/>
                  <a:gd name="T33" fmla="*/ 4 h 195"/>
                  <a:gd name="T34" fmla="*/ 1 w 107"/>
                  <a:gd name="T35" fmla="*/ 3 h 195"/>
                  <a:gd name="T36" fmla="*/ 2 w 107"/>
                  <a:gd name="T37" fmla="*/ 3 h 195"/>
                  <a:gd name="T38" fmla="*/ 2 w 107"/>
                  <a:gd name="T39" fmla="*/ 2 h 195"/>
                  <a:gd name="T40" fmla="*/ 2 w 107"/>
                  <a:gd name="T41" fmla="*/ 2 h 195"/>
                  <a:gd name="T42" fmla="*/ 2 w 107"/>
                  <a:gd name="T43" fmla="*/ 1 h 195"/>
                  <a:gd name="T44" fmla="*/ 2 w 107"/>
                  <a:gd name="T45" fmla="*/ 1 h 195"/>
                  <a:gd name="T46" fmla="*/ 2 w 107"/>
                  <a:gd name="T47" fmla="*/ 1 h 195"/>
                  <a:gd name="T48" fmla="*/ 2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4" name="Freeform 49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5 w 183"/>
                  <a:gd name="T1" fmla="*/ 0 h 126"/>
                  <a:gd name="T2" fmla="*/ 5 w 183"/>
                  <a:gd name="T3" fmla="*/ 1 h 126"/>
                  <a:gd name="T4" fmla="*/ 4 w 183"/>
                  <a:gd name="T5" fmla="*/ 2 h 126"/>
                  <a:gd name="T6" fmla="*/ 4 w 183"/>
                  <a:gd name="T7" fmla="*/ 3 h 126"/>
                  <a:gd name="T8" fmla="*/ 3 w 183"/>
                  <a:gd name="T9" fmla="*/ 3 h 126"/>
                  <a:gd name="T10" fmla="*/ 3 w 183"/>
                  <a:gd name="T11" fmla="*/ 4 h 126"/>
                  <a:gd name="T12" fmla="*/ 2 w 183"/>
                  <a:gd name="T13" fmla="*/ 4 h 126"/>
                  <a:gd name="T14" fmla="*/ 1 w 183"/>
                  <a:gd name="T15" fmla="*/ 4 h 126"/>
                  <a:gd name="T16" fmla="*/ 0 w 183"/>
                  <a:gd name="T17" fmla="*/ 4 h 126"/>
                  <a:gd name="T18" fmla="*/ 0 w 183"/>
                  <a:gd name="T19" fmla="*/ 4 h 126"/>
                  <a:gd name="T20" fmla="*/ 0 w 183"/>
                  <a:gd name="T21" fmla="*/ 3 h 126"/>
                  <a:gd name="T22" fmla="*/ 0 w 183"/>
                  <a:gd name="T23" fmla="*/ 3 h 126"/>
                  <a:gd name="T24" fmla="*/ 0 w 183"/>
                  <a:gd name="T25" fmla="*/ 3 h 126"/>
                  <a:gd name="T26" fmla="*/ 0 w 183"/>
                  <a:gd name="T27" fmla="*/ 2 h 126"/>
                  <a:gd name="T28" fmla="*/ 1 w 183"/>
                  <a:gd name="T29" fmla="*/ 2 h 126"/>
                  <a:gd name="T30" fmla="*/ 1 w 183"/>
                  <a:gd name="T31" fmla="*/ 2 h 126"/>
                  <a:gd name="T32" fmla="*/ 2 w 183"/>
                  <a:gd name="T33" fmla="*/ 2 h 126"/>
                  <a:gd name="T34" fmla="*/ 3 w 183"/>
                  <a:gd name="T35" fmla="*/ 2 h 126"/>
                  <a:gd name="T36" fmla="*/ 3 w 183"/>
                  <a:gd name="T37" fmla="*/ 2 h 126"/>
                  <a:gd name="T38" fmla="*/ 4 w 183"/>
                  <a:gd name="T39" fmla="*/ 2 h 126"/>
                  <a:gd name="T40" fmla="*/ 4 w 183"/>
                  <a:gd name="T41" fmla="*/ 1 h 126"/>
                  <a:gd name="T42" fmla="*/ 5 w 183"/>
                  <a:gd name="T43" fmla="*/ 1 h 126"/>
                  <a:gd name="T44" fmla="*/ 5 w 183"/>
                  <a:gd name="T45" fmla="*/ 1 h 126"/>
                  <a:gd name="T46" fmla="*/ 5 w 183"/>
                  <a:gd name="T47" fmla="*/ 1 h 126"/>
                  <a:gd name="T48" fmla="*/ 5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5" name="Freeform 50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2 w 102"/>
                  <a:gd name="T5" fmla="*/ 1 h 197"/>
                  <a:gd name="T6" fmla="*/ 3 w 102"/>
                  <a:gd name="T7" fmla="*/ 1 h 197"/>
                  <a:gd name="T8" fmla="*/ 3 w 102"/>
                  <a:gd name="T9" fmla="*/ 2 h 197"/>
                  <a:gd name="T10" fmla="*/ 3 w 102"/>
                  <a:gd name="T11" fmla="*/ 3 h 197"/>
                  <a:gd name="T12" fmla="*/ 4 w 102"/>
                  <a:gd name="T13" fmla="*/ 4 h 197"/>
                  <a:gd name="T14" fmla="*/ 4 w 102"/>
                  <a:gd name="T15" fmla="*/ 4 h 197"/>
                  <a:gd name="T16" fmla="*/ 3 w 102"/>
                  <a:gd name="T17" fmla="*/ 5 h 197"/>
                  <a:gd name="T18" fmla="*/ 3 w 102"/>
                  <a:gd name="T19" fmla="*/ 5 h 197"/>
                  <a:gd name="T20" fmla="*/ 3 w 102"/>
                  <a:gd name="T21" fmla="*/ 6 h 197"/>
                  <a:gd name="T22" fmla="*/ 2 w 102"/>
                  <a:gd name="T23" fmla="*/ 6 h 197"/>
                  <a:gd name="T24" fmla="*/ 2 w 102"/>
                  <a:gd name="T25" fmla="*/ 5 h 197"/>
                  <a:gd name="T26" fmla="*/ 1 w 102"/>
                  <a:gd name="T27" fmla="*/ 5 h 197"/>
                  <a:gd name="T28" fmla="*/ 1 w 102"/>
                  <a:gd name="T29" fmla="*/ 4 h 197"/>
                  <a:gd name="T30" fmla="*/ 1 w 102"/>
                  <a:gd name="T31" fmla="*/ 4 h 197"/>
                  <a:gd name="T32" fmla="*/ 1 w 102"/>
                  <a:gd name="T33" fmla="*/ 3 h 197"/>
                  <a:gd name="T34" fmla="*/ 2 w 102"/>
                  <a:gd name="T35" fmla="*/ 3 h 197"/>
                  <a:gd name="T36" fmla="*/ 2 w 102"/>
                  <a:gd name="T37" fmla="*/ 2 h 197"/>
                  <a:gd name="T38" fmla="*/ 1 w 102"/>
                  <a:gd name="T39" fmla="*/ 1 h 197"/>
                  <a:gd name="T40" fmla="*/ 1 w 102"/>
                  <a:gd name="T41" fmla="*/ 1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6" name="Freeform 51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3 w 180"/>
                  <a:gd name="T7" fmla="*/ 0 h 129"/>
                  <a:gd name="T8" fmla="*/ 3 w 180"/>
                  <a:gd name="T9" fmla="*/ 0 h 129"/>
                  <a:gd name="T10" fmla="*/ 5 w 180"/>
                  <a:gd name="T11" fmla="*/ 0 h 129"/>
                  <a:gd name="T12" fmla="*/ 5 w 180"/>
                  <a:gd name="T13" fmla="*/ 1 h 129"/>
                  <a:gd name="T14" fmla="*/ 6 w 180"/>
                  <a:gd name="T15" fmla="*/ 2 h 129"/>
                  <a:gd name="T16" fmla="*/ 6 w 180"/>
                  <a:gd name="T17" fmla="*/ 2 h 129"/>
                  <a:gd name="T18" fmla="*/ 6 w 180"/>
                  <a:gd name="T19" fmla="*/ 3 h 129"/>
                  <a:gd name="T20" fmla="*/ 6 w 180"/>
                  <a:gd name="T21" fmla="*/ 3 h 129"/>
                  <a:gd name="T22" fmla="*/ 5 w 180"/>
                  <a:gd name="T23" fmla="*/ 4 h 129"/>
                  <a:gd name="T24" fmla="*/ 5 w 180"/>
                  <a:gd name="T25" fmla="*/ 4 h 129"/>
                  <a:gd name="T26" fmla="*/ 3 w 180"/>
                  <a:gd name="T27" fmla="*/ 3 h 129"/>
                  <a:gd name="T28" fmla="*/ 3 w 180"/>
                  <a:gd name="T29" fmla="*/ 3 h 129"/>
                  <a:gd name="T30" fmla="*/ 3 w 180"/>
                  <a:gd name="T31" fmla="*/ 2 h 129"/>
                  <a:gd name="T32" fmla="*/ 3 w 180"/>
                  <a:gd name="T33" fmla="*/ 2 h 129"/>
                  <a:gd name="T34" fmla="*/ 3 w 180"/>
                  <a:gd name="T35" fmla="*/ 1 h 129"/>
                  <a:gd name="T36" fmla="*/ 3 w 180"/>
                  <a:gd name="T37" fmla="*/ 1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7" name="Freeform 52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1 h 85"/>
                  <a:gd name="T2" fmla="*/ 1 w 206"/>
                  <a:gd name="T3" fmla="*/ 1 h 85"/>
                  <a:gd name="T4" fmla="*/ 1 w 206"/>
                  <a:gd name="T5" fmla="*/ 1 h 85"/>
                  <a:gd name="T6" fmla="*/ 2 w 206"/>
                  <a:gd name="T7" fmla="*/ 0 h 85"/>
                  <a:gd name="T8" fmla="*/ 2 w 206"/>
                  <a:gd name="T9" fmla="*/ 0 h 85"/>
                  <a:gd name="T10" fmla="*/ 2 w 206"/>
                  <a:gd name="T11" fmla="*/ 0 h 85"/>
                  <a:gd name="T12" fmla="*/ 3 w 206"/>
                  <a:gd name="T13" fmla="*/ 0 h 85"/>
                  <a:gd name="T14" fmla="*/ 3 w 206"/>
                  <a:gd name="T15" fmla="*/ 0 h 85"/>
                  <a:gd name="T16" fmla="*/ 3 w 206"/>
                  <a:gd name="T17" fmla="*/ 0 h 85"/>
                  <a:gd name="T18" fmla="*/ 3 w 206"/>
                  <a:gd name="T19" fmla="*/ 0 h 85"/>
                  <a:gd name="T20" fmla="*/ 5 w 206"/>
                  <a:gd name="T21" fmla="*/ 0 h 85"/>
                  <a:gd name="T22" fmla="*/ 5 w 206"/>
                  <a:gd name="T23" fmla="*/ 0 h 85"/>
                  <a:gd name="T24" fmla="*/ 5 w 206"/>
                  <a:gd name="T25" fmla="*/ 0 h 85"/>
                  <a:gd name="T26" fmla="*/ 6 w 206"/>
                  <a:gd name="T27" fmla="*/ 0 h 85"/>
                  <a:gd name="T28" fmla="*/ 6 w 206"/>
                  <a:gd name="T29" fmla="*/ 0 h 85"/>
                  <a:gd name="T30" fmla="*/ 6 w 206"/>
                  <a:gd name="T31" fmla="*/ 0 h 85"/>
                  <a:gd name="T32" fmla="*/ 6 w 206"/>
                  <a:gd name="T33" fmla="*/ 0 h 85"/>
                  <a:gd name="T34" fmla="*/ 6 w 206"/>
                  <a:gd name="T35" fmla="*/ 1 h 85"/>
                  <a:gd name="T36" fmla="*/ 6 w 206"/>
                  <a:gd name="T37" fmla="*/ 1 h 85"/>
                  <a:gd name="T38" fmla="*/ 6 w 206"/>
                  <a:gd name="T39" fmla="*/ 2 h 85"/>
                  <a:gd name="T40" fmla="*/ 6 w 206"/>
                  <a:gd name="T41" fmla="*/ 2 h 85"/>
                  <a:gd name="T42" fmla="*/ 6 w 206"/>
                  <a:gd name="T43" fmla="*/ 2 h 85"/>
                  <a:gd name="T44" fmla="*/ 5 w 206"/>
                  <a:gd name="T45" fmla="*/ 2 h 85"/>
                  <a:gd name="T46" fmla="*/ 5 w 206"/>
                  <a:gd name="T47" fmla="*/ 2 h 85"/>
                  <a:gd name="T48" fmla="*/ 3 w 206"/>
                  <a:gd name="T49" fmla="*/ 1 h 85"/>
                  <a:gd name="T50" fmla="*/ 3 w 206"/>
                  <a:gd name="T51" fmla="*/ 1 h 85"/>
                  <a:gd name="T52" fmla="*/ 3 w 206"/>
                  <a:gd name="T53" fmla="*/ 1 h 85"/>
                  <a:gd name="T54" fmla="*/ 3 w 206"/>
                  <a:gd name="T55" fmla="*/ 1 h 85"/>
                  <a:gd name="T56" fmla="*/ 2 w 206"/>
                  <a:gd name="T57" fmla="*/ 1 h 85"/>
                  <a:gd name="T58" fmla="*/ 1 w 206"/>
                  <a:gd name="T59" fmla="*/ 1 h 85"/>
                  <a:gd name="T60" fmla="*/ 1 w 206"/>
                  <a:gd name="T61" fmla="*/ 1 h 85"/>
                  <a:gd name="T62" fmla="*/ 1 w 206"/>
                  <a:gd name="T63" fmla="*/ 1 h 85"/>
                  <a:gd name="T64" fmla="*/ 0 w 206"/>
                  <a:gd name="T65" fmla="*/ 1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8" name="Freeform 53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2 w 147"/>
                  <a:gd name="T5" fmla="*/ 0 h 95"/>
                  <a:gd name="T6" fmla="*/ 3 w 147"/>
                  <a:gd name="T7" fmla="*/ 0 h 95"/>
                  <a:gd name="T8" fmla="*/ 3 w 147"/>
                  <a:gd name="T9" fmla="*/ 0 h 95"/>
                  <a:gd name="T10" fmla="*/ 4 w 147"/>
                  <a:gd name="T11" fmla="*/ 0 h 95"/>
                  <a:gd name="T12" fmla="*/ 4 w 147"/>
                  <a:gd name="T13" fmla="*/ 0 h 95"/>
                  <a:gd name="T14" fmla="*/ 5 w 147"/>
                  <a:gd name="T15" fmla="*/ 1 h 95"/>
                  <a:gd name="T16" fmla="*/ 5 w 147"/>
                  <a:gd name="T17" fmla="*/ 1 h 95"/>
                  <a:gd name="T18" fmla="*/ 5 w 147"/>
                  <a:gd name="T19" fmla="*/ 2 h 95"/>
                  <a:gd name="T20" fmla="*/ 5 w 147"/>
                  <a:gd name="T21" fmla="*/ 2 h 95"/>
                  <a:gd name="T22" fmla="*/ 5 w 147"/>
                  <a:gd name="T23" fmla="*/ 2 h 95"/>
                  <a:gd name="T24" fmla="*/ 4 w 147"/>
                  <a:gd name="T25" fmla="*/ 2 h 95"/>
                  <a:gd name="T26" fmla="*/ 4 w 147"/>
                  <a:gd name="T27" fmla="*/ 2 h 95"/>
                  <a:gd name="T28" fmla="*/ 3 w 147"/>
                  <a:gd name="T29" fmla="*/ 2 h 95"/>
                  <a:gd name="T30" fmla="*/ 3 w 147"/>
                  <a:gd name="T31" fmla="*/ 2 h 95"/>
                  <a:gd name="T32" fmla="*/ 3 w 147"/>
                  <a:gd name="T33" fmla="*/ 1 h 95"/>
                  <a:gd name="T34" fmla="*/ 3 w 147"/>
                  <a:gd name="T35" fmla="*/ 1 h 95"/>
                  <a:gd name="T36" fmla="*/ 2 w 147"/>
                  <a:gd name="T37" fmla="*/ 1 h 95"/>
                  <a:gd name="T38" fmla="*/ 2 w 147"/>
                  <a:gd name="T39" fmla="*/ 0 h 95"/>
                  <a:gd name="T40" fmla="*/ 2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9" name="Freeform 54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1 w 87"/>
                  <a:gd name="T5" fmla="*/ 1 h 154"/>
                  <a:gd name="T6" fmla="*/ 1 w 87"/>
                  <a:gd name="T7" fmla="*/ 1 h 154"/>
                  <a:gd name="T8" fmla="*/ 2 w 87"/>
                  <a:gd name="T9" fmla="*/ 1 h 154"/>
                  <a:gd name="T10" fmla="*/ 2 w 87"/>
                  <a:gd name="T11" fmla="*/ 2 h 154"/>
                  <a:gd name="T12" fmla="*/ 2 w 87"/>
                  <a:gd name="T13" fmla="*/ 3 h 154"/>
                  <a:gd name="T14" fmla="*/ 2 w 87"/>
                  <a:gd name="T15" fmla="*/ 3 h 154"/>
                  <a:gd name="T16" fmla="*/ 2 w 87"/>
                  <a:gd name="T17" fmla="*/ 5 h 154"/>
                  <a:gd name="T18" fmla="*/ 2 w 87"/>
                  <a:gd name="T19" fmla="*/ 5 h 154"/>
                  <a:gd name="T20" fmla="*/ 1 w 87"/>
                  <a:gd name="T21" fmla="*/ 5 h 154"/>
                  <a:gd name="T22" fmla="*/ 1 w 87"/>
                  <a:gd name="T23" fmla="*/ 5 h 154"/>
                  <a:gd name="T24" fmla="*/ 1 w 87"/>
                  <a:gd name="T25" fmla="*/ 5 h 154"/>
                  <a:gd name="T26" fmla="*/ 0 w 87"/>
                  <a:gd name="T27" fmla="*/ 5 h 154"/>
                  <a:gd name="T28" fmla="*/ 0 w 87"/>
                  <a:gd name="T29" fmla="*/ 3 h 154"/>
                  <a:gd name="T30" fmla="*/ 0 w 87"/>
                  <a:gd name="T31" fmla="*/ 3 h 154"/>
                  <a:gd name="T32" fmla="*/ 0 w 87"/>
                  <a:gd name="T33" fmla="*/ 2 h 154"/>
                  <a:gd name="T34" fmla="*/ 1 w 87"/>
                  <a:gd name="T35" fmla="*/ 2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0" name="Freeform 55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2 h 69"/>
                  <a:gd name="T2" fmla="*/ 1 w 161"/>
                  <a:gd name="T3" fmla="*/ 1 h 69"/>
                  <a:gd name="T4" fmla="*/ 1 w 161"/>
                  <a:gd name="T5" fmla="*/ 1 h 69"/>
                  <a:gd name="T6" fmla="*/ 2 w 161"/>
                  <a:gd name="T7" fmla="*/ 0 h 69"/>
                  <a:gd name="T8" fmla="*/ 3 w 161"/>
                  <a:gd name="T9" fmla="*/ 0 h 69"/>
                  <a:gd name="T10" fmla="*/ 3 w 161"/>
                  <a:gd name="T11" fmla="*/ 0 h 69"/>
                  <a:gd name="T12" fmla="*/ 4 w 161"/>
                  <a:gd name="T13" fmla="*/ 0 h 69"/>
                  <a:gd name="T14" fmla="*/ 5 w 161"/>
                  <a:gd name="T15" fmla="*/ 0 h 69"/>
                  <a:gd name="T16" fmla="*/ 5 w 161"/>
                  <a:gd name="T17" fmla="*/ 0 h 69"/>
                  <a:gd name="T18" fmla="*/ 5 w 161"/>
                  <a:gd name="T19" fmla="*/ 0 h 69"/>
                  <a:gd name="T20" fmla="*/ 6 w 161"/>
                  <a:gd name="T21" fmla="*/ 1 h 69"/>
                  <a:gd name="T22" fmla="*/ 5 w 161"/>
                  <a:gd name="T23" fmla="*/ 1 h 69"/>
                  <a:gd name="T24" fmla="*/ 5 w 161"/>
                  <a:gd name="T25" fmla="*/ 1 h 69"/>
                  <a:gd name="T26" fmla="*/ 5 w 161"/>
                  <a:gd name="T27" fmla="*/ 1 h 69"/>
                  <a:gd name="T28" fmla="*/ 4 w 161"/>
                  <a:gd name="T29" fmla="*/ 2 h 69"/>
                  <a:gd name="T30" fmla="*/ 4 w 161"/>
                  <a:gd name="T31" fmla="*/ 1 h 69"/>
                  <a:gd name="T32" fmla="*/ 3 w 161"/>
                  <a:gd name="T33" fmla="*/ 1 h 69"/>
                  <a:gd name="T34" fmla="*/ 3 w 161"/>
                  <a:gd name="T35" fmla="*/ 1 h 69"/>
                  <a:gd name="T36" fmla="*/ 2 w 161"/>
                  <a:gd name="T37" fmla="*/ 1 h 69"/>
                  <a:gd name="T38" fmla="*/ 2 w 161"/>
                  <a:gd name="T39" fmla="*/ 1 h 69"/>
                  <a:gd name="T40" fmla="*/ 2 w 161"/>
                  <a:gd name="T41" fmla="*/ 1 h 69"/>
                  <a:gd name="T42" fmla="*/ 1 w 161"/>
                  <a:gd name="T43" fmla="*/ 1 h 69"/>
                  <a:gd name="T44" fmla="*/ 1 w 161"/>
                  <a:gd name="T45" fmla="*/ 2 h 69"/>
                  <a:gd name="T46" fmla="*/ 1 w 161"/>
                  <a:gd name="T47" fmla="*/ 2 h 69"/>
                  <a:gd name="T48" fmla="*/ 0 w 161"/>
                  <a:gd name="T49" fmla="*/ 2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1" name="Freeform 56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4 h 133"/>
                  <a:gd name="T2" fmla="*/ 1 w 114"/>
                  <a:gd name="T3" fmla="*/ 3 h 133"/>
                  <a:gd name="T4" fmla="*/ 1 w 114"/>
                  <a:gd name="T5" fmla="*/ 2 h 133"/>
                  <a:gd name="T6" fmla="*/ 1 w 114"/>
                  <a:gd name="T7" fmla="*/ 2 h 133"/>
                  <a:gd name="T8" fmla="*/ 1 w 114"/>
                  <a:gd name="T9" fmla="*/ 1 h 133"/>
                  <a:gd name="T10" fmla="*/ 2 w 114"/>
                  <a:gd name="T11" fmla="*/ 0 h 133"/>
                  <a:gd name="T12" fmla="*/ 2 w 114"/>
                  <a:gd name="T13" fmla="*/ 0 h 133"/>
                  <a:gd name="T14" fmla="*/ 3 w 114"/>
                  <a:gd name="T15" fmla="*/ 0 h 133"/>
                  <a:gd name="T16" fmla="*/ 3 w 114"/>
                  <a:gd name="T17" fmla="*/ 0 h 133"/>
                  <a:gd name="T18" fmla="*/ 4 w 114"/>
                  <a:gd name="T19" fmla="*/ 0 h 133"/>
                  <a:gd name="T20" fmla="*/ 4 w 114"/>
                  <a:gd name="T21" fmla="*/ 0 h 133"/>
                  <a:gd name="T22" fmla="*/ 4 w 114"/>
                  <a:gd name="T23" fmla="*/ 0 h 133"/>
                  <a:gd name="T24" fmla="*/ 4 w 114"/>
                  <a:gd name="T25" fmla="*/ 1 h 133"/>
                  <a:gd name="T26" fmla="*/ 4 w 114"/>
                  <a:gd name="T27" fmla="*/ 1 h 133"/>
                  <a:gd name="T28" fmla="*/ 3 w 114"/>
                  <a:gd name="T29" fmla="*/ 1 h 133"/>
                  <a:gd name="T30" fmla="*/ 3 w 114"/>
                  <a:gd name="T31" fmla="*/ 2 h 133"/>
                  <a:gd name="T32" fmla="*/ 2 w 114"/>
                  <a:gd name="T33" fmla="*/ 2 h 133"/>
                  <a:gd name="T34" fmla="*/ 2 w 114"/>
                  <a:gd name="T35" fmla="*/ 2 h 133"/>
                  <a:gd name="T36" fmla="*/ 2 w 114"/>
                  <a:gd name="T37" fmla="*/ 2 h 133"/>
                  <a:gd name="T38" fmla="*/ 1 w 114"/>
                  <a:gd name="T39" fmla="*/ 2 h 133"/>
                  <a:gd name="T40" fmla="*/ 1 w 114"/>
                  <a:gd name="T41" fmla="*/ 3 h 133"/>
                  <a:gd name="T42" fmla="*/ 1 w 114"/>
                  <a:gd name="T43" fmla="*/ 3 h 133"/>
                  <a:gd name="T44" fmla="*/ 1 w 114"/>
                  <a:gd name="T45" fmla="*/ 3 h 133"/>
                  <a:gd name="T46" fmla="*/ 1 w 114"/>
                  <a:gd name="T47" fmla="*/ 4 h 133"/>
                  <a:gd name="T48" fmla="*/ 0 w 114"/>
                  <a:gd name="T49" fmla="*/ 4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2" name="Freeform 57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6 h 163"/>
                  <a:gd name="T2" fmla="*/ 1 w 70"/>
                  <a:gd name="T3" fmla="*/ 5 h 163"/>
                  <a:gd name="T4" fmla="*/ 1 w 70"/>
                  <a:gd name="T5" fmla="*/ 4 h 163"/>
                  <a:gd name="T6" fmla="*/ 1 w 70"/>
                  <a:gd name="T7" fmla="*/ 4 h 163"/>
                  <a:gd name="T8" fmla="*/ 0 w 70"/>
                  <a:gd name="T9" fmla="*/ 3 h 163"/>
                  <a:gd name="T10" fmla="*/ 0 w 70"/>
                  <a:gd name="T11" fmla="*/ 2 h 163"/>
                  <a:gd name="T12" fmla="*/ 1 w 70"/>
                  <a:gd name="T13" fmla="*/ 2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2 w 70"/>
                  <a:gd name="T23" fmla="*/ 1 h 163"/>
                  <a:gd name="T24" fmla="*/ 2 w 70"/>
                  <a:gd name="T25" fmla="*/ 1 h 163"/>
                  <a:gd name="T26" fmla="*/ 2 w 70"/>
                  <a:gd name="T27" fmla="*/ 2 h 163"/>
                  <a:gd name="T28" fmla="*/ 2 w 70"/>
                  <a:gd name="T29" fmla="*/ 2 h 163"/>
                  <a:gd name="T30" fmla="*/ 1 w 70"/>
                  <a:gd name="T31" fmla="*/ 2 h 163"/>
                  <a:gd name="T32" fmla="*/ 1 w 70"/>
                  <a:gd name="T33" fmla="*/ 3 h 163"/>
                  <a:gd name="T34" fmla="*/ 1 w 70"/>
                  <a:gd name="T35" fmla="*/ 4 h 163"/>
                  <a:gd name="T36" fmla="*/ 1 w 70"/>
                  <a:gd name="T37" fmla="*/ 4 h 163"/>
                  <a:gd name="T38" fmla="*/ 1 w 70"/>
                  <a:gd name="T39" fmla="*/ 5 h 163"/>
                  <a:gd name="T40" fmla="*/ 1 w 70"/>
                  <a:gd name="T41" fmla="*/ 6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3" name="Freeform 58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1 w 361"/>
                  <a:gd name="T11" fmla="*/ 1 h 348"/>
                  <a:gd name="T12" fmla="*/ 2 w 361"/>
                  <a:gd name="T13" fmla="*/ 1 h 348"/>
                  <a:gd name="T14" fmla="*/ 3 w 361"/>
                  <a:gd name="T15" fmla="*/ 1 h 348"/>
                  <a:gd name="T16" fmla="*/ 4 w 361"/>
                  <a:gd name="T17" fmla="*/ 1 h 348"/>
                  <a:gd name="T18" fmla="*/ 5 w 361"/>
                  <a:gd name="T19" fmla="*/ 1 h 348"/>
                  <a:gd name="T20" fmla="*/ 6 w 361"/>
                  <a:gd name="T21" fmla="*/ 3 h 348"/>
                  <a:gd name="T22" fmla="*/ 7 w 361"/>
                  <a:gd name="T23" fmla="*/ 3 h 348"/>
                  <a:gd name="T24" fmla="*/ 8 w 361"/>
                  <a:gd name="T25" fmla="*/ 3 h 348"/>
                  <a:gd name="T26" fmla="*/ 9 w 361"/>
                  <a:gd name="T27" fmla="*/ 5 h 348"/>
                  <a:gd name="T28" fmla="*/ 9 w 361"/>
                  <a:gd name="T29" fmla="*/ 5 h 348"/>
                  <a:gd name="T30" fmla="*/ 10 w 361"/>
                  <a:gd name="T31" fmla="*/ 6 h 348"/>
                  <a:gd name="T32" fmla="*/ 11 w 361"/>
                  <a:gd name="T33" fmla="*/ 7 h 348"/>
                  <a:gd name="T34" fmla="*/ 11 w 361"/>
                  <a:gd name="T35" fmla="*/ 9 h 348"/>
                  <a:gd name="T36" fmla="*/ 11 w 361"/>
                  <a:gd name="T37" fmla="*/ 9 h 348"/>
                  <a:gd name="T38" fmla="*/ 11 w 361"/>
                  <a:gd name="T39" fmla="*/ 10 h 348"/>
                  <a:gd name="T40" fmla="*/ 10 w 361"/>
                  <a:gd name="T41" fmla="*/ 10 h 348"/>
                  <a:gd name="T42" fmla="*/ 10 w 361"/>
                  <a:gd name="T43" fmla="*/ 11 h 348"/>
                  <a:gd name="T44" fmla="*/ 10 w 361"/>
                  <a:gd name="T45" fmla="*/ 11 h 348"/>
                  <a:gd name="T46" fmla="*/ 10 w 361"/>
                  <a:gd name="T47" fmla="*/ 11 h 348"/>
                  <a:gd name="T48" fmla="*/ 10 w 361"/>
                  <a:gd name="T49" fmla="*/ 11 h 348"/>
                  <a:gd name="T50" fmla="*/ 10 w 361"/>
                  <a:gd name="T51" fmla="*/ 11 h 348"/>
                  <a:gd name="T52" fmla="*/ 10 w 361"/>
                  <a:gd name="T53" fmla="*/ 11 h 348"/>
                  <a:gd name="T54" fmla="*/ 10 w 361"/>
                  <a:gd name="T55" fmla="*/ 11 h 348"/>
                  <a:gd name="T56" fmla="*/ 10 w 361"/>
                  <a:gd name="T57" fmla="*/ 10 h 348"/>
                  <a:gd name="T58" fmla="*/ 10 w 361"/>
                  <a:gd name="T59" fmla="*/ 10 h 348"/>
                  <a:gd name="T60" fmla="*/ 10 w 361"/>
                  <a:gd name="T61" fmla="*/ 9 h 348"/>
                  <a:gd name="T62" fmla="*/ 10 w 361"/>
                  <a:gd name="T63" fmla="*/ 9 h 348"/>
                  <a:gd name="T64" fmla="*/ 10 w 361"/>
                  <a:gd name="T65" fmla="*/ 7 h 348"/>
                  <a:gd name="T66" fmla="*/ 10 w 361"/>
                  <a:gd name="T67" fmla="*/ 6 h 348"/>
                  <a:gd name="T68" fmla="*/ 9 w 361"/>
                  <a:gd name="T69" fmla="*/ 6 h 348"/>
                  <a:gd name="T70" fmla="*/ 8 w 361"/>
                  <a:gd name="T71" fmla="*/ 5 h 348"/>
                  <a:gd name="T72" fmla="*/ 7 w 361"/>
                  <a:gd name="T73" fmla="*/ 5 h 348"/>
                  <a:gd name="T74" fmla="*/ 6 w 361"/>
                  <a:gd name="T75" fmla="*/ 3 h 348"/>
                  <a:gd name="T76" fmla="*/ 4 w 361"/>
                  <a:gd name="T77" fmla="*/ 3 h 348"/>
                  <a:gd name="T78" fmla="*/ 2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4" name="Freeform 59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2 h 343"/>
                  <a:gd name="T6" fmla="*/ 0 w 126"/>
                  <a:gd name="T7" fmla="*/ 3 h 343"/>
                  <a:gd name="T8" fmla="*/ 1 w 126"/>
                  <a:gd name="T9" fmla="*/ 5 h 343"/>
                  <a:gd name="T10" fmla="*/ 1 w 126"/>
                  <a:gd name="T11" fmla="*/ 7 h 343"/>
                  <a:gd name="T12" fmla="*/ 2 w 126"/>
                  <a:gd name="T13" fmla="*/ 8 h 343"/>
                  <a:gd name="T14" fmla="*/ 3 w 126"/>
                  <a:gd name="T15" fmla="*/ 9 h 343"/>
                  <a:gd name="T16" fmla="*/ 4 w 126"/>
                  <a:gd name="T17" fmla="*/ 10 h 343"/>
                  <a:gd name="T18" fmla="*/ 4 w 126"/>
                  <a:gd name="T19" fmla="*/ 10 h 343"/>
                  <a:gd name="T20" fmla="*/ 4 w 126"/>
                  <a:gd name="T21" fmla="*/ 10 h 343"/>
                  <a:gd name="T22" fmla="*/ 4 w 126"/>
                  <a:gd name="T23" fmla="*/ 10 h 343"/>
                  <a:gd name="T24" fmla="*/ 3 w 126"/>
                  <a:gd name="T25" fmla="*/ 9 h 343"/>
                  <a:gd name="T26" fmla="*/ 3 w 126"/>
                  <a:gd name="T27" fmla="*/ 9 h 343"/>
                  <a:gd name="T28" fmla="*/ 2 w 126"/>
                  <a:gd name="T29" fmla="*/ 8 h 343"/>
                  <a:gd name="T30" fmla="*/ 2 w 126"/>
                  <a:gd name="T31" fmla="*/ 7 h 343"/>
                  <a:gd name="T32" fmla="*/ 1 w 126"/>
                  <a:gd name="T33" fmla="*/ 6 h 343"/>
                  <a:gd name="T34" fmla="*/ 1 w 126"/>
                  <a:gd name="T35" fmla="*/ 5 h 343"/>
                  <a:gd name="T36" fmla="*/ 1 w 126"/>
                  <a:gd name="T37" fmla="*/ 4 h 343"/>
                  <a:gd name="T38" fmla="*/ 1 w 126"/>
                  <a:gd name="T39" fmla="*/ 3 h 343"/>
                  <a:gd name="T40" fmla="*/ 1 w 126"/>
                  <a:gd name="T41" fmla="*/ 2 h 343"/>
                  <a:gd name="T42" fmla="*/ 1 w 126"/>
                  <a:gd name="T43" fmla="*/ 1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5" name="Freeform 60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10 w 332"/>
                  <a:gd name="T1" fmla="*/ 5 h 160"/>
                  <a:gd name="T2" fmla="*/ 10 w 332"/>
                  <a:gd name="T3" fmla="*/ 5 h 160"/>
                  <a:gd name="T4" fmla="*/ 9 w 332"/>
                  <a:gd name="T5" fmla="*/ 5 h 160"/>
                  <a:gd name="T6" fmla="*/ 9 w 332"/>
                  <a:gd name="T7" fmla="*/ 3 h 160"/>
                  <a:gd name="T8" fmla="*/ 9 w 332"/>
                  <a:gd name="T9" fmla="*/ 3 h 160"/>
                  <a:gd name="T10" fmla="*/ 8 w 332"/>
                  <a:gd name="T11" fmla="*/ 3 h 160"/>
                  <a:gd name="T12" fmla="*/ 7 w 332"/>
                  <a:gd name="T13" fmla="*/ 1 h 160"/>
                  <a:gd name="T14" fmla="*/ 7 w 332"/>
                  <a:gd name="T15" fmla="*/ 1 h 160"/>
                  <a:gd name="T16" fmla="*/ 6 w 332"/>
                  <a:gd name="T17" fmla="*/ 1 h 160"/>
                  <a:gd name="T18" fmla="*/ 5 w 332"/>
                  <a:gd name="T19" fmla="*/ 1 h 160"/>
                  <a:gd name="T20" fmla="*/ 4 w 332"/>
                  <a:gd name="T21" fmla="*/ 1 h 160"/>
                  <a:gd name="T22" fmla="*/ 4 w 332"/>
                  <a:gd name="T23" fmla="*/ 1 h 160"/>
                  <a:gd name="T24" fmla="*/ 3 w 332"/>
                  <a:gd name="T25" fmla="*/ 0 h 160"/>
                  <a:gd name="T26" fmla="*/ 2 w 332"/>
                  <a:gd name="T27" fmla="*/ 0 h 160"/>
                  <a:gd name="T28" fmla="*/ 1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1 w 332"/>
                  <a:gd name="T39" fmla="*/ 1 h 160"/>
                  <a:gd name="T40" fmla="*/ 1 w 332"/>
                  <a:gd name="T41" fmla="*/ 1 h 160"/>
                  <a:gd name="T42" fmla="*/ 2 w 332"/>
                  <a:gd name="T43" fmla="*/ 1 h 160"/>
                  <a:gd name="T44" fmla="*/ 3 w 332"/>
                  <a:gd name="T45" fmla="*/ 1 h 160"/>
                  <a:gd name="T46" fmla="*/ 4 w 332"/>
                  <a:gd name="T47" fmla="*/ 1 h 160"/>
                  <a:gd name="T48" fmla="*/ 4 w 332"/>
                  <a:gd name="T49" fmla="*/ 1 h 160"/>
                  <a:gd name="T50" fmla="*/ 6 w 332"/>
                  <a:gd name="T51" fmla="*/ 1 h 160"/>
                  <a:gd name="T52" fmla="*/ 7 w 332"/>
                  <a:gd name="T53" fmla="*/ 1 h 160"/>
                  <a:gd name="T54" fmla="*/ 7 w 332"/>
                  <a:gd name="T55" fmla="*/ 3 h 160"/>
                  <a:gd name="T56" fmla="*/ 8 w 332"/>
                  <a:gd name="T57" fmla="*/ 3 h 160"/>
                  <a:gd name="T58" fmla="*/ 9 w 332"/>
                  <a:gd name="T59" fmla="*/ 3 h 160"/>
                  <a:gd name="T60" fmla="*/ 9 w 332"/>
                  <a:gd name="T61" fmla="*/ 5 h 160"/>
                  <a:gd name="T62" fmla="*/ 10 w 332"/>
                  <a:gd name="T63" fmla="*/ 5 h 160"/>
                  <a:gd name="T64" fmla="*/ 10 w 332"/>
                  <a:gd name="T65" fmla="*/ 5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6" name="Freeform 61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10 w 373"/>
                  <a:gd name="T1" fmla="*/ 42 h 1340"/>
                  <a:gd name="T2" fmla="*/ 7 w 373"/>
                  <a:gd name="T3" fmla="*/ 42 h 1340"/>
                  <a:gd name="T4" fmla="*/ 5 w 373"/>
                  <a:gd name="T5" fmla="*/ 41 h 1340"/>
                  <a:gd name="T6" fmla="*/ 3 w 373"/>
                  <a:gd name="T7" fmla="*/ 40 h 1340"/>
                  <a:gd name="T8" fmla="*/ 1 w 373"/>
                  <a:gd name="T9" fmla="*/ 38 h 1340"/>
                  <a:gd name="T10" fmla="*/ 1 w 373"/>
                  <a:gd name="T11" fmla="*/ 36 h 1340"/>
                  <a:gd name="T12" fmla="*/ 2 w 373"/>
                  <a:gd name="T13" fmla="*/ 31 h 1340"/>
                  <a:gd name="T14" fmla="*/ 4 w 373"/>
                  <a:gd name="T15" fmla="*/ 27 h 1340"/>
                  <a:gd name="T16" fmla="*/ 7 w 373"/>
                  <a:gd name="T17" fmla="*/ 21 h 1340"/>
                  <a:gd name="T18" fmla="*/ 9 w 373"/>
                  <a:gd name="T19" fmla="*/ 18 h 1340"/>
                  <a:gd name="T20" fmla="*/ 11 w 373"/>
                  <a:gd name="T21" fmla="*/ 13 h 1340"/>
                  <a:gd name="T22" fmla="*/ 11 w 373"/>
                  <a:gd name="T23" fmla="*/ 10 h 1340"/>
                  <a:gd name="T24" fmla="*/ 11 w 373"/>
                  <a:gd name="T25" fmla="*/ 6 h 1340"/>
                  <a:gd name="T26" fmla="*/ 10 w 373"/>
                  <a:gd name="T27" fmla="*/ 5 h 1340"/>
                  <a:gd name="T28" fmla="*/ 8 w 373"/>
                  <a:gd name="T29" fmla="*/ 3 h 1340"/>
                  <a:gd name="T30" fmla="*/ 6 w 373"/>
                  <a:gd name="T31" fmla="*/ 1 h 1340"/>
                  <a:gd name="T32" fmla="*/ 5 w 373"/>
                  <a:gd name="T33" fmla="*/ 1 h 1340"/>
                  <a:gd name="T34" fmla="*/ 3 w 373"/>
                  <a:gd name="T35" fmla="*/ 1 h 1340"/>
                  <a:gd name="T36" fmla="*/ 2 w 373"/>
                  <a:gd name="T37" fmla="*/ 1 h 1340"/>
                  <a:gd name="T38" fmla="*/ 1 w 373"/>
                  <a:gd name="T39" fmla="*/ 1 h 1340"/>
                  <a:gd name="T40" fmla="*/ 1 w 373"/>
                  <a:gd name="T41" fmla="*/ 1 h 1340"/>
                  <a:gd name="T42" fmla="*/ 0 w 373"/>
                  <a:gd name="T43" fmla="*/ 3 h 1340"/>
                  <a:gd name="T44" fmla="*/ 0 w 373"/>
                  <a:gd name="T45" fmla="*/ 3 h 1340"/>
                  <a:gd name="T46" fmla="*/ 0 w 373"/>
                  <a:gd name="T47" fmla="*/ 3 h 1340"/>
                  <a:gd name="T48" fmla="*/ 0 w 373"/>
                  <a:gd name="T49" fmla="*/ 3 h 1340"/>
                  <a:gd name="T50" fmla="*/ 0 w 373"/>
                  <a:gd name="T51" fmla="*/ 3 h 1340"/>
                  <a:gd name="T52" fmla="*/ 0 w 373"/>
                  <a:gd name="T53" fmla="*/ 3 h 1340"/>
                  <a:gd name="T54" fmla="*/ 1 w 373"/>
                  <a:gd name="T55" fmla="*/ 3 h 1340"/>
                  <a:gd name="T56" fmla="*/ 2 w 373"/>
                  <a:gd name="T57" fmla="*/ 1 h 1340"/>
                  <a:gd name="T58" fmla="*/ 3 w 373"/>
                  <a:gd name="T59" fmla="*/ 1 h 1340"/>
                  <a:gd name="T60" fmla="*/ 4 w 373"/>
                  <a:gd name="T61" fmla="*/ 1 h 1340"/>
                  <a:gd name="T62" fmla="*/ 5 w 373"/>
                  <a:gd name="T63" fmla="*/ 1 h 1340"/>
                  <a:gd name="T64" fmla="*/ 6 w 373"/>
                  <a:gd name="T65" fmla="*/ 1 h 1340"/>
                  <a:gd name="T66" fmla="*/ 7 w 373"/>
                  <a:gd name="T67" fmla="*/ 3 h 1340"/>
                  <a:gd name="T68" fmla="*/ 9 w 373"/>
                  <a:gd name="T69" fmla="*/ 3 h 1340"/>
                  <a:gd name="T70" fmla="*/ 10 w 373"/>
                  <a:gd name="T71" fmla="*/ 5 h 1340"/>
                  <a:gd name="T72" fmla="*/ 10 w 373"/>
                  <a:gd name="T73" fmla="*/ 7 h 1340"/>
                  <a:gd name="T74" fmla="*/ 11 w 373"/>
                  <a:gd name="T75" fmla="*/ 10 h 1340"/>
                  <a:gd name="T76" fmla="*/ 11 w 373"/>
                  <a:gd name="T77" fmla="*/ 12 h 1340"/>
                  <a:gd name="T78" fmla="*/ 10 w 373"/>
                  <a:gd name="T79" fmla="*/ 15 h 1340"/>
                  <a:gd name="T80" fmla="*/ 8 w 373"/>
                  <a:gd name="T81" fmla="*/ 20 h 1340"/>
                  <a:gd name="T82" fmla="*/ 6 w 373"/>
                  <a:gd name="T83" fmla="*/ 22 h 1340"/>
                  <a:gd name="T84" fmla="*/ 4 w 373"/>
                  <a:gd name="T85" fmla="*/ 25 h 1340"/>
                  <a:gd name="T86" fmla="*/ 2 w 373"/>
                  <a:gd name="T87" fmla="*/ 28 h 1340"/>
                  <a:gd name="T88" fmla="*/ 1 w 373"/>
                  <a:gd name="T89" fmla="*/ 30 h 1340"/>
                  <a:gd name="T90" fmla="*/ 0 w 373"/>
                  <a:gd name="T91" fmla="*/ 34 h 1340"/>
                  <a:gd name="T92" fmla="*/ 0 w 373"/>
                  <a:gd name="T93" fmla="*/ 36 h 1340"/>
                  <a:gd name="T94" fmla="*/ 0 w 373"/>
                  <a:gd name="T95" fmla="*/ 38 h 1340"/>
                  <a:gd name="T96" fmla="*/ 1 w 373"/>
                  <a:gd name="T97" fmla="*/ 40 h 1340"/>
                  <a:gd name="T98" fmla="*/ 3 w 373"/>
                  <a:gd name="T99" fmla="*/ 41 h 1340"/>
                  <a:gd name="T100" fmla="*/ 4 w 373"/>
                  <a:gd name="T101" fmla="*/ 42 h 1340"/>
                  <a:gd name="T102" fmla="*/ 6 w 373"/>
                  <a:gd name="T103" fmla="*/ 42 h 1340"/>
                  <a:gd name="T104" fmla="*/ 8 w 373"/>
                  <a:gd name="T105" fmla="*/ 42 h 1340"/>
                  <a:gd name="T106" fmla="*/ 9 w 373"/>
                  <a:gd name="T107" fmla="*/ 42 h 1340"/>
                  <a:gd name="T108" fmla="*/ 10 w 373"/>
                  <a:gd name="T109" fmla="*/ 42 h 1340"/>
                  <a:gd name="T110" fmla="*/ 11 w 373"/>
                  <a:gd name="T111" fmla="*/ 42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7" name="Freeform 62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3 w 110"/>
                  <a:gd name="T1" fmla="*/ 2 h 123"/>
                  <a:gd name="T2" fmla="*/ 3 w 110"/>
                  <a:gd name="T3" fmla="*/ 2 h 123"/>
                  <a:gd name="T4" fmla="*/ 3 w 110"/>
                  <a:gd name="T5" fmla="*/ 2 h 123"/>
                  <a:gd name="T6" fmla="*/ 3 w 110"/>
                  <a:gd name="T7" fmla="*/ 2 h 123"/>
                  <a:gd name="T8" fmla="*/ 3 w 110"/>
                  <a:gd name="T9" fmla="*/ 1 h 123"/>
                  <a:gd name="T10" fmla="*/ 3 w 110"/>
                  <a:gd name="T11" fmla="*/ 1 h 123"/>
                  <a:gd name="T12" fmla="*/ 3 w 110"/>
                  <a:gd name="T13" fmla="*/ 1 h 123"/>
                  <a:gd name="T14" fmla="*/ 3 w 110"/>
                  <a:gd name="T15" fmla="*/ 1 h 123"/>
                  <a:gd name="T16" fmla="*/ 3 w 110"/>
                  <a:gd name="T17" fmla="*/ 1 h 123"/>
                  <a:gd name="T18" fmla="*/ 3 w 110"/>
                  <a:gd name="T19" fmla="*/ 1 h 123"/>
                  <a:gd name="T20" fmla="*/ 3 w 110"/>
                  <a:gd name="T21" fmla="*/ 1 h 123"/>
                  <a:gd name="T22" fmla="*/ 2 w 110"/>
                  <a:gd name="T23" fmla="*/ 1 h 123"/>
                  <a:gd name="T24" fmla="*/ 2 w 110"/>
                  <a:gd name="T25" fmla="*/ 0 h 123"/>
                  <a:gd name="T26" fmla="*/ 2 w 110"/>
                  <a:gd name="T27" fmla="*/ 1 h 123"/>
                  <a:gd name="T28" fmla="*/ 2 w 110"/>
                  <a:gd name="T29" fmla="*/ 1 h 123"/>
                  <a:gd name="T30" fmla="*/ 2 w 110"/>
                  <a:gd name="T31" fmla="*/ 1 h 123"/>
                  <a:gd name="T32" fmla="*/ 2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2 h 123"/>
                  <a:gd name="T44" fmla="*/ 1 w 110"/>
                  <a:gd name="T45" fmla="*/ 2 h 123"/>
                  <a:gd name="T46" fmla="*/ 1 w 110"/>
                  <a:gd name="T47" fmla="*/ 2 h 123"/>
                  <a:gd name="T48" fmla="*/ 1 w 110"/>
                  <a:gd name="T49" fmla="*/ 2 h 123"/>
                  <a:gd name="T50" fmla="*/ 1 w 110"/>
                  <a:gd name="T51" fmla="*/ 3 h 123"/>
                  <a:gd name="T52" fmla="*/ 0 w 110"/>
                  <a:gd name="T53" fmla="*/ 3 h 123"/>
                  <a:gd name="T54" fmla="*/ 0 w 110"/>
                  <a:gd name="T55" fmla="*/ 3 h 123"/>
                  <a:gd name="T56" fmla="*/ 1 w 110"/>
                  <a:gd name="T57" fmla="*/ 3 h 123"/>
                  <a:gd name="T58" fmla="*/ 1 w 110"/>
                  <a:gd name="T59" fmla="*/ 4 h 123"/>
                  <a:gd name="T60" fmla="*/ 1 w 110"/>
                  <a:gd name="T61" fmla="*/ 4 h 123"/>
                  <a:gd name="T62" fmla="*/ 1 w 110"/>
                  <a:gd name="T63" fmla="*/ 4 h 123"/>
                  <a:gd name="T64" fmla="*/ 2 w 110"/>
                  <a:gd name="T65" fmla="*/ 4 h 123"/>
                  <a:gd name="T66" fmla="*/ 2 w 110"/>
                  <a:gd name="T67" fmla="*/ 4 h 123"/>
                  <a:gd name="T68" fmla="*/ 2 w 110"/>
                  <a:gd name="T69" fmla="*/ 4 h 123"/>
                  <a:gd name="T70" fmla="*/ 2 w 110"/>
                  <a:gd name="T71" fmla="*/ 4 h 123"/>
                  <a:gd name="T72" fmla="*/ 2 w 110"/>
                  <a:gd name="T73" fmla="*/ 4 h 123"/>
                  <a:gd name="T74" fmla="*/ 2 w 110"/>
                  <a:gd name="T75" fmla="*/ 4 h 123"/>
                  <a:gd name="T76" fmla="*/ 3 w 110"/>
                  <a:gd name="T77" fmla="*/ 4 h 123"/>
                  <a:gd name="T78" fmla="*/ 3 w 110"/>
                  <a:gd name="T79" fmla="*/ 4 h 123"/>
                  <a:gd name="T80" fmla="*/ 3 w 110"/>
                  <a:gd name="T81" fmla="*/ 4 h 123"/>
                  <a:gd name="T82" fmla="*/ 3 w 110"/>
                  <a:gd name="T83" fmla="*/ 4 h 123"/>
                  <a:gd name="T84" fmla="*/ 3 w 110"/>
                  <a:gd name="T85" fmla="*/ 4 h 123"/>
                  <a:gd name="T86" fmla="*/ 3 w 110"/>
                  <a:gd name="T87" fmla="*/ 4 h 123"/>
                  <a:gd name="T88" fmla="*/ 3 w 110"/>
                  <a:gd name="T89" fmla="*/ 3 h 123"/>
                  <a:gd name="T90" fmla="*/ 3 w 110"/>
                  <a:gd name="T91" fmla="*/ 3 h 123"/>
                  <a:gd name="T92" fmla="*/ 3 w 110"/>
                  <a:gd name="T93" fmla="*/ 3 h 123"/>
                  <a:gd name="T94" fmla="*/ 3 w 110"/>
                  <a:gd name="T95" fmla="*/ 3 h 123"/>
                  <a:gd name="T96" fmla="*/ 3 w 110"/>
                  <a:gd name="T97" fmla="*/ 2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8" name="Freeform 63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1 h 33"/>
                  <a:gd name="T2" fmla="*/ 1 w 31"/>
                  <a:gd name="T3" fmla="*/ 1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1 h 33"/>
                  <a:gd name="T32" fmla="*/ 1 w 31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9" name="Freeform 64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4 w 111"/>
                  <a:gd name="T1" fmla="*/ 2 h 122"/>
                  <a:gd name="T2" fmla="*/ 4 w 111"/>
                  <a:gd name="T3" fmla="*/ 2 h 122"/>
                  <a:gd name="T4" fmla="*/ 4 w 111"/>
                  <a:gd name="T5" fmla="*/ 2 h 122"/>
                  <a:gd name="T6" fmla="*/ 4 w 111"/>
                  <a:gd name="T7" fmla="*/ 2 h 122"/>
                  <a:gd name="T8" fmla="*/ 4 w 111"/>
                  <a:gd name="T9" fmla="*/ 1 h 122"/>
                  <a:gd name="T10" fmla="*/ 4 w 111"/>
                  <a:gd name="T11" fmla="*/ 1 h 122"/>
                  <a:gd name="T12" fmla="*/ 3 w 111"/>
                  <a:gd name="T13" fmla="*/ 1 h 122"/>
                  <a:gd name="T14" fmla="*/ 3 w 111"/>
                  <a:gd name="T15" fmla="*/ 1 h 122"/>
                  <a:gd name="T16" fmla="*/ 3 w 111"/>
                  <a:gd name="T17" fmla="*/ 1 h 122"/>
                  <a:gd name="T18" fmla="*/ 3 w 111"/>
                  <a:gd name="T19" fmla="*/ 1 h 122"/>
                  <a:gd name="T20" fmla="*/ 3 w 111"/>
                  <a:gd name="T21" fmla="*/ 1 h 122"/>
                  <a:gd name="T22" fmla="*/ 2 w 111"/>
                  <a:gd name="T23" fmla="*/ 1 h 122"/>
                  <a:gd name="T24" fmla="*/ 2 w 111"/>
                  <a:gd name="T25" fmla="*/ 0 h 122"/>
                  <a:gd name="T26" fmla="*/ 2 w 111"/>
                  <a:gd name="T27" fmla="*/ 1 h 122"/>
                  <a:gd name="T28" fmla="*/ 2 w 111"/>
                  <a:gd name="T29" fmla="*/ 1 h 122"/>
                  <a:gd name="T30" fmla="*/ 2 w 111"/>
                  <a:gd name="T31" fmla="*/ 1 h 122"/>
                  <a:gd name="T32" fmla="*/ 2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2 h 122"/>
                  <a:gd name="T44" fmla="*/ 1 w 111"/>
                  <a:gd name="T45" fmla="*/ 2 h 122"/>
                  <a:gd name="T46" fmla="*/ 1 w 111"/>
                  <a:gd name="T47" fmla="*/ 2 h 122"/>
                  <a:gd name="T48" fmla="*/ 1 w 111"/>
                  <a:gd name="T49" fmla="*/ 2 h 122"/>
                  <a:gd name="T50" fmla="*/ 1 w 111"/>
                  <a:gd name="T51" fmla="*/ 3 h 122"/>
                  <a:gd name="T52" fmla="*/ 1 w 111"/>
                  <a:gd name="T53" fmla="*/ 3 h 122"/>
                  <a:gd name="T54" fmla="*/ 0 w 111"/>
                  <a:gd name="T55" fmla="*/ 3 h 122"/>
                  <a:gd name="T56" fmla="*/ 1 w 111"/>
                  <a:gd name="T57" fmla="*/ 3 h 122"/>
                  <a:gd name="T58" fmla="*/ 1 w 111"/>
                  <a:gd name="T59" fmla="*/ 4 h 122"/>
                  <a:gd name="T60" fmla="*/ 1 w 111"/>
                  <a:gd name="T61" fmla="*/ 4 h 122"/>
                  <a:gd name="T62" fmla="*/ 1 w 111"/>
                  <a:gd name="T63" fmla="*/ 4 h 122"/>
                  <a:gd name="T64" fmla="*/ 2 w 111"/>
                  <a:gd name="T65" fmla="*/ 4 h 122"/>
                  <a:gd name="T66" fmla="*/ 2 w 111"/>
                  <a:gd name="T67" fmla="*/ 4 h 122"/>
                  <a:gd name="T68" fmla="*/ 2 w 111"/>
                  <a:gd name="T69" fmla="*/ 4 h 122"/>
                  <a:gd name="T70" fmla="*/ 2 w 111"/>
                  <a:gd name="T71" fmla="*/ 4 h 122"/>
                  <a:gd name="T72" fmla="*/ 2 w 111"/>
                  <a:gd name="T73" fmla="*/ 4 h 122"/>
                  <a:gd name="T74" fmla="*/ 2 w 111"/>
                  <a:gd name="T75" fmla="*/ 4 h 122"/>
                  <a:gd name="T76" fmla="*/ 3 w 111"/>
                  <a:gd name="T77" fmla="*/ 4 h 122"/>
                  <a:gd name="T78" fmla="*/ 3 w 111"/>
                  <a:gd name="T79" fmla="*/ 4 h 122"/>
                  <a:gd name="T80" fmla="*/ 3 w 111"/>
                  <a:gd name="T81" fmla="*/ 4 h 122"/>
                  <a:gd name="T82" fmla="*/ 3 w 111"/>
                  <a:gd name="T83" fmla="*/ 4 h 122"/>
                  <a:gd name="T84" fmla="*/ 3 w 111"/>
                  <a:gd name="T85" fmla="*/ 4 h 122"/>
                  <a:gd name="T86" fmla="*/ 4 w 111"/>
                  <a:gd name="T87" fmla="*/ 4 h 122"/>
                  <a:gd name="T88" fmla="*/ 4 w 111"/>
                  <a:gd name="T89" fmla="*/ 3 h 122"/>
                  <a:gd name="T90" fmla="*/ 4 w 111"/>
                  <a:gd name="T91" fmla="*/ 3 h 122"/>
                  <a:gd name="T92" fmla="*/ 4 w 111"/>
                  <a:gd name="T93" fmla="*/ 3 h 122"/>
                  <a:gd name="T94" fmla="*/ 4 w 111"/>
                  <a:gd name="T95" fmla="*/ 3 h 122"/>
                  <a:gd name="T96" fmla="*/ 4 w 111"/>
                  <a:gd name="T97" fmla="*/ 2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0" name="Freeform 65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1" name="Freeform 66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4 w 136"/>
                  <a:gd name="T1" fmla="*/ 2 h 149"/>
                  <a:gd name="T2" fmla="*/ 4 w 136"/>
                  <a:gd name="T3" fmla="*/ 1 h 149"/>
                  <a:gd name="T4" fmla="*/ 4 w 136"/>
                  <a:gd name="T5" fmla="*/ 1 h 149"/>
                  <a:gd name="T6" fmla="*/ 3 w 136"/>
                  <a:gd name="T7" fmla="*/ 0 h 149"/>
                  <a:gd name="T8" fmla="*/ 3 w 136"/>
                  <a:gd name="T9" fmla="*/ 0 h 149"/>
                  <a:gd name="T10" fmla="*/ 3 w 136"/>
                  <a:gd name="T11" fmla="*/ 0 h 149"/>
                  <a:gd name="T12" fmla="*/ 2 w 136"/>
                  <a:gd name="T13" fmla="*/ 0 h 149"/>
                  <a:gd name="T14" fmla="*/ 2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1 h 149"/>
                  <a:gd name="T28" fmla="*/ 0 w 136"/>
                  <a:gd name="T29" fmla="*/ 1 h 149"/>
                  <a:gd name="T30" fmla="*/ 1 w 136"/>
                  <a:gd name="T31" fmla="*/ 2 h 149"/>
                  <a:gd name="T32" fmla="*/ 1 w 136"/>
                  <a:gd name="T33" fmla="*/ 2 h 149"/>
                  <a:gd name="T34" fmla="*/ 0 w 136"/>
                  <a:gd name="T35" fmla="*/ 3 h 149"/>
                  <a:gd name="T36" fmla="*/ 1 w 136"/>
                  <a:gd name="T37" fmla="*/ 3 h 149"/>
                  <a:gd name="T38" fmla="*/ 1 w 136"/>
                  <a:gd name="T39" fmla="*/ 3 h 149"/>
                  <a:gd name="T40" fmla="*/ 1 w 136"/>
                  <a:gd name="T41" fmla="*/ 3 h 149"/>
                  <a:gd name="T42" fmla="*/ 1 w 136"/>
                  <a:gd name="T43" fmla="*/ 3 h 149"/>
                  <a:gd name="T44" fmla="*/ 1 w 136"/>
                  <a:gd name="T45" fmla="*/ 4 h 149"/>
                  <a:gd name="T46" fmla="*/ 1 w 136"/>
                  <a:gd name="T47" fmla="*/ 4 h 149"/>
                  <a:gd name="T48" fmla="*/ 2 w 136"/>
                  <a:gd name="T49" fmla="*/ 4 h 149"/>
                  <a:gd name="T50" fmla="*/ 2 w 136"/>
                  <a:gd name="T51" fmla="*/ 4 h 149"/>
                  <a:gd name="T52" fmla="*/ 3 w 136"/>
                  <a:gd name="T53" fmla="*/ 3 h 149"/>
                  <a:gd name="T54" fmla="*/ 3 w 136"/>
                  <a:gd name="T55" fmla="*/ 3 h 149"/>
                  <a:gd name="T56" fmla="*/ 3 w 136"/>
                  <a:gd name="T57" fmla="*/ 3 h 149"/>
                  <a:gd name="T58" fmla="*/ 4 w 136"/>
                  <a:gd name="T59" fmla="*/ 3 h 149"/>
                  <a:gd name="T60" fmla="*/ 4 w 136"/>
                  <a:gd name="T61" fmla="*/ 3 h 149"/>
                  <a:gd name="T62" fmla="*/ 4 w 136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2" name="Freeform 67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2 w 39"/>
                  <a:gd name="T21" fmla="*/ 1 h 40"/>
                  <a:gd name="T22" fmla="*/ 2 w 39"/>
                  <a:gd name="T23" fmla="*/ 1 h 40"/>
                  <a:gd name="T24" fmla="*/ 2 w 39"/>
                  <a:gd name="T25" fmla="*/ 1 h 40"/>
                  <a:gd name="T26" fmla="*/ 2 w 39"/>
                  <a:gd name="T27" fmla="*/ 1 h 40"/>
                  <a:gd name="T28" fmla="*/ 2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3" name="Freeform 68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5 h 181"/>
                  <a:gd name="T2" fmla="*/ 0 w 129"/>
                  <a:gd name="T3" fmla="*/ 5 h 181"/>
                  <a:gd name="T4" fmla="*/ 1 w 129"/>
                  <a:gd name="T5" fmla="*/ 4 h 181"/>
                  <a:gd name="T6" fmla="*/ 2 w 129"/>
                  <a:gd name="T7" fmla="*/ 4 h 181"/>
                  <a:gd name="T8" fmla="*/ 3 w 129"/>
                  <a:gd name="T9" fmla="*/ 3 h 181"/>
                  <a:gd name="T10" fmla="*/ 3 w 129"/>
                  <a:gd name="T11" fmla="*/ 3 h 181"/>
                  <a:gd name="T12" fmla="*/ 3 w 129"/>
                  <a:gd name="T13" fmla="*/ 2 h 181"/>
                  <a:gd name="T14" fmla="*/ 4 w 129"/>
                  <a:gd name="T15" fmla="*/ 1 h 181"/>
                  <a:gd name="T16" fmla="*/ 3 w 129"/>
                  <a:gd name="T17" fmla="*/ 0 h 181"/>
                  <a:gd name="T18" fmla="*/ 3 w 129"/>
                  <a:gd name="T19" fmla="*/ 0 h 181"/>
                  <a:gd name="T20" fmla="*/ 3 w 129"/>
                  <a:gd name="T21" fmla="*/ 0 h 181"/>
                  <a:gd name="T22" fmla="*/ 2 w 129"/>
                  <a:gd name="T23" fmla="*/ 0 h 181"/>
                  <a:gd name="T24" fmla="*/ 2 w 129"/>
                  <a:gd name="T25" fmla="*/ 0 h 181"/>
                  <a:gd name="T26" fmla="*/ 1 w 129"/>
                  <a:gd name="T27" fmla="*/ 0 h 181"/>
                  <a:gd name="T28" fmla="*/ 1 w 129"/>
                  <a:gd name="T29" fmla="*/ 1 h 181"/>
                  <a:gd name="T30" fmla="*/ 1 w 129"/>
                  <a:gd name="T31" fmla="*/ 1 h 181"/>
                  <a:gd name="T32" fmla="*/ 1 w 129"/>
                  <a:gd name="T33" fmla="*/ 2 h 181"/>
                  <a:gd name="T34" fmla="*/ 1 w 129"/>
                  <a:gd name="T35" fmla="*/ 2 h 181"/>
                  <a:gd name="T36" fmla="*/ 1 w 129"/>
                  <a:gd name="T37" fmla="*/ 3 h 181"/>
                  <a:gd name="T38" fmla="*/ 1 w 129"/>
                  <a:gd name="T39" fmla="*/ 4 h 181"/>
                  <a:gd name="T40" fmla="*/ 0 w 129"/>
                  <a:gd name="T41" fmla="*/ 4 h 181"/>
                  <a:gd name="T42" fmla="*/ 0 w 129"/>
                  <a:gd name="T43" fmla="*/ 5 h 181"/>
                  <a:gd name="T44" fmla="*/ 0 w 129"/>
                  <a:gd name="T45" fmla="*/ 5 h 181"/>
                  <a:gd name="T46" fmla="*/ 0 w 129"/>
                  <a:gd name="T47" fmla="*/ 5 h 181"/>
                  <a:gd name="T48" fmla="*/ 0 w 129"/>
                  <a:gd name="T49" fmla="*/ 5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4" name="Freeform 69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6 h 206"/>
                  <a:gd name="T2" fmla="*/ 3 w 90"/>
                  <a:gd name="T3" fmla="*/ 6 h 206"/>
                  <a:gd name="T4" fmla="*/ 3 w 90"/>
                  <a:gd name="T5" fmla="*/ 5 h 206"/>
                  <a:gd name="T6" fmla="*/ 3 w 90"/>
                  <a:gd name="T7" fmla="*/ 4 h 206"/>
                  <a:gd name="T8" fmla="*/ 3 w 90"/>
                  <a:gd name="T9" fmla="*/ 3 h 206"/>
                  <a:gd name="T10" fmla="*/ 3 w 90"/>
                  <a:gd name="T11" fmla="*/ 3 h 206"/>
                  <a:gd name="T12" fmla="*/ 3 w 90"/>
                  <a:gd name="T13" fmla="*/ 2 h 206"/>
                  <a:gd name="T14" fmla="*/ 3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2 h 206"/>
                  <a:gd name="T28" fmla="*/ 1 w 90"/>
                  <a:gd name="T29" fmla="*/ 2 h 206"/>
                  <a:gd name="T30" fmla="*/ 1 w 90"/>
                  <a:gd name="T31" fmla="*/ 3 h 206"/>
                  <a:gd name="T32" fmla="*/ 1 w 90"/>
                  <a:gd name="T33" fmla="*/ 3 h 206"/>
                  <a:gd name="T34" fmla="*/ 1 w 90"/>
                  <a:gd name="T35" fmla="*/ 3 h 206"/>
                  <a:gd name="T36" fmla="*/ 1 w 90"/>
                  <a:gd name="T37" fmla="*/ 3 h 206"/>
                  <a:gd name="T38" fmla="*/ 1 w 90"/>
                  <a:gd name="T39" fmla="*/ 5 h 206"/>
                  <a:gd name="T40" fmla="*/ 1 w 90"/>
                  <a:gd name="T41" fmla="*/ 5 h 206"/>
                  <a:gd name="T42" fmla="*/ 1 w 90"/>
                  <a:gd name="T43" fmla="*/ 6 h 206"/>
                  <a:gd name="T44" fmla="*/ 1 w 90"/>
                  <a:gd name="T45" fmla="*/ 6 h 206"/>
                  <a:gd name="T46" fmla="*/ 1 w 90"/>
                  <a:gd name="T47" fmla="*/ 6 h 206"/>
                  <a:gd name="T48" fmla="*/ 1 w 90"/>
                  <a:gd name="T49" fmla="*/ 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5" name="Freeform 70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3 h 99"/>
                  <a:gd name="T2" fmla="*/ 0 w 201"/>
                  <a:gd name="T3" fmla="*/ 3 h 99"/>
                  <a:gd name="T4" fmla="*/ 0 w 201"/>
                  <a:gd name="T5" fmla="*/ 3 h 99"/>
                  <a:gd name="T6" fmla="*/ 1 w 201"/>
                  <a:gd name="T7" fmla="*/ 3 h 99"/>
                  <a:gd name="T8" fmla="*/ 1 w 201"/>
                  <a:gd name="T9" fmla="*/ 3 h 99"/>
                  <a:gd name="T10" fmla="*/ 2 w 201"/>
                  <a:gd name="T11" fmla="*/ 4 h 99"/>
                  <a:gd name="T12" fmla="*/ 2 w 201"/>
                  <a:gd name="T13" fmla="*/ 4 h 99"/>
                  <a:gd name="T14" fmla="*/ 3 w 201"/>
                  <a:gd name="T15" fmla="*/ 4 h 99"/>
                  <a:gd name="T16" fmla="*/ 3 w 201"/>
                  <a:gd name="T17" fmla="*/ 4 h 99"/>
                  <a:gd name="T18" fmla="*/ 3 w 201"/>
                  <a:gd name="T19" fmla="*/ 3 h 99"/>
                  <a:gd name="T20" fmla="*/ 4 w 201"/>
                  <a:gd name="T21" fmla="*/ 3 h 99"/>
                  <a:gd name="T22" fmla="*/ 4 w 201"/>
                  <a:gd name="T23" fmla="*/ 3 h 99"/>
                  <a:gd name="T24" fmla="*/ 5 w 201"/>
                  <a:gd name="T25" fmla="*/ 3 h 99"/>
                  <a:gd name="T26" fmla="*/ 5 w 201"/>
                  <a:gd name="T27" fmla="*/ 3 h 99"/>
                  <a:gd name="T28" fmla="*/ 5 w 201"/>
                  <a:gd name="T29" fmla="*/ 3 h 99"/>
                  <a:gd name="T30" fmla="*/ 5 w 201"/>
                  <a:gd name="T31" fmla="*/ 2 h 99"/>
                  <a:gd name="T32" fmla="*/ 6 w 201"/>
                  <a:gd name="T33" fmla="*/ 2 h 99"/>
                  <a:gd name="T34" fmla="*/ 6 w 201"/>
                  <a:gd name="T35" fmla="*/ 1 h 99"/>
                  <a:gd name="T36" fmla="*/ 6 w 201"/>
                  <a:gd name="T37" fmla="*/ 1 h 99"/>
                  <a:gd name="T38" fmla="*/ 5 w 201"/>
                  <a:gd name="T39" fmla="*/ 1 h 99"/>
                  <a:gd name="T40" fmla="*/ 5 w 201"/>
                  <a:gd name="T41" fmla="*/ 0 h 99"/>
                  <a:gd name="T42" fmla="*/ 4 w 201"/>
                  <a:gd name="T43" fmla="*/ 1 h 99"/>
                  <a:gd name="T44" fmla="*/ 4 w 201"/>
                  <a:gd name="T45" fmla="*/ 1 h 99"/>
                  <a:gd name="T46" fmla="*/ 3 w 201"/>
                  <a:gd name="T47" fmla="*/ 1 h 99"/>
                  <a:gd name="T48" fmla="*/ 3 w 201"/>
                  <a:gd name="T49" fmla="*/ 2 h 99"/>
                  <a:gd name="T50" fmla="*/ 3 w 201"/>
                  <a:gd name="T51" fmla="*/ 2 h 99"/>
                  <a:gd name="T52" fmla="*/ 2 w 201"/>
                  <a:gd name="T53" fmla="*/ 2 h 99"/>
                  <a:gd name="T54" fmla="*/ 2 w 201"/>
                  <a:gd name="T55" fmla="*/ 3 h 99"/>
                  <a:gd name="T56" fmla="*/ 1 w 201"/>
                  <a:gd name="T57" fmla="*/ 3 h 99"/>
                  <a:gd name="T58" fmla="*/ 0 w 201"/>
                  <a:gd name="T59" fmla="*/ 3 h 99"/>
                  <a:gd name="T60" fmla="*/ 0 w 201"/>
                  <a:gd name="T61" fmla="*/ 3 h 99"/>
                  <a:gd name="T62" fmla="*/ 0 w 201"/>
                  <a:gd name="T63" fmla="*/ 3 h 99"/>
                  <a:gd name="T64" fmla="*/ 0 w 201"/>
                  <a:gd name="T65" fmla="*/ 3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6" name="Freeform 71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2 w 198"/>
                  <a:gd name="T5" fmla="*/ 2 h 100"/>
                  <a:gd name="T6" fmla="*/ 2 w 198"/>
                  <a:gd name="T7" fmla="*/ 3 h 100"/>
                  <a:gd name="T8" fmla="*/ 3 w 198"/>
                  <a:gd name="T9" fmla="*/ 3 h 100"/>
                  <a:gd name="T10" fmla="*/ 3 w 198"/>
                  <a:gd name="T11" fmla="*/ 3 h 100"/>
                  <a:gd name="T12" fmla="*/ 5 w 198"/>
                  <a:gd name="T13" fmla="*/ 3 h 100"/>
                  <a:gd name="T14" fmla="*/ 5 w 198"/>
                  <a:gd name="T15" fmla="*/ 3 h 100"/>
                  <a:gd name="T16" fmla="*/ 6 w 198"/>
                  <a:gd name="T17" fmla="*/ 3 h 100"/>
                  <a:gd name="T18" fmla="*/ 6 w 198"/>
                  <a:gd name="T19" fmla="*/ 3 h 100"/>
                  <a:gd name="T20" fmla="*/ 6 w 198"/>
                  <a:gd name="T21" fmla="*/ 2 h 100"/>
                  <a:gd name="T22" fmla="*/ 6 w 198"/>
                  <a:gd name="T23" fmla="*/ 2 h 100"/>
                  <a:gd name="T24" fmla="*/ 6 w 198"/>
                  <a:gd name="T25" fmla="*/ 2 h 100"/>
                  <a:gd name="T26" fmla="*/ 6 w 198"/>
                  <a:gd name="T27" fmla="*/ 1 h 100"/>
                  <a:gd name="T28" fmla="*/ 5 w 198"/>
                  <a:gd name="T29" fmla="*/ 1 h 100"/>
                  <a:gd name="T30" fmla="*/ 5 w 198"/>
                  <a:gd name="T31" fmla="*/ 1 h 100"/>
                  <a:gd name="T32" fmla="*/ 3 w 198"/>
                  <a:gd name="T33" fmla="*/ 1 h 100"/>
                  <a:gd name="T34" fmla="*/ 3 w 198"/>
                  <a:gd name="T35" fmla="*/ 2 h 100"/>
                  <a:gd name="T36" fmla="*/ 3 w 198"/>
                  <a:gd name="T37" fmla="*/ 2 h 100"/>
                  <a:gd name="T38" fmla="*/ 2 w 198"/>
                  <a:gd name="T39" fmla="*/ 1 h 100"/>
                  <a:gd name="T40" fmla="*/ 2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7" name="Freeform 72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3 h 174"/>
                  <a:gd name="T8" fmla="*/ 1 w 136"/>
                  <a:gd name="T9" fmla="*/ 3 h 174"/>
                  <a:gd name="T10" fmla="*/ 1 w 136"/>
                  <a:gd name="T11" fmla="*/ 5 h 174"/>
                  <a:gd name="T12" fmla="*/ 1 w 136"/>
                  <a:gd name="T13" fmla="*/ 5 h 174"/>
                  <a:gd name="T14" fmla="*/ 2 w 136"/>
                  <a:gd name="T15" fmla="*/ 5 h 174"/>
                  <a:gd name="T16" fmla="*/ 3 w 136"/>
                  <a:gd name="T17" fmla="*/ 5 h 174"/>
                  <a:gd name="T18" fmla="*/ 3 w 136"/>
                  <a:gd name="T19" fmla="*/ 5 h 174"/>
                  <a:gd name="T20" fmla="*/ 4 w 136"/>
                  <a:gd name="T21" fmla="*/ 5 h 174"/>
                  <a:gd name="T22" fmla="*/ 4 w 136"/>
                  <a:gd name="T23" fmla="*/ 5 h 174"/>
                  <a:gd name="T24" fmla="*/ 4 w 136"/>
                  <a:gd name="T25" fmla="*/ 5 h 174"/>
                  <a:gd name="T26" fmla="*/ 3 w 136"/>
                  <a:gd name="T27" fmla="*/ 3 h 174"/>
                  <a:gd name="T28" fmla="*/ 3 w 136"/>
                  <a:gd name="T29" fmla="*/ 3 h 174"/>
                  <a:gd name="T30" fmla="*/ 3 w 136"/>
                  <a:gd name="T31" fmla="*/ 3 h 174"/>
                  <a:gd name="T32" fmla="*/ 2 w 136"/>
                  <a:gd name="T33" fmla="*/ 3 h 174"/>
                  <a:gd name="T34" fmla="*/ 1 w 136"/>
                  <a:gd name="T35" fmla="*/ 3 h 174"/>
                  <a:gd name="T36" fmla="*/ 1 w 136"/>
                  <a:gd name="T37" fmla="*/ 3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8" name="Freeform 73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1 w 469"/>
                  <a:gd name="T11" fmla="*/ 1 h 163"/>
                  <a:gd name="T12" fmla="*/ 1 w 469"/>
                  <a:gd name="T13" fmla="*/ 1 h 163"/>
                  <a:gd name="T14" fmla="*/ 2 w 469"/>
                  <a:gd name="T15" fmla="*/ 2 h 163"/>
                  <a:gd name="T16" fmla="*/ 3 w 469"/>
                  <a:gd name="T17" fmla="*/ 2 h 163"/>
                  <a:gd name="T18" fmla="*/ 4 w 469"/>
                  <a:gd name="T19" fmla="*/ 3 h 163"/>
                  <a:gd name="T20" fmla="*/ 5 w 469"/>
                  <a:gd name="T21" fmla="*/ 3 h 163"/>
                  <a:gd name="T22" fmla="*/ 6 w 469"/>
                  <a:gd name="T23" fmla="*/ 4 h 163"/>
                  <a:gd name="T24" fmla="*/ 7 w 469"/>
                  <a:gd name="T25" fmla="*/ 4 h 163"/>
                  <a:gd name="T26" fmla="*/ 8 w 469"/>
                  <a:gd name="T27" fmla="*/ 4 h 163"/>
                  <a:gd name="T28" fmla="*/ 10 w 469"/>
                  <a:gd name="T29" fmla="*/ 5 h 163"/>
                  <a:gd name="T30" fmla="*/ 11 w 469"/>
                  <a:gd name="T31" fmla="*/ 5 h 163"/>
                  <a:gd name="T32" fmla="*/ 12 w 469"/>
                  <a:gd name="T33" fmla="*/ 4 h 163"/>
                  <a:gd name="T34" fmla="*/ 13 w 469"/>
                  <a:gd name="T35" fmla="*/ 4 h 163"/>
                  <a:gd name="T36" fmla="*/ 13 w 469"/>
                  <a:gd name="T37" fmla="*/ 4 h 163"/>
                  <a:gd name="T38" fmla="*/ 14 w 469"/>
                  <a:gd name="T39" fmla="*/ 3 h 163"/>
                  <a:gd name="T40" fmla="*/ 14 w 469"/>
                  <a:gd name="T41" fmla="*/ 3 h 163"/>
                  <a:gd name="T42" fmla="*/ 14 w 469"/>
                  <a:gd name="T43" fmla="*/ 2 h 163"/>
                  <a:gd name="T44" fmla="*/ 14 w 469"/>
                  <a:gd name="T45" fmla="*/ 2 h 163"/>
                  <a:gd name="T46" fmla="*/ 14 w 469"/>
                  <a:gd name="T47" fmla="*/ 2 h 163"/>
                  <a:gd name="T48" fmla="*/ 14 w 469"/>
                  <a:gd name="T49" fmla="*/ 2 h 163"/>
                  <a:gd name="T50" fmla="*/ 14 w 469"/>
                  <a:gd name="T51" fmla="*/ 2 h 163"/>
                  <a:gd name="T52" fmla="*/ 14 w 469"/>
                  <a:gd name="T53" fmla="*/ 2 h 163"/>
                  <a:gd name="T54" fmla="*/ 14 w 469"/>
                  <a:gd name="T55" fmla="*/ 2 h 163"/>
                  <a:gd name="T56" fmla="*/ 14 w 469"/>
                  <a:gd name="T57" fmla="*/ 3 h 163"/>
                  <a:gd name="T58" fmla="*/ 13 w 469"/>
                  <a:gd name="T59" fmla="*/ 3 h 163"/>
                  <a:gd name="T60" fmla="*/ 13 w 469"/>
                  <a:gd name="T61" fmla="*/ 3 h 163"/>
                  <a:gd name="T62" fmla="*/ 12 w 469"/>
                  <a:gd name="T63" fmla="*/ 4 h 163"/>
                  <a:gd name="T64" fmla="*/ 12 w 469"/>
                  <a:gd name="T65" fmla="*/ 4 h 163"/>
                  <a:gd name="T66" fmla="*/ 11 w 469"/>
                  <a:gd name="T67" fmla="*/ 4 h 163"/>
                  <a:gd name="T68" fmla="*/ 10 w 469"/>
                  <a:gd name="T69" fmla="*/ 4 h 163"/>
                  <a:gd name="T70" fmla="*/ 9 w 469"/>
                  <a:gd name="T71" fmla="*/ 4 h 163"/>
                  <a:gd name="T72" fmla="*/ 7 w 469"/>
                  <a:gd name="T73" fmla="*/ 4 h 163"/>
                  <a:gd name="T74" fmla="*/ 6 w 469"/>
                  <a:gd name="T75" fmla="*/ 3 h 163"/>
                  <a:gd name="T76" fmla="*/ 4 w 469"/>
                  <a:gd name="T77" fmla="*/ 2 h 163"/>
                  <a:gd name="T78" fmla="*/ 2 w 469"/>
                  <a:gd name="T79" fmla="*/ 1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9" name="Freeform 74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2 w 142"/>
                  <a:gd name="T1" fmla="*/ 5 h 145"/>
                  <a:gd name="T2" fmla="*/ 2 w 142"/>
                  <a:gd name="T3" fmla="*/ 5 h 145"/>
                  <a:gd name="T4" fmla="*/ 1 w 142"/>
                  <a:gd name="T5" fmla="*/ 5 h 145"/>
                  <a:gd name="T6" fmla="*/ 1 w 142"/>
                  <a:gd name="T7" fmla="*/ 4 h 145"/>
                  <a:gd name="T8" fmla="*/ 1 w 142"/>
                  <a:gd name="T9" fmla="*/ 4 h 145"/>
                  <a:gd name="T10" fmla="*/ 1 w 142"/>
                  <a:gd name="T11" fmla="*/ 4 h 145"/>
                  <a:gd name="T12" fmla="*/ 1 w 142"/>
                  <a:gd name="T13" fmla="*/ 4 h 145"/>
                  <a:gd name="T14" fmla="*/ 1 w 142"/>
                  <a:gd name="T15" fmla="*/ 4 h 145"/>
                  <a:gd name="T16" fmla="*/ 0 w 142"/>
                  <a:gd name="T17" fmla="*/ 3 h 145"/>
                  <a:gd name="T18" fmla="*/ 1 w 142"/>
                  <a:gd name="T19" fmla="*/ 3 h 145"/>
                  <a:gd name="T20" fmla="*/ 1 w 142"/>
                  <a:gd name="T21" fmla="*/ 2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2 w 142"/>
                  <a:gd name="T35" fmla="*/ 0 h 145"/>
                  <a:gd name="T36" fmla="*/ 2 w 142"/>
                  <a:gd name="T37" fmla="*/ 1 h 145"/>
                  <a:gd name="T38" fmla="*/ 3 w 142"/>
                  <a:gd name="T39" fmla="*/ 1 h 145"/>
                  <a:gd name="T40" fmla="*/ 3 w 142"/>
                  <a:gd name="T41" fmla="*/ 1 h 145"/>
                  <a:gd name="T42" fmla="*/ 3 w 142"/>
                  <a:gd name="T43" fmla="*/ 1 h 145"/>
                  <a:gd name="T44" fmla="*/ 4 w 142"/>
                  <a:gd name="T45" fmla="*/ 2 h 145"/>
                  <a:gd name="T46" fmla="*/ 4 w 142"/>
                  <a:gd name="T47" fmla="*/ 2 h 145"/>
                  <a:gd name="T48" fmla="*/ 4 w 142"/>
                  <a:gd name="T49" fmla="*/ 2 h 145"/>
                  <a:gd name="T50" fmla="*/ 4 w 142"/>
                  <a:gd name="T51" fmla="*/ 3 h 145"/>
                  <a:gd name="T52" fmla="*/ 4 w 142"/>
                  <a:gd name="T53" fmla="*/ 3 h 145"/>
                  <a:gd name="T54" fmla="*/ 4 w 142"/>
                  <a:gd name="T55" fmla="*/ 4 h 145"/>
                  <a:gd name="T56" fmla="*/ 3 w 142"/>
                  <a:gd name="T57" fmla="*/ 4 h 145"/>
                  <a:gd name="T58" fmla="*/ 3 w 142"/>
                  <a:gd name="T59" fmla="*/ 5 h 145"/>
                  <a:gd name="T60" fmla="*/ 3 w 142"/>
                  <a:gd name="T61" fmla="*/ 5 h 145"/>
                  <a:gd name="T62" fmla="*/ 2 w 142"/>
                  <a:gd name="T63" fmla="*/ 4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0" name="Freeform 75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2 w 40"/>
                  <a:gd name="T1" fmla="*/ 1 h 39"/>
                  <a:gd name="T2" fmla="*/ 2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2 h 39"/>
                  <a:gd name="T22" fmla="*/ 1 w 40"/>
                  <a:gd name="T23" fmla="*/ 2 h 39"/>
                  <a:gd name="T24" fmla="*/ 1 w 40"/>
                  <a:gd name="T25" fmla="*/ 2 h 39"/>
                  <a:gd name="T26" fmla="*/ 2 w 40"/>
                  <a:gd name="T27" fmla="*/ 2 h 39"/>
                  <a:gd name="T28" fmla="*/ 2 w 40"/>
                  <a:gd name="T29" fmla="*/ 1 h 39"/>
                  <a:gd name="T30" fmla="*/ 2 w 40"/>
                  <a:gd name="T31" fmla="*/ 1 h 39"/>
                  <a:gd name="T32" fmla="*/ 2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1" name="Freeform 76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2 h 50"/>
                  <a:gd name="T2" fmla="*/ 2 w 52"/>
                  <a:gd name="T3" fmla="*/ 2 h 50"/>
                  <a:gd name="T4" fmla="*/ 2 w 52"/>
                  <a:gd name="T5" fmla="*/ 2 h 50"/>
                  <a:gd name="T6" fmla="*/ 2 w 52"/>
                  <a:gd name="T7" fmla="*/ 2 h 50"/>
                  <a:gd name="T8" fmla="*/ 2 w 52"/>
                  <a:gd name="T9" fmla="*/ 1 h 50"/>
                  <a:gd name="T10" fmla="*/ 2 w 52"/>
                  <a:gd name="T11" fmla="*/ 1 h 50"/>
                  <a:gd name="T12" fmla="*/ 2 w 52"/>
                  <a:gd name="T13" fmla="*/ 1 h 50"/>
                  <a:gd name="T14" fmla="*/ 2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2 h 50"/>
                  <a:gd name="T28" fmla="*/ 1 w 52"/>
                  <a:gd name="T29" fmla="*/ 2 h 50"/>
                  <a:gd name="T30" fmla="*/ 1 w 52"/>
                  <a:gd name="T31" fmla="*/ 2 h 50"/>
                  <a:gd name="T32" fmla="*/ 1 w 52"/>
                  <a:gd name="T33" fmla="*/ 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2" name="Freeform 77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2 w 113"/>
                  <a:gd name="T1" fmla="*/ 5 h 156"/>
                  <a:gd name="T2" fmla="*/ 1 w 113"/>
                  <a:gd name="T3" fmla="*/ 5 h 156"/>
                  <a:gd name="T4" fmla="*/ 1 w 113"/>
                  <a:gd name="T5" fmla="*/ 5 h 156"/>
                  <a:gd name="T6" fmla="*/ 0 w 113"/>
                  <a:gd name="T7" fmla="*/ 5 h 156"/>
                  <a:gd name="T8" fmla="*/ 0 w 113"/>
                  <a:gd name="T9" fmla="*/ 3 h 156"/>
                  <a:gd name="T10" fmla="*/ 0 w 113"/>
                  <a:gd name="T11" fmla="*/ 2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1 w 113"/>
                  <a:gd name="T19" fmla="*/ 0 h 156"/>
                  <a:gd name="T20" fmla="*/ 2 w 113"/>
                  <a:gd name="T21" fmla="*/ 1 h 156"/>
                  <a:gd name="T22" fmla="*/ 3 w 113"/>
                  <a:gd name="T23" fmla="*/ 1 h 156"/>
                  <a:gd name="T24" fmla="*/ 3 w 113"/>
                  <a:gd name="T25" fmla="*/ 1 h 156"/>
                  <a:gd name="T26" fmla="*/ 3 w 113"/>
                  <a:gd name="T27" fmla="*/ 2 h 156"/>
                  <a:gd name="T28" fmla="*/ 3 w 113"/>
                  <a:gd name="T29" fmla="*/ 3 h 156"/>
                  <a:gd name="T30" fmla="*/ 2 w 113"/>
                  <a:gd name="T31" fmla="*/ 5 h 156"/>
                  <a:gd name="T32" fmla="*/ 2 w 113"/>
                  <a:gd name="T33" fmla="*/ 5 h 156"/>
                  <a:gd name="T34" fmla="*/ 2 w 113"/>
                  <a:gd name="T35" fmla="*/ 5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3" name="Freeform 78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2 w 113"/>
                  <a:gd name="T1" fmla="*/ 5 h 156"/>
                  <a:gd name="T2" fmla="*/ 1 w 113"/>
                  <a:gd name="T3" fmla="*/ 5 h 156"/>
                  <a:gd name="T4" fmla="*/ 1 w 113"/>
                  <a:gd name="T5" fmla="*/ 5 h 156"/>
                  <a:gd name="T6" fmla="*/ 0 w 113"/>
                  <a:gd name="T7" fmla="*/ 5 h 156"/>
                  <a:gd name="T8" fmla="*/ 0 w 113"/>
                  <a:gd name="T9" fmla="*/ 3 h 156"/>
                  <a:gd name="T10" fmla="*/ 0 w 113"/>
                  <a:gd name="T11" fmla="*/ 2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1 w 113"/>
                  <a:gd name="T19" fmla="*/ 0 h 156"/>
                  <a:gd name="T20" fmla="*/ 2 w 113"/>
                  <a:gd name="T21" fmla="*/ 1 h 156"/>
                  <a:gd name="T22" fmla="*/ 3 w 113"/>
                  <a:gd name="T23" fmla="*/ 1 h 156"/>
                  <a:gd name="T24" fmla="*/ 3 w 113"/>
                  <a:gd name="T25" fmla="*/ 1 h 156"/>
                  <a:gd name="T26" fmla="*/ 3 w 113"/>
                  <a:gd name="T27" fmla="*/ 2 h 156"/>
                  <a:gd name="T28" fmla="*/ 3 w 113"/>
                  <a:gd name="T29" fmla="*/ 3 h 156"/>
                  <a:gd name="T30" fmla="*/ 2 w 113"/>
                  <a:gd name="T31" fmla="*/ 5 h 156"/>
                  <a:gd name="T32" fmla="*/ 2 w 113"/>
                  <a:gd name="T33" fmla="*/ 5 h 156"/>
                  <a:gd name="T34" fmla="*/ 2 w 113"/>
                  <a:gd name="T35" fmla="*/ 5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4" name="Freeform 79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3 h 123"/>
                  <a:gd name="T2" fmla="*/ 0 w 152"/>
                  <a:gd name="T3" fmla="*/ 3 h 123"/>
                  <a:gd name="T4" fmla="*/ 1 w 152"/>
                  <a:gd name="T5" fmla="*/ 2 h 123"/>
                  <a:gd name="T6" fmla="*/ 1 w 152"/>
                  <a:gd name="T7" fmla="*/ 2 h 123"/>
                  <a:gd name="T8" fmla="*/ 1 w 152"/>
                  <a:gd name="T9" fmla="*/ 1 h 123"/>
                  <a:gd name="T10" fmla="*/ 1 w 152"/>
                  <a:gd name="T11" fmla="*/ 0 h 123"/>
                  <a:gd name="T12" fmla="*/ 2 w 152"/>
                  <a:gd name="T13" fmla="*/ 0 h 123"/>
                  <a:gd name="T14" fmla="*/ 2 w 152"/>
                  <a:gd name="T15" fmla="*/ 0 h 123"/>
                  <a:gd name="T16" fmla="*/ 3 w 152"/>
                  <a:gd name="T17" fmla="*/ 0 h 123"/>
                  <a:gd name="T18" fmla="*/ 5 w 152"/>
                  <a:gd name="T19" fmla="*/ 1 h 123"/>
                  <a:gd name="T20" fmla="*/ 5 w 152"/>
                  <a:gd name="T21" fmla="*/ 1 h 123"/>
                  <a:gd name="T22" fmla="*/ 5 w 152"/>
                  <a:gd name="T23" fmla="*/ 2 h 123"/>
                  <a:gd name="T24" fmla="*/ 5 w 152"/>
                  <a:gd name="T25" fmla="*/ 2 h 123"/>
                  <a:gd name="T26" fmla="*/ 5 w 152"/>
                  <a:gd name="T27" fmla="*/ 2 h 123"/>
                  <a:gd name="T28" fmla="*/ 5 w 152"/>
                  <a:gd name="T29" fmla="*/ 3 h 123"/>
                  <a:gd name="T30" fmla="*/ 3 w 152"/>
                  <a:gd name="T31" fmla="*/ 3 h 123"/>
                  <a:gd name="T32" fmla="*/ 3 w 152"/>
                  <a:gd name="T33" fmla="*/ 3 h 123"/>
                  <a:gd name="T34" fmla="*/ 3 w 152"/>
                  <a:gd name="T35" fmla="*/ 3 h 123"/>
                  <a:gd name="T36" fmla="*/ 2 w 152"/>
                  <a:gd name="T37" fmla="*/ 3 h 123"/>
                  <a:gd name="T38" fmla="*/ 2 w 152"/>
                  <a:gd name="T39" fmla="*/ 3 h 123"/>
                  <a:gd name="T40" fmla="*/ 1 w 152"/>
                  <a:gd name="T41" fmla="*/ 3 h 123"/>
                  <a:gd name="T42" fmla="*/ 1 w 152"/>
                  <a:gd name="T43" fmla="*/ 3 h 123"/>
                  <a:gd name="T44" fmla="*/ 1 w 152"/>
                  <a:gd name="T45" fmla="*/ 3 h 123"/>
                  <a:gd name="T46" fmla="*/ 1 w 152"/>
                  <a:gd name="T47" fmla="*/ 3 h 123"/>
                  <a:gd name="T48" fmla="*/ 1 w 152"/>
                  <a:gd name="T49" fmla="*/ 3 h 123"/>
                  <a:gd name="T50" fmla="*/ 1 w 152"/>
                  <a:gd name="T51" fmla="*/ 3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5" name="Freeform 80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1 w 153"/>
                  <a:gd name="T11" fmla="*/ 0 h 122"/>
                  <a:gd name="T12" fmla="*/ 1 w 153"/>
                  <a:gd name="T13" fmla="*/ 1 h 122"/>
                  <a:gd name="T14" fmla="*/ 2 w 153"/>
                  <a:gd name="T15" fmla="*/ 1 h 122"/>
                  <a:gd name="T16" fmla="*/ 2 w 153"/>
                  <a:gd name="T17" fmla="*/ 1 h 122"/>
                  <a:gd name="T18" fmla="*/ 3 w 153"/>
                  <a:gd name="T19" fmla="*/ 1 h 122"/>
                  <a:gd name="T20" fmla="*/ 3 w 153"/>
                  <a:gd name="T21" fmla="*/ 1 h 122"/>
                  <a:gd name="T22" fmla="*/ 3 w 153"/>
                  <a:gd name="T23" fmla="*/ 1 h 122"/>
                  <a:gd name="T24" fmla="*/ 4 w 153"/>
                  <a:gd name="T25" fmla="*/ 1 h 122"/>
                  <a:gd name="T26" fmla="*/ 4 w 153"/>
                  <a:gd name="T27" fmla="*/ 1 h 122"/>
                  <a:gd name="T28" fmla="*/ 4 w 153"/>
                  <a:gd name="T29" fmla="*/ 2 h 122"/>
                  <a:gd name="T30" fmla="*/ 4 w 153"/>
                  <a:gd name="T31" fmla="*/ 2 h 122"/>
                  <a:gd name="T32" fmla="*/ 4 w 153"/>
                  <a:gd name="T33" fmla="*/ 3 h 122"/>
                  <a:gd name="T34" fmla="*/ 4 w 153"/>
                  <a:gd name="T35" fmla="*/ 3 h 122"/>
                  <a:gd name="T36" fmla="*/ 3 w 153"/>
                  <a:gd name="T37" fmla="*/ 4 h 122"/>
                  <a:gd name="T38" fmla="*/ 2 w 153"/>
                  <a:gd name="T39" fmla="*/ 4 h 122"/>
                  <a:gd name="T40" fmla="*/ 2 w 153"/>
                  <a:gd name="T41" fmla="*/ 4 h 122"/>
                  <a:gd name="T42" fmla="*/ 1 w 153"/>
                  <a:gd name="T43" fmla="*/ 3 h 122"/>
                  <a:gd name="T44" fmla="*/ 0 w 153"/>
                  <a:gd name="T45" fmla="*/ 3 h 122"/>
                  <a:gd name="T46" fmla="*/ 0 w 153"/>
                  <a:gd name="T47" fmla="*/ 2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6" name="Freeform 81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1 w 112"/>
                  <a:gd name="T1" fmla="*/ 0 h 156"/>
                  <a:gd name="T2" fmla="*/ 2 w 112"/>
                  <a:gd name="T3" fmla="*/ 0 h 156"/>
                  <a:gd name="T4" fmla="*/ 2 w 112"/>
                  <a:gd name="T5" fmla="*/ 1 h 156"/>
                  <a:gd name="T6" fmla="*/ 2 w 112"/>
                  <a:gd name="T7" fmla="*/ 1 h 156"/>
                  <a:gd name="T8" fmla="*/ 2 w 112"/>
                  <a:gd name="T9" fmla="*/ 1 h 156"/>
                  <a:gd name="T10" fmla="*/ 3 w 112"/>
                  <a:gd name="T11" fmla="*/ 2 h 156"/>
                  <a:gd name="T12" fmla="*/ 3 w 112"/>
                  <a:gd name="T13" fmla="*/ 3 h 156"/>
                  <a:gd name="T14" fmla="*/ 3 w 112"/>
                  <a:gd name="T15" fmla="*/ 5 h 156"/>
                  <a:gd name="T16" fmla="*/ 2 w 112"/>
                  <a:gd name="T17" fmla="*/ 5 h 156"/>
                  <a:gd name="T18" fmla="*/ 1 w 112"/>
                  <a:gd name="T19" fmla="*/ 5 h 156"/>
                  <a:gd name="T20" fmla="*/ 0 w 112"/>
                  <a:gd name="T21" fmla="*/ 5 h 156"/>
                  <a:gd name="T22" fmla="*/ 0 w 112"/>
                  <a:gd name="T23" fmla="*/ 5 h 156"/>
                  <a:gd name="T24" fmla="*/ 0 w 112"/>
                  <a:gd name="T25" fmla="*/ 3 h 156"/>
                  <a:gd name="T26" fmla="*/ 0 w 112"/>
                  <a:gd name="T27" fmla="*/ 2 h 156"/>
                  <a:gd name="T28" fmla="*/ 0 w 112"/>
                  <a:gd name="T29" fmla="*/ 1 h 156"/>
                  <a:gd name="T30" fmla="*/ 0 w 112"/>
                  <a:gd name="T31" fmla="*/ 1 h 156"/>
                  <a:gd name="T32" fmla="*/ 1 w 112"/>
                  <a:gd name="T33" fmla="*/ 1 h 156"/>
                  <a:gd name="T34" fmla="*/ 1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7" name="Freeform 82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4 w 151"/>
                  <a:gd name="T1" fmla="*/ 1 h 123"/>
                  <a:gd name="T2" fmla="*/ 4 w 151"/>
                  <a:gd name="T3" fmla="*/ 1 h 123"/>
                  <a:gd name="T4" fmla="*/ 4 w 151"/>
                  <a:gd name="T5" fmla="*/ 1 h 123"/>
                  <a:gd name="T6" fmla="*/ 4 w 151"/>
                  <a:gd name="T7" fmla="*/ 2 h 123"/>
                  <a:gd name="T8" fmla="*/ 3 w 151"/>
                  <a:gd name="T9" fmla="*/ 3 h 123"/>
                  <a:gd name="T10" fmla="*/ 3 w 151"/>
                  <a:gd name="T11" fmla="*/ 3 h 123"/>
                  <a:gd name="T12" fmla="*/ 2 w 151"/>
                  <a:gd name="T13" fmla="*/ 4 h 123"/>
                  <a:gd name="T14" fmla="*/ 1 w 151"/>
                  <a:gd name="T15" fmla="*/ 4 h 123"/>
                  <a:gd name="T16" fmla="*/ 1 w 151"/>
                  <a:gd name="T17" fmla="*/ 4 h 123"/>
                  <a:gd name="T18" fmla="*/ 0 w 151"/>
                  <a:gd name="T19" fmla="*/ 3 h 123"/>
                  <a:gd name="T20" fmla="*/ 0 w 151"/>
                  <a:gd name="T21" fmla="*/ 3 h 123"/>
                  <a:gd name="T22" fmla="*/ 0 w 151"/>
                  <a:gd name="T23" fmla="*/ 2 h 123"/>
                  <a:gd name="T24" fmla="*/ 0 w 151"/>
                  <a:gd name="T25" fmla="*/ 2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1 w 151"/>
                  <a:gd name="T33" fmla="*/ 1 h 123"/>
                  <a:gd name="T34" fmla="*/ 1 w 151"/>
                  <a:gd name="T35" fmla="*/ 1 h 123"/>
                  <a:gd name="T36" fmla="*/ 2 w 151"/>
                  <a:gd name="T37" fmla="*/ 1 h 123"/>
                  <a:gd name="T38" fmla="*/ 2 w 151"/>
                  <a:gd name="T39" fmla="*/ 1 h 123"/>
                  <a:gd name="T40" fmla="*/ 3 w 151"/>
                  <a:gd name="T41" fmla="*/ 1 h 123"/>
                  <a:gd name="T42" fmla="*/ 3 w 151"/>
                  <a:gd name="T43" fmla="*/ 0 h 123"/>
                  <a:gd name="T44" fmla="*/ 3 w 151"/>
                  <a:gd name="T45" fmla="*/ 0 h 123"/>
                  <a:gd name="T46" fmla="*/ 4 w 151"/>
                  <a:gd name="T47" fmla="*/ 1 h 123"/>
                  <a:gd name="T48" fmla="*/ 4 w 151"/>
                  <a:gd name="T49" fmla="*/ 1 h 123"/>
                  <a:gd name="T50" fmla="*/ 4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8" name="Freeform 83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5 w 152"/>
                  <a:gd name="T1" fmla="*/ 4 h 123"/>
                  <a:gd name="T2" fmla="*/ 5 w 152"/>
                  <a:gd name="T3" fmla="*/ 4 h 123"/>
                  <a:gd name="T4" fmla="*/ 5 w 152"/>
                  <a:gd name="T5" fmla="*/ 4 h 123"/>
                  <a:gd name="T6" fmla="*/ 5 w 152"/>
                  <a:gd name="T7" fmla="*/ 4 h 123"/>
                  <a:gd name="T8" fmla="*/ 3 w 152"/>
                  <a:gd name="T9" fmla="*/ 4 h 123"/>
                  <a:gd name="T10" fmla="*/ 3 w 152"/>
                  <a:gd name="T11" fmla="*/ 4 h 123"/>
                  <a:gd name="T12" fmla="*/ 3 w 152"/>
                  <a:gd name="T13" fmla="*/ 4 h 123"/>
                  <a:gd name="T14" fmla="*/ 2 w 152"/>
                  <a:gd name="T15" fmla="*/ 4 h 123"/>
                  <a:gd name="T16" fmla="*/ 2 w 152"/>
                  <a:gd name="T17" fmla="*/ 4 h 123"/>
                  <a:gd name="T18" fmla="*/ 1 w 152"/>
                  <a:gd name="T19" fmla="*/ 4 h 123"/>
                  <a:gd name="T20" fmla="*/ 1 w 152"/>
                  <a:gd name="T21" fmla="*/ 4 h 123"/>
                  <a:gd name="T22" fmla="*/ 1 w 152"/>
                  <a:gd name="T23" fmla="*/ 4 h 123"/>
                  <a:gd name="T24" fmla="*/ 1 w 152"/>
                  <a:gd name="T25" fmla="*/ 4 h 123"/>
                  <a:gd name="T26" fmla="*/ 1 w 152"/>
                  <a:gd name="T27" fmla="*/ 3 h 123"/>
                  <a:gd name="T28" fmla="*/ 1 w 152"/>
                  <a:gd name="T29" fmla="*/ 3 h 123"/>
                  <a:gd name="T30" fmla="*/ 0 w 152"/>
                  <a:gd name="T31" fmla="*/ 3 h 123"/>
                  <a:gd name="T32" fmla="*/ 1 w 152"/>
                  <a:gd name="T33" fmla="*/ 2 h 123"/>
                  <a:gd name="T34" fmla="*/ 1 w 152"/>
                  <a:gd name="T35" fmla="*/ 2 h 123"/>
                  <a:gd name="T36" fmla="*/ 1 w 152"/>
                  <a:gd name="T37" fmla="*/ 1 h 123"/>
                  <a:gd name="T38" fmla="*/ 1 w 152"/>
                  <a:gd name="T39" fmla="*/ 0 h 123"/>
                  <a:gd name="T40" fmla="*/ 2 w 152"/>
                  <a:gd name="T41" fmla="*/ 1 h 123"/>
                  <a:gd name="T42" fmla="*/ 3 w 152"/>
                  <a:gd name="T43" fmla="*/ 1 h 123"/>
                  <a:gd name="T44" fmla="*/ 3 w 152"/>
                  <a:gd name="T45" fmla="*/ 2 h 123"/>
                  <a:gd name="T46" fmla="*/ 5 w 152"/>
                  <a:gd name="T47" fmla="*/ 3 h 123"/>
                  <a:gd name="T48" fmla="*/ 5 w 152"/>
                  <a:gd name="T49" fmla="*/ 3 h 123"/>
                  <a:gd name="T50" fmla="*/ 5 w 152"/>
                  <a:gd name="T51" fmla="*/ 4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9" name="Freeform 84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2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2 w 136"/>
                  <a:gd name="T17" fmla="*/ 1 h 148"/>
                  <a:gd name="T18" fmla="*/ 2 w 136"/>
                  <a:gd name="T19" fmla="*/ 1 h 148"/>
                  <a:gd name="T20" fmla="*/ 3 w 136"/>
                  <a:gd name="T21" fmla="*/ 1 h 148"/>
                  <a:gd name="T22" fmla="*/ 3 w 136"/>
                  <a:gd name="T23" fmla="*/ 1 h 148"/>
                  <a:gd name="T24" fmla="*/ 3 w 136"/>
                  <a:gd name="T25" fmla="*/ 1 h 148"/>
                  <a:gd name="T26" fmla="*/ 4 w 136"/>
                  <a:gd name="T27" fmla="*/ 1 h 148"/>
                  <a:gd name="T28" fmla="*/ 4 w 136"/>
                  <a:gd name="T29" fmla="*/ 1 h 148"/>
                  <a:gd name="T30" fmla="*/ 4 w 136"/>
                  <a:gd name="T31" fmla="*/ 2 h 148"/>
                  <a:gd name="T32" fmla="*/ 4 w 136"/>
                  <a:gd name="T33" fmla="*/ 2 h 148"/>
                  <a:gd name="T34" fmla="*/ 4 w 136"/>
                  <a:gd name="T35" fmla="*/ 3 h 148"/>
                  <a:gd name="T36" fmla="*/ 4 w 136"/>
                  <a:gd name="T37" fmla="*/ 3 h 148"/>
                  <a:gd name="T38" fmla="*/ 3 w 136"/>
                  <a:gd name="T39" fmla="*/ 3 h 148"/>
                  <a:gd name="T40" fmla="*/ 3 w 136"/>
                  <a:gd name="T41" fmla="*/ 3 h 148"/>
                  <a:gd name="T42" fmla="*/ 3 w 136"/>
                  <a:gd name="T43" fmla="*/ 3 h 148"/>
                  <a:gd name="T44" fmla="*/ 2 w 136"/>
                  <a:gd name="T45" fmla="*/ 5 h 148"/>
                  <a:gd name="T46" fmla="*/ 2 w 136"/>
                  <a:gd name="T47" fmla="*/ 5 h 148"/>
                  <a:gd name="T48" fmla="*/ 1 w 136"/>
                  <a:gd name="T49" fmla="*/ 5 h 148"/>
                  <a:gd name="T50" fmla="*/ 1 w 136"/>
                  <a:gd name="T51" fmla="*/ 5 h 148"/>
                  <a:gd name="T52" fmla="*/ 1 w 136"/>
                  <a:gd name="T53" fmla="*/ 3 h 148"/>
                  <a:gd name="T54" fmla="*/ 1 w 136"/>
                  <a:gd name="T55" fmla="*/ 3 h 148"/>
                  <a:gd name="T56" fmla="*/ 1 w 136"/>
                  <a:gd name="T57" fmla="*/ 3 h 148"/>
                  <a:gd name="T58" fmla="*/ 1 w 136"/>
                  <a:gd name="T59" fmla="*/ 3 h 148"/>
                  <a:gd name="T60" fmla="*/ 1 w 136"/>
                  <a:gd name="T61" fmla="*/ 3 h 148"/>
                  <a:gd name="T62" fmla="*/ 1 w 136"/>
                  <a:gd name="T63" fmla="*/ 2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0" name="Freeform 85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2 h 40"/>
                  <a:gd name="T2" fmla="*/ 1 w 39"/>
                  <a:gd name="T3" fmla="*/ 2 h 40"/>
                  <a:gd name="T4" fmla="*/ 2 w 39"/>
                  <a:gd name="T5" fmla="*/ 2 h 40"/>
                  <a:gd name="T6" fmla="*/ 2 w 39"/>
                  <a:gd name="T7" fmla="*/ 1 h 40"/>
                  <a:gd name="T8" fmla="*/ 2 w 39"/>
                  <a:gd name="T9" fmla="*/ 1 h 40"/>
                  <a:gd name="T10" fmla="*/ 2 w 39"/>
                  <a:gd name="T11" fmla="*/ 1 h 40"/>
                  <a:gd name="T12" fmla="*/ 2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2 h 40"/>
                  <a:gd name="T30" fmla="*/ 1 w 39"/>
                  <a:gd name="T31" fmla="*/ 2 h 40"/>
                  <a:gd name="T32" fmla="*/ 1 w 39"/>
                  <a:gd name="T33" fmla="*/ 2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1" name="Freeform 86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3 h 147"/>
                  <a:gd name="T2" fmla="*/ 0 w 136"/>
                  <a:gd name="T3" fmla="*/ 2 h 147"/>
                  <a:gd name="T4" fmla="*/ 1 w 136"/>
                  <a:gd name="T5" fmla="*/ 2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2 w 136"/>
                  <a:gd name="T17" fmla="*/ 1 h 147"/>
                  <a:gd name="T18" fmla="*/ 2 w 136"/>
                  <a:gd name="T19" fmla="*/ 1 h 147"/>
                  <a:gd name="T20" fmla="*/ 3 w 136"/>
                  <a:gd name="T21" fmla="*/ 1 h 147"/>
                  <a:gd name="T22" fmla="*/ 3 w 136"/>
                  <a:gd name="T23" fmla="*/ 1 h 147"/>
                  <a:gd name="T24" fmla="*/ 3 w 136"/>
                  <a:gd name="T25" fmla="*/ 1 h 147"/>
                  <a:gd name="T26" fmla="*/ 4 w 136"/>
                  <a:gd name="T27" fmla="*/ 1 h 147"/>
                  <a:gd name="T28" fmla="*/ 4 w 136"/>
                  <a:gd name="T29" fmla="*/ 2 h 147"/>
                  <a:gd name="T30" fmla="*/ 4 w 136"/>
                  <a:gd name="T31" fmla="*/ 3 h 147"/>
                  <a:gd name="T32" fmla="*/ 4 w 136"/>
                  <a:gd name="T33" fmla="*/ 3 h 147"/>
                  <a:gd name="T34" fmla="*/ 4 w 136"/>
                  <a:gd name="T35" fmla="*/ 4 h 147"/>
                  <a:gd name="T36" fmla="*/ 4 w 136"/>
                  <a:gd name="T37" fmla="*/ 4 h 147"/>
                  <a:gd name="T38" fmla="*/ 3 w 136"/>
                  <a:gd name="T39" fmla="*/ 4 h 147"/>
                  <a:gd name="T40" fmla="*/ 3 w 136"/>
                  <a:gd name="T41" fmla="*/ 4 h 147"/>
                  <a:gd name="T42" fmla="*/ 3 w 136"/>
                  <a:gd name="T43" fmla="*/ 4 h 147"/>
                  <a:gd name="T44" fmla="*/ 2 w 136"/>
                  <a:gd name="T45" fmla="*/ 5 h 147"/>
                  <a:gd name="T46" fmla="*/ 2 w 136"/>
                  <a:gd name="T47" fmla="*/ 5 h 147"/>
                  <a:gd name="T48" fmla="*/ 1 w 136"/>
                  <a:gd name="T49" fmla="*/ 5 h 147"/>
                  <a:gd name="T50" fmla="*/ 1 w 136"/>
                  <a:gd name="T51" fmla="*/ 5 h 147"/>
                  <a:gd name="T52" fmla="*/ 1 w 136"/>
                  <a:gd name="T53" fmla="*/ 4 h 147"/>
                  <a:gd name="T54" fmla="*/ 1 w 136"/>
                  <a:gd name="T55" fmla="*/ 4 h 147"/>
                  <a:gd name="T56" fmla="*/ 1 w 136"/>
                  <a:gd name="T57" fmla="*/ 4 h 147"/>
                  <a:gd name="T58" fmla="*/ 1 w 136"/>
                  <a:gd name="T59" fmla="*/ 4 h 147"/>
                  <a:gd name="T60" fmla="*/ 1 w 136"/>
                  <a:gd name="T61" fmla="*/ 4 h 147"/>
                  <a:gd name="T62" fmla="*/ 1 w 136"/>
                  <a:gd name="T63" fmla="*/ 3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2" name="Freeform 87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2 h 39"/>
                  <a:gd name="T2" fmla="*/ 1 w 39"/>
                  <a:gd name="T3" fmla="*/ 2 h 39"/>
                  <a:gd name="T4" fmla="*/ 2 w 39"/>
                  <a:gd name="T5" fmla="*/ 2 h 39"/>
                  <a:gd name="T6" fmla="*/ 2 w 39"/>
                  <a:gd name="T7" fmla="*/ 1 h 39"/>
                  <a:gd name="T8" fmla="*/ 2 w 39"/>
                  <a:gd name="T9" fmla="*/ 1 h 39"/>
                  <a:gd name="T10" fmla="*/ 2 w 39"/>
                  <a:gd name="T11" fmla="*/ 1 h 39"/>
                  <a:gd name="T12" fmla="*/ 2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2 h 39"/>
                  <a:gd name="T30" fmla="*/ 1 w 39"/>
                  <a:gd name="T31" fmla="*/ 2 h 39"/>
                  <a:gd name="T32" fmla="*/ 1 w 39"/>
                  <a:gd name="T33" fmla="*/ 2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3" name="Freeform 88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2 w 60"/>
                  <a:gd name="T1" fmla="*/ 1 h 59"/>
                  <a:gd name="T2" fmla="*/ 2 w 60"/>
                  <a:gd name="T3" fmla="*/ 1 h 59"/>
                  <a:gd name="T4" fmla="*/ 2 w 60"/>
                  <a:gd name="T5" fmla="*/ 1 h 59"/>
                  <a:gd name="T6" fmla="*/ 2 w 60"/>
                  <a:gd name="T7" fmla="*/ 1 h 59"/>
                  <a:gd name="T8" fmla="*/ 2 w 60"/>
                  <a:gd name="T9" fmla="*/ 1 h 59"/>
                  <a:gd name="T10" fmla="*/ 2 w 60"/>
                  <a:gd name="T11" fmla="*/ 1 h 59"/>
                  <a:gd name="T12" fmla="*/ 2 w 60"/>
                  <a:gd name="T13" fmla="*/ 1 h 59"/>
                  <a:gd name="T14" fmla="*/ 2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2 h 59"/>
                  <a:gd name="T34" fmla="*/ 1 w 60"/>
                  <a:gd name="T35" fmla="*/ 2 h 59"/>
                  <a:gd name="T36" fmla="*/ 1 w 60"/>
                  <a:gd name="T37" fmla="*/ 2 h 59"/>
                  <a:gd name="T38" fmla="*/ 1 w 60"/>
                  <a:gd name="T39" fmla="*/ 2 h 59"/>
                  <a:gd name="T40" fmla="*/ 1 w 60"/>
                  <a:gd name="T41" fmla="*/ 2 h 59"/>
                  <a:gd name="T42" fmla="*/ 2 w 60"/>
                  <a:gd name="T43" fmla="*/ 2 h 59"/>
                  <a:gd name="T44" fmla="*/ 2 w 60"/>
                  <a:gd name="T45" fmla="*/ 2 h 59"/>
                  <a:gd name="T46" fmla="*/ 2 w 60"/>
                  <a:gd name="T47" fmla="*/ 2 h 59"/>
                  <a:gd name="T48" fmla="*/ 2 w 60"/>
                  <a:gd name="T49" fmla="*/ 2 h 59"/>
                  <a:gd name="T50" fmla="*/ 2 w 60"/>
                  <a:gd name="T51" fmla="*/ 2 h 59"/>
                  <a:gd name="T52" fmla="*/ 2 w 60"/>
                  <a:gd name="T53" fmla="*/ 2 h 59"/>
                  <a:gd name="T54" fmla="*/ 2 w 60"/>
                  <a:gd name="T55" fmla="*/ 2 h 59"/>
                  <a:gd name="T56" fmla="*/ 2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4" name="Freeform 89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5" name="Freeform 90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6" name="Freeform 91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7" name="Freeform 92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2 w 60"/>
                  <a:gd name="T1" fmla="*/ 0 h 59"/>
                  <a:gd name="T2" fmla="*/ 2 w 60"/>
                  <a:gd name="T3" fmla="*/ 0 h 59"/>
                  <a:gd name="T4" fmla="*/ 2 w 60"/>
                  <a:gd name="T5" fmla="*/ 0 h 59"/>
                  <a:gd name="T6" fmla="*/ 2 w 60"/>
                  <a:gd name="T7" fmla="*/ 0 h 59"/>
                  <a:gd name="T8" fmla="*/ 2 w 60"/>
                  <a:gd name="T9" fmla="*/ 0 h 59"/>
                  <a:gd name="T10" fmla="*/ 2 w 60"/>
                  <a:gd name="T11" fmla="*/ 0 h 59"/>
                  <a:gd name="T12" fmla="*/ 2 w 60"/>
                  <a:gd name="T13" fmla="*/ 0 h 59"/>
                  <a:gd name="T14" fmla="*/ 2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2 w 60"/>
                  <a:gd name="T43" fmla="*/ 1 h 59"/>
                  <a:gd name="T44" fmla="*/ 2 w 60"/>
                  <a:gd name="T45" fmla="*/ 1 h 59"/>
                  <a:gd name="T46" fmla="*/ 2 w 60"/>
                  <a:gd name="T47" fmla="*/ 1 h 59"/>
                  <a:gd name="T48" fmla="*/ 2 w 60"/>
                  <a:gd name="T49" fmla="*/ 1 h 59"/>
                  <a:gd name="T50" fmla="*/ 2 w 60"/>
                  <a:gd name="T51" fmla="*/ 1 h 59"/>
                  <a:gd name="T52" fmla="*/ 2 w 60"/>
                  <a:gd name="T53" fmla="*/ 1 h 59"/>
                  <a:gd name="T54" fmla="*/ 2 w 60"/>
                  <a:gd name="T55" fmla="*/ 1 h 59"/>
                  <a:gd name="T56" fmla="*/ 2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8" name="Freeform 93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9" name="Freeform 94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0" name="Freeform 95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1" name="Freeform 96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2 w 60"/>
                  <a:gd name="T1" fmla="*/ 0 h 59"/>
                  <a:gd name="T2" fmla="*/ 2 w 60"/>
                  <a:gd name="T3" fmla="*/ 0 h 59"/>
                  <a:gd name="T4" fmla="*/ 2 w 60"/>
                  <a:gd name="T5" fmla="*/ 0 h 59"/>
                  <a:gd name="T6" fmla="*/ 2 w 60"/>
                  <a:gd name="T7" fmla="*/ 0 h 59"/>
                  <a:gd name="T8" fmla="*/ 2 w 60"/>
                  <a:gd name="T9" fmla="*/ 0 h 59"/>
                  <a:gd name="T10" fmla="*/ 2 w 60"/>
                  <a:gd name="T11" fmla="*/ 0 h 59"/>
                  <a:gd name="T12" fmla="*/ 2 w 60"/>
                  <a:gd name="T13" fmla="*/ 0 h 59"/>
                  <a:gd name="T14" fmla="*/ 2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2 w 60"/>
                  <a:gd name="T43" fmla="*/ 1 h 59"/>
                  <a:gd name="T44" fmla="*/ 2 w 60"/>
                  <a:gd name="T45" fmla="*/ 1 h 59"/>
                  <a:gd name="T46" fmla="*/ 2 w 60"/>
                  <a:gd name="T47" fmla="*/ 1 h 59"/>
                  <a:gd name="T48" fmla="*/ 2 w 60"/>
                  <a:gd name="T49" fmla="*/ 1 h 59"/>
                  <a:gd name="T50" fmla="*/ 2 w 60"/>
                  <a:gd name="T51" fmla="*/ 1 h 59"/>
                  <a:gd name="T52" fmla="*/ 2 w 60"/>
                  <a:gd name="T53" fmla="*/ 1 h 59"/>
                  <a:gd name="T54" fmla="*/ 2 w 60"/>
                  <a:gd name="T55" fmla="*/ 1 h 59"/>
                  <a:gd name="T56" fmla="*/ 2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2" name="Freeform 97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3" name="Freeform 98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2 w 59"/>
                  <a:gd name="T1" fmla="*/ 1 h 60"/>
                  <a:gd name="T2" fmla="*/ 2 w 59"/>
                  <a:gd name="T3" fmla="*/ 1 h 60"/>
                  <a:gd name="T4" fmla="*/ 2 w 59"/>
                  <a:gd name="T5" fmla="*/ 1 h 60"/>
                  <a:gd name="T6" fmla="*/ 2 w 59"/>
                  <a:gd name="T7" fmla="*/ 1 h 60"/>
                  <a:gd name="T8" fmla="*/ 2 w 59"/>
                  <a:gd name="T9" fmla="*/ 1 h 60"/>
                  <a:gd name="T10" fmla="*/ 2 w 59"/>
                  <a:gd name="T11" fmla="*/ 1 h 60"/>
                  <a:gd name="T12" fmla="*/ 2 w 59"/>
                  <a:gd name="T13" fmla="*/ 1 h 60"/>
                  <a:gd name="T14" fmla="*/ 2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2 h 60"/>
                  <a:gd name="T28" fmla="*/ 1 w 59"/>
                  <a:gd name="T29" fmla="*/ 2 h 60"/>
                  <a:gd name="T30" fmla="*/ 1 w 59"/>
                  <a:gd name="T31" fmla="*/ 2 h 60"/>
                  <a:gd name="T32" fmla="*/ 1 w 59"/>
                  <a:gd name="T33" fmla="*/ 2 h 60"/>
                  <a:gd name="T34" fmla="*/ 1 w 59"/>
                  <a:gd name="T35" fmla="*/ 2 h 60"/>
                  <a:gd name="T36" fmla="*/ 1 w 59"/>
                  <a:gd name="T37" fmla="*/ 2 h 60"/>
                  <a:gd name="T38" fmla="*/ 1 w 59"/>
                  <a:gd name="T39" fmla="*/ 2 h 60"/>
                  <a:gd name="T40" fmla="*/ 1 w 59"/>
                  <a:gd name="T41" fmla="*/ 2 h 60"/>
                  <a:gd name="T42" fmla="*/ 2 w 59"/>
                  <a:gd name="T43" fmla="*/ 2 h 60"/>
                  <a:gd name="T44" fmla="*/ 2 w 59"/>
                  <a:gd name="T45" fmla="*/ 2 h 60"/>
                  <a:gd name="T46" fmla="*/ 2 w 59"/>
                  <a:gd name="T47" fmla="*/ 2 h 60"/>
                  <a:gd name="T48" fmla="*/ 2 w 59"/>
                  <a:gd name="T49" fmla="*/ 2 h 60"/>
                  <a:gd name="T50" fmla="*/ 2 w 59"/>
                  <a:gd name="T51" fmla="*/ 2 h 60"/>
                  <a:gd name="T52" fmla="*/ 2 w 59"/>
                  <a:gd name="T53" fmla="*/ 2 h 60"/>
                  <a:gd name="T54" fmla="*/ 2 w 59"/>
                  <a:gd name="T55" fmla="*/ 2 h 60"/>
                  <a:gd name="T56" fmla="*/ 2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4" name="Freeform 99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5" name="Freeform 100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6" name="Freeform 101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7" name="Freeform 102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2 w 58"/>
                  <a:gd name="T1" fmla="*/ 0 h 60"/>
                  <a:gd name="T2" fmla="*/ 2 w 58"/>
                  <a:gd name="T3" fmla="*/ 0 h 60"/>
                  <a:gd name="T4" fmla="*/ 2 w 58"/>
                  <a:gd name="T5" fmla="*/ 0 h 60"/>
                  <a:gd name="T6" fmla="*/ 2 w 58"/>
                  <a:gd name="T7" fmla="*/ 0 h 60"/>
                  <a:gd name="T8" fmla="*/ 2 w 58"/>
                  <a:gd name="T9" fmla="*/ 0 h 60"/>
                  <a:gd name="T10" fmla="*/ 2 w 58"/>
                  <a:gd name="T11" fmla="*/ 0 h 60"/>
                  <a:gd name="T12" fmla="*/ 2 w 58"/>
                  <a:gd name="T13" fmla="*/ 0 h 60"/>
                  <a:gd name="T14" fmla="*/ 2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1 h 60"/>
                  <a:gd name="T28" fmla="*/ 1 w 58"/>
                  <a:gd name="T29" fmla="*/ 1 h 60"/>
                  <a:gd name="T30" fmla="*/ 1 w 58"/>
                  <a:gd name="T31" fmla="*/ 1 h 60"/>
                  <a:gd name="T32" fmla="*/ 1 w 58"/>
                  <a:gd name="T33" fmla="*/ 1 h 60"/>
                  <a:gd name="T34" fmla="*/ 1 w 58"/>
                  <a:gd name="T35" fmla="*/ 1 h 60"/>
                  <a:gd name="T36" fmla="*/ 1 w 58"/>
                  <a:gd name="T37" fmla="*/ 1 h 60"/>
                  <a:gd name="T38" fmla="*/ 1 w 58"/>
                  <a:gd name="T39" fmla="*/ 1 h 60"/>
                  <a:gd name="T40" fmla="*/ 1 w 58"/>
                  <a:gd name="T41" fmla="*/ 1 h 60"/>
                  <a:gd name="T42" fmla="*/ 2 w 58"/>
                  <a:gd name="T43" fmla="*/ 1 h 60"/>
                  <a:gd name="T44" fmla="*/ 2 w 58"/>
                  <a:gd name="T45" fmla="*/ 1 h 60"/>
                  <a:gd name="T46" fmla="*/ 2 w 58"/>
                  <a:gd name="T47" fmla="*/ 1 h 60"/>
                  <a:gd name="T48" fmla="*/ 2 w 58"/>
                  <a:gd name="T49" fmla="*/ 1 h 60"/>
                  <a:gd name="T50" fmla="*/ 2 w 58"/>
                  <a:gd name="T51" fmla="*/ 1 h 60"/>
                  <a:gd name="T52" fmla="*/ 2 w 58"/>
                  <a:gd name="T53" fmla="*/ 1 h 60"/>
                  <a:gd name="T54" fmla="*/ 2 w 58"/>
                  <a:gd name="T55" fmla="*/ 1 h 60"/>
                  <a:gd name="T56" fmla="*/ 2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8" name="Freeform 103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9" name="Freeform 104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2 h 60"/>
                  <a:gd name="T28" fmla="*/ 0 w 60"/>
                  <a:gd name="T29" fmla="*/ 2 h 60"/>
                  <a:gd name="T30" fmla="*/ 0 w 60"/>
                  <a:gd name="T31" fmla="*/ 2 h 60"/>
                  <a:gd name="T32" fmla="*/ 0 w 60"/>
                  <a:gd name="T33" fmla="*/ 2 h 60"/>
                  <a:gd name="T34" fmla="*/ 0 w 60"/>
                  <a:gd name="T35" fmla="*/ 2 h 60"/>
                  <a:gd name="T36" fmla="*/ 0 w 60"/>
                  <a:gd name="T37" fmla="*/ 2 h 60"/>
                  <a:gd name="T38" fmla="*/ 0 w 60"/>
                  <a:gd name="T39" fmla="*/ 2 h 60"/>
                  <a:gd name="T40" fmla="*/ 0 w 60"/>
                  <a:gd name="T41" fmla="*/ 2 h 60"/>
                  <a:gd name="T42" fmla="*/ 1 w 60"/>
                  <a:gd name="T43" fmla="*/ 2 h 60"/>
                  <a:gd name="T44" fmla="*/ 1 w 60"/>
                  <a:gd name="T45" fmla="*/ 2 h 60"/>
                  <a:gd name="T46" fmla="*/ 1 w 60"/>
                  <a:gd name="T47" fmla="*/ 2 h 60"/>
                  <a:gd name="T48" fmla="*/ 1 w 60"/>
                  <a:gd name="T49" fmla="*/ 2 h 60"/>
                  <a:gd name="T50" fmla="*/ 1 w 60"/>
                  <a:gd name="T51" fmla="*/ 2 h 60"/>
                  <a:gd name="T52" fmla="*/ 1 w 60"/>
                  <a:gd name="T53" fmla="*/ 2 h 60"/>
                  <a:gd name="T54" fmla="*/ 1 w 60"/>
                  <a:gd name="T55" fmla="*/ 2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0" name="Freeform 105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1" name="Freeform 106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2 w 60"/>
                  <a:gd name="T1" fmla="*/ 1 h 59"/>
                  <a:gd name="T2" fmla="*/ 2 w 60"/>
                  <a:gd name="T3" fmla="*/ 1 h 59"/>
                  <a:gd name="T4" fmla="*/ 2 w 60"/>
                  <a:gd name="T5" fmla="*/ 1 h 59"/>
                  <a:gd name="T6" fmla="*/ 2 w 60"/>
                  <a:gd name="T7" fmla="*/ 1 h 59"/>
                  <a:gd name="T8" fmla="*/ 2 w 60"/>
                  <a:gd name="T9" fmla="*/ 1 h 59"/>
                  <a:gd name="T10" fmla="*/ 2 w 60"/>
                  <a:gd name="T11" fmla="*/ 1 h 59"/>
                  <a:gd name="T12" fmla="*/ 2 w 60"/>
                  <a:gd name="T13" fmla="*/ 1 h 59"/>
                  <a:gd name="T14" fmla="*/ 2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2 h 59"/>
                  <a:gd name="T34" fmla="*/ 1 w 60"/>
                  <a:gd name="T35" fmla="*/ 2 h 59"/>
                  <a:gd name="T36" fmla="*/ 1 w 60"/>
                  <a:gd name="T37" fmla="*/ 2 h 59"/>
                  <a:gd name="T38" fmla="*/ 1 w 60"/>
                  <a:gd name="T39" fmla="*/ 2 h 59"/>
                  <a:gd name="T40" fmla="*/ 1 w 60"/>
                  <a:gd name="T41" fmla="*/ 2 h 59"/>
                  <a:gd name="T42" fmla="*/ 2 w 60"/>
                  <a:gd name="T43" fmla="*/ 2 h 59"/>
                  <a:gd name="T44" fmla="*/ 2 w 60"/>
                  <a:gd name="T45" fmla="*/ 2 h 59"/>
                  <a:gd name="T46" fmla="*/ 2 w 60"/>
                  <a:gd name="T47" fmla="*/ 2 h 59"/>
                  <a:gd name="T48" fmla="*/ 2 w 60"/>
                  <a:gd name="T49" fmla="*/ 2 h 59"/>
                  <a:gd name="T50" fmla="*/ 2 w 60"/>
                  <a:gd name="T51" fmla="*/ 2 h 59"/>
                  <a:gd name="T52" fmla="*/ 2 w 60"/>
                  <a:gd name="T53" fmla="*/ 2 h 59"/>
                  <a:gd name="T54" fmla="*/ 2 w 60"/>
                  <a:gd name="T55" fmla="*/ 2 h 59"/>
                  <a:gd name="T56" fmla="*/ 2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2" name="Freeform 107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3" name="Freeform 108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2 w 60"/>
                  <a:gd name="T1" fmla="*/ 1 h 57"/>
                  <a:gd name="T2" fmla="*/ 2 w 60"/>
                  <a:gd name="T3" fmla="*/ 1 h 57"/>
                  <a:gd name="T4" fmla="*/ 2 w 60"/>
                  <a:gd name="T5" fmla="*/ 1 h 57"/>
                  <a:gd name="T6" fmla="*/ 2 w 60"/>
                  <a:gd name="T7" fmla="*/ 1 h 57"/>
                  <a:gd name="T8" fmla="*/ 2 w 60"/>
                  <a:gd name="T9" fmla="*/ 1 h 57"/>
                  <a:gd name="T10" fmla="*/ 2 w 60"/>
                  <a:gd name="T11" fmla="*/ 1 h 57"/>
                  <a:gd name="T12" fmla="*/ 2 w 60"/>
                  <a:gd name="T13" fmla="*/ 1 h 57"/>
                  <a:gd name="T14" fmla="*/ 2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2 h 57"/>
                  <a:gd name="T28" fmla="*/ 1 w 60"/>
                  <a:gd name="T29" fmla="*/ 2 h 57"/>
                  <a:gd name="T30" fmla="*/ 1 w 60"/>
                  <a:gd name="T31" fmla="*/ 2 h 57"/>
                  <a:gd name="T32" fmla="*/ 1 w 60"/>
                  <a:gd name="T33" fmla="*/ 2 h 57"/>
                  <a:gd name="T34" fmla="*/ 1 w 60"/>
                  <a:gd name="T35" fmla="*/ 2 h 57"/>
                  <a:gd name="T36" fmla="*/ 1 w 60"/>
                  <a:gd name="T37" fmla="*/ 2 h 57"/>
                  <a:gd name="T38" fmla="*/ 1 w 60"/>
                  <a:gd name="T39" fmla="*/ 2 h 57"/>
                  <a:gd name="T40" fmla="*/ 1 w 60"/>
                  <a:gd name="T41" fmla="*/ 2 h 57"/>
                  <a:gd name="T42" fmla="*/ 2 w 60"/>
                  <a:gd name="T43" fmla="*/ 2 h 57"/>
                  <a:gd name="T44" fmla="*/ 2 w 60"/>
                  <a:gd name="T45" fmla="*/ 2 h 57"/>
                  <a:gd name="T46" fmla="*/ 2 w 60"/>
                  <a:gd name="T47" fmla="*/ 2 h 57"/>
                  <a:gd name="T48" fmla="*/ 2 w 60"/>
                  <a:gd name="T49" fmla="*/ 2 h 57"/>
                  <a:gd name="T50" fmla="*/ 2 w 60"/>
                  <a:gd name="T51" fmla="*/ 2 h 57"/>
                  <a:gd name="T52" fmla="*/ 2 w 60"/>
                  <a:gd name="T53" fmla="*/ 2 h 57"/>
                  <a:gd name="T54" fmla="*/ 2 w 60"/>
                  <a:gd name="T55" fmla="*/ 2 h 57"/>
                  <a:gd name="T56" fmla="*/ 2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4" name="Freeform 109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5" name="Freeform 110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6" name="Freeform 111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7" name="Freeform 112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8" name="Freeform 113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9" name="Freeform 114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2 w 59"/>
                  <a:gd name="T1" fmla="*/ 0 h 59"/>
                  <a:gd name="T2" fmla="*/ 2 w 59"/>
                  <a:gd name="T3" fmla="*/ 0 h 59"/>
                  <a:gd name="T4" fmla="*/ 2 w 59"/>
                  <a:gd name="T5" fmla="*/ 0 h 59"/>
                  <a:gd name="T6" fmla="*/ 2 w 59"/>
                  <a:gd name="T7" fmla="*/ 0 h 59"/>
                  <a:gd name="T8" fmla="*/ 2 w 59"/>
                  <a:gd name="T9" fmla="*/ 0 h 59"/>
                  <a:gd name="T10" fmla="*/ 2 w 59"/>
                  <a:gd name="T11" fmla="*/ 0 h 59"/>
                  <a:gd name="T12" fmla="*/ 2 w 59"/>
                  <a:gd name="T13" fmla="*/ 0 h 59"/>
                  <a:gd name="T14" fmla="*/ 2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1 h 59"/>
                  <a:gd name="T28" fmla="*/ 1 w 59"/>
                  <a:gd name="T29" fmla="*/ 1 h 59"/>
                  <a:gd name="T30" fmla="*/ 1 w 59"/>
                  <a:gd name="T31" fmla="*/ 1 h 59"/>
                  <a:gd name="T32" fmla="*/ 1 w 59"/>
                  <a:gd name="T33" fmla="*/ 1 h 59"/>
                  <a:gd name="T34" fmla="*/ 1 w 59"/>
                  <a:gd name="T35" fmla="*/ 1 h 59"/>
                  <a:gd name="T36" fmla="*/ 1 w 59"/>
                  <a:gd name="T37" fmla="*/ 1 h 59"/>
                  <a:gd name="T38" fmla="*/ 1 w 59"/>
                  <a:gd name="T39" fmla="*/ 1 h 59"/>
                  <a:gd name="T40" fmla="*/ 1 w 59"/>
                  <a:gd name="T41" fmla="*/ 1 h 59"/>
                  <a:gd name="T42" fmla="*/ 2 w 59"/>
                  <a:gd name="T43" fmla="*/ 1 h 59"/>
                  <a:gd name="T44" fmla="*/ 2 w 59"/>
                  <a:gd name="T45" fmla="*/ 1 h 59"/>
                  <a:gd name="T46" fmla="*/ 2 w 59"/>
                  <a:gd name="T47" fmla="*/ 1 h 59"/>
                  <a:gd name="T48" fmla="*/ 2 w 59"/>
                  <a:gd name="T49" fmla="*/ 1 h 59"/>
                  <a:gd name="T50" fmla="*/ 2 w 59"/>
                  <a:gd name="T51" fmla="*/ 1 h 59"/>
                  <a:gd name="T52" fmla="*/ 2 w 59"/>
                  <a:gd name="T53" fmla="*/ 1 h 59"/>
                  <a:gd name="T54" fmla="*/ 2 w 59"/>
                  <a:gd name="T55" fmla="*/ 1 h 59"/>
                  <a:gd name="T56" fmla="*/ 2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0" name="Freeform 115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1" name="Freeform 116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2 w 60"/>
                  <a:gd name="T1" fmla="*/ 0 h 59"/>
                  <a:gd name="T2" fmla="*/ 2 w 60"/>
                  <a:gd name="T3" fmla="*/ 0 h 59"/>
                  <a:gd name="T4" fmla="*/ 2 w 60"/>
                  <a:gd name="T5" fmla="*/ 0 h 59"/>
                  <a:gd name="T6" fmla="*/ 2 w 60"/>
                  <a:gd name="T7" fmla="*/ 0 h 59"/>
                  <a:gd name="T8" fmla="*/ 2 w 60"/>
                  <a:gd name="T9" fmla="*/ 0 h 59"/>
                  <a:gd name="T10" fmla="*/ 2 w 60"/>
                  <a:gd name="T11" fmla="*/ 0 h 59"/>
                  <a:gd name="T12" fmla="*/ 2 w 60"/>
                  <a:gd name="T13" fmla="*/ 0 h 59"/>
                  <a:gd name="T14" fmla="*/ 2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2 w 60"/>
                  <a:gd name="T43" fmla="*/ 1 h 59"/>
                  <a:gd name="T44" fmla="*/ 2 w 60"/>
                  <a:gd name="T45" fmla="*/ 1 h 59"/>
                  <a:gd name="T46" fmla="*/ 2 w 60"/>
                  <a:gd name="T47" fmla="*/ 1 h 59"/>
                  <a:gd name="T48" fmla="*/ 2 w 60"/>
                  <a:gd name="T49" fmla="*/ 1 h 59"/>
                  <a:gd name="T50" fmla="*/ 2 w 60"/>
                  <a:gd name="T51" fmla="*/ 1 h 59"/>
                  <a:gd name="T52" fmla="*/ 2 w 60"/>
                  <a:gd name="T53" fmla="*/ 1 h 59"/>
                  <a:gd name="T54" fmla="*/ 2 w 60"/>
                  <a:gd name="T55" fmla="*/ 1 h 59"/>
                  <a:gd name="T56" fmla="*/ 2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2" name="Freeform 117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3" name="Freeform 118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4" name="Freeform 119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5" name="Freeform 120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2 w 60"/>
                  <a:gd name="T1" fmla="*/ 1 h 59"/>
                  <a:gd name="T2" fmla="*/ 2 w 60"/>
                  <a:gd name="T3" fmla="*/ 1 h 59"/>
                  <a:gd name="T4" fmla="*/ 2 w 60"/>
                  <a:gd name="T5" fmla="*/ 1 h 59"/>
                  <a:gd name="T6" fmla="*/ 2 w 60"/>
                  <a:gd name="T7" fmla="*/ 1 h 59"/>
                  <a:gd name="T8" fmla="*/ 2 w 60"/>
                  <a:gd name="T9" fmla="*/ 1 h 59"/>
                  <a:gd name="T10" fmla="*/ 2 w 60"/>
                  <a:gd name="T11" fmla="*/ 1 h 59"/>
                  <a:gd name="T12" fmla="*/ 2 w 60"/>
                  <a:gd name="T13" fmla="*/ 1 h 59"/>
                  <a:gd name="T14" fmla="*/ 2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2 h 59"/>
                  <a:gd name="T34" fmla="*/ 1 w 60"/>
                  <a:gd name="T35" fmla="*/ 2 h 59"/>
                  <a:gd name="T36" fmla="*/ 1 w 60"/>
                  <a:gd name="T37" fmla="*/ 2 h 59"/>
                  <a:gd name="T38" fmla="*/ 1 w 60"/>
                  <a:gd name="T39" fmla="*/ 2 h 59"/>
                  <a:gd name="T40" fmla="*/ 1 w 60"/>
                  <a:gd name="T41" fmla="*/ 2 h 59"/>
                  <a:gd name="T42" fmla="*/ 2 w 60"/>
                  <a:gd name="T43" fmla="*/ 2 h 59"/>
                  <a:gd name="T44" fmla="*/ 2 w 60"/>
                  <a:gd name="T45" fmla="*/ 2 h 59"/>
                  <a:gd name="T46" fmla="*/ 2 w 60"/>
                  <a:gd name="T47" fmla="*/ 2 h 59"/>
                  <a:gd name="T48" fmla="*/ 2 w 60"/>
                  <a:gd name="T49" fmla="*/ 2 h 59"/>
                  <a:gd name="T50" fmla="*/ 2 w 60"/>
                  <a:gd name="T51" fmla="*/ 2 h 59"/>
                  <a:gd name="T52" fmla="*/ 2 w 60"/>
                  <a:gd name="T53" fmla="*/ 2 h 59"/>
                  <a:gd name="T54" fmla="*/ 2 w 60"/>
                  <a:gd name="T55" fmla="*/ 2 h 59"/>
                  <a:gd name="T56" fmla="*/ 2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6" name="Freeform 121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7" name="Freeform 122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2 w 58"/>
                  <a:gd name="T1" fmla="*/ 1 h 58"/>
                  <a:gd name="T2" fmla="*/ 2 w 58"/>
                  <a:gd name="T3" fmla="*/ 1 h 58"/>
                  <a:gd name="T4" fmla="*/ 2 w 58"/>
                  <a:gd name="T5" fmla="*/ 1 h 58"/>
                  <a:gd name="T6" fmla="*/ 2 w 58"/>
                  <a:gd name="T7" fmla="*/ 1 h 58"/>
                  <a:gd name="T8" fmla="*/ 2 w 58"/>
                  <a:gd name="T9" fmla="*/ 1 h 58"/>
                  <a:gd name="T10" fmla="*/ 2 w 58"/>
                  <a:gd name="T11" fmla="*/ 1 h 58"/>
                  <a:gd name="T12" fmla="*/ 2 w 58"/>
                  <a:gd name="T13" fmla="*/ 1 h 58"/>
                  <a:gd name="T14" fmla="*/ 2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2 h 58"/>
                  <a:gd name="T28" fmla="*/ 1 w 58"/>
                  <a:gd name="T29" fmla="*/ 2 h 58"/>
                  <a:gd name="T30" fmla="*/ 1 w 58"/>
                  <a:gd name="T31" fmla="*/ 2 h 58"/>
                  <a:gd name="T32" fmla="*/ 1 w 58"/>
                  <a:gd name="T33" fmla="*/ 2 h 58"/>
                  <a:gd name="T34" fmla="*/ 1 w 58"/>
                  <a:gd name="T35" fmla="*/ 2 h 58"/>
                  <a:gd name="T36" fmla="*/ 1 w 58"/>
                  <a:gd name="T37" fmla="*/ 2 h 58"/>
                  <a:gd name="T38" fmla="*/ 1 w 58"/>
                  <a:gd name="T39" fmla="*/ 2 h 58"/>
                  <a:gd name="T40" fmla="*/ 1 w 58"/>
                  <a:gd name="T41" fmla="*/ 2 h 58"/>
                  <a:gd name="T42" fmla="*/ 2 w 58"/>
                  <a:gd name="T43" fmla="*/ 2 h 58"/>
                  <a:gd name="T44" fmla="*/ 2 w 58"/>
                  <a:gd name="T45" fmla="*/ 2 h 58"/>
                  <a:gd name="T46" fmla="*/ 2 w 58"/>
                  <a:gd name="T47" fmla="*/ 2 h 58"/>
                  <a:gd name="T48" fmla="*/ 2 w 58"/>
                  <a:gd name="T49" fmla="*/ 2 h 58"/>
                  <a:gd name="T50" fmla="*/ 2 w 58"/>
                  <a:gd name="T51" fmla="*/ 2 h 58"/>
                  <a:gd name="T52" fmla="*/ 2 w 58"/>
                  <a:gd name="T53" fmla="*/ 2 h 58"/>
                  <a:gd name="T54" fmla="*/ 2 w 58"/>
                  <a:gd name="T55" fmla="*/ 2 h 58"/>
                  <a:gd name="T56" fmla="*/ 2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8" name="Freeform 123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9" name="Freeform 124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0" name="Freeform 125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1" name="Freeform 126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2 w 59"/>
                  <a:gd name="T1" fmla="*/ 1 h 60"/>
                  <a:gd name="T2" fmla="*/ 2 w 59"/>
                  <a:gd name="T3" fmla="*/ 1 h 60"/>
                  <a:gd name="T4" fmla="*/ 2 w 59"/>
                  <a:gd name="T5" fmla="*/ 1 h 60"/>
                  <a:gd name="T6" fmla="*/ 2 w 59"/>
                  <a:gd name="T7" fmla="*/ 1 h 60"/>
                  <a:gd name="T8" fmla="*/ 2 w 59"/>
                  <a:gd name="T9" fmla="*/ 1 h 60"/>
                  <a:gd name="T10" fmla="*/ 2 w 59"/>
                  <a:gd name="T11" fmla="*/ 1 h 60"/>
                  <a:gd name="T12" fmla="*/ 2 w 59"/>
                  <a:gd name="T13" fmla="*/ 1 h 60"/>
                  <a:gd name="T14" fmla="*/ 2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2 h 60"/>
                  <a:gd name="T28" fmla="*/ 1 w 59"/>
                  <a:gd name="T29" fmla="*/ 2 h 60"/>
                  <a:gd name="T30" fmla="*/ 1 w 59"/>
                  <a:gd name="T31" fmla="*/ 2 h 60"/>
                  <a:gd name="T32" fmla="*/ 1 w 59"/>
                  <a:gd name="T33" fmla="*/ 2 h 60"/>
                  <a:gd name="T34" fmla="*/ 1 w 59"/>
                  <a:gd name="T35" fmla="*/ 2 h 60"/>
                  <a:gd name="T36" fmla="*/ 1 w 59"/>
                  <a:gd name="T37" fmla="*/ 2 h 60"/>
                  <a:gd name="T38" fmla="*/ 1 w 59"/>
                  <a:gd name="T39" fmla="*/ 2 h 60"/>
                  <a:gd name="T40" fmla="*/ 1 w 59"/>
                  <a:gd name="T41" fmla="*/ 2 h 60"/>
                  <a:gd name="T42" fmla="*/ 2 w 59"/>
                  <a:gd name="T43" fmla="*/ 2 h 60"/>
                  <a:gd name="T44" fmla="*/ 2 w 59"/>
                  <a:gd name="T45" fmla="*/ 2 h 60"/>
                  <a:gd name="T46" fmla="*/ 2 w 59"/>
                  <a:gd name="T47" fmla="*/ 2 h 60"/>
                  <a:gd name="T48" fmla="*/ 2 w 59"/>
                  <a:gd name="T49" fmla="*/ 2 h 60"/>
                  <a:gd name="T50" fmla="*/ 2 w 59"/>
                  <a:gd name="T51" fmla="*/ 2 h 60"/>
                  <a:gd name="T52" fmla="*/ 2 w 59"/>
                  <a:gd name="T53" fmla="*/ 2 h 60"/>
                  <a:gd name="T54" fmla="*/ 2 w 59"/>
                  <a:gd name="T55" fmla="*/ 2 h 60"/>
                  <a:gd name="T56" fmla="*/ 2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2" name="Freeform 127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3" name="Freeform 128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4" name="Freeform 129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5" name="Freeform 130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2 w 60"/>
                  <a:gd name="T1" fmla="*/ 1 h 59"/>
                  <a:gd name="T2" fmla="*/ 2 w 60"/>
                  <a:gd name="T3" fmla="*/ 1 h 59"/>
                  <a:gd name="T4" fmla="*/ 2 w 60"/>
                  <a:gd name="T5" fmla="*/ 1 h 59"/>
                  <a:gd name="T6" fmla="*/ 2 w 60"/>
                  <a:gd name="T7" fmla="*/ 1 h 59"/>
                  <a:gd name="T8" fmla="*/ 2 w 60"/>
                  <a:gd name="T9" fmla="*/ 1 h 59"/>
                  <a:gd name="T10" fmla="*/ 2 w 60"/>
                  <a:gd name="T11" fmla="*/ 1 h 59"/>
                  <a:gd name="T12" fmla="*/ 2 w 60"/>
                  <a:gd name="T13" fmla="*/ 1 h 59"/>
                  <a:gd name="T14" fmla="*/ 2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2 h 59"/>
                  <a:gd name="T34" fmla="*/ 1 w 60"/>
                  <a:gd name="T35" fmla="*/ 2 h 59"/>
                  <a:gd name="T36" fmla="*/ 1 w 60"/>
                  <a:gd name="T37" fmla="*/ 2 h 59"/>
                  <a:gd name="T38" fmla="*/ 1 w 60"/>
                  <a:gd name="T39" fmla="*/ 2 h 59"/>
                  <a:gd name="T40" fmla="*/ 1 w 60"/>
                  <a:gd name="T41" fmla="*/ 2 h 59"/>
                  <a:gd name="T42" fmla="*/ 2 w 60"/>
                  <a:gd name="T43" fmla="*/ 2 h 59"/>
                  <a:gd name="T44" fmla="*/ 2 w 60"/>
                  <a:gd name="T45" fmla="*/ 2 h 59"/>
                  <a:gd name="T46" fmla="*/ 2 w 60"/>
                  <a:gd name="T47" fmla="*/ 2 h 59"/>
                  <a:gd name="T48" fmla="*/ 2 w 60"/>
                  <a:gd name="T49" fmla="*/ 2 h 59"/>
                  <a:gd name="T50" fmla="*/ 2 w 60"/>
                  <a:gd name="T51" fmla="*/ 2 h 59"/>
                  <a:gd name="T52" fmla="*/ 2 w 60"/>
                  <a:gd name="T53" fmla="*/ 2 h 59"/>
                  <a:gd name="T54" fmla="*/ 2 w 60"/>
                  <a:gd name="T55" fmla="*/ 2 h 59"/>
                  <a:gd name="T56" fmla="*/ 2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6" name="Freeform 131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7" name="Freeform 132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2 w 59"/>
                  <a:gd name="T1" fmla="*/ 1 h 60"/>
                  <a:gd name="T2" fmla="*/ 2 w 59"/>
                  <a:gd name="T3" fmla="*/ 1 h 60"/>
                  <a:gd name="T4" fmla="*/ 2 w 59"/>
                  <a:gd name="T5" fmla="*/ 1 h 60"/>
                  <a:gd name="T6" fmla="*/ 2 w 59"/>
                  <a:gd name="T7" fmla="*/ 1 h 60"/>
                  <a:gd name="T8" fmla="*/ 2 w 59"/>
                  <a:gd name="T9" fmla="*/ 1 h 60"/>
                  <a:gd name="T10" fmla="*/ 2 w 59"/>
                  <a:gd name="T11" fmla="*/ 1 h 60"/>
                  <a:gd name="T12" fmla="*/ 2 w 59"/>
                  <a:gd name="T13" fmla="*/ 1 h 60"/>
                  <a:gd name="T14" fmla="*/ 2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2 h 60"/>
                  <a:gd name="T28" fmla="*/ 1 w 59"/>
                  <a:gd name="T29" fmla="*/ 2 h 60"/>
                  <a:gd name="T30" fmla="*/ 1 w 59"/>
                  <a:gd name="T31" fmla="*/ 2 h 60"/>
                  <a:gd name="T32" fmla="*/ 1 w 59"/>
                  <a:gd name="T33" fmla="*/ 2 h 60"/>
                  <a:gd name="T34" fmla="*/ 1 w 59"/>
                  <a:gd name="T35" fmla="*/ 2 h 60"/>
                  <a:gd name="T36" fmla="*/ 1 w 59"/>
                  <a:gd name="T37" fmla="*/ 2 h 60"/>
                  <a:gd name="T38" fmla="*/ 1 w 59"/>
                  <a:gd name="T39" fmla="*/ 2 h 60"/>
                  <a:gd name="T40" fmla="*/ 1 w 59"/>
                  <a:gd name="T41" fmla="*/ 2 h 60"/>
                  <a:gd name="T42" fmla="*/ 2 w 59"/>
                  <a:gd name="T43" fmla="*/ 2 h 60"/>
                  <a:gd name="T44" fmla="*/ 2 w 59"/>
                  <a:gd name="T45" fmla="*/ 2 h 60"/>
                  <a:gd name="T46" fmla="*/ 2 w 59"/>
                  <a:gd name="T47" fmla="*/ 2 h 60"/>
                  <a:gd name="T48" fmla="*/ 2 w 59"/>
                  <a:gd name="T49" fmla="*/ 2 h 60"/>
                  <a:gd name="T50" fmla="*/ 2 w 59"/>
                  <a:gd name="T51" fmla="*/ 2 h 60"/>
                  <a:gd name="T52" fmla="*/ 2 w 59"/>
                  <a:gd name="T53" fmla="*/ 2 h 60"/>
                  <a:gd name="T54" fmla="*/ 2 w 59"/>
                  <a:gd name="T55" fmla="*/ 2 h 60"/>
                  <a:gd name="T56" fmla="*/ 2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8" name="Freeform 133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9" name="Freeform 134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10" name="Freeform 135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11" name="Freeform 136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12" name="Freeform 137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13" name="Freeform 138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2 w 58"/>
                  <a:gd name="T1" fmla="*/ 1 h 59"/>
                  <a:gd name="T2" fmla="*/ 2 w 58"/>
                  <a:gd name="T3" fmla="*/ 1 h 59"/>
                  <a:gd name="T4" fmla="*/ 2 w 58"/>
                  <a:gd name="T5" fmla="*/ 1 h 59"/>
                  <a:gd name="T6" fmla="*/ 2 w 58"/>
                  <a:gd name="T7" fmla="*/ 1 h 59"/>
                  <a:gd name="T8" fmla="*/ 2 w 58"/>
                  <a:gd name="T9" fmla="*/ 1 h 59"/>
                  <a:gd name="T10" fmla="*/ 2 w 58"/>
                  <a:gd name="T11" fmla="*/ 1 h 59"/>
                  <a:gd name="T12" fmla="*/ 2 w 58"/>
                  <a:gd name="T13" fmla="*/ 1 h 59"/>
                  <a:gd name="T14" fmla="*/ 2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2 h 59"/>
                  <a:gd name="T28" fmla="*/ 1 w 58"/>
                  <a:gd name="T29" fmla="*/ 2 h 59"/>
                  <a:gd name="T30" fmla="*/ 1 w 58"/>
                  <a:gd name="T31" fmla="*/ 2 h 59"/>
                  <a:gd name="T32" fmla="*/ 1 w 58"/>
                  <a:gd name="T33" fmla="*/ 2 h 59"/>
                  <a:gd name="T34" fmla="*/ 1 w 58"/>
                  <a:gd name="T35" fmla="*/ 2 h 59"/>
                  <a:gd name="T36" fmla="*/ 1 w 58"/>
                  <a:gd name="T37" fmla="*/ 2 h 59"/>
                  <a:gd name="T38" fmla="*/ 1 w 58"/>
                  <a:gd name="T39" fmla="*/ 2 h 59"/>
                  <a:gd name="T40" fmla="*/ 1 w 58"/>
                  <a:gd name="T41" fmla="*/ 2 h 59"/>
                  <a:gd name="T42" fmla="*/ 2 w 58"/>
                  <a:gd name="T43" fmla="*/ 2 h 59"/>
                  <a:gd name="T44" fmla="*/ 2 w 58"/>
                  <a:gd name="T45" fmla="*/ 2 h 59"/>
                  <a:gd name="T46" fmla="*/ 2 w 58"/>
                  <a:gd name="T47" fmla="*/ 2 h 59"/>
                  <a:gd name="T48" fmla="*/ 2 w 58"/>
                  <a:gd name="T49" fmla="*/ 2 h 59"/>
                  <a:gd name="T50" fmla="*/ 2 w 58"/>
                  <a:gd name="T51" fmla="*/ 2 h 59"/>
                  <a:gd name="T52" fmla="*/ 2 w 58"/>
                  <a:gd name="T53" fmla="*/ 2 h 59"/>
                  <a:gd name="T54" fmla="*/ 2 w 58"/>
                  <a:gd name="T55" fmla="*/ 2 h 59"/>
                  <a:gd name="T56" fmla="*/ 2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14" name="Freeform 139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15" name="Freeform 140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2 w 60"/>
                  <a:gd name="T1" fmla="*/ 1 h 58"/>
                  <a:gd name="T2" fmla="*/ 2 w 60"/>
                  <a:gd name="T3" fmla="*/ 1 h 58"/>
                  <a:gd name="T4" fmla="*/ 2 w 60"/>
                  <a:gd name="T5" fmla="*/ 1 h 58"/>
                  <a:gd name="T6" fmla="*/ 2 w 60"/>
                  <a:gd name="T7" fmla="*/ 1 h 58"/>
                  <a:gd name="T8" fmla="*/ 2 w 60"/>
                  <a:gd name="T9" fmla="*/ 1 h 58"/>
                  <a:gd name="T10" fmla="*/ 2 w 60"/>
                  <a:gd name="T11" fmla="*/ 1 h 58"/>
                  <a:gd name="T12" fmla="*/ 2 w 60"/>
                  <a:gd name="T13" fmla="*/ 1 h 58"/>
                  <a:gd name="T14" fmla="*/ 2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2 h 58"/>
                  <a:gd name="T28" fmla="*/ 1 w 60"/>
                  <a:gd name="T29" fmla="*/ 2 h 58"/>
                  <a:gd name="T30" fmla="*/ 1 w 60"/>
                  <a:gd name="T31" fmla="*/ 2 h 58"/>
                  <a:gd name="T32" fmla="*/ 1 w 60"/>
                  <a:gd name="T33" fmla="*/ 2 h 58"/>
                  <a:gd name="T34" fmla="*/ 1 w 60"/>
                  <a:gd name="T35" fmla="*/ 2 h 58"/>
                  <a:gd name="T36" fmla="*/ 1 w 60"/>
                  <a:gd name="T37" fmla="*/ 2 h 58"/>
                  <a:gd name="T38" fmla="*/ 1 w 60"/>
                  <a:gd name="T39" fmla="*/ 2 h 58"/>
                  <a:gd name="T40" fmla="*/ 1 w 60"/>
                  <a:gd name="T41" fmla="*/ 2 h 58"/>
                  <a:gd name="T42" fmla="*/ 2 w 60"/>
                  <a:gd name="T43" fmla="*/ 2 h 58"/>
                  <a:gd name="T44" fmla="*/ 2 w 60"/>
                  <a:gd name="T45" fmla="*/ 2 h 58"/>
                  <a:gd name="T46" fmla="*/ 2 w 60"/>
                  <a:gd name="T47" fmla="*/ 2 h 58"/>
                  <a:gd name="T48" fmla="*/ 2 w 60"/>
                  <a:gd name="T49" fmla="*/ 2 h 58"/>
                  <a:gd name="T50" fmla="*/ 2 w 60"/>
                  <a:gd name="T51" fmla="*/ 2 h 58"/>
                  <a:gd name="T52" fmla="*/ 2 w 60"/>
                  <a:gd name="T53" fmla="*/ 2 h 58"/>
                  <a:gd name="T54" fmla="*/ 2 w 60"/>
                  <a:gd name="T55" fmla="*/ 2 h 58"/>
                  <a:gd name="T56" fmla="*/ 2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16" name="Freeform 141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17" name="Freeform 142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2 w 60"/>
                  <a:gd name="T1" fmla="*/ 1 h 59"/>
                  <a:gd name="T2" fmla="*/ 2 w 60"/>
                  <a:gd name="T3" fmla="*/ 1 h 59"/>
                  <a:gd name="T4" fmla="*/ 2 w 60"/>
                  <a:gd name="T5" fmla="*/ 1 h 59"/>
                  <a:gd name="T6" fmla="*/ 2 w 60"/>
                  <a:gd name="T7" fmla="*/ 1 h 59"/>
                  <a:gd name="T8" fmla="*/ 2 w 60"/>
                  <a:gd name="T9" fmla="*/ 1 h 59"/>
                  <a:gd name="T10" fmla="*/ 2 w 60"/>
                  <a:gd name="T11" fmla="*/ 1 h 59"/>
                  <a:gd name="T12" fmla="*/ 2 w 60"/>
                  <a:gd name="T13" fmla="*/ 1 h 59"/>
                  <a:gd name="T14" fmla="*/ 2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2 h 59"/>
                  <a:gd name="T34" fmla="*/ 1 w 60"/>
                  <a:gd name="T35" fmla="*/ 2 h 59"/>
                  <a:gd name="T36" fmla="*/ 1 w 60"/>
                  <a:gd name="T37" fmla="*/ 2 h 59"/>
                  <a:gd name="T38" fmla="*/ 1 w 60"/>
                  <a:gd name="T39" fmla="*/ 2 h 59"/>
                  <a:gd name="T40" fmla="*/ 1 w 60"/>
                  <a:gd name="T41" fmla="*/ 2 h 59"/>
                  <a:gd name="T42" fmla="*/ 2 w 60"/>
                  <a:gd name="T43" fmla="*/ 2 h 59"/>
                  <a:gd name="T44" fmla="*/ 2 w 60"/>
                  <a:gd name="T45" fmla="*/ 2 h 59"/>
                  <a:gd name="T46" fmla="*/ 2 w 60"/>
                  <a:gd name="T47" fmla="*/ 2 h 59"/>
                  <a:gd name="T48" fmla="*/ 2 w 60"/>
                  <a:gd name="T49" fmla="*/ 2 h 59"/>
                  <a:gd name="T50" fmla="*/ 2 w 60"/>
                  <a:gd name="T51" fmla="*/ 2 h 59"/>
                  <a:gd name="T52" fmla="*/ 2 w 60"/>
                  <a:gd name="T53" fmla="*/ 2 h 59"/>
                  <a:gd name="T54" fmla="*/ 2 w 60"/>
                  <a:gd name="T55" fmla="*/ 2 h 59"/>
                  <a:gd name="T56" fmla="*/ 2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18" name="Freeform 143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19" name="Freeform 144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20" name="Freeform 145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21" name="Freeform 146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2 w 58"/>
                  <a:gd name="T1" fmla="*/ 1 h 59"/>
                  <a:gd name="T2" fmla="*/ 2 w 58"/>
                  <a:gd name="T3" fmla="*/ 1 h 59"/>
                  <a:gd name="T4" fmla="*/ 2 w 58"/>
                  <a:gd name="T5" fmla="*/ 1 h 59"/>
                  <a:gd name="T6" fmla="*/ 2 w 58"/>
                  <a:gd name="T7" fmla="*/ 1 h 59"/>
                  <a:gd name="T8" fmla="*/ 2 w 58"/>
                  <a:gd name="T9" fmla="*/ 1 h 59"/>
                  <a:gd name="T10" fmla="*/ 2 w 58"/>
                  <a:gd name="T11" fmla="*/ 1 h 59"/>
                  <a:gd name="T12" fmla="*/ 2 w 58"/>
                  <a:gd name="T13" fmla="*/ 1 h 59"/>
                  <a:gd name="T14" fmla="*/ 2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2 h 59"/>
                  <a:gd name="T28" fmla="*/ 1 w 58"/>
                  <a:gd name="T29" fmla="*/ 2 h 59"/>
                  <a:gd name="T30" fmla="*/ 1 w 58"/>
                  <a:gd name="T31" fmla="*/ 2 h 59"/>
                  <a:gd name="T32" fmla="*/ 1 w 58"/>
                  <a:gd name="T33" fmla="*/ 2 h 59"/>
                  <a:gd name="T34" fmla="*/ 1 w 58"/>
                  <a:gd name="T35" fmla="*/ 2 h 59"/>
                  <a:gd name="T36" fmla="*/ 1 w 58"/>
                  <a:gd name="T37" fmla="*/ 2 h 59"/>
                  <a:gd name="T38" fmla="*/ 1 w 58"/>
                  <a:gd name="T39" fmla="*/ 2 h 59"/>
                  <a:gd name="T40" fmla="*/ 1 w 58"/>
                  <a:gd name="T41" fmla="*/ 2 h 59"/>
                  <a:gd name="T42" fmla="*/ 2 w 58"/>
                  <a:gd name="T43" fmla="*/ 2 h 59"/>
                  <a:gd name="T44" fmla="*/ 2 w 58"/>
                  <a:gd name="T45" fmla="*/ 2 h 59"/>
                  <a:gd name="T46" fmla="*/ 2 w 58"/>
                  <a:gd name="T47" fmla="*/ 2 h 59"/>
                  <a:gd name="T48" fmla="*/ 2 w 58"/>
                  <a:gd name="T49" fmla="*/ 2 h 59"/>
                  <a:gd name="T50" fmla="*/ 2 w 58"/>
                  <a:gd name="T51" fmla="*/ 2 h 59"/>
                  <a:gd name="T52" fmla="*/ 2 w 58"/>
                  <a:gd name="T53" fmla="*/ 2 h 59"/>
                  <a:gd name="T54" fmla="*/ 2 w 58"/>
                  <a:gd name="T55" fmla="*/ 2 h 59"/>
                  <a:gd name="T56" fmla="*/ 2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22" name="Freeform 147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23" name="Freeform 148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24" name="Freeform 149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" name="Group 150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5145" name="AutoShape 151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152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2 h 60"/>
                  <a:gd name="T2" fmla="*/ 0 w 61"/>
                  <a:gd name="T3" fmla="*/ 2 h 60"/>
                  <a:gd name="T4" fmla="*/ 0 w 61"/>
                  <a:gd name="T5" fmla="*/ 2 h 60"/>
                  <a:gd name="T6" fmla="*/ 0 w 61"/>
                  <a:gd name="T7" fmla="*/ 2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1 w 61"/>
                  <a:gd name="T19" fmla="*/ 1 h 60"/>
                  <a:gd name="T20" fmla="*/ 1 w 61"/>
                  <a:gd name="T21" fmla="*/ 1 h 60"/>
                  <a:gd name="T22" fmla="*/ 1 w 61"/>
                  <a:gd name="T23" fmla="*/ 1 h 60"/>
                  <a:gd name="T24" fmla="*/ 1 w 61"/>
                  <a:gd name="T25" fmla="*/ 1 h 60"/>
                  <a:gd name="T26" fmla="*/ 1 w 61"/>
                  <a:gd name="T27" fmla="*/ 2 h 60"/>
                  <a:gd name="T28" fmla="*/ 1 w 61"/>
                  <a:gd name="T29" fmla="*/ 2 h 60"/>
                  <a:gd name="T30" fmla="*/ 1 w 61"/>
                  <a:gd name="T31" fmla="*/ 2 h 60"/>
                  <a:gd name="T32" fmla="*/ 0 w 61"/>
                  <a:gd name="T33" fmla="*/ 2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7" name="Freeform 153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2 w 132"/>
                  <a:gd name="T1" fmla="*/ 6 h 182"/>
                  <a:gd name="T2" fmla="*/ 3 w 132"/>
                  <a:gd name="T3" fmla="*/ 6 h 182"/>
                  <a:gd name="T4" fmla="*/ 3 w 132"/>
                  <a:gd name="T5" fmla="*/ 6 h 182"/>
                  <a:gd name="T6" fmla="*/ 4 w 132"/>
                  <a:gd name="T7" fmla="*/ 5 h 182"/>
                  <a:gd name="T8" fmla="*/ 4 w 132"/>
                  <a:gd name="T9" fmla="*/ 3 h 182"/>
                  <a:gd name="T10" fmla="*/ 4 w 132"/>
                  <a:gd name="T11" fmla="*/ 3 h 182"/>
                  <a:gd name="T12" fmla="*/ 5 w 132"/>
                  <a:gd name="T13" fmla="*/ 1 h 182"/>
                  <a:gd name="T14" fmla="*/ 5 w 132"/>
                  <a:gd name="T15" fmla="*/ 1 h 182"/>
                  <a:gd name="T16" fmla="*/ 4 w 132"/>
                  <a:gd name="T17" fmla="*/ 1 h 182"/>
                  <a:gd name="T18" fmla="*/ 3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3 h 182"/>
                  <a:gd name="T28" fmla="*/ 1 w 132"/>
                  <a:gd name="T29" fmla="*/ 3 h 182"/>
                  <a:gd name="T30" fmla="*/ 2 w 132"/>
                  <a:gd name="T31" fmla="*/ 5 h 182"/>
                  <a:gd name="T32" fmla="*/ 2 w 132"/>
                  <a:gd name="T33" fmla="*/ 6 h 182"/>
                  <a:gd name="T34" fmla="*/ 2 w 132"/>
                  <a:gd name="T35" fmla="*/ 6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8" name="Freeform 154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2 w 132"/>
                  <a:gd name="T1" fmla="*/ 6 h 182"/>
                  <a:gd name="T2" fmla="*/ 3 w 132"/>
                  <a:gd name="T3" fmla="*/ 6 h 182"/>
                  <a:gd name="T4" fmla="*/ 3 w 132"/>
                  <a:gd name="T5" fmla="*/ 6 h 182"/>
                  <a:gd name="T6" fmla="*/ 4 w 132"/>
                  <a:gd name="T7" fmla="*/ 5 h 182"/>
                  <a:gd name="T8" fmla="*/ 4 w 132"/>
                  <a:gd name="T9" fmla="*/ 3 h 182"/>
                  <a:gd name="T10" fmla="*/ 4 w 132"/>
                  <a:gd name="T11" fmla="*/ 3 h 182"/>
                  <a:gd name="T12" fmla="*/ 5 w 132"/>
                  <a:gd name="T13" fmla="*/ 1 h 182"/>
                  <a:gd name="T14" fmla="*/ 5 w 132"/>
                  <a:gd name="T15" fmla="*/ 1 h 182"/>
                  <a:gd name="T16" fmla="*/ 4 w 132"/>
                  <a:gd name="T17" fmla="*/ 1 h 182"/>
                  <a:gd name="T18" fmla="*/ 3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3 h 182"/>
                  <a:gd name="T28" fmla="*/ 1 w 132"/>
                  <a:gd name="T29" fmla="*/ 3 h 182"/>
                  <a:gd name="T30" fmla="*/ 2 w 132"/>
                  <a:gd name="T31" fmla="*/ 5 h 182"/>
                  <a:gd name="T32" fmla="*/ 2 w 132"/>
                  <a:gd name="T33" fmla="*/ 6 h 182"/>
                  <a:gd name="T34" fmla="*/ 2 w 132"/>
                  <a:gd name="T35" fmla="*/ 6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9" name="Freeform 155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6 w 177"/>
                  <a:gd name="T1" fmla="*/ 5 h 146"/>
                  <a:gd name="T2" fmla="*/ 6 w 177"/>
                  <a:gd name="T3" fmla="*/ 3 h 146"/>
                  <a:gd name="T4" fmla="*/ 6 w 177"/>
                  <a:gd name="T5" fmla="*/ 3 h 146"/>
                  <a:gd name="T6" fmla="*/ 6 w 177"/>
                  <a:gd name="T7" fmla="*/ 2 h 146"/>
                  <a:gd name="T8" fmla="*/ 5 w 177"/>
                  <a:gd name="T9" fmla="*/ 1 h 146"/>
                  <a:gd name="T10" fmla="*/ 4 w 177"/>
                  <a:gd name="T11" fmla="*/ 1 h 146"/>
                  <a:gd name="T12" fmla="*/ 3 w 177"/>
                  <a:gd name="T13" fmla="*/ 1 h 146"/>
                  <a:gd name="T14" fmla="*/ 3 w 177"/>
                  <a:gd name="T15" fmla="*/ 0 h 146"/>
                  <a:gd name="T16" fmla="*/ 2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2 h 146"/>
                  <a:gd name="T24" fmla="*/ 1 w 177"/>
                  <a:gd name="T25" fmla="*/ 2 h 146"/>
                  <a:gd name="T26" fmla="*/ 1 w 177"/>
                  <a:gd name="T27" fmla="*/ 3 h 146"/>
                  <a:gd name="T28" fmla="*/ 1 w 177"/>
                  <a:gd name="T29" fmla="*/ 3 h 146"/>
                  <a:gd name="T30" fmla="*/ 1 w 177"/>
                  <a:gd name="T31" fmla="*/ 3 h 146"/>
                  <a:gd name="T32" fmla="*/ 2 w 177"/>
                  <a:gd name="T33" fmla="*/ 5 h 146"/>
                  <a:gd name="T34" fmla="*/ 2 w 177"/>
                  <a:gd name="T35" fmla="*/ 5 h 146"/>
                  <a:gd name="T36" fmla="*/ 3 w 177"/>
                  <a:gd name="T37" fmla="*/ 5 h 146"/>
                  <a:gd name="T38" fmla="*/ 4 w 177"/>
                  <a:gd name="T39" fmla="*/ 5 h 146"/>
                  <a:gd name="T40" fmla="*/ 4 w 177"/>
                  <a:gd name="T41" fmla="*/ 5 h 146"/>
                  <a:gd name="T42" fmla="*/ 5 w 177"/>
                  <a:gd name="T43" fmla="*/ 5 h 146"/>
                  <a:gd name="T44" fmla="*/ 5 w 177"/>
                  <a:gd name="T45" fmla="*/ 5 h 146"/>
                  <a:gd name="T46" fmla="*/ 5 w 177"/>
                  <a:gd name="T47" fmla="*/ 5 h 146"/>
                  <a:gd name="T48" fmla="*/ 6 w 177"/>
                  <a:gd name="T49" fmla="*/ 5 h 146"/>
                  <a:gd name="T50" fmla="*/ 6 w 177"/>
                  <a:gd name="T51" fmla="*/ 5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0" name="Freeform 156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6 w 178"/>
                  <a:gd name="T1" fmla="*/ 0 h 143"/>
                  <a:gd name="T2" fmla="*/ 6 w 178"/>
                  <a:gd name="T3" fmla="*/ 0 h 143"/>
                  <a:gd name="T4" fmla="*/ 6 w 178"/>
                  <a:gd name="T5" fmla="*/ 0 h 143"/>
                  <a:gd name="T6" fmla="*/ 5 w 178"/>
                  <a:gd name="T7" fmla="*/ 0 h 143"/>
                  <a:gd name="T8" fmla="*/ 5 w 178"/>
                  <a:gd name="T9" fmla="*/ 0 h 143"/>
                  <a:gd name="T10" fmla="*/ 5 w 178"/>
                  <a:gd name="T11" fmla="*/ 0 h 143"/>
                  <a:gd name="T12" fmla="*/ 3 w 178"/>
                  <a:gd name="T13" fmla="*/ 0 h 143"/>
                  <a:gd name="T14" fmla="*/ 3 w 178"/>
                  <a:gd name="T15" fmla="*/ 0 h 143"/>
                  <a:gd name="T16" fmla="*/ 3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1 h 143"/>
                  <a:gd name="T28" fmla="*/ 1 w 178"/>
                  <a:gd name="T29" fmla="*/ 1 h 143"/>
                  <a:gd name="T30" fmla="*/ 0 w 178"/>
                  <a:gd name="T31" fmla="*/ 2 h 143"/>
                  <a:gd name="T32" fmla="*/ 1 w 178"/>
                  <a:gd name="T33" fmla="*/ 2 h 143"/>
                  <a:gd name="T34" fmla="*/ 1 w 178"/>
                  <a:gd name="T35" fmla="*/ 3 h 143"/>
                  <a:gd name="T36" fmla="*/ 1 w 178"/>
                  <a:gd name="T37" fmla="*/ 4 h 143"/>
                  <a:gd name="T38" fmla="*/ 3 w 178"/>
                  <a:gd name="T39" fmla="*/ 4 h 143"/>
                  <a:gd name="T40" fmla="*/ 3 w 178"/>
                  <a:gd name="T41" fmla="*/ 4 h 143"/>
                  <a:gd name="T42" fmla="*/ 3 w 178"/>
                  <a:gd name="T43" fmla="*/ 3 h 143"/>
                  <a:gd name="T44" fmla="*/ 5 w 178"/>
                  <a:gd name="T45" fmla="*/ 2 h 143"/>
                  <a:gd name="T46" fmla="*/ 6 w 178"/>
                  <a:gd name="T47" fmla="*/ 1 h 143"/>
                  <a:gd name="T48" fmla="*/ 6 w 178"/>
                  <a:gd name="T49" fmla="*/ 1 h 143"/>
                  <a:gd name="T50" fmla="*/ 6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1" name="Freeform 157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2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1 h 181"/>
                  <a:gd name="T10" fmla="*/ 1 w 132"/>
                  <a:gd name="T11" fmla="*/ 2 h 181"/>
                  <a:gd name="T12" fmla="*/ 0 w 132"/>
                  <a:gd name="T13" fmla="*/ 3 h 181"/>
                  <a:gd name="T14" fmla="*/ 1 w 132"/>
                  <a:gd name="T15" fmla="*/ 4 h 181"/>
                  <a:gd name="T16" fmla="*/ 1 w 132"/>
                  <a:gd name="T17" fmla="*/ 5 h 181"/>
                  <a:gd name="T18" fmla="*/ 2 w 132"/>
                  <a:gd name="T19" fmla="*/ 5 h 181"/>
                  <a:gd name="T20" fmla="*/ 3 w 132"/>
                  <a:gd name="T21" fmla="*/ 5 h 181"/>
                  <a:gd name="T22" fmla="*/ 3 w 132"/>
                  <a:gd name="T23" fmla="*/ 4 h 181"/>
                  <a:gd name="T24" fmla="*/ 4 w 132"/>
                  <a:gd name="T25" fmla="*/ 3 h 181"/>
                  <a:gd name="T26" fmla="*/ 3 w 132"/>
                  <a:gd name="T27" fmla="*/ 2 h 181"/>
                  <a:gd name="T28" fmla="*/ 3 w 132"/>
                  <a:gd name="T29" fmla="*/ 1 h 181"/>
                  <a:gd name="T30" fmla="*/ 3 w 132"/>
                  <a:gd name="T31" fmla="*/ 0 h 181"/>
                  <a:gd name="T32" fmla="*/ 2 w 132"/>
                  <a:gd name="T33" fmla="*/ 0 h 181"/>
                  <a:gd name="T34" fmla="*/ 2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2" name="Freeform 158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1 w 177"/>
                  <a:gd name="T9" fmla="*/ 2 h 144"/>
                  <a:gd name="T10" fmla="*/ 1 w 177"/>
                  <a:gd name="T11" fmla="*/ 3 h 144"/>
                  <a:gd name="T12" fmla="*/ 2 w 177"/>
                  <a:gd name="T13" fmla="*/ 5 h 144"/>
                  <a:gd name="T14" fmla="*/ 3 w 177"/>
                  <a:gd name="T15" fmla="*/ 5 h 144"/>
                  <a:gd name="T16" fmla="*/ 4 w 177"/>
                  <a:gd name="T17" fmla="*/ 5 h 144"/>
                  <a:gd name="T18" fmla="*/ 5 w 177"/>
                  <a:gd name="T19" fmla="*/ 3 h 144"/>
                  <a:gd name="T20" fmla="*/ 5 w 177"/>
                  <a:gd name="T21" fmla="*/ 2 h 144"/>
                  <a:gd name="T22" fmla="*/ 5 w 177"/>
                  <a:gd name="T23" fmla="*/ 2 h 144"/>
                  <a:gd name="T24" fmla="*/ 5 w 177"/>
                  <a:gd name="T25" fmla="*/ 1 h 144"/>
                  <a:gd name="T26" fmla="*/ 5 w 177"/>
                  <a:gd name="T27" fmla="*/ 1 h 144"/>
                  <a:gd name="T28" fmla="*/ 5 w 177"/>
                  <a:gd name="T29" fmla="*/ 1 h 144"/>
                  <a:gd name="T30" fmla="*/ 4 w 177"/>
                  <a:gd name="T31" fmla="*/ 1 h 144"/>
                  <a:gd name="T32" fmla="*/ 4 w 177"/>
                  <a:gd name="T33" fmla="*/ 1 h 144"/>
                  <a:gd name="T34" fmla="*/ 3 w 177"/>
                  <a:gd name="T35" fmla="*/ 1 h 144"/>
                  <a:gd name="T36" fmla="*/ 3 w 177"/>
                  <a:gd name="T37" fmla="*/ 1 h 144"/>
                  <a:gd name="T38" fmla="*/ 2 w 177"/>
                  <a:gd name="T39" fmla="*/ 1 h 144"/>
                  <a:gd name="T40" fmla="*/ 1 w 177"/>
                  <a:gd name="T41" fmla="*/ 1 h 144"/>
                  <a:gd name="T42" fmla="*/ 1 w 177"/>
                  <a:gd name="T43" fmla="*/ 0 h 144"/>
                  <a:gd name="T44" fmla="*/ 1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3" name="Freeform 159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4 h 143"/>
                  <a:gd name="T2" fmla="*/ 1 w 180"/>
                  <a:gd name="T3" fmla="*/ 5 h 143"/>
                  <a:gd name="T4" fmla="*/ 1 w 180"/>
                  <a:gd name="T5" fmla="*/ 5 h 143"/>
                  <a:gd name="T6" fmla="*/ 1 w 180"/>
                  <a:gd name="T7" fmla="*/ 5 h 143"/>
                  <a:gd name="T8" fmla="*/ 1 w 180"/>
                  <a:gd name="T9" fmla="*/ 5 h 143"/>
                  <a:gd name="T10" fmla="*/ 1 w 180"/>
                  <a:gd name="T11" fmla="*/ 5 h 143"/>
                  <a:gd name="T12" fmla="*/ 1 w 180"/>
                  <a:gd name="T13" fmla="*/ 5 h 143"/>
                  <a:gd name="T14" fmla="*/ 3 w 180"/>
                  <a:gd name="T15" fmla="*/ 5 h 143"/>
                  <a:gd name="T16" fmla="*/ 3 w 180"/>
                  <a:gd name="T17" fmla="*/ 5 h 143"/>
                  <a:gd name="T18" fmla="*/ 3 w 180"/>
                  <a:gd name="T19" fmla="*/ 5 h 143"/>
                  <a:gd name="T20" fmla="*/ 5 w 180"/>
                  <a:gd name="T21" fmla="*/ 5 h 143"/>
                  <a:gd name="T22" fmla="*/ 5 w 180"/>
                  <a:gd name="T23" fmla="*/ 4 h 143"/>
                  <a:gd name="T24" fmla="*/ 6 w 180"/>
                  <a:gd name="T25" fmla="*/ 4 h 143"/>
                  <a:gd name="T26" fmla="*/ 6 w 180"/>
                  <a:gd name="T27" fmla="*/ 4 h 143"/>
                  <a:gd name="T28" fmla="*/ 6 w 180"/>
                  <a:gd name="T29" fmla="*/ 3 h 143"/>
                  <a:gd name="T30" fmla="*/ 6 w 180"/>
                  <a:gd name="T31" fmla="*/ 3 h 143"/>
                  <a:gd name="T32" fmla="*/ 6 w 180"/>
                  <a:gd name="T33" fmla="*/ 2 h 143"/>
                  <a:gd name="T34" fmla="*/ 6 w 180"/>
                  <a:gd name="T35" fmla="*/ 2 h 143"/>
                  <a:gd name="T36" fmla="*/ 5 w 180"/>
                  <a:gd name="T37" fmla="*/ 1 h 143"/>
                  <a:gd name="T38" fmla="*/ 3 w 180"/>
                  <a:gd name="T39" fmla="*/ 0 h 143"/>
                  <a:gd name="T40" fmla="*/ 3 w 180"/>
                  <a:gd name="T41" fmla="*/ 1 h 143"/>
                  <a:gd name="T42" fmla="*/ 1 w 180"/>
                  <a:gd name="T43" fmla="*/ 1 h 143"/>
                  <a:gd name="T44" fmla="*/ 1 w 180"/>
                  <a:gd name="T45" fmla="*/ 2 h 143"/>
                  <a:gd name="T46" fmla="*/ 1 w 180"/>
                  <a:gd name="T47" fmla="*/ 3 h 143"/>
                  <a:gd name="T48" fmla="*/ 1 w 180"/>
                  <a:gd name="T49" fmla="*/ 4 h 143"/>
                  <a:gd name="T50" fmla="*/ 0 w 180"/>
                  <a:gd name="T51" fmla="*/ 4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4" name="Freeform 160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5" name="Freeform 161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3 h 73"/>
                  <a:gd name="T2" fmla="*/ 1 w 52"/>
                  <a:gd name="T3" fmla="*/ 3 h 73"/>
                  <a:gd name="T4" fmla="*/ 2 w 52"/>
                  <a:gd name="T5" fmla="*/ 3 h 73"/>
                  <a:gd name="T6" fmla="*/ 2 w 52"/>
                  <a:gd name="T7" fmla="*/ 2 h 73"/>
                  <a:gd name="T8" fmla="*/ 2 w 52"/>
                  <a:gd name="T9" fmla="*/ 2 h 73"/>
                  <a:gd name="T10" fmla="*/ 2 w 52"/>
                  <a:gd name="T11" fmla="*/ 2 h 73"/>
                  <a:gd name="T12" fmla="*/ 2 w 52"/>
                  <a:gd name="T13" fmla="*/ 1 h 73"/>
                  <a:gd name="T14" fmla="*/ 2 w 52"/>
                  <a:gd name="T15" fmla="*/ 1 h 73"/>
                  <a:gd name="T16" fmla="*/ 2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2 h 73"/>
                  <a:gd name="T28" fmla="*/ 1 w 52"/>
                  <a:gd name="T29" fmla="*/ 2 h 73"/>
                  <a:gd name="T30" fmla="*/ 1 w 52"/>
                  <a:gd name="T31" fmla="*/ 2 h 73"/>
                  <a:gd name="T32" fmla="*/ 1 w 52"/>
                  <a:gd name="T33" fmla="*/ 3 h 73"/>
                  <a:gd name="T34" fmla="*/ 1 w 52"/>
                  <a:gd name="T35" fmla="*/ 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6" name="Freeform 162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3 h 73"/>
                  <a:gd name="T2" fmla="*/ 1 w 52"/>
                  <a:gd name="T3" fmla="*/ 3 h 73"/>
                  <a:gd name="T4" fmla="*/ 2 w 52"/>
                  <a:gd name="T5" fmla="*/ 3 h 73"/>
                  <a:gd name="T6" fmla="*/ 2 w 52"/>
                  <a:gd name="T7" fmla="*/ 2 h 73"/>
                  <a:gd name="T8" fmla="*/ 2 w 52"/>
                  <a:gd name="T9" fmla="*/ 2 h 73"/>
                  <a:gd name="T10" fmla="*/ 2 w 52"/>
                  <a:gd name="T11" fmla="*/ 2 h 73"/>
                  <a:gd name="T12" fmla="*/ 2 w 52"/>
                  <a:gd name="T13" fmla="*/ 1 h 73"/>
                  <a:gd name="T14" fmla="*/ 2 w 52"/>
                  <a:gd name="T15" fmla="*/ 1 h 73"/>
                  <a:gd name="T16" fmla="*/ 2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2 h 73"/>
                  <a:gd name="T28" fmla="*/ 1 w 52"/>
                  <a:gd name="T29" fmla="*/ 2 h 73"/>
                  <a:gd name="T30" fmla="*/ 1 w 52"/>
                  <a:gd name="T31" fmla="*/ 2 h 73"/>
                  <a:gd name="T32" fmla="*/ 1 w 52"/>
                  <a:gd name="T33" fmla="*/ 3 h 73"/>
                  <a:gd name="T34" fmla="*/ 1 w 52"/>
                  <a:gd name="T35" fmla="*/ 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7" name="Freeform 163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3 w 71"/>
                  <a:gd name="T1" fmla="*/ 2 h 58"/>
                  <a:gd name="T2" fmla="*/ 3 w 71"/>
                  <a:gd name="T3" fmla="*/ 2 h 58"/>
                  <a:gd name="T4" fmla="*/ 3 w 71"/>
                  <a:gd name="T5" fmla="*/ 2 h 58"/>
                  <a:gd name="T6" fmla="*/ 2 w 71"/>
                  <a:gd name="T7" fmla="*/ 2 h 58"/>
                  <a:gd name="T8" fmla="*/ 2 w 71"/>
                  <a:gd name="T9" fmla="*/ 1 h 58"/>
                  <a:gd name="T10" fmla="*/ 2 w 71"/>
                  <a:gd name="T11" fmla="*/ 1 h 58"/>
                  <a:gd name="T12" fmla="*/ 2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2 h 58"/>
                  <a:gd name="T22" fmla="*/ 1 w 71"/>
                  <a:gd name="T23" fmla="*/ 2 h 58"/>
                  <a:gd name="T24" fmla="*/ 1 w 71"/>
                  <a:gd name="T25" fmla="*/ 2 h 58"/>
                  <a:gd name="T26" fmla="*/ 1 w 71"/>
                  <a:gd name="T27" fmla="*/ 2 h 58"/>
                  <a:gd name="T28" fmla="*/ 2 w 71"/>
                  <a:gd name="T29" fmla="*/ 2 h 58"/>
                  <a:gd name="T30" fmla="*/ 2 w 71"/>
                  <a:gd name="T31" fmla="*/ 2 h 58"/>
                  <a:gd name="T32" fmla="*/ 2 w 71"/>
                  <a:gd name="T33" fmla="*/ 2 h 58"/>
                  <a:gd name="T34" fmla="*/ 3 w 71"/>
                  <a:gd name="T35" fmla="*/ 2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8" name="Freeform 164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3 w 71"/>
                  <a:gd name="T1" fmla="*/ 0 h 57"/>
                  <a:gd name="T2" fmla="*/ 3 w 71"/>
                  <a:gd name="T3" fmla="*/ 0 h 57"/>
                  <a:gd name="T4" fmla="*/ 2 w 71"/>
                  <a:gd name="T5" fmla="*/ 0 h 57"/>
                  <a:gd name="T6" fmla="*/ 2 w 71"/>
                  <a:gd name="T7" fmla="*/ 0 h 57"/>
                  <a:gd name="T8" fmla="*/ 2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1 h 57"/>
                  <a:gd name="T20" fmla="*/ 1 w 71"/>
                  <a:gd name="T21" fmla="*/ 1 h 57"/>
                  <a:gd name="T22" fmla="*/ 1 w 71"/>
                  <a:gd name="T23" fmla="*/ 1 h 57"/>
                  <a:gd name="T24" fmla="*/ 2 w 71"/>
                  <a:gd name="T25" fmla="*/ 1 h 57"/>
                  <a:gd name="T26" fmla="*/ 2 w 71"/>
                  <a:gd name="T27" fmla="*/ 1 h 57"/>
                  <a:gd name="T28" fmla="*/ 2 w 71"/>
                  <a:gd name="T29" fmla="*/ 1 h 57"/>
                  <a:gd name="T30" fmla="*/ 2 w 71"/>
                  <a:gd name="T31" fmla="*/ 0 h 57"/>
                  <a:gd name="T32" fmla="*/ 3 w 71"/>
                  <a:gd name="T33" fmla="*/ 0 h 57"/>
                  <a:gd name="T34" fmla="*/ 3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9" name="Freeform 165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1 h 73"/>
                  <a:gd name="T12" fmla="*/ 0 w 52"/>
                  <a:gd name="T13" fmla="*/ 1 h 73"/>
                  <a:gd name="T14" fmla="*/ 1 w 52"/>
                  <a:gd name="T15" fmla="*/ 1 h 73"/>
                  <a:gd name="T16" fmla="*/ 1 w 52"/>
                  <a:gd name="T17" fmla="*/ 2 h 73"/>
                  <a:gd name="T18" fmla="*/ 1 w 52"/>
                  <a:gd name="T19" fmla="*/ 2 h 73"/>
                  <a:gd name="T20" fmla="*/ 2 w 52"/>
                  <a:gd name="T21" fmla="*/ 2 h 73"/>
                  <a:gd name="T22" fmla="*/ 2 w 52"/>
                  <a:gd name="T23" fmla="*/ 1 h 73"/>
                  <a:gd name="T24" fmla="*/ 2 w 52"/>
                  <a:gd name="T25" fmla="*/ 1 h 73"/>
                  <a:gd name="T26" fmla="*/ 2 w 52"/>
                  <a:gd name="T27" fmla="*/ 1 h 73"/>
                  <a:gd name="T28" fmla="*/ 2 w 52"/>
                  <a:gd name="T29" fmla="*/ 0 h 73"/>
                  <a:gd name="T30" fmla="*/ 2 w 52"/>
                  <a:gd name="T31" fmla="*/ 0 h 73"/>
                  <a:gd name="T32" fmla="*/ 2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0" name="Freeform 166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1 h 57"/>
                  <a:gd name="T10" fmla="*/ 1 w 71"/>
                  <a:gd name="T11" fmla="*/ 1 h 57"/>
                  <a:gd name="T12" fmla="*/ 1 w 71"/>
                  <a:gd name="T13" fmla="*/ 1 h 57"/>
                  <a:gd name="T14" fmla="*/ 2 w 71"/>
                  <a:gd name="T15" fmla="*/ 1 h 57"/>
                  <a:gd name="T16" fmla="*/ 2 w 71"/>
                  <a:gd name="T17" fmla="*/ 1 h 57"/>
                  <a:gd name="T18" fmla="*/ 3 w 71"/>
                  <a:gd name="T19" fmla="*/ 1 h 57"/>
                  <a:gd name="T20" fmla="*/ 3 w 71"/>
                  <a:gd name="T21" fmla="*/ 0 h 57"/>
                  <a:gd name="T22" fmla="*/ 3 w 71"/>
                  <a:gd name="T23" fmla="*/ 0 h 57"/>
                  <a:gd name="T24" fmla="*/ 2 w 71"/>
                  <a:gd name="T25" fmla="*/ 0 h 57"/>
                  <a:gd name="T26" fmla="*/ 2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1" name="Freeform 167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1 h 57"/>
                  <a:gd name="T2" fmla="*/ 1 w 71"/>
                  <a:gd name="T3" fmla="*/ 1 h 57"/>
                  <a:gd name="T4" fmla="*/ 1 w 71"/>
                  <a:gd name="T5" fmla="*/ 1 h 57"/>
                  <a:gd name="T6" fmla="*/ 1 w 71"/>
                  <a:gd name="T7" fmla="*/ 1 h 57"/>
                  <a:gd name="T8" fmla="*/ 1 w 71"/>
                  <a:gd name="T9" fmla="*/ 1 h 57"/>
                  <a:gd name="T10" fmla="*/ 2 w 71"/>
                  <a:gd name="T11" fmla="*/ 1 h 57"/>
                  <a:gd name="T12" fmla="*/ 2 w 71"/>
                  <a:gd name="T13" fmla="*/ 1 h 57"/>
                  <a:gd name="T14" fmla="*/ 3 w 71"/>
                  <a:gd name="T15" fmla="*/ 1 h 57"/>
                  <a:gd name="T16" fmla="*/ 3 w 71"/>
                  <a:gd name="T17" fmla="*/ 1 h 57"/>
                  <a:gd name="T18" fmla="*/ 3 w 71"/>
                  <a:gd name="T19" fmla="*/ 0 h 57"/>
                  <a:gd name="T20" fmla="*/ 2 w 71"/>
                  <a:gd name="T21" fmla="*/ 0 h 57"/>
                  <a:gd name="T22" fmla="*/ 2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1 h 57"/>
                  <a:gd name="T32" fmla="*/ 1 w 71"/>
                  <a:gd name="T33" fmla="*/ 1 h 57"/>
                  <a:gd name="T34" fmla="*/ 0 w 71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2" name="Freeform 168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3" name="Freeform 169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2 h 73"/>
                  <a:gd name="T2" fmla="*/ 1 w 53"/>
                  <a:gd name="T3" fmla="*/ 2 h 73"/>
                  <a:gd name="T4" fmla="*/ 1 w 53"/>
                  <a:gd name="T5" fmla="*/ 2 h 73"/>
                  <a:gd name="T6" fmla="*/ 1 w 53"/>
                  <a:gd name="T7" fmla="*/ 1 h 73"/>
                  <a:gd name="T8" fmla="*/ 1 w 53"/>
                  <a:gd name="T9" fmla="*/ 1 h 73"/>
                  <a:gd name="T10" fmla="*/ 1 w 53"/>
                  <a:gd name="T11" fmla="*/ 1 h 73"/>
                  <a:gd name="T12" fmla="*/ 1 w 53"/>
                  <a:gd name="T13" fmla="*/ 0 h 73"/>
                  <a:gd name="T14" fmla="*/ 1 w 53"/>
                  <a:gd name="T15" fmla="*/ 0 h 73"/>
                  <a:gd name="T16" fmla="*/ 1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1 h 73"/>
                  <a:gd name="T28" fmla="*/ 0 w 53"/>
                  <a:gd name="T29" fmla="*/ 1 h 73"/>
                  <a:gd name="T30" fmla="*/ 0 w 53"/>
                  <a:gd name="T31" fmla="*/ 1 h 73"/>
                  <a:gd name="T32" fmla="*/ 0 w 53"/>
                  <a:gd name="T33" fmla="*/ 2 h 73"/>
                  <a:gd name="T34" fmla="*/ 0 w 53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4" name="Freeform 170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2 h 73"/>
                  <a:gd name="T2" fmla="*/ 1 w 53"/>
                  <a:gd name="T3" fmla="*/ 2 h 73"/>
                  <a:gd name="T4" fmla="*/ 1 w 53"/>
                  <a:gd name="T5" fmla="*/ 2 h 73"/>
                  <a:gd name="T6" fmla="*/ 1 w 53"/>
                  <a:gd name="T7" fmla="*/ 1 h 73"/>
                  <a:gd name="T8" fmla="*/ 1 w 53"/>
                  <a:gd name="T9" fmla="*/ 1 h 73"/>
                  <a:gd name="T10" fmla="*/ 1 w 53"/>
                  <a:gd name="T11" fmla="*/ 1 h 73"/>
                  <a:gd name="T12" fmla="*/ 1 w 53"/>
                  <a:gd name="T13" fmla="*/ 0 h 73"/>
                  <a:gd name="T14" fmla="*/ 1 w 53"/>
                  <a:gd name="T15" fmla="*/ 0 h 73"/>
                  <a:gd name="T16" fmla="*/ 1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1 h 73"/>
                  <a:gd name="T28" fmla="*/ 0 w 53"/>
                  <a:gd name="T29" fmla="*/ 1 h 73"/>
                  <a:gd name="T30" fmla="*/ 0 w 53"/>
                  <a:gd name="T31" fmla="*/ 1 h 73"/>
                  <a:gd name="T32" fmla="*/ 0 w 53"/>
                  <a:gd name="T33" fmla="*/ 2 h 73"/>
                  <a:gd name="T34" fmla="*/ 0 w 53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5" name="Freeform 171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3 w 71"/>
                  <a:gd name="T1" fmla="*/ 2 h 58"/>
                  <a:gd name="T2" fmla="*/ 3 w 71"/>
                  <a:gd name="T3" fmla="*/ 2 h 58"/>
                  <a:gd name="T4" fmla="*/ 3 w 71"/>
                  <a:gd name="T5" fmla="*/ 2 h 58"/>
                  <a:gd name="T6" fmla="*/ 2 w 71"/>
                  <a:gd name="T7" fmla="*/ 2 h 58"/>
                  <a:gd name="T8" fmla="*/ 2 w 71"/>
                  <a:gd name="T9" fmla="*/ 1 h 58"/>
                  <a:gd name="T10" fmla="*/ 2 w 71"/>
                  <a:gd name="T11" fmla="*/ 1 h 58"/>
                  <a:gd name="T12" fmla="*/ 2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2 h 58"/>
                  <a:gd name="T24" fmla="*/ 1 w 71"/>
                  <a:gd name="T25" fmla="*/ 2 h 58"/>
                  <a:gd name="T26" fmla="*/ 1 w 71"/>
                  <a:gd name="T27" fmla="*/ 2 h 58"/>
                  <a:gd name="T28" fmla="*/ 2 w 71"/>
                  <a:gd name="T29" fmla="*/ 2 h 58"/>
                  <a:gd name="T30" fmla="*/ 2 w 71"/>
                  <a:gd name="T31" fmla="*/ 2 h 58"/>
                  <a:gd name="T32" fmla="*/ 2 w 71"/>
                  <a:gd name="T33" fmla="*/ 2 h 58"/>
                  <a:gd name="T34" fmla="*/ 3 w 71"/>
                  <a:gd name="T35" fmla="*/ 2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6" name="Freeform 172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3 w 72"/>
                  <a:gd name="T1" fmla="*/ 1 h 56"/>
                  <a:gd name="T2" fmla="*/ 3 w 72"/>
                  <a:gd name="T3" fmla="*/ 0 h 56"/>
                  <a:gd name="T4" fmla="*/ 2 w 72"/>
                  <a:gd name="T5" fmla="*/ 0 h 56"/>
                  <a:gd name="T6" fmla="*/ 2 w 72"/>
                  <a:gd name="T7" fmla="*/ 0 h 56"/>
                  <a:gd name="T8" fmla="*/ 2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2 h 56"/>
                  <a:gd name="T20" fmla="*/ 1 w 72"/>
                  <a:gd name="T21" fmla="*/ 2 h 56"/>
                  <a:gd name="T22" fmla="*/ 1 w 72"/>
                  <a:gd name="T23" fmla="*/ 2 h 56"/>
                  <a:gd name="T24" fmla="*/ 2 w 72"/>
                  <a:gd name="T25" fmla="*/ 2 h 56"/>
                  <a:gd name="T26" fmla="*/ 2 w 72"/>
                  <a:gd name="T27" fmla="*/ 2 h 56"/>
                  <a:gd name="T28" fmla="*/ 2 w 72"/>
                  <a:gd name="T29" fmla="*/ 2 h 56"/>
                  <a:gd name="T30" fmla="*/ 3 w 72"/>
                  <a:gd name="T31" fmla="*/ 1 h 56"/>
                  <a:gd name="T32" fmla="*/ 3 w 72"/>
                  <a:gd name="T33" fmla="*/ 1 h 56"/>
                  <a:gd name="T34" fmla="*/ 3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7" name="Freeform 173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1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2 h 72"/>
                  <a:gd name="T12" fmla="*/ 0 w 53"/>
                  <a:gd name="T13" fmla="*/ 2 h 72"/>
                  <a:gd name="T14" fmla="*/ 0 w 53"/>
                  <a:gd name="T15" fmla="*/ 2 h 72"/>
                  <a:gd name="T16" fmla="*/ 0 w 53"/>
                  <a:gd name="T17" fmla="*/ 3 h 72"/>
                  <a:gd name="T18" fmla="*/ 0 w 53"/>
                  <a:gd name="T19" fmla="*/ 3 h 72"/>
                  <a:gd name="T20" fmla="*/ 1 w 53"/>
                  <a:gd name="T21" fmla="*/ 3 h 72"/>
                  <a:gd name="T22" fmla="*/ 1 w 53"/>
                  <a:gd name="T23" fmla="*/ 2 h 72"/>
                  <a:gd name="T24" fmla="*/ 1 w 53"/>
                  <a:gd name="T25" fmla="*/ 2 h 72"/>
                  <a:gd name="T26" fmla="*/ 1 w 53"/>
                  <a:gd name="T27" fmla="*/ 2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8" name="Freeform 174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2 h 56"/>
                  <a:gd name="T10" fmla="*/ 1 w 71"/>
                  <a:gd name="T11" fmla="*/ 2 h 56"/>
                  <a:gd name="T12" fmla="*/ 1 w 71"/>
                  <a:gd name="T13" fmla="*/ 2 h 56"/>
                  <a:gd name="T14" fmla="*/ 2 w 71"/>
                  <a:gd name="T15" fmla="*/ 2 h 56"/>
                  <a:gd name="T16" fmla="*/ 2 w 71"/>
                  <a:gd name="T17" fmla="*/ 2 h 56"/>
                  <a:gd name="T18" fmla="*/ 3 w 71"/>
                  <a:gd name="T19" fmla="*/ 2 h 56"/>
                  <a:gd name="T20" fmla="*/ 3 w 71"/>
                  <a:gd name="T21" fmla="*/ 1 h 56"/>
                  <a:gd name="T22" fmla="*/ 3 w 71"/>
                  <a:gd name="T23" fmla="*/ 1 h 56"/>
                  <a:gd name="T24" fmla="*/ 2 w 71"/>
                  <a:gd name="T25" fmla="*/ 1 h 56"/>
                  <a:gd name="T26" fmla="*/ 2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9" name="Freeform 175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1 h 57"/>
                  <a:gd name="T2" fmla="*/ 1 w 72"/>
                  <a:gd name="T3" fmla="*/ 1 h 57"/>
                  <a:gd name="T4" fmla="*/ 1 w 72"/>
                  <a:gd name="T5" fmla="*/ 1 h 57"/>
                  <a:gd name="T6" fmla="*/ 1 w 72"/>
                  <a:gd name="T7" fmla="*/ 1 h 57"/>
                  <a:gd name="T8" fmla="*/ 1 w 72"/>
                  <a:gd name="T9" fmla="*/ 1 h 57"/>
                  <a:gd name="T10" fmla="*/ 2 w 72"/>
                  <a:gd name="T11" fmla="*/ 1 h 57"/>
                  <a:gd name="T12" fmla="*/ 2 w 72"/>
                  <a:gd name="T13" fmla="*/ 1 h 57"/>
                  <a:gd name="T14" fmla="*/ 3 w 72"/>
                  <a:gd name="T15" fmla="*/ 1 h 57"/>
                  <a:gd name="T16" fmla="*/ 3 w 72"/>
                  <a:gd name="T17" fmla="*/ 0 h 57"/>
                  <a:gd name="T18" fmla="*/ 3 w 72"/>
                  <a:gd name="T19" fmla="*/ 0 h 57"/>
                  <a:gd name="T20" fmla="*/ 2 w 72"/>
                  <a:gd name="T21" fmla="*/ 0 h 57"/>
                  <a:gd name="T22" fmla="*/ 2 w 72"/>
                  <a:gd name="T23" fmla="*/ 0 h 57"/>
                  <a:gd name="T24" fmla="*/ 2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1 h 57"/>
                  <a:gd name="T32" fmla="*/ 1 w 72"/>
                  <a:gd name="T33" fmla="*/ 1 h 57"/>
                  <a:gd name="T34" fmla="*/ 0 w 72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0" name="Freeform 176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1" name="Freeform 177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2 h 73"/>
                  <a:gd name="T2" fmla="*/ 1 w 52"/>
                  <a:gd name="T3" fmla="*/ 2 h 73"/>
                  <a:gd name="T4" fmla="*/ 2 w 52"/>
                  <a:gd name="T5" fmla="*/ 2 h 73"/>
                  <a:gd name="T6" fmla="*/ 2 w 52"/>
                  <a:gd name="T7" fmla="*/ 1 h 73"/>
                  <a:gd name="T8" fmla="*/ 2 w 52"/>
                  <a:gd name="T9" fmla="*/ 1 h 73"/>
                  <a:gd name="T10" fmla="*/ 2 w 52"/>
                  <a:gd name="T11" fmla="*/ 1 h 73"/>
                  <a:gd name="T12" fmla="*/ 2 w 52"/>
                  <a:gd name="T13" fmla="*/ 0 h 73"/>
                  <a:gd name="T14" fmla="*/ 2 w 52"/>
                  <a:gd name="T15" fmla="*/ 0 h 73"/>
                  <a:gd name="T16" fmla="*/ 2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2 h 73"/>
                  <a:gd name="T34" fmla="*/ 1 w 52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2" name="Freeform 178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2 h 73"/>
                  <a:gd name="T2" fmla="*/ 1 w 52"/>
                  <a:gd name="T3" fmla="*/ 2 h 73"/>
                  <a:gd name="T4" fmla="*/ 2 w 52"/>
                  <a:gd name="T5" fmla="*/ 2 h 73"/>
                  <a:gd name="T6" fmla="*/ 2 w 52"/>
                  <a:gd name="T7" fmla="*/ 1 h 73"/>
                  <a:gd name="T8" fmla="*/ 2 w 52"/>
                  <a:gd name="T9" fmla="*/ 1 h 73"/>
                  <a:gd name="T10" fmla="*/ 2 w 52"/>
                  <a:gd name="T11" fmla="*/ 1 h 73"/>
                  <a:gd name="T12" fmla="*/ 2 w 52"/>
                  <a:gd name="T13" fmla="*/ 0 h 73"/>
                  <a:gd name="T14" fmla="*/ 2 w 52"/>
                  <a:gd name="T15" fmla="*/ 0 h 73"/>
                  <a:gd name="T16" fmla="*/ 2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2 h 73"/>
                  <a:gd name="T34" fmla="*/ 1 w 52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3" name="Freeform 179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2 w 72"/>
                  <a:gd name="T1" fmla="*/ 1 h 58"/>
                  <a:gd name="T2" fmla="*/ 2 w 72"/>
                  <a:gd name="T3" fmla="*/ 1 h 58"/>
                  <a:gd name="T4" fmla="*/ 2 w 72"/>
                  <a:gd name="T5" fmla="*/ 1 h 58"/>
                  <a:gd name="T6" fmla="*/ 2 w 72"/>
                  <a:gd name="T7" fmla="*/ 1 h 58"/>
                  <a:gd name="T8" fmla="*/ 1 w 72"/>
                  <a:gd name="T9" fmla="*/ 0 h 58"/>
                  <a:gd name="T10" fmla="*/ 1 w 72"/>
                  <a:gd name="T11" fmla="*/ 0 h 58"/>
                  <a:gd name="T12" fmla="*/ 1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1 h 58"/>
                  <a:gd name="T24" fmla="*/ 0 w 72"/>
                  <a:gd name="T25" fmla="*/ 1 h 58"/>
                  <a:gd name="T26" fmla="*/ 0 w 72"/>
                  <a:gd name="T27" fmla="*/ 1 h 58"/>
                  <a:gd name="T28" fmla="*/ 1 w 72"/>
                  <a:gd name="T29" fmla="*/ 1 h 58"/>
                  <a:gd name="T30" fmla="*/ 1 w 72"/>
                  <a:gd name="T31" fmla="*/ 1 h 58"/>
                  <a:gd name="T32" fmla="*/ 1 w 72"/>
                  <a:gd name="T33" fmla="*/ 1 h 58"/>
                  <a:gd name="T34" fmla="*/ 2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4" name="Freeform 180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2 w 72"/>
                  <a:gd name="T1" fmla="*/ 1 h 56"/>
                  <a:gd name="T2" fmla="*/ 2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2 h 56"/>
                  <a:gd name="T20" fmla="*/ 0 w 72"/>
                  <a:gd name="T21" fmla="*/ 2 h 56"/>
                  <a:gd name="T22" fmla="*/ 0 w 72"/>
                  <a:gd name="T23" fmla="*/ 2 h 56"/>
                  <a:gd name="T24" fmla="*/ 1 w 72"/>
                  <a:gd name="T25" fmla="*/ 2 h 56"/>
                  <a:gd name="T26" fmla="*/ 1 w 72"/>
                  <a:gd name="T27" fmla="*/ 2 h 56"/>
                  <a:gd name="T28" fmla="*/ 1 w 72"/>
                  <a:gd name="T29" fmla="*/ 2 h 56"/>
                  <a:gd name="T30" fmla="*/ 2 w 72"/>
                  <a:gd name="T31" fmla="*/ 1 h 56"/>
                  <a:gd name="T32" fmla="*/ 2 w 72"/>
                  <a:gd name="T33" fmla="*/ 1 h 56"/>
                  <a:gd name="T34" fmla="*/ 2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5" name="Freeform 181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2 h 72"/>
                  <a:gd name="T12" fmla="*/ 0 w 53"/>
                  <a:gd name="T13" fmla="*/ 2 h 72"/>
                  <a:gd name="T14" fmla="*/ 1 w 53"/>
                  <a:gd name="T15" fmla="*/ 2 h 72"/>
                  <a:gd name="T16" fmla="*/ 1 w 53"/>
                  <a:gd name="T17" fmla="*/ 3 h 72"/>
                  <a:gd name="T18" fmla="*/ 1 w 53"/>
                  <a:gd name="T19" fmla="*/ 3 h 72"/>
                  <a:gd name="T20" fmla="*/ 2 w 53"/>
                  <a:gd name="T21" fmla="*/ 3 h 72"/>
                  <a:gd name="T22" fmla="*/ 2 w 53"/>
                  <a:gd name="T23" fmla="*/ 2 h 72"/>
                  <a:gd name="T24" fmla="*/ 2 w 53"/>
                  <a:gd name="T25" fmla="*/ 2 h 72"/>
                  <a:gd name="T26" fmla="*/ 2 w 53"/>
                  <a:gd name="T27" fmla="*/ 2 h 72"/>
                  <a:gd name="T28" fmla="*/ 2 w 53"/>
                  <a:gd name="T29" fmla="*/ 1 h 72"/>
                  <a:gd name="T30" fmla="*/ 2 w 53"/>
                  <a:gd name="T31" fmla="*/ 1 h 72"/>
                  <a:gd name="T32" fmla="*/ 2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6" name="Freeform 182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2 h 57"/>
                  <a:gd name="T10" fmla="*/ 0 w 72"/>
                  <a:gd name="T11" fmla="*/ 2 h 57"/>
                  <a:gd name="T12" fmla="*/ 1 w 72"/>
                  <a:gd name="T13" fmla="*/ 2 h 57"/>
                  <a:gd name="T14" fmla="*/ 1 w 72"/>
                  <a:gd name="T15" fmla="*/ 2 h 57"/>
                  <a:gd name="T16" fmla="*/ 1 w 72"/>
                  <a:gd name="T17" fmla="*/ 2 h 57"/>
                  <a:gd name="T18" fmla="*/ 2 w 72"/>
                  <a:gd name="T19" fmla="*/ 2 h 57"/>
                  <a:gd name="T20" fmla="*/ 2 w 72"/>
                  <a:gd name="T21" fmla="*/ 1 h 57"/>
                  <a:gd name="T22" fmla="*/ 2 w 72"/>
                  <a:gd name="T23" fmla="*/ 1 h 57"/>
                  <a:gd name="T24" fmla="*/ 1 w 72"/>
                  <a:gd name="T25" fmla="*/ 1 h 57"/>
                  <a:gd name="T26" fmla="*/ 1 w 72"/>
                  <a:gd name="T27" fmla="*/ 1 h 57"/>
                  <a:gd name="T28" fmla="*/ 1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7" name="Freeform 183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2 h 58"/>
                  <a:gd name="T2" fmla="*/ 0 w 72"/>
                  <a:gd name="T3" fmla="*/ 2 h 58"/>
                  <a:gd name="T4" fmla="*/ 0 w 72"/>
                  <a:gd name="T5" fmla="*/ 2 h 58"/>
                  <a:gd name="T6" fmla="*/ 0 w 72"/>
                  <a:gd name="T7" fmla="*/ 2 h 58"/>
                  <a:gd name="T8" fmla="*/ 1 w 72"/>
                  <a:gd name="T9" fmla="*/ 2 h 58"/>
                  <a:gd name="T10" fmla="*/ 1 w 72"/>
                  <a:gd name="T11" fmla="*/ 2 h 58"/>
                  <a:gd name="T12" fmla="*/ 1 w 72"/>
                  <a:gd name="T13" fmla="*/ 2 h 58"/>
                  <a:gd name="T14" fmla="*/ 2 w 72"/>
                  <a:gd name="T15" fmla="*/ 2 h 58"/>
                  <a:gd name="T16" fmla="*/ 2 w 72"/>
                  <a:gd name="T17" fmla="*/ 1 h 58"/>
                  <a:gd name="T18" fmla="*/ 2 w 72"/>
                  <a:gd name="T19" fmla="*/ 1 h 58"/>
                  <a:gd name="T20" fmla="*/ 1 w 72"/>
                  <a:gd name="T21" fmla="*/ 1 h 58"/>
                  <a:gd name="T22" fmla="*/ 1 w 72"/>
                  <a:gd name="T23" fmla="*/ 0 h 58"/>
                  <a:gd name="T24" fmla="*/ 1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2 h 58"/>
                  <a:gd name="T32" fmla="*/ 0 w 72"/>
                  <a:gd name="T33" fmla="*/ 2 h 58"/>
                  <a:gd name="T34" fmla="*/ 0 w 72"/>
                  <a:gd name="T35" fmla="*/ 2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8" name="Freeform 184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5 w 144"/>
                  <a:gd name="T1" fmla="*/ 0 h 167"/>
                  <a:gd name="T2" fmla="*/ 5 w 144"/>
                  <a:gd name="T3" fmla="*/ 1 h 167"/>
                  <a:gd name="T4" fmla="*/ 5 w 144"/>
                  <a:gd name="T5" fmla="*/ 2 h 167"/>
                  <a:gd name="T6" fmla="*/ 5 w 144"/>
                  <a:gd name="T7" fmla="*/ 3 h 167"/>
                  <a:gd name="T8" fmla="*/ 3 w 144"/>
                  <a:gd name="T9" fmla="*/ 4 h 167"/>
                  <a:gd name="T10" fmla="*/ 3 w 144"/>
                  <a:gd name="T11" fmla="*/ 5 h 167"/>
                  <a:gd name="T12" fmla="*/ 2 w 144"/>
                  <a:gd name="T13" fmla="*/ 5 h 167"/>
                  <a:gd name="T14" fmla="*/ 1 w 144"/>
                  <a:gd name="T15" fmla="*/ 6 h 167"/>
                  <a:gd name="T16" fmla="*/ 1 w 144"/>
                  <a:gd name="T17" fmla="*/ 6 h 167"/>
                  <a:gd name="T18" fmla="*/ 1 w 144"/>
                  <a:gd name="T19" fmla="*/ 6 h 167"/>
                  <a:gd name="T20" fmla="*/ 1 w 144"/>
                  <a:gd name="T21" fmla="*/ 5 h 167"/>
                  <a:gd name="T22" fmla="*/ 0 w 144"/>
                  <a:gd name="T23" fmla="*/ 5 h 167"/>
                  <a:gd name="T24" fmla="*/ 1 w 144"/>
                  <a:gd name="T25" fmla="*/ 4 h 167"/>
                  <a:gd name="T26" fmla="*/ 1 w 144"/>
                  <a:gd name="T27" fmla="*/ 4 h 167"/>
                  <a:gd name="T28" fmla="*/ 1 w 144"/>
                  <a:gd name="T29" fmla="*/ 3 h 167"/>
                  <a:gd name="T30" fmla="*/ 1 w 144"/>
                  <a:gd name="T31" fmla="*/ 3 h 167"/>
                  <a:gd name="T32" fmla="*/ 1 w 144"/>
                  <a:gd name="T33" fmla="*/ 3 h 167"/>
                  <a:gd name="T34" fmla="*/ 2 w 144"/>
                  <a:gd name="T35" fmla="*/ 3 h 167"/>
                  <a:gd name="T36" fmla="*/ 2 w 144"/>
                  <a:gd name="T37" fmla="*/ 3 h 167"/>
                  <a:gd name="T38" fmla="*/ 3 w 144"/>
                  <a:gd name="T39" fmla="*/ 2 h 167"/>
                  <a:gd name="T40" fmla="*/ 3 w 144"/>
                  <a:gd name="T41" fmla="*/ 2 h 167"/>
                  <a:gd name="T42" fmla="*/ 5 w 144"/>
                  <a:gd name="T43" fmla="*/ 1 h 167"/>
                  <a:gd name="T44" fmla="*/ 5 w 144"/>
                  <a:gd name="T45" fmla="*/ 1 h 167"/>
                  <a:gd name="T46" fmla="*/ 5 w 144"/>
                  <a:gd name="T47" fmla="*/ 1 h 167"/>
                  <a:gd name="T48" fmla="*/ 5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9" name="Freeform 185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6 w 204"/>
                  <a:gd name="T1" fmla="*/ 0 h 82"/>
                  <a:gd name="T2" fmla="*/ 6 w 204"/>
                  <a:gd name="T3" fmla="*/ 0 h 82"/>
                  <a:gd name="T4" fmla="*/ 6 w 204"/>
                  <a:gd name="T5" fmla="*/ 0 h 82"/>
                  <a:gd name="T6" fmla="*/ 6 w 204"/>
                  <a:gd name="T7" fmla="*/ 0 h 82"/>
                  <a:gd name="T8" fmla="*/ 6 w 204"/>
                  <a:gd name="T9" fmla="*/ 1 h 82"/>
                  <a:gd name="T10" fmla="*/ 5 w 204"/>
                  <a:gd name="T11" fmla="*/ 1 h 82"/>
                  <a:gd name="T12" fmla="*/ 5 w 204"/>
                  <a:gd name="T13" fmla="*/ 1 h 82"/>
                  <a:gd name="T14" fmla="*/ 3 w 204"/>
                  <a:gd name="T15" fmla="*/ 2 h 82"/>
                  <a:gd name="T16" fmla="*/ 3 w 204"/>
                  <a:gd name="T17" fmla="*/ 2 h 82"/>
                  <a:gd name="T18" fmla="*/ 3 w 204"/>
                  <a:gd name="T19" fmla="*/ 2 h 82"/>
                  <a:gd name="T20" fmla="*/ 3 w 204"/>
                  <a:gd name="T21" fmla="*/ 2 h 82"/>
                  <a:gd name="T22" fmla="*/ 3 w 204"/>
                  <a:gd name="T23" fmla="*/ 2 h 82"/>
                  <a:gd name="T24" fmla="*/ 2 w 204"/>
                  <a:gd name="T25" fmla="*/ 2 h 82"/>
                  <a:gd name="T26" fmla="*/ 2 w 204"/>
                  <a:gd name="T27" fmla="*/ 2 h 82"/>
                  <a:gd name="T28" fmla="*/ 2 w 204"/>
                  <a:gd name="T29" fmla="*/ 2 h 82"/>
                  <a:gd name="T30" fmla="*/ 1 w 204"/>
                  <a:gd name="T31" fmla="*/ 2 h 82"/>
                  <a:gd name="T32" fmla="*/ 1 w 204"/>
                  <a:gd name="T33" fmla="*/ 2 h 82"/>
                  <a:gd name="T34" fmla="*/ 1 w 204"/>
                  <a:gd name="T35" fmla="*/ 1 h 82"/>
                  <a:gd name="T36" fmla="*/ 0 w 204"/>
                  <a:gd name="T37" fmla="*/ 1 h 82"/>
                  <a:gd name="T38" fmla="*/ 1 w 204"/>
                  <a:gd name="T39" fmla="*/ 0 h 82"/>
                  <a:gd name="T40" fmla="*/ 1 w 204"/>
                  <a:gd name="T41" fmla="*/ 0 h 82"/>
                  <a:gd name="T42" fmla="*/ 2 w 204"/>
                  <a:gd name="T43" fmla="*/ 0 h 82"/>
                  <a:gd name="T44" fmla="*/ 2 w 204"/>
                  <a:gd name="T45" fmla="*/ 0 h 82"/>
                  <a:gd name="T46" fmla="*/ 3 w 204"/>
                  <a:gd name="T47" fmla="*/ 0 h 82"/>
                  <a:gd name="T48" fmla="*/ 3 w 204"/>
                  <a:gd name="T49" fmla="*/ 0 h 82"/>
                  <a:gd name="T50" fmla="*/ 3 w 204"/>
                  <a:gd name="T51" fmla="*/ 0 h 82"/>
                  <a:gd name="T52" fmla="*/ 3 w 204"/>
                  <a:gd name="T53" fmla="*/ 0 h 82"/>
                  <a:gd name="T54" fmla="*/ 5 w 204"/>
                  <a:gd name="T55" fmla="*/ 0 h 82"/>
                  <a:gd name="T56" fmla="*/ 5 w 204"/>
                  <a:gd name="T57" fmla="*/ 0 h 82"/>
                  <a:gd name="T58" fmla="*/ 6 w 204"/>
                  <a:gd name="T59" fmla="*/ 0 h 82"/>
                  <a:gd name="T60" fmla="*/ 6 w 204"/>
                  <a:gd name="T61" fmla="*/ 0 h 82"/>
                  <a:gd name="T62" fmla="*/ 6 w 204"/>
                  <a:gd name="T63" fmla="*/ 0 h 82"/>
                  <a:gd name="T64" fmla="*/ 6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0" name="Freeform 186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2 h 208"/>
                  <a:gd name="T6" fmla="*/ 3 w 84"/>
                  <a:gd name="T7" fmla="*/ 3 h 208"/>
                  <a:gd name="T8" fmla="*/ 3 w 84"/>
                  <a:gd name="T9" fmla="*/ 3 h 208"/>
                  <a:gd name="T10" fmla="*/ 3 w 84"/>
                  <a:gd name="T11" fmla="*/ 4 h 208"/>
                  <a:gd name="T12" fmla="*/ 3 w 84"/>
                  <a:gd name="T13" fmla="*/ 5 h 208"/>
                  <a:gd name="T14" fmla="*/ 3 w 84"/>
                  <a:gd name="T15" fmla="*/ 6 h 208"/>
                  <a:gd name="T16" fmla="*/ 1 w 84"/>
                  <a:gd name="T17" fmla="*/ 7 h 208"/>
                  <a:gd name="T18" fmla="*/ 1 w 84"/>
                  <a:gd name="T19" fmla="*/ 7 h 208"/>
                  <a:gd name="T20" fmla="*/ 1 w 84"/>
                  <a:gd name="T21" fmla="*/ 7 h 208"/>
                  <a:gd name="T22" fmla="*/ 1 w 84"/>
                  <a:gd name="T23" fmla="*/ 7 h 208"/>
                  <a:gd name="T24" fmla="*/ 1 w 84"/>
                  <a:gd name="T25" fmla="*/ 6 h 208"/>
                  <a:gd name="T26" fmla="*/ 0 w 84"/>
                  <a:gd name="T27" fmla="*/ 6 h 208"/>
                  <a:gd name="T28" fmla="*/ 1 w 84"/>
                  <a:gd name="T29" fmla="*/ 5 h 208"/>
                  <a:gd name="T30" fmla="*/ 1 w 84"/>
                  <a:gd name="T31" fmla="*/ 5 h 208"/>
                  <a:gd name="T32" fmla="*/ 1 w 84"/>
                  <a:gd name="T33" fmla="*/ 3 h 208"/>
                  <a:gd name="T34" fmla="*/ 1 w 84"/>
                  <a:gd name="T35" fmla="*/ 3 h 208"/>
                  <a:gd name="T36" fmla="*/ 1 w 84"/>
                  <a:gd name="T37" fmla="*/ 2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1" name="Freeform 187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2 w 144"/>
                  <a:gd name="T7" fmla="*/ 1 h 170"/>
                  <a:gd name="T8" fmla="*/ 3 w 144"/>
                  <a:gd name="T9" fmla="*/ 1 h 170"/>
                  <a:gd name="T10" fmla="*/ 3 w 144"/>
                  <a:gd name="T11" fmla="*/ 2 h 170"/>
                  <a:gd name="T12" fmla="*/ 5 w 144"/>
                  <a:gd name="T13" fmla="*/ 2 h 170"/>
                  <a:gd name="T14" fmla="*/ 5 w 144"/>
                  <a:gd name="T15" fmla="*/ 3 h 170"/>
                  <a:gd name="T16" fmla="*/ 5 w 144"/>
                  <a:gd name="T17" fmla="*/ 4 h 170"/>
                  <a:gd name="T18" fmla="*/ 5 w 144"/>
                  <a:gd name="T19" fmla="*/ 4 h 170"/>
                  <a:gd name="T20" fmla="*/ 3 w 144"/>
                  <a:gd name="T21" fmla="*/ 5 h 170"/>
                  <a:gd name="T22" fmla="*/ 3 w 144"/>
                  <a:gd name="T23" fmla="*/ 5 h 170"/>
                  <a:gd name="T24" fmla="*/ 2 w 144"/>
                  <a:gd name="T25" fmla="*/ 5 h 170"/>
                  <a:gd name="T26" fmla="*/ 2 w 144"/>
                  <a:gd name="T27" fmla="*/ 4 h 170"/>
                  <a:gd name="T28" fmla="*/ 2 w 144"/>
                  <a:gd name="T29" fmla="*/ 4 h 170"/>
                  <a:gd name="T30" fmla="*/ 2 w 144"/>
                  <a:gd name="T31" fmla="*/ 3 h 170"/>
                  <a:gd name="T32" fmla="*/ 2 w 144"/>
                  <a:gd name="T33" fmla="*/ 3 h 170"/>
                  <a:gd name="T34" fmla="*/ 2 w 144"/>
                  <a:gd name="T35" fmla="*/ 2 h 170"/>
                  <a:gd name="T36" fmla="*/ 1 w 144"/>
                  <a:gd name="T37" fmla="*/ 1 h 170"/>
                  <a:gd name="T38" fmla="*/ 1 w 144"/>
                  <a:gd name="T39" fmla="*/ 1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2" name="Freeform 188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1 w 199"/>
                  <a:gd name="T7" fmla="*/ 0 h 103"/>
                  <a:gd name="T8" fmla="*/ 1 w 199"/>
                  <a:gd name="T9" fmla="*/ 0 h 103"/>
                  <a:gd name="T10" fmla="*/ 2 w 199"/>
                  <a:gd name="T11" fmla="*/ 0 h 103"/>
                  <a:gd name="T12" fmla="*/ 2 w 199"/>
                  <a:gd name="T13" fmla="*/ 0 h 103"/>
                  <a:gd name="T14" fmla="*/ 3 w 199"/>
                  <a:gd name="T15" fmla="*/ 0 h 103"/>
                  <a:gd name="T16" fmla="*/ 3 w 199"/>
                  <a:gd name="T17" fmla="*/ 0 h 103"/>
                  <a:gd name="T18" fmla="*/ 4 w 199"/>
                  <a:gd name="T19" fmla="*/ 0 h 103"/>
                  <a:gd name="T20" fmla="*/ 4 w 199"/>
                  <a:gd name="T21" fmla="*/ 0 h 103"/>
                  <a:gd name="T22" fmla="*/ 4 w 199"/>
                  <a:gd name="T23" fmla="*/ 0 h 103"/>
                  <a:gd name="T24" fmla="*/ 5 w 199"/>
                  <a:gd name="T25" fmla="*/ 0 h 103"/>
                  <a:gd name="T26" fmla="*/ 5 w 199"/>
                  <a:gd name="T27" fmla="*/ 0 h 103"/>
                  <a:gd name="T28" fmla="*/ 5 w 199"/>
                  <a:gd name="T29" fmla="*/ 1 h 103"/>
                  <a:gd name="T30" fmla="*/ 5 w 199"/>
                  <a:gd name="T31" fmla="*/ 1 h 103"/>
                  <a:gd name="T32" fmla="*/ 6 w 199"/>
                  <a:gd name="T33" fmla="*/ 1 h 103"/>
                  <a:gd name="T34" fmla="*/ 6 w 199"/>
                  <a:gd name="T35" fmla="*/ 2 h 103"/>
                  <a:gd name="T36" fmla="*/ 6 w 199"/>
                  <a:gd name="T37" fmla="*/ 2 h 103"/>
                  <a:gd name="T38" fmla="*/ 5 w 199"/>
                  <a:gd name="T39" fmla="*/ 3 h 103"/>
                  <a:gd name="T40" fmla="*/ 5 w 199"/>
                  <a:gd name="T41" fmla="*/ 3 h 103"/>
                  <a:gd name="T42" fmla="*/ 4 w 199"/>
                  <a:gd name="T43" fmla="*/ 3 h 103"/>
                  <a:gd name="T44" fmla="*/ 4 w 199"/>
                  <a:gd name="T45" fmla="*/ 2 h 103"/>
                  <a:gd name="T46" fmla="*/ 3 w 199"/>
                  <a:gd name="T47" fmla="*/ 2 h 103"/>
                  <a:gd name="T48" fmla="*/ 3 w 199"/>
                  <a:gd name="T49" fmla="*/ 1 h 103"/>
                  <a:gd name="T50" fmla="*/ 3 w 199"/>
                  <a:gd name="T51" fmla="*/ 1 h 103"/>
                  <a:gd name="T52" fmla="*/ 2 w 199"/>
                  <a:gd name="T53" fmla="*/ 1 h 103"/>
                  <a:gd name="T54" fmla="*/ 2 w 199"/>
                  <a:gd name="T55" fmla="*/ 0 h 103"/>
                  <a:gd name="T56" fmla="*/ 1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3" name="Freeform 189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2 w 107"/>
                  <a:gd name="T1" fmla="*/ 0 h 195"/>
                  <a:gd name="T2" fmla="*/ 3 w 107"/>
                  <a:gd name="T3" fmla="*/ 1 h 195"/>
                  <a:gd name="T4" fmla="*/ 3 w 107"/>
                  <a:gd name="T5" fmla="*/ 2 h 195"/>
                  <a:gd name="T6" fmla="*/ 3 w 107"/>
                  <a:gd name="T7" fmla="*/ 3 h 195"/>
                  <a:gd name="T8" fmla="*/ 3 w 107"/>
                  <a:gd name="T9" fmla="*/ 4 h 195"/>
                  <a:gd name="T10" fmla="*/ 3 w 107"/>
                  <a:gd name="T11" fmla="*/ 5 h 195"/>
                  <a:gd name="T12" fmla="*/ 2 w 107"/>
                  <a:gd name="T13" fmla="*/ 6 h 195"/>
                  <a:gd name="T14" fmla="*/ 2 w 107"/>
                  <a:gd name="T15" fmla="*/ 6 h 195"/>
                  <a:gd name="T16" fmla="*/ 1 w 107"/>
                  <a:gd name="T17" fmla="*/ 7 h 195"/>
                  <a:gd name="T18" fmla="*/ 0 w 107"/>
                  <a:gd name="T19" fmla="*/ 7 h 195"/>
                  <a:gd name="T20" fmla="*/ 0 w 107"/>
                  <a:gd name="T21" fmla="*/ 6 h 195"/>
                  <a:gd name="T22" fmla="*/ 0 w 107"/>
                  <a:gd name="T23" fmla="*/ 6 h 195"/>
                  <a:gd name="T24" fmla="*/ 0 w 107"/>
                  <a:gd name="T25" fmla="*/ 6 h 195"/>
                  <a:gd name="T26" fmla="*/ 0 w 107"/>
                  <a:gd name="T27" fmla="*/ 5 h 195"/>
                  <a:gd name="T28" fmla="*/ 0 w 107"/>
                  <a:gd name="T29" fmla="*/ 4 h 195"/>
                  <a:gd name="T30" fmla="*/ 0 w 107"/>
                  <a:gd name="T31" fmla="*/ 4 h 195"/>
                  <a:gd name="T32" fmla="*/ 1 w 107"/>
                  <a:gd name="T33" fmla="*/ 4 h 195"/>
                  <a:gd name="T34" fmla="*/ 1 w 107"/>
                  <a:gd name="T35" fmla="*/ 3 h 195"/>
                  <a:gd name="T36" fmla="*/ 2 w 107"/>
                  <a:gd name="T37" fmla="*/ 3 h 195"/>
                  <a:gd name="T38" fmla="*/ 2 w 107"/>
                  <a:gd name="T39" fmla="*/ 2 h 195"/>
                  <a:gd name="T40" fmla="*/ 2 w 107"/>
                  <a:gd name="T41" fmla="*/ 2 h 195"/>
                  <a:gd name="T42" fmla="*/ 2 w 107"/>
                  <a:gd name="T43" fmla="*/ 1 h 195"/>
                  <a:gd name="T44" fmla="*/ 2 w 107"/>
                  <a:gd name="T45" fmla="*/ 1 h 195"/>
                  <a:gd name="T46" fmla="*/ 2 w 107"/>
                  <a:gd name="T47" fmla="*/ 1 h 195"/>
                  <a:gd name="T48" fmla="*/ 2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4" name="Freeform 190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5 w 183"/>
                  <a:gd name="T1" fmla="*/ 0 h 126"/>
                  <a:gd name="T2" fmla="*/ 5 w 183"/>
                  <a:gd name="T3" fmla="*/ 1 h 126"/>
                  <a:gd name="T4" fmla="*/ 4 w 183"/>
                  <a:gd name="T5" fmla="*/ 2 h 126"/>
                  <a:gd name="T6" fmla="*/ 4 w 183"/>
                  <a:gd name="T7" fmla="*/ 3 h 126"/>
                  <a:gd name="T8" fmla="*/ 3 w 183"/>
                  <a:gd name="T9" fmla="*/ 3 h 126"/>
                  <a:gd name="T10" fmla="*/ 3 w 183"/>
                  <a:gd name="T11" fmla="*/ 4 h 126"/>
                  <a:gd name="T12" fmla="*/ 2 w 183"/>
                  <a:gd name="T13" fmla="*/ 4 h 126"/>
                  <a:gd name="T14" fmla="*/ 1 w 183"/>
                  <a:gd name="T15" fmla="*/ 4 h 126"/>
                  <a:gd name="T16" fmla="*/ 0 w 183"/>
                  <a:gd name="T17" fmla="*/ 4 h 126"/>
                  <a:gd name="T18" fmla="*/ 0 w 183"/>
                  <a:gd name="T19" fmla="*/ 4 h 126"/>
                  <a:gd name="T20" fmla="*/ 0 w 183"/>
                  <a:gd name="T21" fmla="*/ 3 h 126"/>
                  <a:gd name="T22" fmla="*/ 0 w 183"/>
                  <a:gd name="T23" fmla="*/ 3 h 126"/>
                  <a:gd name="T24" fmla="*/ 0 w 183"/>
                  <a:gd name="T25" fmla="*/ 3 h 126"/>
                  <a:gd name="T26" fmla="*/ 0 w 183"/>
                  <a:gd name="T27" fmla="*/ 2 h 126"/>
                  <a:gd name="T28" fmla="*/ 1 w 183"/>
                  <a:gd name="T29" fmla="*/ 2 h 126"/>
                  <a:gd name="T30" fmla="*/ 1 w 183"/>
                  <a:gd name="T31" fmla="*/ 2 h 126"/>
                  <a:gd name="T32" fmla="*/ 2 w 183"/>
                  <a:gd name="T33" fmla="*/ 2 h 126"/>
                  <a:gd name="T34" fmla="*/ 3 w 183"/>
                  <a:gd name="T35" fmla="*/ 2 h 126"/>
                  <a:gd name="T36" fmla="*/ 3 w 183"/>
                  <a:gd name="T37" fmla="*/ 2 h 126"/>
                  <a:gd name="T38" fmla="*/ 4 w 183"/>
                  <a:gd name="T39" fmla="*/ 2 h 126"/>
                  <a:gd name="T40" fmla="*/ 4 w 183"/>
                  <a:gd name="T41" fmla="*/ 1 h 126"/>
                  <a:gd name="T42" fmla="*/ 5 w 183"/>
                  <a:gd name="T43" fmla="*/ 1 h 126"/>
                  <a:gd name="T44" fmla="*/ 5 w 183"/>
                  <a:gd name="T45" fmla="*/ 1 h 126"/>
                  <a:gd name="T46" fmla="*/ 5 w 183"/>
                  <a:gd name="T47" fmla="*/ 1 h 126"/>
                  <a:gd name="T48" fmla="*/ 5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5" name="Freeform 191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2 w 102"/>
                  <a:gd name="T5" fmla="*/ 1 h 197"/>
                  <a:gd name="T6" fmla="*/ 3 w 102"/>
                  <a:gd name="T7" fmla="*/ 1 h 197"/>
                  <a:gd name="T8" fmla="*/ 3 w 102"/>
                  <a:gd name="T9" fmla="*/ 2 h 197"/>
                  <a:gd name="T10" fmla="*/ 3 w 102"/>
                  <a:gd name="T11" fmla="*/ 3 h 197"/>
                  <a:gd name="T12" fmla="*/ 4 w 102"/>
                  <a:gd name="T13" fmla="*/ 4 h 197"/>
                  <a:gd name="T14" fmla="*/ 4 w 102"/>
                  <a:gd name="T15" fmla="*/ 4 h 197"/>
                  <a:gd name="T16" fmla="*/ 3 w 102"/>
                  <a:gd name="T17" fmla="*/ 5 h 197"/>
                  <a:gd name="T18" fmla="*/ 3 w 102"/>
                  <a:gd name="T19" fmla="*/ 5 h 197"/>
                  <a:gd name="T20" fmla="*/ 3 w 102"/>
                  <a:gd name="T21" fmla="*/ 6 h 197"/>
                  <a:gd name="T22" fmla="*/ 2 w 102"/>
                  <a:gd name="T23" fmla="*/ 6 h 197"/>
                  <a:gd name="T24" fmla="*/ 2 w 102"/>
                  <a:gd name="T25" fmla="*/ 5 h 197"/>
                  <a:gd name="T26" fmla="*/ 1 w 102"/>
                  <a:gd name="T27" fmla="*/ 5 h 197"/>
                  <a:gd name="T28" fmla="*/ 1 w 102"/>
                  <a:gd name="T29" fmla="*/ 4 h 197"/>
                  <a:gd name="T30" fmla="*/ 1 w 102"/>
                  <a:gd name="T31" fmla="*/ 4 h 197"/>
                  <a:gd name="T32" fmla="*/ 1 w 102"/>
                  <a:gd name="T33" fmla="*/ 3 h 197"/>
                  <a:gd name="T34" fmla="*/ 2 w 102"/>
                  <a:gd name="T35" fmla="*/ 3 h 197"/>
                  <a:gd name="T36" fmla="*/ 2 w 102"/>
                  <a:gd name="T37" fmla="*/ 2 h 197"/>
                  <a:gd name="T38" fmla="*/ 1 w 102"/>
                  <a:gd name="T39" fmla="*/ 1 h 197"/>
                  <a:gd name="T40" fmla="*/ 1 w 102"/>
                  <a:gd name="T41" fmla="*/ 1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6" name="Freeform 192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3 w 180"/>
                  <a:gd name="T7" fmla="*/ 0 h 129"/>
                  <a:gd name="T8" fmla="*/ 3 w 180"/>
                  <a:gd name="T9" fmla="*/ 0 h 129"/>
                  <a:gd name="T10" fmla="*/ 5 w 180"/>
                  <a:gd name="T11" fmla="*/ 0 h 129"/>
                  <a:gd name="T12" fmla="*/ 5 w 180"/>
                  <a:gd name="T13" fmla="*/ 1 h 129"/>
                  <a:gd name="T14" fmla="*/ 6 w 180"/>
                  <a:gd name="T15" fmla="*/ 2 h 129"/>
                  <a:gd name="T16" fmla="*/ 6 w 180"/>
                  <a:gd name="T17" fmla="*/ 2 h 129"/>
                  <a:gd name="T18" fmla="*/ 6 w 180"/>
                  <a:gd name="T19" fmla="*/ 3 h 129"/>
                  <a:gd name="T20" fmla="*/ 6 w 180"/>
                  <a:gd name="T21" fmla="*/ 3 h 129"/>
                  <a:gd name="T22" fmla="*/ 5 w 180"/>
                  <a:gd name="T23" fmla="*/ 4 h 129"/>
                  <a:gd name="T24" fmla="*/ 5 w 180"/>
                  <a:gd name="T25" fmla="*/ 4 h 129"/>
                  <a:gd name="T26" fmla="*/ 3 w 180"/>
                  <a:gd name="T27" fmla="*/ 3 h 129"/>
                  <a:gd name="T28" fmla="*/ 3 w 180"/>
                  <a:gd name="T29" fmla="*/ 3 h 129"/>
                  <a:gd name="T30" fmla="*/ 3 w 180"/>
                  <a:gd name="T31" fmla="*/ 2 h 129"/>
                  <a:gd name="T32" fmla="*/ 3 w 180"/>
                  <a:gd name="T33" fmla="*/ 2 h 129"/>
                  <a:gd name="T34" fmla="*/ 3 w 180"/>
                  <a:gd name="T35" fmla="*/ 1 h 129"/>
                  <a:gd name="T36" fmla="*/ 3 w 180"/>
                  <a:gd name="T37" fmla="*/ 1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7" name="Freeform 193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1 h 85"/>
                  <a:gd name="T2" fmla="*/ 1 w 206"/>
                  <a:gd name="T3" fmla="*/ 1 h 85"/>
                  <a:gd name="T4" fmla="*/ 1 w 206"/>
                  <a:gd name="T5" fmla="*/ 1 h 85"/>
                  <a:gd name="T6" fmla="*/ 2 w 206"/>
                  <a:gd name="T7" fmla="*/ 0 h 85"/>
                  <a:gd name="T8" fmla="*/ 2 w 206"/>
                  <a:gd name="T9" fmla="*/ 0 h 85"/>
                  <a:gd name="T10" fmla="*/ 2 w 206"/>
                  <a:gd name="T11" fmla="*/ 0 h 85"/>
                  <a:gd name="T12" fmla="*/ 3 w 206"/>
                  <a:gd name="T13" fmla="*/ 0 h 85"/>
                  <a:gd name="T14" fmla="*/ 3 w 206"/>
                  <a:gd name="T15" fmla="*/ 0 h 85"/>
                  <a:gd name="T16" fmla="*/ 3 w 206"/>
                  <a:gd name="T17" fmla="*/ 0 h 85"/>
                  <a:gd name="T18" fmla="*/ 3 w 206"/>
                  <a:gd name="T19" fmla="*/ 0 h 85"/>
                  <a:gd name="T20" fmla="*/ 5 w 206"/>
                  <a:gd name="T21" fmla="*/ 0 h 85"/>
                  <a:gd name="T22" fmla="*/ 5 w 206"/>
                  <a:gd name="T23" fmla="*/ 0 h 85"/>
                  <a:gd name="T24" fmla="*/ 5 w 206"/>
                  <a:gd name="T25" fmla="*/ 0 h 85"/>
                  <a:gd name="T26" fmla="*/ 6 w 206"/>
                  <a:gd name="T27" fmla="*/ 0 h 85"/>
                  <a:gd name="T28" fmla="*/ 6 w 206"/>
                  <a:gd name="T29" fmla="*/ 0 h 85"/>
                  <a:gd name="T30" fmla="*/ 6 w 206"/>
                  <a:gd name="T31" fmla="*/ 0 h 85"/>
                  <a:gd name="T32" fmla="*/ 6 w 206"/>
                  <a:gd name="T33" fmla="*/ 0 h 85"/>
                  <a:gd name="T34" fmla="*/ 6 w 206"/>
                  <a:gd name="T35" fmla="*/ 1 h 85"/>
                  <a:gd name="T36" fmla="*/ 6 w 206"/>
                  <a:gd name="T37" fmla="*/ 1 h 85"/>
                  <a:gd name="T38" fmla="*/ 6 w 206"/>
                  <a:gd name="T39" fmla="*/ 2 h 85"/>
                  <a:gd name="T40" fmla="*/ 6 w 206"/>
                  <a:gd name="T41" fmla="*/ 2 h 85"/>
                  <a:gd name="T42" fmla="*/ 6 w 206"/>
                  <a:gd name="T43" fmla="*/ 2 h 85"/>
                  <a:gd name="T44" fmla="*/ 5 w 206"/>
                  <a:gd name="T45" fmla="*/ 2 h 85"/>
                  <a:gd name="T46" fmla="*/ 5 w 206"/>
                  <a:gd name="T47" fmla="*/ 2 h 85"/>
                  <a:gd name="T48" fmla="*/ 3 w 206"/>
                  <a:gd name="T49" fmla="*/ 1 h 85"/>
                  <a:gd name="T50" fmla="*/ 3 w 206"/>
                  <a:gd name="T51" fmla="*/ 1 h 85"/>
                  <a:gd name="T52" fmla="*/ 3 w 206"/>
                  <a:gd name="T53" fmla="*/ 1 h 85"/>
                  <a:gd name="T54" fmla="*/ 3 w 206"/>
                  <a:gd name="T55" fmla="*/ 1 h 85"/>
                  <a:gd name="T56" fmla="*/ 2 w 206"/>
                  <a:gd name="T57" fmla="*/ 1 h 85"/>
                  <a:gd name="T58" fmla="*/ 1 w 206"/>
                  <a:gd name="T59" fmla="*/ 1 h 85"/>
                  <a:gd name="T60" fmla="*/ 1 w 206"/>
                  <a:gd name="T61" fmla="*/ 1 h 85"/>
                  <a:gd name="T62" fmla="*/ 1 w 206"/>
                  <a:gd name="T63" fmla="*/ 1 h 85"/>
                  <a:gd name="T64" fmla="*/ 0 w 206"/>
                  <a:gd name="T65" fmla="*/ 1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8" name="Freeform 194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2 w 147"/>
                  <a:gd name="T5" fmla="*/ 0 h 95"/>
                  <a:gd name="T6" fmla="*/ 3 w 147"/>
                  <a:gd name="T7" fmla="*/ 0 h 95"/>
                  <a:gd name="T8" fmla="*/ 3 w 147"/>
                  <a:gd name="T9" fmla="*/ 0 h 95"/>
                  <a:gd name="T10" fmla="*/ 4 w 147"/>
                  <a:gd name="T11" fmla="*/ 0 h 95"/>
                  <a:gd name="T12" fmla="*/ 4 w 147"/>
                  <a:gd name="T13" fmla="*/ 0 h 95"/>
                  <a:gd name="T14" fmla="*/ 5 w 147"/>
                  <a:gd name="T15" fmla="*/ 1 h 95"/>
                  <a:gd name="T16" fmla="*/ 5 w 147"/>
                  <a:gd name="T17" fmla="*/ 1 h 95"/>
                  <a:gd name="T18" fmla="*/ 5 w 147"/>
                  <a:gd name="T19" fmla="*/ 2 h 95"/>
                  <a:gd name="T20" fmla="*/ 5 w 147"/>
                  <a:gd name="T21" fmla="*/ 2 h 95"/>
                  <a:gd name="T22" fmla="*/ 5 w 147"/>
                  <a:gd name="T23" fmla="*/ 2 h 95"/>
                  <a:gd name="T24" fmla="*/ 4 w 147"/>
                  <a:gd name="T25" fmla="*/ 2 h 95"/>
                  <a:gd name="T26" fmla="*/ 4 w 147"/>
                  <a:gd name="T27" fmla="*/ 2 h 95"/>
                  <a:gd name="T28" fmla="*/ 3 w 147"/>
                  <a:gd name="T29" fmla="*/ 2 h 95"/>
                  <a:gd name="T30" fmla="*/ 3 w 147"/>
                  <a:gd name="T31" fmla="*/ 2 h 95"/>
                  <a:gd name="T32" fmla="*/ 3 w 147"/>
                  <a:gd name="T33" fmla="*/ 1 h 95"/>
                  <a:gd name="T34" fmla="*/ 3 w 147"/>
                  <a:gd name="T35" fmla="*/ 1 h 95"/>
                  <a:gd name="T36" fmla="*/ 2 w 147"/>
                  <a:gd name="T37" fmla="*/ 1 h 95"/>
                  <a:gd name="T38" fmla="*/ 2 w 147"/>
                  <a:gd name="T39" fmla="*/ 0 h 95"/>
                  <a:gd name="T40" fmla="*/ 2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9" name="Freeform 195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1 w 87"/>
                  <a:gd name="T5" fmla="*/ 1 h 154"/>
                  <a:gd name="T6" fmla="*/ 1 w 87"/>
                  <a:gd name="T7" fmla="*/ 1 h 154"/>
                  <a:gd name="T8" fmla="*/ 2 w 87"/>
                  <a:gd name="T9" fmla="*/ 1 h 154"/>
                  <a:gd name="T10" fmla="*/ 2 w 87"/>
                  <a:gd name="T11" fmla="*/ 2 h 154"/>
                  <a:gd name="T12" fmla="*/ 2 w 87"/>
                  <a:gd name="T13" fmla="*/ 3 h 154"/>
                  <a:gd name="T14" fmla="*/ 2 w 87"/>
                  <a:gd name="T15" fmla="*/ 3 h 154"/>
                  <a:gd name="T16" fmla="*/ 2 w 87"/>
                  <a:gd name="T17" fmla="*/ 5 h 154"/>
                  <a:gd name="T18" fmla="*/ 2 w 87"/>
                  <a:gd name="T19" fmla="*/ 5 h 154"/>
                  <a:gd name="T20" fmla="*/ 1 w 87"/>
                  <a:gd name="T21" fmla="*/ 5 h 154"/>
                  <a:gd name="T22" fmla="*/ 1 w 87"/>
                  <a:gd name="T23" fmla="*/ 5 h 154"/>
                  <a:gd name="T24" fmla="*/ 1 w 87"/>
                  <a:gd name="T25" fmla="*/ 5 h 154"/>
                  <a:gd name="T26" fmla="*/ 0 w 87"/>
                  <a:gd name="T27" fmla="*/ 5 h 154"/>
                  <a:gd name="T28" fmla="*/ 0 w 87"/>
                  <a:gd name="T29" fmla="*/ 3 h 154"/>
                  <a:gd name="T30" fmla="*/ 0 w 87"/>
                  <a:gd name="T31" fmla="*/ 3 h 154"/>
                  <a:gd name="T32" fmla="*/ 0 w 87"/>
                  <a:gd name="T33" fmla="*/ 2 h 154"/>
                  <a:gd name="T34" fmla="*/ 1 w 87"/>
                  <a:gd name="T35" fmla="*/ 2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0" name="Freeform 196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2 h 69"/>
                  <a:gd name="T2" fmla="*/ 1 w 161"/>
                  <a:gd name="T3" fmla="*/ 1 h 69"/>
                  <a:gd name="T4" fmla="*/ 1 w 161"/>
                  <a:gd name="T5" fmla="*/ 1 h 69"/>
                  <a:gd name="T6" fmla="*/ 2 w 161"/>
                  <a:gd name="T7" fmla="*/ 0 h 69"/>
                  <a:gd name="T8" fmla="*/ 3 w 161"/>
                  <a:gd name="T9" fmla="*/ 0 h 69"/>
                  <a:gd name="T10" fmla="*/ 3 w 161"/>
                  <a:gd name="T11" fmla="*/ 0 h 69"/>
                  <a:gd name="T12" fmla="*/ 4 w 161"/>
                  <a:gd name="T13" fmla="*/ 0 h 69"/>
                  <a:gd name="T14" fmla="*/ 5 w 161"/>
                  <a:gd name="T15" fmla="*/ 0 h 69"/>
                  <a:gd name="T16" fmla="*/ 5 w 161"/>
                  <a:gd name="T17" fmla="*/ 0 h 69"/>
                  <a:gd name="T18" fmla="*/ 5 w 161"/>
                  <a:gd name="T19" fmla="*/ 0 h 69"/>
                  <a:gd name="T20" fmla="*/ 6 w 161"/>
                  <a:gd name="T21" fmla="*/ 1 h 69"/>
                  <a:gd name="T22" fmla="*/ 5 w 161"/>
                  <a:gd name="T23" fmla="*/ 1 h 69"/>
                  <a:gd name="T24" fmla="*/ 5 w 161"/>
                  <a:gd name="T25" fmla="*/ 1 h 69"/>
                  <a:gd name="T26" fmla="*/ 5 w 161"/>
                  <a:gd name="T27" fmla="*/ 1 h 69"/>
                  <a:gd name="T28" fmla="*/ 4 w 161"/>
                  <a:gd name="T29" fmla="*/ 2 h 69"/>
                  <a:gd name="T30" fmla="*/ 4 w 161"/>
                  <a:gd name="T31" fmla="*/ 1 h 69"/>
                  <a:gd name="T32" fmla="*/ 3 w 161"/>
                  <a:gd name="T33" fmla="*/ 1 h 69"/>
                  <a:gd name="T34" fmla="*/ 3 w 161"/>
                  <a:gd name="T35" fmla="*/ 1 h 69"/>
                  <a:gd name="T36" fmla="*/ 2 w 161"/>
                  <a:gd name="T37" fmla="*/ 1 h 69"/>
                  <a:gd name="T38" fmla="*/ 2 w 161"/>
                  <a:gd name="T39" fmla="*/ 1 h 69"/>
                  <a:gd name="T40" fmla="*/ 2 w 161"/>
                  <a:gd name="T41" fmla="*/ 1 h 69"/>
                  <a:gd name="T42" fmla="*/ 1 w 161"/>
                  <a:gd name="T43" fmla="*/ 1 h 69"/>
                  <a:gd name="T44" fmla="*/ 1 w 161"/>
                  <a:gd name="T45" fmla="*/ 2 h 69"/>
                  <a:gd name="T46" fmla="*/ 1 w 161"/>
                  <a:gd name="T47" fmla="*/ 2 h 69"/>
                  <a:gd name="T48" fmla="*/ 0 w 161"/>
                  <a:gd name="T49" fmla="*/ 2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1" name="Freeform 197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4 h 133"/>
                  <a:gd name="T2" fmla="*/ 1 w 114"/>
                  <a:gd name="T3" fmla="*/ 3 h 133"/>
                  <a:gd name="T4" fmla="*/ 1 w 114"/>
                  <a:gd name="T5" fmla="*/ 2 h 133"/>
                  <a:gd name="T6" fmla="*/ 1 w 114"/>
                  <a:gd name="T7" fmla="*/ 2 h 133"/>
                  <a:gd name="T8" fmla="*/ 1 w 114"/>
                  <a:gd name="T9" fmla="*/ 1 h 133"/>
                  <a:gd name="T10" fmla="*/ 2 w 114"/>
                  <a:gd name="T11" fmla="*/ 0 h 133"/>
                  <a:gd name="T12" fmla="*/ 2 w 114"/>
                  <a:gd name="T13" fmla="*/ 0 h 133"/>
                  <a:gd name="T14" fmla="*/ 3 w 114"/>
                  <a:gd name="T15" fmla="*/ 0 h 133"/>
                  <a:gd name="T16" fmla="*/ 3 w 114"/>
                  <a:gd name="T17" fmla="*/ 0 h 133"/>
                  <a:gd name="T18" fmla="*/ 4 w 114"/>
                  <a:gd name="T19" fmla="*/ 0 h 133"/>
                  <a:gd name="T20" fmla="*/ 4 w 114"/>
                  <a:gd name="T21" fmla="*/ 0 h 133"/>
                  <a:gd name="T22" fmla="*/ 4 w 114"/>
                  <a:gd name="T23" fmla="*/ 0 h 133"/>
                  <a:gd name="T24" fmla="*/ 4 w 114"/>
                  <a:gd name="T25" fmla="*/ 1 h 133"/>
                  <a:gd name="T26" fmla="*/ 4 w 114"/>
                  <a:gd name="T27" fmla="*/ 1 h 133"/>
                  <a:gd name="T28" fmla="*/ 3 w 114"/>
                  <a:gd name="T29" fmla="*/ 1 h 133"/>
                  <a:gd name="T30" fmla="*/ 3 w 114"/>
                  <a:gd name="T31" fmla="*/ 2 h 133"/>
                  <a:gd name="T32" fmla="*/ 2 w 114"/>
                  <a:gd name="T33" fmla="*/ 2 h 133"/>
                  <a:gd name="T34" fmla="*/ 2 w 114"/>
                  <a:gd name="T35" fmla="*/ 2 h 133"/>
                  <a:gd name="T36" fmla="*/ 2 w 114"/>
                  <a:gd name="T37" fmla="*/ 2 h 133"/>
                  <a:gd name="T38" fmla="*/ 1 w 114"/>
                  <a:gd name="T39" fmla="*/ 2 h 133"/>
                  <a:gd name="T40" fmla="*/ 1 w 114"/>
                  <a:gd name="T41" fmla="*/ 3 h 133"/>
                  <a:gd name="T42" fmla="*/ 1 w 114"/>
                  <a:gd name="T43" fmla="*/ 3 h 133"/>
                  <a:gd name="T44" fmla="*/ 1 w 114"/>
                  <a:gd name="T45" fmla="*/ 3 h 133"/>
                  <a:gd name="T46" fmla="*/ 1 w 114"/>
                  <a:gd name="T47" fmla="*/ 4 h 133"/>
                  <a:gd name="T48" fmla="*/ 0 w 114"/>
                  <a:gd name="T49" fmla="*/ 4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2" name="Freeform 198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6 h 163"/>
                  <a:gd name="T2" fmla="*/ 1 w 70"/>
                  <a:gd name="T3" fmla="*/ 5 h 163"/>
                  <a:gd name="T4" fmla="*/ 1 w 70"/>
                  <a:gd name="T5" fmla="*/ 4 h 163"/>
                  <a:gd name="T6" fmla="*/ 1 w 70"/>
                  <a:gd name="T7" fmla="*/ 4 h 163"/>
                  <a:gd name="T8" fmla="*/ 0 w 70"/>
                  <a:gd name="T9" fmla="*/ 3 h 163"/>
                  <a:gd name="T10" fmla="*/ 0 w 70"/>
                  <a:gd name="T11" fmla="*/ 2 h 163"/>
                  <a:gd name="T12" fmla="*/ 1 w 70"/>
                  <a:gd name="T13" fmla="*/ 2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2 w 70"/>
                  <a:gd name="T23" fmla="*/ 1 h 163"/>
                  <a:gd name="T24" fmla="*/ 2 w 70"/>
                  <a:gd name="T25" fmla="*/ 1 h 163"/>
                  <a:gd name="T26" fmla="*/ 2 w 70"/>
                  <a:gd name="T27" fmla="*/ 2 h 163"/>
                  <a:gd name="T28" fmla="*/ 2 w 70"/>
                  <a:gd name="T29" fmla="*/ 2 h 163"/>
                  <a:gd name="T30" fmla="*/ 1 w 70"/>
                  <a:gd name="T31" fmla="*/ 2 h 163"/>
                  <a:gd name="T32" fmla="*/ 1 w 70"/>
                  <a:gd name="T33" fmla="*/ 3 h 163"/>
                  <a:gd name="T34" fmla="*/ 1 w 70"/>
                  <a:gd name="T35" fmla="*/ 4 h 163"/>
                  <a:gd name="T36" fmla="*/ 1 w 70"/>
                  <a:gd name="T37" fmla="*/ 4 h 163"/>
                  <a:gd name="T38" fmla="*/ 1 w 70"/>
                  <a:gd name="T39" fmla="*/ 5 h 163"/>
                  <a:gd name="T40" fmla="*/ 1 w 70"/>
                  <a:gd name="T41" fmla="*/ 6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3" name="Freeform 199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1 w 361"/>
                  <a:gd name="T11" fmla="*/ 1 h 348"/>
                  <a:gd name="T12" fmla="*/ 2 w 361"/>
                  <a:gd name="T13" fmla="*/ 1 h 348"/>
                  <a:gd name="T14" fmla="*/ 3 w 361"/>
                  <a:gd name="T15" fmla="*/ 1 h 348"/>
                  <a:gd name="T16" fmla="*/ 4 w 361"/>
                  <a:gd name="T17" fmla="*/ 1 h 348"/>
                  <a:gd name="T18" fmla="*/ 5 w 361"/>
                  <a:gd name="T19" fmla="*/ 1 h 348"/>
                  <a:gd name="T20" fmla="*/ 6 w 361"/>
                  <a:gd name="T21" fmla="*/ 3 h 348"/>
                  <a:gd name="T22" fmla="*/ 7 w 361"/>
                  <a:gd name="T23" fmla="*/ 3 h 348"/>
                  <a:gd name="T24" fmla="*/ 8 w 361"/>
                  <a:gd name="T25" fmla="*/ 3 h 348"/>
                  <a:gd name="T26" fmla="*/ 9 w 361"/>
                  <a:gd name="T27" fmla="*/ 5 h 348"/>
                  <a:gd name="T28" fmla="*/ 9 w 361"/>
                  <a:gd name="T29" fmla="*/ 5 h 348"/>
                  <a:gd name="T30" fmla="*/ 10 w 361"/>
                  <a:gd name="T31" fmla="*/ 6 h 348"/>
                  <a:gd name="T32" fmla="*/ 11 w 361"/>
                  <a:gd name="T33" fmla="*/ 7 h 348"/>
                  <a:gd name="T34" fmla="*/ 11 w 361"/>
                  <a:gd name="T35" fmla="*/ 9 h 348"/>
                  <a:gd name="T36" fmla="*/ 11 w 361"/>
                  <a:gd name="T37" fmla="*/ 9 h 348"/>
                  <a:gd name="T38" fmla="*/ 11 w 361"/>
                  <a:gd name="T39" fmla="*/ 10 h 348"/>
                  <a:gd name="T40" fmla="*/ 10 w 361"/>
                  <a:gd name="T41" fmla="*/ 10 h 348"/>
                  <a:gd name="T42" fmla="*/ 10 w 361"/>
                  <a:gd name="T43" fmla="*/ 11 h 348"/>
                  <a:gd name="T44" fmla="*/ 10 w 361"/>
                  <a:gd name="T45" fmla="*/ 11 h 348"/>
                  <a:gd name="T46" fmla="*/ 10 w 361"/>
                  <a:gd name="T47" fmla="*/ 11 h 348"/>
                  <a:gd name="T48" fmla="*/ 10 w 361"/>
                  <a:gd name="T49" fmla="*/ 11 h 348"/>
                  <a:gd name="T50" fmla="*/ 10 w 361"/>
                  <a:gd name="T51" fmla="*/ 11 h 348"/>
                  <a:gd name="T52" fmla="*/ 10 w 361"/>
                  <a:gd name="T53" fmla="*/ 11 h 348"/>
                  <a:gd name="T54" fmla="*/ 10 w 361"/>
                  <a:gd name="T55" fmla="*/ 11 h 348"/>
                  <a:gd name="T56" fmla="*/ 10 w 361"/>
                  <a:gd name="T57" fmla="*/ 10 h 348"/>
                  <a:gd name="T58" fmla="*/ 10 w 361"/>
                  <a:gd name="T59" fmla="*/ 10 h 348"/>
                  <a:gd name="T60" fmla="*/ 10 w 361"/>
                  <a:gd name="T61" fmla="*/ 9 h 348"/>
                  <a:gd name="T62" fmla="*/ 10 w 361"/>
                  <a:gd name="T63" fmla="*/ 9 h 348"/>
                  <a:gd name="T64" fmla="*/ 10 w 361"/>
                  <a:gd name="T65" fmla="*/ 7 h 348"/>
                  <a:gd name="T66" fmla="*/ 10 w 361"/>
                  <a:gd name="T67" fmla="*/ 6 h 348"/>
                  <a:gd name="T68" fmla="*/ 9 w 361"/>
                  <a:gd name="T69" fmla="*/ 6 h 348"/>
                  <a:gd name="T70" fmla="*/ 8 w 361"/>
                  <a:gd name="T71" fmla="*/ 5 h 348"/>
                  <a:gd name="T72" fmla="*/ 7 w 361"/>
                  <a:gd name="T73" fmla="*/ 5 h 348"/>
                  <a:gd name="T74" fmla="*/ 6 w 361"/>
                  <a:gd name="T75" fmla="*/ 3 h 348"/>
                  <a:gd name="T76" fmla="*/ 4 w 361"/>
                  <a:gd name="T77" fmla="*/ 3 h 348"/>
                  <a:gd name="T78" fmla="*/ 2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4" name="Freeform 200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2 h 343"/>
                  <a:gd name="T6" fmla="*/ 0 w 126"/>
                  <a:gd name="T7" fmla="*/ 3 h 343"/>
                  <a:gd name="T8" fmla="*/ 1 w 126"/>
                  <a:gd name="T9" fmla="*/ 5 h 343"/>
                  <a:gd name="T10" fmla="*/ 1 w 126"/>
                  <a:gd name="T11" fmla="*/ 7 h 343"/>
                  <a:gd name="T12" fmla="*/ 2 w 126"/>
                  <a:gd name="T13" fmla="*/ 8 h 343"/>
                  <a:gd name="T14" fmla="*/ 3 w 126"/>
                  <a:gd name="T15" fmla="*/ 9 h 343"/>
                  <a:gd name="T16" fmla="*/ 4 w 126"/>
                  <a:gd name="T17" fmla="*/ 10 h 343"/>
                  <a:gd name="T18" fmla="*/ 4 w 126"/>
                  <a:gd name="T19" fmla="*/ 10 h 343"/>
                  <a:gd name="T20" fmla="*/ 4 w 126"/>
                  <a:gd name="T21" fmla="*/ 10 h 343"/>
                  <a:gd name="T22" fmla="*/ 4 w 126"/>
                  <a:gd name="T23" fmla="*/ 10 h 343"/>
                  <a:gd name="T24" fmla="*/ 3 w 126"/>
                  <a:gd name="T25" fmla="*/ 9 h 343"/>
                  <a:gd name="T26" fmla="*/ 3 w 126"/>
                  <a:gd name="T27" fmla="*/ 9 h 343"/>
                  <a:gd name="T28" fmla="*/ 2 w 126"/>
                  <a:gd name="T29" fmla="*/ 8 h 343"/>
                  <a:gd name="T30" fmla="*/ 2 w 126"/>
                  <a:gd name="T31" fmla="*/ 7 h 343"/>
                  <a:gd name="T32" fmla="*/ 1 w 126"/>
                  <a:gd name="T33" fmla="*/ 6 h 343"/>
                  <a:gd name="T34" fmla="*/ 1 w 126"/>
                  <a:gd name="T35" fmla="*/ 5 h 343"/>
                  <a:gd name="T36" fmla="*/ 1 w 126"/>
                  <a:gd name="T37" fmla="*/ 4 h 343"/>
                  <a:gd name="T38" fmla="*/ 1 w 126"/>
                  <a:gd name="T39" fmla="*/ 3 h 343"/>
                  <a:gd name="T40" fmla="*/ 1 w 126"/>
                  <a:gd name="T41" fmla="*/ 2 h 343"/>
                  <a:gd name="T42" fmla="*/ 1 w 126"/>
                  <a:gd name="T43" fmla="*/ 1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5" name="Freeform 201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10 w 332"/>
                  <a:gd name="T1" fmla="*/ 5 h 160"/>
                  <a:gd name="T2" fmla="*/ 10 w 332"/>
                  <a:gd name="T3" fmla="*/ 5 h 160"/>
                  <a:gd name="T4" fmla="*/ 9 w 332"/>
                  <a:gd name="T5" fmla="*/ 5 h 160"/>
                  <a:gd name="T6" fmla="*/ 9 w 332"/>
                  <a:gd name="T7" fmla="*/ 3 h 160"/>
                  <a:gd name="T8" fmla="*/ 9 w 332"/>
                  <a:gd name="T9" fmla="*/ 3 h 160"/>
                  <a:gd name="T10" fmla="*/ 8 w 332"/>
                  <a:gd name="T11" fmla="*/ 3 h 160"/>
                  <a:gd name="T12" fmla="*/ 7 w 332"/>
                  <a:gd name="T13" fmla="*/ 1 h 160"/>
                  <a:gd name="T14" fmla="*/ 7 w 332"/>
                  <a:gd name="T15" fmla="*/ 1 h 160"/>
                  <a:gd name="T16" fmla="*/ 6 w 332"/>
                  <a:gd name="T17" fmla="*/ 1 h 160"/>
                  <a:gd name="T18" fmla="*/ 5 w 332"/>
                  <a:gd name="T19" fmla="*/ 1 h 160"/>
                  <a:gd name="T20" fmla="*/ 4 w 332"/>
                  <a:gd name="T21" fmla="*/ 1 h 160"/>
                  <a:gd name="T22" fmla="*/ 4 w 332"/>
                  <a:gd name="T23" fmla="*/ 1 h 160"/>
                  <a:gd name="T24" fmla="*/ 3 w 332"/>
                  <a:gd name="T25" fmla="*/ 0 h 160"/>
                  <a:gd name="T26" fmla="*/ 2 w 332"/>
                  <a:gd name="T27" fmla="*/ 0 h 160"/>
                  <a:gd name="T28" fmla="*/ 1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1 w 332"/>
                  <a:gd name="T39" fmla="*/ 1 h 160"/>
                  <a:gd name="T40" fmla="*/ 1 w 332"/>
                  <a:gd name="T41" fmla="*/ 1 h 160"/>
                  <a:gd name="T42" fmla="*/ 2 w 332"/>
                  <a:gd name="T43" fmla="*/ 1 h 160"/>
                  <a:gd name="T44" fmla="*/ 3 w 332"/>
                  <a:gd name="T45" fmla="*/ 1 h 160"/>
                  <a:gd name="T46" fmla="*/ 4 w 332"/>
                  <a:gd name="T47" fmla="*/ 1 h 160"/>
                  <a:gd name="T48" fmla="*/ 4 w 332"/>
                  <a:gd name="T49" fmla="*/ 1 h 160"/>
                  <a:gd name="T50" fmla="*/ 6 w 332"/>
                  <a:gd name="T51" fmla="*/ 1 h 160"/>
                  <a:gd name="T52" fmla="*/ 7 w 332"/>
                  <a:gd name="T53" fmla="*/ 1 h 160"/>
                  <a:gd name="T54" fmla="*/ 7 w 332"/>
                  <a:gd name="T55" fmla="*/ 3 h 160"/>
                  <a:gd name="T56" fmla="*/ 8 w 332"/>
                  <a:gd name="T57" fmla="*/ 3 h 160"/>
                  <a:gd name="T58" fmla="*/ 9 w 332"/>
                  <a:gd name="T59" fmla="*/ 3 h 160"/>
                  <a:gd name="T60" fmla="*/ 9 w 332"/>
                  <a:gd name="T61" fmla="*/ 5 h 160"/>
                  <a:gd name="T62" fmla="*/ 10 w 332"/>
                  <a:gd name="T63" fmla="*/ 5 h 160"/>
                  <a:gd name="T64" fmla="*/ 10 w 332"/>
                  <a:gd name="T65" fmla="*/ 5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6" name="Freeform 202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10 w 373"/>
                  <a:gd name="T1" fmla="*/ 42 h 1340"/>
                  <a:gd name="T2" fmla="*/ 7 w 373"/>
                  <a:gd name="T3" fmla="*/ 42 h 1340"/>
                  <a:gd name="T4" fmla="*/ 5 w 373"/>
                  <a:gd name="T5" fmla="*/ 41 h 1340"/>
                  <a:gd name="T6" fmla="*/ 3 w 373"/>
                  <a:gd name="T7" fmla="*/ 40 h 1340"/>
                  <a:gd name="T8" fmla="*/ 1 w 373"/>
                  <a:gd name="T9" fmla="*/ 38 h 1340"/>
                  <a:gd name="T10" fmla="*/ 1 w 373"/>
                  <a:gd name="T11" fmla="*/ 36 h 1340"/>
                  <a:gd name="T12" fmla="*/ 2 w 373"/>
                  <a:gd name="T13" fmla="*/ 31 h 1340"/>
                  <a:gd name="T14" fmla="*/ 4 w 373"/>
                  <a:gd name="T15" fmla="*/ 27 h 1340"/>
                  <a:gd name="T16" fmla="*/ 7 w 373"/>
                  <a:gd name="T17" fmla="*/ 21 h 1340"/>
                  <a:gd name="T18" fmla="*/ 9 w 373"/>
                  <a:gd name="T19" fmla="*/ 18 h 1340"/>
                  <a:gd name="T20" fmla="*/ 11 w 373"/>
                  <a:gd name="T21" fmla="*/ 13 h 1340"/>
                  <a:gd name="T22" fmla="*/ 11 w 373"/>
                  <a:gd name="T23" fmla="*/ 10 h 1340"/>
                  <a:gd name="T24" fmla="*/ 11 w 373"/>
                  <a:gd name="T25" fmla="*/ 6 h 1340"/>
                  <a:gd name="T26" fmla="*/ 10 w 373"/>
                  <a:gd name="T27" fmla="*/ 5 h 1340"/>
                  <a:gd name="T28" fmla="*/ 8 w 373"/>
                  <a:gd name="T29" fmla="*/ 3 h 1340"/>
                  <a:gd name="T30" fmla="*/ 6 w 373"/>
                  <a:gd name="T31" fmla="*/ 1 h 1340"/>
                  <a:gd name="T32" fmla="*/ 5 w 373"/>
                  <a:gd name="T33" fmla="*/ 1 h 1340"/>
                  <a:gd name="T34" fmla="*/ 3 w 373"/>
                  <a:gd name="T35" fmla="*/ 1 h 1340"/>
                  <a:gd name="T36" fmla="*/ 2 w 373"/>
                  <a:gd name="T37" fmla="*/ 1 h 1340"/>
                  <a:gd name="T38" fmla="*/ 1 w 373"/>
                  <a:gd name="T39" fmla="*/ 1 h 1340"/>
                  <a:gd name="T40" fmla="*/ 1 w 373"/>
                  <a:gd name="T41" fmla="*/ 1 h 1340"/>
                  <a:gd name="T42" fmla="*/ 0 w 373"/>
                  <a:gd name="T43" fmla="*/ 3 h 1340"/>
                  <a:gd name="T44" fmla="*/ 0 w 373"/>
                  <a:gd name="T45" fmla="*/ 3 h 1340"/>
                  <a:gd name="T46" fmla="*/ 0 w 373"/>
                  <a:gd name="T47" fmla="*/ 3 h 1340"/>
                  <a:gd name="T48" fmla="*/ 0 w 373"/>
                  <a:gd name="T49" fmla="*/ 3 h 1340"/>
                  <a:gd name="T50" fmla="*/ 0 w 373"/>
                  <a:gd name="T51" fmla="*/ 3 h 1340"/>
                  <a:gd name="T52" fmla="*/ 0 w 373"/>
                  <a:gd name="T53" fmla="*/ 3 h 1340"/>
                  <a:gd name="T54" fmla="*/ 1 w 373"/>
                  <a:gd name="T55" fmla="*/ 3 h 1340"/>
                  <a:gd name="T56" fmla="*/ 2 w 373"/>
                  <a:gd name="T57" fmla="*/ 1 h 1340"/>
                  <a:gd name="T58" fmla="*/ 3 w 373"/>
                  <a:gd name="T59" fmla="*/ 1 h 1340"/>
                  <a:gd name="T60" fmla="*/ 4 w 373"/>
                  <a:gd name="T61" fmla="*/ 1 h 1340"/>
                  <a:gd name="T62" fmla="*/ 5 w 373"/>
                  <a:gd name="T63" fmla="*/ 1 h 1340"/>
                  <a:gd name="T64" fmla="*/ 6 w 373"/>
                  <a:gd name="T65" fmla="*/ 1 h 1340"/>
                  <a:gd name="T66" fmla="*/ 7 w 373"/>
                  <a:gd name="T67" fmla="*/ 3 h 1340"/>
                  <a:gd name="T68" fmla="*/ 9 w 373"/>
                  <a:gd name="T69" fmla="*/ 3 h 1340"/>
                  <a:gd name="T70" fmla="*/ 10 w 373"/>
                  <a:gd name="T71" fmla="*/ 5 h 1340"/>
                  <a:gd name="T72" fmla="*/ 10 w 373"/>
                  <a:gd name="T73" fmla="*/ 7 h 1340"/>
                  <a:gd name="T74" fmla="*/ 11 w 373"/>
                  <a:gd name="T75" fmla="*/ 10 h 1340"/>
                  <a:gd name="T76" fmla="*/ 11 w 373"/>
                  <a:gd name="T77" fmla="*/ 12 h 1340"/>
                  <a:gd name="T78" fmla="*/ 10 w 373"/>
                  <a:gd name="T79" fmla="*/ 15 h 1340"/>
                  <a:gd name="T80" fmla="*/ 8 w 373"/>
                  <a:gd name="T81" fmla="*/ 20 h 1340"/>
                  <a:gd name="T82" fmla="*/ 6 w 373"/>
                  <a:gd name="T83" fmla="*/ 22 h 1340"/>
                  <a:gd name="T84" fmla="*/ 4 w 373"/>
                  <a:gd name="T85" fmla="*/ 25 h 1340"/>
                  <a:gd name="T86" fmla="*/ 2 w 373"/>
                  <a:gd name="T87" fmla="*/ 28 h 1340"/>
                  <a:gd name="T88" fmla="*/ 1 w 373"/>
                  <a:gd name="T89" fmla="*/ 30 h 1340"/>
                  <a:gd name="T90" fmla="*/ 0 w 373"/>
                  <a:gd name="T91" fmla="*/ 34 h 1340"/>
                  <a:gd name="T92" fmla="*/ 0 w 373"/>
                  <a:gd name="T93" fmla="*/ 36 h 1340"/>
                  <a:gd name="T94" fmla="*/ 0 w 373"/>
                  <a:gd name="T95" fmla="*/ 38 h 1340"/>
                  <a:gd name="T96" fmla="*/ 1 w 373"/>
                  <a:gd name="T97" fmla="*/ 40 h 1340"/>
                  <a:gd name="T98" fmla="*/ 3 w 373"/>
                  <a:gd name="T99" fmla="*/ 41 h 1340"/>
                  <a:gd name="T100" fmla="*/ 4 w 373"/>
                  <a:gd name="T101" fmla="*/ 42 h 1340"/>
                  <a:gd name="T102" fmla="*/ 6 w 373"/>
                  <a:gd name="T103" fmla="*/ 42 h 1340"/>
                  <a:gd name="T104" fmla="*/ 8 w 373"/>
                  <a:gd name="T105" fmla="*/ 42 h 1340"/>
                  <a:gd name="T106" fmla="*/ 9 w 373"/>
                  <a:gd name="T107" fmla="*/ 42 h 1340"/>
                  <a:gd name="T108" fmla="*/ 10 w 373"/>
                  <a:gd name="T109" fmla="*/ 42 h 1340"/>
                  <a:gd name="T110" fmla="*/ 11 w 373"/>
                  <a:gd name="T111" fmla="*/ 42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7" name="Freeform 203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3 w 110"/>
                  <a:gd name="T1" fmla="*/ 2 h 123"/>
                  <a:gd name="T2" fmla="*/ 3 w 110"/>
                  <a:gd name="T3" fmla="*/ 2 h 123"/>
                  <a:gd name="T4" fmla="*/ 3 w 110"/>
                  <a:gd name="T5" fmla="*/ 2 h 123"/>
                  <a:gd name="T6" fmla="*/ 3 w 110"/>
                  <a:gd name="T7" fmla="*/ 2 h 123"/>
                  <a:gd name="T8" fmla="*/ 3 w 110"/>
                  <a:gd name="T9" fmla="*/ 1 h 123"/>
                  <a:gd name="T10" fmla="*/ 3 w 110"/>
                  <a:gd name="T11" fmla="*/ 1 h 123"/>
                  <a:gd name="T12" fmla="*/ 3 w 110"/>
                  <a:gd name="T13" fmla="*/ 1 h 123"/>
                  <a:gd name="T14" fmla="*/ 3 w 110"/>
                  <a:gd name="T15" fmla="*/ 1 h 123"/>
                  <a:gd name="T16" fmla="*/ 3 w 110"/>
                  <a:gd name="T17" fmla="*/ 1 h 123"/>
                  <a:gd name="T18" fmla="*/ 3 w 110"/>
                  <a:gd name="T19" fmla="*/ 1 h 123"/>
                  <a:gd name="T20" fmla="*/ 3 w 110"/>
                  <a:gd name="T21" fmla="*/ 1 h 123"/>
                  <a:gd name="T22" fmla="*/ 2 w 110"/>
                  <a:gd name="T23" fmla="*/ 1 h 123"/>
                  <a:gd name="T24" fmla="*/ 2 w 110"/>
                  <a:gd name="T25" fmla="*/ 0 h 123"/>
                  <a:gd name="T26" fmla="*/ 2 w 110"/>
                  <a:gd name="T27" fmla="*/ 1 h 123"/>
                  <a:gd name="T28" fmla="*/ 2 w 110"/>
                  <a:gd name="T29" fmla="*/ 1 h 123"/>
                  <a:gd name="T30" fmla="*/ 2 w 110"/>
                  <a:gd name="T31" fmla="*/ 1 h 123"/>
                  <a:gd name="T32" fmla="*/ 2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2 h 123"/>
                  <a:gd name="T44" fmla="*/ 1 w 110"/>
                  <a:gd name="T45" fmla="*/ 2 h 123"/>
                  <a:gd name="T46" fmla="*/ 1 w 110"/>
                  <a:gd name="T47" fmla="*/ 2 h 123"/>
                  <a:gd name="T48" fmla="*/ 1 w 110"/>
                  <a:gd name="T49" fmla="*/ 2 h 123"/>
                  <a:gd name="T50" fmla="*/ 1 w 110"/>
                  <a:gd name="T51" fmla="*/ 3 h 123"/>
                  <a:gd name="T52" fmla="*/ 0 w 110"/>
                  <a:gd name="T53" fmla="*/ 3 h 123"/>
                  <a:gd name="T54" fmla="*/ 0 w 110"/>
                  <a:gd name="T55" fmla="*/ 3 h 123"/>
                  <a:gd name="T56" fmla="*/ 1 w 110"/>
                  <a:gd name="T57" fmla="*/ 3 h 123"/>
                  <a:gd name="T58" fmla="*/ 1 w 110"/>
                  <a:gd name="T59" fmla="*/ 4 h 123"/>
                  <a:gd name="T60" fmla="*/ 1 w 110"/>
                  <a:gd name="T61" fmla="*/ 4 h 123"/>
                  <a:gd name="T62" fmla="*/ 1 w 110"/>
                  <a:gd name="T63" fmla="*/ 4 h 123"/>
                  <a:gd name="T64" fmla="*/ 2 w 110"/>
                  <a:gd name="T65" fmla="*/ 4 h 123"/>
                  <a:gd name="T66" fmla="*/ 2 w 110"/>
                  <a:gd name="T67" fmla="*/ 4 h 123"/>
                  <a:gd name="T68" fmla="*/ 2 w 110"/>
                  <a:gd name="T69" fmla="*/ 4 h 123"/>
                  <a:gd name="T70" fmla="*/ 2 w 110"/>
                  <a:gd name="T71" fmla="*/ 4 h 123"/>
                  <a:gd name="T72" fmla="*/ 2 w 110"/>
                  <a:gd name="T73" fmla="*/ 4 h 123"/>
                  <a:gd name="T74" fmla="*/ 2 w 110"/>
                  <a:gd name="T75" fmla="*/ 4 h 123"/>
                  <a:gd name="T76" fmla="*/ 3 w 110"/>
                  <a:gd name="T77" fmla="*/ 4 h 123"/>
                  <a:gd name="T78" fmla="*/ 3 w 110"/>
                  <a:gd name="T79" fmla="*/ 4 h 123"/>
                  <a:gd name="T80" fmla="*/ 3 w 110"/>
                  <a:gd name="T81" fmla="*/ 4 h 123"/>
                  <a:gd name="T82" fmla="*/ 3 w 110"/>
                  <a:gd name="T83" fmla="*/ 4 h 123"/>
                  <a:gd name="T84" fmla="*/ 3 w 110"/>
                  <a:gd name="T85" fmla="*/ 4 h 123"/>
                  <a:gd name="T86" fmla="*/ 3 w 110"/>
                  <a:gd name="T87" fmla="*/ 4 h 123"/>
                  <a:gd name="T88" fmla="*/ 3 w 110"/>
                  <a:gd name="T89" fmla="*/ 3 h 123"/>
                  <a:gd name="T90" fmla="*/ 3 w 110"/>
                  <a:gd name="T91" fmla="*/ 3 h 123"/>
                  <a:gd name="T92" fmla="*/ 3 w 110"/>
                  <a:gd name="T93" fmla="*/ 3 h 123"/>
                  <a:gd name="T94" fmla="*/ 3 w 110"/>
                  <a:gd name="T95" fmla="*/ 3 h 123"/>
                  <a:gd name="T96" fmla="*/ 3 w 110"/>
                  <a:gd name="T97" fmla="*/ 2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8" name="Freeform 204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1 h 33"/>
                  <a:gd name="T2" fmla="*/ 1 w 31"/>
                  <a:gd name="T3" fmla="*/ 1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1 h 33"/>
                  <a:gd name="T32" fmla="*/ 1 w 31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9" name="Freeform 205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4 w 111"/>
                  <a:gd name="T1" fmla="*/ 2 h 122"/>
                  <a:gd name="T2" fmla="*/ 4 w 111"/>
                  <a:gd name="T3" fmla="*/ 2 h 122"/>
                  <a:gd name="T4" fmla="*/ 4 w 111"/>
                  <a:gd name="T5" fmla="*/ 2 h 122"/>
                  <a:gd name="T6" fmla="*/ 4 w 111"/>
                  <a:gd name="T7" fmla="*/ 2 h 122"/>
                  <a:gd name="T8" fmla="*/ 4 w 111"/>
                  <a:gd name="T9" fmla="*/ 1 h 122"/>
                  <a:gd name="T10" fmla="*/ 4 w 111"/>
                  <a:gd name="T11" fmla="*/ 1 h 122"/>
                  <a:gd name="T12" fmla="*/ 3 w 111"/>
                  <a:gd name="T13" fmla="*/ 1 h 122"/>
                  <a:gd name="T14" fmla="*/ 3 w 111"/>
                  <a:gd name="T15" fmla="*/ 1 h 122"/>
                  <a:gd name="T16" fmla="*/ 3 w 111"/>
                  <a:gd name="T17" fmla="*/ 1 h 122"/>
                  <a:gd name="T18" fmla="*/ 3 w 111"/>
                  <a:gd name="T19" fmla="*/ 1 h 122"/>
                  <a:gd name="T20" fmla="*/ 3 w 111"/>
                  <a:gd name="T21" fmla="*/ 1 h 122"/>
                  <a:gd name="T22" fmla="*/ 2 w 111"/>
                  <a:gd name="T23" fmla="*/ 1 h 122"/>
                  <a:gd name="T24" fmla="*/ 2 w 111"/>
                  <a:gd name="T25" fmla="*/ 0 h 122"/>
                  <a:gd name="T26" fmla="*/ 2 w 111"/>
                  <a:gd name="T27" fmla="*/ 1 h 122"/>
                  <a:gd name="T28" fmla="*/ 2 w 111"/>
                  <a:gd name="T29" fmla="*/ 1 h 122"/>
                  <a:gd name="T30" fmla="*/ 2 w 111"/>
                  <a:gd name="T31" fmla="*/ 1 h 122"/>
                  <a:gd name="T32" fmla="*/ 2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2 h 122"/>
                  <a:gd name="T44" fmla="*/ 1 w 111"/>
                  <a:gd name="T45" fmla="*/ 2 h 122"/>
                  <a:gd name="T46" fmla="*/ 1 w 111"/>
                  <a:gd name="T47" fmla="*/ 2 h 122"/>
                  <a:gd name="T48" fmla="*/ 1 w 111"/>
                  <a:gd name="T49" fmla="*/ 2 h 122"/>
                  <a:gd name="T50" fmla="*/ 1 w 111"/>
                  <a:gd name="T51" fmla="*/ 3 h 122"/>
                  <a:gd name="T52" fmla="*/ 1 w 111"/>
                  <a:gd name="T53" fmla="*/ 3 h 122"/>
                  <a:gd name="T54" fmla="*/ 0 w 111"/>
                  <a:gd name="T55" fmla="*/ 3 h 122"/>
                  <a:gd name="T56" fmla="*/ 1 w 111"/>
                  <a:gd name="T57" fmla="*/ 3 h 122"/>
                  <a:gd name="T58" fmla="*/ 1 w 111"/>
                  <a:gd name="T59" fmla="*/ 4 h 122"/>
                  <a:gd name="T60" fmla="*/ 1 w 111"/>
                  <a:gd name="T61" fmla="*/ 4 h 122"/>
                  <a:gd name="T62" fmla="*/ 1 w 111"/>
                  <a:gd name="T63" fmla="*/ 4 h 122"/>
                  <a:gd name="T64" fmla="*/ 2 w 111"/>
                  <a:gd name="T65" fmla="*/ 4 h 122"/>
                  <a:gd name="T66" fmla="*/ 2 w 111"/>
                  <a:gd name="T67" fmla="*/ 4 h 122"/>
                  <a:gd name="T68" fmla="*/ 2 w 111"/>
                  <a:gd name="T69" fmla="*/ 4 h 122"/>
                  <a:gd name="T70" fmla="*/ 2 w 111"/>
                  <a:gd name="T71" fmla="*/ 4 h 122"/>
                  <a:gd name="T72" fmla="*/ 2 w 111"/>
                  <a:gd name="T73" fmla="*/ 4 h 122"/>
                  <a:gd name="T74" fmla="*/ 2 w 111"/>
                  <a:gd name="T75" fmla="*/ 4 h 122"/>
                  <a:gd name="T76" fmla="*/ 3 w 111"/>
                  <a:gd name="T77" fmla="*/ 4 h 122"/>
                  <a:gd name="T78" fmla="*/ 3 w 111"/>
                  <a:gd name="T79" fmla="*/ 4 h 122"/>
                  <a:gd name="T80" fmla="*/ 3 w 111"/>
                  <a:gd name="T81" fmla="*/ 4 h 122"/>
                  <a:gd name="T82" fmla="*/ 3 w 111"/>
                  <a:gd name="T83" fmla="*/ 4 h 122"/>
                  <a:gd name="T84" fmla="*/ 3 w 111"/>
                  <a:gd name="T85" fmla="*/ 4 h 122"/>
                  <a:gd name="T86" fmla="*/ 4 w 111"/>
                  <a:gd name="T87" fmla="*/ 4 h 122"/>
                  <a:gd name="T88" fmla="*/ 4 w 111"/>
                  <a:gd name="T89" fmla="*/ 3 h 122"/>
                  <a:gd name="T90" fmla="*/ 4 w 111"/>
                  <a:gd name="T91" fmla="*/ 3 h 122"/>
                  <a:gd name="T92" fmla="*/ 4 w 111"/>
                  <a:gd name="T93" fmla="*/ 3 h 122"/>
                  <a:gd name="T94" fmla="*/ 4 w 111"/>
                  <a:gd name="T95" fmla="*/ 3 h 122"/>
                  <a:gd name="T96" fmla="*/ 4 w 111"/>
                  <a:gd name="T97" fmla="*/ 2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0" name="Freeform 206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1" name="Freeform 207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4 w 136"/>
                  <a:gd name="T1" fmla="*/ 2 h 149"/>
                  <a:gd name="T2" fmla="*/ 4 w 136"/>
                  <a:gd name="T3" fmla="*/ 1 h 149"/>
                  <a:gd name="T4" fmla="*/ 4 w 136"/>
                  <a:gd name="T5" fmla="*/ 1 h 149"/>
                  <a:gd name="T6" fmla="*/ 3 w 136"/>
                  <a:gd name="T7" fmla="*/ 0 h 149"/>
                  <a:gd name="T8" fmla="*/ 3 w 136"/>
                  <a:gd name="T9" fmla="*/ 0 h 149"/>
                  <a:gd name="T10" fmla="*/ 3 w 136"/>
                  <a:gd name="T11" fmla="*/ 0 h 149"/>
                  <a:gd name="T12" fmla="*/ 2 w 136"/>
                  <a:gd name="T13" fmla="*/ 0 h 149"/>
                  <a:gd name="T14" fmla="*/ 2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1 h 149"/>
                  <a:gd name="T28" fmla="*/ 0 w 136"/>
                  <a:gd name="T29" fmla="*/ 1 h 149"/>
                  <a:gd name="T30" fmla="*/ 1 w 136"/>
                  <a:gd name="T31" fmla="*/ 2 h 149"/>
                  <a:gd name="T32" fmla="*/ 1 w 136"/>
                  <a:gd name="T33" fmla="*/ 2 h 149"/>
                  <a:gd name="T34" fmla="*/ 0 w 136"/>
                  <a:gd name="T35" fmla="*/ 3 h 149"/>
                  <a:gd name="T36" fmla="*/ 1 w 136"/>
                  <a:gd name="T37" fmla="*/ 3 h 149"/>
                  <a:gd name="T38" fmla="*/ 1 w 136"/>
                  <a:gd name="T39" fmla="*/ 3 h 149"/>
                  <a:gd name="T40" fmla="*/ 1 w 136"/>
                  <a:gd name="T41" fmla="*/ 3 h 149"/>
                  <a:gd name="T42" fmla="*/ 1 w 136"/>
                  <a:gd name="T43" fmla="*/ 3 h 149"/>
                  <a:gd name="T44" fmla="*/ 1 w 136"/>
                  <a:gd name="T45" fmla="*/ 4 h 149"/>
                  <a:gd name="T46" fmla="*/ 1 w 136"/>
                  <a:gd name="T47" fmla="*/ 4 h 149"/>
                  <a:gd name="T48" fmla="*/ 2 w 136"/>
                  <a:gd name="T49" fmla="*/ 4 h 149"/>
                  <a:gd name="T50" fmla="*/ 2 w 136"/>
                  <a:gd name="T51" fmla="*/ 4 h 149"/>
                  <a:gd name="T52" fmla="*/ 3 w 136"/>
                  <a:gd name="T53" fmla="*/ 3 h 149"/>
                  <a:gd name="T54" fmla="*/ 3 w 136"/>
                  <a:gd name="T55" fmla="*/ 3 h 149"/>
                  <a:gd name="T56" fmla="*/ 3 w 136"/>
                  <a:gd name="T57" fmla="*/ 3 h 149"/>
                  <a:gd name="T58" fmla="*/ 4 w 136"/>
                  <a:gd name="T59" fmla="*/ 3 h 149"/>
                  <a:gd name="T60" fmla="*/ 4 w 136"/>
                  <a:gd name="T61" fmla="*/ 3 h 149"/>
                  <a:gd name="T62" fmla="*/ 4 w 136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2" name="Freeform 208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2 w 39"/>
                  <a:gd name="T21" fmla="*/ 1 h 40"/>
                  <a:gd name="T22" fmla="*/ 2 w 39"/>
                  <a:gd name="T23" fmla="*/ 1 h 40"/>
                  <a:gd name="T24" fmla="*/ 2 w 39"/>
                  <a:gd name="T25" fmla="*/ 1 h 40"/>
                  <a:gd name="T26" fmla="*/ 2 w 39"/>
                  <a:gd name="T27" fmla="*/ 1 h 40"/>
                  <a:gd name="T28" fmla="*/ 2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3" name="Freeform 209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5 h 181"/>
                  <a:gd name="T2" fmla="*/ 0 w 129"/>
                  <a:gd name="T3" fmla="*/ 5 h 181"/>
                  <a:gd name="T4" fmla="*/ 1 w 129"/>
                  <a:gd name="T5" fmla="*/ 4 h 181"/>
                  <a:gd name="T6" fmla="*/ 2 w 129"/>
                  <a:gd name="T7" fmla="*/ 4 h 181"/>
                  <a:gd name="T8" fmla="*/ 3 w 129"/>
                  <a:gd name="T9" fmla="*/ 3 h 181"/>
                  <a:gd name="T10" fmla="*/ 3 w 129"/>
                  <a:gd name="T11" fmla="*/ 3 h 181"/>
                  <a:gd name="T12" fmla="*/ 3 w 129"/>
                  <a:gd name="T13" fmla="*/ 2 h 181"/>
                  <a:gd name="T14" fmla="*/ 4 w 129"/>
                  <a:gd name="T15" fmla="*/ 1 h 181"/>
                  <a:gd name="T16" fmla="*/ 3 w 129"/>
                  <a:gd name="T17" fmla="*/ 0 h 181"/>
                  <a:gd name="T18" fmla="*/ 3 w 129"/>
                  <a:gd name="T19" fmla="*/ 0 h 181"/>
                  <a:gd name="T20" fmla="*/ 3 w 129"/>
                  <a:gd name="T21" fmla="*/ 0 h 181"/>
                  <a:gd name="T22" fmla="*/ 2 w 129"/>
                  <a:gd name="T23" fmla="*/ 0 h 181"/>
                  <a:gd name="T24" fmla="*/ 2 w 129"/>
                  <a:gd name="T25" fmla="*/ 0 h 181"/>
                  <a:gd name="T26" fmla="*/ 1 w 129"/>
                  <a:gd name="T27" fmla="*/ 0 h 181"/>
                  <a:gd name="T28" fmla="*/ 1 w 129"/>
                  <a:gd name="T29" fmla="*/ 1 h 181"/>
                  <a:gd name="T30" fmla="*/ 1 w 129"/>
                  <a:gd name="T31" fmla="*/ 1 h 181"/>
                  <a:gd name="T32" fmla="*/ 1 w 129"/>
                  <a:gd name="T33" fmla="*/ 2 h 181"/>
                  <a:gd name="T34" fmla="*/ 1 w 129"/>
                  <a:gd name="T35" fmla="*/ 2 h 181"/>
                  <a:gd name="T36" fmla="*/ 1 w 129"/>
                  <a:gd name="T37" fmla="*/ 3 h 181"/>
                  <a:gd name="T38" fmla="*/ 1 w 129"/>
                  <a:gd name="T39" fmla="*/ 4 h 181"/>
                  <a:gd name="T40" fmla="*/ 0 w 129"/>
                  <a:gd name="T41" fmla="*/ 4 h 181"/>
                  <a:gd name="T42" fmla="*/ 0 w 129"/>
                  <a:gd name="T43" fmla="*/ 5 h 181"/>
                  <a:gd name="T44" fmla="*/ 0 w 129"/>
                  <a:gd name="T45" fmla="*/ 5 h 181"/>
                  <a:gd name="T46" fmla="*/ 0 w 129"/>
                  <a:gd name="T47" fmla="*/ 5 h 181"/>
                  <a:gd name="T48" fmla="*/ 0 w 129"/>
                  <a:gd name="T49" fmla="*/ 5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4" name="Freeform 210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6 h 206"/>
                  <a:gd name="T2" fmla="*/ 3 w 90"/>
                  <a:gd name="T3" fmla="*/ 6 h 206"/>
                  <a:gd name="T4" fmla="*/ 3 w 90"/>
                  <a:gd name="T5" fmla="*/ 5 h 206"/>
                  <a:gd name="T6" fmla="*/ 3 w 90"/>
                  <a:gd name="T7" fmla="*/ 4 h 206"/>
                  <a:gd name="T8" fmla="*/ 3 w 90"/>
                  <a:gd name="T9" fmla="*/ 3 h 206"/>
                  <a:gd name="T10" fmla="*/ 3 w 90"/>
                  <a:gd name="T11" fmla="*/ 3 h 206"/>
                  <a:gd name="T12" fmla="*/ 3 w 90"/>
                  <a:gd name="T13" fmla="*/ 2 h 206"/>
                  <a:gd name="T14" fmla="*/ 3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2 h 206"/>
                  <a:gd name="T28" fmla="*/ 1 w 90"/>
                  <a:gd name="T29" fmla="*/ 2 h 206"/>
                  <a:gd name="T30" fmla="*/ 1 w 90"/>
                  <a:gd name="T31" fmla="*/ 3 h 206"/>
                  <a:gd name="T32" fmla="*/ 1 w 90"/>
                  <a:gd name="T33" fmla="*/ 3 h 206"/>
                  <a:gd name="T34" fmla="*/ 1 w 90"/>
                  <a:gd name="T35" fmla="*/ 3 h 206"/>
                  <a:gd name="T36" fmla="*/ 1 w 90"/>
                  <a:gd name="T37" fmla="*/ 3 h 206"/>
                  <a:gd name="T38" fmla="*/ 1 w 90"/>
                  <a:gd name="T39" fmla="*/ 5 h 206"/>
                  <a:gd name="T40" fmla="*/ 1 w 90"/>
                  <a:gd name="T41" fmla="*/ 5 h 206"/>
                  <a:gd name="T42" fmla="*/ 1 w 90"/>
                  <a:gd name="T43" fmla="*/ 6 h 206"/>
                  <a:gd name="T44" fmla="*/ 1 w 90"/>
                  <a:gd name="T45" fmla="*/ 6 h 206"/>
                  <a:gd name="T46" fmla="*/ 1 w 90"/>
                  <a:gd name="T47" fmla="*/ 6 h 206"/>
                  <a:gd name="T48" fmla="*/ 1 w 90"/>
                  <a:gd name="T49" fmla="*/ 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5" name="Freeform 211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3 h 99"/>
                  <a:gd name="T2" fmla="*/ 0 w 201"/>
                  <a:gd name="T3" fmla="*/ 3 h 99"/>
                  <a:gd name="T4" fmla="*/ 0 w 201"/>
                  <a:gd name="T5" fmla="*/ 3 h 99"/>
                  <a:gd name="T6" fmla="*/ 1 w 201"/>
                  <a:gd name="T7" fmla="*/ 3 h 99"/>
                  <a:gd name="T8" fmla="*/ 1 w 201"/>
                  <a:gd name="T9" fmla="*/ 3 h 99"/>
                  <a:gd name="T10" fmla="*/ 2 w 201"/>
                  <a:gd name="T11" fmla="*/ 4 h 99"/>
                  <a:gd name="T12" fmla="*/ 2 w 201"/>
                  <a:gd name="T13" fmla="*/ 4 h 99"/>
                  <a:gd name="T14" fmla="*/ 3 w 201"/>
                  <a:gd name="T15" fmla="*/ 4 h 99"/>
                  <a:gd name="T16" fmla="*/ 3 w 201"/>
                  <a:gd name="T17" fmla="*/ 4 h 99"/>
                  <a:gd name="T18" fmla="*/ 3 w 201"/>
                  <a:gd name="T19" fmla="*/ 3 h 99"/>
                  <a:gd name="T20" fmla="*/ 4 w 201"/>
                  <a:gd name="T21" fmla="*/ 3 h 99"/>
                  <a:gd name="T22" fmla="*/ 4 w 201"/>
                  <a:gd name="T23" fmla="*/ 3 h 99"/>
                  <a:gd name="T24" fmla="*/ 5 w 201"/>
                  <a:gd name="T25" fmla="*/ 3 h 99"/>
                  <a:gd name="T26" fmla="*/ 5 w 201"/>
                  <a:gd name="T27" fmla="*/ 3 h 99"/>
                  <a:gd name="T28" fmla="*/ 5 w 201"/>
                  <a:gd name="T29" fmla="*/ 3 h 99"/>
                  <a:gd name="T30" fmla="*/ 5 w 201"/>
                  <a:gd name="T31" fmla="*/ 2 h 99"/>
                  <a:gd name="T32" fmla="*/ 6 w 201"/>
                  <a:gd name="T33" fmla="*/ 2 h 99"/>
                  <a:gd name="T34" fmla="*/ 6 w 201"/>
                  <a:gd name="T35" fmla="*/ 1 h 99"/>
                  <a:gd name="T36" fmla="*/ 6 w 201"/>
                  <a:gd name="T37" fmla="*/ 1 h 99"/>
                  <a:gd name="T38" fmla="*/ 5 w 201"/>
                  <a:gd name="T39" fmla="*/ 1 h 99"/>
                  <a:gd name="T40" fmla="*/ 5 w 201"/>
                  <a:gd name="T41" fmla="*/ 0 h 99"/>
                  <a:gd name="T42" fmla="*/ 4 w 201"/>
                  <a:gd name="T43" fmla="*/ 1 h 99"/>
                  <a:gd name="T44" fmla="*/ 4 w 201"/>
                  <a:gd name="T45" fmla="*/ 1 h 99"/>
                  <a:gd name="T46" fmla="*/ 3 w 201"/>
                  <a:gd name="T47" fmla="*/ 1 h 99"/>
                  <a:gd name="T48" fmla="*/ 3 w 201"/>
                  <a:gd name="T49" fmla="*/ 2 h 99"/>
                  <a:gd name="T50" fmla="*/ 3 w 201"/>
                  <a:gd name="T51" fmla="*/ 2 h 99"/>
                  <a:gd name="T52" fmla="*/ 2 w 201"/>
                  <a:gd name="T53" fmla="*/ 2 h 99"/>
                  <a:gd name="T54" fmla="*/ 2 w 201"/>
                  <a:gd name="T55" fmla="*/ 3 h 99"/>
                  <a:gd name="T56" fmla="*/ 1 w 201"/>
                  <a:gd name="T57" fmla="*/ 3 h 99"/>
                  <a:gd name="T58" fmla="*/ 0 w 201"/>
                  <a:gd name="T59" fmla="*/ 3 h 99"/>
                  <a:gd name="T60" fmla="*/ 0 w 201"/>
                  <a:gd name="T61" fmla="*/ 3 h 99"/>
                  <a:gd name="T62" fmla="*/ 0 w 201"/>
                  <a:gd name="T63" fmla="*/ 3 h 99"/>
                  <a:gd name="T64" fmla="*/ 0 w 201"/>
                  <a:gd name="T65" fmla="*/ 3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6" name="Freeform 212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2 w 198"/>
                  <a:gd name="T5" fmla="*/ 2 h 100"/>
                  <a:gd name="T6" fmla="*/ 2 w 198"/>
                  <a:gd name="T7" fmla="*/ 3 h 100"/>
                  <a:gd name="T8" fmla="*/ 3 w 198"/>
                  <a:gd name="T9" fmla="*/ 3 h 100"/>
                  <a:gd name="T10" fmla="*/ 3 w 198"/>
                  <a:gd name="T11" fmla="*/ 3 h 100"/>
                  <a:gd name="T12" fmla="*/ 5 w 198"/>
                  <a:gd name="T13" fmla="*/ 3 h 100"/>
                  <a:gd name="T14" fmla="*/ 5 w 198"/>
                  <a:gd name="T15" fmla="*/ 3 h 100"/>
                  <a:gd name="T16" fmla="*/ 6 w 198"/>
                  <a:gd name="T17" fmla="*/ 3 h 100"/>
                  <a:gd name="T18" fmla="*/ 6 w 198"/>
                  <a:gd name="T19" fmla="*/ 3 h 100"/>
                  <a:gd name="T20" fmla="*/ 6 w 198"/>
                  <a:gd name="T21" fmla="*/ 2 h 100"/>
                  <a:gd name="T22" fmla="*/ 6 w 198"/>
                  <a:gd name="T23" fmla="*/ 2 h 100"/>
                  <a:gd name="T24" fmla="*/ 6 w 198"/>
                  <a:gd name="T25" fmla="*/ 2 h 100"/>
                  <a:gd name="T26" fmla="*/ 6 w 198"/>
                  <a:gd name="T27" fmla="*/ 1 h 100"/>
                  <a:gd name="T28" fmla="*/ 5 w 198"/>
                  <a:gd name="T29" fmla="*/ 1 h 100"/>
                  <a:gd name="T30" fmla="*/ 5 w 198"/>
                  <a:gd name="T31" fmla="*/ 1 h 100"/>
                  <a:gd name="T32" fmla="*/ 3 w 198"/>
                  <a:gd name="T33" fmla="*/ 1 h 100"/>
                  <a:gd name="T34" fmla="*/ 3 w 198"/>
                  <a:gd name="T35" fmla="*/ 2 h 100"/>
                  <a:gd name="T36" fmla="*/ 3 w 198"/>
                  <a:gd name="T37" fmla="*/ 2 h 100"/>
                  <a:gd name="T38" fmla="*/ 2 w 198"/>
                  <a:gd name="T39" fmla="*/ 1 h 100"/>
                  <a:gd name="T40" fmla="*/ 2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7" name="Freeform 213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3 h 174"/>
                  <a:gd name="T8" fmla="*/ 1 w 136"/>
                  <a:gd name="T9" fmla="*/ 3 h 174"/>
                  <a:gd name="T10" fmla="*/ 1 w 136"/>
                  <a:gd name="T11" fmla="*/ 5 h 174"/>
                  <a:gd name="T12" fmla="*/ 1 w 136"/>
                  <a:gd name="T13" fmla="*/ 5 h 174"/>
                  <a:gd name="T14" fmla="*/ 2 w 136"/>
                  <a:gd name="T15" fmla="*/ 5 h 174"/>
                  <a:gd name="T16" fmla="*/ 3 w 136"/>
                  <a:gd name="T17" fmla="*/ 5 h 174"/>
                  <a:gd name="T18" fmla="*/ 3 w 136"/>
                  <a:gd name="T19" fmla="*/ 5 h 174"/>
                  <a:gd name="T20" fmla="*/ 4 w 136"/>
                  <a:gd name="T21" fmla="*/ 5 h 174"/>
                  <a:gd name="T22" fmla="*/ 4 w 136"/>
                  <a:gd name="T23" fmla="*/ 5 h 174"/>
                  <a:gd name="T24" fmla="*/ 4 w 136"/>
                  <a:gd name="T25" fmla="*/ 5 h 174"/>
                  <a:gd name="T26" fmla="*/ 3 w 136"/>
                  <a:gd name="T27" fmla="*/ 3 h 174"/>
                  <a:gd name="T28" fmla="*/ 3 w 136"/>
                  <a:gd name="T29" fmla="*/ 3 h 174"/>
                  <a:gd name="T30" fmla="*/ 3 w 136"/>
                  <a:gd name="T31" fmla="*/ 3 h 174"/>
                  <a:gd name="T32" fmla="*/ 2 w 136"/>
                  <a:gd name="T33" fmla="*/ 3 h 174"/>
                  <a:gd name="T34" fmla="*/ 1 w 136"/>
                  <a:gd name="T35" fmla="*/ 3 h 174"/>
                  <a:gd name="T36" fmla="*/ 1 w 136"/>
                  <a:gd name="T37" fmla="*/ 3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8" name="Freeform 214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1 w 469"/>
                  <a:gd name="T11" fmla="*/ 1 h 163"/>
                  <a:gd name="T12" fmla="*/ 1 w 469"/>
                  <a:gd name="T13" fmla="*/ 1 h 163"/>
                  <a:gd name="T14" fmla="*/ 2 w 469"/>
                  <a:gd name="T15" fmla="*/ 2 h 163"/>
                  <a:gd name="T16" fmla="*/ 3 w 469"/>
                  <a:gd name="T17" fmla="*/ 2 h 163"/>
                  <a:gd name="T18" fmla="*/ 4 w 469"/>
                  <a:gd name="T19" fmla="*/ 3 h 163"/>
                  <a:gd name="T20" fmla="*/ 5 w 469"/>
                  <a:gd name="T21" fmla="*/ 3 h 163"/>
                  <a:gd name="T22" fmla="*/ 6 w 469"/>
                  <a:gd name="T23" fmla="*/ 4 h 163"/>
                  <a:gd name="T24" fmla="*/ 7 w 469"/>
                  <a:gd name="T25" fmla="*/ 4 h 163"/>
                  <a:gd name="T26" fmla="*/ 8 w 469"/>
                  <a:gd name="T27" fmla="*/ 4 h 163"/>
                  <a:gd name="T28" fmla="*/ 10 w 469"/>
                  <a:gd name="T29" fmla="*/ 5 h 163"/>
                  <a:gd name="T30" fmla="*/ 11 w 469"/>
                  <a:gd name="T31" fmla="*/ 5 h 163"/>
                  <a:gd name="T32" fmla="*/ 12 w 469"/>
                  <a:gd name="T33" fmla="*/ 4 h 163"/>
                  <a:gd name="T34" fmla="*/ 13 w 469"/>
                  <a:gd name="T35" fmla="*/ 4 h 163"/>
                  <a:gd name="T36" fmla="*/ 13 w 469"/>
                  <a:gd name="T37" fmla="*/ 4 h 163"/>
                  <a:gd name="T38" fmla="*/ 14 w 469"/>
                  <a:gd name="T39" fmla="*/ 3 h 163"/>
                  <a:gd name="T40" fmla="*/ 14 w 469"/>
                  <a:gd name="T41" fmla="*/ 3 h 163"/>
                  <a:gd name="T42" fmla="*/ 14 w 469"/>
                  <a:gd name="T43" fmla="*/ 2 h 163"/>
                  <a:gd name="T44" fmla="*/ 14 w 469"/>
                  <a:gd name="T45" fmla="*/ 2 h 163"/>
                  <a:gd name="T46" fmla="*/ 14 w 469"/>
                  <a:gd name="T47" fmla="*/ 2 h 163"/>
                  <a:gd name="T48" fmla="*/ 14 w 469"/>
                  <a:gd name="T49" fmla="*/ 2 h 163"/>
                  <a:gd name="T50" fmla="*/ 14 w 469"/>
                  <a:gd name="T51" fmla="*/ 2 h 163"/>
                  <a:gd name="T52" fmla="*/ 14 w 469"/>
                  <a:gd name="T53" fmla="*/ 2 h 163"/>
                  <a:gd name="T54" fmla="*/ 14 w 469"/>
                  <a:gd name="T55" fmla="*/ 2 h 163"/>
                  <a:gd name="T56" fmla="*/ 14 w 469"/>
                  <a:gd name="T57" fmla="*/ 3 h 163"/>
                  <a:gd name="T58" fmla="*/ 13 w 469"/>
                  <a:gd name="T59" fmla="*/ 3 h 163"/>
                  <a:gd name="T60" fmla="*/ 13 w 469"/>
                  <a:gd name="T61" fmla="*/ 3 h 163"/>
                  <a:gd name="T62" fmla="*/ 12 w 469"/>
                  <a:gd name="T63" fmla="*/ 4 h 163"/>
                  <a:gd name="T64" fmla="*/ 12 w 469"/>
                  <a:gd name="T65" fmla="*/ 4 h 163"/>
                  <a:gd name="T66" fmla="*/ 11 w 469"/>
                  <a:gd name="T67" fmla="*/ 4 h 163"/>
                  <a:gd name="T68" fmla="*/ 10 w 469"/>
                  <a:gd name="T69" fmla="*/ 4 h 163"/>
                  <a:gd name="T70" fmla="*/ 9 w 469"/>
                  <a:gd name="T71" fmla="*/ 4 h 163"/>
                  <a:gd name="T72" fmla="*/ 7 w 469"/>
                  <a:gd name="T73" fmla="*/ 4 h 163"/>
                  <a:gd name="T74" fmla="*/ 6 w 469"/>
                  <a:gd name="T75" fmla="*/ 3 h 163"/>
                  <a:gd name="T76" fmla="*/ 4 w 469"/>
                  <a:gd name="T77" fmla="*/ 2 h 163"/>
                  <a:gd name="T78" fmla="*/ 2 w 469"/>
                  <a:gd name="T79" fmla="*/ 1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9" name="Freeform 215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2 w 142"/>
                  <a:gd name="T1" fmla="*/ 5 h 145"/>
                  <a:gd name="T2" fmla="*/ 2 w 142"/>
                  <a:gd name="T3" fmla="*/ 5 h 145"/>
                  <a:gd name="T4" fmla="*/ 1 w 142"/>
                  <a:gd name="T5" fmla="*/ 5 h 145"/>
                  <a:gd name="T6" fmla="*/ 1 w 142"/>
                  <a:gd name="T7" fmla="*/ 4 h 145"/>
                  <a:gd name="T8" fmla="*/ 1 w 142"/>
                  <a:gd name="T9" fmla="*/ 4 h 145"/>
                  <a:gd name="T10" fmla="*/ 1 w 142"/>
                  <a:gd name="T11" fmla="*/ 4 h 145"/>
                  <a:gd name="T12" fmla="*/ 1 w 142"/>
                  <a:gd name="T13" fmla="*/ 4 h 145"/>
                  <a:gd name="T14" fmla="*/ 1 w 142"/>
                  <a:gd name="T15" fmla="*/ 4 h 145"/>
                  <a:gd name="T16" fmla="*/ 0 w 142"/>
                  <a:gd name="T17" fmla="*/ 3 h 145"/>
                  <a:gd name="T18" fmla="*/ 1 w 142"/>
                  <a:gd name="T19" fmla="*/ 3 h 145"/>
                  <a:gd name="T20" fmla="*/ 1 w 142"/>
                  <a:gd name="T21" fmla="*/ 2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2 w 142"/>
                  <a:gd name="T35" fmla="*/ 0 h 145"/>
                  <a:gd name="T36" fmla="*/ 2 w 142"/>
                  <a:gd name="T37" fmla="*/ 1 h 145"/>
                  <a:gd name="T38" fmla="*/ 3 w 142"/>
                  <a:gd name="T39" fmla="*/ 1 h 145"/>
                  <a:gd name="T40" fmla="*/ 3 w 142"/>
                  <a:gd name="T41" fmla="*/ 1 h 145"/>
                  <a:gd name="T42" fmla="*/ 3 w 142"/>
                  <a:gd name="T43" fmla="*/ 1 h 145"/>
                  <a:gd name="T44" fmla="*/ 4 w 142"/>
                  <a:gd name="T45" fmla="*/ 2 h 145"/>
                  <a:gd name="T46" fmla="*/ 4 w 142"/>
                  <a:gd name="T47" fmla="*/ 2 h 145"/>
                  <a:gd name="T48" fmla="*/ 4 w 142"/>
                  <a:gd name="T49" fmla="*/ 2 h 145"/>
                  <a:gd name="T50" fmla="*/ 4 w 142"/>
                  <a:gd name="T51" fmla="*/ 3 h 145"/>
                  <a:gd name="T52" fmla="*/ 4 w 142"/>
                  <a:gd name="T53" fmla="*/ 3 h 145"/>
                  <a:gd name="T54" fmla="*/ 4 w 142"/>
                  <a:gd name="T55" fmla="*/ 4 h 145"/>
                  <a:gd name="T56" fmla="*/ 3 w 142"/>
                  <a:gd name="T57" fmla="*/ 4 h 145"/>
                  <a:gd name="T58" fmla="*/ 3 w 142"/>
                  <a:gd name="T59" fmla="*/ 5 h 145"/>
                  <a:gd name="T60" fmla="*/ 3 w 142"/>
                  <a:gd name="T61" fmla="*/ 5 h 145"/>
                  <a:gd name="T62" fmla="*/ 2 w 142"/>
                  <a:gd name="T63" fmla="*/ 4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0" name="Freeform 216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2 w 40"/>
                  <a:gd name="T1" fmla="*/ 1 h 39"/>
                  <a:gd name="T2" fmla="*/ 2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2 h 39"/>
                  <a:gd name="T22" fmla="*/ 1 w 40"/>
                  <a:gd name="T23" fmla="*/ 2 h 39"/>
                  <a:gd name="T24" fmla="*/ 1 w 40"/>
                  <a:gd name="T25" fmla="*/ 2 h 39"/>
                  <a:gd name="T26" fmla="*/ 2 w 40"/>
                  <a:gd name="T27" fmla="*/ 2 h 39"/>
                  <a:gd name="T28" fmla="*/ 2 w 40"/>
                  <a:gd name="T29" fmla="*/ 1 h 39"/>
                  <a:gd name="T30" fmla="*/ 2 w 40"/>
                  <a:gd name="T31" fmla="*/ 1 h 39"/>
                  <a:gd name="T32" fmla="*/ 2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1" name="Freeform 217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2 h 50"/>
                  <a:gd name="T2" fmla="*/ 2 w 52"/>
                  <a:gd name="T3" fmla="*/ 2 h 50"/>
                  <a:gd name="T4" fmla="*/ 2 w 52"/>
                  <a:gd name="T5" fmla="*/ 2 h 50"/>
                  <a:gd name="T6" fmla="*/ 2 w 52"/>
                  <a:gd name="T7" fmla="*/ 2 h 50"/>
                  <a:gd name="T8" fmla="*/ 2 w 52"/>
                  <a:gd name="T9" fmla="*/ 1 h 50"/>
                  <a:gd name="T10" fmla="*/ 2 w 52"/>
                  <a:gd name="T11" fmla="*/ 1 h 50"/>
                  <a:gd name="T12" fmla="*/ 2 w 52"/>
                  <a:gd name="T13" fmla="*/ 1 h 50"/>
                  <a:gd name="T14" fmla="*/ 2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2 h 50"/>
                  <a:gd name="T28" fmla="*/ 1 w 52"/>
                  <a:gd name="T29" fmla="*/ 2 h 50"/>
                  <a:gd name="T30" fmla="*/ 1 w 52"/>
                  <a:gd name="T31" fmla="*/ 2 h 50"/>
                  <a:gd name="T32" fmla="*/ 1 w 52"/>
                  <a:gd name="T33" fmla="*/ 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2" name="Freeform 218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2 w 113"/>
                  <a:gd name="T1" fmla="*/ 5 h 156"/>
                  <a:gd name="T2" fmla="*/ 1 w 113"/>
                  <a:gd name="T3" fmla="*/ 5 h 156"/>
                  <a:gd name="T4" fmla="*/ 1 w 113"/>
                  <a:gd name="T5" fmla="*/ 5 h 156"/>
                  <a:gd name="T6" fmla="*/ 0 w 113"/>
                  <a:gd name="T7" fmla="*/ 5 h 156"/>
                  <a:gd name="T8" fmla="*/ 0 w 113"/>
                  <a:gd name="T9" fmla="*/ 3 h 156"/>
                  <a:gd name="T10" fmla="*/ 0 w 113"/>
                  <a:gd name="T11" fmla="*/ 2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1 w 113"/>
                  <a:gd name="T19" fmla="*/ 0 h 156"/>
                  <a:gd name="T20" fmla="*/ 2 w 113"/>
                  <a:gd name="T21" fmla="*/ 1 h 156"/>
                  <a:gd name="T22" fmla="*/ 3 w 113"/>
                  <a:gd name="T23" fmla="*/ 1 h 156"/>
                  <a:gd name="T24" fmla="*/ 3 w 113"/>
                  <a:gd name="T25" fmla="*/ 1 h 156"/>
                  <a:gd name="T26" fmla="*/ 3 w 113"/>
                  <a:gd name="T27" fmla="*/ 2 h 156"/>
                  <a:gd name="T28" fmla="*/ 3 w 113"/>
                  <a:gd name="T29" fmla="*/ 3 h 156"/>
                  <a:gd name="T30" fmla="*/ 2 w 113"/>
                  <a:gd name="T31" fmla="*/ 5 h 156"/>
                  <a:gd name="T32" fmla="*/ 2 w 113"/>
                  <a:gd name="T33" fmla="*/ 5 h 156"/>
                  <a:gd name="T34" fmla="*/ 2 w 113"/>
                  <a:gd name="T35" fmla="*/ 5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3" name="Freeform 219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2 w 113"/>
                  <a:gd name="T1" fmla="*/ 5 h 156"/>
                  <a:gd name="T2" fmla="*/ 1 w 113"/>
                  <a:gd name="T3" fmla="*/ 5 h 156"/>
                  <a:gd name="T4" fmla="*/ 1 w 113"/>
                  <a:gd name="T5" fmla="*/ 5 h 156"/>
                  <a:gd name="T6" fmla="*/ 0 w 113"/>
                  <a:gd name="T7" fmla="*/ 5 h 156"/>
                  <a:gd name="T8" fmla="*/ 0 w 113"/>
                  <a:gd name="T9" fmla="*/ 3 h 156"/>
                  <a:gd name="T10" fmla="*/ 0 w 113"/>
                  <a:gd name="T11" fmla="*/ 2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1 w 113"/>
                  <a:gd name="T19" fmla="*/ 0 h 156"/>
                  <a:gd name="T20" fmla="*/ 2 w 113"/>
                  <a:gd name="T21" fmla="*/ 1 h 156"/>
                  <a:gd name="T22" fmla="*/ 3 w 113"/>
                  <a:gd name="T23" fmla="*/ 1 h 156"/>
                  <a:gd name="T24" fmla="*/ 3 w 113"/>
                  <a:gd name="T25" fmla="*/ 1 h 156"/>
                  <a:gd name="T26" fmla="*/ 3 w 113"/>
                  <a:gd name="T27" fmla="*/ 2 h 156"/>
                  <a:gd name="T28" fmla="*/ 3 w 113"/>
                  <a:gd name="T29" fmla="*/ 3 h 156"/>
                  <a:gd name="T30" fmla="*/ 2 w 113"/>
                  <a:gd name="T31" fmla="*/ 5 h 156"/>
                  <a:gd name="T32" fmla="*/ 2 w 113"/>
                  <a:gd name="T33" fmla="*/ 5 h 156"/>
                  <a:gd name="T34" fmla="*/ 2 w 113"/>
                  <a:gd name="T35" fmla="*/ 5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4" name="Freeform 220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3 h 123"/>
                  <a:gd name="T2" fmla="*/ 0 w 152"/>
                  <a:gd name="T3" fmla="*/ 3 h 123"/>
                  <a:gd name="T4" fmla="*/ 1 w 152"/>
                  <a:gd name="T5" fmla="*/ 2 h 123"/>
                  <a:gd name="T6" fmla="*/ 1 w 152"/>
                  <a:gd name="T7" fmla="*/ 2 h 123"/>
                  <a:gd name="T8" fmla="*/ 1 w 152"/>
                  <a:gd name="T9" fmla="*/ 1 h 123"/>
                  <a:gd name="T10" fmla="*/ 1 w 152"/>
                  <a:gd name="T11" fmla="*/ 0 h 123"/>
                  <a:gd name="T12" fmla="*/ 2 w 152"/>
                  <a:gd name="T13" fmla="*/ 0 h 123"/>
                  <a:gd name="T14" fmla="*/ 2 w 152"/>
                  <a:gd name="T15" fmla="*/ 0 h 123"/>
                  <a:gd name="T16" fmla="*/ 3 w 152"/>
                  <a:gd name="T17" fmla="*/ 0 h 123"/>
                  <a:gd name="T18" fmla="*/ 5 w 152"/>
                  <a:gd name="T19" fmla="*/ 1 h 123"/>
                  <a:gd name="T20" fmla="*/ 5 w 152"/>
                  <a:gd name="T21" fmla="*/ 1 h 123"/>
                  <a:gd name="T22" fmla="*/ 5 w 152"/>
                  <a:gd name="T23" fmla="*/ 2 h 123"/>
                  <a:gd name="T24" fmla="*/ 5 w 152"/>
                  <a:gd name="T25" fmla="*/ 2 h 123"/>
                  <a:gd name="T26" fmla="*/ 5 w 152"/>
                  <a:gd name="T27" fmla="*/ 2 h 123"/>
                  <a:gd name="T28" fmla="*/ 5 w 152"/>
                  <a:gd name="T29" fmla="*/ 3 h 123"/>
                  <a:gd name="T30" fmla="*/ 3 w 152"/>
                  <a:gd name="T31" fmla="*/ 3 h 123"/>
                  <a:gd name="T32" fmla="*/ 3 w 152"/>
                  <a:gd name="T33" fmla="*/ 3 h 123"/>
                  <a:gd name="T34" fmla="*/ 3 w 152"/>
                  <a:gd name="T35" fmla="*/ 3 h 123"/>
                  <a:gd name="T36" fmla="*/ 2 w 152"/>
                  <a:gd name="T37" fmla="*/ 3 h 123"/>
                  <a:gd name="T38" fmla="*/ 2 w 152"/>
                  <a:gd name="T39" fmla="*/ 3 h 123"/>
                  <a:gd name="T40" fmla="*/ 1 w 152"/>
                  <a:gd name="T41" fmla="*/ 3 h 123"/>
                  <a:gd name="T42" fmla="*/ 1 w 152"/>
                  <a:gd name="T43" fmla="*/ 3 h 123"/>
                  <a:gd name="T44" fmla="*/ 1 w 152"/>
                  <a:gd name="T45" fmla="*/ 3 h 123"/>
                  <a:gd name="T46" fmla="*/ 1 w 152"/>
                  <a:gd name="T47" fmla="*/ 3 h 123"/>
                  <a:gd name="T48" fmla="*/ 1 w 152"/>
                  <a:gd name="T49" fmla="*/ 3 h 123"/>
                  <a:gd name="T50" fmla="*/ 1 w 152"/>
                  <a:gd name="T51" fmla="*/ 3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5" name="Freeform 221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1 w 153"/>
                  <a:gd name="T11" fmla="*/ 0 h 122"/>
                  <a:gd name="T12" fmla="*/ 1 w 153"/>
                  <a:gd name="T13" fmla="*/ 1 h 122"/>
                  <a:gd name="T14" fmla="*/ 2 w 153"/>
                  <a:gd name="T15" fmla="*/ 1 h 122"/>
                  <a:gd name="T16" fmla="*/ 2 w 153"/>
                  <a:gd name="T17" fmla="*/ 1 h 122"/>
                  <a:gd name="T18" fmla="*/ 3 w 153"/>
                  <a:gd name="T19" fmla="*/ 1 h 122"/>
                  <a:gd name="T20" fmla="*/ 3 w 153"/>
                  <a:gd name="T21" fmla="*/ 1 h 122"/>
                  <a:gd name="T22" fmla="*/ 3 w 153"/>
                  <a:gd name="T23" fmla="*/ 1 h 122"/>
                  <a:gd name="T24" fmla="*/ 4 w 153"/>
                  <a:gd name="T25" fmla="*/ 1 h 122"/>
                  <a:gd name="T26" fmla="*/ 4 w 153"/>
                  <a:gd name="T27" fmla="*/ 1 h 122"/>
                  <a:gd name="T28" fmla="*/ 4 w 153"/>
                  <a:gd name="T29" fmla="*/ 2 h 122"/>
                  <a:gd name="T30" fmla="*/ 4 w 153"/>
                  <a:gd name="T31" fmla="*/ 2 h 122"/>
                  <a:gd name="T32" fmla="*/ 4 w 153"/>
                  <a:gd name="T33" fmla="*/ 3 h 122"/>
                  <a:gd name="T34" fmla="*/ 4 w 153"/>
                  <a:gd name="T35" fmla="*/ 3 h 122"/>
                  <a:gd name="T36" fmla="*/ 3 w 153"/>
                  <a:gd name="T37" fmla="*/ 4 h 122"/>
                  <a:gd name="T38" fmla="*/ 2 w 153"/>
                  <a:gd name="T39" fmla="*/ 4 h 122"/>
                  <a:gd name="T40" fmla="*/ 2 w 153"/>
                  <a:gd name="T41" fmla="*/ 4 h 122"/>
                  <a:gd name="T42" fmla="*/ 1 w 153"/>
                  <a:gd name="T43" fmla="*/ 3 h 122"/>
                  <a:gd name="T44" fmla="*/ 0 w 153"/>
                  <a:gd name="T45" fmla="*/ 3 h 122"/>
                  <a:gd name="T46" fmla="*/ 0 w 153"/>
                  <a:gd name="T47" fmla="*/ 2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6" name="Freeform 222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1 w 112"/>
                  <a:gd name="T1" fmla="*/ 0 h 156"/>
                  <a:gd name="T2" fmla="*/ 2 w 112"/>
                  <a:gd name="T3" fmla="*/ 0 h 156"/>
                  <a:gd name="T4" fmla="*/ 2 w 112"/>
                  <a:gd name="T5" fmla="*/ 1 h 156"/>
                  <a:gd name="T6" fmla="*/ 2 w 112"/>
                  <a:gd name="T7" fmla="*/ 1 h 156"/>
                  <a:gd name="T8" fmla="*/ 2 w 112"/>
                  <a:gd name="T9" fmla="*/ 1 h 156"/>
                  <a:gd name="T10" fmla="*/ 3 w 112"/>
                  <a:gd name="T11" fmla="*/ 2 h 156"/>
                  <a:gd name="T12" fmla="*/ 3 w 112"/>
                  <a:gd name="T13" fmla="*/ 3 h 156"/>
                  <a:gd name="T14" fmla="*/ 3 w 112"/>
                  <a:gd name="T15" fmla="*/ 5 h 156"/>
                  <a:gd name="T16" fmla="*/ 2 w 112"/>
                  <a:gd name="T17" fmla="*/ 5 h 156"/>
                  <a:gd name="T18" fmla="*/ 1 w 112"/>
                  <a:gd name="T19" fmla="*/ 5 h 156"/>
                  <a:gd name="T20" fmla="*/ 0 w 112"/>
                  <a:gd name="T21" fmla="*/ 5 h 156"/>
                  <a:gd name="T22" fmla="*/ 0 w 112"/>
                  <a:gd name="T23" fmla="*/ 5 h 156"/>
                  <a:gd name="T24" fmla="*/ 0 w 112"/>
                  <a:gd name="T25" fmla="*/ 3 h 156"/>
                  <a:gd name="T26" fmla="*/ 0 w 112"/>
                  <a:gd name="T27" fmla="*/ 2 h 156"/>
                  <a:gd name="T28" fmla="*/ 0 w 112"/>
                  <a:gd name="T29" fmla="*/ 1 h 156"/>
                  <a:gd name="T30" fmla="*/ 0 w 112"/>
                  <a:gd name="T31" fmla="*/ 1 h 156"/>
                  <a:gd name="T32" fmla="*/ 1 w 112"/>
                  <a:gd name="T33" fmla="*/ 1 h 156"/>
                  <a:gd name="T34" fmla="*/ 1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7" name="Freeform 223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4 w 151"/>
                  <a:gd name="T1" fmla="*/ 1 h 123"/>
                  <a:gd name="T2" fmla="*/ 4 w 151"/>
                  <a:gd name="T3" fmla="*/ 1 h 123"/>
                  <a:gd name="T4" fmla="*/ 4 w 151"/>
                  <a:gd name="T5" fmla="*/ 1 h 123"/>
                  <a:gd name="T6" fmla="*/ 4 w 151"/>
                  <a:gd name="T7" fmla="*/ 2 h 123"/>
                  <a:gd name="T8" fmla="*/ 3 w 151"/>
                  <a:gd name="T9" fmla="*/ 3 h 123"/>
                  <a:gd name="T10" fmla="*/ 3 w 151"/>
                  <a:gd name="T11" fmla="*/ 3 h 123"/>
                  <a:gd name="T12" fmla="*/ 2 w 151"/>
                  <a:gd name="T13" fmla="*/ 4 h 123"/>
                  <a:gd name="T14" fmla="*/ 1 w 151"/>
                  <a:gd name="T15" fmla="*/ 4 h 123"/>
                  <a:gd name="T16" fmla="*/ 1 w 151"/>
                  <a:gd name="T17" fmla="*/ 4 h 123"/>
                  <a:gd name="T18" fmla="*/ 0 w 151"/>
                  <a:gd name="T19" fmla="*/ 3 h 123"/>
                  <a:gd name="T20" fmla="*/ 0 w 151"/>
                  <a:gd name="T21" fmla="*/ 3 h 123"/>
                  <a:gd name="T22" fmla="*/ 0 w 151"/>
                  <a:gd name="T23" fmla="*/ 2 h 123"/>
                  <a:gd name="T24" fmla="*/ 0 w 151"/>
                  <a:gd name="T25" fmla="*/ 2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1 w 151"/>
                  <a:gd name="T33" fmla="*/ 1 h 123"/>
                  <a:gd name="T34" fmla="*/ 1 w 151"/>
                  <a:gd name="T35" fmla="*/ 1 h 123"/>
                  <a:gd name="T36" fmla="*/ 2 w 151"/>
                  <a:gd name="T37" fmla="*/ 1 h 123"/>
                  <a:gd name="T38" fmla="*/ 2 w 151"/>
                  <a:gd name="T39" fmla="*/ 1 h 123"/>
                  <a:gd name="T40" fmla="*/ 3 w 151"/>
                  <a:gd name="T41" fmla="*/ 1 h 123"/>
                  <a:gd name="T42" fmla="*/ 3 w 151"/>
                  <a:gd name="T43" fmla="*/ 0 h 123"/>
                  <a:gd name="T44" fmla="*/ 3 w 151"/>
                  <a:gd name="T45" fmla="*/ 0 h 123"/>
                  <a:gd name="T46" fmla="*/ 4 w 151"/>
                  <a:gd name="T47" fmla="*/ 1 h 123"/>
                  <a:gd name="T48" fmla="*/ 4 w 151"/>
                  <a:gd name="T49" fmla="*/ 1 h 123"/>
                  <a:gd name="T50" fmla="*/ 4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8" name="Freeform 224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5 w 152"/>
                  <a:gd name="T1" fmla="*/ 4 h 123"/>
                  <a:gd name="T2" fmla="*/ 5 w 152"/>
                  <a:gd name="T3" fmla="*/ 4 h 123"/>
                  <a:gd name="T4" fmla="*/ 5 w 152"/>
                  <a:gd name="T5" fmla="*/ 4 h 123"/>
                  <a:gd name="T6" fmla="*/ 5 w 152"/>
                  <a:gd name="T7" fmla="*/ 4 h 123"/>
                  <a:gd name="T8" fmla="*/ 3 w 152"/>
                  <a:gd name="T9" fmla="*/ 4 h 123"/>
                  <a:gd name="T10" fmla="*/ 3 w 152"/>
                  <a:gd name="T11" fmla="*/ 4 h 123"/>
                  <a:gd name="T12" fmla="*/ 3 w 152"/>
                  <a:gd name="T13" fmla="*/ 4 h 123"/>
                  <a:gd name="T14" fmla="*/ 2 w 152"/>
                  <a:gd name="T15" fmla="*/ 4 h 123"/>
                  <a:gd name="T16" fmla="*/ 2 w 152"/>
                  <a:gd name="T17" fmla="*/ 4 h 123"/>
                  <a:gd name="T18" fmla="*/ 1 w 152"/>
                  <a:gd name="T19" fmla="*/ 4 h 123"/>
                  <a:gd name="T20" fmla="*/ 1 w 152"/>
                  <a:gd name="T21" fmla="*/ 4 h 123"/>
                  <a:gd name="T22" fmla="*/ 1 w 152"/>
                  <a:gd name="T23" fmla="*/ 4 h 123"/>
                  <a:gd name="T24" fmla="*/ 1 w 152"/>
                  <a:gd name="T25" fmla="*/ 4 h 123"/>
                  <a:gd name="T26" fmla="*/ 1 w 152"/>
                  <a:gd name="T27" fmla="*/ 3 h 123"/>
                  <a:gd name="T28" fmla="*/ 1 w 152"/>
                  <a:gd name="T29" fmla="*/ 3 h 123"/>
                  <a:gd name="T30" fmla="*/ 0 w 152"/>
                  <a:gd name="T31" fmla="*/ 3 h 123"/>
                  <a:gd name="T32" fmla="*/ 1 w 152"/>
                  <a:gd name="T33" fmla="*/ 2 h 123"/>
                  <a:gd name="T34" fmla="*/ 1 w 152"/>
                  <a:gd name="T35" fmla="*/ 2 h 123"/>
                  <a:gd name="T36" fmla="*/ 1 w 152"/>
                  <a:gd name="T37" fmla="*/ 1 h 123"/>
                  <a:gd name="T38" fmla="*/ 1 w 152"/>
                  <a:gd name="T39" fmla="*/ 0 h 123"/>
                  <a:gd name="T40" fmla="*/ 2 w 152"/>
                  <a:gd name="T41" fmla="*/ 1 h 123"/>
                  <a:gd name="T42" fmla="*/ 3 w 152"/>
                  <a:gd name="T43" fmla="*/ 1 h 123"/>
                  <a:gd name="T44" fmla="*/ 3 w 152"/>
                  <a:gd name="T45" fmla="*/ 2 h 123"/>
                  <a:gd name="T46" fmla="*/ 5 w 152"/>
                  <a:gd name="T47" fmla="*/ 3 h 123"/>
                  <a:gd name="T48" fmla="*/ 5 w 152"/>
                  <a:gd name="T49" fmla="*/ 3 h 123"/>
                  <a:gd name="T50" fmla="*/ 5 w 152"/>
                  <a:gd name="T51" fmla="*/ 4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9" name="Freeform 225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2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2 w 136"/>
                  <a:gd name="T17" fmla="*/ 1 h 148"/>
                  <a:gd name="T18" fmla="*/ 2 w 136"/>
                  <a:gd name="T19" fmla="*/ 1 h 148"/>
                  <a:gd name="T20" fmla="*/ 3 w 136"/>
                  <a:gd name="T21" fmla="*/ 1 h 148"/>
                  <a:gd name="T22" fmla="*/ 3 w 136"/>
                  <a:gd name="T23" fmla="*/ 1 h 148"/>
                  <a:gd name="T24" fmla="*/ 3 w 136"/>
                  <a:gd name="T25" fmla="*/ 1 h 148"/>
                  <a:gd name="T26" fmla="*/ 4 w 136"/>
                  <a:gd name="T27" fmla="*/ 1 h 148"/>
                  <a:gd name="T28" fmla="*/ 4 w 136"/>
                  <a:gd name="T29" fmla="*/ 1 h 148"/>
                  <a:gd name="T30" fmla="*/ 4 w 136"/>
                  <a:gd name="T31" fmla="*/ 2 h 148"/>
                  <a:gd name="T32" fmla="*/ 4 w 136"/>
                  <a:gd name="T33" fmla="*/ 2 h 148"/>
                  <a:gd name="T34" fmla="*/ 4 w 136"/>
                  <a:gd name="T35" fmla="*/ 3 h 148"/>
                  <a:gd name="T36" fmla="*/ 4 w 136"/>
                  <a:gd name="T37" fmla="*/ 3 h 148"/>
                  <a:gd name="T38" fmla="*/ 3 w 136"/>
                  <a:gd name="T39" fmla="*/ 3 h 148"/>
                  <a:gd name="T40" fmla="*/ 3 w 136"/>
                  <a:gd name="T41" fmla="*/ 3 h 148"/>
                  <a:gd name="T42" fmla="*/ 3 w 136"/>
                  <a:gd name="T43" fmla="*/ 3 h 148"/>
                  <a:gd name="T44" fmla="*/ 2 w 136"/>
                  <a:gd name="T45" fmla="*/ 5 h 148"/>
                  <a:gd name="T46" fmla="*/ 2 w 136"/>
                  <a:gd name="T47" fmla="*/ 5 h 148"/>
                  <a:gd name="T48" fmla="*/ 1 w 136"/>
                  <a:gd name="T49" fmla="*/ 5 h 148"/>
                  <a:gd name="T50" fmla="*/ 1 w 136"/>
                  <a:gd name="T51" fmla="*/ 5 h 148"/>
                  <a:gd name="T52" fmla="*/ 1 w 136"/>
                  <a:gd name="T53" fmla="*/ 3 h 148"/>
                  <a:gd name="T54" fmla="*/ 1 w 136"/>
                  <a:gd name="T55" fmla="*/ 3 h 148"/>
                  <a:gd name="T56" fmla="*/ 1 w 136"/>
                  <a:gd name="T57" fmla="*/ 3 h 148"/>
                  <a:gd name="T58" fmla="*/ 1 w 136"/>
                  <a:gd name="T59" fmla="*/ 3 h 148"/>
                  <a:gd name="T60" fmla="*/ 1 w 136"/>
                  <a:gd name="T61" fmla="*/ 3 h 148"/>
                  <a:gd name="T62" fmla="*/ 1 w 136"/>
                  <a:gd name="T63" fmla="*/ 2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0" name="Freeform 226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2 h 40"/>
                  <a:gd name="T2" fmla="*/ 1 w 39"/>
                  <a:gd name="T3" fmla="*/ 2 h 40"/>
                  <a:gd name="T4" fmla="*/ 2 w 39"/>
                  <a:gd name="T5" fmla="*/ 2 h 40"/>
                  <a:gd name="T6" fmla="*/ 2 w 39"/>
                  <a:gd name="T7" fmla="*/ 1 h 40"/>
                  <a:gd name="T8" fmla="*/ 2 w 39"/>
                  <a:gd name="T9" fmla="*/ 1 h 40"/>
                  <a:gd name="T10" fmla="*/ 2 w 39"/>
                  <a:gd name="T11" fmla="*/ 1 h 40"/>
                  <a:gd name="T12" fmla="*/ 2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2 h 40"/>
                  <a:gd name="T30" fmla="*/ 1 w 39"/>
                  <a:gd name="T31" fmla="*/ 2 h 40"/>
                  <a:gd name="T32" fmla="*/ 1 w 39"/>
                  <a:gd name="T33" fmla="*/ 2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1" name="Freeform 227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3 h 147"/>
                  <a:gd name="T2" fmla="*/ 0 w 136"/>
                  <a:gd name="T3" fmla="*/ 2 h 147"/>
                  <a:gd name="T4" fmla="*/ 1 w 136"/>
                  <a:gd name="T5" fmla="*/ 2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2 w 136"/>
                  <a:gd name="T17" fmla="*/ 1 h 147"/>
                  <a:gd name="T18" fmla="*/ 2 w 136"/>
                  <a:gd name="T19" fmla="*/ 1 h 147"/>
                  <a:gd name="T20" fmla="*/ 3 w 136"/>
                  <a:gd name="T21" fmla="*/ 1 h 147"/>
                  <a:gd name="T22" fmla="*/ 3 w 136"/>
                  <a:gd name="T23" fmla="*/ 1 h 147"/>
                  <a:gd name="T24" fmla="*/ 3 w 136"/>
                  <a:gd name="T25" fmla="*/ 1 h 147"/>
                  <a:gd name="T26" fmla="*/ 4 w 136"/>
                  <a:gd name="T27" fmla="*/ 1 h 147"/>
                  <a:gd name="T28" fmla="*/ 4 w 136"/>
                  <a:gd name="T29" fmla="*/ 2 h 147"/>
                  <a:gd name="T30" fmla="*/ 4 w 136"/>
                  <a:gd name="T31" fmla="*/ 3 h 147"/>
                  <a:gd name="T32" fmla="*/ 4 w 136"/>
                  <a:gd name="T33" fmla="*/ 3 h 147"/>
                  <a:gd name="T34" fmla="*/ 4 w 136"/>
                  <a:gd name="T35" fmla="*/ 4 h 147"/>
                  <a:gd name="T36" fmla="*/ 4 w 136"/>
                  <a:gd name="T37" fmla="*/ 4 h 147"/>
                  <a:gd name="T38" fmla="*/ 3 w 136"/>
                  <a:gd name="T39" fmla="*/ 4 h 147"/>
                  <a:gd name="T40" fmla="*/ 3 w 136"/>
                  <a:gd name="T41" fmla="*/ 4 h 147"/>
                  <a:gd name="T42" fmla="*/ 3 w 136"/>
                  <a:gd name="T43" fmla="*/ 4 h 147"/>
                  <a:gd name="T44" fmla="*/ 2 w 136"/>
                  <a:gd name="T45" fmla="*/ 5 h 147"/>
                  <a:gd name="T46" fmla="*/ 2 w 136"/>
                  <a:gd name="T47" fmla="*/ 5 h 147"/>
                  <a:gd name="T48" fmla="*/ 1 w 136"/>
                  <a:gd name="T49" fmla="*/ 5 h 147"/>
                  <a:gd name="T50" fmla="*/ 1 w 136"/>
                  <a:gd name="T51" fmla="*/ 5 h 147"/>
                  <a:gd name="T52" fmla="*/ 1 w 136"/>
                  <a:gd name="T53" fmla="*/ 4 h 147"/>
                  <a:gd name="T54" fmla="*/ 1 w 136"/>
                  <a:gd name="T55" fmla="*/ 4 h 147"/>
                  <a:gd name="T56" fmla="*/ 1 w 136"/>
                  <a:gd name="T57" fmla="*/ 4 h 147"/>
                  <a:gd name="T58" fmla="*/ 1 w 136"/>
                  <a:gd name="T59" fmla="*/ 4 h 147"/>
                  <a:gd name="T60" fmla="*/ 1 w 136"/>
                  <a:gd name="T61" fmla="*/ 4 h 147"/>
                  <a:gd name="T62" fmla="*/ 1 w 136"/>
                  <a:gd name="T63" fmla="*/ 3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2" name="Freeform 228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2 h 39"/>
                  <a:gd name="T2" fmla="*/ 1 w 39"/>
                  <a:gd name="T3" fmla="*/ 2 h 39"/>
                  <a:gd name="T4" fmla="*/ 2 w 39"/>
                  <a:gd name="T5" fmla="*/ 2 h 39"/>
                  <a:gd name="T6" fmla="*/ 2 w 39"/>
                  <a:gd name="T7" fmla="*/ 1 h 39"/>
                  <a:gd name="T8" fmla="*/ 2 w 39"/>
                  <a:gd name="T9" fmla="*/ 1 h 39"/>
                  <a:gd name="T10" fmla="*/ 2 w 39"/>
                  <a:gd name="T11" fmla="*/ 1 h 39"/>
                  <a:gd name="T12" fmla="*/ 2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2 h 39"/>
                  <a:gd name="T30" fmla="*/ 1 w 39"/>
                  <a:gd name="T31" fmla="*/ 2 h 39"/>
                  <a:gd name="T32" fmla="*/ 1 w 39"/>
                  <a:gd name="T33" fmla="*/ 2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3" name="Freeform 229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2 w 60"/>
                  <a:gd name="T1" fmla="*/ 1 h 59"/>
                  <a:gd name="T2" fmla="*/ 2 w 60"/>
                  <a:gd name="T3" fmla="*/ 1 h 59"/>
                  <a:gd name="T4" fmla="*/ 2 w 60"/>
                  <a:gd name="T5" fmla="*/ 1 h 59"/>
                  <a:gd name="T6" fmla="*/ 2 w 60"/>
                  <a:gd name="T7" fmla="*/ 1 h 59"/>
                  <a:gd name="T8" fmla="*/ 2 w 60"/>
                  <a:gd name="T9" fmla="*/ 1 h 59"/>
                  <a:gd name="T10" fmla="*/ 2 w 60"/>
                  <a:gd name="T11" fmla="*/ 1 h 59"/>
                  <a:gd name="T12" fmla="*/ 2 w 60"/>
                  <a:gd name="T13" fmla="*/ 1 h 59"/>
                  <a:gd name="T14" fmla="*/ 2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2 h 59"/>
                  <a:gd name="T34" fmla="*/ 1 w 60"/>
                  <a:gd name="T35" fmla="*/ 2 h 59"/>
                  <a:gd name="T36" fmla="*/ 1 w 60"/>
                  <a:gd name="T37" fmla="*/ 2 h 59"/>
                  <a:gd name="T38" fmla="*/ 1 w 60"/>
                  <a:gd name="T39" fmla="*/ 2 h 59"/>
                  <a:gd name="T40" fmla="*/ 1 w 60"/>
                  <a:gd name="T41" fmla="*/ 2 h 59"/>
                  <a:gd name="T42" fmla="*/ 2 w 60"/>
                  <a:gd name="T43" fmla="*/ 2 h 59"/>
                  <a:gd name="T44" fmla="*/ 2 w 60"/>
                  <a:gd name="T45" fmla="*/ 2 h 59"/>
                  <a:gd name="T46" fmla="*/ 2 w 60"/>
                  <a:gd name="T47" fmla="*/ 2 h 59"/>
                  <a:gd name="T48" fmla="*/ 2 w 60"/>
                  <a:gd name="T49" fmla="*/ 2 h 59"/>
                  <a:gd name="T50" fmla="*/ 2 w 60"/>
                  <a:gd name="T51" fmla="*/ 2 h 59"/>
                  <a:gd name="T52" fmla="*/ 2 w 60"/>
                  <a:gd name="T53" fmla="*/ 2 h 59"/>
                  <a:gd name="T54" fmla="*/ 2 w 60"/>
                  <a:gd name="T55" fmla="*/ 2 h 59"/>
                  <a:gd name="T56" fmla="*/ 2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4" name="Freeform 230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5" name="Freeform 231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6" name="Freeform 232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7" name="Freeform 233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2 w 60"/>
                  <a:gd name="T1" fmla="*/ 0 h 59"/>
                  <a:gd name="T2" fmla="*/ 2 w 60"/>
                  <a:gd name="T3" fmla="*/ 0 h 59"/>
                  <a:gd name="T4" fmla="*/ 2 w 60"/>
                  <a:gd name="T5" fmla="*/ 0 h 59"/>
                  <a:gd name="T6" fmla="*/ 2 w 60"/>
                  <a:gd name="T7" fmla="*/ 0 h 59"/>
                  <a:gd name="T8" fmla="*/ 2 w 60"/>
                  <a:gd name="T9" fmla="*/ 0 h 59"/>
                  <a:gd name="T10" fmla="*/ 2 w 60"/>
                  <a:gd name="T11" fmla="*/ 0 h 59"/>
                  <a:gd name="T12" fmla="*/ 2 w 60"/>
                  <a:gd name="T13" fmla="*/ 0 h 59"/>
                  <a:gd name="T14" fmla="*/ 2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2 w 60"/>
                  <a:gd name="T43" fmla="*/ 1 h 59"/>
                  <a:gd name="T44" fmla="*/ 2 w 60"/>
                  <a:gd name="T45" fmla="*/ 1 h 59"/>
                  <a:gd name="T46" fmla="*/ 2 w 60"/>
                  <a:gd name="T47" fmla="*/ 1 h 59"/>
                  <a:gd name="T48" fmla="*/ 2 w 60"/>
                  <a:gd name="T49" fmla="*/ 1 h 59"/>
                  <a:gd name="T50" fmla="*/ 2 w 60"/>
                  <a:gd name="T51" fmla="*/ 1 h 59"/>
                  <a:gd name="T52" fmla="*/ 2 w 60"/>
                  <a:gd name="T53" fmla="*/ 1 h 59"/>
                  <a:gd name="T54" fmla="*/ 2 w 60"/>
                  <a:gd name="T55" fmla="*/ 1 h 59"/>
                  <a:gd name="T56" fmla="*/ 2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8" name="Freeform 234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9" name="Freeform 235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0" name="Freeform 236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1" name="Freeform 237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2 w 60"/>
                  <a:gd name="T1" fmla="*/ 0 h 59"/>
                  <a:gd name="T2" fmla="*/ 2 w 60"/>
                  <a:gd name="T3" fmla="*/ 0 h 59"/>
                  <a:gd name="T4" fmla="*/ 2 w 60"/>
                  <a:gd name="T5" fmla="*/ 0 h 59"/>
                  <a:gd name="T6" fmla="*/ 2 w 60"/>
                  <a:gd name="T7" fmla="*/ 0 h 59"/>
                  <a:gd name="T8" fmla="*/ 2 w 60"/>
                  <a:gd name="T9" fmla="*/ 0 h 59"/>
                  <a:gd name="T10" fmla="*/ 2 w 60"/>
                  <a:gd name="T11" fmla="*/ 0 h 59"/>
                  <a:gd name="T12" fmla="*/ 2 w 60"/>
                  <a:gd name="T13" fmla="*/ 0 h 59"/>
                  <a:gd name="T14" fmla="*/ 2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2 w 60"/>
                  <a:gd name="T43" fmla="*/ 1 h 59"/>
                  <a:gd name="T44" fmla="*/ 2 w 60"/>
                  <a:gd name="T45" fmla="*/ 1 h 59"/>
                  <a:gd name="T46" fmla="*/ 2 w 60"/>
                  <a:gd name="T47" fmla="*/ 1 h 59"/>
                  <a:gd name="T48" fmla="*/ 2 w 60"/>
                  <a:gd name="T49" fmla="*/ 1 h 59"/>
                  <a:gd name="T50" fmla="*/ 2 w 60"/>
                  <a:gd name="T51" fmla="*/ 1 h 59"/>
                  <a:gd name="T52" fmla="*/ 2 w 60"/>
                  <a:gd name="T53" fmla="*/ 1 h 59"/>
                  <a:gd name="T54" fmla="*/ 2 w 60"/>
                  <a:gd name="T55" fmla="*/ 1 h 59"/>
                  <a:gd name="T56" fmla="*/ 2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2" name="Freeform 238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3" name="Freeform 239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2 w 59"/>
                  <a:gd name="T1" fmla="*/ 1 h 60"/>
                  <a:gd name="T2" fmla="*/ 2 w 59"/>
                  <a:gd name="T3" fmla="*/ 1 h 60"/>
                  <a:gd name="T4" fmla="*/ 2 w 59"/>
                  <a:gd name="T5" fmla="*/ 1 h 60"/>
                  <a:gd name="T6" fmla="*/ 2 w 59"/>
                  <a:gd name="T7" fmla="*/ 1 h 60"/>
                  <a:gd name="T8" fmla="*/ 2 w 59"/>
                  <a:gd name="T9" fmla="*/ 1 h 60"/>
                  <a:gd name="T10" fmla="*/ 2 w 59"/>
                  <a:gd name="T11" fmla="*/ 1 h 60"/>
                  <a:gd name="T12" fmla="*/ 2 w 59"/>
                  <a:gd name="T13" fmla="*/ 1 h 60"/>
                  <a:gd name="T14" fmla="*/ 2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2 h 60"/>
                  <a:gd name="T28" fmla="*/ 1 w 59"/>
                  <a:gd name="T29" fmla="*/ 2 h 60"/>
                  <a:gd name="T30" fmla="*/ 1 w 59"/>
                  <a:gd name="T31" fmla="*/ 2 h 60"/>
                  <a:gd name="T32" fmla="*/ 1 w 59"/>
                  <a:gd name="T33" fmla="*/ 2 h 60"/>
                  <a:gd name="T34" fmla="*/ 1 w 59"/>
                  <a:gd name="T35" fmla="*/ 2 h 60"/>
                  <a:gd name="T36" fmla="*/ 1 w 59"/>
                  <a:gd name="T37" fmla="*/ 2 h 60"/>
                  <a:gd name="T38" fmla="*/ 1 w 59"/>
                  <a:gd name="T39" fmla="*/ 2 h 60"/>
                  <a:gd name="T40" fmla="*/ 1 w 59"/>
                  <a:gd name="T41" fmla="*/ 2 h 60"/>
                  <a:gd name="T42" fmla="*/ 2 w 59"/>
                  <a:gd name="T43" fmla="*/ 2 h 60"/>
                  <a:gd name="T44" fmla="*/ 2 w 59"/>
                  <a:gd name="T45" fmla="*/ 2 h 60"/>
                  <a:gd name="T46" fmla="*/ 2 w 59"/>
                  <a:gd name="T47" fmla="*/ 2 h 60"/>
                  <a:gd name="T48" fmla="*/ 2 w 59"/>
                  <a:gd name="T49" fmla="*/ 2 h 60"/>
                  <a:gd name="T50" fmla="*/ 2 w 59"/>
                  <a:gd name="T51" fmla="*/ 2 h 60"/>
                  <a:gd name="T52" fmla="*/ 2 w 59"/>
                  <a:gd name="T53" fmla="*/ 2 h 60"/>
                  <a:gd name="T54" fmla="*/ 2 w 59"/>
                  <a:gd name="T55" fmla="*/ 2 h 60"/>
                  <a:gd name="T56" fmla="*/ 2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4" name="Freeform 240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5" name="Freeform 241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6" name="Freeform 242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7" name="Freeform 243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2 w 58"/>
                  <a:gd name="T1" fmla="*/ 0 h 60"/>
                  <a:gd name="T2" fmla="*/ 2 w 58"/>
                  <a:gd name="T3" fmla="*/ 0 h 60"/>
                  <a:gd name="T4" fmla="*/ 2 w 58"/>
                  <a:gd name="T5" fmla="*/ 0 h 60"/>
                  <a:gd name="T6" fmla="*/ 2 w 58"/>
                  <a:gd name="T7" fmla="*/ 0 h 60"/>
                  <a:gd name="T8" fmla="*/ 2 w 58"/>
                  <a:gd name="T9" fmla="*/ 0 h 60"/>
                  <a:gd name="T10" fmla="*/ 2 w 58"/>
                  <a:gd name="T11" fmla="*/ 0 h 60"/>
                  <a:gd name="T12" fmla="*/ 2 w 58"/>
                  <a:gd name="T13" fmla="*/ 0 h 60"/>
                  <a:gd name="T14" fmla="*/ 2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1 h 60"/>
                  <a:gd name="T28" fmla="*/ 1 w 58"/>
                  <a:gd name="T29" fmla="*/ 1 h 60"/>
                  <a:gd name="T30" fmla="*/ 1 w 58"/>
                  <a:gd name="T31" fmla="*/ 1 h 60"/>
                  <a:gd name="T32" fmla="*/ 1 w 58"/>
                  <a:gd name="T33" fmla="*/ 1 h 60"/>
                  <a:gd name="T34" fmla="*/ 1 w 58"/>
                  <a:gd name="T35" fmla="*/ 1 h 60"/>
                  <a:gd name="T36" fmla="*/ 1 w 58"/>
                  <a:gd name="T37" fmla="*/ 1 h 60"/>
                  <a:gd name="T38" fmla="*/ 1 w 58"/>
                  <a:gd name="T39" fmla="*/ 1 h 60"/>
                  <a:gd name="T40" fmla="*/ 1 w 58"/>
                  <a:gd name="T41" fmla="*/ 1 h 60"/>
                  <a:gd name="T42" fmla="*/ 2 w 58"/>
                  <a:gd name="T43" fmla="*/ 1 h 60"/>
                  <a:gd name="T44" fmla="*/ 2 w 58"/>
                  <a:gd name="T45" fmla="*/ 1 h 60"/>
                  <a:gd name="T46" fmla="*/ 2 w 58"/>
                  <a:gd name="T47" fmla="*/ 1 h 60"/>
                  <a:gd name="T48" fmla="*/ 2 w 58"/>
                  <a:gd name="T49" fmla="*/ 1 h 60"/>
                  <a:gd name="T50" fmla="*/ 2 w 58"/>
                  <a:gd name="T51" fmla="*/ 1 h 60"/>
                  <a:gd name="T52" fmla="*/ 2 w 58"/>
                  <a:gd name="T53" fmla="*/ 1 h 60"/>
                  <a:gd name="T54" fmla="*/ 2 w 58"/>
                  <a:gd name="T55" fmla="*/ 1 h 60"/>
                  <a:gd name="T56" fmla="*/ 2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8" name="Freeform 244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9" name="Freeform 245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2 h 60"/>
                  <a:gd name="T28" fmla="*/ 0 w 60"/>
                  <a:gd name="T29" fmla="*/ 2 h 60"/>
                  <a:gd name="T30" fmla="*/ 0 w 60"/>
                  <a:gd name="T31" fmla="*/ 2 h 60"/>
                  <a:gd name="T32" fmla="*/ 0 w 60"/>
                  <a:gd name="T33" fmla="*/ 2 h 60"/>
                  <a:gd name="T34" fmla="*/ 0 w 60"/>
                  <a:gd name="T35" fmla="*/ 2 h 60"/>
                  <a:gd name="T36" fmla="*/ 0 w 60"/>
                  <a:gd name="T37" fmla="*/ 2 h 60"/>
                  <a:gd name="T38" fmla="*/ 0 w 60"/>
                  <a:gd name="T39" fmla="*/ 2 h 60"/>
                  <a:gd name="T40" fmla="*/ 0 w 60"/>
                  <a:gd name="T41" fmla="*/ 2 h 60"/>
                  <a:gd name="T42" fmla="*/ 1 w 60"/>
                  <a:gd name="T43" fmla="*/ 2 h 60"/>
                  <a:gd name="T44" fmla="*/ 1 w 60"/>
                  <a:gd name="T45" fmla="*/ 2 h 60"/>
                  <a:gd name="T46" fmla="*/ 1 w 60"/>
                  <a:gd name="T47" fmla="*/ 2 h 60"/>
                  <a:gd name="T48" fmla="*/ 1 w 60"/>
                  <a:gd name="T49" fmla="*/ 2 h 60"/>
                  <a:gd name="T50" fmla="*/ 1 w 60"/>
                  <a:gd name="T51" fmla="*/ 2 h 60"/>
                  <a:gd name="T52" fmla="*/ 1 w 60"/>
                  <a:gd name="T53" fmla="*/ 2 h 60"/>
                  <a:gd name="T54" fmla="*/ 1 w 60"/>
                  <a:gd name="T55" fmla="*/ 2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0" name="Freeform 246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1" name="Freeform 247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2 w 60"/>
                  <a:gd name="T1" fmla="*/ 1 h 59"/>
                  <a:gd name="T2" fmla="*/ 2 w 60"/>
                  <a:gd name="T3" fmla="*/ 1 h 59"/>
                  <a:gd name="T4" fmla="*/ 2 w 60"/>
                  <a:gd name="T5" fmla="*/ 1 h 59"/>
                  <a:gd name="T6" fmla="*/ 2 w 60"/>
                  <a:gd name="T7" fmla="*/ 1 h 59"/>
                  <a:gd name="T8" fmla="*/ 2 w 60"/>
                  <a:gd name="T9" fmla="*/ 1 h 59"/>
                  <a:gd name="T10" fmla="*/ 2 w 60"/>
                  <a:gd name="T11" fmla="*/ 1 h 59"/>
                  <a:gd name="T12" fmla="*/ 2 w 60"/>
                  <a:gd name="T13" fmla="*/ 1 h 59"/>
                  <a:gd name="T14" fmla="*/ 2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2 h 59"/>
                  <a:gd name="T34" fmla="*/ 1 w 60"/>
                  <a:gd name="T35" fmla="*/ 2 h 59"/>
                  <a:gd name="T36" fmla="*/ 1 w 60"/>
                  <a:gd name="T37" fmla="*/ 2 h 59"/>
                  <a:gd name="T38" fmla="*/ 1 w 60"/>
                  <a:gd name="T39" fmla="*/ 2 h 59"/>
                  <a:gd name="T40" fmla="*/ 1 w 60"/>
                  <a:gd name="T41" fmla="*/ 2 h 59"/>
                  <a:gd name="T42" fmla="*/ 2 w 60"/>
                  <a:gd name="T43" fmla="*/ 2 h 59"/>
                  <a:gd name="T44" fmla="*/ 2 w 60"/>
                  <a:gd name="T45" fmla="*/ 2 h 59"/>
                  <a:gd name="T46" fmla="*/ 2 w 60"/>
                  <a:gd name="T47" fmla="*/ 2 h 59"/>
                  <a:gd name="T48" fmla="*/ 2 w 60"/>
                  <a:gd name="T49" fmla="*/ 2 h 59"/>
                  <a:gd name="T50" fmla="*/ 2 w 60"/>
                  <a:gd name="T51" fmla="*/ 2 h 59"/>
                  <a:gd name="T52" fmla="*/ 2 w 60"/>
                  <a:gd name="T53" fmla="*/ 2 h 59"/>
                  <a:gd name="T54" fmla="*/ 2 w 60"/>
                  <a:gd name="T55" fmla="*/ 2 h 59"/>
                  <a:gd name="T56" fmla="*/ 2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2" name="Freeform 248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3" name="Freeform 249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2 w 60"/>
                  <a:gd name="T1" fmla="*/ 1 h 57"/>
                  <a:gd name="T2" fmla="*/ 2 w 60"/>
                  <a:gd name="T3" fmla="*/ 1 h 57"/>
                  <a:gd name="T4" fmla="*/ 2 w 60"/>
                  <a:gd name="T5" fmla="*/ 1 h 57"/>
                  <a:gd name="T6" fmla="*/ 2 w 60"/>
                  <a:gd name="T7" fmla="*/ 1 h 57"/>
                  <a:gd name="T8" fmla="*/ 2 w 60"/>
                  <a:gd name="T9" fmla="*/ 1 h 57"/>
                  <a:gd name="T10" fmla="*/ 2 w 60"/>
                  <a:gd name="T11" fmla="*/ 1 h 57"/>
                  <a:gd name="T12" fmla="*/ 2 w 60"/>
                  <a:gd name="T13" fmla="*/ 1 h 57"/>
                  <a:gd name="T14" fmla="*/ 2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2 h 57"/>
                  <a:gd name="T28" fmla="*/ 1 w 60"/>
                  <a:gd name="T29" fmla="*/ 2 h 57"/>
                  <a:gd name="T30" fmla="*/ 1 w 60"/>
                  <a:gd name="T31" fmla="*/ 2 h 57"/>
                  <a:gd name="T32" fmla="*/ 1 w 60"/>
                  <a:gd name="T33" fmla="*/ 2 h 57"/>
                  <a:gd name="T34" fmla="*/ 1 w 60"/>
                  <a:gd name="T35" fmla="*/ 2 h 57"/>
                  <a:gd name="T36" fmla="*/ 1 w 60"/>
                  <a:gd name="T37" fmla="*/ 2 h 57"/>
                  <a:gd name="T38" fmla="*/ 1 w 60"/>
                  <a:gd name="T39" fmla="*/ 2 h 57"/>
                  <a:gd name="T40" fmla="*/ 1 w 60"/>
                  <a:gd name="T41" fmla="*/ 2 h 57"/>
                  <a:gd name="T42" fmla="*/ 2 w 60"/>
                  <a:gd name="T43" fmla="*/ 2 h 57"/>
                  <a:gd name="T44" fmla="*/ 2 w 60"/>
                  <a:gd name="T45" fmla="*/ 2 h 57"/>
                  <a:gd name="T46" fmla="*/ 2 w 60"/>
                  <a:gd name="T47" fmla="*/ 2 h 57"/>
                  <a:gd name="T48" fmla="*/ 2 w 60"/>
                  <a:gd name="T49" fmla="*/ 2 h 57"/>
                  <a:gd name="T50" fmla="*/ 2 w 60"/>
                  <a:gd name="T51" fmla="*/ 2 h 57"/>
                  <a:gd name="T52" fmla="*/ 2 w 60"/>
                  <a:gd name="T53" fmla="*/ 2 h 57"/>
                  <a:gd name="T54" fmla="*/ 2 w 60"/>
                  <a:gd name="T55" fmla="*/ 2 h 57"/>
                  <a:gd name="T56" fmla="*/ 2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4" name="Freeform 250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5" name="Freeform 251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6" name="Freeform 252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7" name="Freeform 253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8" name="Freeform 254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9" name="Freeform 255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2 w 59"/>
                  <a:gd name="T1" fmla="*/ 0 h 59"/>
                  <a:gd name="T2" fmla="*/ 2 w 59"/>
                  <a:gd name="T3" fmla="*/ 0 h 59"/>
                  <a:gd name="T4" fmla="*/ 2 w 59"/>
                  <a:gd name="T5" fmla="*/ 0 h 59"/>
                  <a:gd name="T6" fmla="*/ 2 w 59"/>
                  <a:gd name="T7" fmla="*/ 0 h 59"/>
                  <a:gd name="T8" fmla="*/ 2 w 59"/>
                  <a:gd name="T9" fmla="*/ 0 h 59"/>
                  <a:gd name="T10" fmla="*/ 2 w 59"/>
                  <a:gd name="T11" fmla="*/ 0 h 59"/>
                  <a:gd name="T12" fmla="*/ 2 w 59"/>
                  <a:gd name="T13" fmla="*/ 0 h 59"/>
                  <a:gd name="T14" fmla="*/ 2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1 h 59"/>
                  <a:gd name="T28" fmla="*/ 1 w 59"/>
                  <a:gd name="T29" fmla="*/ 1 h 59"/>
                  <a:gd name="T30" fmla="*/ 1 w 59"/>
                  <a:gd name="T31" fmla="*/ 1 h 59"/>
                  <a:gd name="T32" fmla="*/ 1 w 59"/>
                  <a:gd name="T33" fmla="*/ 1 h 59"/>
                  <a:gd name="T34" fmla="*/ 1 w 59"/>
                  <a:gd name="T35" fmla="*/ 1 h 59"/>
                  <a:gd name="T36" fmla="*/ 1 w 59"/>
                  <a:gd name="T37" fmla="*/ 1 h 59"/>
                  <a:gd name="T38" fmla="*/ 1 w 59"/>
                  <a:gd name="T39" fmla="*/ 1 h 59"/>
                  <a:gd name="T40" fmla="*/ 1 w 59"/>
                  <a:gd name="T41" fmla="*/ 1 h 59"/>
                  <a:gd name="T42" fmla="*/ 2 w 59"/>
                  <a:gd name="T43" fmla="*/ 1 h 59"/>
                  <a:gd name="T44" fmla="*/ 2 w 59"/>
                  <a:gd name="T45" fmla="*/ 1 h 59"/>
                  <a:gd name="T46" fmla="*/ 2 w 59"/>
                  <a:gd name="T47" fmla="*/ 1 h 59"/>
                  <a:gd name="T48" fmla="*/ 2 w 59"/>
                  <a:gd name="T49" fmla="*/ 1 h 59"/>
                  <a:gd name="T50" fmla="*/ 2 w 59"/>
                  <a:gd name="T51" fmla="*/ 1 h 59"/>
                  <a:gd name="T52" fmla="*/ 2 w 59"/>
                  <a:gd name="T53" fmla="*/ 1 h 59"/>
                  <a:gd name="T54" fmla="*/ 2 w 59"/>
                  <a:gd name="T55" fmla="*/ 1 h 59"/>
                  <a:gd name="T56" fmla="*/ 2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0" name="Freeform 256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1" name="Freeform 257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2 w 60"/>
                  <a:gd name="T1" fmla="*/ 0 h 59"/>
                  <a:gd name="T2" fmla="*/ 2 w 60"/>
                  <a:gd name="T3" fmla="*/ 0 h 59"/>
                  <a:gd name="T4" fmla="*/ 2 w 60"/>
                  <a:gd name="T5" fmla="*/ 0 h 59"/>
                  <a:gd name="T6" fmla="*/ 2 w 60"/>
                  <a:gd name="T7" fmla="*/ 0 h 59"/>
                  <a:gd name="T8" fmla="*/ 2 w 60"/>
                  <a:gd name="T9" fmla="*/ 0 h 59"/>
                  <a:gd name="T10" fmla="*/ 2 w 60"/>
                  <a:gd name="T11" fmla="*/ 0 h 59"/>
                  <a:gd name="T12" fmla="*/ 2 w 60"/>
                  <a:gd name="T13" fmla="*/ 0 h 59"/>
                  <a:gd name="T14" fmla="*/ 2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2 w 60"/>
                  <a:gd name="T43" fmla="*/ 1 h 59"/>
                  <a:gd name="T44" fmla="*/ 2 w 60"/>
                  <a:gd name="T45" fmla="*/ 1 h 59"/>
                  <a:gd name="T46" fmla="*/ 2 w 60"/>
                  <a:gd name="T47" fmla="*/ 1 h 59"/>
                  <a:gd name="T48" fmla="*/ 2 w 60"/>
                  <a:gd name="T49" fmla="*/ 1 h 59"/>
                  <a:gd name="T50" fmla="*/ 2 w 60"/>
                  <a:gd name="T51" fmla="*/ 1 h 59"/>
                  <a:gd name="T52" fmla="*/ 2 w 60"/>
                  <a:gd name="T53" fmla="*/ 1 h 59"/>
                  <a:gd name="T54" fmla="*/ 2 w 60"/>
                  <a:gd name="T55" fmla="*/ 1 h 59"/>
                  <a:gd name="T56" fmla="*/ 2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2" name="Freeform 258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3" name="Freeform 259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4" name="Freeform 260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5" name="Freeform 261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2 w 60"/>
                  <a:gd name="T1" fmla="*/ 1 h 59"/>
                  <a:gd name="T2" fmla="*/ 2 w 60"/>
                  <a:gd name="T3" fmla="*/ 1 h 59"/>
                  <a:gd name="T4" fmla="*/ 2 w 60"/>
                  <a:gd name="T5" fmla="*/ 1 h 59"/>
                  <a:gd name="T6" fmla="*/ 2 w 60"/>
                  <a:gd name="T7" fmla="*/ 1 h 59"/>
                  <a:gd name="T8" fmla="*/ 2 w 60"/>
                  <a:gd name="T9" fmla="*/ 1 h 59"/>
                  <a:gd name="T10" fmla="*/ 2 w 60"/>
                  <a:gd name="T11" fmla="*/ 1 h 59"/>
                  <a:gd name="T12" fmla="*/ 2 w 60"/>
                  <a:gd name="T13" fmla="*/ 1 h 59"/>
                  <a:gd name="T14" fmla="*/ 2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2 h 59"/>
                  <a:gd name="T34" fmla="*/ 1 w 60"/>
                  <a:gd name="T35" fmla="*/ 2 h 59"/>
                  <a:gd name="T36" fmla="*/ 1 w 60"/>
                  <a:gd name="T37" fmla="*/ 2 h 59"/>
                  <a:gd name="T38" fmla="*/ 1 w 60"/>
                  <a:gd name="T39" fmla="*/ 2 h 59"/>
                  <a:gd name="T40" fmla="*/ 1 w 60"/>
                  <a:gd name="T41" fmla="*/ 2 h 59"/>
                  <a:gd name="T42" fmla="*/ 2 w 60"/>
                  <a:gd name="T43" fmla="*/ 2 h 59"/>
                  <a:gd name="T44" fmla="*/ 2 w 60"/>
                  <a:gd name="T45" fmla="*/ 2 h 59"/>
                  <a:gd name="T46" fmla="*/ 2 w 60"/>
                  <a:gd name="T47" fmla="*/ 2 h 59"/>
                  <a:gd name="T48" fmla="*/ 2 w 60"/>
                  <a:gd name="T49" fmla="*/ 2 h 59"/>
                  <a:gd name="T50" fmla="*/ 2 w 60"/>
                  <a:gd name="T51" fmla="*/ 2 h 59"/>
                  <a:gd name="T52" fmla="*/ 2 w 60"/>
                  <a:gd name="T53" fmla="*/ 2 h 59"/>
                  <a:gd name="T54" fmla="*/ 2 w 60"/>
                  <a:gd name="T55" fmla="*/ 2 h 59"/>
                  <a:gd name="T56" fmla="*/ 2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6" name="Freeform 262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7" name="Freeform 263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2 w 58"/>
                  <a:gd name="T1" fmla="*/ 1 h 58"/>
                  <a:gd name="T2" fmla="*/ 2 w 58"/>
                  <a:gd name="T3" fmla="*/ 1 h 58"/>
                  <a:gd name="T4" fmla="*/ 2 w 58"/>
                  <a:gd name="T5" fmla="*/ 1 h 58"/>
                  <a:gd name="T6" fmla="*/ 2 w 58"/>
                  <a:gd name="T7" fmla="*/ 1 h 58"/>
                  <a:gd name="T8" fmla="*/ 2 w 58"/>
                  <a:gd name="T9" fmla="*/ 1 h 58"/>
                  <a:gd name="T10" fmla="*/ 2 w 58"/>
                  <a:gd name="T11" fmla="*/ 1 h 58"/>
                  <a:gd name="T12" fmla="*/ 2 w 58"/>
                  <a:gd name="T13" fmla="*/ 1 h 58"/>
                  <a:gd name="T14" fmla="*/ 2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2 h 58"/>
                  <a:gd name="T28" fmla="*/ 1 w 58"/>
                  <a:gd name="T29" fmla="*/ 2 h 58"/>
                  <a:gd name="T30" fmla="*/ 1 w 58"/>
                  <a:gd name="T31" fmla="*/ 2 h 58"/>
                  <a:gd name="T32" fmla="*/ 1 w 58"/>
                  <a:gd name="T33" fmla="*/ 2 h 58"/>
                  <a:gd name="T34" fmla="*/ 1 w 58"/>
                  <a:gd name="T35" fmla="*/ 2 h 58"/>
                  <a:gd name="T36" fmla="*/ 1 w 58"/>
                  <a:gd name="T37" fmla="*/ 2 h 58"/>
                  <a:gd name="T38" fmla="*/ 1 w 58"/>
                  <a:gd name="T39" fmla="*/ 2 h 58"/>
                  <a:gd name="T40" fmla="*/ 1 w 58"/>
                  <a:gd name="T41" fmla="*/ 2 h 58"/>
                  <a:gd name="T42" fmla="*/ 2 w 58"/>
                  <a:gd name="T43" fmla="*/ 2 h 58"/>
                  <a:gd name="T44" fmla="*/ 2 w 58"/>
                  <a:gd name="T45" fmla="*/ 2 h 58"/>
                  <a:gd name="T46" fmla="*/ 2 w 58"/>
                  <a:gd name="T47" fmla="*/ 2 h 58"/>
                  <a:gd name="T48" fmla="*/ 2 w 58"/>
                  <a:gd name="T49" fmla="*/ 2 h 58"/>
                  <a:gd name="T50" fmla="*/ 2 w 58"/>
                  <a:gd name="T51" fmla="*/ 2 h 58"/>
                  <a:gd name="T52" fmla="*/ 2 w 58"/>
                  <a:gd name="T53" fmla="*/ 2 h 58"/>
                  <a:gd name="T54" fmla="*/ 2 w 58"/>
                  <a:gd name="T55" fmla="*/ 2 h 58"/>
                  <a:gd name="T56" fmla="*/ 2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8" name="Freeform 264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9" name="Freeform 265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0" name="Freeform 266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1" name="Freeform 267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2 w 59"/>
                  <a:gd name="T1" fmla="*/ 1 h 60"/>
                  <a:gd name="T2" fmla="*/ 2 w 59"/>
                  <a:gd name="T3" fmla="*/ 1 h 60"/>
                  <a:gd name="T4" fmla="*/ 2 w 59"/>
                  <a:gd name="T5" fmla="*/ 1 h 60"/>
                  <a:gd name="T6" fmla="*/ 2 w 59"/>
                  <a:gd name="T7" fmla="*/ 1 h 60"/>
                  <a:gd name="T8" fmla="*/ 2 w 59"/>
                  <a:gd name="T9" fmla="*/ 1 h 60"/>
                  <a:gd name="T10" fmla="*/ 2 w 59"/>
                  <a:gd name="T11" fmla="*/ 1 h 60"/>
                  <a:gd name="T12" fmla="*/ 2 w 59"/>
                  <a:gd name="T13" fmla="*/ 1 h 60"/>
                  <a:gd name="T14" fmla="*/ 2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2 h 60"/>
                  <a:gd name="T28" fmla="*/ 1 w 59"/>
                  <a:gd name="T29" fmla="*/ 2 h 60"/>
                  <a:gd name="T30" fmla="*/ 1 w 59"/>
                  <a:gd name="T31" fmla="*/ 2 h 60"/>
                  <a:gd name="T32" fmla="*/ 1 w 59"/>
                  <a:gd name="T33" fmla="*/ 2 h 60"/>
                  <a:gd name="T34" fmla="*/ 1 w 59"/>
                  <a:gd name="T35" fmla="*/ 2 h 60"/>
                  <a:gd name="T36" fmla="*/ 1 w 59"/>
                  <a:gd name="T37" fmla="*/ 2 h 60"/>
                  <a:gd name="T38" fmla="*/ 1 w 59"/>
                  <a:gd name="T39" fmla="*/ 2 h 60"/>
                  <a:gd name="T40" fmla="*/ 1 w 59"/>
                  <a:gd name="T41" fmla="*/ 2 h 60"/>
                  <a:gd name="T42" fmla="*/ 2 w 59"/>
                  <a:gd name="T43" fmla="*/ 2 h 60"/>
                  <a:gd name="T44" fmla="*/ 2 w 59"/>
                  <a:gd name="T45" fmla="*/ 2 h 60"/>
                  <a:gd name="T46" fmla="*/ 2 w 59"/>
                  <a:gd name="T47" fmla="*/ 2 h 60"/>
                  <a:gd name="T48" fmla="*/ 2 w 59"/>
                  <a:gd name="T49" fmla="*/ 2 h 60"/>
                  <a:gd name="T50" fmla="*/ 2 w 59"/>
                  <a:gd name="T51" fmla="*/ 2 h 60"/>
                  <a:gd name="T52" fmla="*/ 2 w 59"/>
                  <a:gd name="T53" fmla="*/ 2 h 60"/>
                  <a:gd name="T54" fmla="*/ 2 w 59"/>
                  <a:gd name="T55" fmla="*/ 2 h 60"/>
                  <a:gd name="T56" fmla="*/ 2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2" name="Freeform 268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3" name="Freeform 269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4" name="Freeform 270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5" name="Freeform 271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2 w 60"/>
                  <a:gd name="T1" fmla="*/ 1 h 59"/>
                  <a:gd name="T2" fmla="*/ 2 w 60"/>
                  <a:gd name="T3" fmla="*/ 1 h 59"/>
                  <a:gd name="T4" fmla="*/ 2 w 60"/>
                  <a:gd name="T5" fmla="*/ 1 h 59"/>
                  <a:gd name="T6" fmla="*/ 2 w 60"/>
                  <a:gd name="T7" fmla="*/ 1 h 59"/>
                  <a:gd name="T8" fmla="*/ 2 w 60"/>
                  <a:gd name="T9" fmla="*/ 1 h 59"/>
                  <a:gd name="T10" fmla="*/ 2 w 60"/>
                  <a:gd name="T11" fmla="*/ 1 h 59"/>
                  <a:gd name="T12" fmla="*/ 2 w 60"/>
                  <a:gd name="T13" fmla="*/ 1 h 59"/>
                  <a:gd name="T14" fmla="*/ 2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2 h 59"/>
                  <a:gd name="T34" fmla="*/ 1 w 60"/>
                  <a:gd name="T35" fmla="*/ 2 h 59"/>
                  <a:gd name="T36" fmla="*/ 1 w 60"/>
                  <a:gd name="T37" fmla="*/ 2 h 59"/>
                  <a:gd name="T38" fmla="*/ 1 w 60"/>
                  <a:gd name="T39" fmla="*/ 2 h 59"/>
                  <a:gd name="T40" fmla="*/ 1 w 60"/>
                  <a:gd name="T41" fmla="*/ 2 h 59"/>
                  <a:gd name="T42" fmla="*/ 2 w 60"/>
                  <a:gd name="T43" fmla="*/ 2 h 59"/>
                  <a:gd name="T44" fmla="*/ 2 w 60"/>
                  <a:gd name="T45" fmla="*/ 2 h 59"/>
                  <a:gd name="T46" fmla="*/ 2 w 60"/>
                  <a:gd name="T47" fmla="*/ 2 h 59"/>
                  <a:gd name="T48" fmla="*/ 2 w 60"/>
                  <a:gd name="T49" fmla="*/ 2 h 59"/>
                  <a:gd name="T50" fmla="*/ 2 w 60"/>
                  <a:gd name="T51" fmla="*/ 2 h 59"/>
                  <a:gd name="T52" fmla="*/ 2 w 60"/>
                  <a:gd name="T53" fmla="*/ 2 h 59"/>
                  <a:gd name="T54" fmla="*/ 2 w 60"/>
                  <a:gd name="T55" fmla="*/ 2 h 59"/>
                  <a:gd name="T56" fmla="*/ 2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6" name="Freeform 272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7" name="Freeform 273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2 w 59"/>
                  <a:gd name="T1" fmla="*/ 1 h 60"/>
                  <a:gd name="T2" fmla="*/ 2 w 59"/>
                  <a:gd name="T3" fmla="*/ 1 h 60"/>
                  <a:gd name="T4" fmla="*/ 2 w 59"/>
                  <a:gd name="T5" fmla="*/ 1 h 60"/>
                  <a:gd name="T6" fmla="*/ 2 w 59"/>
                  <a:gd name="T7" fmla="*/ 1 h 60"/>
                  <a:gd name="T8" fmla="*/ 2 w 59"/>
                  <a:gd name="T9" fmla="*/ 1 h 60"/>
                  <a:gd name="T10" fmla="*/ 2 w 59"/>
                  <a:gd name="T11" fmla="*/ 1 h 60"/>
                  <a:gd name="T12" fmla="*/ 2 w 59"/>
                  <a:gd name="T13" fmla="*/ 1 h 60"/>
                  <a:gd name="T14" fmla="*/ 2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2 h 60"/>
                  <a:gd name="T28" fmla="*/ 1 w 59"/>
                  <a:gd name="T29" fmla="*/ 2 h 60"/>
                  <a:gd name="T30" fmla="*/ 1 w 59"/>
                  <a:gd name="T31" fmla="*/ 2 h 60"/>
                  <a:gd name="T32" fmla="*/ 1 w 59"/>
                  <a:gd name="T33" fmla="*/ 2 h 60"/>
                  <a:gd name="T34" fmla="*/ 1 w 59"/>
                  <a:gd name="T35" fmla="*/ 2 h 60"/>
                  <a:gd name="T36" fmla="*/ 1 w 59"/>
                  <a:gd name="T37" fmla="*/ 2 h 60"/>
                  <a:gd name="T38" fmla="*/ 1 w 59"/>
                  <a:gd name="T39" fmla="*/ 2 h 60"/>
                  <a:gd name="T40" fmla="*/ 1 w 59"/>
                  <a:gd name="T41" fmla="*/ 2 h 60"/>
                  <a:gd name="T42" fmla="*/ 2 w 59"/>
                  <a:gd name="T43" fmla="*/ 2 h 60"/>
                  <a:gd name="T44" fmla="*/ 2 w 59"/>
                  <a:gd name="T45" fmla="*/ 2 h 60"/>
                  <a:gd name="T46" fmla="*/ 2 w 59"/>
                  <a:gd name="T47" fmla="*/ 2 h 60"/>
                  <a:gd name="T48" fmla="*/ 2 w 59"/>
                  <a:gd name="T49" fmla="*/ 2 h 60"/>
                  <a:gd name="T50" fmla="*/ 2 w 59"/>
                  <a:gd name="T51" fmla="*/ 2 h 60"/>
                  <a:gd name="T52" fmla="*/ 2 w 59"/>
                  <a:gd name="T53" fmla="*/ 2 h 60"/>
                  <a:gd name="T54" fmla="*/ 2 w 59"/>
                  <a:gd name="T55" fmla="*/ 2 h 60"/>
                  <a:gd name="T56" fmla="*/ 2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8" name="Freeform 274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9" name="Freeform 275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0" name="Freeform 276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1" name="Freeform 277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2" name="Freeform 278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3" name="Freeform 279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2 w 58"/>
                  <a:gd name="T1" fmla="*/ 1 h 59"/>
                  <a:gd name="T2" fmla="*/ 2 w 58"/>
                  <a:gd name="T3" fmla="*/ 1 h 59"/>
                  <a:gd name="T4" fmla="*/ 2 w 58"/>
                  <a:gd name="T5" fmla="*/ 1 h 59"/>
                  <a:gd name="T6" fmla="*/ 2 w 58"/>
                  <a:gd name="T7" fmla="*/ 1 h 59"/>
                  <a:gd name="T8" fmla="*/ 2 w 58"/>
                  <a:gd name="T9" fmla="*/ 1 h 59"/>
                  <a:gd name="T10" fmla="*/ 2 w 58"/>
                  <a:gd name="T11" fmla="*/ 1 h 59"/>
                  <a:gd name="T12" fmla="*/ 2 w 58"/>
                  <a:gd name="T13" fmla="*/ 1 h 59"/>
                  <a:gd name="T14" fmla="*/ 2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2 h 59"/>
                  <a:gd name="T28" fmla="*/ 1 w 58"/>
                  <a:gd name="T29" fmla="*/ 2 h 59"/>
                  <a:gd name="T30" fmla="*/ 1 w 58"/>
                  <a:gd name="T31" fmla="*/ 2 h 59"/>
                  <a:gd name="T32" fmla="*/ 1 w 58"/>
                  <a:gd name="T33" fmla="*/ 2 h 59"/>
                  <a:gd name="T34" fmla="*/ 1 w 58"/>
                  <a:gd name="T35" fmla="*/ 2 h 59"/>
                  <a:gd name="T36" fmla="*/ 1 w 58"/>
                  <a:gd name="T37" fmla="*/ 2 h 59"/>
                  <a:gd name="T38" fmla="*/ 1 w 58"/>
                  <a:gd name="T39" fmla="*/ 2 h 59"/>
                  <a:gd name="T40" fmla="*/ 1 w 58"/>
                  <a:gd name="T41" fmla="*/ 2 h 59"/>
                  <a:gd name="T42" fmla="*/ 2 w 58"/>
                  <a:gd name="T43" fmla="*/ 2 h 59"/>
                  <a:gd name="T44" fmla="*/ 2 w 58"/>
                  <a:gd name="T45" fmla="*/ 2 h 59"/>
                  <a:gd name="T46" fmla="*/ 2 w 58"/>
                  <a:gd name="T47" fmla="*/ 2 h 59"/>
                  <a:gd name="T48" fmla="*/ 2 w 58"/>
                  <a:gd name="T49" fmla="*/ 2 h 59"/>
                  <a:gd name="T50" fmla="*/ 2 w 58"/>
                  <a:gd name="T51" fmla="*/ 2 h 59"/>
                  <a:gd name="T52" fmla="*/ 2 w 58"/>
                  <a:gd name="T53" fmla="*/ 2 h 59"/>
                  <a:gd name="T54" fmla="*/ 2 w 58"/>
                  <a:gd name="T55" fmla="*/ 2 h 59"/>
                  <a:gd name="T56" fmla="*/ 2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4" name="Freeform 280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5" name="Freeform 281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2 w 60"/>
                  <a:gd name="T1" fmla="*/ 1 h 58"/>
                  <a:gd name="T2" fmla="*/ 2 w 60"/>
                  <a:gd name="T3" fmla="*/ 1 h 58"/>
                  <a:gd name="T4" fmla="*/ 2 w 60"/>
                  <a:gd name="T5" fmla="*/ 1 h 58"/>
                  <a:gd name="T6" fmla="*/ 2 w 60"/>
                  <a:gd name="T7" fmla="*/ 1 h 58"/>
                  <a:gd name="T8" fmla="*/ 2 w 60"/>
                  <a:gd name="T9" fmla="*/ 1 h 58"/>
                  <a:gd name="T10" fmla="*/ 2 w 60"/>
                  <a:gd name="T11" fmla="*/ 1 h 58"/>
                  <a:gd name="T12" fmla="*/ 2 w 60"/>
                  <a:gd name="T13" fmla="*/ 1 h 58"/>
                  <a:gd name="T14" fmla="*/ 2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2 h 58"/>
                  <a:gd name="T28" fmla="*/ 1 w 60"/>
                  <a:gd name="T29" fmla="*/ 2 h 58"/>
                  <a:gd name="T30" fmla="*/ 1 w 60"/>
                  <a:gd name="T31" fmla="*/ 2 h 58"/>
                  <a:gd name="T32" fmla="*/ 1 w 60"/>
                  <a:gd name="T33" fmla="*/ 2 h 58"/>
                  <a:gd name="T34" fmla="*/ 1 w 60"/>
                  <a:gd name="T35" fmla="*/ 2 h 58"/>
                  <a:gd name="T36" fmla="*/ 1 w 60"/>
                  <a:gd name="T37" fmla="*/ 2 h 58"/>
                  <a:gd name="T38" fmla="*/ 1 w 60"/>
                  <a:gd name="T39" fmla="*/ 2 h 58"/>
                  <a:gd name="T40" fmla="*/ 1 w 60"/>
                  <a:gd name="T41" fmla="*/ 2 h 58"/>
                  <a:gd name="T42" fmla="*/ 2 w 60"/>
                  <a:gd name="T43" fmla="*/ 2 h 58"/>
                  <a:gd name="T44" fmla="*/ 2 w 60"/>
                  <a:gd name="T45" fmla="*/ 2 h 58"/>
                  <a:gd name="T46" fmla="*/ 2 w 60"/>
                  <a:gd name="T47" fmla="*/ 2 h 58"/>
                  <a:gd name="T48" fmla="*/ 2 w 60"/>
                  <a:gd name="T49" fmla="*/ 2 h 58"/>
                  <a:gd name="T50" fmla="*/ 2 w 60"/>
                  <a:gd name="T51" fmla="*/ 2 h 58"/>
                  <a:gd name="T52" fmla="*/ 2 w 60"/>
                  <a:gd name="T53" fmla="*/ 2 h 58"/>
                  <a:gd name="T54" fmla="*/ 2 w 60"/>
                  <a:gd name="T55" fmla="*/ 2 h 58"/>
                  <a:gd name="T56" fmla="*/ 2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6" name="Freeform 282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7" name="Freeform 283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2 w 60"/>
                  <a:gd name="T1" fmla="*/ 1 h 59"/>
                  <a:gd name="T2" fmla="*/ 2 w 60"/>
                  <a:gd name="T3" fmla="*/ 1 h 59"/>
                  <a:gd name="T4" fmla="*/ 2 w 60"/>
                  <a:gd name="T5" fmla="*/ 1 h 59"/>
                  <a:gd name="T6" fmla="*/ 2 w 60"/>
                  <a:gd name="T7" fmla="*/ 1 h 59"/>
                  <a:gd name="T8" fmla="*/ 2 w 60"/>
                  <a:gd name="T9" fmla="*/ 1 h 59"/>
                  <a:gd name="T10" fmla="*/ 2 w 60"/>
                  <a:gd name="T11" fmla="*/ 1 h 59"/>
                  <a:gd name="T12" fmla="*/ 2 w 60"/>
                  <a:gd name="T13" fmla="*/ 1 h 59"/>
                  <a:gd name="T14" fmla="*/ 2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2 h 59"/>
                  <a:gd name="T34" fmla="*/ 1 w 60"/>
                  <a:gd name="T35" fmla="*/ 2 h 59"/>
                  <a:gd name="T36" fmla="*/ 1 w 60"/>
                  <a:gd name="T37" fmla="*/ 2 h 59"/>
                  <a:gd name="T38" fmla="*/ 1 w 60"/>
                  <a:gd name="T39" fmla="*/ 2 h 59"/>
                  <a:gd name="T40" fmla="*/ 1 w 60"/>
                  <a:gd name="T41" fmla="*/ 2 h 59"/>
                  <a:gd name="T42" fmla="*/ 2 w 60"/>
                  <a:gd name="T43" fmla="*/ 2 h 59"/>
                  <a:gd name="T44" fmla="*/ 2 w 60"/>
                  <a:gd name="T45" fmla="*/ 2 h 59"/>
                  <a:gd name="T46" fmla="*/ 2 w 60"/>
                  <a:gd name="T47" fmla="*/ 2 h 59"/>
                  <a:gd name="T48" fmla="*/ 2 w 60"/>
                  <a:gd name="T49" fmla="*/ 2 h 59"/>
                  <a:gd name="T50" fmla="*/ 2 w 60"/>
                  <a:gd name="T51" fmla="*/ 2 h 59"/>
                  <a:gd name="T52" fmla="*/ 2 w 60"/>
                  <a:gd name="T53" fmla="*/ 2 h 59"/>
                  <a:gd name="T54" fmla="*/ 2 w 60"/>
                  <a:gd name="T55" fmla="*/ 2 h 59"/>
                  <a:gd name="T56" fmla="*/ 2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8" name="Freeform 284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9" name="Freeform 285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0" name="Freeform 286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1" name="Freeform 287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2 w 58"/>
                  <a:gd name="T1" fmla="*/ 1 h 59"/>
                  <a:gd name="T2" fmla="*/ 2 w 58"/>
                  <a:gd name="T3" fmla="*/ 1 h 59"/>
                  <a:gd name="T4" fmla="*/ 2 w 58"/>
                  <a:gd name="T5" fmla="*/ 1 h 59"/>
                  <a:gd name="T6" fmla="*/ 2 w 58"/>
                  <a:gd name="T7" fmla="*/ 1 h 59"/>
                  <a:gd name="T8" fmla="*/ 2 w 58"/>
                  <a:gd name="T9" fmla="*/ 1 h 59"/>
                  <a:gd name="T10" fmla="*/ 2 w 58"/>
                  <a:gd name="T11" fmla="*/ 1 h 59"/>
                  <a:gd name="T12" fmla="*/ 2 w 58"/>
                  <a:gd name="T13" fmla="*/ 1 h 59"/>
                  <a:gd name="T14" fmla="*/ 2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2 h 59"/>
                  <a:gd name="T28" fmla="*/ 1 w 58"/>
                  <a:gd name="T29" fmla="*/ 2 h 59"/>
                  <a:gd name="T30" fmla="*/ 1 w 58"/>
                  <a:gd name="T31" fmla="*/ 2 h 59"/>
                  <a:gd name="T32" fmla="*/ 1 w 58"/>
                  <a:gd name="T33" fmla="*/ 2 h 59"/>
                  <a:gd name="T34" fmla="*/ 1 w 58"/>
                  <a:gd name="T35" fmla="*/ 2 h 59"/>
                  <a:gd name="T36" fmla="*/ 1 w 58"/>
                  <a:gd name="T37" fmla="*/ 2 h 59"/>
                  <a:gd name="T38" fmla="*/ 1 w 58"/>
                  <a:gd name="T39" fmla="*/ 2 h 59"/>
                  <a:gd name="T40" fmla="*/ 1 w 58"/>
                  <a:gd name="T41" fmla="*/ 2 h 59"/>
                  <a:gd name="T42" fmla="*/ 2 w 58"/>
                  <a:gd name="T43" fmla="*/ 2 h 59"/>
                  <a:gd name="T44" fmla="*/ 2 w 58"/>
                  <a:gd name="T45" fmla="*/ 2 h 59"/>
                  <a:gd name="T46" fmla="*/ 2 w 58"/>
                  <a:gd name="T47" fmla="*/ 2 h 59"/>
                  <a:gd name="T48" fmla="*/ 2 w 58"/>
                  <a:gd name="T49" fmla="*/ 2 h 59"/>
                  <a:gd name="T50" fmla="*/ 2 w 58"/>
                  <a:gd name="T51" fmla="*/ 2 h 59"/>
                  <a:gd name="T52" fmla="*/ 2 w 58"/>
                  <a:gd name="T53" fmla="*/ 2 h 59"/>
                  <a:gd name="T54" fmla="*/ 2 w 58"/>
                  <a:gd name="T55" fmla="*/ 2 h 59"/>
                  <a:gd name="T56" fmla="*/ 2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2" name="Freeform 288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3" name="Freeform 289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2 w 60"/>
                  <a:gd name="T1" fmla="*/ 1 h 60"/>
                  <a:gd name="T2" fmla="*/ 2 w 60"/>
                  <a:gd name="T3" fmla="*/ 1 h 60"/>
                  <a:gd name="T4" fmla="*/ 2 w 60"/>
                  <a:gd name="T5" fmla="*/ 1 h 60"/>
                  <a:gd name="T6" fmla="*/ 2 w 60"/>
                  <a:gd name="T7" fmla="*/ 1 h 60"/>
                  <a:gd name="T8" fmla="*/ 2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2 h 60"/>
                  <a:gd name="T28" fmla="*/ 1 w 60"/>
                  <a:gd name="T29" fmla="*/ 2 h 60"/>
                  <a:gd name="T30" fmla="*/ 1 w 60"/>
                  <a:gd name="T31" fmla="*/ 2 h 60"/>
                  <a:gd name="T32" fmla="*/ 1 w 60"/>
                  <a:gd name="T33" fmla="*/ 2 h 60"/>
                  <a:gd name="T34" fmla="*/ 1 w 60"/>
                  <a:gd name="T35" fmla="*/ 2 h 60"/>
                  <a:gd name="T36" fmla="*/ 1 w 60"/>
                  <a:gd name="T37" fmla="*/ 2 h 60"/>
                  <a:gd name="T38" fmla="*/ 1 w 60"/>
                  <a:gd name="T39" fmla="*/ 2 h 60"/>
                  <a:gd name="T40" fmla="*/ 1 w 60"/>
                  <a:gd name="T41" fmla="*/ 2 h 60"/>
                  <a:gd name="T42" fmla="*/ 2 w 60"/>
                  <a:gd name="T43" fmla="*/ 2 h 60"/>
                  <a:gd name="T44" fmla="*/ 2 w 60"/>
                  <a:gd name="T45" fmla="*/ 2 h 60"/>
                  <a:gd name="T46" fmla="*/ 2 w 60"/>
                  <a:gd name="T47" fmla="*/ 2 h 60"/>
                  <a:gd name="T48" fmla="*/ 2 w 60"/>
                  <a:gd name="T49" fmla="*/ 2 h 60"/>
                  <a:gd name="T50" fmla="*/ 2 w 60"/>
                  <a:gd name="T51" fmla="*/ 2 h 60"/>
                  <a:gd name="T52" fmla="*/ 2 w 60"/>
                  <a:gd name="T53" fmla="*/ 2 h 60"/>
                  <a:gd name="T54" fmla="*/ 2 w 60"/>
                  <a:gd name="T55" fmla="*/ 2 h 60"/>
                  <a:gd name="T56" fmla="*/ 2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4" name="Freeform 290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3862388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dirty="0" smtClean="0"/>
              <a:t>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(...)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4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457200" cy="457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25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595938" y="3500438"/>
            <a:ext cx="1262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 …(1)…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705475" y="3429000"/>
            <a:ext cx="77152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3300"/>
                </a:solidFill>
              </a:rPr>
              <a:t>nhị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443538" y="4114800"/>
            <a:ext cx="1262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 …(2)…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562600" y="4038600"/>
            <a:ext cx="12858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3300"/>
                </a:solidFill>
              </a:rPr>
              <a:t>nhuỵ</a:t>
            </a:r>
          </a:p>
        </p:txBody>
      </p:sp>
      <p:sp>
        <p:nvSpPr>
          <p:cNvPr id="5130" name="Rectangle 3"/>
          <p:cNvSpPr txBox="1">
            <a:spLocks noChangeArrowheads="1"/>
          </p:cNvSpPr>
          <p:nvPr/>
        </p:nvSpPr>
        <p:spPr bwMode="auto">
          <a:xfrm>
            <a:off x="1752599" y="304800"/>
            <a:ext cx="5883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vi-VN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 dirty="0">
                <a:solidFill>
                  <a:schemeClr val="tx2"/>
                </a:solidFill>
              </a:rPr>
              <a:t>                    </a:t>
            </a:r>
            <a:endParaRPr lang="en-US" sz="2600" b="1" u="sng" dirty="0">
              <a:solidFill>
                <a:schemeClr val="tx2"/>
              </a:solidFill>
            </a:endParaRPr>
          </a:p>
        </p:txBody>
      </p:sp>
      <p:pic>
        <p:nvPicPr>
          <p:cNvPr id="5131" name="Picture 8" descr="BLUL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5623719" y="3291681"/>
            <a:ext cx="68167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8" descr="BLUL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V="1">
            <a:off x="158750" y="-33338"/>
            <a:ext cx="8839200" cy="3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8" descr="BLUL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 flipV="1">
            <a:off x="-3340101" y="3332163"/>
            <a:ext cx="690086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8" descr="BLUL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V="1">
            <a:off x="26988" y="6629400"/>
            <a:ext cx="904081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8" descr="BLUL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5631656" y="3291682"/>
            <a:ext cx="68167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8" descr="BLUL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V="1">
            <a:off x="166688" y="-33338"/>
            <a:ext cx="8839200" cy="3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8" descr="BLUL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 flipV="1">
            <a:off x="-3332163" y="3332163"/>
            <a:ext cx="690086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8" descr="BLUL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V="1">
            <a:off x="103188" y="6586538"/>
            <a:ext cx="90408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8" descr="BLUL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5707856" y="3248819"/>
            <a:ext cx="6816726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8" descr="BLUL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V="1">
            <a:off x="242888" y="-76200"/>
            <a:ext cx="883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8" descr="BLUL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 flipV="1">
            <a:off x="-3255963" y="3289300"/>
            <a:ext cx="690086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build="p"/>
      <p:bldP spid="3085" grpId="0"/>
      <p:bldP spid="3087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85" name="Picture 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7328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9" name="Freeform 21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1 w 61"/>
                  <a:gd name="T1" fmla="*/ 4 h 60"/>
                  <a:gd name="T2" fmla="*/ 1 w 61"/>
                  <a:gd name="T3" fmla="*/ 4 h 60"/>
                  <a:gd name="T4" fmla="*/ 0 w 61"/>
                  <a:gd name="T5" fmla="*/ 4 h 60"/>
                  <a:gd name="T6" fmla="*/ 0 w 61"/>
                  <a:gd name="T7" fmla="*/ 3 h 60"/>
                  <a:gd name="T8" fmla="*/ 0 w 61"/>
                  <a:gd name="T9" fmla="*/ 2 h 60"/>
                  <a:gd name="T10" fmla="*/ 0 w 61"/>
                  <a:gd name="T11" fmla="*/ 2 h 60"/>
                  <a:gd name="T12" fmla="*/ 0 w 61"/>
                  <a:gd name="T13" fmla="*/ 1 h 60"/>
                  <a:gd name="T14" fmla="*/ 1 w 61"/>
                  <a:gd name="T15" fmla="*/ 1 h 60"/>
                  <a:gd name="T16" fmla="*/ 1 w 61"/>
                  <a:gd name="T17" fmla="*/ 0 h 60"/>
                  <a:gd name="T18" fmla="*/ 2 w 61"/>
                  <a:gd name="T19" fmla="*/ 1 h 60"/>
                  <a:gd name="T20" fmla="*/ 3 w 61"/>
                  <a:gd name="T21" fmla="*/ 1 h 60"/>
                  <a:gd name="T22" fmla="*/ 3 w 61"/>
                  <a:gd name="T23" fmla="*/ 2 h 60"/>
                  <a:gd name="T24" fmla="*/ 3 w 61"/>
                  <a:gd name="T25" fmla="*/ 2 h 60"/>
                  <a:gd name="T26" fmla="*/ 3 w 61"/>
                  <a:gd name="T27" fmla="*/ 3 h 60"/>
                  <a:gd name="T28" fmla="*/ 3 w 61"/>
                  <a:gd name="T29" fmla="*/ 4 h 60"/>
                  <a:gd name="T30" fmla="*/ 2 w 61"/>
                  <a:gd name="T31" fmla="*/ 4 h 60"/>
                  <a:gd name="T32" fmla="*/ 1 w 61"/>
                  <a:gd name="T33" fmla="*/ 4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30" name="Freeform 22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4 w 132"/>
                  <a:gd name="T1" fmla="*/ 11 h 182"/>
                  <a:gd name="T2" fmla="*/ 6 w 132"/>
                  <a:gd name="T3" fmla="*/ 11 h 182"/>
                  <a:gd name="T4" fmla="*/ 6 w 132"/>
                  <a:gd name="T5" fmla="*/ 11 h 182"/>
                  <a:gd name="T6" fmla="*/ 7 w 132"/>
                  <a:gd name="T7" fmla="*/ 10 h 182"/>
                  <a:gd name="T8" fmla="*/ 8 w 132"/>
                  <a:gd name="T9" fmla="*/ 7 h 182"/>
                  <a:gd name="T10" fmla="*/ 8 w 132"/>
                  <a:gd name="T11" fmla="*/ 6 h 182"/>
                  <a:gd name="T12" fmla="*/ 9 w 132"/>
                  <a:gd name="T13" fmla="*/ 3 h 182"/>
                  <a:gd name="T14" fmla="*/ 9 w 132"/>
                  <a:gd name="T15" fmla="*/ 1 h 182"/>
                  <a:gd name="T16" fmla="*/ 7 w 132"/>
                  <a:gd name="T17" fmla="*/ 1 h 182"/>
                  <a:gd name="T18" fmla="*/ 5 w 132"/>
                  <a:gd name="T19" fmla="*/ 0 h 182"/>
                  <a:gd name="T20" fmla="*/ 2 w 132"/>
                  <a:gd name="T21" fmla="*/ 1 h 182"/>
                  <a:gd name="T22" fmla="*/ 1 w 132"/>
                  <a:gd name="T23" fmla="*/ 1 h 182"/>
                  <a:gd name="T24" fmla="*/ 0 w 132"/>
                  <a:gd name="T25" fmla="*/ 3 h 182"/>
                  <a:gd name="T26" fmla="*/ 1 w 132"/>
                  <a:gd name="T27" fmla="*/ 6 h 182"/>
                  <a:gd name="T28" fmla="*/ 2 w 132"/>
                  <a:gd name="T29" fmla="*/ 7 h 182"/>
                  <a:gd name="T30" fmla="*/ 3 w 132"/>
                  <a:gd name="T31" fmla="*/ 10 h 182"/>
                  <a:gd name="T32" fmla="*/ 3 w 132"/>
                  <a:gd name="T33" fmla="*/ 11 h 182"/>
                  <a:gd name="T34" fmla="*/ 4 w 132"/>
                  <a:gd name="T35" fmla="*/ 1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31" name="Freeform 23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4 w 132"/>
                  <a:gd name="T1" fmla="*/ 11 h 182"/>
                  <a:gd name="T2" fmla="*/ 6 w 132"/>
                  <a:gd name="T3" fmla="*/ 11 h 182"/>
                  <a:gd name="T4" fmla="*/ 6 w 132"/>
                  <a:gd name="T5" fmla="*/ 11 h 182"/>
                  <a:gd name="T6" fmla="*/ 7 w 132"/>
                  <a:gd name="T7" fmla="*/ 10 h 182"/>
                  <a:gd name="T8" fmla="*/ 8 w 132"/>
                  <a:gd name="T9" fmla="*/ 7 h 182"/>
                  <a:gd name="T10" fmla="*/ 8 w 132"/>
                  <a:gd name="T11" fmla="*/ 6 h 182"/>
                  <a:gd name="T12" fmla="*/ 9 w 132"/>
                  <a:gd name="T13" fmla="*/ 3 h 182"/>
                  <a:gd name="T14" fmla="*/ 9 w 132"/>
                  <a:gd name="T15" fmla="*/ 1 h 182"/>
                  <a:gd name="T16" fmla="*/ 7 w 132"/>
                  <a:gd name="T17" fmla="*/ 1 h 182"/>
                  <a:gd name="T18" fmla="*/ 5 w 132"/>
                  <a:gd name="T19" fmla="*/ 0 h 182"/>
                  <a:gd name="T20" fmla="*/ 2 w 132"/>
                  <a:gd name="T21" fmla="*/ 1 h 182"/>
                  <a:gd name="T22" fmla="*/ 1 w 132"/>
                  <a:gd name="T23" fmla="*/ 1 h 182"/>
                  <a:gd name="T24" fmla="*/ 0 w 132"/>
                  <a:gd name="T25" fmla="*/ 3 h 182"/>
                  <a:gd name="T26" fmla="*/ 1 w 132"/>
                  <a:gd name="T27" fmla="*/ 6 h 182"/>
                  <a:gd name="T28" fmla="*/ 2 w 132"/>
                  <a:gd name="T29" fmla="*/ 7 h 182"/>
                  <a:gd name="T30" fmla="*/ 3 w 132"/>
                  <a:gd name="T31" fmla="*/ 10 h 182"/>
                  <a:gd name="T32" fmla="*/ 3 w 132"/>
                  <a:gd name="T33" fmla="*/ 11 h 182"/>
                  <a:gd name="T34" fmla="*/ 4 w 132"/>
                  <a:gd name="T35" fmla="*/ 1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32" name="Freeform 24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1 w 177"/>
                  <a:gd name="T1" fmla="*/ 9 h 146"/>
                  <a:gd name="T2" fmla="*/ 12 w 177"/>
                  <a:gd name="T3" fmla="*/ 7 h 146"/>
                  <a:gd name="T4" fmla="*/ 11 w 177"/>
                  <a:gd name="T5" fmla="*/ 6 h 146"/>
                  <a:gd name="T6" fmla="*/ 11 w 177"/>
                  <a:gd name="T7" fmla="*/ 5 h 146"/>
                  <a:gd name="T8" fmla="*/ 9 w 177"/>
                  <a:gd name="T9" fmla="*/ 3 h 146"/>
                  <a:gd name="T10" fmla="*/ 8 w 177"/>
                  <a:gd name="T11" fmla="*/ 2 h 146"/>
                  <a:gd name="T12" fmla="*/ 6 w 177"/>
                  <a:gd name="T13" fmla="*/ 1 h 146"/>
                  <a:gd name="T14" fmla="*/ 5 w 177"/>
                  <a:gd name="T15" fmla="*/ 0 h 146"/>
                  <a:gd name="T16" fmla="*/ 3 w 177"/>
                  <a:gd name="T17" fmla="*/ 1 h 146"/>
                  <a:gd name="T18" fmla="*/ 1 w 177"/>
                  <a:gd name="T19" fmla="*/ 2 h 146"/>
                  <a:gd name="T20" fmla="*/ 1 w 177"/>
                  <a:gd name="T21" fmla="*/ 3 h 146"/>
                  <a:gd name="T22" fmla="*/ 0 w 177"/>
                  <a:gd name="T23" fmla="*/ 5 h 146"/>
                  <a:gd name="T24" fmla="*/ 1 w 177"/>
                  <a:gd name="T25" fmla="*/ 5 h 146"/>
                  <a:gd name="T26" fmla="*/ 1 w 177"/>
                  <a:gd name="T27" fmla="*/ 6 h 146"/>
                  <a:gd name="T28" fmla="*/ 2 w 177"/>
                  <a:gd name="T29" fmla="*/ 7 h 146"/>
                  <a:gd name="T30" fmla="*/ 2 w 177"/>
                  <a:gd name="T31" fmla="*/ 7 h 146"/>
                  <a:gd name="T32" fmla="*/ 3 w 177"/>
                  <a:gd name="T33" fmla="*/ 9 h 146"/>
                  <a:gd name="T34" fmla="*/ 4 w 177"/>
                  <a:gd name="T35" fmla="*/ 9 h 146"/>
                  <a:gd name="T36" fmla="*/ 5 w 177"/>
                  <a:gd name="T37" fmla="*/ 9 h 146"/>
                  <a:gd name="T38" fmla="*/ 7 w 177"/>
                  <a:gd name="T39" fmla="*/ 9 h 146"/>
                  <a:gd name="T40" fmla="*/ 8 w 177"/>
                  <a:gd name="T41" fmla="*/ 9 h 146"/>
                  <a:gd name="T42" fmla="*/ 9 w 177"/>
                  <a:gd name="T43" fmla="*/ 9 h 146"/>
                  <a:gd name="T44" fmla="*/ 9 w 177"/>
                  <a:gd name="T45" fmla="*/ 9 h 146"/>
                  <a:gd name="T46" fmla="*/ 10 w 177"/>
                  <a:gd name="T47" fmla="*/ 9 h 146"/>
                  <a:gd name="T48" fmla="*/ 11 w 177"/>
                  <a:gd name="T49" fmla="*/ 9 h 146"/>
                  <a:gd name="T50" fmla="*/ 11 w 177"/>
                  <a:gd name="T51" fmla="*/ 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33" name="Freeform 25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1 w 178"/>
                  <a:gd name="T1" fmla="*/ 1 h 143"/>
                  <a:gd name="T2" fmla="*/ 11 w 178"/>
                  <a:gd name="T3" fmla="*/ 0 h 143"/>
                  <a:gd name="T4" fmla="*/ 11 w 178"/>
                  <a:gd name="T5" fmla="*/ 0 h 143"/>
                  <a:gd name="T6" fmla="*/ 10 w 178"/>
                  <a:gd name="T7" fmla="*/ 0 h 143"/>
                  <a:gd name="T8" fmla="*/ 10 w 178"/>
                  <a:gd name="T9" fmla="*/ 0 h 143"/>
                  <a:gd name="T10" fmla="*/ 9 w 178"/>
                  <a:gd name="T11" fmla="*/ 0 h 143"/>
                  <a:gd name="T12" fmla="*/ 7 w 178"/>
                  <a:gd name="T13" fmla="*/ 0 h 143"/>
                  <a:gd name="T14" fmla="*/ 6 w 178"/>
                  <a:gd name="T15" fmla="*/ 0 h 143"/>
                  <a:gd name="T16" fmla="*/ 5 w 178"/>
                  <a:gd name="T17" fmla="*/ 0 h 143"/>
                  <a:gd name="T18" fmla="*/ 3 w 178"/>
                  <a:gd name="T19" fmla="*/ 0 h 143"/>
                  <a:gd name="T20" fmla="*/ 3 w 178"/>
                  <a:gd name="T21" fmla="*/ 0 h 143"/>
                  <a:gd name="T22" fmla="*/ 1 w 178"/>
                  <a:gd name="T23" fmla="*/ 1 h 143"/>
                  <a:gd name="T24" fmla="*/ 1 w 178"/>
                  <a:gd name="T25" fmla="*/ 1 h 143"/>
                  <a:gd name="T26" fmla="*/ 1 w 178"/>
                  <a:gd name="T27" fmla="*/ 2 h 143"/>
                  <a:gd name="T28" fmla="*/ 1 w 178"/>
                  <a:gd name="T29" fmla="*/ 3 h 143"/>
                  <a:gd name="T30" fmla="*/ 0 w 178"/>
                  <a:gd name="T31" fmla="*/ 4 h 143"/>
                  <a:gd name="T32" fmla="*/ 1 w 178"/>
                  <a:gd name="T33" fmla="*/ 5 h 143"/>
                  <a:gd name="T34" fmla="*/ 1 w 178"/>
                  <a:gd name="T35" fmla="*/ 6 h 143"/>
                  <a:gd name="T36" fmla="*/ 3 w 178"/>
                  <a:gd name="T37" fmla="*/ 8 h 143"/>
                  <a:gd name="T38" fmla="*/ 5 w 178"/>
                  <a:gd name="T39" fmla="*/ 8 h 143"/>
                  <a:gd name="T40" fmla="*/ 6 w 178"/>
                  <a:gd name="T41" fmla="*/ 8 h 143"/>
                  <a:gd name="T42" fmla="*/ 7 w 178"/>
                  <a:gd name="T43" fmla="*/ 6 h 143"/>
                  <a:gd name="T44" fmla="*/ 10 w 178"/>
                  <a:gd name="T45" fmla="*/ 5 h 143"/>
                  <a:gd name="T46" fmla="*/ 11 w 178"/>
                  <a:gd name="T47" fmla="*/ 3 h 143"/>
                  <a:gd name="T48" fmla="*/ 11 w 178"/>
                  <a:gd name="T49" fmla="*/ 2 h 143"/>
                  <a:gd name="T50" fmla="*/ 11 w 178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34" name="Freeform 26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5 w 132"/>
                  <a:gd name="T1" fmla="*/ 0 h 181"/>
                  <a:gd name="T2" fmla="*/ 3 w 132"/>
                  <a:gd name="T3" fmla="*/ 0 h 181"/>
                  <a:gd name="T4" fmla="*/ 2 w 132"/>
                  <a:gd name="T5" fmla="*/ 0 h 181"/>
                  <a:gd name="T6" fmla="*/ 2 w 132"/>
                  <a:gd name="T7" fmla="*/ 1 h 181"/>
                  <a:gd name="T8" fmla="*/ 1 w 132"/>
                  <a:gd name="T9" fmla="*/ 3 h 181"/>
                  <a:gd name="T10" fmla="*/ 1 w 132"/>
                  <a:gd name="T11" fmla="*/ 5 h 181"/>
                  <a:gd name="T12" fmla="*/ 0 w 132"/>
                  <a:gd name="T13" fmla="*/ 7 h 181"/>
                  <a:gd name="T14" fmla="*/ 1 w 132"/>
                  <a:gd name="T15" fmla="*/ 9 h 181"/>
                  <a:gd name="T16" fmla="*/ 1 w 132"/>
                  <a:gd name="T17" fmla="*/ 10 h 181"/>
                  <a:gd name="T18" fmla="*/ 4 w 132"/>
                  <a:gd name="T19" fmla="*/ 11 h 181"/>
                  <a:gd name="T20" fmla="*/ 6 w 132"/>
                  <a:gd name="T21" fmla="*/ 10 h 181"/>
                  <a:gd name="T22" fmla="*/ 7 w 132"/>
                  <a:gd name="T23" fmla="*/ 9 h 181"/>
                  <a:gd name="T24" fmla="*/ 8 w 132"/>
                  <a:gd name="T25" fmla="*/ 7 h 181"/>
                  <a:gd name="T26" fmla="*/ 7 w 132"/>
                  <a:gd name="T27" fmla="*/ 5 h 181"/>
                  <a:gd name="T28" fmla="*/ 7 w 132"/>
                  <a:gd name="T29" fmla="*/ 3 h 181"/>
                  <a:gd name="T30" fmla="*/ 6 w 132"/>
                  <a:gd name="T31" fmla="*/ 1 h 181"/>
                  <a:gd name="T32" fmla="*/ 5 w 132"/>
                  <a:gd name="T33" fmla="*/ 0 h 181"/>
                  <a:gd name="T34" fmla="*/ 5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35" name="Freeform 27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2 h 144"/>
                  <a:gd name="T6" fmla="*/ 1 w 177"/>
                  <a:gd name="T7" fmla="*/ 3 h 144"/>
                  <a:gd name="T8" fmla="*/ 2 w 177"/>
                  <a:gd name="T9" fmla="*/ 5 h 144"/>
                  <a:gd name="T10" fmla="*/ 3 w 177"/>
                  <a:gd name="T11" fmla="*/ 6 h 144"/>
                  <a:gd name="T12" fmla="*/ 5 w 177"/>
                  <a:gd name="T13" fmla="*/ 9 h 144"/>
                  <a:gd name="T14" fmla="*/ 6 w 177"/>
                  <a:gd name="T15" fmla="*/ 9 h 144"/>
                  <a:gd name="T16" fmla="*/ 8 w 177"/>
                  <a:gd name="T17" fmla="*/ 9 h 144"/>
                  <a:gd name="T18" fmla="*/ 10 w 177"/>
                  <a:gd name="T19" fmla="*/ 6 h 144"/>
                  <a:gd name="T20" fmla="*/ 10 w 177"/>
                  <a:gd name="T21" fmla="*/ 5 h 144"/>
                  <a:gd name="T22" fmla="*/ 11 w 177"/>
                  <a:gd name="T23" fmla="*/ 5 h 144"/>
                  <a:gd name="T24" fmla="*/ 11 w 177"/>
                  <a:gd name="T25" fmla="*/ 3 h 144"/>
                  <a:gd name="T26" fmla="*/ 10 w 177"/>
                  <a:gd name="T27" fmla="*/ 2 h 144"/>
                  <a:gd name="T28" fmla="*/ 10 w 177"/>
                  <a:gd name="T29" fmla="*/ 1 h 144"/>
                  <a:gd name="T30" fmla="*/ 9 w 177"/>
                  <a:gd name="T31" fmla="*/ 1 h 144"/>
                  <a:gd name="T32" fmla="*/ 8 w 177"/>
                  <a:gd name="T33" fmla="*/ 1 h 144"/>
                  <a:gd name="T34" fmla="*/ 7 w 177"/>
                  <a:gd name="T35" fmla="*/ 1 h 144"/>
                  <a:gd name="T36" fmla="*/ 6 w 177"/>
                  <a:gd name="T37" fmla="*/ 1 h 144"/>
                  <a:gd name="T38" fmla="*/ 5 w 177"/>
                  <a:gd name="T39" fmla="*/ 1 h 144"/>
                  <a:gd name="T40" fmla="*/ 3 w 177"/>
                  <a:gd name="T41" fmla="*/ 1 h 144"/>
                  <a:gd name="T42" fmla="*/ 3 w 177"/>
                  <a:gd name="T43" fmla="*/ 0 h 144"/>
                  <a:gd name="T44" fmla="*/ 2 w 177"/>
                  <a:gd name="T45" fmla="*/ 0 h 144"/>
                  <a:gd name="T46" fmla="*/ 1 w 177"/>
                  <a:gd name="T47" fmla="*/ 1 h 144"/>
                  <a:gd name="T48" fmla="*/ 1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36" name="Freeform 28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8 h 143"/>
                  <a:gd name="T2" fmla="*/ 1 w 180"/>
                  <a:gd name="T3" fmla="*/ 9 h 143"/>
                  <a:gd name="T4" fmla="*/ 1 w 180"/>
                  <a:gd name="T5" fmla="*/ 9 h 143"/>
                  <a:gd name="T6" fmla="*/ 1 w 180"/>
                  <a:gd name="T7" fmla="*/ 9 h 143"/>
                  <a:gd name="T8" fmla="*/ 3 w 180"/>
                  <a:gd name="T9" fmla="*/ 9 h 143"/>
                  <a:gd name="T10" fmla="*/ 3 w 180"/>
                  <a:gd name="T11" fmla="*/ 9 h 143"/>
                  <a:gd name="T12" fmla="*/ 3 w 180"/>
                  <a:gd name="T13" fmla="*/ 9 h 143"/>
                  <a:gd name="T14" fmla="*/ 5 w 180"/>
                  <a:gd name="T15" fmla="*/ 9 h 143"/>
                  <a:gd name="T16" fmla="*/ 6 w 180"/>
                  <a:gd name="T17" fmla="*/ 9 h 143"/>
                  <a:gd name="T18" fmla="*/ 7 w 180"/>
                  <a:gd name="T19" fmla="*/ 9 h 143"/>
                  <a:gd name="T20" fmla="*/ 9 w 180"/>
                  <a:gd name="T21" fmla="*/ 9 h 143"/>
                  <a:gd name="T22" fmla="*/ 10 w 180"/>
                  <a:gd name="T23" fmla="*/ 8 h 143"/>
                  <a:gd name="T24" fmla="*/ 11 w 180"/>
                  <a:gd name="T25" fmla="*/ 8 h 143"/>
                  <a:gd name="T26" fmla="*/ 11 w 180"/>
                  <a:gd name="T27" fmla="*/ 7 h 143"/>
                  <a:gd name="T28" fmla="*/ 11 w 180"/>
                  <a:gd name="T29" fmla="*/ 6 h 143"/>
                  <a:gd name="T30" fmla="*/ 11 w 180"/>
                  <a:gd name="T31" fmla="*/ 5 h 143"/>
                  <a:gd name="T32" fmla="*/ 11 w 180"/>
                  <a:gd name="T33" fmla="*/ 4 h 143"/>
                  <a:gd name="T34" fmla="*/ 11 w 180"/>
                  <a:gd name="T35" fmla="*/ 3 h 143"/>
                  <a:gd name="T36" fmla="*/ 9 w 180"/>
                  <a:gd name="T37" fmla="*/ 1 h 143"/>
                  <a:gd name="T38" fmla="*/ 6 w 180"/>
                  <a:gd name="T39" fmla="*/ 0 h 143"/>
                  <a:gd name="T40" fmla="*/ 6 w 180"/>
                  <a:gd name="T41" fmla="*/ 1 h 143"/>
                  <a:gd name="T42" fmla="*/ 3 w 180"/>
                  <a:gd name="T43" fmla="*/ 2 h 143"/>
                  <a:gd name="T44" fmla="*/ 3 w 180"/>
                  <a:gd name="T45" fmla="*/ 4 h 143"/>
                  <a:gd name="T46" fmla="*/ 1 w 180"/>
                  <a:gd name="T47" fmla="*/ 6 h 143"/>
                  <a:gd name="T48" fmla="*/ 1 w 180"/>
                  <a:gd name="T49" fmla="*/ 7 h 143"/>
                  <a:gd name="T50" fmla="*/ 0 w 180"/>
                  <a:gd name="T51" fmla="*/ 8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37" name="Freeform 29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2 h 24"/>
                  <a:gd name="T2" fmla="*/ 1 w 24"/>
                  <a:gd name="T3" fmla="*/ 2 h 24"/>
                  <a:gd name="T4" fmla="*/ 1 w 24"/>
                  <a:gd name="T5" fmla="*/ 2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2 w 24"/>
                  <a:gd name="T19" fmla="*/ 1 h 24"/>
                  <a:gd name="T20" fmla="*/ 2 w 24"/>
                  <a:gd name="T21" fmla="*/ 1 h 24"/>
                  <a:gd name="T22" fmla="*/ 2 w 24"/>
                  <a:gd name="T23" fmla="*/ 1 h 24"/>
                  <a:gd name="T24" fmla="*/ 2 w 24"/>
                  <a:gd name="T25" fmla="*/ 1 h 24"/>
                  <a:gd name="T26" fmla="*/ 2 w 24"/>
                  <a:gd name="T27" fmla="*/ 1 h 24"/>
                  <a:gd name="T28" fmla="*/ 2 w 24"/>
                  <a:gd name="T29" fmla="*/ 2 h 24"/>
                  <a:gd name="T30" fmla="*/ 2 w 24"/>
                  <a:gd name="T31" fmla="*/ 2 h 24"/>
                  <a:gd name="T32" fmla="*/ 1 w 2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38" name="Freeform 30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2 w 52"/>
                  <a:gd name="T1" fmla="*/ 5 h 73"/>
                  <a:gd name="T2" fmla="*/ 2 w 52"/>
                  <a:gd name="T3" fmla="*/ 5 h 73"/>
                  <a:gd name="T4" fmla="*/ 3 w 52"/>
                  <a:gd name="T5" fmla="*/ 5 h 73"/>
                  <a:gd name="T6" fmla="*/ 3 w 52"/>
                  <a:gd name="T7" fmla="*/ 4 h 73"/>
                  <a:gd name="T8" fmla="*/ 3 w 52"/>
                  <a:gd name="T9" fmla="*/ 4 h 73"/>
                  <a:gd name="T10" fmla="*/ 3 w 52"/>
                  <a:gd name="T11" fmla="*/ 3 h 73"/>
                  <a:gd name="T12" fmla="*/ 3 w 52"/>
                  <a:gd name="T13" fmla="*/ 2 h 73"/>
                  <a:gd name="T14" fmla="*/ 3 w 52"/>
                  <a:gd name="T15" fmla="*/ 1 h 73"/>
                  <a:gd name="T16" fmla="*/ 3 w 52"/>
                  <a:gd name="T17" fmla="*/ 1 h 73"/>
                  <a:gd name="T18" fmla="*/ 2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3 h 73"/>
                  <a:gd name="T28" fmla="*/ 1 w 52"/>
                  <a:gd name="T29" fmla="*/ 4 h 73"/>
                  <a:gd name="T30" fmla="*/ 1 w 52"/>
                  <a:gd name="T31" fmla="*/ 4 h 73"/>
                  <a:gd name="T32" fmla="*/ 2 w 52"/>
                  <a:gd name="T33" fmla="*/ 5 h 73"/>
                  <a:gd name="T34" fmla="*/ 2 w 52"/>
                  <a:gd name="T35" fmla="*/ 5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39" name="Freeform 31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2 w 52"/>
                  <a:gd name="T1" fmla="*/ 5 h 73"/>
                  <a:gd name="T2" fmla="*/ 2 w 52"/>
                  <a:gd name="T3" fmla="*/ 5 h 73"/>
                  <a:gd name="T4" fmla="*/ 3 w 52"/>
                  <a:gd name="T5" fmla="*/ 5 h 73"/>
                  <a:gd name="T6" fmla="*/ 3 w 52"/>
                  <a:gd name="T7" fmla="*/ 4 h 73"/>
                  <a:gd name="T8" fmla="*/ 3 w 52"/>
                  <a:gd name="T9" fmla="*/ 4 h 73"/>
                  <a:gd name="T10" fmla="*/ 3 w 52"/>
                  <a:gd name="T11" fmla="*/ 3 h 73"/>
                  <a:gd name="T12" fmla="*/ 3 w 52"/>
                  <a:gd name="T13" fmla="*/ 2 h 73"/>
                  <a:gd name="T14" fmla="*/ 3 w 52"/>
                  <a:gd name="T15" fmla="*/ 1 h 73"/>
                  <a:gd name="T16" fmla="*/ 3 w 52"/>
                  <a:gd name="T17" fmla="*/ 1 h 73"/>
                  <a:gd name="T18" fmla="*/ 2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3 h 73"/>
                  <a:gd name="T28" fmla="*/ 1 w 52"/>
                  <a:gd name="T29" fmla="*/ 4 h 73"/>
                  <a:gd name="T30" fmla="*/ 1 w 52"/>
                  <a:gd name="T31" fmla="*/ 4 h 73"/>
                  <a:gd name="T32" fmla="*/ 2 w 52"/>
                  <a:gd name="T33" fmla="*/ 5 h 73"/>
                  <a:gd name="T34" fmla="*/ 2 w 52"/>
                  <a:gd name="T35" fmla="*/ 5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40" name="Freeform 32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5 w 71"/>
                  <a:gd name="T1" fmla="*/ 4 h 58"/>
                  <a:gd name="T2" fmla="*/ 5 w 71"/>
                  <a:gd name="T3" fmla="*/ 3 h 58"/>
                  <a:gd name="T4" fmla="*/ 5 w 71"/>
                  <a:gd name="T5" fmla="*/ 3 h 58"/>
                  <a:gd name="T6" fmla="*/ 4 w 71"/>
                  <a:gd name="T7" fmla="*/ 3 h 58"/>
                  <a:gd name="T8" fmla="*/ 4 w 71"/>
                  <a:gd name="T9" fmla="*/ 2 h 58"/>
                  <a:gd name="T10" fmla="*/ 4 w 71"/>
                  <a:gd name="T11" fmla="*/ 1 h 58"/>
                  <a:gd name="T12" fmla="*/ 3 w 71"/>
                  <a:gd name="T13" fmla="*/ 1 h 58"/>
                  <a:gd name="T14" fmla="*/ 2 w 71"/>
                  <a:gd name="T15" fmla="*/ 0 h 58"/>
                  <a:gd name="T16" fmla="*/ 1 w 71"/>
                  <a:gd name="T17" fmla="*/ 1 h 58"/>
                  <a:gd name="T18" fmla="*/ 1 w 71"/>
                  <a:gd name="T19" fmla="*/ 2 h 58"/>
                  <a:gd name="T20" fmla="*/ 0 w 71"/>
                  <a:gd name="T21" fmla="*/ 3 h 58"/>
                  <a:gd name="T22" fmla="*/ 1 w 71"/>
                  <a:gd name="T23" fmla="*/ 3 h 58"/>
                  <a:gd name="T24" fmla="*/ 1 w 71"/>
                  <a:gd name="T25" fmla="*/ 4 h 58"/>
                  <a:gd name="T26" fmla="*/ 2 w 71"/>
                  <a:gd name="T27" fmla="*/ 4 h 58"/>
                  <a:gd name="T28" fmla="*/ 3 w 71"/>
                  <a:gd name="T29" fmla="*/ 4 h 58"/>
                  <a:gd name="T30" fmla="*/ 4 w 71"/>
                  <a:gd name="T31" fmla="*/ 4 h 58"/>
                  <a:gd name="T32" fmla="*/ 4 w 71"/>
                  <a:gd name="T33" fmla="*/ 4 h 58"/>
                  <a:gd name="T34" fmla="*/ 5 w 71"/>
                  <a:gd name="T35" fmla="*/ 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41" name="Freeform 33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5 w 71"/>
                  <a:gd name="T1" fmla="*/ 0 h 57"/>
                  <a:gd name="T2" fmla="*/ 5 w 71"/>
                  <a:gd name="T3" fmla="*/ 0 h 57"/>
                  <a:gd name="T4" fmla="*/ 4 w 71"/>
                  <a:gd name="T5" fmla="*/ 0 h 57"/>
                  <a:gd name="T6" fmla="*/ 4 w 71"/>
                  <a:gd name="T7" fmla="*/ 0 h 57"/>
                  <a:gd name="T8" fmla="*/ 3 w 71"/>
                  <a:gd name="T9" fmla="*/ 0 h 57"/>
                  <a:gd name="T10" fmla="*/ 2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1 h 57"/>
                  <a:gd name="T18" fmla="*/ 1 w 71"/>
                  <a:gd name="T19" fmla="*/ 2 h 57"/>
                  <a:gd name="T20" fmla="*/ 1 w 71"/>
                  <a:gd name="T21" fmla="*/ 3 h 57"/>
                  <a:gd name="T22" fmla="*/ 2 w 71"/>
                  <a:gd name="T23" fmla="*/ 3 h 57"/>
                  <a:gd name="T24" fmla="*/ 3 w 71"/>
                  <a:gd name="T25" fmla="*/ 3 h 57"/>
                  <a:gd name="T26" fmla="*/ 4 w 71"/>
                  <a:gd name="T27" fmla="*/ 2 h 57"/>
                  <a:gd name="T28" fmla="*/ 4 w 71"/>
                  <a:gd name="T29" fmla="*/ 2 h 57"/>
                  <a:gd name="T30" fmla="*/ 4 w 71"/>
                  <a:gd name="T31" fmla="*/ 1 h 57"/>
                  <a:gd name="T32" fmla="*/ 5 w 71"/>
                  <a:gd name="T33" fmla="*/ 0 h 57"/>
                  <a:gd name="T34" fmla="*/ 5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42" name="Freeform 34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2 w 52"/>
                  <a:gd name="T1" fmla="*/ 0 h 73"/>
                  <a:gd name="T2" fmla="*/ 2 w 52"/>
                  <a:gd name="T3" fmla="*/ 0 h 73"/>
                  <a:gd name="T4" fmla="*/ 2 w 52"/>
                  <a:gd name="T5" fmla="*/ 0 h 73"/>
                  <a:gd name="T6" fmla="*/ 1 w 52"/>
                  <a:gd name="T7" fmla="*/ 0 h 73"/>
                  <a:gd name="T8" fmla="*/ 1 w 52"/>
                  <a:gd name="T9" fmla="*/ 1 h 73"/>
                  <a:gd name="T10" fmla="*/ 1 w 52"/>
                  <a:gd name="T11" fmla="*/ 2 h 73"/>
                  <a:gd name="T12" fmla="*/ 0 w 52"/>
                  <a:gd name="T13" fmla="*/ 3 h 73"/>
                  <a:gd name="T14" fmla="*/ 1 w 52"/>
                  <a:gd name="T15" fmla="*/ 3 h 73"/>
                  <a:gd name="T16" fmla="*/ 1 w 52"/>
                  <a:gd name="T17" fmla="*/ 4 h 73"/>
                  <a:gd name="T18" fmla="*/ 2 w 52"/>
                  <a:gd name="T19" fmla="*/ 4 h 73"/>
                  <a:gd name="T20" fmla="*/ 3 w 52"/>
                  <a:gd name="T21" fmla="*/ 4 h 73"/>
                  <a:gd name="T22" fmla="*/ 3 w 52"/>
                  <a:gd name="T23" fmla="*/ 3 h 73"/>
                  <a:gd name="T24" fmla="*/ 3 w 52"/>
                  <a:gd name="T25" fmla="*/ 3 h 73"/>
                  <a:gd name="T26" fmla="*/ 3 w 52"/>
                  <a:gd name="T27" fmla="*/ 2 h 73"/>
                  <a:gd name="T28" fmla="*/ 3 w 52"/>
                  <a:gd name="T29" fmla="*/ 1 h 73"/>
                  <a:gd name="T30" fmla="*/ 3 w 52"/>
                  <a:gd name="T31" fmla="*/ 0 h 73"/>
                  <a:gd name="T32" fmla="*/ 3 w 52"/>
                  <a:gd name="T33" fmla="*/ 0 h 73"/>
                  <a:gd name="T34" fmla="*/ 2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43" name="Freeform 35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1 h 57"/>
                  <a:gd name="T8" fmla="*/ 1 w 71"/>
                  <a:gd name="T9" fmla="*/ 2 h 57"/>
                  <a:gd name="T10" fmla="*/ 2 w 71"/>
                  <a:gd name="T11" fmla="*/ 2 h 57"/>
                  <a:gd name="T12" fmla="*/ 2 w 71"/>
                  <a:gd name="T13" fmla="*/ 3 h 57"/>
                  <a:gd name="T14" fmla="*/ 3 w 71"/>
                  <a:gd name="T15" fmla="*/ 3 h 57"/>
                  <a:gd name="T16" fmla="*/ 4 w 71"/>
                  <a:gd name="T17" fmla="*/ 3 h 57"/>
                  <a:gd name="T18" fmla="*/ 5 w 71"/>
                  <a:gd name="T19" fmla="*/ 2 h 57"/>
                  <a:gd name="T20" fmla="*/ 5 w 71"/>
                  <a:gd name="T21" fmla="*/ 1 h 57"/>
                  <a:gd name="T22" fmla="*/ 5 w 71"/>
                  <a:gd name="T23" fmla="*/ 0 h 57"/>
                  <a:gd name="T24" fmla="*/ 4 w 71"/>
                  <a:gd name="T25" fmla="*/ 0 h 57"/>
                  <a:gd name="T26" fmla="*/ 3 w 71"/>
                  <a:gd name="T27" fmla="*/ 0 h 57"/>
                  <a:gd name="T28" fmla="*/ 2 w 71"/>
                  <a:gd name="T29" fmla="*/ 0 h 57"/>
                  <a:gd name="T30" fmla="*/ 2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44" name="Freeform 36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2 h 57"/>
                  <a:gd name="T2" fmla="*/ 1 w 71"/>
                  <a:gd name="T3" fmla="*/ 3 h 57"/>
                  <a:gd name="T4" fmla="*/ 1 w 71"/>
                  <a:gd name="T5" fmla="*/ 3 h 57"/>
                  <a:gd name="T6" fmla="*/ 2 w 71"/>
                  <a:gd name="T7" fmla="*/ 3 h 57"/>
                  <a:gd name="T8" fmla="*/ 2 w 71"/>
                  <a:gd name="T9" fmla="*/ 3 h 57"/>
                  <a:gd name="T10" fmla="*/ 3 w 71"/>
                  <a:gd name="T11" fmla="*/ 3 h 57"/>
                  <a:gd name="T12" fmla="*/ 4 w 71"/>
                  <a:gd name="T13" fmla="*/ 3 h 57"/>
                  <a:gd name="T14" fmla="*/ 5 w 71"/>
                  <a:gd name="T15" fmla="*/ 2 h 57"/>
                  <a:gd name="T16" fmla="*/ 5 w 71"/>
                  <a:gd name="T17" fmla="*/ 2 h 57"/>
                  <a:gd name="T18" fmla="*/ 5 w 71"/>
                  <a:gd name="T19" fmla="*/ 1 h 57"/>
                  <a:gd name="T20" fmla="*/ 4 w 71"/>
                  <a:gd name="T21" fmla="*/ 0 h 57"/>
                  <a:gd name="T22" fmla="*/ 3 w 71"/>
                  <a:gd name="T23" fmla="*/ 0 h 57"/>
                  <a:gd name="T24" fmla="*/ 2 w 71"/>
                  <a:gd name="T25" fmla="*/ 0 h 57"/>
                  <a:gd name="T26" fmla="*/ 2 w 71"/>
                  <a:gd name="T27" fmla="*/ 0 h 57"/>
                  <a:gd name="T28" fmla="*/ 1 w 71"/>
                  <a:gd name="T29" fmla="*/ 1 h 57"/>
                  <a:gd name="T30" fmla="*/ 1 w 71"/>
                  <a:gd name="T31" fmla="*/ 2 h 57"/>
                  <a:gd name="T32" fmla="*/ 1 w 71"/>
                  <a:gd name="T33" fmla="*/ 2 h 57"/>
                  <a:gd name="T34" fmla="*/ 0 w 71"/>
                  <a:gd name="T35" fmla="*/ 2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45" name="Freeform 37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2 h 24"/>
                  <a:gd name="T2" fmla="*/ 1 w 24"/>
                  <a:gd name="T3" fmla="*/ 2 h 24"/>
                  <a:gd name="T4" fmla="*/ 1 w 24"/>
                  <a:gd name="T5" fmla="*/ 2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2 w 24"/>
                  <a:gd name="T21" fmla="*/ 1 h 24"/>
                  <a:gd name="T22" fmla="*/ 2 w 24"/>
                  <a:gd name="T23" fmla="*/ 1 h 24"/>
                  <a:gd name="T24" fmla="*/ 2 w 24"/>
                  <a:gd name="T25" fmla="*/ 1 h 24"/>
                  <a:gd name="T26" fmla="*/ 2 w 24"/>
                  <a:gd name="T27" fmla="*/ 1 h 24"/>
                  <a:gd name="T28" fmla="*/ 2 w 24"/>
                  <a:gd name="T29" fmla="*/ 2 h 24"/>
                  <a:gd name="T30" fmla="*/ 1 w 24"/>
                  <a:gd name="T31" fmla="*/ 2 h 24"/>
                  <a:gd name="T32" fmla="*/ 1 w 2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46" name="Freeform 38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 w 53"/>
                  <a:gd name="T1" fmla="*/ 4 h 73"/>
                  <a:gd name="T2" fmla="*/ 2 w 53"/>
                  <a:gd name="T3" fmla="*/ 4 h 73"/>
                  <a:gd name="T4" fmla="*/ 2 w 53"/>
                  <a:gd name="T5" fmla="*/ 4 h 73"/>
                  <a:gd name="T6" fmla="*/ 2 w 53"/>
                  <a:gd name="T7" fmla="*/ 3 h 73"/>
                  <a:gd name="T8" fmla="*/ 2 w 53"/>
                  <a:gd name="T9" fmla="*/ 3 h 73"/>
                  <a:gd name="T10" fmla="*/ 3 w 53"/>
                  <a:gd name="T11" fmla="*/ 2 h 73"/>
                  <a:gd name="T12" fmla="*/ 3 w 53"/>
                  <a:gd name="T13" fmla="*/ 1 h 73"/>
                  <a:gd name="T14" fmla="*/ 3 w 53"/>
                  <a:gd name="T15" fmla="*/ 0 h 73"/>
                  <a:gd name="T16" fmla="*/ 2 w 53"/>
                  <a:gd name="T17" fmla="*/ 0 h 73"/>
                  <a:gd name="T18" fmla="*/ 1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1 h 73"/>
                  <a:gd name="T26" fmla="*/ 0 w 53"/>
                  <a:gd name="T27" fmla="*/ 2 h 73"/>
                  <a:gd name="T28" fmla="*/ 0 w 53"/>
                  <a:gd name="T29" fmla="*/ 3 h 73"/>
                  <a:gd name="T30" fmla="*/ 0 w 53"/>
                  <a:gd name="T31" fmla="*/ 3 h 73"/>
                  <a:gd name="T32" fmla="*/ 1 w 53"/>
                  <a:gd name="T33" fmla="*/ 4 h 73"/>
                  <a:gd name="T34" fmla="*/ 1 w 53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47" name="Freeform 39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 w 53"/>
                  <a:gd name="T1" fmla="*/ 4 h 73"/>
                  <a:gd name="T2" fmla="*/ 2 w 53"/>
                  <a:gd name="T3" fmla="*/ 4 h 73"/>
                  <a:gd name="T4" fmla="*/ 2 w 53"/>
                  <a:gd name="T5" fmla="*/ 4 h 73"/>
                  <a:gd name="T6" fmla="*/ 2 w 53"/>
                  <a:gd name="T7" fmla="*/ 3 h 73"/>
                  <a:gd name="T8" fmla="*/ 2 w 53"/>
                  <a:gd name="T9" fmla="*/ 3 h 73"/>
                  <a:gd name="T10" fmla="*/ 3 w 53"/>
                  <a:gd name="T11" fmla="*/ 2 h 73"/>
                  <a:gd name="T12" fmla="*/ 3 w 53"/>
                  <a:gd name="T13" fmla="*/ 1 h 73"/>
                  <a:gd name="T14" fmla="*/ 3 w 53"/>
                  <a:gd name="T15" fmla="*/ 0 h 73"/>
                  <a:gd name="T16" fmla="*/ 2 w 53"/>
                  <a:gd name="T17" fmla="*/ 0 h 73"/>
                  <a:gd name="T18" fmla="*/ 1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1 h 73"/>
                  <a:gd name="T26" fmla="*/ 0 w 53"/>
                  <a:gd name="T27" fmla="*/ 2 h 73"/>
                  <a:gd name="T28" fmla="*/ 0 w 53"/>
                  <a:gd name="T29" fmla="*/ 3 h 73"/>
                  <a:gd name="T30" fmla="*/ 0 w 53"/>
                  <a:gd name="T31" fmla="*/ 3 h 73"/>
                  <a:gd name="T32" fmla="*/ 1 w 53"/>
                  <a:gd name="T33" fmla="*/ 4 h 73"/>
                  <a:gd name="T34" fmla="*/ 1 w 53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48" name="Freeform 40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5 w 71"/>
                  <a:gd name="T1" fmla="*/ 4 h 58"/>
                  <a:gd name="T2" fmla="*/ 5 w 71"/>
                  <a:gd name="T3" fmla="*/ 3 h 58"/>
                  <a:gd name="T4" fmla="*/ 5 w 71"/>
                  <a:gd name="T5" fmla="*/ 3 h 58"/>
                  <a:gd name="T6" fmla="*/ 4 w 71"/>
                  <a:gd name="T7" fmla="*/ 3 h 58"/>
                  <a:gd name="T8" fmla="*/ 4 w 71"/>
                  <a:gd name="T9" fmla="*/ 2 h 58"/>
                  <a:gd name="T10" fmla="*/ 4 w 71"/>
                  <a:gd name="T11" fmla="*/ 1 h 58"/>
                  <a:gd name="T12" fmla="*/ 3 w 71"/>
                  <a:gd name="T13" fmla="*/ 1 h 58"/>
                  <a:gd name="T14" fmla="*/ 2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2 h 58"/>
                  <a:gd name="T22" fmla="*/ 1 w 71"/>
                  <a:gd name="T23" fmla="*/ 3 h 58"/>
                  <a:gd name="T24" fmla="*/ 1 w 71"/>
                  <a:gd name="T25" fmla="*/ 4 h 58"/>
                  <a:gd name="T26" fmla="*/ 2 w 71"/>
                  <a:gd name="T27" fmla="*/ 4 h 58"/>
                  <a:gd name="T28" fmla="*/ 3 w 71"/>
                  <a:gd name="T29" fmla="*/ 4 h 58"/>
                  <a:gd name="T30" fmla="*/ 4 w 71"/>
                  <a:gd name="T31" fmla="*/ 4 h 58"/>
                  <a:gd name="T32" fmla="*/ 4 w 71"/>
                  <a:gd name="T33" fmla="*/ 4 h 58"/>
                  <a:gd name="T34" fmla="*/ 5 w 71"/>
                  <a:gd name="T35" fmla="*/ 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49" name="Freeform 41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5 w 72"/>
                  <a:gd name="T1" fmla="*/ 1 h 56"/>
                  <a:gd name="T2" fmla="*/ 5 w 72"/>
                  <a:gd name="T3" fmla="*/ 0 h 56"/>
                  <a:gd name="T4" fmla="*/ 4 w 72"/>
                  <a:gd name="T5" fmla="*/ 0 h 56"/>
                  <a:gd name="T6" fmla="*/ 4 w 72"/>
                  <a:gd name="T7" fmla="*/ 0 h 56"/>
                  <a:gd name="T8" fmla="*/ 3 w 72"/>
                  <a:gd name="T9" fmla="*/ 0 h 56"/>
                  <a:gd name="T10" fmla="*/ 2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2 h 56"/>
                  <a:gd name="T18" fmla="*/ 1 w 72"/>
                  <a:gd name="T19" fmla="*/ 3 h 56"/>
                  <a:gd name="T20" fmla="*/ 2 w 72"/>
                  <a:gd name="T21" fmla="*/ 4 h 56"/>
                  <a:gd name="T22" fmla="*/ 2 w 72"/>
                  <a:gd name="T23" fmla="*/ 4 h 56"/>
                  <a:gd name="T24" fmla="*/ 3 w 72"/>
                  <a:gd name="T25" fmla="*/ 4 h 56"/>
                  <a:gd name="T26" fmla="*/ 4 w 72"/>
                  <a:gd name="T27" fmla="*/ 3 h 56"/>
                  <a:gd name="T28" fmla="*/ 4 w 72"/>
                  <a:gd name="T29" fmla="*/ 3 h 56"/>
                  <a:gd name="T30" fmla="*/ 5 w 72"/>
                  <a:gd name="T31" fmla="*/ 2 h 56"/>
                  <a:gd name="T32" fmla="*/ 5 w 72"/>
                  <a:gd name="T33" fmla="*/ 1 h 56"/>
                  <a:gd name="T34" fmla="*/ 5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50" name="Freeform 42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2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0 w 53"/>
                  <a:gd name="T7" fmla="*/ 1 h 72"/>
                  <a:gd name="T8" fmla="*/ 0 w 53"/>
                  <a:gd name="T9" fmla="*/ 2 h 72"/>
                  <a:gd name="T10" fmla="*/ 0 w 53"/>
                  <a:gd name="T11" fmla="*/ 3 h 72"/>
                  <a:gd name="T12" fmla="*/ 0 w 53"/>
                  <a:gd name="T13" fmla="*/ 4 h 72"/>
                  <a:gd name="T14" fmla="*/ 0 w 53"/>
                  <a:gd name="T15" fmla="*/ 4 h 72"/>
                  <a:gd name="T16" fmla="*/ 0 w 53"/>
                  <a:gd name="T17" fmla="*/ 5 h 72"/>
                  <a:gd name="T18" fmla="*/ 1 w 53"/>
                  <a:gd name="T19" fmla="*/ 5 h 72"/>
                  <a:gd name="T20" fmla="*/ 2 w 53"/>
                  <a:gd name="T21" fmla="*/ 5 h 72"/>
                  <a:gd name="T22" fmla="*/ 3 w 53"/>
                  <a:gd name="T23" fmla="*/ 4 h 72"/>
                  <a:gd name="T24" fmla="*/ 3 w 53"/>
                  <a:gd name="T25" fmla="*/ 4 h 72"/>
                  <a:gd name="T26" fmla="*/ 3 w 53"/>
                  <a:gd name="T27" fmla="*/ 3 h 72"/>
                  <a:gd name="T28" fmla="*/ 2 w 53"/>
                  <a:gd name="T29" fmla="*/ 2 h 72"/>
                  <a:gd name="T30" fmla="*/ 2 w 53"/>
                  <a:gd name="T31" fmla="*/ 1 h 72"/>
                  <a:gd name="T32" fmla="*/ 2 w 53"/>
                  <a:gd name="T33" fmla="*/ 1 h 72"/>
                  <a:gd name="T34" fmla="*/ 2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51" name="Freeform 43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2 h 56"/>
                  <a:gd name="T8" fmla="*/ 1 w 71"/>
                  <a:gd name="T9" fmla="*/ 3 h 56"/>
                  <a:gd name="T10" fmla="*/ 2 w 71"/>
                  <a:gd name="T11" fmla="*/ 3 h 56"/>
                  <a:gd name="T12" fmla="*/ 2 w 71"/>
                  <a:gd name="T13" fmla="*/ 4 h 56"/>
                  <a:gd name="T14" fmla="*/ 3 w 71"/>
                  <a:gd name="T15" fmla="*/ 4 h 56"/>
                  <a:gd name="T16" fmla="*/ 4 w 71"/>
                  <a:gd name="T17" fmla="*/ 4 h 56"/>
                  <a:gd name="T18" fmla="*/ 5 w 71"/>
                  <a:gd name="T19" fmla="*/ 3 h 56"/>
                  <a:gd name="T20" fmla="*/ 5 w 71"/>
                  <a:gd name="T21" fmla="*/ 2 h 56"/>
                  <a:gd name="T22" fmla="*/ 5 w 71"/>
                  <a:gd name="T23" fmla="*/ 1 h 56"/>
                  <a:gd name="T24" fmla="*/ 4 w 71"/>
                  <a:gd name="T25" fmla="*/ 1 h 56"/>
                  <a:gd name="T26" fmla="*/ 3 w 71"/>
                  <a:gd name="T27" fmla="*/ 1 h 56"/>
                  <a:gd name="T28" fmla="*/ 2 w 71"/>
                  <a:gd name="T29" fmla="*/ 0 h 56"/>
                  <a:gd name="T30" fmla="*/ 2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52" name="Freeform 44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2 h 57"/>
                  <a:gd name="T2" fmla="*/ 1 w 72"/>
                  <a:gd name="T3" fmla="*/ 3 h 57"/>
                  <a:gd name="T4" fmla="*/ 1 w 72"/>
                  <a:gd name="T5" fmla="*/ 3 h 57"/>
                  <a:gd name="T6" fmla="*/ 2 w 72"/>
                  <a:gd name="T7" fmla="*/ 3 h 57"/>
                  <a:gd name="T8" fmla="*/ 2 w 72"/>
                  <a:gd name="T9" fmla="*/ 3 h 57"/>
                  <a:gd name="T10" fmla="*/ 3 w 72"/>
                  <a:gd name="T11" fmla="*/ 3 h 57"/>
                  <a:gd name="T12" fmla="*/ 4 w 72"/>
                  <a:gd name="T13" fmla="*/ 3 h 57"/>
                  <a:gd name="T14" fmla="*/ 5 w 72"/>
                  <a:gd name="T15" fmla="*/ 2 h 57"/>
                  <a:gd name="T16" fmla="*/ 5 w 72"/>
                  <a:gd name="T17" fmla="*/ 1 h 57"/>
                  <a:gd name="T18" fmla="*/ 5 w 72"/>
                  <a:gd name="T19" fmla="*/ 1 h 57"/>
                  <a:gd name="T20" fmla="*/ 4 w 72"/>
                  <a:gd name="T21" fmla="*/ 0 h 57"/>
                  <a:gd name="T22" fmla="*/ 3 w 72"/>
                  <a:gd name="T23" fmla="*/ 0 h 57"/>
                  <a:gd name="T24" fmla="*/ 3 w 72"/>
                  <a:gd name="T25" fmla="*/ 0 h 57"/>
                  <a:gd name="T26" fmla="*/ 2 w 72"/>
                  <a:gd name="T27" fmla="*/ 0 h 57"/>
                  <a:gd name="T28" fmla="*/ 1 w 72"/>
                  <a:gd name="T29" fmla="*/ 1 h 57"/>
                  <a:gd name="T30" fmla="*/ 1 w 72"/>
                  <a:gd name="T31" fmla="*/ 2 h 57"/>
                  <a:gd name="T32" fmla="*/ 1 w 72"/>
                  <a:gd name="T33" fmla="*/ 2 h 57"/>
                  <a:gd name="T34" fmla="*/ 0 w 72"/>
                  <a:gd name="T35" fmla="*/ 2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53" name="Freeform 45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2 h 24"/>
                  <a:gd name="T2" fmla="*/ 0 w 23"/>
                  <a:gd name="T3" fmla="*/ 2 h 24"/>
                  <a:gd name="T4" fmla="*/ 0 w 23"/>
                  <a:gd name="T5" fmla="*/ 2 h 24"/>
                  <a:gd name="T6" fmla="*/ 0 w 23"/>
                  <a:gd name="T7" fmla="*/ 2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1 w 23"/>
                  <a:gd name="T19" fmla="*/ 1 h 24"/>
                  <a:gd name="T20" fmla="*/ 1 w 23"/>
                  <a:gd name="T21" fmla="*/ 1 h 24"/>
                  <a:gd name="T22" fmla="*/ 1 w 23"/>
                  <a:gd name="T23" fmla="*/ 1 h 24"/>
                  <a:gd name="T24" fmla="*/ 1 w 23"/>
                  <a:gd name="T25" fmla="*/ 1 h 24"/>
                  <a:gd name="T26" fmla="*/ 1 w 23"/>
                  <a:gd name="T27" fmla="*/ 2 h 24"/>
                  <a:gd name="T28" fmla="*/ 1 w 23"/>
                  <a:gd name="T29" fmla="*/ 2 h 24"/>
                  <a:gd name="T30" fmla="*/ 1 w 23"/>
                  <a:gd name="T31" fmla="*/ 2 h 24"/>
                  <a:gd name="T32" fmla="*/ 0 w 23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54" name="Freeform 46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 w 52"/>
                  <a:gd name="T1" fmla="*/ 4 h 73"/>
                  <a:gd name="T2" fmla="*/ 2 w 52"/>
                  <a:gd name="T3" fmla="*/ 4 h 73"/>
                  <a:gd name="T4" fmla="*/ 3 w 52"/>
                  <a:gd name="T5" fmla="*/ 4 h 73"/>
                  <a:gd name="T6" fmla="*/ 3 w 52"/>
                  <a:gd name="T7" fmla="*/ 3 h 73"/>
                  <a:gd name="T8" fmla="*/ 3 w 52"/>
                  <a:gd name="T9" fmla="*/ 3 h 73"/>
                  <a:gd name="T10" fmla="*/ 3 w 52"/>
                  <a:gd name="T11" fmla="*/ 2 h 73"/>
                  <a:gd name="T12" fmla="*/ 3 w 52"/>
                  <a:gd name="T13" fmla="*/ 1 h 73"/>
                  <a:gd name="T14" fmla="*/ 3 w 52"/>
                  <a:gd name="T15" fmla="*/ 0 h 73"/>
                  <a:gd name="T16" fmla="*/ 3 w 52"/>
                  <a:gd name="T17" fmla="*/ 0 h 73"/>
                  <a:gd name="T18" fmla="*/ 2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1 h 73"/>
                  <a:gd name="T26" fmla="*/ 1 w 52"/>
                  <a:gd name="T27" fmla="*/ 2 h 73"/>
                  <a:gd name="T28" fmla="*/ 1 w 52"/>
                  <a:gd name="T29" fmla="*/ 3 h 73"/>
                  <a:gd name="T30" fmla="*/ 1 w 52"/>
                  <a:gd name="T31" fmla="*/ 3 h 73"/>
                  <a:gd name="T32" fmla="*/ 2 w 52"/>
                  <a:gd name="T33" fmla="*/ 4 h 73"/>
                  <a:gd name="T34" fmla="*/ 2 w 52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55" name="Freeform 47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 w 52"/>
                  <a:gd name="T1" fmla="*/ 4 h 73"/>
                  <a:gd name="T2" fmla="*/ 2 w 52"/>
                  <a:gd name="T3" fmla="*/ 4 h 73"/>
                  <a:gd name="T4" fmla="*/ 3 w 52"/>
                  <a:gd name="T5" fmla="*/ 4 h 73"/>
                  <a:gd name="T6" fmla="*/ 3 w 52"/>
                  <a:gd name="T7" fmla="*/ 3 h 73"/>
                  <a:gd name="T8" fmla="*/ 3 w 52"/>
                  <a:gd name="T9" fmla="*/ 3 h 73"/>
                  <a:gd name="T10" fmla="*/ 3 w 52"/>
                  <a:gd name="T11" fmla="*/ 2 h 73"/>
                  <a:gd name="T12" fmla="*/ 3 w 52"/>
                  <a:gd name="T13" fmla="*/ 1 h 73"/>
                  <a:gd name="T14" fmla="*/ 3 w 52"/>
                  <a:gd name="T15" fmla="*/ 0 h 73"/>
                  <a:gd name="T16" fmla="*/ 3 w 52"/>
                  <a:gd name="T17" fmla="*/ 0 h 73"/>
                  <a:gd name="T18" fmla="*/ 2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1 h 73"/>
                  <a:gd name="T26" fmla="*/ 1 w 52"/>
                  <a:gd name="T27" fmla="*/ 2 h 73"/>
                  <a:gd name="T28" fmla="*/ 1 w 52"/>
                  <a:gd name="T29" fmla="*/ 3 h 73"/>
                  <a:gd name="T30" fmla="*/ 1 w 52"/>
                  <a:gd name="T31" fmla="*/ 3 h 73"/>
                  <a:gd name="T32" fmla="*/ 2 w 52"/>
                  <a:gd name="T33" fmla="*/ 4 h 73"/>
                  <a:gd name="T34" fmla="*/ 2 w 52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56" name="Freeform 48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4 w 72"/>
                  <a:gd name="T1" fmla="*/ 3 h 58"/>
                  <a:gd name="T2" fmla="*/ 4 w 72"/>
                  <a:gd name="T3" fmla="*/ 2 h 58"/>
                  <a:gd name="T4" fmla="*/ 4 w 72"/>
                  <a:gd name="T5" fmla="*/ 2 h 58"/>
                  <a:gd name="T6" fmla="*/ 4 w 72"/>
                  <a:gd name="T7" fmla="*/ 2 h 58"/>
                  <a:gd name="T8" fmla="*/ 3 w 72"/>
                  <a:gd name="T9" fmla="*/ 1 h 58"/>
                  <a:gd name="T10" fmla="*/ 3 w 72"/>
                  <a:gd name="T11" fmla="*/ 0 h 58"/>
                  <a:gd name="T12" fmla="*/ 2 w 72"/>
                  <a:gd name="T13" fmla="*/ 0 h 58"/>
                  <a:gd name="T14" fmla="*/ 1 w 72"/>
                  <a:gd name="T15" fmla="*/ 0 h 58"/>
                  <a:gd name="T16" fmla="*/ 1 w 72"/>
                  <a:gd name="T17" fmla="*/ 0 h 58"/>
                  <a:gd name="T18" fmla="*/ 0 w 72"/>
                  <a:gd name="T19" fmla="*/ 0 h 58"/>
                  <a:gd name="T20" fmla="*/ 0 w 72"/>
                  <a:gd name="T21" fmla="*/ 1 h 58"/>
                  <a:gd name="T22" fmla="*/ 0 w 72"/>
                  <a:gd name="T23" fmla="*/ 2 h 58"/>
                  <a:gd name="T24" fmla="*/ 0 w 72"/>
                  <a:gd name="T25" fmla="*/ 3 h 58"/>
                  <a:gd name="T26" fmla="*/ 1 w 72"/>
                  <a:gd name="T27" fmla="*/ 3 h 58"/>
                  <a:gd name="T28" fmla="*/ 2 w 72"/>
                  <a:gd name="T29" fmla="*/ 3 h 58"/>
                  <a:gd name="T30" fmla="*/ 3 w 72"/>
                  <a:gd name="T31" fmla="*/ 3 h 58"/>
                  <a:gd name="T32" fmla="*/ 3 w 72"/>
                  <a:gd name="T33" fmla="*/ 3 h 58"/>
                  <a:gd name="T34" fmla="*/ 4 w 72"/>
                  <a:gd name="T35" fmla="*/ 3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57" name="Freeform 49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4 w 72"/>
                  <a:gd name="T1" fmla="*/ 1 h 56"/>
                  <a:gd name="T2" fmla="*/ 4 w 72"/>
                  <a:gd name="T3" fmla="*/ 0 h 56"/>
                  <a:gd name="T4" fmla="*/ 3 w 72"/>
                  <a:gd name="T5" fmla="*/ 0 h 56"/>
                  <a:gd name="T6" fmla="*/ 3 w 72"/>
                  <a:gd name="T7" fmla="*/ 0 h 56"/>
                  <a:gd name="T8" fmla="*/ 2 w 72"/>
                  <a:gd name="T9" fmla="*/ 0 h 56"/>
                  <a:gd name="T10" fmla="*/ 1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2 h 56"/>
                  <a:gd name="T18" fmla="*/ 0 w 72"/>
                  <a:gd name="T19" fmla="*/ 3 h 56"/>
                  <a:gd name="T20" fmla="*/ 1 w 72"/>
                  <a:gd name="T21" fmla="*/ 4 h 56"/>
                  <a:gd name="T22" fmla="*/ 1 w 72"/>
                  <a:gd name="T23" fmla="*/ 4 h 56"/>
                  <a:gd name="T24" fmla="*/ 2 w 72"/>
                  <a:gd name="T25" fmla="*/ 4 h 56"/>
                  <a:gd name="T26" fmla="*/ 3 w 72"/>
                  <a:gd name="T27" fmla="*/ 3 h 56"/>
                  <a:gd name="T28" fmla="*/ 3 w 72"/>
                  <a:gd name="T29" fmla="*/ 3 h 56"/>
                  <a:gd name="T30" fmla="*/ 4 w 72"/>
                  <a:gd name="T31" fmla="*/ 2 h 56"/>
                  <a:gd name="T32" fmla="*/ 4 w 72"/>
                  <a:gd name="T33" fmla="*/ 1 h 56"/>
                  <a:gd name="T34" fmla="*/ 4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58" name="Freeform 50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2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1 h 72"/>
                  <a:gd name="T8" fmla="*/ 1 w 53"/>
                  <a:gd name="T9" fmla="*/ 2 h 72"/>
                  <a:gd name="T10" fmla="*/ 1 w 53"/>
                  <a:gd name="T11" fmla="*/ 3 h 72"/>
                  <a:gd name="T12" fmla="*/ 0 w 53"/>
                  <a:gd name="T13" fmla="*/ 4 h 72"/>
                  <a:gd name="T14" fmla="*/ 1 w 53"/>
                  <a:gd name="T15" fmla="*/ 4 h 72"/>
                  <a:gd name="T16" fmla="*/ 1 w 53"/>
                  <a:gd name="T17" fmla="*/ 5 h 72"/>
                  <a:gd name="T18" fmla="*/ 2 w 53"/>
                  <a:gd name="T19" fmla="*/ 5 h 72"/>
                  <a:gd name="T20" fmla="*/ 3 w 53"/>
                  <a:gd name="T21" fmla="*/ 5 h 72"/>
                  <a:gd name="T22" fmla="*/ 4 w 53"/>
                  <a:gd name="T23" fmla="*/ 4 h 72"/>
                  <a:gd name="T24" fmla="*/ 4 w 53"/>
                  <a:gd name="T25" fmla="*/ 4 h 72"/>
                  <a:gd name="T26" fmla="*/ 4 w 53"/>
                  <a:gd name="T27" fmla="*/ 3 h 72"/>
                  <a:gd name="T28" fmla="*/ 3 w 53"/>
                  <a:gd name="T29" fmla="*/ 2 h 72"/>
                  <a:gd name="T30" fmla="*/ 3 w 53"/>
                  <a:gd name="T31" fmla="*/ 1 h 72"/>
                  <a:gd name="T32" fmla="*/ 3 w 53"/>
                  <a:gd name="T33" fmla="*/ 1 h 72"/>
                  <a:gd name="T34" fmla="*/ 2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59" name="Freeform 51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2 h 57"/>
                  <a:gd name="T8" fmla="*/ 0 w 72"/>
                  <a:gd name="T9" fmla="*/ 3 h 57"/>
                  <a:gd name="T10" fmla="*/ 1 w 72"/>
                  <a:gd name="T11" fmla="*/ 3 h 57"/>
                  <a:gd name="T12" fmla="*/ 2 w 72"/>
                  <a:gd name="T13" fmla="*/ 4 h 57"/>
                  <a:gd name="T14" fmla="*/ 2 w 72"/>
                  <a:gd name="T15" fmla="*/ 4 h 57"/>
                  <a:gd name="T16" fmla="*/ 3 w 72"/>
                  <a:gd name="T17" fmla="*/ 4 h 57"/>
                  <a:gd name="T18" fmla="*/ 4 w 72"/>
                  <a:gd name="T19" fmla="*/ 3 h 57"/>
                  <a:gd name="T20" fmla="*/ 4 w 72"/>
                  <a:gd name="T21" fmla="*/ 2 h 57"/>
                  <a:gd name="T22" fmla="*/ 4 w 72"/>
                  <a:gd name="T23" fmla="*/ 1 h 57"/>
                  <a:gd name="T24" fmla="*/ 3 w 72"/>
                  <a:gd name="T25" fmla="*/ 1 h 57"/>
                  <a:gd name="T26" fmla="*/ 2 w 72"/>
                  <a:gd name="T27" fmla="*/ 1 h 57"/>
                  <a:gd name="T28" fmla="*/ 2 w 72"/>
                  <a:gd name="T29" fmla="*/ 0 h 57"/>
                  <a:gd name="T30" fmla="*/ 1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60" name="Freeform 52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3 h 58"/>
                  <a:gd name="T2" fmla="*/ 0 w 72"/>
                  <a:gd name="T3" fmla="*/ 4 h 58"/>
                  <a:gd name="T4" fmla="*/ 0 w 72"/>
                  <a:gd name="T5" fmla="*/ 4 h 58"/>
                  <a:gd name="T6" fmla="*/ 1 w 72"/>
                  <a:gd name="T7" fmla="*/ 4 h 58"/>
                  <a:gd name="T8" fmla="*/ 2 w 72"/>
                  <a:gd name="T9" fmla="*/ 4 h 58"/>
                  <a:gd name="T10" fmla="*/ 2 w 72"/>
                  <a:gd name="T11" fmla="*/ 4 h 58"/>
                  <a:gd name="T12" fmla="*/ 3 w 72"/>
                  <a:gd name="T13" fmla="*/ 4 h 58"/>
                  <a:gd name="T14" fmla="*/ 4 w 72"/>
                  <a:gd name="T15" fmla="*/ 3 h 58"/>
                  <a:gd name="T16" fmla="*/ 4 w 72"/>
                  <a:gd name="T17" fmla="*/ 2 h 58"/>
                  <a:gd name="T18" fmla="*/ 4 w 72"/>
                  <a:gd name="T19" fmla="*/ 1 h 58"/>
                  <a:gd name="T20" fmla="*/ 3 w 72"/>
                  <a:gd name="T21" fmla="*/ 1 h 58"/>
                  <a:gd name="T22" fmla="*/ 2 w 72"/>
                  <a:gd name="T23" fmla="*/ 0 h 58"/>
                  <a:gd name="T24" fmla="*/ 2 w 72"/>
                  <a:gd name="T25" fmla="*/ 1 h 58"/>
                  <a:gd name="T26" fmla="*/ 1 w 72"/>
                  <a:gd name="T27" fmla="*/ 1 h 58"/>
                  <a:gd name="T28" fmla="*/ 0 w 72"/>
                  <a:gd name="T29" fmla="*/ 2 h 58"/>
                  <a:gd name="T30" fmla="*/ 0 w 72"/>
                  <a:gd name="T31" fmla="*/ 3 h 58"/>
                  <a:gd name="T32" fmla="*/ 0 w 72"/>
                  <a:gd name="T33" fmla="*/ 3 h 58"/>
                  <a:gd name="T34" fmla="*/ 0 w 72"/>
                  <a:gd name="T35" fmla="*/ 3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61" name="Freeform 53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9 w 144"/>
                  <a:gd name="T1" fmla="*/ 0 h 167"/>
                  <a:gd name="T2" fmla="*/ 9 w 144"/>
                  <a:gd name="T3" fmla="*/ 2 h 167"/>
                  <a:gd name="T4" fmla="*/ 9 w 144"/>
                  <a:gd name="T5" fmla="*/ 4 h 167"/>
                  <a:gd name="T6" fmla="*/ 9 w 144"/>
                  <a:gd name="T7" fmla="*/ 6 h 167"/>
                  <a:gd name="T8" fmla="*/ 7 w 144"/>
                  <a:gd name="T9" fmla="*/ 7 h 167"/>
                  <a:gd name="T10" fmla="*/ 6 w 144"/>
                  <a:gd name="T11" fmla="*/ 9 h 167"/>
                  <a:gd name="T12" fmla="*/ 5 w 144"/>
                  <a:gd name="T13" fmla="*/ 10 h 167"/>
                  <a:gd name="T14" fmla="*/ 3 w 144"/>
                  <a:gd name="T15" fmla="*/ 11 h 167"/>
                  <a:gd name="T16" fmla="*/ 2 w 144"/>
                  <a:gd name="T17" fmla="*/ 11 h 167"/>
                  <a:gd name="T18" fmla="*/ 1 w 144"/>
                  <a:gd name="T19" fmla="*/ 11 h 167"/>
                  <a:gd name="T20" fmla="*/ 1 w 144"/>
                  <a:gd name="T21" fmla="*/ 10 h 167"/>
                  <a:gd name="T22" fmla="*/ 0 w 144"/>
                  <a:gd name="T23" fmla="*/ 9 h 167"/>
                  <a:gd name="T24" fmla="*/ 1 w 144"/>
                  <a:gd name="T25" fmla="*/ 8 h 167"/>
                  <a:gd name="T26" fmla="*/ 1 w 144"/>
                  <a:gd name="T27" fmla="*/ 7 h 167"/>
                  <a:gd name="T28" fmla="*/ 1 w 144"/>
                  <a:gd name="T29" fmla="*/ 6 h 167"/>
                  <a:gd name="T30" fmla="*/ 2 w 144"/>
                  <a:gd name="T31" fmla="*/ 6 h 167"/>
                  <a:gd name="T32" fmla="*/ 3 w 144"/>
                  <a:gd name="T33" fmla="*/ 6 h 167"/>
                  <a:gd name="T34" fmla="*/ 5 w 144"/>
                  <a:gd name="T35" fmla="*/ 5 h 167"/>
                  <a:gd name="T36" fmla="*/ 5 w 144"/>
                  <a:gd name="T37" fmla="*/ 5 h 167"/>
                  <a:gd name="T38" fmla="*/ 6 w 144"/>
                  <a:gd name="T39" fmla="*/ 4 h 167"/>
                  <a:gd name="T40" fmla="*/ 7 w 144"/>
                  <a:gd name="T41" fmla="*/ 3 h 167"/>
                  <a:gd name="T42" fmla="*/ 9 w 144"/>
                  <a:gd name="T43" fmla="*/ 2 h 167"/>
                  <a:gd name="T44" fmla="*/ 9 w 144"/>
                  <a:gd name="T45" fmla="*/ 1 h 167"/>
                  <a:gd name="T46" fmla="*/ 9 w 144"/>
                  <a:gd name="T47" fmla="*/ 1 h 167"/>
                  <a:gd name="T48" fmla="*/ 9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62" name="Freeform 54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3 w 204"/>
                  <a:gd name="T1" fmla="*/ 0 h 82"/>
                  <a:gd name="T2" fmla="*/ 13 w 204"/>
                  <a:gd name="T3" fmla="*/ 0 h 82"/>
                  <a:gd name="T4" fmla="*/ 12 w 204"/>
                  <a:gd name="T5" fmla="*/ 1 h 82"/>
                  <a:gd name="T6" fmla="*/ 11 w 204"/>
                  <a:gd name="T7" fmla="*/ 1 h 82"/>
                  <a:gd name="T8" fmla="*/ 11 w 204"/>
                  <a:gd name="T9" fmla="*/ 2 h 82"/>
                  <a:gd name="T10" fmla="*/ 10 w 204"/>
                  <a:gd name="T11" fmla="*/ 3 h 82"/>
                  <a:gd name="T12" fmla="*/ 9 w 204"/>
                  <a:gd name="T13" fmla="*/ 3 h 82"/>
                  <a:gd name="T14" fmla="*/ 7 w 204"/>
                  <a:gd name="T15" fmla="*/ 4 h 82"/>
                  <a:gd name="T16" fmla="*/ 7 w 204"/>
                  <a:gd name="T17" fmla="*/ 4 h 82"/>
                  <a:gd name="T18" fmla="*/ 6 w 204"/>
                  <a:gd name="T19" fmla="*/ 4 h 82"/>
                  <a:gd name="T20" fmla="*/ 6 w 204"/>
                  <a:gd name="T21" fmla="*/ 4 h 82"/>
                  <a:gd name="T22" fmla="*/ 5 w 204"/>
                  <a:gd name="T23" fmla="*/ 5 h 82"/>
                  <a:gd name="T24" fmla="*/ 3 w 204"/>
                  <a:gd name="T25" fmla="*/ 5 h 82"/>
                  <a:gd name="T26" fmla="*/ 3 w 204"/>
                  <a:gd name="T27" fmla="*/ 5 h 82"/>
                  <a:gd name="T28" fmla="*/ 3 w 204"/>
                  <a:gd name="T29" fmla="*/ 4 h 82"/>
                  <a:gd name="T30" fmla="*/ 2 w 204"/>
                  <a:gd name="T31" fmla="*/ 4 h 82"/>
                  <a:gd name="T32" fmla="*/ 1 w 204"/>
                  <a:gd name="T33" fmla="*/ 4 h 82"/>
                  <a:gd name="T34" fmla="*/ 1 w 204"/>
                  <a:gd name="T35" fmla="*/ 2 h 82"/>
                  <a:gd name="T36" fmla="*/ 0 w 204"/>
                  <a:gd name="T37" fmla="*/ 2 h 82"/>
                  <a:gd name="T38" fmla="*/ 1 w 204"/>
                  <a:gd name="T39" fmla="*/ 1 h 82"/>
                  <a:gd name="T40" fmla="*/ 2 w 204"/>
                  <a:gd name="T41" fmla="*/ 0 h 82"/>
                  <a:gd name="T42" fmla="*/ 3 w 204"/>
                  <a:gd name="T43" fmla="*/ 0 h 82"/>
                  <a:gd name="T44" fmla="*/ 3 w 204"/>
                  <a:gd name="T45" fmla="*/ 0 h 82"/>
                  <a:gd name="T46" fmla="*/ 5 w 204"/>
                  <a:gd name="T47" fmla="*/ 0 h 82"/>
                  <a:gd name="T48" fmla="*/ 6 w 204"/>
                  <a:gd name="T49" fmla="*/ 0 h 82"/>
                  <a:gd name="T50" fmla="*/ 6 w 204"/>
                  <a:gd name="T51" fmla="*/ 1 h 82"/>
                  <a:gd name="T52" fmla="*/ 7 w 204"/>
                  <a:gd name="T53" fmla="*/ 1 h 82"/>
                  <a:gd name="T54" fmla="*/ 9 w 204"/>
                  <a:gd name="T55" fmla="*/ 1 h 82"/>
                  <a:gd name="T56" fmla="*/ 10 w 204"/>
                  <a:gd name="T57" fmla="*/ 1 h 82"/>
                  <a:gd name="T58" fmla="*/ 12 w 204"/>
                  <a:gd name="T59" fmla="*/ 0 h 82"/>
                  <a:gd name="T60" fmla="*/ 12 w 204"/>
                  <a:gd name="T61" fmla="*/ 0 h 82"/>
                  <a:gd name="T62" fmla="*/ 13 w 204"/>
                  <a:gd name="T63" fmla="*/ 0 h 82"/>
                  <a:gd name="T64" fmla="*/ 13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63" name="Freeform 55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3 w 84"/>
                  <a:gd name="T3" fmla="*/ 2 h 208"/>
                  <a:gd name="T4" fmla="*/ 3 w 84"/>
                  <a:gd name="T5" fmla="*/ 3 h 208"/>
                  <a:gd name="T6" fmla="*/ 5 w 84"/>
                  <a:gd name="T7" fmla="*/ 5 h 208"/>
                  <a:gd name="T8" fmla="*/ 5 w 84"/>
                  <a:gd name="T9" fmla="*/ 7 h 208"/>
                  <a:gd name="T10" fmla="*/ 5 w 84"/>
                  <a:gd name="T11" fmla="*/ 8 h 208"/>
                  <a:gd name="T12" fmla="*/ 5 w 84"/>
                  <a:gd name="T13" fmla="*/ 10 h 208"/>
                  <a:gd name="T14" fmla="*/ 5 w 84"/>
                  <a:gd name="T15" fmla="*/ 12 h 208"/>
                  <a:gd name="T16" fmla="*/ 3 w 84"/>
                  <a:gd name="T17" fmla="*/ 13 h 208"/>
                  <a:gd name="T18" fmla="*/ 3 w 84"/>
                  <a:gd name="T19" fmla="*/ 13 h 208"/>
                  <a:gd name="T20" fmla="*/ 1 w 84"/>
                  <a:gd name="T21" fmla="*/ 13 h 208"/>
                  <a:gd name="T22" fmla="*/ 1 w 84"/>
                  <a:gd name="T23" fmla="*/ 13 h 208"/>
                  <a:gd name="T24" fmla="*/ 1 w 84"/>
                  <a:gd name="T25" fmla="*/ 12 h 208"/>
                  <a:gd name="T26" fmla="*/ 0 w 84"/>
                  <a:gd name="T27" fmla="*/ 11 h 208"/>
                  <a:gd name="T28" fmla="*/ 1 w 84"/>
                  <a:gd name="T29" fmla="*/ 10 h 208"/>
                  <a:gd name="T30" fmla="*/ 1 w 84"/>
                  <a:gd name="T31" fmla="*/ 9 h 208"/>
                  <a:gd name="T32" fmla="*/ 1 w 84"/>
                  <a:gd name="T33" fmla="*/ 7 h 208"/>
                  <a:gd name="T34" fmla="*/ 3 w 84"/>
                  <a:gd name="T35" fmla="*/ 6 h 208"/>
                  <a:gd name="T36" fmla="*/ 3 w 84"/>
                  <a:gd name="T37" fmla="*/ 3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64" name="Freeform 56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3 w 144"/>
                  <a:gd name="T5" fmla="*/ 1 h 170"/>
                  <a:gd name="T6" fmla="*/ 5 w 144"/>
                  <a:gd name="T7" fmla="*/ 2 h 170"/>
                  <a:gd name="T8" fmla="*/ 6 w 144"/>
                  <a:gd name="T9" fmla="*/ 3 h 170"/>
                  <a:gd name="T10" fmla="*/ 7 w 144"/>
                  <a:gd name="T11" fmla="*/ 4 h 170"/>
                  <a:gd name="T12" fmla="*/ 9 w 144"/>
                  <a:gd name="T13" fmla="*/ 5 h 170"/>
                  <a:gd name="T14" fmla="*/ 9 w 144"/>
                  <a:gd name="T15" fmla="*/ 7 h 170"/>
                  <a:gd name="T16" fmla="*/ 9 w 144"/>
                  <a:gd name="T17" fmla="*/ 8 h 170"/>
                  <a:gd name="T18" fmla="*/ 9 w 144"/>
                  <a:gd name="T19" fmla="*/ 9 h 170"/>
                  <a:gd name="T20" fmla="*/ 7 w 144"/>
                  <a:gd name="T21" fmla="*/ 10 h 170"/>
                  <a:gd name="T22" fmla="*/ 6 w 144"/>
                  <a:gd name="T23" fmla="*/ 10 h 170"/>
                  <a:gd name="T24" fmla="*/ 5 w 144"/>
                  <a:gd name="T25" fmla="*/ 10 h 170"/>
                  <a:gd name="T26" fmla="*/ 5 w 144"/>
                  <a:gd name="T27" fmla="*/ 9 h 170"/>
                  <a:gd name="T28" fmla="*/ 5 w 144"/>
                  <a:gd name="T29" fmla="*/ 8 h 170"/>
                  <a:gd name="T30" fmla="*/ 4 w 144"/>
                  <a:gd name="T31" fmla="*/ 7 h 170"/>
                  <a:gd name="T32" fmla="*/ 5 w 144"/>
                  <a:gd name="T33" fmla="*/ 6 h 170"/>
                  <a:gd name="T34" fmla="*/ 5 w 144"/>
                  <a:gd name="T35" fmla="*/ 5 h 170"/>
                  <a:gd name="T36" fmla="*/ 3 w 144"/>
                  <a:gd name="T37" fmla="*/ 3 h 170"/>
                  <a:gd name="T38" fmla="*/ 3 w 144"/>
                  <a:gd name="T39" fmla="*/ 2 h 170"/>
                  <a:gd name="T40" fmla="*/ 2 w 144"/>
                  <a:gd name="T41" fmla="*/ 1 h 170"/>
                  <a:gd name="T42" fmla="*/ 1 w 144"/>
                  <a:gd name="T43" fmla="*/ 1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65" name="Freeform 57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1 h 103"/>
                  <a:gd name="T2" fmla="*/ 0 w 199"/>
                  <a:gd name="T3" fmla="*/ 0 h 103"/>
                  <a:gd name="T4" fmla="*/ 1 w 199"/>
                  <a:gd name="T5" fmla="*/ 0 h 103"/>
                  <a:gd name="T6" fmla="*/ 2 w 199"/>
                  <a:gd name="T7" fmla="*/ 0 h 103"/>
                  <a:gd name="T8" fmla="*/ 3 w 199"/>
                  <a:gd name="T9" fmla="*/ 0 h 103"/>
                  <a:gd name="T10" fmla="*/ 4 w 199"/>
                  <a:gd name="T11" fmla="*/ 0 h 103"/>
                  <a:gd name="T12" fmla="*/ 5 w 199"/>
                  <a:gd name="T13" fmla="*/ 0 h 103"/>
                  <a:gd name="T14" fmla="*/ 6 w 199"/>
                  <a:gd name="T15" fmla="*/ 0 h 103"/>
                  <a:gd name="T16" fmla="*/ 7 w 199"/>
                  <a:gd name="T17" fmla="*/ 0 h 103"/>
                  <a:gd name="T18" fmla="*/ 8 w 199"/>
                  <a:gd name="T19" fmla="*/ 0 h 103"/>
                  <a:gd name="T20" fmla="*/ 8 w 199"/>
                  <a:gd name="T21" fmla="*/ 0 h 103"/>
                  <a:gd name="T22" fmla="*/ 9 w 199"/>
                  <a:gd name="T23" fmla="*/ 0 h 103"/>
                  <a:gd name="T24" fmla="*/ 10 w 199"/>
                  <a:gd name="T25" fmla="*/ 1 h 103"/>
                  <a:gd name="T26" fmla="*/ 10 w 199"/>
                  <a:gd name="T27" fmla="*/ 1 h 103"/>
                  <a:gd name="T28" fmla="*/ 11 w 199"/>
                  <a:gd name="T29" fmla="*/ 2 h 103"/>
                  <a:gd name="T30" fmla="*/ 11 w 199"/>
                  <a:gd name="T31" fmla="*/ 2 h 103"/>
                  <a:gd name="T32" fmla="*/ 12 w 199"/>
                  <a:gd name="T33" fmla="*/ 3 h 103"/>
                  <a:gd name="T34" fmla="*/ 12 w 199"/>
                  <a:gd name="T35" fmla="*/ 4 h 103"/>
                  <a:gd name="T36" fmla="*/ 12 w 199"/>
                  <a:gd name="T37" fmla="*/ 5 h 103"/>
                  <a:gd name="T38" fmla="*/ 11 w 199"/>
                  <a:gd name="T39" fmla="*/ 6 h 103"/>
                  <a:gd name="T40" fmla="*/ 10 w 199"/>
                  <a:gd name="T41" fmla="*/ 6 h 103"/>
                  <a:gd name="T42" fmla="*/ 9 w 199"/>
                  <a:gd name="T43" fmla="*/ 6 h 103"/>
                  <a:gd name="T44" fmla="*/ 8 w 199"/>
                  <a:gd name="T45" fmla="*/ 5 h 103"/>
                  <a:gd name="T46" fmla="*/ 7 w 199"/>
                  <a:gd name="T47" fmla="*/ 5 h 103"/>
                  <a:gd name="T48" fmla="*/ 6 w 199"/>
                  <a:gd name="T49" fmla="*/ 3 h 103"/>
                  <a:gd name="T50" fmla="*/ 6 w 199"/>
                  <a:gd name="T51" fmla="*/ 3 h 103"/>
                  <a:gd name="T52" fmla="*/ 5 w 199"/>
                  <a:gd name="T53" fmla="*/ 2 h 103"/>
                  <a:gd name="T54" fmla="*/ 4 w 199"/>
                  <a:gd name="T55" fmla="*/ 1 h 103"/>
                  <a:gd name="T56" fmla="*/ 2 w 199"/>
                  <a:gd name="T57" fmla="*/ 1 h 103"/>
                  <a:gd name="T58" fmla="*/ 1 w 199"/>
                  <a:gd name="T59" fmla="*/ 1 h 103"/>
                  <a:gd name="T60" fmla="*/ 0 w 199"/>
                  <a:gd name="T61" fmla="*/ 1 h 103"/>
                  <a:gd name="T62" fmla="*/ 0 w 199"/>
                  <a:gd name="T63" fmla="*/ 1 h 103"/>
                  <a:gd name="T64" fmla="*/ 0 w 199"/>
                  <a:gd name="T65" fmla="*/ 1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66" name="Freeform 58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5 w 107"/>
                  <a:gd name="T1" fmla="*/ 0 h 195"/>
                  <a:gd name="T2" fmla="*/ 6 w 107"/>
                  <a:gd name="T3" fmla="*/ 2 h 195"/>
                  <a:gd name="T4" fmla="*/ 6 w 107"/>
                  <a:gd name="T5" fmla="*/ 4 h 195"/>
                  <a:gd name="T6" fmla="*/ 6 w 107"/>
                  <a:gd name="T7" fmla="*/ 6 h 195"/>
                  <a:gd name="T8" fmla="*/ 6 w 107"/>
                  <a:gd name="T9" fmla="*/ 8 h 195"/>
                  <a:gd name="T10" fmla="*/ 6 w 107"/>
                  <a:gd name="T11" fmla="*/ 9 h 195"/>
                  <a:gd name="T12" fmla="*/ 5 w 107"/>
                  <a:gd name="T13" fmla="*/ 11 h 195"/>
                  <a:gd name="T14" fmla="*/ 4 w 107"/>
                  <a:gd name="T15" fmla="*/ 12 h 195"/>
                  <a:gd name="T16" fmla="*/ 2 w 107"/>
                  <a:gd name="T17" fmla="*/ 13 h 195"/>
                  <a:gd name="T18" fmla="*/ 1 w 107"/>
                  <a:gd name="T19" fmla="*/ 13 h 195"/>
                  <a:gd name="T20" fmla="*/ 0 w 107"/>
                  <a:gd name="T21" fmla="*/ 12 h 195"/>
                  <a:gd name="T22" fmla="*/ 0 w 107"/>
                  <a:gd name="T23" fmla="*/ 12 h 195"/>
                  <a:gd name="T24" fmla="*/ 0 w 107"/>
                  <a:gd name="T25" fmla="*/ 11 h 195"/>
                  <a:gd name="T26" fmla="*/ 0 w 107"/>
                  <a:gd name="T27" fmla="*/ 10 h 195"/>
                  <a:gd name="T28" fmla="*/ 0 w 107"/>
                  <a:gd name="T29" fmla="*/ 8 h 195"/>
                  <a:gd name="T30" fmla="*/ 1 w 107"/>
                  <a:gd name="T31" fmla="*/ 8 h 195"/>
                  <a:gd name="T32" fmla="*/ 2 w 107"/>
                  <a:gd name="T33" fmla="*/ 7 h 195"/>
                  <a:gd name="T34" fmla="*/ 3 w 107"/>
                  <a:gd name="T35" fmla="*/ 6 h 195"/>
                  <a:gd name="T36" fmla="*/ 4 w 107"/>
                  <a:gd name="T37" fmla="*/ 5 h 195"/>
                  <a:gd name="T38" fmla="*/ 4 w 107"/>
                  <a:gd name="T39" fmla="*/ 4 h 195"/>
                  <a:gd name="T40" fmla="*/ 5 w 107"/>
                  <a:gd name="T41" fmla="*/ 3 h 195"/>
                  <a:gd name="T42" fmla="*/ 5 w 107"/>
                  <a:gd name="T43" fmla="*/ 2 h 195"/>
                  <a:gd name="T44" fmla="*/ 5 w 107"/>
                  <a:gd name="T45" fmla="*/ 1 h 195"/>
                  <a:gd name="T46" fmla="*/ 5 w 107"/>
                  <a:gd name="T47" fmla="*/ 1 h 195"/>
                  <a:gd name="T48" fmla="*/ 5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67" name="Freeform 59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11 w 183"/>
                  <a:gd name="T1" fmla="*/ 0 h 126"/>
                  <a:gd name="T2" fmla="*/ 10 w 183"/>
                  <a:gd name="T3" fmla="*/ 2 h 126"/>
                  <a:gd name="T4" fmla="*/ 9 w 183"/>
                  <a:gd name="T5" fmla="*/ 4 h 126"/>
                  <a:gd name="T6" fmla="*/ 8 w 183"/>
                  <a:gd name="T7" fmla="*/ 5 h 126"/>
                  <a:gd name="T8" fmla="*/ 7 w 183"/>
                  <a:gd name="T9" fmla="*/ 6 h 126"/>
                  <a:gd name="T10" fmla="*/ 6 w 183"/>
                  <a:gd name="T11" fmla="*/ 7 h 126"/>
                  <a:gd name="T12" fmla="*/ 4 w 183"/>
                  <a:gd name="T13" fmla="*/ 8 h 126"/>
                  <a:gd name="T14" fmla="*/ 3 w 183"/>
                  <a:gd name="T15" fmla="*/ 8 h 126"/>
                  <a:gd name="T16" fmla="*/ 1 w 183"/>
                  <a:gd name="T17" fmla="*/ 8 h 126"/>
                  <a:gd name="T18" fmla="*/ 0 w 183"/>
                  <a:gd name="T19" fmla="*/ 7 h 126"/>
                  <a:gd name="T20" fmla="*/ 0 w 183"/>
                  <a:gd name="T21" fmla="*/ 6 h 126"/>
                  <a:gd name="T22" fmla="*/ 0 w 183"/>
                  <a:gd name="T23" fmla="*/ 6 h 126"/>
                  <a:gd name="T24" fmla="*/ 0 w 183"/>
                  <a:gd name="T25" fmla="*/ 5 h 126"/>
                  <a:gd name="T26" fmla="*/ 1 w 183"/>
                  <a:gd name="T27" fmla="*/ 4 h 126"/>
                  <a:gd name="T28" fmla="*/ 2 w 183"/>
                  <a:gd name="T29" fmla="*/ 4 h 126"/>
                  <a:gd name="T30" fmla="*/ 3 w 183"/>
                  <a:gd name="T31" fmla="*/ 3 h 126"/>
                  <a:gd name="T32" fmla="*/ 4 w 183"/>
                  <a:gd name="T33" fmla="*/ 4 h 126"/>
                  <a:gd name="T34" fmla="*/ 6 w 183"/>
                  <a:gd name="T35" fmla="*/ 4 h 126"/>
                  <a:gd name="T36" fmla="*/ 7 w 183"/>
                  <a:gd name="T37" fmla="*/ 3 h 126"/>
                  <a:gd name="T38" fmla="*/ 8 w 183"/>
                  <a:gd name="T39" fmla="*/ 3 h 126"/>
                  <a:gd name="T40" fmla="*/ 9 w 183"/>
                  <a:gd name="T41" fmla="*/ 2 h 126"/>
                  <a:gd name="T42" fmla="*/ 10 w 183"/>
                  <a:gd name="T43" fmla="*/ 2 h 126"/>
                  <a:gd name="T44" fmla="*/ 10 w 183"/>
                  <a:gd name="T45" fmla="*/ 1 h 126"/>
                  <a:gd name="T46" fmla="*/ 11 w 183"/>
                  <a:gd name="T47" fmla="*/ 1 h 126"/>
                  <a:gd name="T48" fmla="*/ 11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68" name="Freeform 60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2 w 102"/>
                  <a:gd name="T3" fmla="*/ 0 h 197"/>
                  <a:gd name="T4" fmla="*/ 3 w 102"/>
                  <a:gd name="T5" fmla="*/ 2 h 197"/>
                  <a:gd name="T6" fmla="*/ 5 w 102"/>
                  <a:gd name="T7" fmla="*/ 3 h 197"/>
                  <a:gd name="T8" fmla="*/ 6 w 102"/>
                  <a:gd name="T9" fmla="*/ 4 h 197"/>
                  <a:gd name="T10" fmla="*/ 6 w 102"/>
                  <a:gd name="T11" fmla="*/ 6 h 197"/>
                  <a:gd name="T12" fmla="*/ 7 w 102"/>
                  <a:gd name="T13" fmla="*/ 8 h 197"/>
                  <a:gd name="T14" fmla="*/ 7 w 102"/>
                  <a:gd name="T15" fmla="*/ 9 h 197"/>
                  <a:gd name="T16" fmla="*/ 6 w 102"/>
                  <a:gd name="T17" fmla="*/ 11 h 197"/>
                  <a:gd name="T18" fmla="*/ 5 w 102"/>
                  <a:gd name="T19" fmla="*/ 11 h 197"/>
                  <a:gd name="T20" fmla="*/ 5 w 102"/>
                  <a:gd name="T21" fmla="*/ 12 h 197"/>
                  <a:gd name="T22" fmla="*/ 4 w 102"/>
                  <a:gd name="T23" fmla="*/ 12 h 197"/>
                  <a:gd name="T24" fmla="*/ 3 w 102"/>
                  <a:gd name="T25" fmla="*/ 11 h 197"/>
                  <a:gd name="T26" fmla="*/ 2 w 102"/>
                  <a:gd name="T27" fmla="*/ 10 h 197"/>
                  <a:gd name="T28" fmla="*/ 2 w 102"/>
                  <a:gd name="T29" fmla="*/ 9 h 197"/>
                  <a:gd name="T30" fmla="*/ 2 w 102"/>
                  <a:gd name="T31" fmla="*/ 8 h 197"/>
                  <a:gd name="T32" fmla="*/ 2 w 102"/>
                  <a:gd name="T33" fmla="*/ 7 h 197"/>
                  <a:gd name="T34" fmla="*/ 3 w 102"/>
                  <a:gd name="T35" fmla="*/ 6 h 197"/>
                  <a:gd name="T36" fmla="*/ 3 w 102"/>
                  <a:gd name="T37" fmla="*/ 4 h 197"/>
                  <a:gd name="T38" fmla="*/ 2 w 102"/>
                  <a:gd name="T39" fmla="*/ 3 h 197"/>
                  <a:gd name="T40" fmla="*/ 2 w 102"/>
                  <a:gd name="T41" fmla="*/ 2 h 197"/>
                  <a:gd name="T42" fmla="*/ 1 w 102"/>
                  <a:gd name="T43" fmla="*/ 1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69" name="Freeform 61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3 w 180"/>
                  <a:gd name="T5" fmla="*/ 0 h 129"/>
                  <a:gd name="T6" fmla="*/ 6 w 180"/>
                  <a:gd name="T7" fmla="*/ 0 h 129"/>
                  <a:gd name="T8" fmla="*/ 7 w 180"/>
                  <a:gd name="T9" fmla="*/ 1 h 129"/>
                  <a:gd name="T10" fmla="*/ 9 w 180"/>
                  <a:gd name="T11" fmla="*/ 1 h 129"/>
                  <a:gd name="T12" fmla="*/ 10 w 180"/>
                  <a:gd name="T13" fmla="*/ 2 h 129"/>
                  <a:gd name="T14" fmla="*/ 11 w 180"/>
                  <a:gd name="T15" fmla="*/ 4 h 129"/>
                  <a:gd name="T16" fmla="*/ 11 w 180"/>
                  <a:gd name="T17" fmla="*/ 5 h 129"/>
                  <a:gd name="T18" fmla="*/ 11 w 180"/>
                  <a:gd name="T19" fmla="*/ 6 h 129"/>
                  <a:gd name="T20" fmla="*/ 11 w 180"/>
                  <a:gd name="T21" fmla="*/ 7 h 129"/>
                  <a:gd name="T22" fmla="*/ 10 w 180"/>
                  <a:gd name="T23" fmla="*/ 8 h 129"/>
                  <a:gd name="T24" fmla="*/ 9 w 180"/>
                  <a:gd name="T25" fmla="*/ 8 h 129"/>
                  <a:gd name="T26" fmla="*/ 7 w 180"/>
                  <a:gd name="T27" fmla="*/ 7 h 129"/>
                  <a:gd name="T28" fmla="*/ 6 w 180"/>
                  <a:gd name="T29" fmla="*/ 6 h 129"/>
                  <a:gd name="T30" fmla="*/ 6 w 180"/>
                  <a:gd name="T31" fmla="*/ 5 h 129"/>
                  <a:gd name="T32" fmla="*/ 6 w 180"/>
                  <a:gd name="T33" fmla="*/ 4 h 129"/>
                  <a:gd name="T34" fmla="*/ 6 w 180"/>
                  <a:gd name="T35" fmla="*/ 3 h 129"/>
                  <a:gd name="T36" fmla="*/ 5 w 180"/>
                  <a:gd name="T37" fmla="*/ 2 h 129"/>
                  <a:gd name="T38" fmla="*/ 3 w 180"/>
                  <a:gd name="T39" fmla="*/ 1 h 129"/>
                  <a:gd name="T40" fmla="*/ 3 w 180"/>
                  <a:gd name="T41" fmla="*/ 1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0" name="Freeform 62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3 h 85"/>
                  <a:gd name="T2" fmla="*/ 1 w 206"/>
                  <a:gd name="T3" fmla="*/ 2 h 85"/>
                  <a:gd name="T4" fmla="*/ 2 w 206"/>
                  <a:gd name="T5" fmla="*/ 2 h 85"/>
                  <a:gd name="T6" fmla="*/ 3 w 206"/>
                  <a:gd name="T7" fmla="*/ 1 h 85"/>
                  <a:gd name="T8" fmla="*/ 3 w 206"/>
                  <a:gd name="T9" fmla="*/ 1 h 85"/>
                  <a:gd name="T10" fmla="*/ 3 w 206"/>
                  <a:gd name="T11" fmla="*/ 1 h 85"/>
                  <a:gd name="T12" fmla="*/ 5 w 206"/>
                  <a:gd name="T13" fmla="*/ 0 h 85"/>
                  <a:gd name="T14" fmla="*/ 6 w 206"/>
                  <a:gd name="T15" fmla="*/ 0 h 85"/>
                  <a:gd name="T16" fmla="*/ 6 w 206"/>
                  <a:gd name="T17" fmla="*/ 0 h 85"/>
                  <a:gd name="T18" fmla="*/ 7 w 206"/>
                  <a:gd name="T19" fmla="*/ 0 h 85"/>
                  <a:gd name="T20" fmla="*/ 9 w 206"/>
                  <a:gd name="T21" fmla="*/ 0 h 85"/>
                  <a:gd name="T22" fmla="*/ 9 w 206"/>
                  <a:gd name="T23" fmla="*/ 0 h 85"/>
                  <a:gd name="T24" fmla="*/ 10 w 206"/>
                  <a:gd name="T25" fmla="*/ 0 h 85"/>
                  <a:gd name="T26" fmla="*/ 11 w 206"/>
                  <a:gd name="T27" fmla="*/ 0 h 85"/>
                  <a:gd name="T28" fmla="*/ 12 w 206"/>
                  <a:gd name="T29" fmla="*/ 0 h 85"/>
                  <a:gd name="T30" fmla="*/ 12 w 206"/>
                  <a:gd name="T31" fmla="*/ 1 h 85"/>
                  <a:gd name="T32" fmla="*/ 13 w 206"/>
                  <a:gd name="T33" fmla="*/ 1 h 85"/>
                  <a:gd name="T34" fmla="*/ 13 w 206"/>
                  <a:gd name="T35" fmla="*/ 2 h 85"/>
                  <a:gd name="T36" fmla="*/ 13 w 206"/>
                  <a:gd name="T37" fmla="*/ 3 h 85"/>
                  <a:gd name="T38" fmla="*/ 13 w 206"/>
                  <a:gd name="T39" fmla="*/ 4 h 85"/>
                  <a:gd name="T40" fmla="*/ 12 w 206"/>
                  <a:gd name="T41" fmla="*/ 5 h 85"/>
                  <a:gd name="T42" fmla="*/ 11 w 206"/>
                  <a:gd name="T43" fmla="*/ 5 h 85"/>
                  <a:gd name="T44" fmla="*/ 10 w 206"/>
                  <a:gd name="T45" fmla="*/ 5 h 85"/>
                  <a:gd name="T46" fmla="*/ 9 w 206"/>
                  <a:gd name="T47" fmla="*/ 4 h 85"/>
                  <a:gd name="T48" fmla="*/ 7 w 206"/>
                  <a:gd name="T49" fmla="*/ 3 h 85"/>
                  <a:gd name="T50" fmla="*/ 6 w 206"/>
                  <a:gd name="T51" fmla="*/ 3 h 85"/>
                  <a:gd name="T52" fmla="*/ 6 w 206"/>
                  <a:gd name="T53" fmla="*/ 2 h 85"/>
                  <a:gd name="T54" fmla="*/ 5 w 206"/>
                  <a:gd name="T55" fmla="*/ 2 h 85"/>
                  <a:gd name="T56" fmla="*/ 3 w 206"/>
                  <a:gd name="T57" fmla="*/ 2 h 85"/>
                  <a:gd name="T58" fmla="*/ 2 w 206"/>
                  <a:gd name="T59" fmla="*/ 3 h 85"/>
                  <a:gd name="T60" fmla="*/ 1 w 206"/>
                  <a:gd name="T61" fmla="*/ 3 h 85"/>
                  <a:gd name="T62" fmla="*/ 1 w 206"/>
                  <a:gd name="T63" fmla="*/ 3 h 85"/>
                  <a:gd name="T64" fmla="*/ 0 w 206"/>
                  <a:gd name="T65" fmla="*/ 3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1" name="Freeform 63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2 w 147"/>
                  <a:gd name="T3" fmla="*/ 0 h 95"/>
                  <a:gd name="T4" fmla="*/ 3 w 147"/>
                  <a:gd name="T5" fmla="*/ 0 h 95"/>
                  <a:gd name="T6" fmla="*/ 5 w 147"/>
                  <a:gd name="T7" fmla="*/ 0 h 95"/>
                  <a:gd name="T8" fmla="*/ 6 w 147"/>
                  <a:gd name="T9" fmla="*/ 0 h 95"/>
                  <a:gd name="T10" fmla="*/ 7 w 147"/>
                  <a:gd name="T11" fmla="*/ 1 h 95"/>
                  <a:gd name="T12" fmla="*/ 8 w 147"/>
                  <a:gd name="T13" fmla="*/ 1 h 95"/>
                  <a:gd name="T14" fmla="*/ 9 w 147"/>
                  <a:gd name="T15" fmla="*/ 2 h 95"/>
                  <a:gd name="T16" fmla="*/ 10 w 147"/>
                  <a:gd name="T17" fmla="*/ 3 h 95"/>
                  <a:gd name="T18" fmla="*/ 10 w 147"/>
                  <a:gd name="T19" fmla="*/ 4 h 95"/>
                  <a:gd name="T20" fmla="*/ 9 w 147"/>
                  <a:gd name="T21" fmla="*/ 5 h 95"/>
                  <a:gd name="T22" fmla="*/ 9 w 147"/>
                  <a:gd name="T23" fmla="*/ 5 h 95"/>
                  <a:gd name="T24" fmla="*/ 8 w 147"/>
                  <a:gd name="T25" fmla="*/ 5 h 95"/>
                  <a:gd name="T26" fmla="*/ 7 w 147"/>
                  <a:gd name="T27" fmla="*/ 5 h 95"/>
                  <a:gd name="T28" fmla="*/ 6 w 147"/>
                  <a:gd name="T29" fmla="*/ 5 h 95"/>
                  <a:gd name="T30" fmla="*/ 6 w 147"/>
                  <a:gd name="T31" fmla="*/ 4 h 95"/>
                  <a:gd name="T32" fmla="*/ 5 w 147"/>
                  <a:gd name="T33" fmla="*/ 3 h 95"/>
                  <a:gd name="T34" fmla="*/ 5 w 147"/>
                  <a:gd name="T35" fmla="*/ 2 h 95"/>
                  <a:gd name="T36" fmla="*/ 4 w 147"/>
                  <a:gd name="T37" fmla="*/ 2 h 95"/>
                  <a:gd name="T38" fmla="*/ 4 w 147"/>
                  <a:gd name="T39" fmla="*/ 1 h 95"/>
                  <a:gd name="T40" fmla="*/ 3 w 147"/>
                  <a:gd name="T41" fmla="*/ 1 h 95"/>
                  <a:gd name="T42" fmla="*/ 2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2" name="Freeform 64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1 w 87"/>
                  <a:gd name="T3" fmla="*/ 1 h 154"/>
                  <a:gd name="T4" fmla="*/ 2 w 87"/>
                  <a:gd name="T5" fmla="*/ 1 h 154"/>
                  <a:gd name="T6" fmla="*/ 3 w 87"/>
                  <a:gd name="T7" fmla="*/ 2 h 154"/>
                  <a:gd name="T8" fmla="*/ 4 w 87"/>
                  <a:gd name="T9" fmla="*/ 3 h 154"/>
                  <a:gd name="T10" fmla="*/ 5 w 87"/>
                  <a:gd name="T11" fmla="*/ 5 h 154"/>
                  <a:gd name="T12" fmla="*/ 5 w 87"/>
                  <a:gd name="T13" fmla="*/ 6 h 154"/>
                  <a:gd name="T14" fmla="*/ 5 w 87"/>
                  <a:gd name="T15" fmla="*/ 7 h 154"/>
                  <a:gd name="T16" fmla="*/ 5 w 87"/>
                  <a:gd name="T17" fmla="*/ 9 h 154"/>
                  <a:gd name="T18" fmla="*/ 4 w 87"/>
                  <a:gd name="T19" fmla="*/ 10 h 154"/>
                  <a:gd name="T20" fmla="*/ 3 w 87"/>
                  <a:gd name="T21" fmla="*/ 10 h 154"/>
                  <a:gd name="T22" fmla="*/ 3 w 87"/>
                  <a:gd name="T23" fmla="*/ 10 h 154"/>
                  <a:gd name="T24" fmla="*/ 2 w 87"/>
                  <a:gd name="T25" fmla="*/ 9 h 154"/>
                  <a:gd name="T26" fmla="*/ 1 w 87"/>
                  <a:gd name="T27" fmla="*/ 9 h 154"/>
                  <a:gd name="T28" fmla="*/ 1 w 87"/>
                  <a:gd name="T29" fmla="*/ 7 h 154"/>
                  <a:gd name="T30" fmla="*/ 1 w 87"/>
                  <a:gd name="T31" fmla="*/ 6 h 154"/>
                  <a:gd name="T32" fmla="*/ 1 w 87"/>
                  <a:gd name="T33" fmla="*/ 5 h 154"/>
                  <a:gd name="T34" fmla="*/ 2 w 87"/>
                  <a:gd name="T35" fmla="*/ 5 h 154"/>
                  <a:gd name="T36" fmla="*/ 1 w 87"/>
                  <a:gd name="T37" fmla="*/ 3 h 154"/>
                  <a:gd name="T38" fmla="*/ 1 w 87"/>
                  <a:gd name="T39" fmla="*/ 2 h 154"/>
                  <a:gd name="T40" fmla="*/ 1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3" name="Freeform 65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4 h 69"/>
                  <a:gd name="T2" fmla="*/ 1 w 161"/>
                  <a:gd name="T3" fmla="*/ 3 h 69"/>
                  <a:gd name="T4" fmla="*/ 2 w 161"/>
                  <a:gd name="T5" fmla="*/ 2 h 69"/>
                  <a:gd name="T6" fmla="*/ 4 w 161"/>
                  <a:gd name="T7" fmla="*/ 1 h 69"/>
                  <a:gd name="T8" fmla="*/ 5 w 161"/>
                  <a:gd name="T9" fmla="*/ 0 h 69"/>
                  <a:gd name="T10" fmla="*/ 6 w 161"/>
                  <a:gd name="T11" fmla="*/ 0 h 69"/>
                  <a:gd name="T12" fmla="*/ 7 w 161"/>
                  <a:gd name="T13" fmla="*/ 0 h 69"/>
                  <a:gd name="T14" fmla="*/ 9 w 161"/>
                  <a:gd name="T15" fmla="*/ 0 h 69"/>
                  <a:gd name="T16" fmla="*/ 10 w 161"/>
                  <a:gd name="T17" fmla="*/ 0 h 69"/>
                  <a:gd name="T18" fmla="*/ 10 w 161"/>
                  <a:gd name="T19" fmla="*/ 1 h 69"/>
                  <a:gd name="T20" fmla="*/ 11 w 161"/>
                  <a:gd name="T21" fmla="*/ 2 h 69"/>
                  <a:gd name="T22" fmla="*/ 10 w 161"/>
                  <a:gd name="T23" fmla="*/ 2 h 69"/>
                  <a:gd name="T24" fmla="*/ 10 w 161"/>
                  <a:gd name="T25" fmla="*/ 3 h 69"/>
                  <a:gd name="T26" fmla="*/ 9 w 161"/>
                  <a:gd name="T27" fmla="*/ 3 h 69"/>
                  <a:gd name="T28" fmla="*/ 8 w 161"/>
                  <a:gd name="T29" fmla="*/ 4 h 69"/>
                  <a:gd name="T30" fmla="*/ 7 w 161"/>
                  <a:gd name="T31" fmla="*/ 3 h 69"/>
                  <a:gd name="T32" fmla="*/ 6 w 161"/>
                  <a:gd name="T33" fmla="*/ 3 h 69"/>
                  <a:gd name="T34" fmla="*/ 5 w 161"/>
                  <a:gd name="T35" fmla="*/ 3 h 69"/>
                  <a:gd name="T36" fmla="*/ 4 w 161"/>
                  <a:gd name="T37" fmla="*/ 2 h 69"/>
                  <a:gd name="T38" fmla="*/ 3 w 161"/>
                  <a:gd name="T39" fmla="*/ 3 h 69"/>
                  <a:gd name="T40" fmla="*/ 3 w 161"/>
                  <a:gd name="T41" fmla="*/ 3 h 69"/>
                  <a:gd name="T42" fmla="*/ 2 w 161"/>
                  <a:gd name="T43" fmla="*/ 3 h 69"/>
                  <a:gd name="T44" fmla="*/ 1 w 161"/>
                  <a:gd name="T45" fmla="*/ 4 h 69"/>
                  <a:gd name="T46" fmla="*/ 1 w 161"/>
                  <a:gd name="T47" fmla="*/ 4 h 69"/>
                  <a:gd name="T48" fmla="*/ 0 w 161"/>
                  <a:gd name="T49" fmla="*/ 4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4" name="Freeform 66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8 h 133"/>
                  <a:gd name="T2" fmla="*/ 1 w 114"/>
                  <a:gd name="T3" fmla="*/ 6 h 133"/>
                  <a:gd name="T4" fmla="*/ 1 w 114"/>
                  <a:gd name="T5" fmla="*/ 5 h 133"/>
                  <a:gd name="T6" fmla="*/ 1 w 114"/>
                  <a:gd name="T7" fmla="*/ 4 h 133"/>
                  <a:gd name="T8" fmla="*/ 2 w 114"/>
                  <a:gd name="T9" fmla="*/ 2 h 133"/>
                  <a:gd name="T10" fmla="*/ 3 w 114"/>
                  <a:gd name="T11" fmla="*/ 1 h 133"/>
                  <a:gd name="T12" fmla="*/ 4 w 114"/>
                  <a:gd name="T13" fmla="*/ 0 h 133"/>
                  <a:gd name="T14" fmla="*/ 5 w 114"/>
                  <a:gd name="T15" fmla="*/ 0 h 133"/>
                  <a:gd name="T16" fmla="*/ 6 w 114"/>
                  <a:gd name="T17" fmla="*/ 0 h 133"/>
                  <a:gd name="T18" fmla="*/ 7 w 114"/>
                  <a:gd name="T19" fmla="*/ 0 h 133"/>
                  <a:gd name="T20" fmla="*/ 7 w 114"/>
                  <a:gd name="T21" fmla="*/ 0 h 133"/>
                  <a:gd name="T22" fmla="*/ 7 w 114"/>
                  <a:gd name="T23" fmla="*/ 1 h 133"/>
                  <a:gd name="T24" fmla="*/ 7 w 114"/>
                  <a:gd name="T25" fmla="*/ 2 h 133"/>
                  <a:gd name="T26" fmla="*/ 7 w 114"/>
                  <a:gd name="T27" fmla="*/ 2 h 133"/>
                  <a:gd name="T28" fmla="*/ 6 w 114"/>
                  <a:gd name="T29" fmla="*/ 3 h 133"/>
                  <a:gd name="T30" fmla="*/ 6 w 114"/>
                  <a:gd name="T31" fmla="*/ 4 h 133"/>
                  <a:gd name="T32" fmla="*/ 4 w 114"/>
                  <a:gd name="T33" fmla="*/ 4 h 133"/>
                  <a:gd name="T34" fmla="*/ 4 w 114"/>
                  <a:gd name="T35" fmla="*/ 4 h 133"/>
                  <a:gd name="T36" fmla="*/ 3 w 114"/>
                  <a:gd name="T37" fmla="*/ 4 h 133"/>
                  <a:gd name="T38" fmla="*/ 2 w 114"/>
                  <a:gd name="T39" fmla="*/ 5 h 133"/>
                  <a:gd name="T40" fmla="*/ 2 w 114"/>
                  <a:gd name="T41" fmla="*/ 6 h 133"/>
                  <a:gd name="T42" fmla="*/ 1 w 114"/>
                  <a:gd name="T43" fmla="*/ 7 h 133"/>
                  <a:gd name="T44" fmla="*/ 1 w 114"/>
                  <a:gd name="T45" fmla="*/ 7 h 133"/>
                  <a:gd name="T46" fmla="*/ 1 w 114"/>
                  <a:gd name="T47" fmla="*/ 8 h 133"/>
                  <a:gd name="T48" fmla="*/ 0 w 114"/>
                  <a:gd name="T49" fmla="*/ 8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5" name="Freeform 67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1 h 163"/>
                  <a:gd name="T2" fmla="*/ 1 w 70"/>
                  <a:gd name="T3" fmla="*/ 10 h 163"/>
                  <a:gd name="T4" fmla="*/ 1 w 70"/>
                  <a:gd name="T5" fmla="*/ 8 h 163"/>
                  <a:gd name="T6" fmla="*/ 1 w 70"/>
                  <a:gd name="T7" fmla="*/ 7 h 163"/>
                  <a:gd name="T8" fmla="*/ 0 w 70"/>
                  <a:gd name="T9" fmla="*/ 5 h 163"/>
                  <a:gd name="T10" fmla="*/ 0 w 70"/>
                  <a:gd name="T11" fmla="*/ 4 h 163"/>
                  <a:gd name="T12" fmla="*/ 1 w 70"/>
                  <a:gd name="T13" fmla="*/ 3 h 163"/>
                  <a:gd name="T14" fmla="*/ 1 w 70"/>
                  <a:gd name="T15" fmla="*/ 2 h 163"/>
                  <a:gd name="T16" fmla="*/ 1 w 70"/>
                  <a:gd name="T17" fmla="*/ 1 h 163"/>
                  <a:gd name="T18" fmla="*/ 2 w 70"/>
                  <a:gd name="T19" fmla="*/ 0 h 163"/>
                  <a:gd name="T20" fmla="*/ 3 w 70"/>
                  <a:gd name="T21" fmla="*/ 1 h 163"/>
                  <a:gd name="T22" fmla="*/ 4 w 70"/>
                  <a:gd name="T23" fmla="*/ 1 h 163"/>
                  <a:gd name="T24" fmla="*/ 4 w 70"/>
                  <a:gd name="T25" fmla="*/ 2 h 163"/>
                  <a:gd name="T26" fmla="*/ 4 w 70"/>
                  <a:gd name="T27" fmla="*/ 3 h 163"/>
                  <a:gd name="T28" fmla="*/ 4 w 70"/>
                  <a:gd name="T29" fmla="*/ 3 h 163"/>
                  <a:gd name="T30" fmla="*/ 3 w 70"/>
                  <a:gd name="T31" fmla="*/ 4 h 163"/>
                  <a:gd name="T32" fmla="*/ 3 w 70"/>
                  <a:gd name="T33" fmla="*/ 5 h 163"/>
                  <a:gd name="T34" fmla="*/ 2 w 70"/>
                  <a:gd name="T35" fmla="*/ 7 h 163"/>
                  <a:gd name="T36" fmla="*/ 1 w 70"/>
                  <a:gd name="T37" fmla="*/ 8 h 163"/>
                  <a:gd name="T38" fmla="*/ 1 w 70"/>
                  <a:gd name="T39" fmla="*/ 10 h 163"/>
                  <a:gd name="T40" fmla="*/ 1 w 70"/>
                  <a:gd name="T41" fmla="*/ 1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6" name="Freeform 68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1 w 361"/>
                  <a:gd name="T9" fmla="*/ 1 h 348"/>
                  <a:gd name="T10" fmla="*/ 2 w 361"/>
                  <a:gd name="T11" fmla="*/ 1 h 348"/>
                  <a:gd name="T12" fmla="*/ 4 w 361"/>
                  <a:gd name="T13" fmla="*/ 1 h 348"/>
                  <a:gd name="T14" fmla="*/ 6 w 361"/>
                  <a:gd name="T15" fmla="*/ 1 h 348"/>
                  <a:gd name="T16" fmla="*/ 8 w 361"/>
                  <a:gd name="T17" fmla="*/ 3 h 348"/>
                  <a:gd name="T18" fmla="*/ 10 w 361"/>
                  <a:gd name="T19" fmla="*/ 3 h 348"/>
                  <a:gd name="T20" fmla="*/ 12 w 361"/>
                  <a:gd name="T21" fmla="*/ 5 h 348"/>
                  <a:gd name="T22" fmla="*/ 14 w 361"/>
                  <a:gd name="T23" fmla="*/ 6 h 348"/>
                  <a:gd name="T24" fmla="*/ 16 w 361"/>
                  <a:gd name="T25" fmla="*/ 7 h 348"/>
                  <a:gd name="T26" fmla="*/ 18 w 361"/>
                  <a:gd name="T27" fmla="*/ 10 h 348"/>
                  <a:gd name="T28" fmla="*/ 19 w 361"/>
                  <a:gd name="T29" fmla="*/ 11 h 348"/>
                  <a:gd name="T30" fmla="*/ 21 w 361"/>
                  <a:gd name="T31" fmla="*/ 13 h 348"/>
                  <a:gd name="T32" fmla="*/ 22 w 361"/>
                  <a:gd name="T33" fmla="*/ 15 h 348"/>
                  <a:gd name="T34" fmla="*/ 22 w 361"/>
                  <a:gd name="T35" fmla="*/ 17 h 348"/>
                  <a:gd name="T36" fmla="*/ 22 w 361"/>
                  <a:gd name="T37" fmla="*/ 18 h 348"/>
                  <a:gd name="T38" fmla="*/ 22 w 361"/>
                  <a:gd name="T39" fmla="*/ 19 h 348"/>
                  <a:gd name="T40" fmla="*/ 21 w 361"/>
                  <a:gd name="T41" fmla="*/ 20 h 348"/>
                  <a:gd name="T42" fmla="*/ 21 w 361"/>
                  <a:gd name="T43" fmla="*/ 21 h 348"/>
                  <a:gd name="T44" fmla="*/ 20 w 361"/>
                  <a:gd name="T45" fmla="*/ 22 h 348"/>
                  <a:gd name="T46" fmla="*/ 20 w 361"/>
                  <a:gd name="T47" fmla="*/ 22 h 348"/>
                  <a:gd name="T48" fmla="*/ 20 w 361"/>
                  <a:gd name="T49" fmla="*/ 22 h 348"/>
                  <a:gd name="T50" fmla="*/ 20 w 361"/>
                  <a:gd name="T51" fmla="*/ 22 h 348"/>
                  <a:gd name="T52" fmla="*/ 20 w 361"/>
                  <a:gd name="T53" fmla="*/ 22 h 348"/>
                  <a:gd name="T54" fmla="*/ 20 w 361"/>
                  <a:gd name="T55" fmla="*/ 21 h 348"/>
                  <a:gd name="T56" fmla="*/ 21 w 361"/>
                  <a:gd name="T57" fmla="*/ 20 h 348"/>
                  <a:gd name="T58" fmla="*/ 21 w 361"/>
                  <a:gd name="T59" fmla="*/ 20 h 348"/>
                  <a:gd name="T60" fmla="*/ 21 w 361"/>
                  <a:gd name="T61" fmla="*/ 18 h 348"/>
                  <a:gd name="T62" fmla="*/ 21 w 361"/>
                  <a:gd name="T63" fmla="*/ 17 h 348"/>
                  <a:gd name="T64" fmla="*/ 21 w 361"/>
                  <a:gd name="T65" fmla="*/ 15 h 348"/>
                  <a:gd name="T66" fmla="*/ 20 w 361"/>
                  <a:gd name="T67" fmla="*/ 13 h 348"/>
                  <a:gd name="T68" fmla="*/ 19 w 361"/>
                  <a:gd name="T69" fmla="*/ 12 h 348"/>
                  <a:gd name="T70" fmla="*/ 17 w 361"/>
                  <a:gd name="T71" fmla="*/ 11 h 348"/>
                  <a:gd name="T72" fmla="*/ 15 w 361"/>
                  <a:gd name="T73" fmla="*/ 9 h 348"/>
                  <a:gd name="T74" fmla="*/ 12 w 361"/>
                  <a:gd name="T75" fmla="*/ 6 h 348"/>
                  <a:gd name="T76" fmla="*/ 9 w 361"/>
                  <a:gd name="T77" fmla="*/ 5 h 348"/>
                  <a:gd name="T78" fmla="*/ 5 w 361"/>
                  <a:gd name="T79" fmla="*/ 3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7" name="Freeform 69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2 w 126"/>
                  <a:gd name="T1" fmla="*/ 0 h 343"/>
                  <a:gd name="T2" fmla="*/ 1 w 126"/>
                  <a:gd name="T3" fmla="*/ 1 h 343"/>
                  <a:gd name="T4" fmla="*/ 1 w 126"/>
                  <a:gd name="T5" fmla="*/ 4 h 343"/>
                  <a:gd name="T6" fmla="*/ 0 w 126"/>
                  <a:gd name="T7" fmla="*/ 7 h 343"/>
                  <a:gd name="T8" fmla="*/ 1 w 126"/>
                  <a:gd name="T9" fmla="*/ 10 h 343"/>
                  <a:gd name="T10" fmla="*/ 2 w 126"/>
                  <a:gd name="T11" fmla="*/ 14 h 343"/>
                  <a:gd name="T12" fmla="*/ 3 w 126"/>
                  <a:gd name="T13" fmla="*/ 17 h 343"/>
                  <a:gd name="T14" fmla="*/ 5 w 126"/>
                  <a:gd name="T15" fmla="*/ 19 h 343"/>
                  <a:gd name="T16" fmla="*/ 8 w 126"/>
                  <a:gd name="T17" fmla="*/ 21 h 343"/>
                  <a:gd name="T18" fmla="*/ 8 w 126"/>
                  <a:gd name="T19" fmla="*/ 21 h 343"/>
                  <a:gd name="T20" fmla="*/ 8 w 126"/>
                  <a:gd name="T21" fmla="*/ 20 h 343"/>
                  <a:gd name="T22" fmla="*/ 7 w 126"/>
                  <a:gd name="T23" fmla="*/ 20 h 343"/>
                  <a:gd name="T24" fmla="*/ 6 w 126"/>
                  <a:gd name="T25" fmla="*/ 19 h 343"/>
                  <a:gd name="T26" fmla="*/ 5 w 126"/>
                  <a:gd name="T27" fmla="*/ 18 h 343"/>
                  <a:gd name="T28" fmla="*/ 4 w 126"/>
                  <a:gd name="T29" fmla="*/ 16 h 343"/>
                  <a:gd name="T30" fmla="*/ 3 w 126"/>
                  <a:gd name="T31" fmla="*/ 15 h 343"/>
                  <a:gd name="T32" fmla="*/ 2 w 126"/>
                  <a:gd name="T33" fmla="*/ 13 h 343"/>
                  <a:gd name="T34" fmla="*/ 2 w 126"/>
                  <a:gd name="T35" fmla="*/ 11 h 343"/>
                  <a:gd name="T36" fmla="*/ 1 w 126"/>
                  <a:gd name="T37" fmla="*/ 9 h 343"/>
                  <a:gd name="T38" fmla="*/ 1 w 126"/>
                  <a:gd name="T39" fmla="*/ 6 h 343"/>
                  <a:gd name="T40" fmla="*/ 1 w 126"/>
                  <a:gd name="T41" fmla="*/ 4 h 343"/>
                  <a:gd name="T42" fmla="*/ 2 w 126"/>
                  <a:gd name="T43" fmla="*/ 2 h 343"/>
                  <a:gd name="T44" fmla="*/ 2 w 126"/>
                  <a:gd name="T45" fmla="*/ 1 h 343"/>
                  <a:gd name="T46" fmla="*/ 2 w 126"/>
                  <a:gd name="T47" fmla="*/ 0 h 343"/>
                  <a:gd name="T48" fmla="*/ 2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8" name="Freeform 70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20 w 332"/>
                  <a:gd name="T1" fmla="*/ 10 h 160"/>
                  <a:gd name="T2" fmla="*/ 20 w 332"/>
                  <a:gd name="T3" fmla="*/ 10 h 160"/>
                  <a:gd name="T4" fmla="*/ 19 w 332"/>
                  <a:gd name="T5" fmla="*/ 9 h 160"/>
                  <a:gd name="T6" fmla="*/ 19 w 332"/>
                  <a:gd name="T7" fmla="*/ 7 h 160"/>
                  <a:gd name="T8" fmla="*/ 18 w 332"/>
                  <a:gd name="T9" fmla="*/ 6 h 160"/>
                  <a:gd name="T10" fmla="*/ 17 w 332"/>
                  <a:gd name="T11" fmla="*/ 5 h 160"/>
                  <a:gd name="T12" fmla="*/ 15 w 332"/>
                  <a:gd name="T13" fmla="*/ 3 h 160"/>
                  <a:gd name="T14" fmla="*/ 14 w 332"/>
                  <a:gd name="T15" fmla="*/ 3 h 160"/>
                  <a:gd name="T16" fmla="*/ 12 w 332"/>
                  <a:gd name="T17" fmla="*/ 3 h 160"/>
                  <a:gd name="T18" fmla="*/ 11 w 332"/>
                  <a:gd name="T19" fmla="*/ 1 h 160"/>
                  <a:gd name="T20" fmla="*/ 9 w 332"/>
                  <a:gd name="T21" fmla="*/ 1 h 160"/>
                  <a:gd name="T22" fmla="*/ 8 w 332"/>
                  <a:gd name="T23" fmla="*/ 1 h 160"/>
                  <a:gd name="T24" fmla="*/ 6 w 332"/>
                  <a:gd name="T25" fmla="*/ 0 h 160"/>
                  <a:gd name="T26" fmla="*/ 4 w 332"/>
                  <a:gd name="T27" fmla="*/ 0 h 160"/>
                  <a:gd name="T28" fmla="*/ 3 w 332"/>
                  <a:gd name="T29" fmla="*/ 1 h 160"/>
                  <a:gd name="T30" fmla="*/ 1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2 w 332"/>
                  <a:gd name="T39" fmla="*/ 1 h 160"/>
                  <a:gd name="T40" fmla="*/ 3 w 332"/>
                  <a:gd name="T41" fmla="*/ 1 h 160"/>
                  <a:gd name="T42" fmla="*/ 4 w 332"/>
                  <a:gd name="T43" fmla="*/ 1 h 160"/>
                  <a:gd name="T44" fmla="*/ 6 w 332"/>
                  <a:gd name="T45" fmla="*/ 1 h 160"/>
                  <a:gd name="T46" fmla="*/ 8 w 332"/>
                  <a:gd name="T47" fmla="*/ 1 h 160"/>
                  <a:gd name="T48" fmla="*/ 9 w 332"/>
                  <a:gd name="T49" fmla="*/ 1 h 160"/>
                  <a:gd name="T50" fmla="*/ 12 w 332"/>
                  <a:gd name="T51" fmla="*/ 3 h 160"/>
                  <a:gd name="T52" fmla="*/ 14 w 332"/>
                  <a:gd name="T53" fmla="*/ 3 h 160"/>
                  <a:gd name="T54" fmla="*/ 15 w 332"/>
                  <a:gd name="T55" fmla="*/ 5 h 160"/>
                  <a:gd name="T56" fmla="*/ 17 w 332"/>
                  <a:gd name="T57" fmla="*/ 6 h 160"/>
                  <a:gd name="T58" fmla="*/ 18 w 332"/>
                  <a:gd name="T59" fmla="*/ 7 h 160"/>
                  <a:gd name="T60" fmla="*/ 19 w 332"/>
                  <a:gd name="T61" fmla="*/ 9 h 160"/>
                  <a:gd name="T62" fmla="*/ 20 w 332"/>
                  <a:gd name="T63" fmla="*/ 10 h 160"/>
                  <a:gd name="T64" fmla="*/ 20 w 332"/>
                  <a:gd name="T65" fmla="*/ 1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9" name="Freeform 71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20 w 373"/>
                  <a:gd name="T1" fmla="*/ 84 h 1340"/>
                  <a:gd name="T2" fmla="*/ 15 w 373"/>
                  <a:gd name="T3" fmla="*/ 83 h 1340"/>
                  <a:gd name="T4" fmla="*/ 10 w 373"/>
                  <a:gd name="T5" fmla="*/ 82 h 1340"/>
                  <a:gd name="T6" fmla="*/ 6 w 373"/>
                  <a:gd name="T7" fmla="*/ 80 h 1340"/>
                  <a:gd name="T8" fmla="*/ 3 w 373"/>
                  <a:gd name="T9" fmla="*/ 76 h 1340"/>
                  <a:gd name="T10" fmla="*/ 2 w 373"/>
                  <a:gd name="T11" fmla="*/ 71 h 1340"/>
                  <a:gd name="T12" fmla="*/ 4 w 373"/>
                  <a:gd name="T13" fmla="*/ 63 h 1340"/>
                  <a:gd name="T14" fmla="*/ 8 w 373"/>
                  <a:gd name="T15" fmla="*/ 54 h 1340"/>
                  <a:gd name="T16" fmla="*/ 15 w 373"/>
                  <a:gd name="T17" fmla="*/ 43 h 1340"/>
                  <a:gd name="T18" fmla="*/ 19 w 373"/>
                  <a:gd name="T19" fmla="*/ 35 h 1340"/>
                  <a:gd name="T20" fmla="*/ 22 w 373"/>
                  <a:gd name="T21" fmla="*/ 26 h 1340"/>
                  <a:gd name="T22" fmla="*/ 23 w 373"/>
                  <a:gd name="T23" fmla="*/ 20 h 1340"/>
                  <a:gd name="T24" fmla="*/ 22 w 373"/>
                  <a:gd name="T25" fmla="*/ 13 h 1340"/>
                  <a:gd name="T26" fmla="*/ 20 w 373"/>
                  <a:gd name="T27" fmla="*/ 9 h 1340"/>
                  <a:gd name="T28" fmla="*/ 17 w 373"/>
                  <a:gd name="T29" fmla="*/ 5 h 1340"/>
                  <a:gd name="T30" fmla="*/ 13 w 373"/>
                  <a:gd name="T31" fmla="*/ 1 h 1340"/>
                  <a:gd name="T32" fmla="*/ 10 w 373"/>
                  <a:gd name="T33" fmla="*/ 1 h 1340"/>
                  <a:gd name="T34" fmla="*/ 7 w 373"/>
                  <a:gd name="T35" fmla="*/ 1 h 1340"/>
                  <a:gd name="T36" fmla="*/ 5 w 373"/>
                  <a:gd name="T37" fmla="*/ 1 h 1340"/>
                  <a:gd name="T38" fmla="*/ 3 w 373"/>
                  <a:gd name="T39" fmla="*/ 3 h 1340"/>
                  <a:gd name="T40" fmla="*/ 2 w 373"/>
                  <a:gd name="T41" fmla="*/ 3 h 1340"/>
                  <a:gd name="T42" fmla="*/ 1 w 373"/>
                  <a:gd name="T43" fmla="*/ 5 h 1340"/>
                  <a:gd name="T44" fmla="*/ 0 w 373"/>
                  <a:gd name="T45" fmla="*/ 6 h 1340"/>
                  <a:gd name="T46" fmla="*/ 0 w 373"/>
                  <a:gd name="T47" fmla="*/ 7 h 1340"/>
                  <a:gd name="T48" fmla="*/ 0 w 373"/>
                  <a:gd name="T49" fmla="*/ 7 h 1340"/>
                  <a:gd name="T50" fmla="*/ 0 w 373"/>
                  <a:gd name="T51" fmla="*/ 6 h 1340"/>
                  <a:gd name="T52" fmla="*/ 1 w 373"/>
                  <a:gd name="T53" fmla="*/ 5 h 1340"/>
                  <a:gd name="T54" fmla="*/ 2 w 373"/>
                  <a:gd name="T55" fmla="*/ 5 h 1340"/>
                  <a:gd name="T56" fmla="*/ 4 w 373"/>
                  <a:gd name="T57" fmla="*/ 3 h 1340"/>
                  <a:gd name="T58" fmla="*/ 6 w 373"/>
                  <a:gd name="T59" fmla="*/ 3 h 1340"/>
                  <a:gd name="T60" fmla="*/ 8 w 373"/>
                  <a:gd name="T61" fmla="*/ 1 h 1340"/>
                  <a:gd name="T62" fmla="*/ 10 w 373"/>
                  <a:gd name="T63" fmla="*/ 1 h 1340"/>
                  <a:gd name="T64" fmla="*/ 13 w 373"/>
                  <a:gd name="T65" fmla="*/ 3 h 1340"/>
                  <a:gd name="T66" fmla="*/ 15 w 373"/>
                  <a:gd name="T67" fmla="*/ 5 h 1340"/>
                  <a:gd name="T68" fmla="*/ 18 w 373"/>
                  <a:gd name="T69" fmla="*/ 7 h 1340"/>
                  <a:gd name="T70" fmla="*/ 20 w 373"/>
                  <a:gd name="T71" fmla="*/ 10 h 1340"/>
                  <a:gd name="T72" fmla="*/ 21 w 373"/>
                  <a:gd name="T73" fmla="*/ 14 h 1340"/>
                  <a:gd name="T74" fmla="*/ 22 w 373"/>
                  <a:gd name="T75" fmla="*/ 20 h 1340"/>
                  <a:gd name="T76" fmla="*/ 22 w 373"/>
                  <a:gd name="T77" fmla="*/ 25 h 1340"/>
                  <a:gd name="T78" fmla="*/ 20 w 373"/>
                  <a:gd name="T79" fmla="*/ 31 h 1340"/>
                  <a:gd name="T80" fmla="*/ 16 w 373"/>
                  <a:gd name="T81" fmla="*/ 39 h 1340"/>
                  <a:gd name="T82" fmla="*/ 12 w 373"/>
                  <a:gd name="T83" fmla="*/ 44 h 1340"/>
                  <a:gd name="T84" fmla="*/ 9 w 373"/>
                  <a:gd name="T85" fmla="*/ 50 h 1340"/>
                  <a:gd name="T86" fmla="*/ 5 w 373"/>
                  <a:gd name="T87" fmla="*/ 56 h 1340"/>
                  <a:gd name="T88" fmla="*/ 3 w 373"/>
                  <a:gd name="T89" fmla="*/ 61 h 1340"/>
                  <a:gd name="T90" fmla="*/ 1 w 373"/>
                  <a:gd name="T91" fmla="*/ 67 h 1340"/>
                  <a:gd name="T92" fmla="*/ 0 w 373"/>
                  <a:gd name="T93" fmla="*/ 71 h 1340"/>
                  <a:gd name="T94" fmla="*/ 1 w 373"/>
                  <a:gd name="T95" fmla="*/ 75 h 1340"/>
                  <a:gd name="T96" fmla="*/ 3 w 373"/>
                  <a:gd name="T97" fmla="*/ 79 h 1340"/>
                  <a:gd name="T98" fmla="*/ 6 w 373"/>
                  <a:gd name="T99" fmla="*/ 81 h 1340"/>
                  <a:gd name="T100" fmla="*/ 9 w 373"/>
                  <a:gd name="T101" fmla="*/ 83 h 1340"/>
                  <a:gd name="T102" fmla="*/ 13 w 373"/>
                  <a:gd name="T103" fmla="*/ 84 h 1340"/>
                  <a:gd name="T104" fmla="*/ 16 w 373"/>
                  <a:gd name="T105" fmla="*/ 84 h 1340"/>
                  <a:gd name="T106" fmla="*/ 19 w 373"/>
                  <a:gd name="T107" fmla="*/ 84 h 1340"/>
                  <a:gd name="T108" fmla="*/ 21 w 373"/>
                  <a:gd name="T109" fmla="*/ 84 h 1340"/>
                  <a:gd name="T110" fmla="*/ 23 w 373"/>
                  <a:gd name="T111" fmla="*/ 84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80" name="Freeform 72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7 w 110"/>
                  <a:gd name="T1" fmla="*/ 4 h 123"/>
                  <a:gd name="T2" fmla="*/ 7 w 110"/>
                  <a:gd name="T3" fmla="*/ 4 h 123"/>
                  <a:gd name="T4" fmla="*/ 7 w 110"/>
                  <a:gd name="T5" fmla="*/ 3 h 123"/>
                  <a:gd name="T6" fmla="*/ 7 w 110"/>
                  <a:gd name="T7" fmla="*/ 3 h 123"/>
                  <a:gd name="T8" fmla="*/ 7 w 110"/>
                  <a:gd name="T9" fmla="*/ 2 h 123"/>
                  <a:gd name="T10" fmla="*/ 7 w 110"/>
                  <a:gd name="T11" fmla="*/ 2 h 123"/>
                  <a:gd name="T12" fmla="*/ 6 w 110"/>
                  <a:gd name="T13" fmla="*/ 2 h 123"/>
                  <a:gd name="T14" fmla="*/ 6 w 110"/>
                  <a:gd name="T15" fmla="*/ 2 h 123"/>
                  <a:gd name="T16" fmla="*/ 5 w 110"/>
                  <a:gd name="T17" fmla="*/ 2 h 123"/>
                  <a:gd name="T18" fmla="*/ 5 w 110"/>
                  <a:gd name="T19" fmla="*/ 1 h 123"/>
                  <a:gd name="T20" fmla="*/ 5 w 110"/>
                  <a:gd name="T21" fmla="*/ 1 h 123"/>
                  <a:gd name="T22" fmla="*/ 3 w 110"/>
                  <a:gd name="T23" fmla="*/ 1 h 123"/>
                  <a:gd name="T24" fmla="*/ 3 w 110"/>
                  <a:gd name="T25" fmla="*/ 0 h 123"/>
                  <a:gd name="T26" fmla="*/ 3 w 110"/>
                  <a:gd name="T27" fmla="*/ 1 h 123"/>
                  <a:gd name="T28" fmla="*/ 3 w 110"/>
                  <a:gd name="T29" fmla="*/ 1 h 123"/>
                  <a:gd name="T30" fmla="*/ 3 w 110"/>
                  <a:gd name="T31" fmla="*/ 1 h 123"/>
                  <a:gd name="T32" fmla="*/ 3 w 110"/>
                  <a:gd name="T33" fmla="*/ 2 h 123"/>
                  <a:gd name="T34" fmla="*/ 2 w 110"/>
                  <a:gd name="T35" fmla="*/ 2 h 123"/>
                  <a:gd name="T36" fmla="*/ 2 w 110"/>
                  <a:gd name="T37" fmla="*/ 2 h 123"/>
                  <a:gd name="T38" fmla="*/ 1 w 110"/>
                  <a:gd name="T39" fmla="*/ 2 h 123"/>
                  <a:gd name="T40" fmla="*/ 1 w 110"/>
                  <a:gd name="T41" fmla="*/ 2 h 123"/>
                  <a:gd name="T42" fmla="*/ 1 w 110"/>
                  <a:gd name="T43" fmla="*/ 3 h 123"/>
                  <a:gd name="T44" fmla="*/ 1 w 110"/>
                  <a:gd name="T45" fmla="*/ 3 h 123"/>
                  <a:gd name="T46" fmla="*/ 1 w 110"/>
                  <a:gd name="T47" fmla="*/ 4 h 123"/>
                  <a:gd name="T48" fmla="*/ 1 w 110"/>
                  <a:gd name="T49" fmla="*/ 4 h 123"/>
                  <a:gd name="T50" fmla="*/ 1 w 110"/>
                  <a:gd name="T51" fmla="*/ 5 h 123"/>
                  <a:gd name="T52" fmla="*/ 0 w 110"/>
                  <a:gd name="T53" fmla="*/ 5 h 123"/>
                  <a:gd name="T54" fmla="*/ 0 w 110"/>
                  <a:gd name="T55" fmla="*/ 6 h 123"/>
                  <a:gd name="T56" fmla="*/ 1 w 110"/>
                  <a:gd name="T57" fmla="*/ 6 h 123"/>
                  <a:gd name="T58" fmla="*/ 1 w 110"/>
                  <a:gd name="T59" fmla="*/ 7 h 123"/>
                  <a:gd name="T60" fmla="*/ 1 w 110"/>
                  <a:gd name="T61" fmla="*/ 7 h 123"/>
                  <a:gd name="T62" fmla="*/ 2 w 110"/>
                  <a:gd name="T63" fmla="*/ 7 h 123"/>
                  <a:gd name="T64" fmla="*/ 3 w 110"/>
                  <a:gd name="T65" fmla="*/ 7 h 123"/>
                  <a:gd name="T66" fmla="*/ 3 w 110"/>
                  <a:gd name="T67" fmla="*/ 7 h 123"/>
                  <a:gd name="T68" fmla="*/ 3 w 110"/>
                  <a:gd name="T69" fmla="*/ 8 h 123"/>
                  <a:gd name="T70" fmla="*/ 3 w 110"/>
                  <a:gd name="T71" fmla="*/ 8 h 123"/>
                  <a:gd name="T72" fmla="*/ 3 w 110"/>
                  <a:gd name="T73" fmla="*/ 8 h 123"/>
                  <a:gd name="T74" fmla="*/ 3 w 110"/>
                  <a:gd name="T75" fmla="*/ 8 h 123"/>
                  <a:gd name="T76" fmla="*/ 5 w 110"/>
                  <a:gd name="T77" fmla="*/ 8 h 123"/>
                  <a:gd name="T78" fmla="*/ 5 w 110"/>
                  <a:gd name="T79" fmla="*/ 7 h 123"/>
                  <a:gd name="T80" fmla="*/ 5 w 110"/>
                  <a:gd name="T81" fmla="*/ 7 h 123"/>
                  <a:gd name="T82" fmla="*/ 6 w 110"/>
                  <a:gd name="T83" fmla="*/ 7 h 123"/>
                  <a:gd name="T84" fmla="*/ 6 w 110"/>
                  <a:gd name="T85" fmla="*/ 7 h 123"/>
                  <a:gd name="T86" fmla="*/ 7 w 110"/>
                  <a:gd name="T87" fmla="*/ 7 h 123"/>
                  <a:gd name="T88" fmla="*/ 7 w 110"/>
                  <a:gd name="T89" fmla="*/ 6 h 123"/>
                  <a:gd name="T90" fmla="*/ 7 w 110"/>
                  <a:gd name="T91" fmla="*/ 6 h 123"/>
                  <a:gd name="T92" fmla="*/ 7 w 110"/>
                  <a:gd name="T93" fmla="*/ 5 h 123"/>
                  <a:gd name="T94" fmla="*/ 7 w 110"/>
                  <a:gd name="T95" fmla="*/ 5 h 123"/>
                  <a:gd name="T96" fmla="*/ 7 w 110"/>
                  <a:gd name="T97" fmla="*/ 4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81" name="Freeform 73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2 h 33"/>
                  <a:gd name="T2" fmla="*/ 1 w 31"/>
                  <a:gd name="T3" fmla="*/ 2 h 33"/>
                  <a:gd name="T4" fmla="*/ 1 w 31"/>
                  <a:gd name="T5" fmla="*/ 1 h 33"/>
                  <a:gd name="T6" fmla="*/ 1 w 31"/>
                  <a:gd name="T7" fmla="*/ 1 h 33"/>
                  <a:gd name="T8" fmla="*/ 0 w 31"/>
                  <a:gd name="T9" fmla="*/ 1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2 w 31"/>
                  <a:gd name="T19" fmla="*/ 0 h 33"/>
                  <a:gd name="T20" fmla="*/ 2 w 31"/>
                  <a:gd name="T21" fmla="*/ 0 h 33"/>
                  <a:gd name="T22" fmla="*/ 2 w 31"/>
                  <a:gd name="T23" fmla="*/ 0 h 33"/>
                  <a:gd name="T24" fmla="*/ 2 w 31"/>
                  <a:gd name="T25" fmla="*/ 1 h 33"/>
                  <a:gd name="T26" fmla="*/ 2 w 31"/>
                  <a:gd name="T27" fmla="*/ 1 h 33"/>
                  <a:gd name="T28" fmla="*/ 2 w 31"/>
                  <a:gd name="T29" fmla="*/ 1 h 33"/>
                  <a:gd name="T30" fmla="*/ 2 w 31"/>
                  <a:gd name="T31" fmla="*/ 2 h 33"/>
                  <a:gd name="T32" fmla="*/ 1 w 31"/>
                  <a:gd name="T33" fmla="*/ 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82" name="Freeform 74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7 w 111"/>
                  <a:gd name="T1" fmla="*/ 4 h 122"/>
                  <a:gd name="T2" fmla="*/ 7 w 111"/>
                  <a:gd name="T3" fmla="*/ 4 h 122"/>
                  <a:gd name="T4" fmla="*/ 7 w 111"/>
                  <a:gd name="T5" fmla="*/ 3 h 122"/>
                  <a:gd name="T6" fmla="*/ 7 w 111"/>
                  <a:gd name="T7" fmla="*/ 3 h 122"/>
                  <a:gd name="T8" fmla="*/ 7 w 111"/>
                  <a:gd name="T9" fmla="*/ 2 h 122"/>
                  <a:gd name="T10" fmla="*/ 7 w 111"/>
                  <a:gd name="T11" fmla="*/ 2 h 122"/>
                  <a:gd name="T12" fmla="*/ 6 w 111"/>
                  <a:gd name="T13" fmla="*/ 2 h 122"/>
                  <a:gd name="T14" fmla="*/ 6 w 111"/>
                  <a:gd name="T15" fmla="*/ 2 h 122"/>
                  <a:gd name="T16" fmla="*/ 5 w 111"/>
                  <a:gd name="T17" fmla="*/ 2 h 122"/>
                  <a:gd name="T18" fmla="*/ 5 w 111"/>
                  <a:gd name="T19" fmla="*/ 1 h 122"/>
                  <a:gd name="T20" fmla="*/ 5 w 111"/>
                  <a:gd name="T21" fmla="*/ 1 h 122"/>
                  <a:gd name="T22" fmla="*/ 4 w 111"/>
                  <a:gd name="T23" fmla="*/ 1 h 122"/>
                  <a:gd name="T24" fmla="*/ 4 w 111"/>
                  <a:gd name="T25" fmla="*/ 0 h 122"/>
                  <a:gd name="T26" fmla="*/ 3 w 111"/>
                  <a:gd name="T27" fmla="*/ 1 h 122"/>
                  <a:gd name="T28" fmla="*/ 3 w 111"/>
                  <a:gd name="T29" fmla="*/ 1 h 122"/>
                  <a:gd name="T30" fmla="*/ 3 w 111"/>
                  <a:gd name="T31" fmla="*/ 1 h 122"/>
                  <a:gd name="T32" fmla="*/ 3 w 111"/>
                  <a:gd name="T33" fmla="*/ 2 h 122"/>
                  <a:gd name="T34" fmla="*/ 2 w 111"/>
                  <a:gd name="T35" fmla="*/ 2 h 122"/>
                  <a:gd name="T36" fmla="*/ 2 w 111"/>
                  <a:gd name="T37" fmla="*/ 2 h 122"/>
                  <a:gd name="T38" fmla="*/ 1 w 111"/>
                  <a:gd name="T39" fmla="*/ 2 h 122"/>
                  <a:gd name="T40" fmla="*/ 1 w 111"/>
                  <a:gd name="T41" fmla="*/ 2 h 122"/>
                  <a:gd name="T42" fmla="*/ 1 w 111"/>
                  <a:gd name="T43" fmla="*/ 3 h 122"/>
                  <a:gd name="T44" fmla="*/ 1 w 111"/>
                  <a:gd name="T45" fmla="*/ 3 h 122"/>
                  <a:gd name="T46" fmla="*/ 1 w 111"/>
                  <a:gd name="T47" fmla="*/ 4 h 122"/>
                  <a:gd name="T48" fmla="*/ 1 w 111"/>
                  <a:gd name="T49" fmla="*/ 4 h 122"/>
                  <a:gd name="T50" fmla="*/ 1 w 111"/>
                  <a:gd name="T51" fmla="*/ 5 h 122"/>
                  <a:gd name="T52" fmla="*/ 1 w 111"/>
                  <a:gd name="T53" fmla="*/ 5 h 122"/>
                  <a:gd name="T54" fmla="*/ 0 w 111"/>
                  <a:gd name="T55" fmla="*/ 6 h 122"/>
                  <a:gd name="T56" fmla="*/ 1 w 111"/>
                  <a:gd name="T57" fmla="*/ 6 h 122"/>
                  <a:gd name="T58" fmla="*/ 1 w 111"/>
                  <a:gd name="T59" fmla="*/ 7 h 122"/>
                  <a:gd name="T60" fmla="*/ 1 w 111"/>
                  <a:gd name="T61" fmla="*/ 7 h 122"/>
                  <a:gd name="T62" fmla="*/ 2 w 111"/>
                  <a:gd name="T63" fmla="*/ 7 h 122"/>
                  <a:gd name="T64" fmla="*/ 3 w 111"/>
                  <a:gd name="T65" fmla="*/ 7 h 122"/>
                  <a:gd name="T66" fmla="*/ 3 w 111"/>
                  <a:gd name="T67" fmla="*/ 7 h 122"/>
                  <a:gd name="T68" fmla="*/ 3 w 111"/>
                  <a:gd name="T69" fmla="*/ 8 h 122"/>
                  <a:gd name="T70" fmla="*/ 3 w 111"/>
                  <a:gd name="T71" fmla="*/ 8 h 122"/>
                  <a:gd name="T72" fmla="*/ 4 w 111"/>
                  <a:gd name="T73" fmla="*/ 8 h 122"/>
                  <a:gd name="T74" fmla="*/ 4 w 111"/>
                  <a:gd name="T75" fmla="*/ 8 h 122"/>
                  <a:gd name="T76" fmla="*/ 5 w 111"/>
                  <a:gd name="T77" fmla="*/ 8 h 122"/>
                  <a:gd name="T78" fmla="*/ 5 w 111"/>
                  <a:gd name="T79" fmla="*/ 7 h 122"/>
                  <a:gd name="T80" fmla="*/ 5 w 111"/>
                  <a:gd name="T81" fmla="*/ 7 h 122"/>
                  <a:gd name="T82" fmla="*/ 6 w 111"/>
                  <a:gd name="T83" fmla="*/ 7 h 122"/>
                  <a:gd name="T84" fmla="*/ 6 w 111"/>
                  <a:gd name="T85" fmla="*/ 7 h 122"/>
                  <a:gd name="T86" fmla="*/ 7 w 111"/>
                  <a:gd name="T87" fmla="*/ 7 h 122"/>
                  <a:gd name="T88" fmla="*/ 7 w 111"/>
                  <a:gd name="T89" fmla="*/ 6 h 122"/>
                  <a:gd name="T90" fmla="*/ 7 w 111"/>
                  <a:gd name="T91" fmla="*/ 6 h 122"/>
                  <a:gd name="T92" fmla="*/ 7 w 111"/>
                  <a:gd name="T93" fmla="*/ 5 h 122"/>
                  <a:gd name="T94" fmla="*/ 7 w 111"/>
                  <a:gd name="T95" fmla="*/ 5 h 122"/>
                  <a:gd name="T96" fmla="*/ 7 w 111"/>
                  <a:gd name="T97" fmla="*/ 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83" name="Freeform 75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2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2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84" name="Freeform 76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9 w 136"/>
                  <a:gd name="T1" fmla="*/ 4 h 149"/>
                  <a:gd name="T2" fmla="*/ 9 w 136"/>
                  <a:gd name="T3" fmla="*/ 2 h 149"/>
                  <a:gd name="T4" fmla="*/ 9 w 136"/>
                  <a:gd name="T5" fmla="*/ 2 h 149"/>
                  <a:gd name="T6" fmla="*/ 7 w 136"/>
                  <a:gd name="T7" fmla="*/ 1 h 149"/>
                  <a:gd name="T8" fmla="*/ 7 w 136"/>
                  <a:gd name="T9" fmla="*/ 1 h 149"/>
                  <a:gd name="T10" fmla="*/ 6 w 136"/>
                  <a:gd name="T11" fmla="*/ 1 h 149"/>
                  <a:gd name="T12" fmla="*/ 5 w 136"/>
                  <a:gd name="T13" fmla="*/ 1 h 149"/>
                  <a:gd name="T14" fmla="*/ 4 w 136"/>
                  <a:gd name="T15" fmla="*/ 0 h 149"/>
                  <a:gd name="T16" fmla="*/ 3 w 136"/>
                  <a:gd name="T17" fmla="*/ 0 h 149"/>
                  <a:gd name="T18" fmla="*/ 2 w 136"/>
                  <a:gd name="T19" fmla="*/ 1 h 149"/>
                  <a:gd name="T20" fmla="*/ 2 w 136"/>
                  <a:gd name="T21" fmla="*/ 1 h 149"/>
                  <a:gd name="T22" fmla="*/ 1 w 136"/>
                  <a:gd name="T23" fmla="*/ 1 h 149"/>
                  <a:gd name="T24" fmla="*/ 1 w 136"/>
                  <a:gd name="T25" fmla="*/ 1 h 149"/>
                  <a:gd name="T26" fmla="*/ 1 w 136"/>
                  <a:gd name="T27" fmla="*/ 2 h 149"/>
                  <a:gd name="T28" fmla="*/ 0 w 136"/>
                  <a:gd name="T29" fmla="*/ 2 h 149"/>
                  <a:gd name="T30" fmla="*/ 1 w 136"/>
                  <a:gd name="T31" fmla="*/ 4 h 149"/>
                  <a:gd name="T32" fmla="*/ 1 w 136"/>
                  <a:gd name="T33" fmla="*/ 5 h 149"/>
                  <a:gd name="T34" fmla="*/ 0 w 136"/>
                  <a:gd name="T35" fmla="*/ 6 h 149"/>
                  <a:gd name="T36" fmla="*/ 1 w 136"/>
                  <a:gd name="T37" fmla="*/ 7 h 149"/>
                  <a:gd name="T38" fmla="*/ 1 w 136"/>
                  <a:gd name="T39" fmla="*/ 7 h 149"/>
                  <a:gd name="T40" fmla="*/ 1 w 136"/>
                  <a:gd name="T41" fmla="*/ 7 h 149"/>
                  <a:gd name="T42" fmla="*/ 2 w 136"/>
                  <a:gd name="T43" fmla="*/ 7 h 149"/>
                  <a:gd name="T44" fmla="*/ 2 w 136"/>
                  <a:gd name="T45" fmla="*/ 8 h 149"/>
                  <a:gd name="T46" fmla="*/ 3 w 136"/>
                  <a:gd name="T47" fmla="*/ 9 h 149"/>
                  <a:gd name="T48" fmla="*/ 4 w 136"/>
                  <a:gd name="T49" fmla="*/ 9 h 149"/>
                  <a:gd name="T50" fmla="*/ 5 w 136"/>
                  <a:gd name="T51" fmla="*/ 8 h 149"/>
                  <a:gd name="T52" fmla="*/ 6 w 136"/>
                  <a:gd name="T53" fmla="*/ 7 h 149"/>
                  <a:gd name="T54" fmla="*/ 6 w 136"/>
                  <a:gd name="T55" fmla="*/ 7 h 149"/>
                  <a:gd name="T56" fmla="*/ 7 w 136"/>
                  <a:gd name="T57" fmla="*/ 7 h 149"/>
                  <a:gd name="T58" fmla="*/ 8 w 136"/>
                  <a:gd name="T59" fmla="*/ 7 h 149"/>
                  <a:gd name="T60" fmla="*/ 9 w 136"/>
                  <a:gd name="T61" fmla="*/ 6 h 149"/>
                  <a:gd name="T62" fmla="*/ 9 w 136"/>
                  <a:gd name="T63" fmla="*/ 5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85" name="Freeform 77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2 w 39"/>
                  <a:gd name="T1" fmla="*/ 3 h 40"/>
                  <a:gd name="T2" fmla="*/ 1 w 39"/>
                  <a:gd name="T3" fmla="*/ 3 h 40"/>
                  <a:gd name="T4" fmla="*/ 1 w 39"/>
                  <a:gd name="T5" fmla="*/ 3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2 w 39"/>
                  <a:gd name="T17" fmla="*/ 0 h 40"/>
                  <a:gd name="T18" fmla="*/ 2 w 39"/>
                  <a:gd name="T19" fmla="*/ 1 h 40"/>
                  <a:gd name="T20" fmla="*/ 3 w 39"/>
                  <a:gd name="T21" fmla="*/ 1 h 40"/>
                  <a:gd name="T22" fmla="*/ 3 w 39"/>
                  <a:gd name="T23" fmla="*/ 1 h 40"/>
                  <a:gd name="T24" fmla="*/ 3 w 39"/>
                  <a:gd name="T25" fmla="*/ 1 h 40"/>
                  <a:gd name="T26" fmla="*/ 3 w 39"/>
                  <a:gd name="T27" fmla="*/ 1 h 40"/>
                  <a:gd name="T28" fmla="*/ 3 w 39"/>
                  <a:gd name="T29" fmla="*/ 3 h 40"/>
                  <a:gd name="T30" fmla="*/ 2 w 39"/>
                  <a:gd name="T31" fmla="*/ 3 h 40"/>
                  <a:gd name="T32" fmla="*/ 2 w 39"/>
                  <a:gd name="T33" fmla="*/ 3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86" name="Freeform 78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11 h 181"/>
                  <a:gd name="T2" fmla="*/ 1 w 129"/>
                  <a:gd name="T3" fmla="*/ 10 h 181"/>
                  <a:gd name="T4" fmla="*/ 3 w 129"/>
                  <a:gd name="T5" fmla="*/ 9 h 181"/>
                  <a:gd name="T6" fmla="*/ 4 w 129"/>
                  <a:gd name="T7" fmla="*/ 8 h 181"/>
                  <a:gd name="T8" fmla="*/ 6 w 129"/>
                  <a:gd name="T9" fmla="*/ 7 h 181"/>
                  <a:gd name="T10" fmla="*/ 7 w 129"/>
                  <a:gd name="T11" fmla="*/ 6 h 181"/>
                  <a:gd name="T12" fmla="*/ 7 w 129"/>
                  <a:gd name="T13" fmla="*/ 4 h 181"/>
                  <a:gd name="T14" fmla="*/ 8 w 129"/>
                  <a:gd name="T15" fmla="*/ 3 h 181"/>
                  <a:gd name="T16" fmla="*/ 7 w 129"/>
                  <a:gd name="T17" fmla="*/ 1 h 181"/>
                  <a:gd name="T18" fmla="*/ 7 w 129"/>
                  <a:gd name="T19" fmla="*/ 0 h 181"/>
                  <a:gd name="T20" fmla="*/ 6 w 129"/>
                  <a:gd name="T21" fmla="*/ 0 h 181"/>
                  <a:gd name="T22" fmla="*/ 5 w 129"/>
                  <a:gd name="T23" fmla="*/ 0 h 181"/>
                  <a:gd name="T24" fmla="*/ 4 w 129"/>
                  <a:gd name="T25" fmla="*/ 0 h 181"/>
                  <a:gd name="T26" fmla="*/ 3 w 129"/>
                  <a:gd name="T27" fmla="*/ 1 h 181"/>
                  <a:gd name="T28" fmla="*/ 3 w 129"/>
                  <a:gd name="T29" fmla="*/ 2 h 181"/>
                  <a:gd name="T30" fmla="*/ 3 w 129"/>
                  <a:gd name="T31" fmla="*/ 3 h 181"/>
                  <a:gd name="T32" fmla="*/ 3 w 129"/>
                  <a:gd name="T33" fmla="*/ 4 h 181"/>
                  <a:gd name="T34" fmla="*/ 3 w 129"/>
                  <a:gd name="T35" fmla="*/ 5 h 181"/>
                  <a:gd name="T36" fmla="*/ 3 w 129"/>
                  <a:gd name="T37" fmla="*/ 7 h 181"/>
                  <a:gd name="T38" fmla="*/ 2 w 129"/>
                  <a:gd name="T39" fmla="*/ 8 h 181"/>
                  <a:gd name="T40" fmla="*/ 1 w 129"/>
                  <a:gd name="T41" fmla="*/ 9 h 181"/>
                  <a:gd name="T42" fmla="*/ 1 w 129"/>
                  <a:gd name="T43" fmla="*/ 10 h 181"/>
                  <a:gd name="T44" fmla="*/ 0 w 129"/>
                  <a:gd name="T45" fmla="*/ 10 h 181"/>
                  <a:gd name="T46" fmla="*/ 0 w 129"/>
                  <a:gd name="T47" fmla="*/ 11 h 181"/>
                  <a:gd name="T48" fmla="*/ 0 w 129"/>
                  <a:gd name="T49" fmla="*/ 11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87" name="Freeform 79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3 w 90"/>
                  <a:gd name="T1" fmla="*/ 13 h 206"/>
                  <a:gd name="T2" fmla="*/ 5 w 90"/>
                  <a:gd name="T3" fmla="*/ 12 h 206"/>
                  <a:gd name="T4" fmla="*/ 5 w 90"/>
                  <a:gd name="T5" fmla="*/ 10 h 206"/>
                  <a:gd name="T6" fmla="*/ 6 w 90"/>
                  <a:gd name="T7" fmla="*/ 8 h 206"/>
                  <a:gd name="T8" fmla="*/ 6 w 90"/>
                  <a:gd name="T9" fmla="*/ 6 h 206"/>
                  <a:gd name="T10" fmla="*/ 6 w 90"/>
                  <a:gd name="T11" fmla="*/ 5 h 206"/>
                  <a:gd name="T12" fmla="*/ 6 w 90"/>
                  <a:gd name="T13" fmla="*/ 3 h 206"/>
                  <a:gd name="T14" fmla="*/ 5 w 90"/>
                  <a:gd name="T15" fmla="*/ 2 h 206"/>
                  <a:gd name="T16" fmla="*/ 3 w 90"/>
                  <a:gd name="T17" fmla="*/ 1 h 206"/>
                  <a:gd name="T18" fmla="*/ 3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2 h 206"/>
                  <a:gd name="T26" fmla="*/ 0 w 90"/>
                  <a:gd name="T27" fmla="*/ 3 h 206"/>
                  <a:gd name="T28" fmla="*/ 1 w 90"/>
                  <a:gd name="T29" fmla="*/ 3 h 206"/>
                  <a:gd name="T30" fmla="*/ 1 w 90"/>
                  <a:gd name="T31" fmla="*/ 5 h 206"/>
                  <a:gd name="T32" fmla="*/ 1 w 90"/>
                  <a:gd name="T33" fmla="*/ 6 h 206"/>
                  <a:gd name="T34" fmla="*/ 3 w 90"/>
                  <a:gd name="T35" fmla="*/ 6 h 206"/>
                  <a:gd name="T36" fmla="*/ 3 w 90"/>
                  <a:gd name="T37" fmla="*/ 7 h 206"/>
                  <a:gd name="T38" fmla="*/ 3 w 90"/>
                  <a:gd name="T39" fmla="*/ 9 h 206"/>
                  <a:gd name="T40" fmla="*/ 3 w 90"/>
                  <a:gd name="T41" fmla="*/ 10 h 206"/>
                  <a:gd name="T42" fmla="*/ 3 w 90"/>
                  <a:gd name="T43" fmla="*/ 12 h 206"/>
                  <a:gd name="T44" fmla="*/ 3 w 90"/>
                  <a:gd name="T45" fmla="*/ 13 h 206"/>
                  <a:gd name="T46" fmla="*/ 3 w 90"/>
                  <a:gd name="T47" fmla="*/ 13 h 206"/>
                  <a:gd name="T48" fmla="*/ 3 w 90"/>
                  <a:gd name="T49" fmla="*/ 13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88" name="Freeform 80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5 h 99"/>
                  <a:gd name="T2" fmla="*/ 0 w 201"/>
                  <a:gd name="T3" fmla="*/ 6 h 99"/>
                  <a:gd name="T4" fmla="*/ 1 w 201"/>
                  <a:gd name="T5" fmla="*/ 6 h 99"/>
                  <a:gd name="T6" fmla="*/ 2 w 201"/>
                  <a:gd name="T7" fmla="*/ 6 h 99"/>
                  <a:gd name="T8" fmla="*/ 3 w 201"/>
                  <a:gd name="T9" fmla="*/ 6 h 99"/>
                  <a:gd name="T10" fmla="*/ 4 w 201"/>
                  <a:gd name="T11" fmla="*/ 7 h 99"/>
                  <a:gd name="T12" fmla="*/ 5 w 201"/>
                  <a:gd name="T13" fmla="*/ 7 h 99"/>
                  <a:gd name="T14" fmla="*/ 6 w 201"/>
                  <a:gd name="T15" fmla="*/ 7 h 99"/>
                  <a:gd name="T16" fmla="*/ 7 w 201"/>
                  <a:gd name="T17" fmla="*/ 7 h 99"/>
                  <a:gd name="T18" fmla="*/ 7 w 201"/>
                  <a:gd name="T19" fmla="*/ 6 h 99"/>
                  <a:gd name="T20" fmla="*/ 8 w 201"/>
                  <a:gd name="T21" fmla="*/ 6 h 99"/>
                  <a:gd name="T22" fmla="*/ 9 w 201"/>
                  <a:gd name="T23" fmla="*/ 6 h 99"/>
                  <a:gd name="T24" fmla="*/ 10 w 201"/>
                  <a:gd name="T25" fmla="*/ 6 h 99"/>
                  <a:gd name="T26" fmla="*/ 10 w 201"/>
                  <a:gd name="T27" fmla="*/ 5 h 99"/>
                  <a:gd name="T28" fmla="*/ 11 w 201"/>
                  <a:gd name="T29" fmla="*/ 5 h 99"/>
                  <a:gd name="T30" fmla="*/ 11 w 201"/>
                  <a:gd name="T31" fmla="*/ 4 h 99"/>
                  <a:gd name="T32" fmla="*/ 12 w 201"/>
                  <a:gd name="T33" fmla="*/ 3 h 99"/>
                  <a:gd name="T34" fmla="*/ 12 w 201"/>
                  <a:gd name="T35" fmla="*/ 2 h 99"/>
                  <a:gd name="T36" fmla="*/ 12 w 201"/>
                  <a:gd name="T37" fmla="*/ 1 h 99"/>
                  <a:gd name="T38" fmla="*/ 11 w 201"/>
                  <a:gd name="T39" fmla="*/ 1 h 99"/>
                  <a:gd name="T40" fmla="*/ 10 w 201"/>
                  <a:gd name="T41" fmla="*/ 0 h 99"/>
                  <a:gd name="T42" fmla="*/ 9 w 201"/>
                  <a:gd name="T43" fmla="*/ 1 h 99"/>
                  <a:gd name="T44" fmla="*/ 8 w 201"/>
                  <a:gd name="T45" fmla="*/ 1 h 99"/>
                  <a:gd name="T46" fmla="*/ 7 w 201"/>
                  <a:gd name="T47" fmla="*/ 2 h 99"/>
                  <a:gd name="T48" fmla="*/ 6 w 201"/>
                  <a:gd name="T49" fmla="*/ 3 h 99"/>
                  <a:gd name="T50" fmla="*/ 6 w 201"/>
                  <a:gd name="T51" fmla="*/ 4 h 99"/>
                  <a:gd name="T52" fmla="*/ 5 w 201"/>
                  <a:gd name="T53" fmla="*/ 4 h 99"/>
                  <a:gd name="T54" fmla="*/ 4 w 201"/>
                  <a:gd name="T55" fmla="*/ 5 h 99"/>
                  <a:gd name="T56" fmla="*/ 2 w 201"/>
                  <a:gd name="T57" fmla="*/ 5 h 99"/>
                  <a:gd name="T58" fmla="*/ 1 w 201"/>
                  <a:gd name="T59" fmla="*/ 5 h 99"/>
                  <a:gd name="T60" fmla="*/ 0 w 201"/>
                  <a:gd name="T61" fmla="*/ 5 h 99"/>
                  <a:gd name="T62" fmla="*/ 0 w 201"/>
                  <a:gd name="T63" fmla="*/ 5 h 99"/>
                  <a:gd name="T64" fmla="*/ 0 w 201"/>
                  <a:gd name="T65" fmla="*/ 5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89" name="Freeform 81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2 h 100"/>
                  <a:gd name="T4" fmla="*/ 3 w 198"/>
                  <a:gd name="T5" fmla="*/ 3 h 100"/>
                  <a:gd name="T6" fmla="*/ 3 w 198"/>
                  <a:gd name="T7" fmla="*/ 5 h 100"/>
                  <a:gd name="T8" fmla="*/ 5 w 198"/>
                  <a:gd name="T9" fmla="*/ 6 h 100"/>
                  <a:gd name="T10" fmla="*/ 6 w 198"/>
                  <a:gd name="T11" fmla="*/ 6 h 100"/>
                  <a:gd name="T12" fmla="*/ 9 w 198"/>
                  <a:gd name="T13" fmla="*/ 6 h 100"/>
                  <a:gd name="T14" fmla="*/ 10 w 198"/>
                  <a:gd name="T15" fmla="*/ 6 h 100"/>
                  <a:gd name="T16" fmla="*/ 12 w 198"/>
                  <a:gd name="T17" fmla="*/ 6 h 100"/>
                  <a:gd name="T18" fmla="*/ 12 w 198"/>
                  <a:gd name="T19" fmla="*/ 5 h 100"/>
                  <a:gd name="T20" fmla="*/ 12 w 198"/>
                  <a:gd name="T21" fmla="*/ 3 h 100"/>
                  <a:gd name="T22" fmla="*/ 12 w 198"/>
                  <a:gd name="T23" fmla="*/ 3 h 100"/>
                  <a:gd name="T24" fmla="*/ 12 w 198"/>
                  <a:gd name="T25" fmla="*/ 3 h 100"/>
                  <a:gd name="T26" fmla="*/ 11 w 198"/>
                  <a:gd name="T27" fmla="*/ 2 h 100"/>
                  <a:gd name="T28" fmla="*/ 10 w 198"/>
                  <a:gd name="T29" fmla="*/ 2 h 100"/>
                  <a:gd name="T30" fmla="*/ 9 w 198"/>
                  <a:gd name="T31" fmla="*/ 2 h 100"/>
                  <a:gd name="T32" fmla="*/ 6 w 198"/>
                  <a:gd name="T33" fmla="*/ 2 h 100"/>
                  <a:gd name="T34" fmla="*/ 6 w 198"/>
                  <a:gd name="T35" fmla="*/ 3 h 100"/>
                  <a:gd name="T36" fmla="*/ 5 w 198"/>
                  <a:gd name="T37" fmla="*/ 3 h 100"/>
                  <a:gd name="T38" fmla="*/ 3 w 198"/>
                  <a:gd name="T39" fmla="*/ 2 h 100"/>
                  <a:gd name="T40" fmla="*/ 3 w 198"/>
                  <a:gd name="T41" fmla="*/ 2 h 100"/>
                  <a:gd name="T42" fmla="*/ 2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90" name="Freeform 82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3 h 174"/>
                  <a:gd name="T6" fmla="*/ 1 w 136"/>
                  <a:gd name="T7" fmla="*/ 5 h 174"/>
                  <a:gd name="T8" fmla="*/ 1 w 136"/>
                  <a:gd name="T9" fmla="*/ 7 h 174"/>
                  <a:gd name="T10" fmla="*/ 2 w 136"/>
                  <a:gd name="T11" fmla="*/ 9 h 174"/>
                  <a:gd name="T12" fmla="*/ 3 w 136"/>
                  <a:gd name="T13" fmla="*/ 10 h 174"/>
                  <a:gd name="T14" fmla="*/ 4 w 136"/>
                  <a:gd name="T15" fmla="*/ 11 h 174"/>
                  <a:gd name="T16" fmla="*/ 6 w 136"/>
                  <a:gd name="T17" fmla="*/ 11 h 174"/>
                  <a:gd name="T18" fmla="*/ 7 w 136"/>
                  <a:gd name="T19" fmla="*/ 11 h 174"/>
                  <a:gd name="T20" fmla="*/ 9 w 136"/>
                  <a:gd name="T21" fmla="*/ 11 h 174"/>
                  <a:gd name="T22" fmla="*/ 9 w 136"/>
                  <a:gd name="T23" fmla="*/ 10 h 174"/>
                  <a:gd name="T24" fmla="*/ 9 w 136"/>
                  <a:gd name="T25" fmla="*/ 9 h 174"/>
                  <a:gd name="T26" fmla="*/ 7 w 136"/>
                  <a:gd name="T27" fmla="*/ 7 h 174"/>
                  <a:gd name="T28" fmla="*/ 7 w 136"/>
                  <a:gd name="T29" fmla="*/ 6 h 174"/>
                  <a:gd name="T30" fmla="*/ 6 w 136"/>
                  <a:gd name="T31" fmla="*/ 5 h 174"/>
                  <a:gd name="T32" fmla="*/ 4 w 136"/>
                  <a:gd name="T33" fmla="*/ 5 h 174"/>
                  <a:gd name="T34" fmla="*/ 3 w 136"/>
                  <a:gd name="T35" fmla="*/ 5 h 174"/>
                  <a:gd name="T36" fmla="*/ 2 w 136"/>
                  <a:gd name="T37" fmla="*/ 5 h 174"/>
                  <a:gd name="T38" fmla="*/ 2 w 136"/>
                  <a:gd name="T39" fmla="*/ 3 h 174"/>
                  <a:gd name="T40" fmla="*/ 1 w 136"/>
                  <a:gd name="T41" fmla="*/ 3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91" name="Freeform 83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1 w 469"/>
                  <a:gd name="T9" fmla="*/ 1 h 163"/>
                  <a:gd name="T10" fmla="*/ 2 w 469"/>
                  <a:gd name="T11" fmla="*/ 2 h 163"/>
                  <a:gd name="T12" fmla="*/ 3 w 469"/>
                  <a:gd name="T13" fmla="*/ 3 h 163"/>
                  <a:gd name="T14" fmla="*/ 4 w 469"/>
                  <a:gd name="T15" fmla="*/ 4 h 163"/>
                  <a:gd name="T16" fmla="*/ 6 w 469"/>
                  <a:gd name="T17" fmla="*/ 5 h 163"/>
                  <a:gd name="T18" fmla="*/ 8 w 469"/>
                  <a:gd name="T19" fmla="*/ 6 h 163"/>
                  <a:gd name="T20" fmla="*/ 10 w 469"/>
                  <a:gd name="T21" fmla="*/ 7 h 163"/>
                  <a:gd name="T22" fmla="*/ 13 w 469"/>
                  <a:gd name="T23" fmla="*/ 8 h 163"/>
                  <a:gd name="T24" fmla="*/ 15 w 469"/>
                  <a:gd name="T25" fmla="*/ 9 h 163"/>
                  <a:gd name="T26" fmla="*/ 17 w 469"/>
                  <a:gd name="T27" fmla="*/ 9 h 163"/>
                  <a:gd name="T28" fmla="*/ 20 w 469"/>
                  <a:gd name="T29" fmla="*/ 10 h 163"/>
                  <a:gd name="T30" fmla="*/ 22 w 469"/>
                  <a:gd name="T31" fmla="*/ 10 h 163"/>
                  <a:gd name="T32" fmla="*/ 25 w 469"/>
                  <a:gd name="T33" fmla="*/ 9 h 163"/>
                  <a:gd name="T34" fmla="*/ 26 w 469"/>
                  <a:gd name="T35" fmla="*/ 9 h 163"/>
                  <a:gd name="T36" fmla="*/ 27 w 469"/>
                  <a:gd name="T37" fmla="*/ 8 h 163"/>
                  <a:gd name="T38" fmla="*/ 28 w 469"/>
                  <a:gd name="T39" fmla="*/ 7 h 163"/>
                  <a:gd name="T40" fmla="*/ 28 w 469"/>
                  <a:gd name="T41" fmla="*/ 6 h 163"/>
                  <a:gd name="T42" fmla="*/ 29 w 469"/>
                  <a:gd name="T43" fmla="*/ 5 h 163"/>
                  <a:gd name="T44" fmla="*/ 29 w 469"/>
                  <a:gd name="T45" fmla="*/ 5 h 163"/>
                  <a:gd name="T46" fmla="*/ 29 w 469"/>
                  <a:gd name="T47" fmla="*/ 4 h 163"/>
                  <a:gd name="T48" fmla="*/ 29 w 469"/>
                  <a:gd name="T49" fmla="*/ 4 h 163"/>
                  <a:gd name="T50" fmla="*/ 29 w 469"/>
                  <a:gd name="T51" fmla="*/ 4 h 163"/>
                  <a:gd name="T52" fmla="*/ 29 w 469"/>
                  <a:gd name="T53" fmla="*/ 4 h 163"/>
                  <a:gd name="T54" fmla="*/ 28 w 469"/>
                  <a:gd name="T55" fmla="*/ 5 h 163"/>
                  <a:gd name="T56" fmla="*/ 28 w 469"/>
                  <a:gd name="T57" fmla="*/ 6 h 163"/>
                  <a:gd name="T58" fmla="*/ 27 w 469"/>
                  <a:gd name="T59" fmla="*/ 6 h 163"/>
                  <a:gd name="T60" fmla="*/ 27 w 469"/>
                  <a:gd name="T61" fmla="*/ 7 h 163"/>
                  <a:gd name="T62" fmla="*/ 25 w 469"/>
                  <a:gd name="T63" fmla="*/ 8 h 163"/>
                  <a:gd name="T64" fmla="*/ 24 w 469"/>
                  <a:gd name="T65" fmla="*/ 8 h 163"/>
                  <a:gd name="T66" fmla="*/ 22 w 469"/>
                  <a:gd name="T67" fmla="*/ 9 h 163"/>
                  <a:gd name="T68" fmla="*/ 20 w 469"/>
                  <a:gd name="T69" fmla="*/ 9 h 163"/>
                  <a:gd name="T70" fmla="*/ 18 w 469"/>
                  <a:gd name="T71" fmla="*/ 8 h 163"/>
                  <a:gd name="T72" fmla="*/ 15 w 469"/>
                  <a:gd name="T73" fmla="*/ 8 h 163"/>
                  <a:gd name="T74" fmla="*/ 12 w 469"/>
                  <a:gd name="T75" fmla="*/ 7 h 163"/>
                  <a:gd name="T76" fmla="*/ 9 w 469"/>
                  <a:gd name="T77" fmla="*/ 5 h 163"/>
                  <a:gd name="T78" fmla="*/ 5 w 469"/>
                  <a:gd name="T79" fmla="*/ 3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92" name="Freeform 84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5 w 142"/>
                  <a:gd name="T1" fmla="*/ 9 h 145"/>
                  <a:gd name="T2" fmla="*/ 4 w 142"/>
                  <a:gd name="T3" fmla="*/ 10 h 145"/>
                  <a:gd name="T4" fmla="*/ 3 w 142"/>
                  <a:gd name="T5" fmla="*/ 9 h 145"/>
                  <a:gd name="T6" fmla="*/ 2 w 142"/>
                  <a:gd name="T7" fmla="*/ 8 h 145"/>
                  <a:gd name="T8" fmla="*/ 1 w 142"/>
                  <a:gd name="T9" fmla="*/ 8 h 145"/>
                  <a:gd name="T10" fmla="*/ 1 w 142"/>
                  <a:gd name="T11" fmla="*/ 8 h 145"/>
                  <a:gd name="T12" fmla="*/ 1 w 142"/>
                  <a:gd name="T13" fmla="*/ 7 h 145"/>
                  <a:gd name="T14" fmla="*/ 1 w 142"/>
                  <a:gd name="T15" fmla="*/ 7 h 145"/>
                  <a:gd name="T16" fmla="*/ 0 w 142"/>
                  <a:gd name="T17" fmla="*/ 6 h 145"/>
                  <a:gd name="T18" fmla="*/ 1 w 142"/>
                  <a:gd name="T19" fmla="*/ 5 h 145"/>
                  <a:gd name="T20" fmla="*/ 1 w 142"/>
                  <a:gd name="T21" fmla="*/ 4 h 145"/>
                  <a:gd name="T22" fmla="*/ 1 w 142"/>
                  <a:gd name="T23" fmla="*/ 2 h 145"/>
                  <a:gd name="T24" fmla="*/ 1 w 142"/>
                  <a:gd name="T25" fmla="*/ 2 h 145"/>
                  <a:gd name="T26" fmla="*/ 1 w 142"/>
                  <a:gd name="T27" fmla="*/ 1 h 145"/>
                  <a:gd name="T28" fmla="*/ 2 w 142"/>
                  <a:gd name="T29" fmla="*/ 1 h 145"/>
                  <a:gd name="T30" fmla="*/ 3 w 142"/>
                  <a:gd name="T31" fmla="*/ 2 h 145"/>
                  <a:gd name="T32" fmla="*/ 3 w 142"/>
                  <a:gd name="T33" fmla="*/ 1 h 145"/>
                  <a:gd name="T34" fmla="*/ 4 w 142"/>
                  <a:gd name="T35" fmla="*/ 0 h 145"/>
                  <a:gd name="T36" fmla="*/ 5 w 142"/>
                  <a:gd name="T37" fmla="*/ 1 h 145"/>
                  <a:gd name="T38" fmla="*/ 6 w 142"/>
                  <a:gd name="T39" fmla="*/ 2 h 145"/>
                  <a:gd name="T40" fmla="*/ 7 w 142"/>
                  <a:gd name="T41" fmla="*/ 2 h 145"/>
                  <a:gd name="T42" fmla="*/ 7 w 142"/>
                  <a:gd name="T43" fmla="*/ 2 h 145"/>
                  <a:gd name="T44" fmla="*/ 9 w 142"/>
                  <a:gd name="T45" fmla="*/ 3 h 145"/>
                  <a:gd name="T46" fmla="*/ 9 w 142"/>
                  <a:gd name="T47" fmla="*/ 3 h 145"/>
                  <a:gd name="T48" fmla="*/ 9 w 142"/>
                  <a:gd name="T49" fmla="*/ 4 h 145"/>
                  <a:gd name="T50" fmla="*/ 9 w 142"/>
                  <a:gd name="T51" fmla="*/ 5 h 145"/>
                  <a:gd name="T52" fmla="*/ 9 w 142"/>
                  <a:gd name="T53" fmla="*/ 6 h 145"/>
                  <a:gd name="T54" fmla="*/ 9 w 142"/>
                  <a:gd name="T55" fmla="*/ 7 h 145"/>
                  <a:gd name="T56" fmla="*/ 7 w 142"/>
                  <a:gd name="T57" fmla="*/ 8 h 145"/>
                  <a:gd name="T58" fmla="*/ 7 w 142"/>
                  <a:gd name="T59" fmla="*/ 9 h 145"/>
                  <a:gd name="T60" fmla="*/ 6 w 142"/>
                  <a:gd name="T61" fmla="*/ 9 h 145"/>
                  <a:gd name="T62" fmla="*/ 5 w 142"/>
                  <a:gd name="T63" fmla="*/ 8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93" name="Freeform 85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3 w 40"/>
                  <a:gd name="T1" fmla="*/ 1 h 39"/>
                  <a:gd name="T2" fmla="*/ 3 w 40"/>
                  <a:gd name="T3" fmla="*/ 1 h 39"/>
                  <a:gd name="T4" fmla="*/ 2 w 40"/>
                  <a:gd name="T5" fmla="*/ 1 h 39"/>
                  <a:gd name="T6" fmla="*/ 2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2 h 39"/>
                  <a:gd name="T16" fmla="*/ 1 w 40"/>
                  <a:gd name="T17" fmla="*/ 2 h 39"/>
                  <a:gd name="T18" fmla="*/ 1 w 40"/>
                  <a:gd name="T19" fmla="*/ 2 h 39"/>
                  <a:gd name="T20" fmla="*/ 1 w 40"/>
                  <a:gd name="T21" fmla="*/ 3 h 39"/>
                  <a:gd name="T22" fmla="*/ 2 w 40"/>
                  <a:gd name="T23" fmla="*/ 3 h 39"/>
                  <a:gd name="T24" fmla="*/ 2 w 40"/>
                  <a:gd name="T25" fmla="*/ 3 h 39"/>
                  <a:gd name="T26" fmla="*/ 3 w 40"/>
                  <a:gd name="T27" fmla="*/ 3 h 39"/>
                  <a:gd name="T28" fmla="*/ 3 w 40"/>
                  <a:gd name="T29" fmla="*/ 2 h 39"/>
                  <a:gd name="T30" fmla="*/ 3 w 40"/>
                  <a:gd name="T31" fmla="*/ 2 h 39"/>
                  <a:gd name="T32" fmla="*/ 3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94" name="Freeform 86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2 w 52"/>
                  <a:gd name="T1" fmla="*/ 4 h 50"/>
                  <a:gd name="T2" fmla="*/ 3 w 52"/>
                  <a:gd name="T3" fmla="*/ 4 h 50"/>
                  <a:gd name="T4" fmla="*/ 3 w 52"/>
                  <a:gd name="T5" fmla="*/ 3 h 50"/>
                  <a:gd name="T6" fmla="*/ 3 w 52"/>
                  <a:gd name="T7" fmla="*/ 3 h 50"/>
                  <a:gd name="T8" fmla="*/ 3 w 52"/>
                  <a:gd name="T9" fmla="*/ 2 h 50"/>
                  <a:gd name="T10" fmla="*/ 3 w 52"/>
                  <a:gd name="T11" fmla="*/ 1 h 50"/>
                  <a:gd name="T12" fmla="*/ 3 w 52"/>
                  <a:gd name="T13" fmla="*/ 1 h 50"/>
                  <a:gd name="T14" fmla="*/ 3 w 52"/>
                  <a:gd name="T15" fmla="*/ 1 h 50"/>
                  <a:gd name="T16" fmla="*/ 2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2 h 50"/>
                  <a:gd name="T26" fmla="*/ 1 w 52"/>
                  <a:gd name="T27" fmla="*/ 3 h 50"/>
                  <a:gd name="T28" fmla="*/ 1 w 52"/>
                  <a:gd name="T29" fmla="*/ 3 h 50"/>
                  <a:gd name="T30" fmla="*/ 1 w 52"/>
                  <a:gd name="T31" fmla="*/ 4 h 50"/>
                  <a:gd name="T32" fmla="*/ 2 w 52"/>
                  <a:gd name="T33" fmla="*/ 4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95" name="Freeform 87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4 w 113"/>
                  <a:gd name="T1" fmla="*/ 10 h 156"/>
                  <a:gd name="T2" fmla="*/ 2 w 113"/>
                  <a:gd name="T3" fmla="*/ 10 h 156"/>
                  <a:gd name="T4" fmla="*/ 2 w 113"/>
                  <a:gd name="T5" fmla="*/ 10 h 156"/>
                  <a:gd name="T6" fmla="*/ 1 w 113"/>
                  <a:gd name="T7" fmla="*/ 9 h 156"/>
                  <a:gd name="T8" fmla="*/ 1 w 113"/>
                  <a:gd name="T9" fmla="*/ 6 h 156"/>
                  <a:gd name="T10" fmla="*/ 0 w 113"/>
                  <a:gd name="T11" fmla="*/ 5 h 156"/>
                  <a:gd name="T12" fmla="*/ 0 w 113"/>
                  <a:gd name="T13" fmla="*/ 3 h 156"/>
                  <a:gd name="T14" fmla="*/ 0 w 113"/>
                  <a:gd name="T15" fmla="*/ 1 h 156"/>
                  <a:gd name="T16" fmla="*/ 1 w 113"/>
                  <a:gd name="T17" fmla="*/ 1 h 156"/>
                  <a:gd name="T18" fmla="*/ 3 w 113"/>
                  <a:gd name="T19" fmla="*/ 0 h 156"/>
                  <a:gd name="T20" fmla="*/ 5 w 113"/>
                  <a:gd name="T21" fmla="*/ 1 h 156"/>
                  <a:gd name="T22" fmla="*/ 6 w 113"/>
                  <a:gd name="T23" fmla="*/ 1 h 156"/>
                  <a:gd name="T24" fmla="*/ 7 w 113"/>
                  <a:gd name="T25" fmla="*/ 3 h 156"/>
                  <a:gd name="T26" fmla="*/ 6 w 113"/>
                  <a:gd name="T27" fmla="*/ 5 h 156"/>
                  <a:gd name="T28" fmla="*/ 6 w 113"/>
                  <a:gd name="T29" fmla="*/ 6 h 156"/>
                  <a:gd name="T30" fmla="*/ 5 w 113"/>
                  <a:gd name="T31" fmla="*/ 9 h 156"/>
                  <a:gd name="T32" fmla="*/ 4 w 113"/>
                  <a:gd name="T33" fmla="*/ 10 h 156"/>
                  <a:gd name="T34" fmla="*/ 4 w 113"/>
                  <a:gd name="T35" fmla="*/ 1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96" name="Freeform 88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4 w 113"/>
                  <a:gd name="T1" fmla="*/ 10 h 156"/>
                  <a:gd name="T2" fmla="*/ 2 w 113"/>
                  <a:gd name="T3" fmla="*/ 10 h 156"/>
                  <a:gd name="T4" fmla="*/ 2 w 113"/>
                  <a:gd name="T5" fmla="*/ 10 h 156"/>
                  <a:gd name="T6" fmla="*/ 1 w 113"/>
                  <a:gd name="T7" fmla="*/ 9 h 156"/>
                  <a:gd name="T8" fmla="*/ 1 w 113"/>
                  <a:gd name="T9" fmla="*/ 6 h 156"/>
                  <a:gd name="T10" fmla="*/ 0 w 113"/>
                  <a:gd name="T11" fmla="*/ 5 h 156"/>
                  <a:gd name="T12" fmla="*/ 0 w 113"/>
                  <a:gd name="T13" fmla="*/ 3 h 156"/>
                  <a:gd name="T14" fmla="*/ 0 w 113"/>
                  <a:gd name="T15" fmla="*/ 1 h 156"/>
                  <a:gd name="T16" fmla="*/ 1 w 113"/>
                  <a:gd name="T17" fmla="*/ 1 h 156"/>
                  <a:gd name="T18" fmla="*/ 3 w 113"/>
                  <a:gd name="T19" fmla="*/ 0 h 156"/>
                  <a:gd name="T20" fmla="*/ 5 w 113"/>
                  <a:gd name="T21" fmla="*/ 1 h 156"/>
                  <a:gd name="T22" fmla="*/ 6 w 113"/>
                  <a:gd name="T23" fmla="*/ 1 h 156"/>
                  <a:gd name="T24" fmla="*/ 7 w 113"/>
                  <a:gd name="T25" fmla="*/ 3 h 156"/>
                  <a:gd name="T26" fmla="*/ 6 w 113"/>
                  <a:gd name="T27" fmla="*/ 5 h 156"/>
                  <a:gd name="T28" fmla="*/ 6 w 113"/>
                  <a:gd name="T29" fmla="*/ 6 h 156"/>
                  <a:gd name="T30" fmla="*/ 5 w 113"/>
                  <a:gd name="T31" fmla="*/ 9 h 156"/>
                  <a:gd name="T32" fmla="*/ 4 w 113"/>
                  <a:gd name="T33" fmla="*/ 10 h 156"/>
                  <a:gd name="T34" fmla="*/ 4 w 113"/>
                  <a:gd name="T35" fmla="*/ 1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97" name="Freeform 89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7 h 123"/>
                  <a:gd name="T2" fmla="*/ 0 w 152"/>
                  <a:gd name="T3" fmla="*/ 6 h 123"/>
                  <a:gd name="T4" fmla="*/ 1 w 152"/>
                  <a:gd name="T5" fmla="*/ 5 h 123"/>
                  <a:gd name="T6" fmla="*/ 1 w 152"/>
                  <a:gd name="T7" fmla="*/ 4 h 123"/>
                  <a:gd name="T8" fmla="*/ 1 w 152"/>
                  <a:gd name="T9" fmla="*/ 3 h 123"/>
                  <a:gd name="T10" fmla="*/ 3 w 152"/>
                  <a:gd name="T11" fmla="*/ 1 h 123"/>
                  <a:gd name="T12" fmla="*/ 5 w 152"/>
                  <a:gd name="T13" fmla="*/ 0 h 123"/>
                  <a:gd name="T14" fmla="*/ 5 w 152"/>
                  <a:gd name="T15" fmla="*/ 0 h 123"/>
                  <a:gd name="T16" fmla="*/ 7 w 152"/>
                  <a:gd name="T17" fmla="*/ 0 h 123"/>
                  <a:gd name="T18" fmla="*/ 9 w 152"/>
                  <a:gd name="T19" fmla="*/ 2 h 123"/>
                  <a:gd name="T20" fmla="*/ 10 w 152"/>
                  <a:gd name="T21" fmla="*/ 3 h 123"/>
                  <a:gd name="T22" fmla="*/ 10 w 152"/>
                  <a:gd name="T23" fmla="*/ 4 h 123"/>
                  <a:gd name="T24" fmla="*/ 10 w 152"/>
                  <a:gd name="T25" fmla="*/ 4 h 123"/>
                  <a:gd name="T26" fmla="*/ 10 w 152"/>
                  <a:gd name="T27" fmla="*/ 5 h 123"/>
                  <a:gd name="T28" fmla="*/ 9 w 152"/>
                  <a:gd name="T29" fmla="*/ 6 h 123"/>
                  <a:gd name="T30" fmla="*/ 7 w 152"/>
                  <a:gd name="T31" fmla="*/ 6 h 123"/>
                  <a:gd name="T32" fmla="*/ 7 w 152"/>
                  <a:gd name="T33" fmla="*/ 7 h 123"/>
                  <a:gd name="T34" fmla="*/ 6 w 152"/>
                  <a:gd name="T35" fmla="*/ 7 h 123"/>
                  <a:gd name="T36" fmla="*/ 5 w 152"/>
                  <a:gd name="T37" fmla="*/ 7 h 123"/>
                  <a:gd name="T38" fmla="*/ 5 w 152"/>
                  <a:gd name="T39" fmla="*/ 7 h 123"/>
                  <a:gd name="T40" fmla="*/ 3 w 152"/>
                  <a:gd name="T41" fmla="*/ 7 h 123"/>
                  <a:gd name="T42" fmla="*/ 2 w 152"/>
                  <a:gd name="T43" fmla="*/ 7 h 123"/>
                  <a:gd name="T44" fmla="*/ 1 w 152"/>
                  <a:gd name="T45" fmla="*/ 7 h 123"/>
                  <a:gd name="T46" fmla="*/ 1 w 152"/>
                  <a:gd name="T47" fmla="*/ 7 h 123"/>
                  <a:gd name="T48" fmla="*/ 1 w 152"/>
                  <a:gd name="T49" fmla="*/ 7 h 123"/>
                  <a:gd name="T50" fmla="*/ 1 w 152"/>
                  <a:gd name="T51" fmla="*/ 7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98" name="Freeform 90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2 h 122"/>
                  <a:gd name="T2" fmla="*/ 0 w 153"/>
                  <a:gd name="T3" fmla="*/ 1 h 122"/>
                  <a:gd name="T4" fmla="*/ 0 w 153"/>
                  <a:gd name="T5" fmla="*/ 1 h 122"/>
                  <a:gd name="T6" fmla="*/ 1 w 153"/>
                  <a:gd name="T7" fmla="*/ 1 h 122"/>
                  <a:gd name="T8" fmla="*/ 1 w 153"/>
                  <a:gd name="T9" fmla="*/ 0 h 122"/>
                  <a:gd name="T10" fmla="*/ 2 w 153"/>
                  <a:gd name="T11" fmla="*/ 0 h 122"/>
                  <a:gd name="T12" fmla="*/ 3 w 153"/>
                  <a:gd name="T13" fmla="*/ 1 h 122"/>
                  <a:gd name="T14" fmla="*/ 4 w 153"/>
                  <a:gd name="T15" fmla="*/ 1 h 122"/>
                  <a:gd name="T16" fmla="*/ 5 w 153"/>
                  <a:gd name="T17" fmla="*/ 1 h 122"/>
                  <a:gd name="T18" fmla="*/ 6 w 153"/>
                  <a:gd name="T19" fmla="*/ 1 h 122"/>
                  <a:gd name="T20" fmla="*/ 7 w 153"/>
                  <a:gd name="T21" fmla="*/ 1 h 122"/>
                  <a:gd name="T22" fmla="*/ 7 w 153"/>
                  <a:gd name="T23" fmla="*/ 1 h 122"/>
                  <a:gd name="T24" fmla="*/ 8 w 153"/>
                  <a:gd name="T25" fmla="*/ 2 h 122"/>
                  <a:gd name="T26" fmla="*/ 9 w 153"/>
                  <a:gd name="T27" fmla="*/ 2 h 122"/>
                  <a:gd name="T28" fmla="*/ 9 w 153"/>
                  <a:gd name="T29" fmla="*/ 3 h 122"/>
                  <a:gd name="T30" fmla="*/ 9 w 153"/>
                  <a:gd name="T31" fmla="*/ 4 h 122"/>
                  <a:gd name="T32" fmla="*/ 9 w 153"/>
                  <a:gd name="T33" fmla="*/ 5 h 122"/>
                  <a:gd name="T34" fmla="*/ 8 w 153"/>
                  <a:gd name="T35" fmla="*/ 6 h 122"/>
                  <a:gd name="T36" fmla="*/ 7 w 153"/>
                  <a:gd name="T37" fmla="*/ 8 h 122"/>
                  <a:gd name="T38" fmla="*/ 5 w 153"/>
                  <a:gd name="T39" fmla="*/ 8 h 122"/>
                  <a:gd name="T40" fmla="*/ 4 w 153"/>
                  <a:gd name="T41" fmla="*/ 8 h 122"/>
                  <a:gd name="T42" fmla="*/ 3 w 153"/>
                  <a:gd name="T43" fmla="*/ 6 h 122"/>
                  <a:gd name="T44" fmla="*/ 1 w 153"/>
                  <a:gd name="T45" fmla="*/ 5 h 122"/>
                  <a:gd name="T46" fmla="*/ 0 w 153"/>
                  <a:gd name="T47" fmla="*/ 3 h 122"/>
                  <a:gd name="T48" fmla="*/ 0 w 153"/>
                  <a:gd name="T49" fmla="*/ 2 h 122"/>
                  <a:gd name="T50" fmla="*/ 0 w 153"/>
                  <a:gd name="T51" fmla="*/ 2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99" name="Freeform 91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2 w 112"/>
                  <a:gd name="T1" fmla="*/ 0 h 156"/>
                  <a:gd name="T2" fmla="*/ 4 w 112"/>
                  <a:gd name="T3" fmla="*/ 0 h 156"/>
                  <a:gd name="T4" fmla="*/ 4 w 112"/>
                  <a:gd name="T5" fmla="*/ 1 h 156"/>
                  <a:gd name="T6" fmla="*/ 5 w 112"/>
                  <a:gd name="T7" fmla="*/ 1 h 156"/>
                  <a:gd name="T8" fmla="*/ 5 w 112"/>
                  <a:gd name="T9" fmla="*/ 3 h 156"/>
                  <a:gd name="T10" fmla="*/ 6 w 112"/>
                  <a:gd name="T11" fmla="*/ 5 h 156"/>
                  <a:gd name="T12" fmla="*/ 6 w 112"/>
                  <a:gd name="T13" fmla="*/ 6 h 156"/>
                  <a:gd name="T14" fmla="*/ 6 w 112"/>
                  <a:gd name="T15" fmla="*/ 9 h 156"/>
                  <a:gd name="T16" fmla="*/ 5 w 112"/>
                  <a:gd name="T17" fmla="*/ 10 h 156"/>
                  <a:gd name="T18" fmla="*/ 3 w 112"/>
                  <a:gd name="T19" fmla="*/ 10 h 156"/>
                  <a:gd name="T20" fmla="*/ 1 w 112"/>
                  <a:gd name="T21" fmla="*/ 10 h 156"/>
                  <a:gd name="T22" fmla="*/ 0 w 112"/>
                  <a:gd name="T23" fmla="*/ 9 h 156"/>
                  <a:gd name="T24" fmla="*/ 0 w 112"/>
                  <a:gd name="T25" fmla="*/ 6 h 156"/>
                  <a:gd name="T26" fmla="*/ 0 w 112"/>
                  <a:gd name="T27" fmla="*/ 5 h 156"/>
                  <a:gd name="T28" fmla="*/ 0 w 112"/>
                  <a:gd name="T29" fmla="*/ 3 h 156"/>
                  <a:gd name="T30" fmla="*/ 1 w 112"/>
                  <a:gd name="T31" fmla="*/ 1 h 156"/>
                  <a:gd name="T32" fmla="*/ 2 w 112"/>
                  <a:gd name="T33" fmla="*/ 1 h 156"/>
                  <a:gd name="T34" fmla="*/ 2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00" name="Freeform 92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8 w 151"/>
                  <a:gd name="T1" fmla="*/ 1 h 123"/>
                  <a:gd name="T2" fmla="*/ 9 w 151"/>
                  <a:gd name="T3" fmla="*/ 2 h 123"/>
                  <a:gd name="T4" fmla="*/ 9 w 151"/>
                  <a:gd name="T5" fmla="*/ 2 h 123"/>
                  <a:gd name="T6" fmla="*/ 8 w 151"/>
                  <a:gd name="T7" fmla="*/ 3 h 123"/>
                  <a:gd name="T8" fmla="*/ 7 w 151"/>
                  <a:gd name="T9" fmla="*/ 5 h 123"/>
                  <a:gd name="T10" fmla="*/ 6 w 151"/>
                  <a:gd name="T11" fmla="*/ 6 h 123"/>
                  <a:gd name="T12" fmla="*/ 5 w 151"/>
                  <a:gd name="T13" fmla="*/ 8 h 123"/>
                  <a:gd name="T14" fmla="*/ 3 w 151"/>
                  <a:gd name="T15" fmla="*/ 8 h 123"/>
                  <a:gd name="T16" fmla="*/ 2 w 151"/>
                  <a:gd name="T17" fmla="*/ 8 h 123"/>
                  <a:gd name="T18" fmla="*/ 0 w 151"/>
                  <a:gd name="T19" fmla="*/ 6 h 123"/>
                  <a:gd name="T20" fmla="*/ 0 w 151"/>
                  <a:gd name="T21" fmla="*/ 5 h 123"/>
                  <a:gd name="T22" fmla="*/ 0 w 151"/>
                  <a:gd name="T23" fmla="*/ 4 h 123"/>
                  <a:gd name="T24" fmla="*/ 0 w 151"/>
                  <a:gd name="T25" fmla="*/ 3 h 123"/>
                  <a:gd name="T26" fmla="*/ 0 w 151"/>
                  <a:gd name="T27" fmla="*/ 2 h 123"/>
                  <a:gd name="T28" fmla="*/ 0 w 151"/>
                  <a:gd name="T29" fmla="*/ 2 h 123"/>
                  <a:gd name="T30" fmla="*/ 1 w 151"/>
                  <a:gd name="T31" fmla="*/ 1 h 123"/>
                  <a:gd name="T32" fmla="*/ 2 w 151"/>
                  <a:gd name="T33" fmla="*/ 1 h 123"/>
                  <a:gd name="T34" fmla="*/ 3 w 151"/>
                  <a:gd name="T35" fmla="*/ 1 h 123"/>
                  <a:gd name="T36" fmla="*/ 4 w 151"/>
                  <a:gd name="T37" fmla="*/ 1 h 123"/>
                  <a:gd name="T38" fmla="*/ 5 w 151"/>
                  <a:gd name="T39" fmla="*/ 1 h 123"/>
                  <a:gd name="T40" fmla="*/ 6 w 151"/>
                  <a:gd name="T41" fmla="*/ 1 h 123"/>
                  <a:gd name="T42" fmla="*/ 6 w 151"/>
                  <a:gd name="T43" fmla="*/ 0 h 123"/>
                  <a:gd name="T44" fmla="*/ 7 w 151"/>
                  <a:gd name="T45" fmla="*/ 0 h 123"/>
                  <a:gd name="T46" fmla="*/ 8 w 151"/>
                  <a:gd name="T47" fmla="*/ 1 h 123"/>
                  <a:gd name="T48" fmla="*/ 8 w 151"/>
                  <a:gd name="T49" fmla="*/ 1 h 123"/>
                  <a:gd name="T50" fmla="*/ 8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01" name="Freeform 93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0 w 152"/>
                  <a:gd name="T1" fmla="*/ 7 h 123"/>
                  <a:gd name="T2" fmla="*/ 9 w 152"/>
                  <a:gd name="T3" fmla="*/ 8 h 123"/>
                  <a:gd name="T4" fmla="*/ 9 w 152"/>
                  <a:gd name="T5" fmla="*/ 8 h 123"/>
                  <a:gd name="T6" fmla="*/ 9 w 152"/>
                  <a:gd name="T7" fmla="*/ 8 h 123"/>
                  <a:gd name="T8" fmla="*/ 7 w 152"/>
                  <a:gd name="T9" fmla="*/ 8 h 123"/>
                  <a:gd name="T10" fmla="*/ 6 w 152"/>
                  <a:gd name="T11" fmla="*/ 8 h 123"/>
                  <a:gd name="T12" fmla="*/ 6 w 152"/>
                  <a:gd name="T13" fmla="*/ 8 h 123"/>
                  <a:gd name="T14" fmla="*/ 5 w 152"/>
                  <a:gd name="T15" fmla="*/ 8 h 123"/>
                  <a:gd name="T16" fmla="*/ 5 w 152"/>
                  <a:gd name="T17" fmla="*/ 8 h 123"/>
                  <a:gd name="T18" fmla="*/ 3 w 152"/>
                  <a:gd name="T19" fmla="*/ 8 h 123"/>
                  <a:gd name="T20" fmla="*/ 2 w 152"/>
                  <a:gd name="T21" fmla="*/ 7 h 123"/>
                  <a:gd name="T22" fmla="*/ 1 w 152"/>
                  <a:gd name="T23" fmla="*/ 7 h 123"/>
                  <a:gd name="T24" fmla="*/ 1 w 152"/>
                  <a:gd name="T25" fmla="*/ 7 h 123"/>
                  <a:gd name="T26" fmla="*/ 1 w 152"/>
                  <a:gd name="T27" fmla="*/ 6 h 123"/>
                  <a:gd name="T28" fmla="*/ 1 w 152"/>
                  <a:gd name="T29" fmla="*/ 5 h 123"/>
                  <a:gd name="T30" fmla="*/ 0 w 152"/>
                  <a:gd name="T31" fmla="*/ 5 h 123"/>
                  <a:gd name="T32" fmla="*/ 1 w 152"/>
                  <a:gd name="T33" fmla="*/ 4 h 123"/>
                  <a:gd name="T34" fmla="*/ 1 w 152"/>
                  <a:gd name="T35" fmla="*/ 3 h 123"/>
                  <a:gd name="T36" fmla="*/ 2 w 152"/>
                  <a:gd name="T37" fmla="*/ 1 h 123"/>
                  <a:gd name="T38" fmla="*/ 3 w 152"/>
                  <a:gd name="T39" fmla="*/ 0 h 123"/>
                  <a:gd name="T40" fmla="*/ 5 w 152"/>
                  <a:gd name="T41" fmla="*/ 1 h 123"/>
                  <a:gd name="T42" fmla="*/ 6 w 152"/>
                  <a:gd name="T43" fmla="*/ 2 h 123"/>
                  <a:gd name="T44" fmla="*/ 7 w 152"/>
                  <a:gd name="T45" fmla="*/ 4 h 123"/>
                  <a:gd name="T46" fmla="*/ 9 w 152"/>
                  <a:gd name="T47" fmla="*/ 5 h 123"/>
                  <a:gd name="T48" fmla="*/ 10 w 152"/>
                  <a:gd name="T49" fmla="*/ 6 h 123"/>
                  <a:gd name="T50" fmla="*/ 10 w 152"/>
                  <a:gd name="T51" fmla="*/ 7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02" name="Freeform 94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5 h 148"/>
                  <a:gd name="T2" fmla="*/ 0 w 136"/>
                  <a:gd name="T3" fmla="*/ 2 h 148"/>
                  <a:gd name="T4" fmla="*/ 1 w 136"/>
                  <a:gd name="T5" fmla="*/ 2 h 148"/>
                  <a:gd name="T6" fmla="*/ 1 w 136"/>
                  <a:gd name="T7" fmla="*/ 1 h 148"/>
                  <a:gd name="T8" fmla="*/ 1 w 136"/>
                  <a:gd name="T9" fmla="*/ 1 h 148"/>
                  <a:gd name="T10" fmla="*/ 2 w 136"/>
                  <a:gd name="T11" fmla="*/ 1 h 148"/>
                  <a:gd name="T12" fmla="*/ 2 w 136"/>
                  <a:gd name="T13" fmla="*/ 1 h 148"/>
                  <a:gd name="T14" fmla="*/ 3 w 136"/>
                  <a:gd name="T15" fmla="*/ 1 h 148"/>
                  <a:gd name="T16" fmla="*/ 4 w 136"/>
                  <a:gd name="T17" fmla="*/ 1 h 148"/>
                  <a:gd name="T18" fmla="*/ 5 w 136"/>
                  <a:gd name="T19" fmla="*/ 1 h 148"/>
                  <a:gd name="T20" fmla="*/ 6 w 136"/>
                  <a:gd name="T21" fmla="*/ 1 h 148"/>
                  <a:gd name="T22" fmla="*/ 6 w 136"/>
                  <a:gd name="T23" fmla="*/ 1 h 148"/>
                  <a:gd name="T24" fmla="*/ 7 w 136"/>
                  <a:gd name="T25" fmla="*/ 1 h 148"/>
                  <a:gd name="T26" fmla="*/ 9 w 136"/>
                  <a:gd name="T27" fmla="*/ 2 h 148"/>
                  <a:gd name="T28" fmla="*/ 9 w 136"/>
                  <a:gd name="T29" fmla="*/ 2 h 148"/>
                  <a:gd name="T30" fmla="*/ 9 w 136"/>
                  <a:gd name="T31" fmla="*/ 5 h 148"/>
                  <a:gd name="T32" fmla="*/ 9 w 136"/>
                  <a:gd name="T33" fmla="*/ 5 h 148"/>
                  <a:gd name="T34" fmla="*/ 9 w 136"/>
                  <a:gd name="T35" fmla="*/ 6 h 148"/>
                  <a:gd name="T36" fmla="*/ 9 w 136"/>
                  <a:gd name="T37" fmla="*/ 7 h 148"/>
                  <a:gd name="T38" fmla="*/ 7 w 136"/>
                  <a:gd name="T39" fmla="*/ 7 h 148"/>
                  <a:gd name="T40" fmla="*/ 7 w 136"/>
                  <a:gd name="T41" fmla="*/ 7 h 148"/>
                  <a:gd name="T42" fmla="*/ 6 w 136"/>
                  <a:gd name="T43" fmla="*/ 7 h 148"/>
                  <a:gd name="T44" fmla="*/ 5 w 136"/>
                  <a:gd name="T45" fmla="*/ 9 h 148"/>
                  <a:gd name="T46" fmla="*/ 5 w 136"/>
                  <a:gd name="T47" fmla="*/ 9 h 148"/>
                  <a:gd name="T48" fmla="*/ 3 w 136"/>
                  <a:gd name="T49" fmla="*/ 9 h 148"/>
                  <a:gd name="T50" fmla="*/ 2 w 136"/>
                  <a:gd name="T51" fmla="*/ 9 h 148"/>
                  <a:gd name="T52" fmla="*/ 2 w 136"/>
                  <a:gd name="T53" fmla="*/ 7 h 148"/>
                  <a:gd name="T54" fmla="*/ 1 w 136"/>
                  <a:gd name="T55" fmla="*/ 7 h 148"/>
                  <a:gd name="T56" fmla="*/ 1 w 136"/>
                  <a:gd name="T57" fmla="*/ 7 h 148"/>
                  <a:gd name="T58" fmla="*/ 1 w 136"/>
                  <a:gd name="T59" fmla="*/ 7 h 148"/>
                  <a:gd name="T60" fmla="*/ 1 w 136"/>
                  <a:gd name="T61" fmla="*/ 6 h 148"/>
                  <a:gd name="T62" fmla="*/ 1 w 136"/>
                  <a:gd name="T63" fmla="*/ 5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03" name="Freeform 95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2 w 39"/>
                  <a:gd name="T1" fmla="*/ 3 h 40"/>
                  <a:gd name="T2" fmla="*/ 2 w 39"/>
                  <a:gd name="T3" fmla="*/ 3 h 40"/>
                  <a:gd name="T4" fmla="*/ 3 w 39"/>
                  <a:gd name="T5" fmla="*/ 3 h 40"/>
                  <a:gd name="T6" fmla="*/ 3 w 39"/>
                  <a:gd name="T7" fmla="*/ 2 h 40"/>
                  <a:gd name="T8" fmla="*/ 3 w 39"/>
                  <a:gd name="T9" fmla="*/ 2 h 40"/>
                  <a:gd name="T10" fmla="*/ 3 w 39"/>
                  <a:gd name="T11" fmla="*/ 1 h 40"/>
                  <a:gd name="T12" fmla="*/ 3 w 39"/>
                  <a:gd name="T13" fmla="*/ 1 h 40"/>
                  <a:gd name="T14" fmla="*/ 2 w 39"/>
                  <a:gd name="T15" fmla="*/ 1 h 40"/>
                  <a:gd name="T16" fmla="*/ 2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2 h 40"/>
                  <a:gd name="T26" fmla="*/ 1 w 39"/>
                  <a:gd name="T27" fmla="*/ 2 h 40"/>
                  <a:gd name="T28" fmla="*/ 1 w 39"/>
                  <a:gd name="T29" fmla="*/ 3 h 40"/>
                  <a:gd name="T30" fmla="*/ 1 w 39"/>
                  <a:gd name="T31" fmla="*/ 3 h 40"/>
                  <a:gd name="T32" fmla="*/ 2 w 39"/>
                  <a:gd name="T33" fmla="*/ 3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04" name="Freeform 96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5 h 147"/>
                  <a:gd name="T2" fmla="*/ 0 w 136"/>
                  <a:gd name="T3" fmla="*/ 3 h 147"/>
                  <a:gd name="T4" fmla="*/ 1 w 136"/>
                  <a:gd name="T5" fmla="*/ 3 h 147"/>
                  <a:gd name="T6" fmla="*/ 1 w 136"/>
                  <a:gd name="T7" fmla="*/ 2 h 147"/>
                  <a:gd name="T8" fmla="*/ 1 w 136"/>
                  <a:gd name="T9" fmla="*/ 2 h 147"/>
                  <a:gd name="T10" fmla="*/ 2 w 136"/>
                  <a:gd name="T11" fmla="*/ 2 h 147"/>
                  <a:gd name="T12" fmla="*/ 2 w 136"/>
                  <a:gd name="T13" fmla="*/ 1 h 147"/>
                  <a:gd name="T14" fmla="*/ 3 w 136"/>
                  <a:gd name="T15" fmla="*/ 1 h 147"/>
                  <a:gd name="T16" fmla="*/ 4 w 136"/>
                  <a:gd name="T17" fmla="*/ 1 h 147"/>
                  <a:gd name="T18" fmla="*/ 5 w 136"/>
                  <a:gd name="T19" fmla="*/ 1 h 147"/>
                  <a:gd name="T20" fmla="*/ 6 w 136"/>
                  <a:gd name="T21" fmla="*/ 2 h 147"/>
                  <a:gd name="T22" fmla="*/ 6 w 136"/>
                  <a:gd name="T23" fmla="*/ 2 h 147"/>
                  <a:gd name="T24" fmla="*/ 7 w 136"/>
                  <a:gd name="T25" fmla="*/ 2 h 147"/>
                  <a:gd name="T26" fmla="*/ 9 w 136"/>
                  <a:gd name="T27" fmla="*/ 2 h 147"/>
                  <a:gd name="T28" fmla="*/ 9 w 136"/>
                  <a:gd name="T29" fmla="*/ 3 h 147"/>
                  <a:gd name="T30" fmla="*/ 9 w 136"/>
                  <a:gd name="T31" fmla="*/ 5 h 147"/>
                  <a:gd name="T32" fmla="*/ 9 w 136"/>
                  <a:gd name="T33" fmla="*/ 5 h 147"/>
                  <a:gd name="T34" fmla="*/ 9 w 136"/>
                  <a:gd name="T35" fmla="*/ 7 h 147"/>
                  <a:gd name="T36" fmla="*/ 9 w 136"/>
                  <a:gd name="T37" fmla="*/ 8 h 147"/>
                  <a:gd name="T38" fmla="*/ 7 w 136"/>
                  <a:gd name="T39" fmla="*/ 8 h 147"/>
                  <a:gd name="T40" fmla="*/ 7 w 136"/>
                  <a:gd name="T41" fmla="*/ 8 h 147"/>
                  <a:gd name="T42" fmla="*/ 6 w 136"/>
                  <a:gd name="T43" fmla="*/ 8 h 147"/>
                  <a:gd name="T44" fmla="*/ 5 w 136"/>
                  <a:gd name="T45" fmla="*/ 9 h 147"/>
                  <a:gd name="T46" fmla="*/ 5 w 136"/>
                  <a:gd name="T47" fmla="*/ 10 h 147"/>
                  <a:gd name="T48" fmla="*/ 3 w 136"/>
                  <a:gd name="T49" fmla="*/ 10 h 147"/>
                  <a:gd name="T50" fmla="*/ 2 w 136"/>
                  <a:gd name="T51" fmla="*/ 9 h 147"/>
                  <a:gd name="T52" fmla="*/ 2 w 136"/>
                  <a:gd name="T53" fmla="*/ 8 h 147"/>
                  <a:gd name="T54" fmla="*/ 1 w 136"/>
                  <a:gd name="T55" fmla="*/ 8 h 147"/>
                  <a:gd name="T56" fmla="*/ 1 w 136"/>
                  <a:gd name="T57" fmla="*/ 8 h 147"/>
                  <a:gd name="T58" fmla="*/ 1 w 136"/>
                  <a:gd name="T59" fmla="*/ 8 h 147"/>
                  <a:gd name="T60" fmla="*/ 1 w 136"/>
                  <a:gd name="T61" fmla="*/ 7 h 147"/>
                  <a:gd name="T62" fmla="*/ 1 w 136"/>
                  <a:gd name="T63" fmla="*/ 6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05" name="Freeform 97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2 w 39"/>
                  <a:gd name="T1" fmla="*/ 3 h 39"/>
                  <a:gd name="T2" fmla="*/ 2 w 39"/>
                  <a:gd name="T3" fmla="*/ 3 h 39"/>
                  <a:gd name="T4" fmla="*/ 3 w 39"/>
                  <a:gd name="T5" fmla="*/ 3 h 39"/>
                  <a:gd name="T6" fmla="*/ 3 w 39"/>
                  <a:gd name="T7" fmla="*/ 2 h 39"/>
                  <a:gd name="T8" fmla="*/ 3 w 39"/>
                  <a:gd name="T9" fmla="*/ 2 h 39"/>
                  <a:gd name="T10" fmla="*/ 3 w 39"/>
                  <a:gd name="T11" fmla="*/ 1 h 39"/>
                  <a:gd name="T12" fmla="*/ 3 w 39"/>
                  <a:gd name="T13" fmla="*/ 1 h 39"/>
                  <a:gd name="T14" fmla="*/ 2 w 39"/>
                  <a:gd name="T15" fmla="*/ 1 h 39"/>
                  <a:gd name="T16" fmla="*/ 2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2 h 39"/>
                  <a:gd name="T26" fmla="*/ 1 w 39"/>
                  <a:gd name="T27" fmla="*/ 2 h 39"/>
                  <a:gd name="T28" fmla="*/ 1 w 39"/>
                  <a:gd name="T29" fmla="*/ 3 h 39"/>
                  <a:gd name="T30" fmla="*/ 1 w 39"/>
                  <a:gd name="T31" fmla="*/ 3 h 39"/>
                  <a:gd name="T32" fmla="*/ 2 w 39"/>
                  <a:gd name="T33" fmla="*/ 3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06" name="Freeform 98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07" name="Freeform 99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08" name="Freeform 100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09" name="Freeform 101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2 h 30"/>
                  <a:gd name="T2" fmla="*/ 1 w 29"/>
                  <a:gd name="T3" fmla="*/ 2 h 30"/>
                  <a:gd name="T4" fmla="*/ 1 w 29"/>
                  <a:gd name="T5" fmla="*/ 2 h 30"/>
                  <a:gd name="T6" fmla="*/ 1 w 29"/>
                  <a:gd name="T7" fmla="*/ 2 h 30"/>
                  <a:gd name="T8" fmla="*/ 1 w 29"/>
                  <a:gd name="T9" fmla="*/ 2 h 30"/>
                  <a:gd name="T10" fmla="*/ 1 w 29"/>
                  <a:gd name="T11" fmla="*/ 2 h 30"/>
                  <a:gd name="T12" fmla="*/ 1 w 29"/>
                  <a:gd name="T13" fmla="*/ 2 h 30"/>
                  <a:gd name="T14" fmla="*/ 0 w 29"/>
                  <a:gd name="T15" fmla="*/ 2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2 w 29"/>
                  <a:gd name="T35" fmla="*/ 0 h 30"/>
                  <a:gd name="T36" fmla="*/ 2 w 29"/>
                  <a:gd name="T37" fmla="*/ 1 h 30"/>
                  <a:gd name="T38" fmla="*/ 2 w 29"/>
                  <a:gd name="T39" fmla="*/ 1 h 30"/>
                  <a:gd name="T40" fmla="*/ 2 w 29"/>
                  <a:gd name="T41" fmla="*/ 1 h 30"/>
                  <a:gd name="T42" fmla="*/ 2 w 29"/>
                  <a:gd name="T43" fmla="*/ 1 h 30"/>
                  <a:gd name="T44" fmla="*/ 2 w 29"/>
                  <a:gd name="T45" fmla="*/ 1 h 30"/>
                  <a:gd name="T46" fmla="*/ 2 w 29"/>
                  <a:gd name="T47" fmla="*/ 1 h 30"/>
                  <a:gd name="T48" fmla="*/ 2 w 29"/>
                  <a:gd name="T49" fmla="*/ 1 h 30"/>
                  <a:gd name="T50" fmla="*/ 2 w 29"/>
                  <a:gd name="T51" fmla="*/ 2 h 30"/>
                  <a:gd name="T52" fmla="*/ 2 w 29"/>
                  <a:gd name="T53" fmla="*/ 2 h 30"/>
                  <a:gd name="T54" fmla="*/ 2 w 29"/>
                  <a:gd name="T55" fmla="*/ 2 h 30"/>
                  <a:gd name="T56" fmla="*/ 1 w 29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10" name="Freeform 102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11" name="Freeform 103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12" name="Freeform 104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13" name="Freeform 105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14" name="Freeform 106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15" name="Freeform 107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16" name="Freeform 108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1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1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17" name="Freeform 109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18" name="Freeform 110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19" name="Freeform 111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20" name="Freeform 112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4 w 58"/>
                  <a:gd name="T1" fmla="*/ 1 h 60"/>
                  <a:gd name="T2" fmla="*/ 4 w 58"/>
                  <a:gd name="T3" fmla="*/ 1 h 60"/>
                  <a:gd name="T4" fmla="*/ 4 w 58"/>
                  <a:gd name="T5" fmla="*/ 1 h 60"/>
                  <a:gd name="T6" fmla="*/ 4 w 58"/>
                  <a:gd name="T7" fmla="*/ 0 h 60"/>
                  <a:gd name="T8" fmla="*/ 4 w 58"/>
                  <a:gd name="T9" fmla="*/ 0 h 60"/>
                  <a:gd name="T10" fmla="*/ 3 w 58"/>
                  <a:gd name="T11" fmla="*/ 0 h 60"/>
                  <a:gd name="T12" fmla="*/ 3 w 58"/>
                  <a:gd name="T13" fmla="*/ 0 h 60"/>
                  <a:gd name="T14" fmla="*/ 3 w 58"/>
                  <a:gd name="T15" fmla="*/ 0 h 60"/>
                  <a:gd name="T16" fmla="*/ 2 w 58"/>
                  <a:gd name="T17" fmla="*/ 0 h 60"/>
                  <a:gd name="T18" fmla="*/ 2 w 58"/>
                  <a:gd name="T19" fmla="*/ 0 h 60"/>
                  <a:gd name="T20" fmla="*/ 1 w 58"/>
                  <a:gd name="T21" fmla="*/ 0 h 60"/>
                  <a:gd name="T22" fmla="*/ 1 w 58"/>
                  <a:gd name="T23" fmla="*/ 1 h 60"/>
                  <a:gd name="T24" fmla="*/ 0 w 58"/>
                  <a:gd name="T25" fmla="*/ 1 h 60"/>
                  <a:gd name="T26" fmla="*/ 0 w 58"/>
                  <a:gd name="T27" fmla="*/ 2 h 60"/>
                  <a:gd name="T28" fmla="*/ 1 w 58"/>
                  <a:gd name="T29" fmla="*/ 2 h 60"/>
                  <a:gd name="T30" fmla="*/ 1 w 58"/>
                  <a:gd name="T31" fmla="*/ 2 h 60"/>
                  <a:gd name="T32" fmla="*/ 1 w 58"/>
                  <a:gd name="T33" fmla="*/ 3 h 60"/>
                  <a:gd name="T34" fmla="*/ 1 w 58"/>
                  <a:gd name="T35" fmla="*/ 3 h 60"/>
                  <a:gd name="T36" fmla="*/ 2 w 58"/>
                  <a:gd name="T37" fmla="*/ 3 h 60"/>
                  <a:gd name="T38" fmla="*/ 2 w 58"/>
                  <a:gd name="T39" fmla="*/ 3 h 60"/>
                  <a:gd name="T40" fmla="*/ 2 w 58"/>
                  <a:gd name="T41" fmla="*/ 3 h 60"/>
                  <a:gd name="T42" fmla="*/ 3 w 58"/>
                  <a:gd name="T43" fmla="*/ 3 h 60"/>
                  <a:gd name="T44" fmla="*/ 3 w 58"/>
                  <a:gd name="T45" fmla="*/ 3 h 60"/>
                  <a:gd name="T46" fmla="*/ 3 w 58"/>
                  <a:gd name="T47" fmla="*/ 3 h 60"/>
                  <a:gd name="T48" fmla="*/ 4 w 58"/>
                  <a:gd name="T49" fmla="*/ 3 h 60"/>
                  <a:gd name="T50" fmla="*/ 4 w 58"/>
                  <a:gd name="T51" fmla="*/ 2 h 60"/>
                  <a:gd name="T52" fmla="*/ 4 w 58"/>
                  <a:gd name="T53" fmla="*/ 2 h 60"/>
                  <a:gd name="T54" fmla="*/ 4 w 58"/>
                  <a:gd name="T55" fmla="*/ 2 h 60"/>
                  <a:gd name="T56" fmla="*/ 4 w 58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21" name="Freeform 113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2 h 30"/>
                  <a:gd name="T2" fmla="*/ 1 w 28"/>
                  <a:gd name="T3" fmla="*/ 2 h 30"/>
                  <a:gd name="T4" fmla="*/ 1 w 28"/>
                  <a:gd name="T5" fmla="*/ 2 h 30"/>
                  <a:gd name="T6" fmla="*/ 1 w 28"/>
                  <a:gd name="T7" fmla="*/ 2 h 30"/>
                  <a:gd name="T8" fmla="*/ 1 w 28"/>
                  <a:gd name="T9" fmla="*/ 2 h 30"/>
                  <a:gd name="T10" fmla="*/ 1 w 28"/>
                  <a:gd name="T11" fmla="*/ 2 h 30"/>
                  <a:gd name="T12" fmla="*/ 1 w 28"/>
                  <a:gd name="T13" fmla="*/ 2 h 30"/>
                  <a:gd name="T14" fmla="*/ 0 w 28"/>
                  <a:gd name="T15" fmla="*/ 2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2 w 28"/>
                  <a:gd name="T35" fmla="*/ 0 h 30"/>
                  <a:gd name="T36" fmla="*/ 2 w 28"/>
                  <a:gd name="T37" fmla="*/ 1 h 30"/>
                  <a:gd name="T38" fmla="*/ 2 w 28"/>
                  <a:gd name="T39" fmla="*/ 1 h 30"/>
                  <a:gd name="T40" fmla="*/ 2 w 28"/>
                  <a:gd name="T41" fmla="*/ 1 h 30"/>
                  <a:gd name="T42" fmla="*/ 2 w 28"/>
                  <a:gd name="T43" fmla="*/ 1 h 30"/>
                  <a:gd name="T44" fmla="*/ 2 w 28"/>
                  <a:gd name="T45" fmla="*/ 1 h 30"/>
                  <a:gd name="T46" fmla="*/ 2 w 28"/>
                  <a:gd name="T47" fmla="*/ 1 h 30"/>
                  <a:gd name="T48" fmla="*/ 2 w 28"/>
                  <a:gd name="T49" fmla="*/ 1 h 30"/>
                  <a:gd name="T50" fmla="*/ 2 w 28"/>
                  <a:gd name="T51" fmla="*/ 2 h 30"/>
                  <a:gd name="T52" fmla="*/ 2 w 28"/>
                  <a:gd name="T53" fmla="*/ 2 h 30"/>
                  <a:gd name="T54" fmla="*/ 2 w 28"/>
                  <a:gd name="T55" fmla="*/ 2 h 30"/>
                  <a:gd name="T56" fmla="*/ 1 w 28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22" name="Freeform 114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3 w 60"/>
                  <a:gd name="T1" fmla="*/ 2 h 60"/>
                  <a:gd name="T2" fmla="*/ 3 w 60"/>
                  <a:gd name="T3" fmla="*/ 2 h 60"/>
                  <a:gd name="T4" fmla="*/ 3 w 60"/>
                  <a:gd name="T5" fmla="*/ 2 h 60"/>
                  <a:gd name="T6" fmla="*/ 3 w 60"/>
                  <a:gd name="T7" fmla="*/ 1 h 60"/>
                  <a:gd name="T8" fmla="*/ 3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0 w 60"/>
                  <a:gd name="T21" fmla="*/ 1 h 60"/>
                  <a:gd name="T22" fmla="*/ 0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0 w 60"/>
                  <a:gd name="T29" fmla="*/ 3 h 60"/>
                  <a:gd name="T30" fmla="*/ 0 w 60"/>
                  <a:gd name="T31" fmla="*/ 3 h 60"/>
                  <a:gd name="T32" fmla="*/ 0 w 60"/>
                  <a:gd name="T33" fmla="*/ 4 h 60"/>
                  <a:gd name="T34" fmla="*/ 0 w 60"/>
                  <a:gd name="T35" fmla="*/ 4 h 60"/>
                  <a:gd name="T36" fmla="*/ 1 w 60"/>
                  <a:gd name="T37" fmla="*/ 4 h 60"/>
                  <a:gd name="T38" fmla="*/ 1 w 60"/>
                  <a:gd name="T39" fmla="*/ 4 h 60"/>
                  <a:gd name="T40" fmla="*/ 1 w 60"/>
                  <a:gd name="T41" fmla="*/ 4 h 60"/>
                  <a:gd name="T42" fmla="*/ 2 w 60"/>
                  <a:gd name="T43" fmla="*/ 4 h 60"/>
                  <a:gd name="T44" fmla="*/ 2 w 60"/>
                  <a:gd name="T45" fmla="*/ 4 h 60"/>
                  <a:gd name="T46" fmla="*/ 2 w 60"/>
                  <a:gd name="T47" fmla="*/ 4 h 60"/>
                  <a:gd name="T48" fmla="*/ 3 w 60"/>
                  <a:gd name="T49" fmla="*/ 4 h 60"/>
                  <a:gd name="T50" fmla="*/ 3 w 60"/>
                  <a:gd name="T51" fmla="*/ 3 h 60"/>
                  <a:gd name="T52" fmla="*/ 3 w 60"/>
                  <a:gd name="T53" fmla="*/ 3 h 60"/>
                  <a:gd name="T54" fmla="*/ 3 w 60"/>
                  <a:gd name="T55" fmla="*/ 3 h 60"/>
                  <a:gd name="T56" fmla="*/ 3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23" name="Freeform 115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24" name="Freeform 116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25" name="Freeform 117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26" name="Freeform 118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4 w 60"/>
                  <a:gd name="T1" fmla="*/ 2 h 57"/>
                  <a:gd name="T2" fmla="*/ 4 w 60"/>
                  <a:gd name="T3" fmla="*/ 2 h 57"/>
                  <a:gd name="T4" fmla="*/ 4 w 60"/>
                  <a:gd name="T5" fmla="*/ 2 h 57"/>
                  <a:gd name="T6" fmla="*/ 4 w 60"/>
                  <a:gd name="T7" fmla="*/ 1 h 57"/>
                  <a:gd name="T8" fmla="*/ 4 w 60"/>
                  <a:gd name="T9" fmla="*/ 1 h 57"/>
                  <a:gd name="T10" fmla="*/ 3 w 60"/>
                  <a:gd name="T11" fmla="*/ 1 h 57"/>
                  <a:gd name="T12" fmla="*/ 3 w 60"/>
                  <a:gd name="T13" fmla="*/ 1 h 57"/>
                  <a:gd name="T14" fmla="*/ 3 w 60"/>
                  <a:gd name="T15" fmla="*/ 0 h 57"/>
                  <a:gd name="T16" fmla="*/ 2 w 60"/>
                  <a:gd name="T17" fmla="*/ 0 h 57"/>
                  <a:gd name="T18" fmla="*/ 2 w 60"/>
                  <a:gd name="T19" fmla="*/ 1 h 57"/>
                  <a:gd name="T20" fmla="*/ 1 w 60"/>
                  <a:gd name="T21" fmla="*/ 1 h 57"/>
                  <a:gd name="T22" fmla="*/ 1 w 60"/>
                  <a:gd name="T23" fmla="*/ 2 h 57"/>
                  <a:gd name="T24" fmla="*/ 0 w 60"/>
                  <a:gd name="T25" fmla="*/ 2 h 57"/>
                  <a:gd name="T26" fmla="*/ 1 w 60"/>
                  <a:gd name="T27" fmla="*/ 3 h 57"/>
                  <a:gd name="T28" fmla="*/ 1 w 60"/>
                  <a:gd name="T29" fmla="*/ 3 h 57"/>
                  <a:gd name="T30" fmla="*/ 1 w 60"/>
                  <a:gd name="T31" fmla="*/ 3 h 57"/>
                  <a:gd name="T32" fmla="*/ 1 w 60"/>
                  <a:gd name="T33" fmla="*/ 4 h 57"/>
                  <a:gd name="T34" fmla="*/ 1 w 60"/>
                  <a:gd name="T35" fmla="*/ 4 h 57"/>
                  <a:gd name="T36" fmla="*/ 2 w 60"/>
                  <a:gd name="T37" fmla="*/ 4 h 57"/>
                  <a:gd name="T38" fmla="*/ 2 w 60"/>
                  <a:gd name="T39" fmla="*/ 4 h 57"/>
                  <a:gd name="T40" fmla="*/ 2 w 60"/>
                  <a:gd name="T41" fmla="*/ 4 h 57"/>
                  <a:gd name="T42" fmla="*/ 3 w 60"/>
                  <a:gd name="T43" fmla="*/ 4 h 57"/>
                  <a:gd name="T44" fmla="*/ 3 w 60"/>
                  <a:gd name="T45" fmla="*/ 4 h 57"/>
                  <a:gd name="T46" fmla="*/ 3 w 60"/>
                  <a:gd name="T47" fmla="*/ 4 h 57"/>
                  <a:gd name="T48" fmla="*/ 4 w 60"/>
                  <a:gd name="T49" fmla="*/ 4 h 57"/>
                  <a:gd name="T50" fmla="*/ 4 w 60"/>
                  <a:gd name="T51" fmla="*/ 3 h 57"/>
                  <a:gd name="T52" fmla="*/ 4 w 60"/>
                  <a:gd name="T53" fmla="*/ 3 h 57"/>
                  <a:gd name="T54" fmla="*/ 4 w 60"/>
                  <a:gd name="T55" fmla="*/ 3 h 57"/>
                  <a:gd name="T56" fmla="*/ 4 w 60"/>
                  <a:gd name="T57" fmla="*/ 2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27" name="Freeform 119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2 h 27"/>
                  <a:gd name="T2" fmla="*/ 1 w 30"/>
                  <a:gd name="T3" fmla="*/ 2 h 27"/>
                  <a:gd name="T4" fmla="*/ 1 w 30"/>
                  <a:gd name="T5" fmla="*/ 2 h 27"/>
                  <a:gd name="T6" fmla="*/ 1 w 30"/>
                  <a:gd name="T7" fmla="*/ 2 h 27"/>
                  <a:gd name="T8" fmla="*/ 1 w 30"/>
                  <a:gd name="T9" fmla="*/ 2 h 27"/>
                  <a:gd name="T10" fmla="*/ 1 w 30"/>
                  <a:gd name="T11" fmla="*/ 2 h 27"/>
                  <a:gd name="T12" fmla="*/ 1 w 30"/>
                  <a:gd name="T13" fmla="*/ 2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2 w 30"/>
                  <a:gd name="T35" fmla="*/ 0 h 27"/>
                  <a:gd name="T36" fmla="*/ 2 w 30"/>
                  <a:gd name="T37" fmla="*/ 0 h 27"/>
                  <a:gd name="T38" fmla="*/ 2 w 30"/>
                  <a:gd name="T39" fmla="*/ 1 h 27"/>
                  <a:gd name="T40" fmla="*/ 2 w 30"/>
                  <a:gd name="T41" fmla="*/ 1 h 27"/>
                  <a:gd name="T42" fmla="*/ 2 w 30"/>
                  <a:gd name="T43" fmla="*/ 1 h 27"/>
                  <a:gd name="T44" fmla="*/ 2 w 30"/>
                  <a:gd name="T45" fmla="*/ 1 h 27"/>
                  <a:gd name="T46" fmla="*/ 2 w 30"/>
                  <a:gd name="T47" fmla="*/ 1 h 27"/>
                  <a:gd name="T48" fmla="*/ 2 w 30"/>
                  <a:gd name="T49" fmla="*/ 1 h 27"/>
                  <a:gd name="T50" fmla="*/ 2 w 30"/>
                  <a:gd name="T51" fmla="*/ 2 h 27"/>
                  <a:gd name="T52" fmla="*/ 2 w 30"/>
                  <a:gd name="T53" fmla="*/ 2 h 27"/>
                  <a:gd name="T54" fmla="*/ 2 w 30"/>
                  <a:gd name="T55" fmla="*/ 2 h 27"/>
                  <a:gd name="T56" fmla="*/ 1 w 30"/>
                  <a:gd name="T57" fmla="*/ 2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28" name="Freeform 120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29" name="Freeform 121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30" name="Freeform 122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31" name="Freeform 123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2 h 30"/>
                  <a:gd name="T2" fmla="*/ 1 w 29"/>
                  <a:gd name="T3" fmla="*/ 2 h 30"/>
                  <a:gd name="T4" fmla="*/ 1 w 29"/>
                  <a:gd name="T5" fmla="*/ 2 h 30"/>
                  <a:gd name="T6" fmla="*/ 1 w 29"/>
                  <a:gd name="T7" fmla="*/ 2 h 30"/>
                  <a:gd name="T8" fmla="*/ 1 w 29"/>
                  <a:gd name="T9" fmla="*/ 2 h 30"/>
                  <a:gd name="T10" fmla="*/ 1 w 29"/>
                  <a:gd name="T11" fmla="*/ 2 h 30"/>
                  <a:gd name="T12" fmla="*/ 1 w 29"/>
                  <a:gd name="T13" fmla="*/ 2 h 30"/>
                  <a:gd name="T14" fmla="*/ 0 w 29"/>
                  <a:gd name="T15" fmla="*/ 2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2 w 29"/>
                  <a:gd name="T35" fmla="*/ 0 h 30"/>
                  <a:gd name="T36" fmla="*/ 2 w 29"/>
                  <a:gd name="T37" fmla="*/ 1 h 30"/>
                  <a:gd name="T38" fmla="*/ 2 w 29"/>
                  <a:gd name="T39" fmla="*/ 1 h 30"/>
                  <a:gd name="T40" fmla="*/ 2 w 29"/>
                  <a:gd name="T41" fmla="*/ 1 h 30"/>
                  <a:gd name="T42" fmla="*/ 2 w 29"/>
                  <a:gd name="T43" fmla="*/ 1 h 30"/>
                  <a:gd name="T44" fmla="*/ 2 w 29"/>
                  <a:gd name="T45" fmla="*/ 1 h 30"/>
                  <a:gd name="T46" fmla="*/ 2 w 29"/>
                  <a:gd name="T47" fmla="*/ 1 h 30"/>
                  <a:gd name="T48" fmla="*/ 2 w 29"/>
                  <a:gd name="T49" fmla="*/ 1 h 30"/>
                  <a:gd name="T50" fmla="*/ 2 w 29"/>
                  <a:gd name="T51" fmla="*/ 2 h 30"/>
                  <a:gd name="T52" fmla="*/ 2 w 29"/>
                  <a:gd name="T53" fmla="*/ 2 h 30"/>
                  <a:gd name="T54" fmla="*/ 2 w 29"/>
                  <a:gd name="T55" fmla="*/ 2 h 30"/>
                  <a:gd name="T56" fmla="*/ 1 w 29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32" name="Freeform 124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4 w 59"/>
                  <a:gd name="T1" fmla="*/ 1 h 59"/>
                  <a:gd name="T2" fmla="*/ 4 w 59"/>
                  <a:gd name="T3" fmla="*/ 1 h 59"/>
                  <a:gd name="T4" fmla="*/ 4 w 59"/>
                  <a:gd name="T5" fmla="*/ 1 h 59"/>
                  <a:gd name="T6" fmla="*/ 4 w 59"/>
                  <a:gd name="T7" fmla="*/ 0 h 59"/>
                  <a:gd name="T8" fmla="*/ 4 w 59"/>
                  <a:gd name="T9" fmla="*/ 0 h 59"/>
                  <a:gd name="T10" fmla="*/ 3 w 59"/>
                  <a:gd name="T11" fmla="*/ 0 h 59"/>
                  <a:gd name="T12" fmla="*/ 3 w 59"/>
                  <a:gd name="T13" fmla="*/ 0 h 59"/>
                  <a:gd name="T14" fmla="*/ 3 w 59"/>
                  <a:gd name="T15" fmla="*/ 0 h 59"/>
                  <a:gd name="T16" fmla="*/ 2 w 59"/>
                  <a:gd name="T17" fmla="*/ 0 h 59"/>
                  <a:gd name="T18" fmla="*/ 2 w 59"/>
                  <a:gd name="T19" fmla="*/ 0 h 59"/>
                  <a:gd name="T20" fmla="*/ 1 w 59"/>
                  <a:gd name="T21" fmla="*/ 0 h 59"/>
                  <a:gd name="T22" fmla="*/ 1 w 59"/>
                  <a:gd name="T23" fmla="*/ 1 h 59"/>
                  <a:gd name="T24" fmla="*/ 0 w 59"/>
                  <a:gd name="T25" fmla="*/ 1 h 59"/>
                  <a:gd name="T26" fmla="*/ 1 w 59"/>
                  <a:gd name="T27" fmla="*/ 2 h 59"/>
                  <a:gd name="T28" fmla="*/ 1 w 59"/>
                  <a:gd name="T29" fmla="*/ 2 h 59"/>
                  <a:gd name="T30" fmla="*/ 1 w 59"/>
                  <a:gd name="T31" fmla="*/ 2 h 59"/>
                  <a:gd name="T32" fmla="*/ 1 w 59"/>
                  <a:gd name="T33" fmla="*/ 3 h 59"/>
                  <a:gd name="T34" fmla="*/ 1 w 59"/>
                  <a:gd name="T35" fmla="*/ 3 h 59"/>
                  <a:gd name="T36" fmla="*/ 2 w 59"/>
                  <a:gd name="T37" fmla="*/ 3 h 59"/>
                  <a:gd name="T38" fmla="*/ 2 w 59"/>
                  <a:gd name="T39" fmla="*/ 3 h 59"/>
                  <a:gd name="T40" fmla="*/ 2 w 59"/>
                  <a:gd name="T41" fmla="*/ 3 h 59"/>
                  <a:gd name="T42" fmla="*/ 3 w 59"/>
                  <a:gd name="T43" fmla="*/ 3 h 59"/>
                  <a:gd name="T44" fmla="*/ 3 w 59"/>
                  <a:gd name="T45" fmla="*/ 3 h 59"/>
                  <a:gd name="T46" fmla="*/ 3 w 59"/>
                  <a:gd name="T47" fmla="*/ 3 h 59"/>
                  <a:gd name="T48" fmla="*/ 4 w 59"/>
                  <a:gd name="T49" fmla="*/ 3 h 59"/>
                  <a:gd name="T50" fmla="*/ 4 w 59"/>
                  <a:gd name="T51" fmla="*/ 2 h 59"/>
                  <a:gd name="T52" fmla="*/ 4 w 59"/>
                  <a:gd name="T53" fmla="*/ 2 h 59"/>
                  <a:gd name="T54" fmla="*/ 4 w 59"/>
                  <a:gd name="T55" fmla="*/ 2 h 59"/>
                  <a:gd name="T56" fmla="*/ 4 w 59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33" name="Freeform 125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1 h 29"/>
                  <a:gd name="T2" fmla="*/ 1 w 29"/>
                  <a:gd name="T3" fmla="*/ 1 h 29"/>
                  <a:gd name="T4" fmla="*/ 1 w 29"/>
                  <a:gd name="T5" fmla="*/ 1 h 29"/>
                  <a:gd name="T6" fmla="*/ 1 w 29"/>
                  <a:gd name="T7" fmla="*/ 1 h 29"/>
                  <a:gd name="T8" fmla="*/ 1 w 29"/>
                  <a:gd name="T9" fmla="*/ 1 h 29"/>
                  <a:gd name="T10" fmla="*/ 1 w 29"/>
                  <a:gd name="T11" fmla="*/ 1 h 29"/>
                  <a:gd name="T12" fmla="*/ 1 w 29"/>
                  <a:gd name="T13" fmla="*/ 1 h 29"/>
                  <a:gd name="T14" fmla="*/ 0 w 29"/>
                  <a:gd name="T15" fmla="*/ 1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2 w 29"/>
                  <a:gd name="T35" fmla="*/ 0 h 29"/>
                  <a:gd name="T36" fmla="*/ 2 w 29"/>
                  <a:gd name="T37" fmla="*/ 0 h 29"/>
                  <a:gd name="T38" fmla="*/ 2 w 29"/>
                  <a:gd name="T39" fmla="*/ 0 h 29"/>
                  <a:gd name="T40" fmla="*/ 2 w 29"/>
                  <a:gd name="T41" fmla="*/ 0 h 29"/>
                  <a:gd name="T42" fmla="*/ 2 w 29"/>
                  <a:gd name="T43" fmla="*/ 0 h 29"/>
                  <a:gd name="T44" fmla="*/ 2 w 29"/>
                  <a:gd name="T45" fmla="*/ 0 h 29"/>
                  <a:gd name="T46" fmla="*/ 2 w 29"/>
                  <a:gd name="T47" fmla="*/ 0 h 29"/>
                  <a:gd name="T48" fmla="*/ 2 w 29"/>
                  <a:gd name="T49" fmla="*/ 0 h 29"/>
                  <a:gd name="T50" fmla="*/ 2 w 29"/>
                  <a:gd name="T51" fmla="*/ 1 h 29"/>
                  <a:gd name="T52" fmla="*/ 2 w 29"/>
                  <a:gd name="T53" fmla="*/ 1 h 29"/>
                  <a:gd name="T54" fmla="*/ 2 w 29"/>
                  <a:gd name="T55" fmla="*/ 1 h 29"/>
                  <a:gd name="T56" fmla="*/ 1 w 29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34" name="Freeform 126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35" name="Freeform 127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0 h 29"/>
                  <a:gd name="T38" fmla="*/ 2 w 30"/>
                  <a:gd name="T39" fmla="*/ 0 h 29"/>
                  <a:gd name="T40" fmla="*/ 2 w 30"/>
                  <a:gd name="T41" fmla="*/ 0 h 29"/>
                  <a:gd name="T42" fmla="*/ 2 w 30"/>
                  <a:gd name="T43" fmla="*/ 0 h 29"/>
                  <a:gd name="T44" fmla="*/ 2 w 30"/>
                  <a:gd name="T45" fmla="*/ 0 h 29"/>
                  <a:gd name="T46" fmla="*/ 2 w 30"/>
                  <a:gd name="T47" fmla="*/ 0 h 29"/>
                  <a:gd name="T48" fmla="*/ 2 w 30"/>
                  <a:gd name="T49" fmla="*/ 0 h 29"/>
                  <a:gd name="T50" fmla="*/ 2 w 30"/>
                  <a:gd name="T51" fmla="*/ 1 h 29"/>
                  <a:gd name="T52" fmla="*/ 2 w 30"/>
                  <a:gd name="T53" fmla="*/ 1 h 29"/>
                  <a:gd name="T54" fmla="*/ 2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36" name="Freeform 128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37" name="Freeform 129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38" name="Freeform 130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39" name="Freeform 131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40" name="Freeform 132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4 w 58"/>
                  <a:gd name="T1" fmla="*/ 2 h 58"/>
                  <a:gd name="T2" fmla="*/ 4 w 58"/>
                  <a:gd name="T3" fmla="*/ 2 h 58"/>
                  <a:gd name="T4" fmla="*/ 4 w 58"/>
                  <a:gd name="T5" fmla="*/ 2 h 58"/>
                  <a:gd name="T6" fmla="*/ 4 w 58"/>
                  <a:gd name="T7" fmla="*/ 1 h 58"/>
                  <a:gd name="T8" fmla="*/ 4 w 58"/>
                  <a:gd name="T9" fmla="*/ 1 h 58"/>
                  <a:gd name="T10" fmla="*/ 3 w 58"/>
                  <a:gd name="T11" fmla="*/ 1 h 58"/>
                  <a:gd name="T12" fmla="*/ 3 w 58"/>
                  <a:gd name="T13" fmla="*/ 1 h 58"/>
                  <a:gd name="T14" fmla="*/ 3 w 58"/>
                  <a:gd name="T15" fmla="*/ 0 h 58"/>
                  <a:gd name="T16" fmla="*/ 2 w 58"/>
                  <a:gd name="T17" fmla="*/ 0 h 58"/>
                  <a:gd name="T18" fmla="*/ 2 w 58"/>
                  <a:gd name="T19" fmla="*/ 1 h 58"/>
                  <a:gd name="T20" fmla="*/ 1 w 58"/>
                  <a:gd name="T21" fmla="*/ 1 h 58"/>
                  <a:gd name="T22" fmla="*/ 1 w 58"/>
                  <a:gd name="T23" fmla="*/ 2 h 58"/>
                  <a:gd name="T24" fmla="*/ 0 w 58"/>
                  <a:gd name="T25" fmla="*/ 2 h 58"/>
                  <a:gd name="T26" fmla="*/ 0 w 58"/>
                  <a:gd name="T27" fmla="*/ 3 h 58"/>
                  <a:gd name="T28" fmla="*/ 1 w 58"/>
                  <a:gd name="T29" fmla="*/ 3 h 58"/>
                  <a:gd name="T30" fmla="*/ 1 w 58"/>
                  <a:gd name="T31" fmla="*/ 3 h 58"/>
                  <a:gd name="T32" fmla="*/ 1 w 58"/>
                  <a:gd name="T33" fmla="*/ 4 h 58"/>
                  <a:gd name="T34" fmla="*/ 1 w 58"/>
                  <a:gd name="T35" fmla="*/ 4 h 58"/>
                  <a:gd name="T36" fmla="*/ 2 w 58"/>
                  <a:gd name="T37" fmla="*/ 4 h 58"/>
                  <a:gd name="T38" fmla="*/ 2 w 58"/>
                  <a:gd name="T39" fmla="*/ 4 h 58"/>
                  <a:gd name="T40" fmla="*/ 2 w 58"/>
                  <a:gd name="T41" fmla="*/ 4 h 58"/>
                  <a:gd name="T42" fmla="*/ 3 w 58"/>
                  <a:gd name="T43" fmla="*/ 4 h 58"/>
                  <a:gd name="T44" fmla="*/ 3 w 58"/>
                  <a:gd name="T45" fmla="*/ 4 h 58"/>
                  <a:gd name="T46" fmla="*/ 3 w 58"/>
                  <a:gd name="T47" fmla="*/ 4 h 58"/>
                  <a:gd name="T48" fmla="*/ 4 w 58"/>
                  <a:gd name="T49" fmla="*/ 4 h 58"/>
                  <a:gd name="T50" fmla="*/ 4 w 58"/>
                  <a:gd name="T51" fmla="*/ 3 h 58"/>
                  <a:gd name="T52" fmla="*/ 4 w 58"/>
                  <a:gd name="T53" fmla="*/ 3 h 58"/>
                  <a:gd name="T54" fmla="*/ 4 w 58"/>
                  <a:gd name="T55" fmla="*/ 3 h 58"/>
                  <a:gd name="T56" fmla="*/ 4 w 58"/>
                  <a:gd name="T57" fmla="*/ 2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41" name="Freeform 133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2 h 28"/>
                  <a:gd name="T2" fmla="*/ 0 w 29"/>
                  <a:gd name="T3" fmla="*/ 2 h 28"/>
                  <a:gd name="T4" fmla="*/ 0 w 29"/>
                  <a:gd name="T5" fmla="*/ 2 h 28"/>
                  <a:gd name="T6" fmla="*/ 0 w 29"/>
                  <a:gd name="T7" fmla="*/ 2 h 28"/>
                  <a:gd name="T8" fmla="*/ 0 w 29"/>
                  <a:gd name="T9" fmla="*/ 2 h 28"/>
                  <a:gd name="T10" fmla="*/ 0 w 29"/>
                  <a:gd name="T11" fmla="*/ 2 h 28"/>
                  <a:gd name="T12" fmla="*/ 0 w 29"/>
                  <a:gd name="T13" fmla="*/ 2 h 28"/>
                  <a:gd name="T14" fmla="*/ 0 w 29"/>
                  <a:gd name="T15" fmla="*/ 2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1 w 29"/>
                  <a:gd name="T35" fmla="*/ 0 h 28"/>
                  <a:gd name="T36" fmla="*/ 1 w 29"/>
                  <a:gd name="T37" fmla="*/ 1 h 28"/>
                  <a:gd name="T38" fmla="*/ 1 w 29"/>
                  <a:gd name="T39" fmla="*/ 1 h 28"/>
                  <a:gd name="T40" fmla="*/ 1 w 29"/>
                  <a:gd name="T41" fmla="*/ 1 h 28"/>
                  <a:gd name="T42" fmla="*/ 1 w 29"/>
                  <a:gd name="T43" fmla="*/ 1 h 28"/>
                  <a:gd name="T44" fmla="*/ 1 w 29"/>
                  <a:gd name="T45" fmla="*/ 1 h 28"/>
                  <a:gd name="T46" fmla="*/ 1 w 29"/>
                  <a:gd name="T47" fmla="*/ 1 h 28"/>
                  <a:gd name="T48" fmla="*/ 1 w 29"/>
                  <a:gd name="T49" fmla="*/ 1 h 28"/>
                  <a:gd name="T50" fmla="*/ 1 w 29"/>
                  <a:gd name="T51" fmla="*/ 2 h 28"/>
                  <a:gd name="T52" fmla="*/ 1 w 29"/>
                  <a:gd name="T53" fmla="*/ 2 h 28"/>
                  <a:gd name="T54" fmla="*/ 1 w 29"/>
                  <a:gd name="T55" fmla="*/ 2 h 28"/>
                  <a:gd name="T56" fmla="*/ 0 w 29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42" name="Freeform 134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43" name="Freeform 135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2 h 28"/>
                  <a:gd name="T2" fmla="*/ 1 w 30"/>
                  <a:gd name="T3" fmla="*/ 2 h 28"/>
                  <a:gd name="T4" fmla="*/ 1 w 30"/>
                  <a:gd name="T5" fmla="*/ 2 h 28"/>
                  <a:gd name="T6" fmla="*/ 1 w 30"/>
                  <a:gd name="T7" fmla="*/ 2 h 28"/>
                  <a:gd name="T8" fmla="*/ 1 w 30"/>
                  <a:gd name="T9" fmla="*/ 2 h 28"/>
                  <a:gd name="T10" fmla="*/ 1 w 30"/>
                  <a:gd name="T11" fmla="*/ 2 h 28"/>
                  <a:gd name="T12" fmla="*/ 1 w 30"/>
                  <a:gd name="T13" fmla="*/ 2 h 28"/>
                  <a:gd name="T14" fmla="*/ 0 w 30"/>
                  <a:gd name="T15" fmla="*/ 2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2 w 30"/>
                  <a:gd name="T35" fmla="*/ 0 h 28"/>
                  <a:gd name="T36" fmla="*/ 2 w 30"/>
                  <a:gd name="T37" fmla="*/ 1 h 28"/>
                  <a:gd name="T38" fmla="*/ 2 w 30"/>
                  <a:gd name="T39" fmla="*/ 1 h 28"/>
                  <a:gd name="T40" fmla="*/ 2 w 30"/>
                  <a:gd name="T41" fmla="*/ 1 h 28"/>
                  <a:gd name="T42" fmla="*/ 2 w 30"/>
                  <a:gd name="T43" fmla="*/ 1 h 28"/>
                  <a:gd name="T44" fmla="*/ 2 w 30"/>
                  <a:gd name="T45" fmla="*/ 1 h 28"/>
                  <a:gd name="T46" fmla="*/ 2 w 30"/>
                  <a:gd name="T47" fmla="*/ 1 h 28"/>
                  <a:gd name="T48" fmla="*/ 2 w 30"/>
                  <a:gd name="T49" fmla="*/ 1 h 28"/>
                  <a:gd name="T50" fmla="*/ 2 w 30"/>
                  <a:gd name="T51" fmla="*/ 2 h 28"/>
                  <a:gd name="T52" fmla="*/ 2 w 30"/>
                  <a:gd name="T53" fmla="*/ 2 h 28"/>
                  <a:gd name="T54" fmla="*/ 2 w 30"/>
                  <a:gd name="T55" fmla="*/ 2 h 28"/>
                  <a:gd name="T56" fmla="*/ 1 w 30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44" name="Freeform 136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1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1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45" name="Freeform 137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46" name="Freeform 138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47" name="Freeform 139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48" name="Freeform 140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49" name="Freeform 141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50" name="Freeform 142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0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0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51" name="Freeform 143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2 h 28"/>
                  <a:gd name="T2" fmla="*/ 0 w 29"/>
                  <a:gd name="T3" fmla="*/ 2 h 28"/>
                  <a:gd name="T4" fmla="*/ 0 w 29"/>
                  <a:gd name="T5" fmla="*/ 2 h 28"/>
                  <a:gd name="T6" fmla="*/ 0 w 29"/>
                  <a:gd name="T7" fmla="*/ 2 h 28"/>
                  <a:gd name="T8" fmla="*/ 0 w 29"/>
                  <a:gd name="T9" fmla="*/ 2 h 28"/>
                  <a:gd name="T10" fmla="*/ 0 w 29"/>
                  <a:gd name="T11" fmla="*/ 2 h 28"/>
                  <a:gd name="T12" fmla="*/ 0 w 29"/>
                  <a:gd name="T13" fmla="*/ 2 h 28"/>
                  <a:gd name="T14" fmla="*/ 0 w 29"/>
                  <a:gd name="T15" fmla="*/ 2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1 w 29"/>
                  <a:gd name="T35" fmla="*/ 0 h 28"/>
                  <a:gd name="T36" fmla="*/ 1 w 29"/>
                  <a:gd name="T37" fmla="*/ 1 h 28"/>
                  <a:gd name="T38" fmla="*/ 1 w 29"/>
                  <a:gd name="T39" fmla="*/ 1 h 28"/>
                  <a:gd name="T40" fmla="*/ 1 w 29"/>
                  <a:gd name="T41" fmla="*/ 1 h 28"/>
                  <a:gd name="T42" fmla="*/ 1 w 29"/>
                  <a:gd name="T43" fmla="*/ 1 h 28"/>
                  <a:gd name="T44" fmla="*/ 1 w 29"/>
                  <a:gd name="T45" fmla="*/ 1 h 28"/>
                  <a:gd name="T46" fmla="*/ 1 w 29"/>
                  <a:gd name="T47" fmla="*/ 1 h 28"/>
                  <a:gd name="T48" fmla="*/ 1 w 29"/>
                  <a:gd name="T49" fmla="*/ 1 h 28"/>
                  <a:gd name="T50" fmla="*/ 1 w 29"/>
                  <a:gd name="T51" fmla="*/ 2 h 28"/>
                  <a:gd name="T52" fmla="*/ 1 w 29"/>
                  <a:gd name="T53" fmla="*/ 2 h 28"/>
                  <a:gd name="T54" fmla="*/ 1 w 29"/>
                  <a:gd name="T55" fmla="*/ 2 h 28"/>
                  <a:gd name="T56" fmla="*/ 0 w 29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52" name="Freeform 144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53" name="Freeform 145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54" name="Freeform 146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55" name="Freeform 147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56" name="Freeform 148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4 w 58"/>
                  <a:gd name="T1" fmla="*/ 2 h 59"/>
                  <a:gd name="T2" fmla="*/ 4 w 58"/>
                  <a:gd name="T3" fmla="*/ 2 h 59"/>
                  <a:gd name="T4" fmla="*/ 4 w 58"/>
                  <a:gd name="T5" fmla="*/ 2 h 59"/>
                  <a:gd name="T6" fmla="*/ 4 w 58"/>
                  <a:gd name="T7" fmla="*/ 1 h 59"/>
                  <a:gd name="T8" fmla="*/ 4 w 58"/>
                  <a:gd name="T9" fmla="*/ 1 h 59"/>
                  <a:gd name="T10" fmla="*/ 3 w 58"/>
                  <a:gd name="T11" fmla="*/ 1 h 59"/>
                  <a:gd name="T12" fmla="*/ 3 w 58"/>
                  <a:gd name="T13" fmla="*/ 1 h 59"/>
                  <a:gd name="T14" fmla="*/ 3 w 58"/>
                  <a:gd name="T15" fmla="*/ 0 h 59"/>
                  <a:gd name="T16" fmla="*/ 2 w 58"/>
                  <a:gd name="T17" fmla="*/ 0 h 59"/>
                  <a:gd name="T18" fmla="*/ 2 w 58"/>
                  <a:gd name="T19" fmla="*/ 1 h 59"/>
                  <a:gd name="T20" fmla="*/ 1 w 58"/>
                  <a:gd name="T21" fmla="*/ 1 h 59"/>
                  <a:gd name="T22" fmla="*/ 1 w 58"/>
                  <a:gd name="T23" fmla="*/ 2 h 59"/>
                  <a:gd name="T24" fmla="*/ 0 w 58"/>
                  <a:gd name="T25" fmla="*/ 2 h 59"/>
                  <a:gd name="T26" fmla="*/ 0 w 58"/>
                  <a:gd name="T27" fmla="*/ 3 h 59"/>
                  <a:gd name="T28" fmla="*/ 1 w 58"/>
                  <a:gd name="T29" fmla="*/ 3 h 59"/>
                  <a:gd name="T30" fmla="*/ 1 w 58"/>
                  <a:gd name="T31" fmla="*/ 3 h 59"/>
                  <a:gd name="T32" fmla="*/ 1 w 58"/>
                  <a:gd name="T33" fmla="*/ 4 h 59"/>
                  <a:gd name="T34" fmla="*/ 1 w 58"/>
                  <a:gd name="T35" fmla="*/ 4 h 59"/>
                  <a:gd name="T36" fmla="*/ 2 w 58"/>
                  <a:gd name="T37" fmla="*/ 4 h 59"/>
                  <a:gd name="T38" fmla="*/ 2 w 58"/>
                  <a:gd name="T39" fmla="*/ 4 h 59"/>
                  <a:gd name="T40" fmla="*/ 2 w 58"/>
                  <a:gd name="T41" fmla="*/ 4 h 59"/>
                  <a:gd name="T42" fmla="*/ 3 w 58"/>
                  <a:gd name="T43" fmla="*/ 4 h 59"/>
                  <a:gd name="T44" fmla="*/ 3 w 58"/>
                  <a:gd name="T45" fmla="*/ 4 h 59"/>
                  <a:gd name="T46" fmla="*/ 3 w 58"/>
                  <a:gd name="T47" fmla="*/ 4 h 59"/>
                  <a:gd name="T48" fmla="*/ 4 w 58"/>
                  <a:gd name="T49" fmla="*/ 4 h 59"/>
                  <a:gd name="T50" fmla="*/ 4 w 58"/>
                  <a:gd name="T51" fmla="*/ 3 h 59"/>
                  <a:gd name="T52" fmla="*/ 4 w 58"/>
                  <a:gd name="T53" fmla="*/ 3 h 59"/>
                  <a:gd name="T54" fmla="*/ 4 w 58"/>
                  <a:gd name="T55" fmla="*/ 3 h 59"/>
                  <a:gd name="T56" fmla="*/ 4 w 58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57" name="Freeform 149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1 h 29"/>
                  <a:gd name="T2" fmla="*/ 1 w 28"/>
                  <a:gd name="T3" fmla="*/ 1 h 29"/>
                  <a:gd name="T4" fmla="*/ 1 w 28"/>
                  <a:gd name="T5" fmla="*/ 1 h 29"/>
                  <a:gd name="T6" fmla="*/ 1 w 28"/>
                  <a:gd name="T7" fmla="*/ 1 h 29"/>
                  <a:gd name="T8" fmla="*/ 1 w 28"/>
                  <a:gd name="T9" fmla="*/ 1 h 29"/>
                  <a:gd name="T10" fmla="*/ 1 w 28"/>
                  <a:gd name="T11" fmla="*/ 1 h 29"/>
                  <a:gd name="T12" fmla="*/ 1 w 28"/>
                  <a:gd name="T13" fmla="*/ 1 h 29"/>
                  <a:gd name="T14" fmla="*/ 0 w 28"/>
                  <a:gd name="T15" fmla="*/ 1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2 w 28"/>
                  <a:gd name="T35" fmla="*/ 0 h 29"/>
                  <a:gd name="T36" fmla="*/ 2 w 28"/>
                  <a:gd name="T37" fmla="*/ 0 h 29"/>
                  <a:gd name="T38" fmla="*/ 2 w 28"/>
                  <a:gd name="T39" fmla="*/ 0 h 29"/>
                  <a:gd name="T40" fmla="*/ 2 w 28"/>
                  <a:gd name="T41" fmla="*/ 0 h 29"/>
                  <a:gd name="T42" fmla="*/ 2 w 28"/>
                  <a:gd name="T43" fmla="*/ 0 h 29"/>
                  <a:gd name="T44" fmla="*/ 2 w 28"/>
                  <a:gd name="T45" fmla="*/ 0 h 29"/>
                  <a:gd name="T46" fmla="*/ 2 w 28"/>
                  <a:gd name="T47" fmla="*/ 0 h 29"/>
                  <a:gd name="T48" fmla="*/ 2 w 28"/>
                  <a:gd name="T49" fmla="*/ 0 h 29"/>
                  <a:gd name="T50" fmla="*/ 2 w 28"/>
                  <a:gd name="T51" fmla="*/ 1 h 29"/>
                  <a:gd name="T52" fmla="*/ 2 w 28"/>
                  <a:gd name="T53" fmla="*/ 1 h 29"/>
                  <a:gd name="T54" fmla="*/ 2 w 28"/>
                  <a:gd name="T55" fmla="*/ 1 h 29"/>
                  <a:gd name="T56" fmla="*/ 1 w 28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58" name="Freeform 150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4 w 60"/>
                  <a:gd name="T1" fmla="*/ 2 h 58"/>
                  <a:gd name="T2" fmla="*/ 4 w 60"/>
                  <a:gd name="T3" fmla="*/ 2 h 58"/>
                  <a:gd name="T4" fmla="*/ 4 w 60"/>
                  <a:gd name="T5" fmla="*/ 2 h 58"/>
                  <a:gd name="T6" fmla="*/ 4 w 60"/>
                  <a:gd name="T7" fmla="*/ 1 h 58"/>
                  <a:gd name="T8" fmla="*/ 4 w 60"/>
                  <a:gd name="T9" fmla="*/ 1 h 58"/>
                  <a:gd name="T10" fmla="*/ 3 w 60"/>
                  <a:gd name="T11" fmla="*/ 1 h 58"/>
                  <a:gd name="T12" fmla="*/ 3 w 60"/>
                  <a:gd name="T13" fmla="*/ 1 h 58"/>
                  <a:gd name="T14" fmla="*/ 3 w 60"/>
                  <a:gd name="T15" fmla="*/ 0 h 58"/>
                  <a:gd name="T16" fmla="*/ 2 w 60"/>
                  <a:gd name="T17" fmla="*/ 0 h 58"/>
                  <a:gd name="T18" fmla="*/ 2 w 60"/>
                  <a:gd name="T19" fmla="*/ 1 h 58"/>
                  <a:gd name="T20" fmla="*/ 1 w 60"/>
                  <a:gd name="T21" fmla="*/ 1 h 58"/>
                  <a:gd name="T22" fmla="*/ 1 w 60"/>
                  <a:gd name="T23" fmla="*/ 2 h 58"/>
                  <a:gd name="T24" fmla="*/ 0 w 60"/>
                  <a:gd name="T25" fmla="*/ 2 h 58"/>
                  <a:gd name="T26" fmla="*/ 1 w 60"/>
                  <a:gd name="T27" fmla="*/ 3 h 58"/>
                  <a:gd name="T28" fmla="*/ 1 w 60"/>
                  <a:gd name="T29" fmla="*/ 3 h 58"/>
                  <a:gd name="T30" fmla="*/ 1 w 60"/>
                  <a:gd name="T31" fmla="*/ 3 h 58"/>
                  <a:gd name="T32" fmla="*/ 1 w 60"/>
                  <a:gd name="T33" fmla="*/ 4 h 58"/>
                  <a:gd name="T34" fmla="*/ 1 w 60"/>
                  <a:gd name="T35" fmla="*/ 4 h 58"/>
                  <a:gd name="T36" fmla="*/ 2 w 60"/>
                  <a:gd name="T37" fmla="*/ 4 h 58"/>
                  <a:gd name="T38" fmla="*/ 2 w 60"/>
                  <a:gd name="T39" fmla="*/ 4 h 58"/>
                  <a:gd name="T40" fmla="*/ 2 w 60"/>
                  <a:gd name="T41" fmla="*/ 4 h 58"/>
                  <a:gd name="T42" fmla="*/ 3 w 60"/>
                  <a:gd name="T43" fmla="*/ 4 h 58"/>
                  <a:gd name="T44" fmla="*/ 3 w 60"/>
                  <a:gd name="T45" fmla="*/ 4 h 58"/>
                  <a:gd name="T46" fmla="*/ 3 w 60"/>
                  <a:gd name="T47" fmla="*/ 4 h 58"/>
                  <a:gd name="T48" fmla="*/ 4 w 60"/>
                  <a:gd name="T49" fmla="*/ 4 h 58"/>
                  <a:gd name="T50" fmla="*/ 4 w 60"/>
                  <a:gd name="T51" fmla="*/ 3 h 58"/>
                  <a:gd name="T52" fmla="*/ 4 w 60"/>
                  <a:gd name="T53" fmla="*/ 3 h 58"/>
                  <a:gd name="T54" fmla="*/ 4 w 60"/>
                  <a:gd name="T55" fmla="*/ 3 h 58"/>
                  <a:gd name="T56" fmla="*/ 4 w 60"/>
                  <a:gd name="T57" fmla="*/ 2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59" name="Freeform 151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2 h 28"/>
                  <a:gd name="T2" fmla="*/ 1 w 30"/>
                  <a:gd name="T3" fmla="*/ 2 h 28"/>
                  <a:gd name="T4" fmla="*/ 1 w 30"/>
                  <a:gd name="T5" fmla="*/ 2 h 28"/>
                  <a:gd name="T6" fmla="*/ 1 w 30"/>
                  <a:gd name="T7" fmla="*/ 2 h 28"/>
                  <a:gd name="T8" fmla="*/ 1 w 30"/>
                  <a:gd name="T9" fmla="*/ 2 h 28"/>
                  <a:gd name="T10" fmla="*/ 1 w 30"/>
                  <a:gd name="T11" fmla="*/ 2 h 28"/>
                  <a:gd name="T12" fmla="*/ 1 w 30"/>
                  <a:gd name="T13" fmla="*/ 2 h 28"/>
                  <a:gd name="T14" fmla="*/ 0 w 30"/>
                  <a:gd name="T15" fmla="*/ 2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2 w 30"/>
                  <a:gd name="T35" fmla="*/ 0 h 28"/>
                  <a:gd name="T36" fmla="*/ 2 w 30"/>
                  <a:gd name="T37" fmla="*/ 1 h 28"/>
                  <a:gd name="T38" fmla="*/ 2 w 30"/>
                  <a:gd name="T39" fmla="*/ 1 h 28"/>
                  <a:gd name="T40" fmla="*/ 2 w 30"/>
                  <a:gd name="T41" fmla="*/ 1 h 28"/>
                  <a:gd name="T42" fmla="*/ 2 w 30"/>
                  <a:gd name="T43" fmla="*/ 1 h 28"/>
                  <a:gd name="T44" fmla="*/ 2 w 30"/>
                  <a:gd name="T45" fmla="*/ 1 h 28"/>
                  <a:gd name="T46" fmla="*/ 2 w 30"/>
                  <a:gd name="T47" fmla="*/ 1 h 28"/>
                  <a:gd name="T48" fmla="*/ 2 w 30"/>
                  <a:gd name="T49" fmla="*/ 1 h 28"/>
                  <a:gd name="T50" fmla="*/ 2 w 30"/>
                  <a:gd name="T51" fmla="*/ 2 h 28"/>
                  <a:gd name="T52" fmla="*/ 2 w 30"/>
                  <a:gd name="T53" fmla="*/ 2 h 28"/>
                  <a:gd name="T54" fmla="*/ 2 w 30"/>
                  <a:gd name="T55" fmla="*/ 2 h 28"/>
                  <a:gd name="T56" fmla="*/ 1 w 30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60" name="Freeform 152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61" name="Freeform 153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0 h 29"/>
                  <a:gd name="T38" fmla="*/ 2 w 30"/>
                  <a:gd name="T39" fmla="*/ 0 h 29"/>
                  <a:gd name="T40" fmla="*/ 2 w 30"/>
                  <a:gd name="T41" fmla="*/ 0 h 29"/>
                  <a:gd name="T42" fmla="*/ 2 w 30"/>
                  <a:gd name="T43" fmla="*/ 0 h 29"/>
                  <a:gd name="T44" fmla="*/ 2 w 30"/>
                  <a:gd name="T45" fmla="*/ 0 h 29"/>
                  <a:gd name="T46" fmla="*/ 2 w 30"/>
                  <a:gd name="T47" fmla="*/ 0 h 29"/>
                  <a:gd name="T48" fmla="*/ 2 w 30"/>
                  <a:gd name="T49" fmla="*/ 0 h 29"/>
                  <a:gd name="T50" fmla="*/ 2 w 30"/>
                  <a:gd name="T51" fmla="*/ 1 h 29"/>
                  <a:gd name="T52" fmla="*/ 2 w 30"/>
                  <a:gd name="T53" fmla="*/ 1 h 29"/>
                  <a:gd name="T54" fmla="*/ 2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62" name="Freeform 154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63" name="Freeform 155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64" name="Freeform 156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4 w 58"/>
                  <a:gd name="T1" fmla="*/ 2 h 59"/>
                  <a:gd name="T2" fmla="*/ 4 w 58"/>
                  <a:gd name="T3" fmla="*/ 2 h 59"/>
                  <a:gd name="T4" fmla="*/ 4 w 58"/>
                  <a:gd name="T5" fmla="*/ 2 h 59"/>
                  <a:gd name="T6" fmla="*/ 4 w 58"/>
                  <a:gd name="T7" fmla="*/ 1 h 59"/>
                  <a:gd name="T8" fmla="*/ 4 w 58"/>
                  <a:gd name="T9" fmla="*/ 1 h 59"/>
                  <a:gd name="T10" fmla="*/ 3 w 58"/>
                  <a:gd name="T11" fmla="*/ 1 h 59"/>
                  <a:gd name="T12" fmla="*/ 3 w 58"/>
                  <a:gd name="T13" fmla="*/ 1 h 59"/>
                  <a:gd name="T14" fmla="*/ 3 w 58"/>
                  <a:gd name="T15" fmla="*/ 0 h 59"/>
                  <a:gd name="T16" fmla="*/ 2 w 58"/>
                  <a:gd name="T17" fmla="*/ 0 h 59"/>
                  <a:gd name="T18" fmla="*/ 2 w 58"/>
                  <a:gd name="T19" fmla="*/ 1 h 59"/>
                  <a:gd name="T20" fmla="*/ 1 w 58"/>
                  <a:gd name="T21" fmla="*/ 1 h 59"/>
                  <a:gd name="T22" fmla="*/ 1 w 58"/>
                  <a:gd name="T23" fmla="*/ 2 h 59"/>
                  <a:gd name="T24" fmla="*/ 0 w 58"/>
                  <a:gd name="T25" fmla="*/ 2 h 59"/>
                  <a:gd name="T26" fmla="*/ 0 w 58"/>
                  <a:gd name="T27" fmla="*/ 3 h 59"/>
                  <a:gd name="T28" fmla="*/ 1 w 58"/>
                  <a:gd name="T29" fmla="*/ 3 h 59"/>
                  <a:gd name="T30" fmla="*/ 1 w 58"/>
                  <a:gd name="T31" fmla="*/ 3 h 59"/>
                  <a:gd name="T32" fmla="*/ 1 w 58"/>
                  <a:gd name="T33" fmla="*/ 4 h 59"/>
                  <a:gd name="T34" fmla="*/ 1 w 58"/>
                  <a:gd name="T35" fmla="*/ 4 h 59"/>
                  <a:gd name="T36" fmla="*/ 2 w 58"/>
                  <a:gd name="T37" fmla="*/ 4 h 59"/>
                  <a:gd name="T38" fmla="*/ 2 w 58"/>
                  <a:gd name="T39" fmla="*/ 4 h 59"/>
                  <a:gd name="T40" fmla="*/ 2 w 58"/>
                  <a:gd name="T41" fmla="*/ 4 h 59"/>
                  <a:gd name="T42" fmla="*/ 3 w 58"/>
                  <a:gd name="T43" fmla="*/ 4 h 59"/>
                  <a:gd name="T44" fmla="*/ 3 w 58"/>
                  <a:gd name="T45" fmla="*/ 4 h 59"/>
                  <a:gd name="T46" fmla="*/ 3 w 58"/>
                  <a:gd name="T47" fmla="*/ 4 h 59"/>
                  <a:gd name="T48" fmla="*/ 4 w 58"/>
                  <a:gd name="T49" fmla="*/ 4 h 59"/>
                  <a:gd name="T50" fmla="*/ 4 w 58"/>
                  <a:gd name="T51" fmla="*/ 3 h 59"/>
                  <a:gd name="T52" fmla="*/ 4 w 58"/>
                  <a:gd name="T53" fmla="*/ 3 h 59"/>
                  <a:gd name="T54" fmla="*/ 4 w 58"/>
                  <a:gd name="T55" fmla="*/ 3 h 59"/>
                  <a:gd name="T56" fmla="*/ 4 w 58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65" name="Freeform 157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1 h 29"/>
                  <a:gd name="T2" fmla="*/ 1 w 29"/>
                  <a:gd name="T3" fmla="*/ 1 h 29"/>
                  <a:gd name="T4" fmla="*/ 1 w 29"/>
                  <a:gd name="T5" fmla="*/ 1 h 29"/>
                  <a:gd name="T6" fmla="*/ 1 w 29"/>
                  <a:gd name="T7" fmla="*/ 1 h 29"/>
                  <a:gd name="T8" fmla="*/ 1 w 29"/>
                  <a:gd name="T9" fmla="*/ 1 h 29"/>
                  <a:gd name="T10" fmla="*/ 1 w 29"/>
                  <a:gd name="T11" fmla="*/ 1 h 29"/>
                  <a:gd name="T12" fmla="*/ 1 w 29"/>
                  <a:gd name="T13" fmla="*/ 1 h 29"/>
                  <a:gd name="T14" fmla="*/ 0 w 29"/>
                  <a:gd name="T15" fmla="*/ 1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2 w 29"/>
                  <a:gd name="T35" fmla="*/ 0 h 29"/>
                  <a:gd name="T36" fmla="*/ 2 w 29"/>
                  <a:gd name="T37" fmla="*/ 0 h 29"/>
                  <a:gd name="T38" fmla="*/ 2 w 29"/>
                  <a:gd name="T39" fmla="*/ 0 h 29"/>
                  <a:gd name="T40" fmla="*/ 2 w 29"/>
                  <a:gd name="T41" fmla="*/ 0 h 29"/>
                  <a:gd name="T42" fmla="*/ 2 w 29"/>
                  <a:gd name="T43" fmla="*/ 0 h 29"/>
                  <a:gd name="T44" fmla="*/ 2 w 29"/>
                  <a:gd name="T45" fmla="*/ 0 h 29"/>
                  <a:gd name="T46" fmla="*/ 2 w 29"/>
                  <a:gd name="T47" fmla="*/ 0 h 29"/>
                  <a:gd name="T48" fmla="*/ 2 w 29"/>
                  <a:gd name="T49" fmla="*/ 0 h 29"/>
                  <a:gd name="T50" fmla="*/ 2 w 29"/>
                  <a:gd name="T51" fmla="*/ 1 h 29"/>
                  <a:gd name="T52" fmla="*/ 2 w 29"/>
                  <a:gd name="T53" fmla="*/ 1 h 29"/>
                  <a:gd name="T54" fmla="*/ 2 w 29"/>
                  <a:gd name="T55" fmla="*/ 1 h 29"/>
                  <a:gd name="T56" fmla="*/ 1 w 29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66" name="Freeform 158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67" name="Freeform 159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" name="Group 160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7188" name="AutoShape 161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Freeform 162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1 w 61"/>
                  <a:gd name="T1" fmla="*/ 4 h 60"/>
                  <a:gd name="T2" fmla="*/ 1 w 61"/>
                  <a:gd name="T3" fmla="*/ 4 h 60"/>
                  <a:gd name="T4" fmla="*/ 0 w 61"/>
                  <a:gd name="T5" fmla="*/ 4 h 60"/>
                  <a:gd name="T6" fmla="*/ 0 w 61"/>
                  <a:gd name="T7" fmla="*/ 3 h 60"/>
                  <a:gd name="T8" fmla="*/ 0 w 61"/>
                  <a:gd name="T9" fmla="*/ 2 h 60"/>
                  <a:gd name="T10" fmla="*/ 0 w 61"/>
                  <a:gd name="T11" fmla="*/ 2 h 60"/>
                  <a:gd name="T12" fmla="*/ 0 w 61"/>
                  <a:gd name="T13" fmla="*/ 1 h 60"/>
                  <a:gd name="T14" fmla="*/ 1 w 61"/>
                  <a:gd name="T15" fmla="*/ 1 h 60"/>
                  <a:gd name="T16" fmla="*/ 1 w 61"/>
                  <a:gd name="T17" fmla="*/ 0 h 60"/>
                  <a:gd name="T18" fmla="*/ 2 w 61"/>
                  <a:gd name="T19" fmla="*/ 1 h 60"/>
                  <a:gd name="T20" fmla="*/ 3 w 61"/>
                  <a:gd name="T21" fmla="*/ 1 h 60"/>
                  <a:gd name="T22" fmla="*/ 3 w 61"/>
                  <a:gd name="T23" fmla="*/ 2 h 60"/>
                  <a:gd name="T24" fmla="*/ 3 w 61"/>
                  <a:gd name="T25" fmla="*/ 2 h 60"/>
                  <a:gd name="T26" fmla="*/ 3 w 61"/>
                  <a:gd name="T27" fmla="*/ 3 h 60"/>
                  <a:gd name="T28" fmla="*/ 3 w 61"/>
                  <a:gd name="T29" fmla="*/ 4 h 60"/>
                  <a:gd name="T30" fmla="*/ 2 w 61"/>
                  <a:gd name="T31" fmla="*/ 4 h 60"/>
                  <a:gd name="T32" fmla="*/ 1 w 61"/>
                  <a:gd name="T33" fmla="*/ 4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90" name="Freeform 163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4 w 132"/>
                  <a:gd name="T1" fmla="*/ 11 h 182"/>
                  <a:gd name="T2" fmla="*/ 6 w 132"/>
                  <a:gd name="T3" fmla="*/ 11 h 182"/>
                  <a:gd name="T4" fmla="*/ 6 w 132"/>
                  <a:gd name="T5" fmla="*/ 11 h 182"/>
                  <a:gd name="T6" fmla="*/ 7 w 132"/>
                  <a:gd name="T7" fmla="*/ 10 h 182"/>
                  <a:gd name="T8" fmla="*/ 8 w 132"/>
                  <a:gd name="T9" fmla="*/ 7 h 182"/>
                  <a:gd name="T10" fmla="*/ 8 w 132"/>
                  <a:gd name="T11" fmla="*/ 6 h 182"/>
                  <a:gd name="T12" fmla="*/ 9 w 132"/>
                  <a:gd name="T13" fmla="*/ 3 h 182"/>
                  <a:gd name="T14" fmla="*/ 9 w 132"/>
                  <a:gd name="T15" fmla="*/ 1 h 182"/>
                  <a:gd name="T16" fmla="*/ 7 w 132"/>
                  <a:gd name="T17" fmla="*/ 1 h 182"/>
                  <a:gd name="T18" fmla="*/ 5 w 132"/>
                  <a:gd name="T19" fmla="*/ 0 h 182"/>
                  <a:gd name="T20" fmla="*/ 2 w 132"/>
                  <a:gd name="T21" fmla="*/ 1 h 182"/>
                  <a:gd name="T22" fmla="*/ 1 w 132"/>
                  <a:gd name="T23" fmla="*/ 1 h 182"/>
                  <a:gd name="T24" fmla="*/ 0 w 132"/>
                  <a:gd name="T25" fmla="*/ 3 h 182"/>
                  <a:gd name="T26" fmla="*/ 1 w 132"/>
                  <a:gd name="T27" fmla="*/ 6 h 182"/>
                  <a:gd name="T28" fmla="*/ 2 w 132"/>
                  <a:gd name="T29" fmla="*/ 7 h 182"/>
                  <a:gd name="T30" fmla="*/ 3 w 132"/>
                  <a:gd name="T31" fmla="*/ 10 h 182"/>
                  <a:gd name="T32" fmla="*/ 3 w 132"/>
                  <a:gd name="T33" fmla="*/ 11 h 182"/>
                  <a:gd name="T34" fmla="*/ 4 w 132"/>
                  <a:gd name="T35" fmla="*/ 1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91" name="Freeform 164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4 w 132"/>
                  <a:gd name="T1" fmla="*/ 11 h 182"/>
                  <a:gd name="T2" fmla="*/ 6 w 132"/>
                  <a:gd name="T3" fmla="*/ 11 h 182"/>
                  <a:gd name="T4" fmla="*/ 6 w 132"/>
                  <a:gd name="T5" fmla="*/ 11 h 182"/>
                  <a:gd name="T6" fmla="*/ 7 w 132"/>
                  <a:gd name="T7" fmla="*/ 10 h 182"/>
                  <a:gd name="T8" fmla="*/ 8 w 132"/>
                  <a:gd name="T9" fmla="*/ 7 h 182"/>
                  <a:gd name="T10" fmla="*/ 8 w 132"/>
                  <a:gd name="T11" fmla="*/ 6 h 182"/>
                  <a:gd name="T12" fmla="*/ 9 w 132"/>
                  <a:gd name="T13" fmla="*/ 3 h 182"/>
                  <a:gd name="T14" fmla="*/ 9 w 132"/>
                  <a:gd name="T15" fmla="*/ 1 h 182"/>
                  <a:gd name="T16" fmla="*/ 7 w 132"/>
                  <a:gd name="T17" fmla="*/ 1 h 182"/>
                  <a:gd name="T18" fmla="*/ 5 w 132"/>
                  <a:gd name="T19" fmla="*/ 0 h 182"/>
                  <a:gd name="T20" fmla="*/ 2 w 132"/>
                  <a:gd name="T21" fmla="*/ 1 h 182"/>
                  <a:gd name="T22" fmla="*/ 1 w 132"/>
                  <a:gd name="T23" fmla="*/ 1 h 182"/>
                  <a:gd name="T24" fmla="*/ 0 w 132"/>
                  <a:gd name="T25" fmla="*/ 3 h 182"/>
                  <a:gd name="T26" fmla="*/ 1 w 132"/>
                  <a:gd name="T27" fmla="*/ 6 h 182"/>
                  <a:gd name="T28" fmla="*/ 2 w 132"/>
                  <a:gd name="T29" fmla="*/ 7 h 182"/>
                  <a:gd name="T30" fmla="*/ 3 w 132"/>
                  <a:gd name="T31" fmla="*/ 10 h 182"/>
                  <a:gd name="T32" fmla="*/ 3 w 132"/>
                  <a:gd name="T33" fmla="*/ 11 h 182"/>
                  <a:gd name="T34" fmla="*/ 4 w 132"/>
                  <a:gd name="T35" fmla="*/ 1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92" name="Freeform 165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1 w 177"/>
                  <a:gd name="T1" fmla="*/ 9 h 146"/>
                  <a:gd name="T2" fmla="*/ 12 w 177"/>
                  <a:gd name="T3" fmla="*/ 7 h 146"/>
                  <a:gd name="T4" fmla="*/ 11 w 177"/>
                  <a:gd name="T5" fmla="*/ 6 h 146"/>
                  <a:gd name="T6" fmla="*/ 11 w 177"/>
                  <a:gd name="T7" fmla="*/ 5 h 146"/>
                  <a:gd name="T8" fmla="*/ 9 w 177"/>
                  <a:gd name="T9" fmla="*/ 3 h 146"/>
                  <a:gd name="T10" fmla="*/ 8 w 177"/>
                  <a:gd name="T11" fmla="*/ 2 h 146"/>
                  <a:gd name="T12" fmla="*/ 6 w 177"/>
                  <a:gd name="T13" fmla="*/ 1 h 146"/>
                  <a:gd name="T14" fmla="*/ 5 w 177"/>
                  <a:gd name="T15" fmla="*/ 0 h 146"/>
                  <a:gd name="T16" fmla="*/ 3 w 177"/>
                  <a:gd name="T17" fmla="*/ 1 h 146"/>
                  <a:gd name="T18" fmla="*/ 1 w 177"/>
                  <a:gd name="T19" fmla="*/ 2 h 146"/>
                  <a:gd name="T20" fmla="*/ 1 w 177"/>
                  <a:gd name="T21" fmla="*/ 3 h 146"/>
                  <a:gd name="T22" fmla="*/ 0 w 177"/>
                  <a:gd name="T23" fmla="*/ 5 h 146"/>
                  <a:gd name="T24" fmla="*/ 1 w 177"/>
                  <a:gd name="T25" fmla="*/ 5 h 146"/>
                  <a:gd name="T26" fmla="*/ 1 w 177"/>
                  <a:gd name="T27" fmla="*/ 6 h 146"/>
                  <a:gd name="T28" fmla="*/ 2 w 177"/>
                  <a:gd name="T29" fmla="*/ 7 h 146"/>
                  <a:gd name="T30" fmla="*/ 2 w 177"/>
                  <a:gd name="T31" fmla="*/ 7 h 146"/>
                  <a:gd name="T32" fmla="*/ 3 w 177"/>
                  <a:gd name="T33" fmla="*/ 9 h 146"/>
                  <a:gd name="T34" fmla="*/ 4 w 177"/>
                  <a:gd name="T35" fmla="*/ 9 h 146"/>
                  <a:gd name="T36" fmla="*/ 5 w 177"/>
                  <a:gd name="T37" fmla="*/ 9 h 146"/>
                  <a:gd name="T38" fmla="*/ 7 w 177"/>
                  <a:gd name="T39" fmla="*/ 9 h 146"/>
                  <a:gd name="T40" fmla="*/ 8 w 177"/>
                  <a:gd name="T41" fmla="*/ 9 h 146"/>
                  <a:gd name="T42" fmla="*/ 9 w 177"/>
                  <a:gd name="T43" fmla="*/ 9 h 146"/>
                  <a:gd name="T44" fmla="*/ 9 w 177"/>
                  <a:gd name="T45" fmla="*/ 9 h 146"/>
                  <a:gd name="T46" fmla="*/ 10 w 177"/>
                  <a:gd name="T47" fmla="*/ 9 h 146"/>
                  <a:gd name="T48" fmla="*/ 11 w 177"/>
                  <a:gd name="T49" fmla="*/ 9 h 146"/>
                  <a:gd name="T50" fmla="*/ 11 w 177"/>
                  <a:gd name="T51" fmla="*/ 9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93" name="Freeform 166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1 w 178"/>
                  <a:gd name="T1" fmla="*/ 1 h 143"/>
                  <a:gd name="T2" fmla="*/ 11 w 178"/>
                  <a:gd name="T3" fmla="*/ 0 h 143"/>
                  <a:gd name="T4" fmla="*/ 11 w 178"/>
                  <a:gd name="T5" fmla="*/ 0 h 143"/>
                  <a:gd name="T6" fmla="*/ 10 w 178"/>
                  <a:gd name="T7" fmla="*/ 0 h 143"/>
                  <a:gd name="T8" fmla="*/ 10 w 178"/>
                  <a:gd name="T9" fmla="*/ 0 h 143"/>
                  <a:gd name="T10" fmla="*/ 9 w 178"/>
                  <a:gd name="T11" fmla="*/ 0 h 143"/>
                  <a:gd name="T12" fmla="*/ 7 w 178"/>
                  <a:gd name="T13" fmla="*/ 0 h 143"/>
                  <a:gd name="T14" fmla="*/ 6 w 178"/>
                  <a:gd name="T15" fmla="*/ 0 h 143"/>
                  <a:gd name="T16" fmla="*/ 5 w 178"/>
                  <a:gd name="T17" fmla="*/ 0 h 143"/>
                  <a:gd name="T18" fmla="*/ 3 w 178"/>
                  <a:gd name="T19" fmla="*/ 0 h 143"/>
                  <a:gd name="T20" fmla="*/ 3 w 178"/>
                  <a:gd name="T21" fmla="*/ 0 h 143"/>
                  <a:gd name="T22" fmla="*/ 1 w 178"/>
                  <a:gd name="T23" fmla="*/ 1 h 143"/>
                  <a:gd name="T24" fmla="*/ 1 w 178"/>
                  <a:gd name="T25" fmla="*/ 1 h 143"/>
                  <a:gd name="T26" fmla="*/ 1 w 178"/>
                  <a:gd name="T27" fmla="*/ 2 h 143"/>
                  <a:gd name="T28" fmla="*/ 1 w 178"/>
                  <a:gd name="T29" fmla="*/ 3 h 143"/>
                  <a:gd name="T30" fmla="*/ 0 w 178"/>
                  <a:gd name="T31" fmla="*/ 4 h 143"/>
                  <a:gd name="T32" fmla="*/ 1 w 178"/>
                  <a:gd name="T33" fmla="*/ 5 h 143"/>
                  <a:gd name="T34" fmla="*/ 1 w 178"/>
                  <a:gd name="T35" fmla="*/ 6 h 143"/>
                  <a:gd name="T36" fmla="*/ 3 w 178"/>
                  <a:gd name="T37" fmla="*/ 8 h 143"/>
                  <a:gd name="T38" fmla="*/ 5 w 178"/>
                  <a:gd name="T39" fmla="*/ 8 h 143"/>
                  <a:gd name="T40" fmla="*/ 6 w 178"/>
                  <a:gd name="T41" fmla="*/ 8 h 143"/>
                  <a:gd name="T42" fmla="*/ 7 w 178"/>
                  <a:gd name="T43" fmla="*/ 6 h 143"/>
                  <a:gd name="T44" fmla="*/ 10 w 178"/>
                  <a:gd name="T45" fmla="*/ 5 h 143"/>
                  <a:gd name="T46" fmla="*/ 11 w 178"/>
                  <a:gd name="T47" fmla="*/ 3 h 143"/>
                  <a:gd name="T48" fmla="*/ 11 w 178"/>
                  <a:gd name="T49" fmla="*/ 2 h 143"/>
                  <a:gd name="T50" fmla="*/ 11 w 178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94" name="Freeform 167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5 w 132"/>
                  <a:gd name="T1" fmla="*/ 0 h 181"/>
                  <a:gd name="T2" fmla="*/ 3 w 132"/>
                  <a:gd name="T3" fmla="*/ 0 h 181"/>
                  <a:gd name="T4" fmla="*/ 2 w 132"/>
                  <a:gd name="T5" fmla="*/ 0 h 181"/>
                  <a:gd name="T6" fmla="*/ 2 w 132"/>
                  <a:gd name="T7" fmla="*/ 1 h 181"/>
                  <a:gd name="T8" fmla="*/ 1 w 132"/>
                  <a:gd name="T9" fmla="*/ 3 h 181"/>
                  <a:gd name="T10" fmla="*/ 1 w 132"/>
                  <a:gd name="T11" fmla="*/ 5 h 181"/>
                  <a:gd name="T12" fmla="*/ 0 w 132"/>
                  <a:gd name="T13" fmla="*/ 7 h 181"/>
                  <a:gd name="T14" fmla="*/ 1 w 132"/>
                  <a:gd name="T15" fmla="*/ 9 h 181"/>
                  <a:gd name="T16" fmla="*/ 1 w 132"/>
                  <a:gd name="T17" fmla="*/ 10 h 181"/>
                  <a:gd name="T18" fmla="*/ 4 w 132"/>
                  <a:gd name="T19" fmla="*/ 11 h 181"/>
                  <a:gd name="T20" fmla="*/ 6 w 132"/>
                  <a:gd name="T21" fmla="*/ 10 h 181"/>
                  <a:gd name="T22" fmla="*/ 7 w 132"/>
                  <a:gd name="T23" fmla="*/ 9 h 181"/>
                  <a:gd name="T24" fmla="*/ 8 w 132"/>
                  <a:gd name="T25" fmla="*/ 7 h 181"/>
                  <a:gd name="T26" fmla="*/ 7 w 132"/>
                  <a:gd name="T27" fmla="*/ 5 h 181"/>
                  <a:gd name="T28" fmla="*/ 7 w 132"/>
                  <a:gd name="T29" fmla="*/ 3 h 181"/>
                  <a:gd name="T30" fmla="*/ 6 w 132"/>
                  <a:gd name="T31" fmla="*/ 1 h 181"/>
                  <a:gd name="T32" fmla="*/ 5 w 132"/>
                  <a:gd name="T33" fmla="*/ 0 h 181"/>
                  <a:gd name="T34" fmla="*/ 5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95" name="Freeform 168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2 h 144"/>
                  <a:gd name="T6" fmla="*/ 1 w 177"/>
                  <a:gd name="T7" fmla="*/ 3 h 144"/>
                  <a:gd name="T8" fmla="*/ 2 w 177"/>
                  <a:gd name="T9" fmla="*/ 5 h 144"/>
                  <a:gd name="T10" fmla="*/ 3 w 177"/>
                  <a:gd name="T11" fmla="*/ 6 h 144"/>
                  <a:gd name="T12" fmla="*/ 5 w 177"/>
                  <a:gd name="T13" fmla="*/ 9 h 144"/>
                  <a:gd name="T14" fmla="*/ 6 w 177"/>
                  <a:gd name="T15" fmla="*/ 9 h 144"/>
                  <a:gd name="T16" fmla="*/ 8 w 177"/>
                  <a:gd name="T17" fmla="*/ 9 h 144"/>
                  <a:gd name="T18" fmla="*/ 10 w 177"/>
                  <a:gd name="T19" fmla="*/ 6 h 144"/>
                  <a:gd name="T20" fmla="*/ 10 w 177"/>
                  <a:gd name="T21" fmla="*/ 5 h 144"/>
                  <a:gd name="T22" fmla="*/ 11 w 177"/>
                  <a:gd name="T23" fmla="*/ 5 h 144"/>
                  <a:gd name="T24" fmla="*/ 11 w 177"/>
                  <a:gd name="T25" fmla="*/ 3 h 144"/>
                  <a:gd name="T26" fmla="*/ 10 w 177"/>
                  <a:gd name="T27" fmla="*/ 2 h 144"/>
                  <a:gd name="T28" fmla="*/ 10 w 177"/>
                  <a:gd name="T29" fmla="*/ 1 h 144"/>
                  <a:gd name="T30" fmla="*/ 9 w 177"/>
                  <a:gd name="T31" fmla="*/ 1 h 144"/>
                  <a:gd name="T32" fmla="*/ 8 w 177"/>
                  <a:gd name="T33" fmla="*/ 1 h 144"/>
                  <a:gd name="T34" fmla="*/ 7 w 177"/>
                  <a:gd name="T35" fmla="*/ 1 h 144"/>
                  <a:gd name="T36" fmla="*/ 6 w 177"/>
                  <a:gd name="T37" fmla="*/ 1 h 144"/>
                  <a:gd name="T38" fmla="*/ 5 w 177"/>
                  <a:gd name="T39" fmla="*/ 1 h 144"/>
                  <a:gd name="T40" fmla="*/ 3 w 177"/>
                  <a:gd name="T41" fmla="*/ 1 h 144"/>
                  <a:gd name="T42" fmla="*/ 3 w 177"/>
                  <a:gd name="T43" fmla="*/ 0 h 144"/>
                  <a:gd name="T44" fmla="*/ 2 w 177"/>
                  <a:gd name="T45" fmla="*/ 0 h 144"/>
                  <a:gd name="T46" fmla="*/ 1 w 177"/>
                  <a:gd name="T47" fmla="*/ 1 h 144"/>
                  <a:gd name="T48" fmla="*/ 1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96" name="Freeform 169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8 h 143"/>
                  <a:gd name="T2" fmla="*/ 1 w 180"/>
                  <a:gd name="T3" fmla="*/ 9 h 143"/>
                  <a:gd name="T4" fmla="*/ 1 w 180"/>
                  <a:gd name="T5" fmla="*/ 9 h 143"/>
                  <a:gd name="T6" fmla="*/ 1 w 180"/>
                  <a:gd name="T7" fmla="*/ 9 h 143"/>
                  <a:gd name="T8" fmla="*/ 3 w 180"/>
                  <a:gd name="T9" fmla="*/ 9 h 143"/>
                  <a:gd name="T10" fmla="*/ 3 w 180"/>
                  <a:gd name="T11" fmla="*/ 9 h 143"/>
                  <a:gd name="T12" fmla="*/ 3 w 180"/>
                  <a:gd name="T13" fmla="*/ 9 h 143"/>
                  <a:gd name="T14" fmla="*/ 5 w 180"/>
                  <a:gd name="T15" fmla="*/ 9 h 143"/>
                  <a:gd name="T16" fmla="*/ 6 w 180"/>
                  <a:gd name="T17" fmla="*/ 9 h 143"/>
                  <a:gd name="T18" fmla="*/ 7 w 180"/>
                  <a:gd name="T19" fmla="*/ 9 h 143"/>
                  <a:gd name="T20" fmla="*/ 9 w 180"/>
                  <a:gd name="T21" fmla="*/ 9 h 143"/>
                  <a:gd name="T22" fmla="*/ 10 w 180"/>
                  <a:gd name="T23" fmla="*/ 8 h 143"/>
                  <a:gd name="T24" fmla="*/ 11 w 180"/>
                  <a:gd name="T25" fmla="*/ 8 h 143"/>
                  <a:gd name="T26" fmla="*/ 11 w 180"/>
                  <a:gd name="T27" fmla="*/ 7 h 143"/>
                  <a:gd name="T28" fmla="*/ 11 w 180"/>
                  <a:gd name="T29" fmla="*/ 6 h 143"/>
                  <a:gd name="T30" fmla="*/ 11 w 180"/>
                  <a:gd name="T31" fmla="*/ 5 h 143"/>
                  <a:gd name="T32" fmla="*/ 11 w 180"/>
                  <a:gd name="T33" fmla="*/ 4 h 143"/>
                  <a:gd name="T34" fmla="*/ 11 w 180"/>
                  <a:gd name="T35" fmla="*/ 3 h 143"/>
                  <a:gd name="T36" fmla="*/ 9 w 180"/>
                  <a:gd name="T37" fmla="*/ 1 h 143"/>
                  <a:gd name="T38" fmla="*/ 6 w 180"/>
                  <a:gd name="T39" fmla="*/ 0 h 143"/>
                  <a:gd name="T40" fmla="*/ 6 w 180"/>
                  <a:gd name="T41" fmla="*/ 1 h 143"/>
                  <a:gd name="T42" fmla="*/ 3 w 180"/>
                  <a:gd name="T43" fmla="*/ 2 h 143"/>
                  <a:gd name="T44" fmla="*/ 3 w 180"/>
                  <a:gd name="T45" fmla="*/ 4 h 143"/>
                  <a:gd name="T46" fmla="*/ 1 w 180"/>
                  <a:gd name="T47" fmla="*/ 6 h 143"/>
                  <a:gd name="T48" fmla="*/ 1 w 180"/>
                  <a:gd name="T49" fmla="*/ 7 h 143"/>
                  <a:gd name="T50" fmla="*/ 0 w 180"/>
                  <a:gd name="T51" fmla="*/ 8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97" name="Freeform 170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2 h 24"/>
                  <a:gd name="T2" fmla="*/ 1 w 24"/>
                  <a:gd name="T3" fmla="*/ 2 h 24"/>
                  <a:gd name="T4" fmla="*/ 1 w 24"/>
                  <a:gd name="T5" fmla="*/ 2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2 w 24"/>
                  <a:gd name="T19" fmla="*/ 1 h 24"/>
                  <a:gd name="T20" fmla="*/ 2 w 24"/>
                  <a:gd name="T21" fmla="*/ 1 h 24"/>
                  <a:gd name="T22" fmla="*/ 2 w 24"/>
                  <a:gd name="T23" fmla="*/ 1 h 24"/>
                  <a:gd name="T24" fmla="*/ 2 w 24"/>
                  <a:gd name="T25" fmla="*/ 1 h 24"/>
                  <a:gd name="T26" fmla="*/ 2 w 24"/>
                  <a:gd name="T27" fmla="*/ 1 h 24"/>
                  <a:gd name="T28" fmla="*/ 2 w 24"/>
                  <a:gd name="T29" fmla="*/ 2 h 24"/>
                  <a:gd name="T30" fmla="*/ 2 w 24"/>
                  <a:gd name="T31" fmla="*/ 2 h 24"/>
                  <a:gd name="T32" fmla="*/ 1 w 2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98" name="Freeform 171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2 w 52"/>
                  <a:gd name="T1" fmla="*/ 5 h 73"/>
                  <a:gd name="T2" fmla="*/ 2 w 52"/>
                  <a:gd name="T3" fmla="*/ 5 h 73"/>
                  <a:gd name="T4" fmla="*/ 3 w 52"/>
                  <a:gd name="T5" fmla="*/ 5 h 73"/>
                  <a:gd name="T6" fmla="*/ 3 w 52"/>
                  <a:gd name="T7" fmla="*/ 4 h 73"/>
                  <a:gd name="T8" fmla="*/ 3 w 52"/>
                  <a:gd name="T9" fmla="*/ 4 h 73"/>
                  <a:gd name="T10" fmla="*/ 3 w 52"/>
                  <a:gd name="T11" fmla="*/ 3 h 73"/>
                  <a:gd name="T12" fmla="*/ 3 w 52"/>
                  <a:gd name="T13" fmla="*/ 2 h 73"/>
                  <a:gd name="T14" fmla="*/ 3 w 52"/>
                  <a:gd name="T15" fmla="*/ 1 h 73"/>
                  <a:gd name="T16" fmla="*/ 3 w 52"/>
                  <a:gd name="T17" fmla="*/ 1 h 73"/>
                  <a:gd name="T18" fmla="*/ 2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3 h 73"/>
                  <a:gd name="T28" fmla="*/ 1 w 52"/>
                  <a:gd name="T29" fmla="*/ 4 h 73"/>
                  <a:gd name="T30" fmla="*/ 1 w 52"/>
                  <a:gd name="T31" fmla="*/ 4 h 73"/>
                  <a:gd name="T32" fmla="*/ 2 w 52"/>
                  <a:gd name="T33" fmla="*/ 5 h 73"/>
                  <a:gd name="T34" fmla="*/ 2 w 52"/>
                  <a:gd name="T35" fmla="*/ 5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99" name="Freeform 172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2 w 52"/>
                  <a:gd name="T1" fmla="*/ 5 h 73"/>
                  <a:gd name="T2" fmla="*/ 2 w 52"/>
                  <a:gd name="T3" fmla="*/ 5 h 73"/>
                  <a:gd name="T4" fmla="*/ 3 w 52"/>
                  <a:gd name="T5" fmla="*/ 5 h 73"/>
                  <a:gd name="T6" fmla="*/ 3 w 52"/>
                  <a:gd name="T7" fmla="*/ 4 h 73"/>
                  <a:gd name="T8" fmla="*/ 3 w 52"/>
                  <a:gd name="T9" fmla="*/ 4 h 73"/>
                  <a:gd name="T10" fmla="*/ 3 w 52"/>
                  <a:gd name="T11" fmla="*/ 3 h 73"/>
                  <a:gd name="T12" fmla="*/ 3 w 52"/>
                  <a:gd name="T13" fmla="*/ 2 h 73"/>
                  <a:gd name="T14" fmla="*/ 3 w 52"/>
                  <a:gd name="T15" fmla="*/ 1 h 73"/>
                  <a:gd name="T16" fmla="*/ 3 w 52"/>
                  <a:gd name="T17" fmla="*/ 1 h 73"/>
                  <a:gd name="T18" fmla="*/ 2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3 h 73"/>
                  <a:gd name="T28" fmla="*/ 1 w 52"/>
                  <a:gd name="T29" fmla="*/ 4 h 73"/>
                  <a:gd name="T30" fmla="*/ 1 w 52"/>
                  <a:gd name="T31" fmla="*/ 4 h 73"/>
                  <a:gd name="T32" fmla="*/ 2 w 52"/>
                  <a:gd name="T33" fmla="*/ 5 h 73"/>
                  <a:gd name="T34" fmla="*/ 2 w 52"/>
                  <a:gd name="T35" fmla="*/ 5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00" name="Freeform 173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5 w 71"/>
                  <a:gd name="T1" fmla="*/ 4 h 58"/>
                  <a:gd name="T2" fmla="*/ 5 w 71"/>
                  <a:gd name="T3" fmla="*/ 3 h 58"/>
                  <a:gd name="T4" fmla="*/ 5 w 71"/>
                  <a:gd name="T5" fmla="*/ 3 h 58"/>
                  <a:gd name="T6" fmla="*/ 4 w 71"/>
                  <a:gd name="T7" fmla="*/ 3 h 58"/>
                  <a:gd name="T8" fmla="*/ 4 w 71"/>
                  <a:gd name="T9" fmla="*/ 2 h 58"/>
                  <a:gd name="T10" fmla="*/ 4 w 71"/>
                  <a:gd name="T11" fmla="*/ 1 h 58"/>
                  <a:gd name="T12" fmla="*/ 3 w 71"/>
                  <a:gd name="T13" fmla="*/ 1 h 58"/>
                  <a:gd name="T14" fmla="*/ 2 w 71"/>
                  <a:gd name="T15" fmla="*/ 0 h 58"/>
                  <a:gd name="T16" fmla="*/ 1 w 71"/>
                  <a:gd name="T17" fmla="*/ 1 h 58"/>
                  <a:gd name="T18" fmla="*/ 1 w 71"/>
                  <a:gd name="T19" fmla="*/ 2 h 58"/>
                  <a:gd name="T20" fmla="*/ 0 w 71"/>
                  <a:gd name="T21" fmla="*/ 3 h 58"/>
                  <a:gd name="T22" fmla="*/ 1 w 71"/>
                  <a:gd name="T23" fmla="*/ 3 h 58"/>
                  <a:gd name="T24" fmla="*/ 1 w 71"/>
                  <a:gd name="T25" fmla="*/ 4 h 58"/>
                  <a:gd name="T26" fmla="*/ 2 w 71"/>
                  <a:gd name="T27" fmla="*/ 4 h 58"/>
                  <a:gd name="T28" fmla="*/ 3 w 71"/>
                  <a:gd name="T29" fmla="*/ 4 h 58"/>
                  <a:gd name="T30" fmla="*/ 4 w 71"/>
                  <a:gd name="T31" fmla="*/ 4 h 58"/>
                  <a:gd name="T32" fmla="*/ 4 w 71"/>
                  <a:gd name="T33" fmla="*/ 4 h 58"/>
                  <a:gd name="T34" fmla="*/ 5 w 71"/>
                  <a:gd name="T35" fmla="*/ 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01" name="Freeform 174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5 w 71"/>
                  <a:gd name="T1" fmla="*/ 0 h 57"/>
                  <a:gd name="T2" fmla="*/ 5 w 71"/>
                  <a:gd name="T3" fmla="*/ 0 h 57"/>
                  <a:gd name="T4" fmla="*/ 4 w 71"/>
                  <a:gd name="T5" fmla="*/ 0 h 57"/>
                  <a:gd name="T6" fmla="*/ 4 w 71"/>
                  <a:gd name="T7" fmla="*/ 0 h 57"/>
                  <a:gd name="T8" fmla="*/ 3 w 71"/>
                  <a:gd name="T9" fmla="*/ 0 h 57"/>
                  <a:gd name="T10" fmla="*/ 2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1 h 57"/>
                  <a:gd name="T18" fmla="*/ 1 w 71"/>
                  <a:gd name="T19" fmla="*/ 2 h 57"/>
                  <a:gd name="T20" fmla="*/ 1 w 71"/>
                  <a:gd name="T21" fmla="*/ 3 h 57"/>
                  <a:gd name="T22" fmla="*/ 2 w 71"/>
                  <a:gd name="T23" fmla="*/ 3 h 57"/>
                  <a:gd name="T24" fmla="*/ 3 w 71"/>
                  <a:gd name="T25" fmla="*/ 3 h 57"/>
                  <a:gd name="T26" fmla="*/ 4 w 71"/>
                  <a:gd name="T27" fmla="*/ 2 h 57"/>
                  <a:gd name="T28" fmla="*/ 4 w 71"/>
                  <a:gd name="T29" fmla="*/ 2 h 57"/>
                  <a:gd name="T30" fmla="*/ 4 w 71"/>
                  <a:gd name="T31" fmla="*/ 1 h 57"/>
                  <a:gd name="T32" fmla="*/ 5 w 71"/>
                  <a:gd name="T33" fmla="*/ 0 h 57"/>
                  <a:gd name="T34" fmla="*/ 5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02" name="Freeform 175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2 w 52"/>
                  <a:gd name="T1" fmla="*/ 0 h 73"/>
                  <a:gd name="T2" fmla="*/ 2 w 52"/>
                  <a:gd name="T3" fmla="*/ 0 h 73"/>
                  <a:gd name="T4" fmla="*/ 2 w 52"/>
                  <a:gd name="T5" fmla="*/ 0 h 73"/>
                  <a:gd name="T6" fmla="*/ 1 w 52"/>
                  <a:gd name="T7" fmla="*/ 0 h 73"/>
                  <a:gd name="T8" fmla="*/ 1 w 52"/>
                  <a:gd name="T9" fmla="*/ 1 h 73"/>
                  <a:gd name="T10" fmla="*/ 1 w 52"/>
                  <a:gd name="T11" fmla="*/ 2 h 73"/>
                  <a:gd name="T12" fmla="*/ 0 w 52"/>
                  <a:gd name="T13" fmla="*/ 3 h 73"/>
                  <a:gd name="T14" fmla="*/ 1 w 52"/>
                  <a:gd name="T15" fmla="*/ 3 h 73"/>
                  <a:gd name="T16" fmla="*/ 1 w 52"/>
                  <a:gd name="T17" fmla="*/ 4 h 73"/>
                  <a:gd name="T18" fmla="*/ 2 w 52"/>
                  <a:gd name="T19" fmla="*/ 4 h 73"/>
                  <a:gd name="T20" fmla="*/ 3 w 52"/>
                  <a:gd name="T21" fmla="*/ 4 h 73"/>
                  <a:gd name="T22" fmla="*/ 3 w 52"/>
                  <a:gd name="T23" fmla="*/ 3 h 73"/>
                  <a:gd name="T24" fmla="*/ 3 w 52"/>
                  <a:gd name="T25" fmla="*/ 3 h 73"/>
                  <a:gd name="T26" fmla="*/ 3 w 52"/>
                  <a:gd name="T27" fmla="*/ 2 h 73"/>
                  <a:gd name="T28" fmla="*/ 3 w 52"/>
                  <a:gd name="T29" fmla="*/ 1 h 73"/>
                  <a:gd name="T30" fmla="*/ 3 w 52"/>
                  <a:gd name="T31" fmla="*/ 0 h 73"/>
                  <a:gd name="T32" fmla="*/ 3 w 52"/>
                  <a:gd name="T33" fmla="*/ 0 h 73"/>
                  <a:gd name="T34" fmla="*/ 2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03" name="Freeform 176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1 h 57"/>
                  <a:gd name="T8" fmla="*/ 1 w 71"/>
                  <a:gd name="T9" fmla="*/ 2 h 57"/>
                  <a:gd name="T10" fmla="*/ 2 w 71"/>
                  <a:gd name="T11" fmla="*/ 2 h 57"/>
                  <a:gd name="T12" fmla="*/ 2 w 71"/>
                  <a:gd name="T13" fmla="*/ 3 h 57"/>
                  <a:gd name="T14" fmla="*/ 3 w 71"/>
                  <a:gd name="T15" fmla="*/ 3 h 57"/>
                  <a:gd name="T16" fmla="*/ 4 w 71"/>
                  <a:gd name="T17" fmla="*/ 3 h 57"/>
                  <a:gd name="T18" fmla="*/ 5 w 71"/>
                  <a:gd name="T19" fmla="*/ 2 h 57"/>
                  <a:gd name="T20" fmla="*/ 5 w 71"/>
                  <a:gd name="T21" fmla="*/ 1 h 57"/>
                  <a:gd name="T22" fmla="*/ 5 w 71"/>
                  <a:gd name="T23" fmla="*/ 0 h 57"/>
                  <a:gd name="T24" fmla="*/ 4 w 71"/>
                  <a:gd name="T25" fmla="*/ 0 h 57"/>
                  <a:gd name="T26" fmla="*/ 3 w 71"/>
                  <a:gd name="T27" fmla="*/ 0 h 57"/>
                  <a:gd name="T28" fmla="*/ 2 w 71"/>
                  <a:gd name="T29" fmla="*/ 0 h 57"/>
                  <a:gd name="T30" fmla="*/ 2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04" name="Freeform 177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2 h 57"/>
                  <a:gd name="T2" fmla="*/ 1 w 71"/>
                  <a:gd name="T3" fmla="*/ 3 h 57"/>
                  <a:gd name="T4" fmla="*/ 1 w 71"/>
                  <a:gd name="T5" fmla="*/ 3 h 57"/>
                  <a:gd name="T6" fmla="*/ 2 w 71"/>
                  <a:gd name="T7" fmla="*/ 3 h 57"/>
                  <a:gd name="T8" fmla="*/ 2 w 71"/>
                  <a:gd name="T9" fmla="*/ 3 h 57"/>
                  <a:gd name="T10" fmla="*/ 3 w 71"/>
                  <a:gd name="T11" fmla="*/ 3 h 57"/>
                  <a:gd name="T12" fmla="*/ 4 w 71"/>
                  <a:gd name="T13" fmla="*/ 3 h 57"/>
                  <a:gd name="T14" fmla="*/ 5 w 71"/>
                  <a:gd name="T15" fmla="*/ 2 h 57"/>
                  <a:gd name="T16" fmla="*/ 5 w 71"/>
                  <a:gd name="T17" fmla="*/ 2 h 57"/>
                  <a:gd name="T18" fmla="*/ 5 w 71"/>
                  <a:gd name="T19" fmla="*/ 1 h 57"/>
                  <a:gd name="T20" fmla="*/ 4 w 71"/>
                  <a:gd name="T21" fmla="*/ 0 h 57"/>
                  <a:gd name="T22" fmla="*/ 3 w 71"/>
                  <a:gd name="T23" fmla="*/ 0 h 57"/>
                  <a:gd name="T24" fmla="*/ 2 w 71"/>
                  <a:gd name="T25" fmla="*/ 0 h 57"/>
                  <a:gd name="T26" fmla="*/ 2 w 71"/>
                  <a:gd name="T27" fmla="*/ 0 h 57"/>
                  <a:gd name="T28" fmla="*/ 1 w 71"/>
                  <a:gd name="T29" fmla="*/ 1 h 57"/>
                  <a:gd name="T30" fmla="*/ 1 w 71"/>
                  <a:gd name="T31" fmla="*/ 2 h 57"/>
                  <a:gd name="T32" fmla="*/ 1 w 71"/>
                  <a:gd name="T33" fmla="*/ 2 h 57"/>
                  <a:gd name="T34" fmla="*/ 0 w 71"/>
                  <a:gd name="T35" fmla="*/ 2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05" name="Freeform 178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2 h 24"/>
                  <a:gd name="T2" fmla="*/ 1 w 24"/>
                  <a:gd name="T3" fmla="*/ 2 h 24"/>
                  <a:gd name="T4" fmla="*/ 1 w 24"/>
                  <a:gd name="T5" fmla="*/ 2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2 w 24"/>
                  <a:gd name="T21" fmla="*/ 1 h 24"/>
                  <a:gd name="T22" fmla="*/ 2 w 24"/>
                  <a:gd name="T23" fmla="*/ 1 h 24"/>
                  <a:gd name="T24" fmla="*/ 2 w 24"/>
                  <a:gd name="T25" fmla="*/ 1 h 24"/>
                  <a:gd name="T26" fmla="*/ 2 w 24"/>
                  <a:gd name="T27" fmla="*/ 1 h 24"/>
                  <a:gd name="T28" fmla="*/ 2 w 24"/>
                  <a:gd name="T29" fmla="*/ 2 h 24"/>
                  <a:gd name="T30" fmla="*/ 1 w 24"/>
                  <a:gd name="T31" fmla="*/ 2 h 24"/>
                  <a:gd name="T32" fmla="*/ 1 w 2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06" name="Freeform 179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 w 53"/>
                  <a:gd name="T1" fmla="*/ 4 h 73"/>
                  <a:gd name="T2" fmla="*/ 2 w 53"/>
                  <a:gd name="T3" fmla="*/ 4 h 73"/>
                  <a:gd name="T4" fmla="*/ 2 w 53"/>
                  <a:gd name="T5" fmla="*/ 4 h 73"/>
                  <a:gd name="T6" fmla="*/ 2 w 53"/>
                  <a:gd name="T7" fmla="*/ 3 h 73"/>
                  <a:gd name="T8" fmla="*/ 2 w 53"/>
                  <a:gd name="T9" fmla="*/ 3 h 73"/>
                  <a:gd name="T10" fmla="*/ 3 w 53"/>
                  <a:gd name="T11" fmla="*/ 2 h 73"/>
                  <a:gd name="T12" fmla="*/ 3 w 53"/>
                  <a:gd name="T13" fmla="*/ 1 h 73"/>
                  <a:gd name="T14" fmla="*/ 3 w 53"/>
                  <a:gd name="T15" fmla="*/ 0 h 73"/>
                  <a:gd name="T16" fmla="*/ 2 w 53"/>
                  <a:gd name="T17" fmla="*/ 0 h 73"/>
                  <a:gd name="T18" fmla="*/ 1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1 h 73"/>
                  <a:gd name="T26" fmla="*/ 0 w 53"/>
                  <a:gd name="T27" fmla="*/ 2 h 73"/>
                  <a:gd name="T28" fmla="*/ 0 w 53"/>
                  <a:gd name="T29" fmla="*/ 3 h 73"/>
                  <a:gd name="T30" fmla="*/ 0 w 53"/>
                  <a:gd name="T31" fmla="*/ 3 h 73"/>
                  <a:gd name="T32" fmla="*/ 1 w 53"/>
                  <a:gd name="T33" fmla="*/ 4 h 73"/>
                  <a:gd name="T34" fmla="*/ 1 w 53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07" name="Freeform 180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 w 53"/>
                  <a:gd name="T1" fmla="*/ 4 h 73"/>
                  <a:gd name="T2" fmla="*/ 2 w 53"/>
                  <a:gd name="T3" fmla="*/ 4 h 73"/>
                  <a:gd name="T4" fmla="*/ 2 w 53"/>
                  <a:gd name="T5" fmla="*/ 4 h 73"/>
                  <a:gd name="T6" fmla="*/ 2 w 53"/>
                  <a:gd name="T7" fmla="*/ 3 h 73"/>
                  <a:gd name="T8" fmla="*/ 2 w 53"/>
                  <a:gd name="T9" fmla="*/ 3 h 73"/>
                  <a:gd name="T10" fmla="*/ 3 w 53"/>
                  <a:gd name="T11" fmla="*/ 2 h 73"/>
                  <a:gd name="T12" fmla="*/ 3 w 53"/>
                  <a:gd name="T13" fmla="*/ 1 h 73"/>
                  <a:gd name="T14" fmla="*/ 3 w 53"/>
                  <a:gd name="T15" fmla="*/ 0 h 73"/>
                  <a:gd name="T16" fmla="*/ 2 w 53"/>
                  <a:gd name="T17" fmla="*/ 0 h 73"/>
                  <a:gd name="T18" fmla="*/ 1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1 h 73"/>
                  <a:gd name="T26" fmla="*/ 0 w 53"/>
                  <a:gd name="T27" fmla="*/ 2 h 73"/>
                  <a:gd name="T28" fmla="*/ 0 w 53"/>
                  <a:gd name="T29" fmla="*/ 3 h 73"/>
                  <a:gd name="T30" fmla="*/ 0 w 53"/>
                  <a:gd name="T31" fmla="*/ 3 h 73"/>
                  <a:gd name="T32" fmla="*/ 1 w 53"/>
                  <a:gd name="T33" fmla="*/ 4 h 73"/>
                  <a:gd name="T34" fmla="*/ 1 w 53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08" name="Freeform 181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5 w 71"/>
                  <a:gd name="T1" fmla="*/ 4 h 58"/>
                  <a:gd name="T2" fmla="*/ 5 w 71"/>
                  <a:gd name="T3" fmla="*/ 3 h 58"/>
                  <a:gd name="T4" fmla="*/ 5 w 71"/>
                  <a:gd name="T5" fmla="*/ 3 h 58"/>
                  <a:gd name="T6" fmla="*/ 4 w 71"/>
                  <a:gd name="T7" fmla="*/ 3 h 58"/>
                  <a:gd name="T8" fmla="*/ 4 w 71"/>
                  <a:gd name="T9" fmla="*/ 2 h 58"/>
                  <a:gd name="T10" fmla="*/ 4 w 71"/>
                  <a:gd name="T11" fmla="*/ 1 h 58"/>
                  <a:gd name="T12" fmla="*/ 3 w 71"/>
                  <a:gd name="T13" fmla="*/ 1 h 58"/>
                  <a:gd name="T14" fmla="*/ 2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2 h 58"/>
                  <a:gd name="T22" fmla="*/ 1 w 71"/>
                  <a:gd name="T23" fmla="*/ 3 h 58"/>
                  <a:gd name="T24" fmla="*/ 1 w 71"/>
                  <a:gd name="T25" fmla="*/ 4 h 58"/>
                  <a:gd name="T26" fmla="*/ 2 w 71"/>
                  <a:gd name="T27" fmla="*/ 4 h 58"/>
                  <a:gd name="T28" fmla="*/ 3 w 71"/>
                  <a:gd name="T29" fmla="*/ 4 h 58"/>
                  <a:gd name="T30" fmla="*/ 4 w 71"/>
                  <a:gd name="T31" fmla="*/ 4 h 58"/>
                  <a:gd name="T32" fmla="*/ 4 w 71"/>
                  <a:gd name="T33" fmla="*/ 4 h 58"/>
                  <a:gd name="T34" fmla="*/ 5 w 71"/>
                  <a:gd name="T35" fmla="*/ 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09" name="Freeform 182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5 w 72"/>
                  <a:gd name="T1" fmla="*/ 1 h 56"/>
                  <a:gd name="T2" fmla="*/ 5 w 72"/>
                  <a:gd name="T3" fmla="*/ 0 h 56"/>
                  <a:gd name="T4" fmla="*/ 4 w 72"/>
                  <a:gd name="T5" fmla="*/ 0 h 56"/>
                  <a:gd name="T6" fmla="*/ 4 w 72"/>
                  <a:gd name="T7" fmla="*/ 0 h 56"/>
                  <a:gd name="T8" fmla="*/ 3 w 72"/>
                  <a:gd name="T9" fmla="*/ 0 h 56"/>
                  <a:gd name="T10" fmla="*/ 2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2 h 56"/>
                  <a:gd name="T18" fmla="*/ 1 w 72"/>
                  <a:gd name="T19" fmla="*/ 3 h 56"/>
                  <a:gd name="T20" fmla="*/ 2 w 72"/>
                  <a:gd name="T21" fmla="*/ 4 h 56"/>
                  <a:gd name="T22" fmla="*/ 2 w 72"/>
                  <a:gd name="T23" fmla="*/ 4 h 56"/>
                  <a:gd name="T24" fmla="*/ 3 w 72"/>
                  <a:gd name="T25" fmla="*/ 4 h 56"/>
                  <a:gd name="T26" fmla="*/ 4 w 72"/>
                  <a:gd name="T27" fmla="*/ 3 h 56"/>
                  <a:gd name="T28" fmla="*/ 4 w 72"/>
                  <a:gd name="T29" fmla="*/ 3 h 56"/>
                  <a:gd name="T30" fmla="*/ 5 w 72"/>
                  <a:gd name="T31" fmla="*/ 2 h 56"/>
                  <a:gd name="T32" fmla="*/ 5 w 72"/>
                  <a:gd name="T33" fmla="*/ 1 h 56"/>
                  <a:gd name="T34" fmla="*/ 5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10" name="Freeform 183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2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0 w 53"/>
                  <a:gd name="T7" fmla="*/ 1 h 72"/>
                  <a:gd name="T8" fmla="*/ 0 w 53"/>
                  <a:gd name="T9" fmla="*/ 2 h 72"/>
                  <a:gd name="T10" fmla="*/ 0 w 53"/>
                  <a:gd name="T11" fmla="*/ 3 h 72"/>
                  <a:gd name="T12" fmla="*/ 0 w 53"/>
                  <a:gd name="T13" fmla="*/ 4 h 72"/>
                  <a:gd name="T14" fmla="*/ 0 w 53"/>
                  <a:gd name="T15" fmla="*/ 4 h 72"/>
                  <a:gd name="T16" fmla="*/ 0 w 53"/>
                  <a:gd name="T17" fmla="*/ 5 h 72"/>
                  <a:gd name="T18" fmla="*/ 1 w 53"/>
                  <a:gd name="T19" fmla="*/ 5 h 72"/>
                  <a:gd name="T20" fmla="*/ 2 w 53"/>
                  <a:gd name="T21" fmla="*/ 5 h 72"/>
                  <a:gd name="T22" fmla="*/ 3 w 53"/>
                  <a:gd name="T23" fmla="*/ 4 h 72"/>
                  <a:gd name="T24" fmla="*/ 3 w 53"/>
                  <a:gd name="T25" fmla="*/ 4 h 72"/>
                  <a:gd name="T26" fmla="*/ 3 w 53"/>
                  <a:gd name="T27" fmla="*/ 3 h 72"/>
                  <a:gd name="T28" fmla="*/ 2 w 53"/>
                  <a:gd name="T29" fmla="*/ 2 h 72"/>
                  <a:gd name="T30" fmla="*/ 2 w 53"/>
                  <a:gd name="T31" fmla="*/ 1 h 72"/>
                  <a:gd name="T32" fmla="*/ 2 w 53"/>
                  <a:gd name="T33" fmla="*/ 1 h 72"/>
                  <a:gd name="T34" fmla="*/ 2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11" name="Freeform 184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2 h 56"/>
                  <a:gd name="T8" fmla="*/ 1 w 71"/>
                  <a:gd name="T9" fmla="*/ 3 h 56"/>
                  <a:gd name="T10" fmla="*/ 2 w 71"/>
                  <a:gd name="T11" fmla="*/ 3 h 56"/>
                  <a:gd name="T12" fmla="*/ 2 w 71"/>
                  <a:gd name="T13" fmla="*/ 4 h 56"/>
                  <a:gd name="T14" fmla="*/ 3 w 71"/>
                  <a:gd name="T15" fmla="*/ 4 h 56"/>
                  <a:gd name="T16" fmla="*/ 4 w 71"/>
                  <a:gd name="T17" fmla="*/ 4 h 56"/>
                  <a:gd name="T18" fmla="*/ 5 w 71"/>
                  <a:gd name="T19" fmla="*/ 3 h 56"/>
                  <a:gd name="T20" fmla="*/ 5 w 71"/>
                  <a:gd name="T21" fmla="*/ 2 h 56"/>
                  <a:gd name="T22" fmla="*/ 5 w 71"/>
                  <a:gd name="T23" fmla="*/ 1 h 56"/>
                  <a:gd name="T24" fmla="*/ 4 w 71"/>
                  <a:gd name="T25" fmla="*/ 1 h 56"/>
                  <a:gd name="T26" fmla="*/ 3 w 71"/>
                  <a:gd name="T27" fmla="*/ 1 h 56"/>
                  <a:gd name="T28" fmla="*/ 2 w 71"/>
                  <a:gd name="T29" fmla="*/ 0 h 56"/>
                  <a:gd name="T30" fmla="*/ 2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12" name="Freeform 185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2 h 57"/>
                  <a:gd name="T2" fmla="*/ 1 w 72"/>
                  <a:gd name="T3" fmla="*/ 3 h 57"/>
                  <a:gd name="T4" fmla="*/ 1 w 72"/>
                  <a:gd name="T5" fmla="*/ 3 h 57"/>
                  <a:gd name="T6" fmla="*/ 2 w 72"/>
                  <a:gd name="T7" fmla="*/ 3 h 57"/>
                  <a:gd name="T8" fmla="*/ 2 w 72"/>
                  <a:gd name="T9" fmla="*/ 3 h 57"/>
                  <a:gd name="T10" fmla="*/ 3 w 72"/>
                  <a:gd name="T11" fmla="*/ 3 h 57"/>
                  <a:gd name="T12" fmla="*/ 4 w 72"/>
                  <a:gd name="T13" fmla="*/ 3 h 57"/>
                  <a:gd name="T14" fmla="*/ 5 w 72"/>
                  <a:gd name="T15" fmla="*/ 2 h 57"/>
                  <a:gd name="T16" fmla="*/ 5 w 72"/>
                  <a:gd name="T17" fmla="*/ 1 h 57"/>
                  <a:gd name="T18" fmla="*/ 5 w 72"/>
                  <a:gd name="T19" fmla="*/ 1 h 57"/>
                  <a:gd name="T20" fmla="*/ 4 w 72"/>
                  <a:gd name="T21" fmla="*/ 0 h 57"/>
                  <a:gd name="T22" fmla="*/ 3 w 72"/>
                  <a:gd name="T23" fmla="*/ 0 h 57"/>
                  <a:gd name="T24" fmla="*/ 3 w 72"/>
                  <a:gd name="T25" fmla="*/ 0 h 57"/>
                  <a:gd name="T26" fmla="*/ 2 w 72"/>
                  <a:gd name="T27" fmla="*/ 0 h 57"/>
                  <a:gd name="T28" fmla="*/ 1 w 72"/>
                  <a:gd name="T29" fmla="*/ 1 h 57"/>
                  <a:gd name="T30" fmla="*/ 1 w 72"/>
                  <a:gd name="T31" fmla="*/ 2 h 57"/>
                  <a:gd name="T32" fmla="*/ 1 w 72"/>
                  <a:gd name="T33" fmla="*/ 2 h 57"/>
                  <a:gd name="T34" fmla="*/ 0 w 72"/>
                  <a:gd name="T35" fmla="*/ 2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13" name="Freeform 186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2 h 24"/>
                  <a:gd name="T2" fmla="*/ 0 w 23"/>
                  <a:gd name="T3" fmla="*/ 2 h 24"/>
                  <a:gd name="T4" fmla="*/ 0 w 23"/>
                  <a:gd name="T5" fmla="*/ 2 h 24"/>
                  <a:gd name="T6" fmla="*/ 0 w 23"/>
                  <a:gd name="T7" fmla="*/ 2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1 w 23"/>
                  <a:gd name="T19" fmla="*/ 1 h 24"/>
                  <a:gd name="T20" fmla="*/ 1 w 23"/>
                  <a:gd name="T21" fmla="*/ 1 h 24"/>
                  <a:gd name="T22" fmla="*/ 1 w 23"/>
                  <a:gd name="T23" fmla="*/ 1 h 24"/>
                  <a:gd name="T24" fmla="*/ 1 w 23"/>
                  <a:gd name="T25" fmla="*/ 1 h 24"/>
                  <a:gd name="T26" fmla="*/ 1 w 23"/>
                  <a:gd name="T27" fmla="*/ 2 h 24"/>
                  <a:gd name="T28" fmla="*/ 1 w 23"/>
                  <a:gd name="T29" fmla="*/ 2 h 24"/>
                  <a:gd name="T30" fmla="*/ 1 w 23"/>
                  <a:gd name="T31" fmla="*/ 2 h 24"/>
                  <a:gd name="T32" fmla="*/ 0 w 23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14" name="Freeform 187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 w 52"/>
                  <a:gd name="T1" fmla="*/ 4 h 73"/>
                  <a:gd name="T2" fmla="*/ 2 w 52"/>
                  <a:gd name="T3" fmla="*/ 4 h 73"/>
                  <a:gd name="T4" fmla="*/ 3 w 52"/>
                  <a:gd name="T5" fmla="*/ 4 h 73"/>
                  <a:gd name="T6" fmla="*/ 3 w 52"/>
                  <a:gd name="T7" fmla="*/ 3 h 73"/>
                  <a:gd name="T8" fmla="*/ 3 w 52"/>
                  <a:gd name="T9" fmla="*/ 3 h 73"/>
                  <a:gd name="T10" fmla="*/ 3 w 52"/>
                  <a:gd name="T11" fmla="*/ 2 h 73"/>
                  <a:gd name="T12" fmla="*/ 3 w 52"/>
                  <a:gd name="T13" fmla="*/ 1 h 73"/>
                  <a:gd name="T14" fmla="*/ 3 w 52"/>
                  <a:gd name="T15" fmla="*/ 0 h 73"/>
                  <a:gd name="T16" fmla="*/ 3 w 52"/>
                  <a:gd name="T17" fmla="*/ 0 h 73"/>
                  <a:gd name="T18" fmla="*/ 2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1 h 73"/>
                  <a:gd name="T26" fmla="*/ 1 w 52"/>
                  <a:gd name="T27" fmla="*/ 2 h 73"/>
                  <a:gd name="T28" fmla="*/ 1 w 52"/>
                  <a:gd name="T29" fmla="*/ 3 h 73"/>
                  <a:gd name="T30" fmla="*/ 1 w 52"/>
                  <a:gd name="T31" fmla="*/ 3 h 73"/>
                  <a:gd name="T32" fmla="*/ 2 w 52"/>
                  <a:gd name="T33" fmla="*/ 4 h 73"/>
                  <a:gd name="T34" fmla="*/ 2 w 52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15" name="Freeform 188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 w 52"/>
                  <a:gd name="T1" fmla="*/ 4 h 73"/>
                  <a:gd name="T2" fmla="*/ 2 w 52"/>
                  <a:gd name="T3" fmla="*/ 4 h 73"/>
                  <a:gd name="T4" fmla="*/ 3 w 52"/>
                  <a:gd name="T5" fmla="*/ 4 h 73"/>
                  <a:gd name="T6" fmla="*/ 3 w 52"/>
                  <a:gd name="T7" fmla="*/ 3 h 73"/>
                  <a:gd name="T8" fmla="*/ 3 w 52"/>
                  <a:gd name="T9" fmla="*/ 3 h 73"/>
                  <a:gd name="T10" fmla="*/ 3 w 52"/>
                  <a:gd name="T11" fmla="*/ 2 h 73"/>
                  <a:gd name="T12" fmla="*/ 3 w 52"/>
                  <a:gd name="T13" fmla="*/ 1 h 73"/>
                  <a:gd name="T14" fmla="*/ 3 w 52"/>
                  <a:gd name="T15" fmla="*/ 0 h 73"/>
                  <a:gd name="T16" fmla="*/ 3 w 52"/>
                  <a:gd name="T17" fmla="*/ 0 h 73"/>
                  <a:gd name="T18" fmla="*/ 2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1 h 73"/>
                  <a:gd name="T26" fmla="*/ 1 w 52"/>
                  <a:gd name="T27" fmla="*/ 2 h 73"/>
                  <a:gd name="T28" fmla="*/ 1 w 52"/>
                  <a:gd name="T29" fmla="*/ 3 h 73"/>
                  <a:gd name="T30" fmla="*/ 1 w 52"/>
                  <a:gd name="T31" fmla="*/ 3 h 73"/>
                  <a:gd name="T32" fmla="*/ 2 w 52"/>
                  <a:gd name="T33" fmla="*/ 4 h 73"/>
                  <a:gd name="T34" fmla="*/ 2 w 52"/>
                  <a:gd name="T35" fmla="*/ 4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16" name="Freeform 189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4 w 72"/>
                  <a:gd name="T1" fmla="*/ 3 h 58"/>
                  <a:gd name="T2" fmla="*/ 4 w 72"/>
                  <a:gd name="T3" fmla="*/ 2 h 58"/>
                  <a:gd name="T4" fmla="*/ 4 w 72"/>
                  <a:gd name="T5" fmla="*/ 2 h 58"/>
                  <a:gd name="T6" fmla="*/ 4 w 72"/>
                  <a:gd name="T7" fmla="*/ 2 h 58"/>
                  <a:gd name="T8" fmla="*/ 3 w 72"/>
                  <a:gd name="T9" fmla="*/ 1 h 58"/>
                  <a:gd name="T10" fmla="*/ 3 w 72"/>
                  <a:gd name="T11" fmla="*/ 0 h 58"/>
                  <a:gd name="T12" fmla="*/ 2 w 72"/>
                  <a:gd name="T13" fmla="*/ 0 h 58"/>
                  <a:gd name="T14" fmla="*/ 1 w 72"/>
                  <a:gd name="T15" fmla="*/ 0 h 58"/>
                  <a:gd name="T16" fmla="*/ 1 w 72"/>
                  <a:gd name="T17" fmla="*/ 0 h 58"/>
                  <a:gd name="T18" fmla="*/ 0 w 72"/>
                  <a:gd name="T19" fmla="*/ 0 h 58"/>
                  <a:gd name="T20" fmla="*/ 0 w 72"/>
                  <a:gd name="T21" fmla="*/ 1 h 58"/>
                  <a:gd name="T22" fmla="*/ 0 w 72"/>
                  <a:gd name="T23" fmla="*/ 2 h 58"/>
                  <a:gd name="T24" fmla="*/ 0 w 72"/>
                  <a:gd name="T25" fmla="*/ 3 h 58"/>
                  <a:gd name="T26" fmla="*/ 1 w 72"/>
                  <a:gd name="T27" fmla="*/ 3 h 58"/>
                  <a:gd name="T28" fmla="*/ 2 w 72"/>
                  <a:gd name="T29" fmla="*/ 3 h 58"/>
                  <a:gd name="T30" fmla="*/ 3 w 72"/>
                  <a:gd name="T31" fmla="*/ 3 h 58"/>
                  <a:gd name="T32" fmla="*/ 3 w 72"/>
                  <a:gd name="T33" fmla="*/ 3 h 58"/>
                  <a:gd name="T34" fmla="*/ 4 w 72"/>
                  <a:gd name="T35" fmla="*/ 3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17" name="Freeform 190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4 w 72"/>
                  <a:gd name="T1" fmla="*/ 1 h 56"/>
                  <a:gd name="T2" fmla="*/ 4 w 72"/>
                  <a:gd name="T3" fmla="*/ 0 h 56"/>
                  <a:gd name="T4" fmla="*/ 3 w 72"/>
                  <a:gd name="T5" fmla="*/ 0 h 56"/>
                  <a:gd name="T6" fmla="*/ 3 w 72"/>
                  <a:gd name="T7" fmla="*/ 0 h 56"/>
                  <a:gd name="T8" fmla="*/ 2 w 72"/>
                  <a:gd name="T9" fmla="*/ 0 h 56"/>
                  <a:gd name="T10" fmla="*/ 1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2 h 56"/>
                  <a:gd name="T18" fmla="*/ 0 w 72"/>
                  <a:gd name="T19" fmla="*/ 3 h 56"/>
                  <a:gd name="T20" fmla="*/ 1 w 72"/>
                  <a:gd name="T21" fmla="*/ 4 h 56"/>
                  <a:gd name="T22" fmla="*/ 1 w 72"/>
                  <a:gd name="T23" fmla="*/ 4 h 56"/>
                  <a:gd name="T24" fmla="*/ 2 w 72"/>
                  <a:gd name="T25" fmla="*/ 4 h 56"/>
                  <a:gd name="T26" fmla="*/ 3 w 72"/>
                  <a:gd name="T27" fmla="*/ 3 h 56"/>
                  <a:gd name="T28" fmla="*/ 3 w 72"/>
                  <a:gd name="T29" fmla="*/ 3 h 56"/>
                  <a:gd name="T30" fmla="*/ 4 w 72"/>
                  <a:gd name="T31" fmla="*/ 2 h 56"/>
                  <a:gd name="T32" fmla="*/ 4 w 72"/>
                  <a:gd name="T33" fmla="*/ 1 h 56"/>
                  <a:gd name="T34" fmla="*/ 4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18" name="Freeform 191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2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1 h 72"/>
                  <a:gd name="T8" fmla="*/ 1 w 53"/>
                  <a:gd name="T9" fmla="*/ 2 h 72"/>
                  <a:gd name="T10" fmla="*/ 1 w 53"/>
                  <a:gd name="T11" fmla="*/ 3 h 72"/>
                  <a:gd name="T12" fmla="*/ 0 w 53"/>
                  <a:gd name="T13" fmla="*/ 4 h 72"/>
                  <a:gd name="T14" fmla="*/ 1 w 53"/>
                  <a:gd name="T15" fmla="*/ 4 h 72"/>
                  <a:gd name="T16" fmla="*/ 1 w 53"/>
                  <a:gd name="T17" fmla="*/ 5 h 72"/>
                  <a:gd name="T18" fmla="*/ 2 w 53"/>
                  <a:gd name="T19" fmla="*/ 5 h 72"/>
                  <a:gd name="T20" fmla="*/ 3 w 53"/>
                  <a:gd name="T21" fmla="*/ 5 h 72"/>
                  <a:gd name="T22" fmla="*/ 4 w 53"/>
                  <a:gd name="T23" fmla="*/ 4 h 72"/>
                  <a:gd name="T24" fmla="*/ 4 w 53"/>
                  <a:gd name="T25" fmla="*/ 4 h 72"/>
                  <a:gd name="T26" fmla="*/ 4 w 53"/>
                  <a:gd name="T27" fmla="*/ 3 h 72"/>
                  <a:gd name="T28" fmla="*/ 3 w 53"/>
                  <a:gd name="T29" fmla="*/ 2 h 72"/>
                  <a:gd name="T30" fmla="*/ 3 w 53"/>
                  <a:gd name="T31" fmla="*/ 1 h 72"/>
                  <a:gd name="T32" fmla="*/ 3 w 53"/>
                  <a:gd name="T33" fmla="*/ 1 h 72"/>
                  <a:gd name="T34" fmla="*/ 2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19" name="Freeform 192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2 h 57"/>
                  <a:gd name="T8" fmla="*/ 0 w 72"/>
                  <a:gd name="T9" fmla="*/ 3 h 57"/>
                  <a:gd name="T10" fmla="*/ 1 w 72"/>
                  <a:gd name="T11" fmla="*/ 3 h 57"/>
                  <a:gd name="T12" fmla="*/ 2 w 72"/>
                  <a:gd name="T13" fmla="*/ 4 h 57"/>
                  <a:gd name="T14" fmla="*/ 2 w 72"/>
                  <a:gd name="T15" fmla="*/ 4 h 57"/>
                  <a:gd name="T16" fmla="*/ 3 w 72"/>
                  <a:gd name="T17" fmla="*/ 4 h 57"/>
                  <a:gd name="T18" fmla="*/ 4 w 72"/>
                  <a:gd name="T19" fmla="*/ 3 h 57"/>
                  <a:gd name="T20" fmla="*/ 4 w 72"/>
                  <a:gd name="T21" fmla="*/ 2 h 57"/>
                  <a:gd name="T22" fmla="*/ 4 w 72"/>
                  <a:gd name="T23" fmla="*/ 1 h 57"/>
                  <a:gd name="T24" fmla="*/ 3 w 72"/>
                  <a:gd name="T25" fmla="*/ 1 h 57"/>
                  <a:gd name="T26" fmla="*/ 2 w 72"/>
                  <a:gd name="T27" fmla="*/ 1 h 57"/>
                  <a:gd name="T28" fmla="*/ 2 w 72"/>
                  <a:gd name="T29" fmla="*/ 0 h 57"/>
                  <a:gd name="T30" fmla="*/ 1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20" name="Freeform 193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3 h 58"/>
                  <a:gd name="T2" fmla="*/ 0 w 72"/>
                  <a:gd name="T3" fmla="*/ 4 h 58"/>
                  <a:gd name="T4" fmla="*/ 0 w 72"/>
                  <a:gd name="T5" fmla="*/ 4 h 58"/>
                  <a:gd name="T6" fmla="*/ 1 w 72"/>
                  <a:gd name="T7" fmla="*/ 4 h 58"/>
                  <a:gd name="T8" fmla="*/ 2 w 72"/>
                  <a:gd name="T9" fmla="*/ 4 h 58"/>
                  <a:gd name="T10" fmla="*/ 2 w 72"/>
                  <a:gd name="T11" fmla="*/ 4 h 58"/>
                  <a:gd name="T12" fmla="*/ 3 w 72"/>
                  <a:gd name="T13" fmla="*/ 4 h 58"/>
                  <a:gd name="T14" fmla="*/ 4 w 72"/>
                  <a:gd name="T15" fmla="*/ 3 h 58"/>
                  <a:gd name="T16" fmla="*/ 4 w 72"/>
                  <a:gd name="T17" fmla="*/ 2 h 58"/>
                  <a:gd name="T18" fmla="*/ 4 w 72"/>
                  <a:gd name="T19" fmla="*/ 1 h 58"/>
                  <a:gd name="T20" fmla="*/ 3 w 72"/>
                  <a:gd name="T21" fmla="*/ 1 h 58"/>
                  <a:gd name="T22" fmla="*/ 2 w 72"/>
                  <a:gd name="T23" fmla="*/ 0 h 58"/>
                  <a:gd name="T24" fmla="*/ 2 w 72"/>
                  <a:gd name="T25" fmla="*/ 1 h 58"/>
                  <a:gd name="T26" fmla="*/ 1 w 72"/>
                  <a:gd name="T27" fmla="*/ 1 h 58"/>
                  <a:gd name="T28" fmla="*/ 0 w 72"/>
                  <a:gd name="T29" fmla="*/ 2 h 58"/>
                  <a:gd name="T30" fmla="*/ 0 w 72"/>
                  <a:gd name="T31" fmla="*/ 3 h 58"/>
                  <a:gd name="T32" fmla="*/ 0 w 72"/>
                  <a:gd name="T33" fmla="*/ 3 h 58"/>
                  <a:gd name="T34" fmla="*/ 0 w 72"/>
                  <a:gd name="T35" fmla="*/ 3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21" name="Freeform 194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9 w 144"/>
                  <a:gd name="T1" fmla="*/ 0 h 167"/>
                  <a:gd name="T2" fmla="*/ 9 w 144"/>
                  <a:gd name="T3" fmla="*/ 2 h 167"/>
                  <a:gd name="T4" fmla="*/ 9 w 144"/>
                  <a:gd name="T5" fmla="*/ 4 h 167"/>
                  <a:gd name="T6" fmla="*/ 9 w 144"/>
                  <a:gd name="T7" fmla="*/ 6 h 167"/>
                  <a:gd name="T8" fmla="*/ 7 w 144"/>
                  <a:gd name="T9" fmla="*/ 7 h 167"/>
                  <a:gd name="T10" fmla="*/ 6 w 144"/>
                  <a:gd name="T11" fmla="*/ 9 h 167"/>
                  <a:gd name="T12" fmla="*/ 5 w 144"/>
                  <a:gd name="T13" fmla="*/ 10 h 167"/>
                  <a:gd name="T14" fmla="*/ 3 w 144"/>
                  <a:gd name="T15" fmla="*/ 11 h 167"/>
                  <a:gd name="T16" fmla="*/ 2 w 144"/>
                  <a:gd name="T17" fmla="*/ 11 h 167"/>
                  <a:gd name="T18" fmla="*/ 1 w 144"/>
                  <a:gd name="T19" fmla="*/ 11 h 167"/>
                  <a:gd name="T20" fmla="*/ 1 w 144"/>
                  <a:gd name="T21" fmla="*/ 10 h 167"/>
                  <a:gd name="T22" fmla="*/ 0 w 144"/>
                  <a:gd name="T23" fmla="*/ 9 h 167"/>
                  <a:gd name="T24" fmla="*/ 1 w 144"/>
                  <a:gd name="T25" fmla="*/ 8 h 167"/>
                  <a:gd name="T26" fmla="*/ 1 w 144"/>
                  <a:gd name="T27" fmla="*/ 7 h 167"/>
                  <a:gd name="T28" fmla="*/ 1 w 144"/>
                  <a:gd name="T29" fmla="*/ 6 h 167"/>
                  <a:gd name="T30" fmla="*/ 2 w 144"/>
                  <a:gd name="T31" fmla="*/ 6 h 167"/>
                  <a:gd name="T32" fmla="*/ 3 w 144"/>
                  <a:gd name="T33" fmla="*/ 6 h 167"/>
                  <a:gd name="T34" fmla="*/ 5 w 144"/>
                  <a:gd name="T35" fmla="*/ 5 h 167"/>
                  <a:gd name="T36" fmla="*/ 5 w 144"/>
                  <a:gd name="T37" fmla="*/ 5 h 167"/>
                  <a:gd name="T38" fmla="*/ 6 w 144"/>
                  <a:gd name="T39" fmla="*/ 4 h 167"/>
                  <a:gd name="T40" fmla="*/ 7 w 144"/>
                  <a:gd name="T41" fmla="*/ 3 h 167"/>
                  <a:gd name="T42" fmla="*/ 9 w 144"/>
                  <a:gd name="T43" fmla="*/ 2 h 167"/>
                  <a:gd name="T44" fmla="*/ 9 w 144"/>
                  <a:gd name="T45" fmla="*/ 1 h 167"/>
                  <a:gd name="T46" fmla="*/ 9 w 144"/>
                  <a:gd name="T47" fmla="*/ 1 h 167"/>
                  <a:gd name="T48" fmla="*/ 9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22" name="Freeform 195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3 w 204"/>
                  <a:gd name="T1" fmla="*/ 0 h 82"/>
                  <a:gd name="T2" fmla="*/ 13 w 204"/>
                  <a:gd name="T3" fmla="*/ 0 h 82"/>
                  <a:gd name="T4" fmla="*/ 12 w 204"/>
                  <a:gd name="T5" fmla="*/ 1 h 82"/>
                  <a:gd name="T6" fmla="*/ 11 w 204"/>
                  <a:gd name="T7" fmla="*/ 1 h 82"/>
                  <a:gd name="T8" fmla="*/ 11 w 204"/>
                  <a:gd name="T9" fmla="*/ 2 h 82"/>
                  <a:gd name="T10" fmla="*/ 10 w 204"/>
                  <a:gd name="T11" fmla="*/ 3 h 82"/>
                  <a:gd name="T12" fmla="*/ 9 w 204"/>
                  <a:gd name="T13" fmla="*/ 3 h 82"/>
                  <a:gd name="T14" fmla="*/ 7 w 204"/>
                  <a:gd name="T15" fmla="*/ 4 h 82"/>
                  <a:gd name="T16" fmla="*/ 7 w 204"/>
                  <a:gd name="T17" fmla="*/ 4 h 82"/>
                  <a:gd name="T18" fmla="*/ 6 w 204"/>
                  <a:gd name="T19" fmla="*/ 4 h 82"/>
                  <a:gd name="T20" fmla="*/ 6 w 204"/>
                  <a:gd name="T21" fmla="*/ 4 h 82"/>
                  <a:gd name="T22" fmla="*/ 5 w 204"/>
                  <a:gd name="T23" fmla="*/ 5 h 82"/>
                  <a:gd name="T24" fmla="*/ 3 w 204"/>
                  <a:gd name="T25" fmla="*/ 5 h 82"/>
                  <a:gd name="T26" fmla="*/ 3 w 204"/>
                  <a:gd name="T27" fmla="*/ 5 h 82"/>
                  <a:gd name="T28" fmla="*/ 3 w 204"/>
                  <a:gd name="T29" fmla="*/ 4 h 82"/>
                  <a:gd name="T30" fmla="*/ 2 w 204"/>
                  <a:gd name="T31" fmla="*/ 4 h 82"/>
                  <a:gd name="T32" fmla="*/ 1 w 204"/>
                  <a:gd name="T33" fmla="*/ 4 h 82"/>
                  <a:gd name="T34" fmla="*/ 1 w 204"/>
                  <a:gd name="T35" fmla="*/ 2 h 82"/>
                  <a:gd name="T36" fmla="*/ 0 w 204"/>
                  <a:gd name="T37" fmla="*/ 2 h 82"/>
                  <a:gd name="T38" fmla="*/ 1 w 204"/>
                  <a:gd name="T39" fmla="*/ 1 h 82"/>
                  <a:gd name="T40" fmla="*/ 2 w 204"/>
                  <a:gd name="T41" fmla="*/ 0 h 82"/>
                  <a:gd name="T42" fmla="*/ 3 w 204"/>
                  <a:gd name="T43" fmla="*/ 0 h 82"/>
                  <a:gd name="T44" fmla="*/ 3 w 204"/>
                  <a:gd name="T45" fmla="*/ 0 h 82"/>
                  <a:gd name="T46" fmla="*/ 5 w 204"/>
                  <a:gd name="T47" fmla="*/ 0 h 82"/>
                  <a:gd name="T48" fmla="*/ 6 w 204"/>
                  <a:gd name="T49" fmla="*/ 0 h 82"/>
                  <a:gd name="T50" fmla="*/ 6 w 204"/>
                  <a:gd name="T51" fmla="*/ 1 h 82"/>
                  <a:gd name="T52" fmla="*/ 7 w 204"/>
                  <a:gd name="T53" fmla="*/ 1 h 82"/>
                  <a:gd name="T54" fmla="*/ 9 w 204"/>
                  <a:gd name="T55" fmla="*/ 1 h 82"/>
                  <a:gd name="T56" fmla="*/ 10 w 204"/>
                  <a:gd name="T57" fmla="*/ 1 h 82"/>
                  <a:gd name="T58" fmla="*/ 12 w 204"/>
                  <a:gd name="T59" fmla="*/ 0 h 82"/>
                  <a:gd name="T60" fmla="*/ 12 w 204"/>
                  <a:gd name="T61" fmla="*/ 0 h 82"/>
                  <a:gd name="T62" fmla="*/ 13 w 204"/>
                  <a:gd name="T63" fmla="*/ 0 h 82"/>
                  <a:gd name="T64" fmla="*/ 13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23" name="Freeform 196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3 w 84"/>
                  <a:gd name="T3" fmla="*/ 2 h 208"/>
                  <a:gd name="T4" fmla="*/ 3 w 84"/>
                  <a:gd name="T5" fmla="*/ 3 h 208"/>
                  <a:gd name="T6" fmla="*/ 5 w 84"/>
                  <a:gd name="T7" fmla="*/ 5 h 208"/>
                  <a:gd name="T8" fmla="*/ 5 w 84"/>
                  <a:gd name="T9" fmla="*/ 7 h 208"/>
                  <a:gd name="T10" fmla="*/ 5 w 84"/>
                  <a:gd name="T11" fmla="*/ 8 h 208"/>
                  <a:gd name="T12" fmla="*/ 5 w 84"/>
                  <a:gd name="T13" fmla="*/ 10 h 208"/>
                  <a:gd name="T14" fmla="*/ 5 w 84"/>
                  <a:gd name="T15" fmla="*/ 12 h 208"/>
                  <a:gd name="T16" fmla="*/ 3 w 84"/>
                  <a:gd name="T17" fmla="*/ 13 h 208"/>
                  <a:gd name="T18" fmla="*/ 3 w 84"/>
                  <a:gd name="T19" fmla="*/ 13 h 208"/>
                  <a:gd name="T20" fmla="*/ 1 w 84"/>
                  <a:gd name="T21" fmla="*/ 13 h 208"/>
                  <a:gd name="T22" fmla="*/ 1 w 84"/>
                  <a:gd name="T23" fmla="*/ 13 h 208"/>
                  <a:gd name="T24" fmla="*/ 1 w 84"/>
                  <a:gd name="T25" fmla="*/ 12 h 208"/>
                  <a:gd name="T26" fmla="*/ 0 w 84"/>
                  <a:gd name="T27" fmla="*/ 11 h 208"/>
                  <a:gd name="T28" fmla="*/ 1 w 84"/>
                  <a:gd name="T29" fmla="*/ 10 h 208"/>
                  <a:gd name="T30" fmla="*/ 1 w 84"/>
                  <a:gd name="T31" fmla="*/ 9 h 208"/>
                  <a:gd name="T32" fmla="*/ 1 w 84"/>
                  <a:gd name="T33" fmla="*/ 7 h 208"/>
                  <a:gd name="T34" fmla="*/ 3 w 84"/>
                  <a:gd name="T35" fmla="*/ 6 h 208"/>
                  <a:gd name="T36" fmla="*/ 3 w 84"/>
                  <a:gd name="T37" fmla="*/ 3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24" name="Freeform 197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3 w 144"/>
                  <a:gd name="T5" fmla="*/ 1 h 170"/>
                  <a:gd name="T6" fmla="*/ 5 w 144"/>
                  <a:gd name="T7" fmla="*/ 2 h 170"/>
                  <a:gd name="T8" fmla="*/ 6 w 144"/>
                  <a:gd name="T9" fmla="*/ 3 h 170"/>
                  <a:gd name="T10" fmla="*/ 7 w 144"/>
                  <a:gd name="T11" fmla="*/ 4 h 170"/>
                  <a:gd name="T12" fmla="*/ 9 w 144"/>
                  <a:gd name="T13" fmla="*/ 5 h 170"/>
                  <a:gd name="T14" fmla="*/ 9 w 144"/>
                  <a:gd name="T15" fmla="*/ 7 h 170"/>
                  <a:gd name="T16" fmla="*/ 9 w 144"/>
                  <a:gd name="T17" fmla="*/ 8 h 170"/>
                  <a:gd name="T18" fmla="*/ 9 w 144"/>
                  <a:gd name="T19" fmla="*/ 9 h 170"/>
                  <a:gd name="T20" fmla="*/ 7 w 144"/>
                  <a:gd name="T21" fmla="*/ 10 h 170"/>
                  <a:gd name="T22" fmla="*/ 6 w 144"/>
                  <a:gd name="T23" fmla="*/ 10 h 170"/>
                  <a:gd name="T24" fmla="*/ 5 w 144"/>
                  <a:gd name="T25" fmla="*/ 10 h 170"/>
                  <a:gd name="T26" fmla="*/ 5 w 144"/>
                  <a:gd name="T27" fmla="*/ 9 h 170"/>
                  <a:gd name="T28" fmla="*/ 5 w 144"/>
                  <a:gd name="T29" fmla="*/ 8 h 170"/>
                  <a:gd name="T30" fmla="*/ 4 w 144"/>
                  <a:gd name="T31" fmla="*/ 7 h 170"/>
                  <a:gd name="T32" fmla="*/ 5 w 144"/>
                  <a:gd name="T33" fmla="*/ 6 h 170"/>
                  <a:gd name="T34" fmla="*/ 5 w 144"/>
                  <a:gd name="T35" fmla="*/ 5 h 170"/>
                  <a:gd name="T36" fmla="*/ 3 w 144"/>
                  <a:gd name="T37" fmla="*/ 3 h 170"/>
                  <a:gd name="T38" fmla="*/ 3 w 144"/>
                  <a:gd name="T39" fmla="*/ 2 h 170"/>
                  <a:gd name="T40" fmla="*/ 2 w 144"/>
                  <a:gd name="T41" fmla="*/ 1 h 170"/>
                  <a:gd name="T42" fmla="*/ 1 w 144"/>
                  <a:gd name="T43" fmla="*/ 1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25" name="Freeform 198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1 h 103"/>
                  <a:gd name="T2" fmla="*/ 0 w 199"/>
                  <a:gd name="T3" fmla="*/ 0 h 103"/>
                  <a:gd name="T4" fmla="*/ 1 w 199"/>
                  <a:gd name="T5" fmla="*/ 0 h 103"/>
                  <a:gd name="T6" fmla="*/ 2 w 199"/>
                  <a:gd name="T7" fmla="*/ 0 h 103"/>
                  <a:gd name="T8" fmla="*/ 3 w 199"/>
                  <a:gd name="T9" fmla="*/ 0 h 103"/>
                  <a:gd name="T10" fmla="*/ 4 w 199"/>
                  <a:gd name="T11" fmla="*/ 0 h 103"/>
                  <a:gd name="T12" fmla="*/ 5 w 199"/>
                  <a:gd name="T13" fmla="*/ 0 h 103"/>
                  <a:gd name="T14" fmla="*/ 6 w 199"/>
                  <a:gd name="T15" fmla="*/ 0 h 103"/>
                  <a:gd name="T16" fmla="*/ 7 w 199"/>
                  <a:gd name="T17" fmla="*/ 0 h 103"/>
                  <a:gd name="T18" fmla="*/ 8 w 199"/>
                  <a:gd name="T19" fmla="*/ 0 h 103"/>
                  <a:gd name="T20" fmla="*/ 8 w 199"/>
                  <a:gd name="T21" fmla="*/ 0 h 103"/>
                  <a:gd name="T22" fmla="*/ 9 w 199"/>
                  <a:gd name="T23" fmla="*/ 0 h 103"/>
                  <a:gd name="T24" fmla="*/ 10 w 199"/>
                  <a:gd name="T25" fmla="*/ 1 h 103"/>
                  <a:gd name="T26" fmla="*/ 10 w 199"/>
                  <a:gd name="T27" fmla="*/ 1 h 103"/>
                  <a:gd name="T28" fmla="*/ 11 w 199"/>
                  <a:gd name="T29" fmla="*/ 2 h 103"/>
                  <a:gd name="T30" fmla="*/ 11 w 199"/>
                  <a:gd name="T31" fmla="*/ 2 h 103"/>
                  <a:gd name="T32" fmla="*/ 12 w 199"/>
                  <a:gd name="T33" fmla="*/ 3 h 103"/>
                  <a:gd name="T34" fmla="*/ 12 w 199"/>
                  <a:gd name="T35" fmla="*/ 4 h 103"/>
                  <a:gd name="T36" fmla="*/ 12 w 199"/>
                  <a:gd name="T37" fmla="*/ 5 h 103"/>
                  <a:gd name="T38" fmla="*/ 11 w 199"/>
                  <a:gd name="T39" fmla="*/ 6 h 103"/>
                  <a:gd name="T40" fmla="*/ 10 w 199"/>
                  <a:gd name="T41" fmla="*/ 6 h 103"/>
                  <a:gd name="T42" fmla="*/ 9 w 199"/>
                  <a:gd name="T43" fmla="*/ 6 h 103"/>
                  <a:gd name="T44" fmla="*/ 8 w 199"/>
                  <a:gd name="T45" fmla="*/ 5 h 103"/>
                  <a:gd name="T46" fmla="*/ 7 w 199"/>
                  <a:gd name="T47" fmla="*/ 5 h 103"/>
                  <a:gd name="T48" fmla="*/ 6 w 199"/>
                  <a:gd name="T49" fmla="*/ 3 h 103"/>
                  <a:gd name="T50" fmla="*/ 6 w 199"/>
                  <a:gd name="T51" fmla="*/ 3 h 103"/>
                  <a:gd name="T52" fmla="*/ 5 w 199"/>
                  <a:gd name="T53" fmla="*/ 2 h 103"/>
                  <a:gd name="T54" fmla="*/ 4 w 199"/>
                  <a:gd name="T55" fmla="*/ 1 h 103"/>
                  <a:gd name="T56" fmla="*/ 2 w 199"/>
                  <a:gd name="T57" fmla="*/ 1 h 103"/>
                  <a:gd name="T58" fmla="*/ 1 w 199"/>
                  <a:gd name="T59" fmla="*/ 1 h 103"/>
                  <a:gd name="T60" fmla="*/ 0 w 199"/>
                  <a:gd name="T61" fmla="*/ 1 h 103"/>
                  <a:gd name="T62" fmla="*/ 0 w 199"/>
                  <a:gd name="T63" fmla="*/ 1 h 103"/>
                  <a:gd name="T64" fmla="*/ 0 w 199"/>
                  <a:gd name="T65" fmla="*/ 1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26" name="Freeform 199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5 w 107"/>
                  <a:gd name="T1" fmla="*/ 0 h 195"/>
                  <a:gd name="T2" fmla="*/ 6 w 107"/>
                  <a:gd name="T3" fmla="*/ 2 h 195"/>
                  <a:gd name="T4" fmla="*/ 6 w 107"/>
                  <a:gd name="T5" fmla="*/ 4 h 195"/>
                  <a:gd name="T6" fmla="*/ 6 w 107"/>
                  <a:gd name="T7" fmla="*/ 6 h 195"/>
                  <a:gd name="T8" fmla="*/ 6 w 107"/>
                  <a:gd name="T9" fmla="*/ 8 h 195"/>
                  <a:gd name="T10" fmla="*/ 6 w 107"/>
                  <a:gd name="T11" fmla="*/ 9 h 195"/>
                  <a:gd name="T12" fmla="*/ 5 w 107"/>
                  <a:gd name="T13" fmla="*/ 11 h 195"/>
                  <a:gd name="T14" fmla="*/ 4 w 107"/>
                  <a:gd name="T15" fmla="*/ 12 h 195"/>
                  <a:gd name="T16" fmla="*/ 2 w 107"/>
                  <a:gd name="T17" fmla="*/ 13 h 195"/>
                  <a:gd name="T18" fmla="*/ 1 w 107"/>
                  <a:gd name="T19" fmla="*/ 13 h 195"/>
                  <a:gd name="T20" fmla="*/ 0 w 107"/>
                  <a:gd name="T21" fmla="*/ 12 h 195"/>
                  <a:gd name="T22" fmla="*/ 0 w 107"/>
                  <a:gd name="T23" fmla="*/ 12 h 195"/>
                  <a:gd name="T24" fmla="*/ 0 w 107"/>
                  <a:gd name="T25" fmla="*/ 11 h 195"/>
                  <a:gd name="T26" fmla="*/ 0 w 107"/>
                  <a:gd name="T27" fmla="*/ 10 h 195"/>
                  <a:gd name="T28" fmla="*/ 0 w 107"/>
                  <a:gd name="T29" fmla="*/ 8 h 195"/>
                  <a:gd name="T30" fmla="*/ 1 w 107"/>
                  <a:gd name="T31" fmla="*/ 8 h 195"/>
                  <a:gd name="T32" fmla="*/ 2 w 107"/>
                  <a:gd name="T33" fmla="*/ 7 h 195"/>
                  <a:gd name="T34" fmla="*/ 3 w 107"/>
                  <a:gd name="T35" fmla="*/ 6 h 195"/>
                  <a:gd name="T36" fmla="*/ 4 w 107"/>
                  <a:gd name="T37" fmla="*/ 5 h 195"/>
                  <a:gd name="T38" fmla="*/ 4 w 107"/>
                  <a:gd name="T39" fmla="*/ 4 h 195"/>
                  <a:gd name="T40" fmla="*/ 5 w 107"/>
                  <a:gd name="T41" fmla="*/ 3 h 195"/>
                  <a:gd name="T42" fmla="*/ 5 w 107"/>
                  <a:gd name="T43" fmla="*/ 2 h 195"/>
                  <a:gd name="T44" fmla="*/ 5 w 107"/>
                  <a:gd name="T45" fmla="*/ 1 h 195"/>
                  <a:gd name="T46" fmla="*/ 5 w 107"/>
                  <a:gd name="T47" fmla="*/ 1 h 195"/>
                  <a:gd name="T48" fmla="*/ 5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27" name="Freeform 200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11 w 183"/>
                  <a:gd name="T1" fmla="*/ 0 h 126"/>
                  <a:gd name="T2" fmla="*/ 10 w 183"/>
                  <a:gd name="T3" fmla="*/ 2 h 126"/>
                  <a:gd name="T4" fmla="*/ 9 w 183"/>
                  <a:gd name="T5" fmla="*/ 4 h 126"/>
                  <a:gd name="T6" fmla="*/ 8 w 183"/>
                  <a:gd name="T7" fmla="*/ 5 h 126"/>
                  <a:gd name="T8" fmla="*/ 7 w 183"/>
                  <a:gd name="T9" fmla="*/ 6 h 126"/>
                  <a:gd name="T10" fmla="*/ 6 w 183"/>
                  <a:gd name="T11" fmla="*/ 7 h 126"/>
                  <a:gd name="T12" fmla="*/ 4 w 183"/>
                  <a:gd name="T13" fmla="*/ 8 h 126"/>
                  <a:gd name="T14" fmla="*/ 3 w 183"/>
                  <a:gd name="T15" fmla="*/ 8 h 126"/>
                  <a:gd name="T16" fmla="*/ 1 w 183"/>
                  <a:gd name="T17" fmla="*/ 8 h 126"/>
                  <a:gd name="T18" fmla="*/ 0 w 183"/>
                  <a:gd name="T19" fmla="*/ 7 h 126"/>
                  <a:gd name="T20" fmla="*/ 0 w 183"/>
                  <a:gd name="T21" fmla="*/ 6 h 126"/>
                  <a:gd name="T22" fmla="*/ 0 w 183"/>
                  <a:gd name="T23" fmla="*/ 6 h 126"/>
                  <a:gd name="T24" fmla="*/ 0 w 183"/>
                  <a:gd name="T25" fmla="*/ 5 h 126"/>
                  <a:gd name="T26" fmla="*/ 1 w 183"/>
                  <a:gd name="T27" fmla="*/ 4 h 126"/>
                  <a:gd name="T28" fmla="*/ 2 w 183"/>
                  <a:gd name="T29" fmla="*/ 4 h 126"/>
                  <a:gd name="T30" fmla="*/ 3 w 183"/>
                  <a:gd name="T31" fmla="*/ 3 h 126"/>
                  <a:gd name="T32" fmla="*/ 4 w 183"/>
                  <a:gd name="T33" fmla="*/ 4 h 126"/>
                  <a:gd name="T34" fmla="*/ 6 w 183"/>
                  <a:gd name="T35" fmla="*/ 4 h 126"/>
                  <a:gd name="T36" fmla="*/ 7 w 183"/>
                  <a:gd name="T37" fmla="*/ 3 h 126"/>
                  <a:gd name="T38" fmla="*/ 8 w 183"/>
                  <a:gd name="T39" fmla="*/ 3 h 126"/>
                  <a:gd name="T40" fmla="*/ 9 w 183"/>
                  <a:gd name="T41" fmla="*/ 2 h 126"/>
                  <a:gd name="T42" fmla="*/ 10 w 183"/>
                  <a:gd name="T43" fmla="*/ 2 h 126"/>
                  <a:gd name="T44" fmla="*/ 10 w 183"/>
                  <a:gd name="T45" fmla="*/ 1 h 126"/>
                  <a:gd name="T46" fmla="*/ 11 w 183"/>
                  <a:gd name="T47" fmla="*/ 1 h 126"/>
                  <a:gd name="T48" fmla="*/ 11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28" name="Freeform 201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2 w 102"/>
                  <a:gd name="T3" fmla="*/ 0 h 197"/>
                  <a:gd name="T4" fmla="*/ 3 w 102"/>
                  <a:gd name="T5" fmla="*/ 2 h 197"/>
                  <a:gd name="T6" fmla="*/ 5 w 102"/>
                  <a:gd name="T7" fmla="*/ 3 h 197"/>
                  <a:gd name="T8" fmla="*/ 6 w 102"/>
                  <a:gd name="T9" fmla="*/ 4 h 197"/>
                  <a:gd name="T10" fmla="*/ 6 w 102"/>
                  <a:gd name="T11" fmla="*/ 6 h 197"/>
                  <a:gd name="T12" fmla="*/ 7 w 102"/>
                  <a:gd name="T13" fmla="*/ 8 h 197"/>
                  <a:gd name="T14" fmla="*/ 7 w 102"/>
                  <a:gd name="T15" fmla="*/ 9 h 197"/>
                  <a:gd name="T16" fmla="*/ 6 w 102"/>
                  <a:gd name="T17" fmla="*/ 11 h 197"/>
                  <a:gd name="T18" fmla="*/ 5 w 102"/>
                  <a:gd name="T19" fmla="*/ 11 h 197"/>
                  <a:gd name="T20" fmla="*/ 5 w 102"/>
                  <a:gd name="T21" fmla="*/ 12 h 197"/>
                  <a:gd name="T22" fmla="*/ 4 w 102"/>
                  <a:gd name="T23" fmla="*/ 12 h 197"/>
                  <a:gd name="T24" fmla="*/ 3 w 102"/>
                  <a:gd name="T25" fmla="*/ 11 h 197"/>
                  <a:gd name="T26" fmla="*/ 2 w 102"/>
                  <a:gd name="T27" fmla="*/ 10 h 197"/>
                  <a:gd name="T28" fmla="*/ 2 w 102"/>
                  <a:gd name="T29" fmla="*/ 9 h 197"/>
                  <a:gd name="T30" fmla="*/ 2 w 102"/>
                  <a:gd name="T31" fmla="*/ 8 h 197"/>
                  <a:gd name="T32" fmla="*/ 2 w 102"/>
                  <a:gd name="T33" fmla="*/ 7 h 197"/>
                  <a:gd name="T34" fmla="*/ 3 w 102"/>
                  <a:gd name="T35" fmla="*/ 6 h 197"/>
                  <a:gd name="T36" fmla="*/ 3 w 102"/>
                  <a:gd name="T37" fmla="*/ 4 h 197"/>
                  <a:gd name="T38" fmla="*/ 2 w 102"/>
                  <a:gd name="T39" fmla="*/ 3 h 197"/>
                  <a:gd name="T40" fmla="*/ 2 w 102"/>
                  <a:gd name="T41" fmla="*/ 2 h 197"/>
                  <a:gd name="T42" fmla="*/ 1 w 102"/>
                  <a:gd name="T43" fmla="*/ 1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29" name="Freeform 202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3 w 180"/>
                  <a:gd name="T5" fmla="*/ 0 h 129"/>
                  <a:gd name="T6" fmla="*/ 6 w 180"/>
                  <a:gd name="T7" fmla="*/ 0 h 129"/>
                  <a:gd name="T8" fmla="*/ 7 w 180"/>
                  <a:gd name="T9" fmla="*/ 1 h 129"/>
                  <a:gd name="T10" fmla="*/ 9 w 180"/>
                  <a:gd name="T11" fmla="*/ 1 h 129"/>
                  <a:gd name="T12" fmla="*/ 10 w 180"/>
                  <a:gd name="T13" fmla="*/ 2 h 129"/>
                  <a:gd name="T14" fmla="*/ 11 w 180"/>
                  <a:gd name="T15" fmla="*/ 4 h 129"/>
                  <a:gd name="T16" fmla="*/ 11 w 180"/>
                  <a:gd name="T17" fmla="*/ 5 h 129"/>
                  <a:gd name="T18" fmla="*/ 11 w 180"/>
                  <a:gd name="T19" fmla="*/ 6 h 129"/>
                  <a:gd name="T20" fmla="*/ 11 w 180"/>
                  <a:gd name="T21" fmla="*/ 7 h 129"/>
                  <a:gd name="T22" fmla="*/ 10 w 180"/>
                  <a:gd name="T23" fmla="*/ 8 h 129"/>
                  <a:gd name="T24" fmla="*/ 9 w 180"/>
                  <a:gd name="T25" fmla="*/ 8 h 129"/>
                  <a:gd name="T26" fmla="*/ 7 w 180"/>
                  <a:gd name="T27" fmla="*/ 7 h 129"/>
                  <a:gd name="T28" fmla="*/ 6 w 180"/>
                  <a:gd name="T29" fmla="*/ 6 h 129"/>
                  <a:gd name="T30" fmla="*/ 6 w 180"/>
                  <a:gd name="T31" fmla="*/ 5 h 129"/>
                  <a:gd name="T32" fmla="*/ 6 w 180"/>
                  <a:gd name="T33" fmla="*/ 4 h 129"/>
                  <a:gd name="T34" fmla="*/ 6 w 180"/>
                  <a:gd name="T35" fmla="*/ 3 h 129"/>
                  <a:gd name="T36" fmla="*/ 5 w 180"/>
                  <a:gd name="T37" fmla="*/ 2 h 129"/>
                  <a:gd name="T38" fmla="*/ 3 w 180"/>
                  <a:gd name="T39" fmla="*/ 1 h 129"/>
                  <a:gd name="T40" fmla="*/ 3 w 180"/>
                  <a:gd name="T41" fmla="*/ 1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30" name="Freeform 203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3 h 85"/>
                  <a:gd name="T2" fmla="*/ 1 w 206"/>
                  <a:gd name="T3" fmla="*/ 2 h 85"/>
                  <a:gd name="T4" fmla="*/ 2 w 206"/>
                  <a:gd name="T5" fmla="*/ 2 h 85"/>
                  <a:gd name="T6" fmla="*/ 3 w 206"/>
                  <a:gd name="T7" fmla="*/ 1 h 85"/>
                  <a:gd name="T8" fmla="*/ 3 w 206"/>
                  <a:gd name="T9" fmla="*/ 1 h 85"/>
                  <a:gd name="T10" fmla="*/ 3 w 206"/>
                  <a:gd name="T11" fmla="*/ 1 h 85"/>
                  <a:gd name="T12" fmla="*/ 5 w 206"/>
                  <a:gd name="T13" fmla="*/ 0 h 85"/>
                  <a:gd name="T14" fmla="*/ 6 w 206"/>
                  <a:gd name="T15" fmla="*/ 0 h 85"/>
                  <a:gd name="T16" fmla="*/ 6 w 206"/>
                  <a:gd name="T17" fmla="*/ 0 h 85"/>
                  <a:gd name="T18" fmla="*/ 7 w 206"/>
                  <a:gd name="T19" fmla="*/ 0 h 85"/>
                  <a:gd name="T20" fmla="*/ 9 w 206"/>
                  <a:gd name="T21" fmla="*/ 0 h 85"/>
                  <a:gd name="T22" fmla="*/ 9 w 206"/>
                  <a:gd name="T23" fmla="*/ 0 h 85"/>
                  <a:gd name="T24" fmla="*/ 10 w 206"/>
                  <a:gd name="T25" fmla="*/ 0 h 85"/>
                  <a:gd name="T26" fmla="*/ 11 w 206"/>
                  <a:gd name="T27" fmla="*/ 0 h 85"/>
                  <a:gd name="T28" fmla="*/ 12 w 206"/>
                  <a:gd name="T29" fmla="*/ 0 h 85"/>
                  <a:gd name="T30" fmla="*/ 12 w 206"/>
                  <a:gd name="T31" fmla="*/ 1 h 85"/>
                  <a:gd name="T32" fmla="*/ 13 w 206"/>
                  <a:gd name="T33" fmla="*/ 1 h 85"/>
                  <a:gd name="T34" fmla="*/ 13 w 206"/>
                  <a:gd name="T35" fmla="*/ 2 h 85"/>
                  <a:gd name="T36" fmla="*/ 13 w 206"/>
                  <a:gd name="T37" fmla="*/ 3 h 85"/>
                  <a:gd name="T38" fmla="*/ 13 w 206"/>
                  <a:gd name="T39" fmla="*/ 4 h 85"/>
                  <a:gd name="T40" fmla="*/ 12 w 206"/>
                  <a:gd name="T41" fmla="*/ 5 h 85"/>
                  <a:gd name="T42" fmla="*/ 11 w 206"/>
                  <a:gd name="T43" fmla="*/ 5 h 85"/>
                  <a:gd name="T44" fmla="*/ 10 w 206"/>
                  <a:gd name="T45" fmla="*/ 5 h 85"/>
                  <a:gd name="T46" fmla="*/ 9 w 206"/>
                  <a:gd name="T47" fmla="*/ 4 h 85"/>
                  <a:gd name="T48" fmla="*/ 7 w 206"/>
                  <a:gd name="T49" fmla="*/ 3 h 85"/>
                  <a:gd name="T50" fmla="*/ 6 w 206"/>
                  <a:gd name="T51" fmla="*/ 3 h 85"/>
                  <a:gd name="T52" fmla="*/ 6 w 206"/>
                  <a:gd name="T53" fmla="*/ 2 h 85"/>
                  <a:gd name="T54" fmla="*/ 5 w 206"/>
                  <a:gd name="T55" fmla="*/ 2 h 85"/>
                  <a:gd name="T56" fmla="*/ 3 w 206"/>
                  <a:gd name="T57" fmla="*/ 2 h 85"/>
                  <a:gd name="T58" fmla="*/ 2 w 206"/>
                  <a:gd name="T59" fmla="*/ 3 h 85"/>
                  <a:gd name="T60" fmla="*/ 1 w 206"/>
                  <a:gd name="T61" fmla="*/ 3 h 85"/>
                  <a:gd name="T62" fmla="*/ 1 w 206"/>
                  <a:gd name="T63" fmla="*/ 3 h 85"/>
                  <a:gd name="T64" fmla="*/ 0 w 206"/>
                  <a:gd name="T65" fmla="*/ 3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31" name="Freeform 204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2 w 147"/>
                  <a:gd name="T3" fmla="*/ 0 h 95"/>
                  <a:gd name="T4" fmla="*/ 3 w 147"/>
                  <a:gd name="T5" fmla="*/ 0 h 95"/>
                  <a:gd name="T6" fmla="*/ 5 w 147"/>
                  <a:gd name="T7" fmla="*/ 0 h 95"/>
                  <a:gd name="T8" fmla="*/ 6 w 147"/>
                  <a:gd name="T9" fmla="*/ 0 h 95"/>
                  <a:gd name="T10" fmla="*/ 7 w 147"/>
                  <a:gd name="T11" fmla="*/ 1 h 95"/>
                  <a:gd name="T12" fmla="*/ 8 w 147"/>
                  <a:gd name="T13" fmla="*/ 1 h 95"/>
                  <a:gd name="T14" fmla="*/ 9 w 147"/>
                  <a:gd name="T15" fmla="*/ 2 h 95"/>
                  <a:gd name="T16" fmla="*/ 10 w 147"/>
                  <a:gd name="T17" fmla="*/ 3 h 95"/>
                  <a:gd name="T18" fmla="*/ 10 w 147"/>
                  <a:gd name="T19" fmla="*/ 4 h 95"/>
                  <a:gd name="T20" fmla="*/ 9 w 147"/>
                  <a:gd name="T21" fmla="*/ 5 h 95"/>
                  <a:gd name="T22" fmla="*/ 9 w 147"/>
                  <a:gd name="T23" fmla="*/ 5 h 95"/>
                  <a:gd name="T24" fmla="*/ 8 w 147"/>
                  <a:gd name="T25" fmla="*/ 5 h 95"/>
                  <a:gd name="T26" fmla="*/ 7 w 147"/>
                  <a:gd name="T27" fmla="*/ 5 h 95"/>
                  <a:gd name="T28" fmla="*/ 6 w 147"/>
                  <a:gd name="T29" fmla="*/ 5 h 95"/>
                  <a:gd name="T30" fmla="*/ 6 w 147"/>
                  <a:gd name="T31" fmla="*/ 4 h 95"/>
                  <a:gd name="T32" fmla="*/ 5 w 147"/>
                  <a:gd name="T33" fmla="*/ 3 h 95"/>
                  <a:gd name="T34" fmla="*/ 5 w 147"/>
                  <a:gd name="T35" fmla="*/ 2 h 95"/>
                  <a:gd name="T36" fmla="*/ 4 w 147"/>
                  <a:gd name="T37" fmla="*/ 2 h 95"/>
                  <a:gd name="T38" fmla="*/ 4 w 147"/>
                  <a:gd name="T39" fmla="*/ 1 h 95"/>
                  <a:gd name="T40" fmla="*/ 3 w 147"/>
                  <a:gd name="T41" fmla="*/ 1 h 95"/>
                  <a:gd name="T42" fmla="*/ 2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32" name="Freeform 205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1 w 87"/>
                  <a:gd name="T3" fmla="*/ 1 h 154"/>
                  <a:gd name="T4" fmla="*/ 2 w 87"/>
                  <a:gd name="T5" fmla="*/ 1 h 154"/>
                  <a:gd name="T6" fmla="*/ 3 w 87"/>
                  <a:gd name="T7" fmla="*/ 2 h 154"/>
                  <a:gd name="T8" fmla="*/ 4 w 87"/>
                  <a:gd name="T9" fmla="*/ 3 h 154"/>
                  <a:gd name="T10" fmla="*/ 5 w 87"/>
                  <a:gd name="T11" fmla="*/ 5 h 154"/>
                  <a:gd name="T12" fmla="*/ 5 w 87"/>
                  <a:gd name="T13" fmla="*/ 6 h 154"/>
                  <a:gd name="T14" fmla="*/ 5 w 87"/>
                  <a:gd name="T15" fmla="*/ 7 h 154"/>
                  <a:gd name="T16" fmla="*/ 5 w 87"/>
                  <a:gd name="T17" fmla="*/ 9 h 154"/>
                  <a:gd name="T18" fmla="*/ 4 w 87"/>
                  <a:gd name="T19" fmla="*/ 10 h 154"/>
                  <a:gd name="T20" fmla="*/ 3 w 87"/>
                  <a:gd name="T21" fmla="*/ 10 h 154"/>
                  <a:gd name="T22" fmla="*/ 3 w 87"/>
                  <a:gd name="T23" fmla="*/ 10 h 154"/>
                  <a:gd name="T24" fmla="*/ 2 w 87"/>
                  <a:gd name="T25" fmla="*/ 9 h 154"/>
                  <a:gd name="T26" fmla="*/ 1 w 87"/>
                  <a:gd name="T27" fmla="*/ 9 h 154"/>
                  <a:gd name="T28" fmla="*/ 1 w 87"/>
                  <a:gd name="T29" fmla="*/ 7 h 154"/>
                  <a:gd name="T30" fmla="*/ 1 w 87"/>
                  <a:gd name="T31" fmla="*/ 6 h 154"/>
                  <a:gd name="T32" fmla="*/ 1 w 87"/>
                  <a:gd name="T33" fmla="*/ 5 h 154"/>
                  <a:gd name="T34" fmla="*/ 2 w 87"/>
                  <a:gd name="T35" fmla="*/ 5 h 154"/>
                  <a:gd name="T36" fmla="*/ 1 w 87"/>
                  <a:gd name="T37" fmla="*/ 3 h 154"/>
                  <a:gd name="T38" fmla="*/ 1 w 87"/>
                  <a:gd name="T39" fmla="*/ 2 h 154"/>
                  <a:gd name="T40" fmla="*/ 1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33" name="Freeform 206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4 h 69"/>
                  <a:gd name="T2" fmla="*/ 1 w 161"/>
                  <a:gd name="T3" fmla="*/ 3 h 69"/>
                  <a:gd name="T4" fmla="*/ 2 w 161"/>
                  <a:gd name="T5" fmla="*/ 2 h 69"/>
                  <a:gd name="T6" fmla="*/ 4 w 161"/>
                  <a:gd name="T7" fmla="*/ 1 h 69"/>
                  <a:gd name="T8" fmla="*/ 5 w 161"/>
                  <a:gd name="T9" fmla="*/ 0 h 69"/>
                  <a:gd name="T10" fmla="*/ 6 w 161"/>
                  <a:gd name="T11" fmla="*/ 0 h 69"/>
                  <a:gd name="T12" fmla="*/ 7 w 161"/>
                  <a:gd name="T13" fmla="*/ 0 h 69"/>
                  <a:gd name="T14" fmla="*/ 9 w 161"/>
                  <a:gd name="T15" fmla="*/ 0 h 69"/>
                  <a:gd name="T16" fmla="*/ 10 w 161"/>
                  <a:gd name="T17" fmla="*/ 0 h 69"/>
                  <a:gd name="T18" fmla="*/ 10 w 161"/>
                  <a:gd name="T19" fmla="*/ 1 h 69"/>
                  <a:gd name="T20" fmla="*/ 11 w 161"/>
                  <a:gd name="T21" fmla="*/ 2 h 69"/>
                  <a:gd name="T22" fmla="*/ 10 w 161"/>
                  <a:gd name="T23" fmla="*/ 2 h 69"/>
                  <a:gd name="T24" fmla="*/ 10 w 161"/>
                  <a:gd name="T25" fmla="*/ 3 h 69"/>
                  <a:gd name="T26" fmla="*/ 9 w 161"/>
                  <a:gd name="T27" fmla="*/ 3 h 69"/>
                  <a:gd name="T28" fmla="*/ 8 w 161"/>
                  <a:gd name="T29" fmla="*/ 4 h 69"/>
                  <a:gd name="T30" fmla="*/ 7 w 161"/>
                  <a:gd name="T31" fmla="*/ 3 h 69"/>
                  <a:gd name="T32" fmla="*/ 6 w 161"/>
                  <a:gd name="T33" fmla="*/ 3 h 69"/>
                  <a:gd name="T34" fmla="*/ 5 w 161"/>
                  <a:gd name="T35" fmla="*/ 3 h 69"/>
                  <a:gd name="T36" fmla="*/ 4 w 161"/>
                  <a:gd name="T37" fmla="*/ 2 h 69"/>
                  <a:gd name="T38" fmla="*/ 3 w 161"/>
                  <a:gd name="T39" fmla="*/ 3 h 69"/>
                  <a:gd name="T40" fmla="*/ 3 w 161"/>
                  <a:gd name="T41" fmla="*/ 3 h 69"/>
                  <a:gd name="T42" fmla="*/ 2 w 161"/>
                  <a:gd name="T43" fmla="*/ 3 h 69"/>
                  <a:gd name="T44" fmla="*/ 1 w 161"/>
                  <a:gd name="T45" fmla="*/ 4 h 69"/>
                  <a:gd name="T46" fmla="*/ 1 w 161"/>
                  <a:gd name="T47" fmla="*/ 4 h 69"/>
                  <a:gd name="T48" fmla="*/ 0 w 161"/>
                  <a:gd name="T49" fmla="*/ 4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34" name="Freeform 207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8 h 133"/>
                  <a:gd name="T2" fmla="*/ 1 w 114"/>
                  <a:gd name="T3" fmla="*/ 6 h 133"/>
                  <a:gd name="T4" fmla="*/ 1 w 114"/>
                  <a:gd name="T5" fmla="*/ 5 h 133"/>
                  <a:gd name="T6" fmla="*/ 1 w 114"/>
                  <a:gd name="T7" fmla="*/ 4 h 133"/>
                  <a:gd name="T8" fmla="*/ 2 w 114"/>
                  <a:gd name="T9" fmla="*/ 2 h 133"/>
                  <a:gd name="T10" fmla="*/ 3 w 114"/>
                  <a:gd name="T11" fmla="*/ 1 h 133"/>
                  <a:gd name="T12" fmla="*/ 4 w 114"/>
                  <a:gd name="T13" fmla="*/ 0 h 133"/>
                  <a:gd name="T14" fmla="*/ 5 w 114"/>
                  <a:gd name="T15" fmla="*/ 0 h 133"/>
                  <a:gd name="T16" fmla="*/ 6 w 114"/>
                  <a:gd name="T17" fmla="*/ 0 h 133"/>
                  <a:gd name="T18" fmla="*/ 7 w 114"/>
                  <a:gd name="T19" fmla="*/ 0 h 133"/>
                  <a:gd name="T20" fmla="*/ 7 w 114"/>
                  <a:gd name="T21" fmla="*/ 0 h 133"/>
                  <a:gd name="T22" fmla="*/ 7 w 114"/>
                  <a:gd name="T23" fmla="*/ 1 h 133"/>
                  <a:gd name="T24" fmla="*/ 7 w 114"/>
                  <a:gd name="T25" fmla="*/ 2 h 133"/>
                  <a:gd name="T26" fmla="*/ 7 w 114"/>
                  <a:gd name="T27" fmla="*/ 2 h 133"/>
                  <a:gd name="T28" fmla="*/ 6 w 114"/>
                  <a:gd name="T29" fmla="*/ 3 h 133"/>
                  <a:gd name="T30" fmla="*/ 6 w 114"/>
                  <a:gd name="T31" fmla="*/ 4 h 133"/>
                  <a:gd name="T32" fmla="*/ 4 w 114"/>
                  <a:gd name="T33" fmla="*/ 4 h 133"/>
                  <a:gd name="T34" fmla="*/ 4 w 114"/>
                  <a:gd name="T35" fmla="*/ 4 h 133"/>
                  <a:gd name="T36" fmla="*/ 3 w 114"/>
                  <a:gd name="T37" fmla="*/ 4 h 133"/>
                  <a:gd name="T38" fmla="*/ 2 w 114"/>
                  <a:gd name="T39" fmla="*/ 5 h 133"/>
                  <a:gd name="T40" fmla="*/ 2 w 114"/>
                  <a:gd name="T41" fmla="*/ 6 h 133"/>
                  <a:gd name="T42" fmla="*/ 1 w 114"/>
                  <a:gd name="T43" fmla="*/ 7 h 133"/>
                  <a:gd name="T44" fmla="*/ 1 w 114"/>
                  <a:gd name="T45" fmla="*/ 7 h 133"/>
                  <a:gd name="T46" fmla="*/ 1 w 114"/>
                  <a:gd name="T47" fmla="*/ 8 h 133"/>
                  <a:gd name="T48" fmla="*/ 0 w 114"/>
                  <a:gd name="T49" fmla="*/ 8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35" name="Freeform 208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1 h 163"/>
                  <a:gd name="T2" fmla="*/ 1 w 70"/>
                  <a:gd name="T3" fmla="*/ 10 h 163"/>
                  <a:gd name="T4" fmla="*/ 1 w 70"/>
                  <a:gd name="T5" fmla="*/ 8 h 163"/>
                  <a:gd name="T6" fmla="*/ 1 w 70"/>
                  <a:gd name="T7" fmla="*/ 7 h 163"/>
                  <a:gd name="T8" fmla="*/ 0 w 70"/>
                  <a:gd name="T9" fmla="*/ 5 h 163"/>
                  <a:gd name="T10" fmla="*/ 0 w 70"/>
                  <a:gd name="T11" fmla="*/ 4 h 163"/>
                  <a:gd name="T12" fmla="*/ 1 w 70"/>
                  <a:gd name="T13" fmla="*/ 3 h 163"/>
                  <a:gd name="T14" fmla="*/ 1 w 70"/>
                  <a:gd name="T15" fmla="*/ 2 h 163"/>
                  <a:gd name="T16" fmla="*/ 1 w 70"/>
                  <a:gd name="T17" fmla="*/ 1 h 163"/>
                  <a:gd name="T18" fmla="*/ 2 w 70"/>
                  <a:gd name="T19" fmla="*/ 0 h 163"/>
                  <a:gd name="T20" fmla="*/ 3 w 70"/>
                  <a:gd name="T21" fmla="*/ 1 h 163"/>
                  <a:gd name="T22" fmla="*/ 4 w 70"/>
                  <a:gd name="T23" fmla="*/ 1 h 163"/>
                  <a:gd name="T24" fmla="*/ 4 w 70"/>
                  <a:gd name="T25" fmla="*/ 2 h 163"/>
                  <a:gd name="T26" fmla="*/ 4 w 70"/>
                  <a:gd name="T27" fmla="*/ 3 h 163"/>
                  <a:gd name="T28" fmla="*/ 4 w 70"/>
                  <a:gd name="T29" fmla="*/ 3 h 163"/>
                  <a:gd name="T30" fmla="*/ 3 w 70"/>
                  <a:gd name="T31" fmla="*/ 4 h 163"/>
                  <a:gd name="T32" fmla="*/ 3 w 70"/>
                  <a:gd name="T33" fmla="*/ 5 h 163"/>
                  <a:gd name="T34" fmla="*/ 2 w 70"/>
                  <a:gd name="T35" fmla="*/ 7 h 163"/>
                  <a:gd name="T36" fmla="*/ 1 w 70"/>
                  <a:gd name="T37" fmla="*/ 8 h 163"/>
                  <a:gd name="T38" fmla="*/ 1 w 70"/>
                  <a:gd name="T39" fmla="*/ 10 h 163"/>
                  <a:gd name="T40" fmla="*/ 1 w 70"/>
                  <a:gd name="T41" fmla="*/ 1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36" name="Freeform 209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1 w 361"/>
                  <a:gd name="T9" fmla="*/ 1 h 348"/>
                  <a:gd name="T10" fmla="*/ 2 w 361"/>
                  <a:gd name="T11" fmla="*/ 1 h 348"/>
                  <a:gd name="T12" fmla="*/ 4 w 361"/>
                  <a:gd name="T13" fmla="*/ 1 h 348"/>
                  <a:gd name="T14" fmla="*/ 6 w 361"/>
                  <a:gd name="T15" fmla="*/ 1 h 348"/>
                  <a:gd name="T16" fmla="*/ 8 w 361"/>
                  <a:gd name="T17" fmla="*/ 3 h 348"/>
                  <a:gd name="T18" fmla="*/ 10 w 361"/>
                  <a:gd name="T19" fmla="*/ 3 h 348"/>
                  <a:gd name="T20" fmla="*/ 12 w 361"/>
                  <a:gd name="T21" fmla="*/ 5 h 348"/>
                  <a:gd name="T22" fmla="*/ 14 w 361"/>
                  <a:gd name="T23" fmla="*/ 6 h 348"/>
                  <a:gd name="T24" fmla="*/ 16 w 361"/>
                  <a:gd name="T25" fmla="*/ 7 h 348"/>
                  <a:gd name="T26" fmla="*/ 18 w 361"/>
                  <a:gd name="T27" fmla="*/ 10 h 348"/>
                  <a:gd name="T28" fmla="*/ 19 w 361"/>
                  <a:gd name="T29" fmla="*/ 11 h 348"/>
                  <a:gd name="T30" fmla="*/ 21 w 361"/>
                  <a:gd name="T31" fmla="*/ 13 h 348"/>
                  <a:gd name="T32" fmla="*/ 22 w 361"/>
                  <a:gd name="T33" fmla="*/ 15 h 348"/>
                  <a:gd name="T34" fmla="*/ 22 w 361"/>
                  <a:gd name="T35" fmla="*/ 17 h 348"/>
                  <a:gd name="T36" fmla="*/ 22 w 361"/>
                  <a:gd name="T37" fmla="*/ 18 h 348"/>
                  <a:gd name="T38" fmla="*/ 22 w 361"/>
                  <a:gd name="T39" fmla="*/ 19 h 348"/>
                  <a:gd name="T40" fmla="*/ 21 w 361"/>
                  <a:gd name="T41" fmla="*/ 20 h 348"/>
                  <a:gd name="T42" fmla="*/ 21 w 361"/>
                  <a:gd name="T43" fmla="*/ 21 h 348"/>
                  <a:gd name="T44" fmla="*/ 20 w 361"/>
                  <a:gd name="T45" fmla="*/ 22 h 348"/>
                  <a:gd name="T46" fmla="*/ 20 w 361"/>
                  <a:gd name="T47" fmla="*/ 22 h 348"/>
                  <a:gd name="T48" fmla="*/ 20 w 361"/>
                  <a:gd name="T49" fmla="*/ 22 h 348"/>
                  <a:gd name="T50" fmla="*/ 20 w 361"/>
                  <a:gd name="T51" fmla="*/ 22 h 348"/>
                  <a:gd name="T52" fmla="*/ 20 w 361"/>
                  <a:gd name="T53" fmla="*/ 22 h 348"/>
                  <a:gd name="T54" fmla="*/ 20 w 361"/>
                  <a:gd name="T55" fmla="*/ 21 h 348"/>
                  <a:gd name="T56" fmla="*/ 21 w 361"/>
                  <a:gd name="T57" fmla="*/ 20 h 348"/>
                  <a:gd name="T58" fmla="*/ 21 w 361"/>
                  <a:gd name="T59" fmla="*/ 20 h 348"/>
                  <a:gd name="T60" fmla="*/ 21 w 361"/>
                  <a:gd name="T61" fmla="*/ 18 h 348"/>
                  <a:gd name="T62" fmla="*/ 21 w 361"/>
                  <a:gd name="T63" fmla="*/ 17 h 348"/>
                  <a:gd name="T64" fmla="*/ 21 w 361"/>
                  <a:gd name="T65" fmla="*/ 15 h 348"/>
                  <a:gd name="T66" fmla="*/ 20 w 361"/>
                  <a:gd name="T67" fmla="*/ 13 h 348"/>
                  <a:gd name="T68" fmla="*/ 19 w 361"/>
                  <a:gd name="T69" fmla="*/ 12 h 348"/>
                  <a:gd name="T70" fmla="*/ 17 w 361"/>
                  <a:gd name="T71" fmla="*/ 11 h 348"/>
                  <a:gd name="T72" fmla="*/ 15 w 361"/>
                  <a:gd name="T73" fmla="*/ 9 h 348"/>
                  <a:gd name="T74" fmla="*/ 12 w 361"/>
                  <a:gd name="T75" fmla="*/ 6 h 348"/>
                  <a:gd name="T76" fmla="*/ 9 w 361"/>
                  <a:gd name="T77" fmla="*/ 5 h 348"/>
                  <a:gd name="T78" fmla="*/ 5 w 361"/>
                  <a:gd name="T79" fmla="*/ 3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37" name="Freeform 210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2 w 126"/>
                  <a:gd name="T1" fmla="*/ 0 h 343"/>
                  <a:gd name="T2" fmla="*/ 1 w 126"/>
                  <a:gd name="T3" fmla="*/ 1 h 343"/>
                  <a:gd name="T4" fmla="*/ 1 w 126"/>
                  <a:gd name="T5" fmla="*/ 4 h 343"/>
                  <a:gd name="T6" fmla="*/ 0 w 126"/>
                  <a:gd name="T7" fmla="*/ 7 h 343"/>
                  <a:gd name="T8" fmla="*/ 1 w 126"/>
                  <a:gd name="T9" fmla="*/ 10 h 343"/>
                  <a:gd name="T10" fmla="*/ 2 w 126"/>
                  <a:gd name="T11" fmla="*/ 14 h 343"/>
                  <a:gd name="T12" fmla="*/ 3 w 126"/>
                  <a:gd name="T13" fmla="*/ 17 h 343"/>
                  <a:gd name="T14" fmla="*/ 5 w 126"/>
                  <a:gd name="T15" fmla="*/ 19 h 343"/>
                  <a:gd name="T16" fmla="*/ 8 w 126"/>
                  <a:gd name="T17" fmla="*/ 21 h 343"/>
                  <a:gd name="T18" fmla="*/ 8 w 126"/>
                  <a:gd name="T19" fmla="*/ 21 h 343"/>
                  <a:gd name="T20" fmla="*/ 8 w 126"/>
                  <a:gd name="T21" fmla="*/ 20 h 343"/>
                  <a:gd name="T22" fmla="*/ 7 w 126"/>
                  <a:gd name="T23" fmla="*/ 20 h 343"/>
                  <a:gd name="T24" fmla="*/ 6 w 126"/>
                  <a:gd name="T25" fmla="*/ 19 h 343"/>
                  <a:gd name="T26" fmla="*/ 5 w 126"/>
                  <a:gd name="T27" fmla="*/ 18 h 343"/>
                  <a:gd name="T28" fmla="*/ 4 w 126"/>
                  <a:gd name="T29" fmla="*/ 16 h 343"/>
                  <a:gd name="T30" fmla="*/ 3 w 126"/>
                  <a:gd name="T31" fmla="*/ 15 h 343"/>
                  <a:gd name="T32" fmla="*/ 2 w 126"/>
                  <a:gd name="T33" fmla="*/ 13 h 343"/>
                  <a:gd name="T34" fmla="*/ 2 w 126"/>
                  <a:gd name="T35" fmla="*/ 11 h 343"/>
                  <a:gd name="T36" fmla="*/ 1 w 126"/>
                  <a:gd name="T37" fmla="*/ 9 h 343"/>
                  <a:gd name="T38" fmla="*/ 1 w 126"/>
                  <a:gd name="T39" fmla="*/ 6 h 343"/>
                  <a:gd name="T40" fmla="*/ 1 w 126"/>
                  <a:gd name="T41" fmla="*/ 4 h 343"/>
                  <a:gd name="T42" fmla="*/ 2 w 126"/>
                  <a:gd name="T43" fmla="*/ 2 h 343"/>
                  <a:gd name="T44" fmla="*/ 2 w 126"/>
                  <a:gd name="T45" fmla="*/ 1 h 343"/>
                  <a:gd name="T46" fmla="*/ 2 w 126"/>
                  <a:gd name="T47" fmla="*/ 0 h 343"/>
                  <a:gd name="T48" fmla="*/ 2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38" name="Freeform 211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20 w 332"/>
                  <a:gd name="T1" fmla="*/ 10 h 160"/>
                  <a:gd name="T2" fmla="*/ 20 w 332"/>
                  <a:gd name="T3" fmla="*/ 10 h 160"/>
                  <a:gd name="T4" fmla="*/ 19 w 332"/>
                  <a:gd name="T5" fmla="*/ 9 h 160"/>
                  <a:gd name="T6" fmla="*/ 19 w 332"/>
                  <a:gd name="T7" fmla="*/ 7 h 160"/>
                  <a:gd name="T8" fmla="*/ 18 w 332"/>
                  <a:gd name="T9" fmla="*/ 6 h 160"/>
                  <a:gd name="T10" fmla="*/ 17 w 332"/>
                  <a:gd name="T11" fmla="*/ 5 h 160"/>
                  <a:gd name="T12" fmla="*/ 15 w 332"/>
                  <a:gd name="T13" fmla="*/ 3 h 160"/>
                  <a:gd name="T14" fmla="*/ 14 w 332"/>
                  <a:gd name="T15" fmla="*/ 3 h 160"/>
                  <a:gd name="T16" fmla="*/ 12 w 332"/>
                  <a:gd name="T17" fmla="*/ 3 h 160"/>
                  <a:gd name="T18" fmla="*/ 11 w 332"/>
                  <a:gd name="T19" fmla="*/ 1 h 160"/>
                  <a:gd name="T20" fmla="*/ 9 w 332"/>
                  <a:gd name="T21" fmla="*/ 1 h 160"/>
                  <a:gd name="T22" fmla="*/ 8 w 332"/>
                  <a:gd name="T23" fmla="*/ 1 h 160"/>
                  <a:gd name="T24" fmla="*/ 6 w 332"/>
                  <a:gd name="T25" fmla="*/ 0 h 160"/>
                  <a:gd name="T26" fmla="*/ 4 w 332"/>
                  <a:gd name="T27" fmla="*/ 0 h 160"/>
                  <a:gd name="T28" fmla="*/ 3 w 332"/>
                  <a:gd name="T29" fmla="*/ 1 h 160"/>
                  <a:gd name="T30" fmla="*/ 1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2 w 332"/>
                  <a:gd name="T39" fmla="*/ 1 h 160"/>
                  <a:gd name="T40" fmla="*/ 3 w 332"/>
                  <a:gd name="T41" fmla="*/ 1 h 160"/>
                  <a:gd name="T42" fmla="*/ 4 w 332"/>
                  <a:gd name="T43" fmla="*/ 1 h 160"/>
                  <a:gd name="T44" fmla="*/ 6 w 332"/>
                  <a:gd name="T45" fmla="*/ 1 h 160"/>
                  <a:gd name="T46" fmla="*/ 8 w 332"/>
                  <a:gd name="T47" fmla="*/ 1 h 160"/>
                  <a:gd name="T48" fmla="*/ 9 w 332"/>
                  <a:gd name="T49" fmla="*/ 1 h 160"/>
                  <a:gd name="T50" fmla="*/ 12 w 332"/>
                  <a:gd name="T51" fmla="*/ 3 h 160"/>
                  <a:gd name="T52" fmla="*/ 14 w 332"/>
                  <a:gd name="T53" fmla="*/ 3 h 160"/>
                  <a:gd name="T54" fmla="*/ 15 w 332"/>
                  <a:gd name="T55" fmla="*/ 5 h 160"/>
                  <a:gd name="T56" fmla="*/ 17 w 332"/>
                  <a:gd name="T57" fmla="*/ 6 h 160"/>
                  <a:gd name="T58" fmla="*/ 18 w 332"/>
                  <a:gd name="T59" fmla="*/ 7 h 160"/>
                  <a:gd name="T60" fmla="*/ 19 w 332"/>
                  <a:gd name="T61" fmla="*/ 9 h 160"/>
                  <a:gd name="T62" fmla="*/ 20 w 332"/>
                  <a:gd name="T63" fmla="*/ 10 h 160"/>
                  <a:gd name="T64" fmla="*/ 20 w 332"/>
                  <a:gd name="T65" fmla="*/ 1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39" name="Freeform 212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20 w 373"/>
                  <a:gd name="T1" fmla="*/ 84 h 1340"/>
                  <a:gd name="T2" fmla="*/ 15 w 373"/>
                  <a:gd name="T3" fmla="*/ 83 h 1340"/>
                  <a:gd name="T4" fmla="*/ 10 w 373"/>
                  <a:gd name="T5" fmla="*/ 82 h 1340"/>
                  <a:gd name="T6" fmla="*/ 6 w 373"/>
                  <a:gd name="T7" fmla="*/ 80 h 1340"/>
                  <a:gd name="T8" fmla="*/ 3 w 373"/>
                  <a:gd name="T9" fmla="*/ 76 h 1340"/>
                  <a:gd name="T10" fmla="*/ 2 w 373"/>
                  <a:gd name="T11" fmla="*/ 71 h 1340"/>
                  <a:gd name="T12" fmla="*/ 4 w 373"/>
                  <a:gd name="T13" fmla="*/ 63 h 1340"/>
                  <a:gd name="T14" fmla="*/ 8 w 373"/>
                  <a:gd name="T15" fmla="*/ 54 h 1340"/>
                  <a:gd name="T16" fmla="*/ 15 w 373"/>
                  <a:gd name="T17" fmla="*/ 43 h 1340"/>
                  <a:gd name="T18" fmla="*/ 19 w 373"/>
                  <a:gd name="T19" fmla="*/ 35 h 1340"/>
                  <a:gd name="T20" fmla="*/ 22 w 373"/>
                  <a:gd name="T21" fmla="*/ 26 h 1340"/>
                  <a:gd name="T22" fmla="*/ 23 w 373"/>
                  <a:gd name="T23" fmla="*/ 20 h 1340"/>
                  <a:gd name="T24" fmla="*/ 22 w 373"/>
                  <a:gd name="T25" fmla="*/ 13 h 1340"/>
                  <a:gd name="T26" fmla="*/ 20 w 373"/>
                  <a:gd name="T27" fmla="*/ 9 h 1340"/>
                  <a:gd name="T28" fmla="*/ 17 w 373"/>
                  <a:gd name="T29" fmla="*/ 5 h 1340"/>
                  <a:gd name="T30" fmla="*/ 13 w 373"/>
                  <a:gd name="T31" fmla="*/ 1 h 1340"/>
                  <a:gd name="T32" fmla="*/ 10 w 373"/>
                  <a:gd name="T33" fmla="*/ 1 h 1340"/>
                  <a:gd name="T34" fmla="*/ 7 w 373"/>
                  <a:gd name="T35" fmla="*/ 1 h 1340"/>
                  <a:gd name="T36" fmla="*/ 5 w 373"/>
                  <a:gd name="T37" fmla="*/ 1 h 1340"/>
                  <a:gd name="T38" fmla="*/ 3 w 373"/>
                  <a:gd name="T39" fmla="*/ 3 h 1340"/>
                  <a:gd name="T40" fmla="*/ 2 w 373"/>
                  <a:gd name="T41" fmla="*/ 3 h 1340"/>
                  <a:gd name="T42" fmla="*/ 1 w 373"/>
                  <a:gd name="T43" fmla="*/ 5 h 1340"/>
                  <a:gd name="T44" fmla="*/ 0 w 373"/>
                  <a:gd name="T45" fmla="*/ 6 h 1340"/>
                  <a:gd name="T46" fmla="*/ 0 w 373"/>
                  <a:gd name="T47" fmla="*/ 7 h 1340"/>
                  <a:gd name="T48" fmla="*/ 0 w 373"/>
                  <a:gd name="T49" fmla="*/ 7 h 1340"/>
                  <a:gd name="T50" fmla="*/ 0 w 373"/>
                  <a:gd name="T51" fmla="*/ 6 h 1340"/>
                  <a:gd name="T52" fmla="*/ 1 w 373"/>
                  <a:gd name="T53" fmla="*/ 5 h 1340"/>
                  <a:gd name="T54" fmla="*/ 2 w 373"/>
                  <a:gd name="T55" fmla="*/ 5 h 1340"/>
                  <a:gd name="T56" fmla="*/ 4 w 373"/>
                  <a:gd name="T57" fmla="*/ 3 h 1340"/>
                  <a:gd name="T58" fmla="*/ 6 w 373"/>
                  <a:gd name="T59" fmla="*/ 3 h 1340"/>
                  <a:gd name="T60" fmla="*/ 8 w 373"/>
                  <a:gd name="T61" fmla="*/ 1 h 1340"/>
                  <a:gd name="T62" fmla="*/ 10 w 373"/>
                  <a:gd name="T63" fmla="*/ 1 h 1340"/>
                  <a:gd name="T64" fmla="*/ 13 w 373"/>
                  <a:gd name="T65" fmla="*/ 3 h 1340"/>
                  <a:gd name="T66" fmla="*/ 15 w 373"/>
                  <a:gd name="T67" fmla="*/ 5 h 1340"/>
                  <a:gd name="T68" fmla="*/ 18 w 373"/>
                  <a:gd name="T69" fmla="*/ 7 h 1340"/>
                  <a:gd name="T70" fmla="*/ 20 w 373"/>
                  <a:gd name="T71" fmla="*/ 10 h 1340"/>
                  <a:gd name="T72" fmla="*/ 21 w 373"/>
                  <a:gd name="T73" fmla="*/ 14 h 1340"/>
                  <a:gd name="T74" fmla="*/ 22 w 373"/>
                  <a:gd name="T75" fmla="*/ 20 h 1340"/>
                  <a:gd name="T76" fmla="*/ 22 w 373"/>
                  <a:gd name="T77" fmla="*/ 25 h 1340"/>
                  <a:gd name="T78" fmla="*/ 20 w 373"/>
                  <a:gd name="T79" fmla="*/ 31 h 1340"/>
                  <a:gd name="T80" fmla="*/ 16 w 373"/>
                  <a:gd name="T81" fmla="*/ 39 h 1340"/>
                  <a:gd name="T82" fmla="*/ 12 w 373"/>
                  <a:gd name="T83" fmla="*/ 44 h 1340"/>
                  <a:gd name="T84" fmla="*/ 9 w 373"/>
                  <a:gd name="T85" fmla="*/ 50 h 1340"/>
                  <a:gd name="T86" fmla="*/ 5 w 373"/>
                  <a:gd name="T87" fmla="*/ 56 h 1340"/>
                  <a:gd name="T88" fmla="*/ 3 w 373"/>
                  <a:gd name="T89" fmla="*/ 61 h 1340"/>
                  <a:gd name="T90" fmla="*/ 1 w 373"/>
                  <a:gd name="T91" fmla="*/ 67 h 1340"/>
                  <a:gd name="T92" fmla="*/ 0 w 373"/>
                  <a:gd name="T93" fmla="*/ 71 h 1340"/>
                  <a:gd name="T94" fmla="*/ 1 w 373"/>
                  <a:gd name="T95" fmla="*/ 75 h 1340"/>
                  <a:gd name="T96" fmla="*/ 3 w 373"/>
                  <a:gd name="T97" fmla="*/ 79 h 1340"/>
                  <a:gd name="T98" fmla="*/ 6 w 373"/>
                  <a:gd name="T99" fmla="*/ 81 h 1340"/>
                  <a:gd name="T100" fmla="*/ 9 w 373"/>
                  <a:gd name="T101" fmla="*/ 83 h 1340"/>
                  <a:gd name="T102" fmla="*/ 13 w 373"/>
                  <a:gd name="T103" fmla="*/ 84 h 1340"/>
                  <a:gd name="T104" fmla="*/ 16 w 373"/>
                  <a:gd name="T105" fmla="*/ 84 h 1340"/>
                  <a:gd name="T106" fmla="*/ 19 w 373"/>
                  <a:gd name="T107" fmla="*/ 84 h 1340"/>
                  <a:gd name="T108" fmla="*/ 21 w 373"/>
                  <a:gd name="T109" fmla="*/ 84 h 1340"/>
                  <a:gd name="T110" fmla="*/ 23 w 373"/>
                  <a:gd name="T111" fmla="*/ 84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40" name="Freeform 213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7 w 110"/>
                  <a:gd name="T1" fmla="*/ 4 h 123"/>
                  <a:gd name="T2" fmla="*/ 7 w 110"/>
                  <a:gd name="T3" fmla="*/ 4 h 123"/>
                  <a:gd name="T4" fmla="*/ 7 w 110"/>
                  <a:gd name="T5" fmla="*/ 3 h 123"/>
                  <a:gd name="T6" fmla="*/ 7 w 110"/>
                  <a:gd name="T7" fmla="*/ 3 h 123"/>
                  <a:gd name="T8" fmla="*/ 7 w 110"/>
                  <a:gd name="T9" fmla="*/ 2 h 123"/>
                  <a:gd name="T10" fmla="*/ 7 w 110"/>
                  <a:gd name="T11" fmla="*/ 2 h 123"/>
                  <a:gd name="T12" fmla="*/ 6 w 110"/>
                  <a:gd name="T13" fmla="*/ 2 h 123"/>
                  <a:gd name="T14" fmla="*/ 6 w 110"/>
                  <a:gd name="T15" fmla="*/ 2 h 123"/>
                  <a:gd name="T16" fmla="*/ 5 w 110"/>
                  <a:gd name="T17" fmla="*/ 2 h 123"/>
                  <a:gd name="T18" fmla="*/ 5 w 110"/>
                  <a:gd name="T19" fmla="*/ 1 h 123"/>
                  <a:gd name="T20" fmla="*/ 5 w 110"/>
                  <a:gd name="T21" fmla="*/ 1 h 123"/>
                  <a:gd name="T22" fmla="*/ 3 w 110"/>
                  <a:gd name="T23" fmla="*/ 1 h 123"/>
                  <a:gd name="T24" fmla="*/ 3 w 110"/>
                  <a:gd name="T25" fmla="*/ 0 h 123"/>
                  <a:gd name="T26" fmla="*/ 3 w 110"/>
                  <a:gd name="T27" fmla="*/ 1 h 123"/>
                  <a:gd name="T28" fmla="*/ 3 w 110"/>
                  <a:gd name="T29" fmla="*/ 1 h 123"/>
                  <a:gd name="T30" fmla="*/ 3 w 110"/>
                  <a:gd name="T31" fmla="*/ 1 h 123"/>
                  <a:gd name="T32" fmla="*/ 3 w 110"/>
                  <a:gd name="T33" fmla="*/ 2 h 123"/>
                  <a:gd name="T34" fmla="*/ 2 w 110"/>
                  <a:gd name="T35" fmla="*/ 2 h 123"/>
                  <a:gd name="T36" fmla="*/ 2 w 110"/>
                  <a:gd name="T37" fmla="*/ 2 h 123"/>
                  <a:gd name="T38" fmla="*/ 1 w 110"/>
                  <a:gd name="T39" fmla="*/ 2 h 123"/>
                  <a:gd name="T40" fmla="*/ 1 w 110"/>
                  <a:gd name="T41" fmla="*/ 2 h 123"/>
                  <a:gd name="T42" fmla="*/ 1 w 110"/>
                  <a:gd name="T43" fmla="*/ 3 h 123"/>
                  <a:gd name="T44" fmla="*/ 1 w 110"/>
                  <a:gd name="T45" fmla="*/ 3 h 123"/>
                  <a:gd name="T46" fmla="*/ 1 w 110"/>
                  <a:gd name="T47" fmla="*/ 4 h 123"/>
                  <a:gd name="T48" fmla="*/ 1 w 110"/>
                  <a:gd name="T49" fmla="*/ 4 h 123"/>
                  <a:gd name="T50" fmla="*/ 1 w 110"/>
                  <a:gd name="T51" fmla="*/ 5 h 123"/>
                  <a:gd name="T52" fmla="*/ 0 w 110"/>
                  <a:gd name="T53" fmla="*/ 5 h 123"/>
                  <a:gd name="T54" fmla="*/ 0 w 110"/>
                  <a:gd name="T55" fmla="*/ 6 h 123"/>
                  <a:gd name="T56" fmla="*/ 1 w 110"/>
                  <a:gd name="T57" fmla="*/ 6 h 123"/>
                  <a:gd name="T58" fmla="*/ 1 w 110"/>
                  <a:gd name="T59" fmla="*/ 7 h 123"/>
                  <a:gd name="T60" fmla="*/ 1 w 110"/>
                  <a:gd name="T61" fmla="*/ 7 h 123"/>
                  <a:gd name="T62" fmla="*/ 2 w 110"/>
                  <a:gd name="T63" fmla="*/ 7 h 123"/>
                  <a:gd name="T64" fmla="*/ 3 w 110"/>
                  <a:gd name="T65" fmla="*/ 7 h 123"/>
                  <a:gd name="T66" fmla="*/ 3 w 110"/>
                  <a:gd name="T67" fmla="*/ 7 h 123"/>
                  <a:gd name="T68" fmla="*/ 3 w 110"/>
                  <a:gd name="T69" fmla="*/ 8 h 123"/>
                  <a:gd name="T70" fmla="*/ 3 w 110"/>
                  <a:gd name="T71" fmla="*/ 8 h 123"/>
                  <a:gd name="T72" fmla="*/ 3 w 110"/>
                  <a:gd name="T73" fmla="*/ 8 h 123"/>
                  <a:gd name="T74" fmla="*/ 3 w 110"/>
                  <a:gd name="T75" fmla="*/ 8 h 123"/>
                  <a:gd name="T76" fmla="*/ 5 w 110"/>
                  <a:gd name="T77" fmla="*/ 8 h 123"/>
                  <a:gd name="T78" fmla="*/ 5 w 110"/>
                  <a:gd name="T79" fmla="*/ 7 h 123"/>
                  <a:gd name="T80" fmla="*/ 5 w 110"/>
                  <a:gd name="T81" fmla="*/ 7 h 123"/>
                  <a:gd name="T82" fmla="*/ 6 w 110"/>
                  <a:gd name="T83" fmla="*/ 7 h 123"/>
                  <a:gd name="T84" fmla="*/ 6 w 110"/>
                  <a:gd name="T85" fmla="*/ 7 h 123"/>
                  <a:gd name="T86" fmla="*/ 7 w 110"/>
                  <a:gd name="T87" fmla="*/ 7 h 123"/>
                  <a:gd name="T88" fmla="*/ 7 w 110"/>
                  <a:gd name="T89" fmla="*/ 6 h 123"/>
                  <a:gd name="T90" fmla="*/ 7 w 110"/>
                  <a:gd name="T91" fmla="*/ 6 h 123"/>
                  <a:gd name="T92" fmla="*/ 7 w 110"/>
                  <a:gd name="T93" fmla="*/ 5 h 123"/>
                  <a:gd name="T94" fmla="*/ 7 w 110"/>
                  <a:gd name="T95" fmla="*/ 5 h 123"/>
                  <a:gd name="T96" fmla="*/ 7 w 110"/>
                  <a:gd name="T97" fmla="*/ 4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41" name="Freeform 214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2 h 33"/>
                  <a:gd name="T2" fmla="*/ 1 w 31"/>
                  <a:gd name="T3" fmla="*/ 2 h 33"/>
                  <a:gd name="T4" fmla="*/ 1 w 31"/>
                  <a:gd name="T5" fmla="*/ 1 h 33"/>
                  <a:gd name="T6" fmla="*/ 1 w 31"/>
                  <a:gd name="T7" fmla="*/ 1 h 33"/>
                  <a:gd name="T8" fmla="*/ 0 w 31"/>
                  <a:gd name="T9" fmla="*/ 1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2 w 31"/>
                  <a:gd name="T19" fmla="*/ 0 h 33"/>
                  <a:gd name="T20" fmla="*/ 2 w 31"/>
                  <a:gd name="T21" fmla="*/ 0 h 33"/>
                  <a:gd name="T22" fmla="*/ 2 w 31"/>
                  <a:gd name="T23" fmla="*/ 0 h 33"/>
                  <a:gd name="T24" fmla="*/ 2 w 31"/>
                  <a:gd name="T25" fmla="*/ 1 h 33"/>
                  <a:gd name="T26" fmla="*/ 2 w 31"/>
                  <a:gd name="T27" fmla="*/ 1 h 33"/>
                  <a:gd name="T28" fmla="*/ 2 w 31"/>
                  <a:gd name="T29" fmla="*/ 1 h 33"/>
                  <a:gd name="T30" fmla="*/ 2 w 31"/>
                  <a:gd name="T31" fmla="*/ 2 h 33"/>
                  <a:gd name="T32" fmla="*/ 1 w 31"/>
                  <a:gd name="T33" fmla="*/ 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42" name="Freeform 215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7 w 111"/>
                  <a:gd name="T1" fmla="*/ 4 h 122"/>
                  <a:gd name="T2" fmla="*/ 7 w 111"/>
                  <a:gd name="T3" fmla="*/ 4 h 122"/>
                  <a:gd name="T4" fmla="*/ 7 w 111"/>
                  <a:gd name="T5" fmla="*/ 3 h 122"/>
                  <a:gd name="T6" fmla="*/ 7 w 111"/>
                  <a:gd name="T7" fmla="*/ 3 h 122"/>
                  <a:gd name="T8" fmla="*/ 7 w 111"/>
                  <a:gd name="T9" fmla="*/ 2 h 122"/>
                  <a:gd name="T10" fmla="*/ 7 w 111"/>
                  <a:gd name="T11" fmla="*/ 2 h 122"/>
                  <a:gd name="T12" fmla="*/ 6 w 111"/>
                  <a:gd name="T13" fmla="*/ 2 h 122"/>
                  <a:gd name="T14" fmla="*/ 6 w 111"/>
                  <a:gd name="T15" fmla="*/ 2 h 122"/>
                  <a:gd name="T16" fmla="*/ 5 w 111"/>
                  <a:gd name="T17" fmla="*/ 2 h 122"/>
                  <a:gd name="T18" fmla="*/ 5 w 111"/>
                  <a:gd name="T19" fmla="*/ 1 h 122"/>
                  <a:gd name="T20" fmla="*/ 5 w 111"/>
                  <a:gd name="T21" fmla="*/ 1 h 122"/>
                  <a:gd name="T22" fmla="*/ 4 w 111"/>
                  <a:gd name="T23" fmla="*/ 1 h 122"/>
                  <a:gd name="T24" fmla="*/ 4 w 111"/>
                  <a:gd name="T25" fmla="*/ 0 h 122"/>
                  <a:gd name="T26" fmla="*/ 3 w 111"/>
                  <a:gd name="T27" fmla="*/ 1 h 122"/>
                  <a:gd name="T28" fmla="*/ 3 w 111"/>
                  <a:gd name="T29" fmla="*/ 1 h 122"/>
                  <a:gd name="T30" fmla="*/ 3 w 111"/>
                  <a:gd name="T31" fmla="*/ 1 h 122"/>
                  <a:gd name="T32" fmla="*/ 3 w 111"/>
                  <a:gd name="T33" fmla="*/ 2 h 122"/>
                  <a:gd name="T34" fmla="*/ 2 w 111"/>
                  <a:gd name="T35" fmla="*/ 2 h 122"/>
                  <a:gd name="T36" fmla="*/ 2 w 111"/>
                  <a:gd name="T37" fmla="*/ 2 h 122"/>
                  <a:gd name="T38" fmla="*/ 1 w 111"/>
                  <a:gd name="T39" fmla="*/ 2 h 122"/>
                  <a:gd name="T40" fmla="*/ 1 w 111"/>
                  <a:gd name="T41" fmla="*/ 2 h 122"/>
                  <a:gd name="T42" fmla="*/ 1 w 111"/>
                  <a:gd name="T43" fmla="*/ 3 h 122"/>
                  <a:gd name="T44" fmla="*/ 1 w 111"/>
                  <a:gd name="T45" fmla="*/ 3 h 122"/>
                  <a:gd name="T46" fmla="*/ 1 w 111"/>
                  <a:gd name="T47" fmla="*/ 4 h 122"/>
                  <a:gd name="T48" fmla="*/ 1 w 111"/>
                  <a:gd name="T49" fmla="*/ 4 h 122"/>
                  <a:gd name="T50" fmla="*/ 1 w 111"/>
                  <a:gd name="T51" fmla="*/ 5 h 122"/>
                  <a:gd name="T52" fmla="*/ 1 w 111"/>
                  <a:gd name="T53" fmla="*/ 5 h 122"/>
                  <a:gd name="T54" fmla="*/ 0 w 111"/>
                  <a:gd name="T55" fmla="*/ 6 h 122"/>
                  <a:gd name="T56" fmla="*/ 1 w 111"/>
                  <a:gd name="T57" fmla="*/ 6 h 122"/>
                  <a:gd name="T58" fmla="*/ 1 w 111"/>
                  <a:gd name="T59" fmla="*/ 7 h 122"/>
                  <a:gd name="T60" fmla="*/ 1 w 111"/>
                  <a:gd name="T61" fmla="*/ 7 h 122"/>
                  <a:gd name="T62" fmla="*/ 2 w 111"/>
                  <a:gd name="T63" fmla="*/ 7 h 122"/>
                  <a:gd name="T64" fmla="*/ 3 w 111"/>
                  <a:gd name="T65" fmla="*/ 7 h 122"/>
                  <a:gd name="T66" fmla="*/ 3 w 111"/>
                  <a:gd name="T67" fmla="*/ 7 h 122"/>
                  <a:gd name="T68" fmla="*/ 3 w 111"/>
                  <a:gd name="T69" fmla="*/ 8 h 122"/>
                  <a:gd name="T70" fmla="*/ 3 w 111"/>
                  <a:gd name="T71" fmla="*/ 8 h 122"/>
                  <a:gd name="T72" fmla="*/ 4 w 111"/>
                  <a:gd name="T73" fmla="*/ 8 h 122"/>
                  <a:gd name="T74" fmla="*/ 4 w 111"/>
                  <a:gd name="T75" fmla="*/ 8 h 122"/>
                  <a:gd name="T76" fmla="*/ 5 w 111"/>
                  <a:gd name="T77" fmla="*/ 8 h 122"/>
                  <a:gd name="T78" fmla="*/ 5 w 111"/>
                  <a:gd name="T79" fmla="*/ 7 h 122"/>
                  <a:gd name="T80" fmla="*/ 5 w 111"/>
                  <a:gd name="T81" fmla="*/ 7 h 122"/>
                  <a:gd name="T82" fmla="*/ 6 w 111"/>
                  <a:gd name="T83" fmla="*/ 7 h 122"/>
                  <a:gd name="T84" fmla="*/ 6 w 111"/>
                  <a:gd name="T85" fmla="*/ 7 h 122"/>
                  <a:gd name="T86" fmla="*/ 7 w 111"/>
                  <a:gd name="T87" fmla="*/ 7 h 122"/>
                  <a:gd name="T88" fmla="*/ 7 w 111"/>
                  <a:gd name="T89" fmla="*/ 6 h 122"/>
                  <a:gd name="T90" fmla="*/ 7 w 111"/>
                  <a:gd name="T91" fmla="*/ 6 h 122"/>
                  <a:gd name="T92" fmla="*/ 7 w 111"/>
                  <a:gd name="T93" fmla="*/ 5 h 122"/>
                  <a:gd name="T94" fmla="*/ 7 w 111"/>
                  <a:gd name="T95" fmla="*/ 5 h 122"/>
                  <a:gd name="T96" fmla="*/ 7 w 111"/>
                  <a:gd name="T97" fmla="*/ 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43" name="Freeform 216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2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2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44" name="Freeform 217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9 w 136"/>
                  <a:gd name="T1" fmla="*/ 4 h 149"/>
                  <a:gd name="T2" fmla="*/ 9 w 136"/>
                  <a:gd name="T3" fmla="*/ 2 h 149"/>
                  <a:gd name="T4" fmla="*/ 9 w 136"/>
                  <a:gd name="T5" fmla="*/ 2 h 149"/>
                  <a:gd name="T6" fmla="*/ 7 w 136"/>
                  <a:gd name="T7" fmla="*/ 1 h 149"/>
                  <a:gd name="T8" fmla="*/ 7 w 136"/>
                  <a:gd name="T9" fmla="*/ 1 h 149"/>
                  <a:gd name="T10" fmla="*/ 6 w 136"/>
                  <a:gd name="T11" fmla="*/ 1 h 149"/>
                  <a:gd name="T12" fmla="*/ 5 w 136"/>
                  <a:gd name="T13" fmla="*/ 1 h 149"/>
                  <a:gd name="T14" fmla="*/ 4 w 136"/>
                  <a:gd name="T15" fmla="*/ 0 h 149"/>
                  <a:gd name="T16" fmla="*/ 3 w 136"/>
                  <a:gd name="T17" fmla="*/ 0 h 149"/>
                  <a:gd name="T18" fmla="*/ 2 w 136"/>
                  <a:gd name="T19" fmla="*/ 1 h 149"/>
                  <a:gd name="T20" fmla="*/ 2 w 136"/>
                  <a:gd name="T21" fmla="*/ 1 h 149"/>
                  <a:gd name="T22" fmla="*/ 1 w 136"/>
                  <a:gd name="T23" fmla="*/ 1 h 149"/>
                  <a:gd name="T24" fmla="*/ 1 w 136"/>
                  <a:gd name="T25" fmla="*/ 1 h 149"/>
                  <a:gd name="T26" fmla="*/ 1 w 136"/>
                  <a:gd name="T27" fmla="*/ 2 h 149"/>
                  <a:gd name="T28" fmla="*/ 0 w 136"/>
                  <a:gd name="T29" fmla="*/ 2 h 149"/>
                  <a:gd name="T30" fmla="*/ 1 w 136"/>
                  <a:gd name="T31" fmla="*/ 4 h 149"/>
                  <a:gd name="T32" fmla="*/ 1 w 136"/>
                  <a:gd name="T33" fmla="*/ 5 h 149"/>
                  <a:gd name="T34" fmla="*/ 0 w 136"/>
                  <a:gd name="T35" fmla="*/ 6 h 149"/>
                  <a:gd name="T36" fmla="*/ 1 w 136"/>
                  <a:gd name="T37" fmla="*/ 7 h 149"/>
                  <a:gd name="T38" fmla="*/ 1 w 136"/>
                  <a:gd name="T39" fmla="*/ 7 h 149"/>
                  <a:gd name="T40" fmla="*/ 1 w 136"/>
                  <a:gd name="T41" fmla="*/ 7 h 149"/>
                  <a:gd name="T42" fmla="*/ 2 w 136"/>
                  <a:gd name="T43" fmla="*/ 7 h 149"/>
                  <a:gd name="T44" fmla="*/ 2 w 136"/>
                  <a:gd name="T45" fmla="*/ 8 h 149"/>
                  <a:gd name="T46" fmla="*/ 3 w 136"/>
                  <a:gd name="T47" fmla="*/ 9 h 149"/>
                  <a:gd name="T48" fmla="*/ 4 w 136"/>
                  <a:gd name="T49" fmla="*/ 9 h 149"/>
                  <a:gd name="T50" fmla="*/ 5 w 136"/>
                  <a:gd name="T51" fmla="*/ 8 h 149"/>
                  <a:gd name="T52" fmla="*/ 6 w 136"/>
                  <a:gd name="T53" fmla="*/ 7 h 149"/>
                  <a:gd name="T54" fmla="*/ 6 w 136"/>
                  <a:gd name="T55" fmla="*/ 7 h 149"/>
                  <a:gd name="T56" fmla="*/ 7 w 136"/>
                  <a:gd name="T57" fmla="*/ 7 h 149"/>
                  <a:gd name="T58" fmla="*/ 8 w 136"/>
                  <a:gd name="T59" fmla="*/ 7 h 149"/>
                  <a:gd name="T60" fmla="*/ 9 w 136"/>
                  <a:gd name="T61" fmla="*/ 6 h 149"/>
                  <a:gd name="T62" fmla="*/ 9 w 136"/>
                  <a:gd name="T63" fmla="*/ 5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45" name="Freeform 218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2 w 39"/>
                  <a:gd name="T1" fmla="*/ 3 h 40"/>
                  <a:gd name="T2" fmla="*/ 1 w 39"/>
                  <a:gd name="T3" fmla="*/ 3 h 40"/>
                  <a:gd name="T4" fmla="*/ 1 w 39"/>
                  <a:gd name="T5" fmla="*/ 3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2 w 39"/>
                  <a:gd name="T17" fmla="*/ 0 h 40"/>
                  <a:gd name="T18" fmla="*/ 2 w 39"/>
                  <a:gd name="T19" fmla="*/ 1 h 40"/>
                  <a:gd name="T20" fmla="*/ 3 w 39"/>
                  <a:gd name="T21" fmla="*/ 1 h 40"/>
                  <a:gd name="T22" fmla="*/ 3 w 39"/>
                  <a:gd name="T23" fmla="*/ 1 h 40"/>
                  <a:gd name="T24" fmla="*/ 3 w 39"/>
                  <a:gd name="T25" fmla="*/ 1 h 40"/>
                  <a:gd name="T26" fmla="*/ 3 w 39"/>
                  <a:gd name="T27" fmla="*/ 1 h 40"/>
                  <a:gd name="T28" fmla="*/ 3 w 39"/>
                  <a:gd name="T29" fmla="*/ 3 h 40"/>
                  <a:gd name="T30" fmla="*/ 2 w 39"/>
                  <a:gd name="T31" fmla="*/ 3 h 40"/>
                  <a:gd name="T32" fmla="*/ 2 w 39"/>
                  <a:gd name="T33" fmla="*/ 3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46" name="Freeform 219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11 h 181"/>
                  <a:gd name="T2" fmla="*/ 1 w 129"/>
                  <a:gd name="T3" fmla="*/ 10 h 181"/>
                  <a:gd name="T4" fmla="*/ 3 w 129"/>
                  <a:gd name="T5" fmla="*/ 9 h 181"/>
                  <a:gd name="T6" fmla="*/ 4 w 129"/>
                  <a:gd name="T7" fmla="*/ 8 h 181"/>
                  <a:gd name="T8" fmla="*/ 6 w 129"/>
                  <a:gd name="T9" fmla="*/ 7 h 181"/>
                  <a:gd name="T10" fmla="*/ 7 w 129"/>
                  <a:gd name="T11" fmla="*/ 6 h 181"/>
                  <a:gd name="T12" fmla="*/ 7 w 129"/>
                  <a:gd name="T13" fmla="*/ 4 h 181"/>
                  <a:gd name="T14" fmla="*/ 8 w 129"/>
                  <a:gd name="T15" fmla="*/ 3 h 181"/>
                  <a:gd name="T16" fmla="*/ 7 w 129"/>
                  <a:gd name="T17" fmla="*/ 1 h 181"/>
                  <a:gd name="T18" fmla="*/ 7 w 129"/>
                  <a:gd name="T19" fmla="*/ 0 h 181"/>
                  <a:gd name="T20" fmla="*/ 6 w 129"/>
                  <a:gd name="T21" fmla="*/ 0 h 181"/>
                  <a:gd name="T22" fmla="*/ 5 w 129"/>
                  <a:gd name="T23" fmla="*/ 0 h 181"/>
                  <a:gd name="T24" fmla="*/ 4 w 129"/>
                  <a:gd name="T25" fmla="*/ 0 h 181"/>
                  <a:gd name="T26" fmla="*/ 3 w 129"/>
                  <a:gd name="T27" fmla="*/ 1 h 181"/>
                  <a:gd name="T28" fmla="*/ 3 w 129"/>
                  <a:gd name="T29" fmla="*/ 2 h 181"/>
                  <a:gd name="T30" fmla="*/ 3 w 129"/>
                  <a:gd name="T31" fmla="*/ 3 h 181"/>
                  <a:gd name="T32" fmla="*/ 3 w 129"/>
                  <a:gd name="T33" fmla="*/ 4 h 181"/>
                  <a:gd name="T34" fmla="*/ 3 w 129"/>
                  <a:gd name="T35" fmla="*/ 5 h 181"/>
                  <a:gd name="T36" fmla="*/ 3 w 129"/>
                  <a:gd name="T37" fmla="*/ 7 h 181"/>
                  <a:gd name="T38" fmla="*/ 2 w 129"/>
                  <a:gd name="T39" fmla="*/ 8 h 181"/>
                  <a:gd name="T40" fmla="*/ 1 w 129"/>
                  <a:gd name="T41" fmla="*/ 9 h 181"/>
                  <a:gd name="T42" fmla="*/ 1 w 129"/>
                  <a:gd name="T43" fmla="*/ 10 h 181"/>
                  <a:gd name="T44" fmla="*/ 0 w 129"/>
                  <a:gd name="T45" fmla="*/ 10 h 181"/>
                  <a:gd name="T46" fmla="*/ 0 w 129"/>
                  <a:gd name="T47" fmla="*/ 11 h 181"/>
                  <a:gd name="T48" fmla="*/ 0 w 129"/>
                  <a:gd name="T49" fmla="*/ 11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47" name="Freeform 220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3 w 90"/>
                  <a:gd name="T1" fmla="*/ 13 h 206"/>
                  <a:gd name="T2" fmla="*/ 5 w 90"/>
                  <a:gd name="T3" fmla="*/ 12 h 206"/>
                  <a:gd name="T4" fmla="*/ 5 w 90"/>
                  <a:gd name="T5" fmla="*/ 10 h 206"/>
                  <a:gd name="T6" fmla="*/ 6 w 90"/>
                  <a:gd name="T7" fmla="*/ 8 h 206"/>
                  <a:gd name="T8" fmla="*/ 6 w 90"/>
                  <a:gd name="T9" fmla="*/ 6 h 206"/>
                  <a:gd name="T10" fmla="*/ 6 w 90"/>
                  <a:gd name="T11" fmla="*/ 5 h 206"/>
                  <a:gd name="T12" fmla="*/ 6 w 90"/>
                  <a:gd name="T13" fmla="*/ 3 h 206"/>
                  <a:gd name="T14" fmla="*/ 5 w 90"/>
                  <a:gd name="T15" fmla="*/ 2 h 206"/>
                  <a:gd name="T16" fmla="*/ 3 w 90"/>
                  <a:gd name="T17" fmla="*/ 1 h 206"/>
                  <a:gd name="T18" fmla="*/ 3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2 h 206"/>
                  <a:gd name="T26" fmla="*/ 0 w 90"/>
                  <a:gd name="T27" fmla="*/ 3 h 206"/>
                  <a:gd name="T28" fmla="*/ 1 w 90"/>
                  <a:gd name="T29" fmla="*/ 3 h 206"/>
                  <a:gd name="T30" fmla="*/ 1 w 90"/>
                  <a:gd name="T31" fmla="*/ 5 h 206"/>
                  <a:gd name="T32" fmla="*/ 1 w 90"/>
                  <a:gd name="T33" fmla="*/ 6 h 206"/>
                  <a:gd name="T34" fmla="*/ 3 w 90"/>
                  <a:gd name="T35" fmla="*/ 6 h 206"/>
                  <a:gd name="T36" fmla="*/ 3 w 90"/>
                  <a:gd name="T37" fmla="*/ 7 h 206"/>
                  <a:gd name="T38" fmla="*/ 3 w 90"/>
                  <a:gd name="T39" fmla="*/ 9 h 206"/>
                  <a:gd name="T40" fmla="*/ 3 w 90"/>
                  <a:gd name="T41" fmla="*/ 10 h 206"/>
                  <a:gd name="T42" fmla="*/ 3 w 90"/>
                  <a:gd name="T43" fmla="*/ 12 h 206"/>
                  <a:gd name="T44" fmla="*/ 3 w 90"/>
                  <a:gd name="T45" fmla="*/ 13 h 206"/>
                  <a:gd name="T46" fmla="*/ 3 w 90"/>
                  <a:gd name="T47" fmla="*/ 13 h 206"/>
                  <a:gd name="T48" fmla="*/ 3 w 90"/>
                  <a:gd name="T49" fmla="*/ 13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48" name="Freeform 221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5 h 99"/>
                  <a:gd name="T2" fmla="*/ 0 w 201"/>
                  <a:gd name="T3" fmla="*/ 6 h 99"/>
                  <a:gd name="T4" fmla="*/ 1 w 201"/>
                  <a:gd name="T5" fmla="*/ 6 h 99"/>
                  <a:gd name="T6" fmla="*/ 2 w 201"/>
                  <a:gd name="T7" fmla="*/ 6 h 99"/>
                  <a:gd name="T8" fmla="*/ 3 w 201"/>
                  <a:gd name="T9" fmla="*/ 6 h 99"/>
                  <a:gd name="T10" fmla="*/ 4 w 201"/>
                  <a:gd name="T11" fmla="*/ 7 h 99"/>
                  <a:gd name="T12" fmla="*/ 5 w 201"/>
                  <a:gd name="T13" fmla="*/ 7 h 99"/>
                  <a:gd name="T14" fmla="*/ 6 w 201"/>
                  <a:gd name="T15" fmla="*/ 7 h 99"/>
                  <a:gd name="T16" fmla="*/ 7 w 201"/>
                  <a:gd name="T17" fmla="*/ 7 h 99"/>
                  <a:gd name="T18" fmla="*/ 7 w 201"/>
                  <a:gd name="T19" fmla="*/ 6 h 99"/>
                  <a:gd name="T20" fmla="*/ 8 w 201"/>
                  <a:gd name="T21" fmla="*/ 6 h 99"/>
                  <a:gd name="T22" fmla="*/ 9 w 201"/>
                  <a:gd name="T23" fmla="*/ 6 h 99"/>
                  <a:gd name="T24" fmla="*/ 10 w 201"/>
                  <a:gd name="T25" fmla="*/ 6 h 99"/>
                  <a:gd name="T26" fmla="*/ 10 w 201"/>
                  <a:gd name="T27" fmla="*/ 5 h 99"/>
                  <a:gd name="T28" fmla="*/ 11 w 201"/>
                  <a:gd name="T29" fmla="*/ 5 h 99"/>
                  <a:gd name="T30" fmla="*/ 11 w 201"/>
                  <a:gd name="T31" fmla="*/ 4 h 99"/>
                  <a:gd name="T32" fmla="*/ 12 w 201"/>
                  <a:gd name="T33" fmla="*/ 3 h 99"/>
                  <a:gd name="T34" fmla="*/ 12 w 201"/>
                  <a:gd name="T35" fmla="*/ 2 h 99"/>
                  <a:gd name="T36" fmla="*/ 12 w 201"/>
                  <a:gd name="T37" fmla="*/ 1 h 99"/>
                  <a:gd name="T38" fmla="*/ 11 w 201"/>
                  <a:gd name="T39" fmla="*/ 1 h 99"/>
                  <a:gd name="T40" fmla="*/ 10 w 201"/>
                  <a:gd name="T41" fmla="*/ 0 h 99"/>
                  <a:gd name="T42" fmla="*/ 9 w 201"/>
                  <a:gd name="T43" fmla="*/ 1 h 99"/>
                  <a:gd name="T44" fmla="*/ 8 w 201"/>
                  <a:gd name="T45" fmla="*/ 1 h 99"/>
                  <a:gd name="T46" fmla="*/ 7 w 201"/>
                  <a:gd name="T47" fmla="*/ 2 h 99"/>
                  <a:gd name="T48" fmla="*/ 6 w 201"/>
                  <a:gd name="T49" fmla="*/ 3 h 99"/>
                  <a:gd name="T50" fmla="*/ 6 w 201"/>
                  <a:gd name="T51" fmla="*/ 4 h 99"/>
                  <a:gd name="T52" fmla="*/ 5 w 201"/>
                  <a:gd name="T53" fmla="*/ 4 h 99"/>
                  <a:gd name="T54" fmla="*/ 4 w 201"/>
                  <a:gd name="T55" fmla="*/ 5 h 99"/>
                  <a:gd name="T56" fmla="*/ 2 w 201"/>
                  <a:gd name="T57" fmla="*/ 5 h 99"/>
                  <a:gd name="T58" fmla="*/ 1 w 201"/>
                  <a:gd name="T59" fmla="*/ 5 h 99"/>
                  <a:gd name="T60" fmla="*/ 0 w 201"/>
                  <a:gd name="T61" fmla="*/ 5 h 99"/>
                  <a:gd name="T62" fmla="*/ 0 w 201"/>
                  <a:gd name="T63" fmla="*/ 5 h 99"/>
                  <a:gd name="T64" fmla="*/ 0 w 201"/>
                  <a:gd name="T65" fmla="*/ 5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49" name="Freeform 222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2 h 100"/>
                  <a:gd name="T4" fmla="*/ 3 w 198"/>
                  <a:gd name="T5" fmla="*/ 3 h 100"/>
                  <a:gd name="T6" fmla="*/ 3 w 198"/>
                  <a:gd name="T7" fmla="*/ 5 h 100"/>
                  <a:gd name="T8" fmla="*/ 5 w 198"/>
                  <a:gd name="T9" fmla="*/ 6 h 100"/>
                  <a:gd name="T10" fmla="*/ 6 w 198"/>
                  <a:gd name="T11" fmla="*/ 6 h 100"/>
                  <a:gd name="T12" fmla="*/ 9 w 198"/>
                  <a:gd name="T13" fmla="*/ 6 h 100"/>
                  <a:gd name="T14" fmla="*/ 10 w 198"/>
                  <a:gd name="T15" fmla="*/ 6 h 100"/>
                  <a:gd name="T16" fmla="*/ 12 w 198"/>
                  <a:gd name="T17" fmla="*/ 6 h 100"/>
                  <a:gd name="T18" fmla="*/ 12 w 198"/>
                  <a:gd name="T19" fmla="*/ 5 h 100"/>
                  <a:gd name="T20" fmla="*/ 12 w 198"/>
                  <a:gd name="T21" fmla="*/ 3 h 100"/>
                  <a:gd name="T22" fmla="*/ 12 w 198"/>
                  <a:gd name="T23" fmla="*/ 3 h 100"/>
                  <a:gd name="T24" fmla="*/ 12 w 198"/>
                  <a:gd name="T25" fmla="*/ 3 h 100"/>
                  <a:gd name="T26" fmla="*/ 11 w 198"/>
                  <a:gd name="T27" fmla="*/ 2 h 100"/>
                  <a:gd name="T28" fmla="*/ 10 w 198"/>
                  <a:gd name="T29" fmla="*/ 2 h 100"/>
                  <a:gd name="T30" fmla="*/ 9 w 198"/>
                  <a:gd name="T31" fmla="*/ 2 h 100"/>
                  <a:gd name="T32" fmla="*/ 6 w 198"/>
                  <a:gd name="T33" fmla="*/ 2 h 100"/>
                  <a:gd name="T34" fmla="*/ 6 w 198"/>
                  <a:gd name="T35" fmla="*/ 3 h 100"/>
                  <a:gd name="T36" fmla="*/ 5 w 198"/>
                  <a:gd name="T37" fmla="*/ 3 h 100"/>
                  <a:gd name="T38" fmla="*/ 3 w 198"/>
                  <a:gd name="T39" fmla="*/ 2 h 100"/>
                  <a:gd name="T40" fmla="*/ 3 w 198"/>
                  <a:gd name="T41" fmla="*/ 2 h 100"/>
                  <a:gd name="T42" fmla="*/ 2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50" name="Freeform 223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3 h 174"/>
                  <a:gd name="T6" fmla="*/ 1 w 136"/>
                  <a:gd name="T7" fmla="*/ 5 h 174"/>
                  <a:gd name="T8" fmla="*/ 1 w 136"/>
                  <a:gd name="T9" fmla="*/ 7 h 174"/>
                  <a:gd name="T10" fmla="*/ 2 w 136"/>
                  <a:gd name="T11" fmla="*/ 9 h 174"/>
                  <a:gd name="T12" fmla="*/ 3 w 136"/>
                  <a:gd name="T13" fmla="*/ 10 h 174"/>
                  <a:gd name="T14" fmla="*/ 4 w 136"/>
                  <a:gd name="T15" fmla="*/ 11 h 174"/>
                  <a:gd name="T16" fmla="*/ 6 w 136"/>
                  <a:gd name="T17" fmla="*/ 11 h 174"/>
                  <a:gd name="T18" fmla="*/ 7 w 136"/>
                  <a:gd name="T19" fmla="*/ 11 h 174"/>
                  <a:gd name="T20" fmla="*/ 9 w 136"/>
                  <a:gd name="T21" fmla="*/ 11 h 174"/>
                  <a:gd name="T22" fmla="*/ 9 w 136"/>
                  <a:gd name="T23" fmla="*/ 10 h 174"/>
                  <a:gd name="T24" fmla="*/ 9 w 136"/>
                  <a:gd name="T25" fmla="*/ 9 h 174"/>
                  <a:gd name="T26" fmla="*/ 7 w 136"/>
                  <a:gd name="T27" fmla="*/ 7 h 174"/>
                  <a:gd name="T28" fmla="*/ 7 w 136"/>
                  <a:gd name="T29" fmla="*/ 6 h 174"/>
                  <a:gd name="T30" fmla="*/ 6 w 136"/>
                  <a:gd name="T31" fmla="*/ 5 h 174"/>
                  <a:gd name="T32" fmla="*/ 4 w 136"/>
                  <a:gd name="T33" fmla="*/ 5 h 174"/>
                  <a:gd name="T34" fmla="*/ 3 w 136"/>
                  <a:gd name="T35" fmla="*/ 5 h 174"/>
                  <a:gd name="T36" fmla="*/ 2 w 136"/>
                  <a:gd name="T37" fmla="*/ 5 h 174"/>
                  <a:gd name="T38" fmla="*/ 2 w 136"/>
                  <a:gd name="T39" fmla="*/ 3 h 174"/>
                  <a:gd name="T40" fmla="*/ 1 w 136"/>
                  <a:gd name="T41" fmla="*/ 3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51" name="Freeform 224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1 w 469"/>
                  <a:gd name="T9" fmla="*/ 1 h 163"/>
                  <a:gd name="T10" fmla="*/ 2 w 469"/>
                  <a:gd name="T11" fmla="*/ 2 h 163"/>
                  <a:gd name="T12" fmla="*/ 3 w 469"/>
                  <a:gd name="T13" fmla="*/ 3 h 163"/>
                  <a:gd name="T14" fmla="*/ 4 w 469"/>
                  <a:gd name="T15" fmla="*/ 4 h 163"/>
                  <a:gd name="T16" fmla="*/ 6 w 469"/>
                  <a:gd name="T17" fmla="*/ 5 h 163"/>
                  <a:gd name="T18" fmla="*/ 8 w 469"/>
                  <a:gd name="T19" fmla="*/ 6 h 163"/>
                  <a:gd name="T20" fmla="*/ 10 w 469"/>
                  <a:gd name="T21" fmla="*/ 7 h 163"/>
                  <a:gd name="T22" fmla="*/ 13 w 469"/>
                  <a:gd name="T23" fmla="*/ 8 h 163"/>
                  <a:gd name="T24" fmla="*/ 15 w 469"/>
                  <a:gd name="T25" fmla="*/ 9 h 163"/>
                  <a:gd name="T26" fmla="*/ 17 w 469"/>
                  <a:gd name="T27" fmla="*/ 9 h 163"/>
                  <a:gd name="T28" fmla="*/ 20 w 469"/>
                  <a:gd name="T29" fmla="*/ 10 h 163"/>
                  <a:gd name="T30" fmla="*/ 22 w 469"/>
                  <a:gd name="T31" fmla="*/ 10 h 163"/>
                  <a:gd name="T32" fmla="*/ 25 w 469"/>
                  <a:gd name="T33" fmla="*/ 9 h 163"/>
                  <a:gd name="T34" fmla="*/ 26 w 469"/>
                  <a:gd name="T35" fmla="*/ 9 h 163"/>
                  <a:gd name="T36" fmla="*/ 27 w 469"/>
                  <a:gd name="T37" fmla="*/ 8 h 163"/>
                  <a:gd name="T38" fmla="*/ 28 w 469"/>
                  <a:gd name="T39" fmla="*/ 7 h 163"/>
                  <a:gd name="T40" fmla="*/ 28 w 469"/>
                  <a:gd name="T41" fmla="*/ 6 h 163"/>
                  <a:gd name="T42" fmla="*/ 29 w 469"/>
                  <a:gd name="T43" fmla="*/ 5 h 163"/>
                  <a:gd name="T44" fmla="*/ 29 w 469"/>
                  <a:gd name="T45" fmla="*/ 5 h 163"/>
                  <a:gd name="T46" fmla="*/ 29 w 469"/>
                  <a:gd name="T47" fmla="*/ 4 h 163"/>
                  <a:gd name="T48" fmla="*/ 29 w 469"/>
                  <a:gd name="T49" fmla="*/ 4 h 163"/>
                  <a:gd name="T50" fmla="*/ 29 w 469"/>
                  <a:gd name="T51" fmla="*/ 4 h 163"/>
                  <a:gd name="T52" fmla="*/ 29 w 469"/>
                  <a:gd name="T53" fmla="*/ 4 h 163"/>
                  <a:gd name="T54" fmla="*/ 28 w 469"/>
                  <a:gd name="T55" fmla="*/ 5 h 163"/>
                  <a:gd name="T56" fmla="*/ 28 w 469"/>
                  <a:gd name="T57" fmla="*/ 6 h 163"/>
                  <a:gd name="T58" fmla="*/ 27 w 469"/>
                  <a:gd name="T59" fmla="*/ 6 h 163"/>
                  <a:gd name="T60" fmla="*/ 27 w 469"/>
                  <a:gd name="T61" fmla="*/ 7 h 163"/>
                  <a:gd name="T62" fmla="*/ 25 w 469"/>
                  <a:gd name="T63" fmla="*/ 8 h 163"/>
                  <a:gd name="T64" fmla="*/ 24 w 469"/>
                  <a:gd name="T65" fmla="*/ 8 h 163"/>
                  <a:gd name="T66" fmla="*/ 22 w 469"/>
                  <a:gd name="T67" fmla="*/ 9 h 163"/>
                  <a:gd name="T68" fmla="*/ 20 w 469"/>
                  <a:gd name="T69" fmla="*/ 9 h 163"/>
                  <a:gd name="T70" fmla="*/ 18 w 469"/>
                  <a:gd name="T71" fmla="*/ 8 h 163"/>
                  <a:gd name="T72" fmla="*/ 15 w 469"/>
                  <a:gd name="T73" fmla="*/ 8 h 163"/>
                  <a:gd name="T74" fmla="*/ 12 w 469"/>
                  <a:gd name="T75" fmla="*/ 7 h 163"/>
                  <a:gd name="T76" fmla="*/ 9 w 469"/>
                  <a:gd name="T77" fmla="*/ 5 h 163"/>
                  <a:gd name="T78" fmla="*/ 5 w 469"/>
                  <a:gd name="T79" fmla="*/ 3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52" name="Freeform 225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5 w 142"/>
                  <a:gd name="T1" fmla="*/ 9 h 145"/>
                  <a:gd name="T2" fmla="*/ 4 w 142"/>
                  <a:gd name="T3" fmla="*/ 10 h 145"/>
                  <a:gd name="T4" fmla="*/ 3 w 142"/>
                  <a:gd name="T5" fmla="*/ 9 h 145"/>
                  <a:gd name="T6" fmla="*/ 2 w 142"/>
                  <a:gd name="T7" fmla="*/ 8 h 145"/>
                  <a:gd name="T8" fmla="*/ 1 w 142"/>
                  <a:gd name="T9" fmla="*/ 8 h 145"/>
                  <a:gd name="T10" fmla="*/ 1 w 142"/>
                  <a:gd name="T11" fmla="*/ 8 h 145"/>
                  <a:gd name="T12" fmla="*/ 1 w 142"/>
                  <a:gd name="T13" fmla="*/ 7 h 145"/>
                  <a:gd name="T14" fmla="*/ 1 w 142"/>
                  <a:gd name="T15" fmla="*/ 7 h 145"/>
                  <a:gd name="T16" fmla="*/ 0 w 142"/>
                  <a:gd name="T17" fmla="*/ 6 h 145"/>
                  <a:gd name="T18" fmla="*/ 1 w 142"/>
                  <a:gd name="T19" fmla="*/ 5 h 145"/>
                  <a:gd name="T20" fmla="*/ 1 w 142"/>
                  <a:gd name="T21" fmla="*/ 4 h 145"/>
                  <a:gd name="T22" fmla="*/ 1 w 142"/>
                  <a:gd name="T23" fmla="*/ 2 h 145"/>
                  <a:gd name="T24" fmla="*/ 1 w 142"/>
                  <a:gd name="T25" fmla="*/ 2 h 145"/>
                  <a:gd name="T26" fmla="*/ 1 w 142"/>
                  <a:gd name="T27" fmla="*/ 1 h 145"/>
                  <a:gd name="T28" fmla="*/ 2 w 142"/>
                  <a:gd name="T29" fmla="*/ 1 h 145"/>
                  <a:gd name="T30" fmla="*/ 3 w 142"/>
                  <a:gd name="T31" fmla="*/ 2 h 145"/>
                  <a:gd name="T32" fmla="*/ 3 w 142"/>
                  <a:gd name="T33" fmla="*/ 1 h 145"/>
                  <a:gd name="T34" fmla="*/ 4 w 142"/>
                  <a:gd name="T35" fmla="*/ 0 h 145"/>
                  <a:gd name="T36" fmla="*/ 5 w 142"/>
                  <a:gd name="T37" fmla="*/ 1 h 145"/>
                  <a:gd name="T38" fmla="*/ 6 w 142"/>
                  <a:gd name="T39" fmla="*/ 2 h 145"/>
                  <a:gd name="T40" fmla="*/ 7 w 142"/>
                  <a:gd name="T41" fmla="*/ 2 h 145"/>
                  <a:gd name="T42" fmla="*/ 7 w 142"/>
                  <a:gd name="T43" fmla="*/ 2 h 145"/>
                  <a:gd name="T44" fmla="*/ 9 w 142"/>
                  <a:gd name="T45" fmla="*/ 3 h 145"/>
                  <a:gd name="T46" fmla="*/ 9 w 142"/>
                  <a:gd name="T47" fmla="*/ 3 h 145"/>
                  <a:gd name="T48" fmla="*/ 9 w 142"/>
                  <a:gd name="T49" fmla="*/ 4 h 145"/>
                  <a:gd name="T50" fmla="*/ 9 w 142"/>
                  <a:gd name="T51" fmla="*/ 5 h 145"/>
                  <a:gd name="T52" fmla="*/ 9 w 142"/>
                  <a:gd name="T53" fmla="*/ 6 h 145"/>
                  <a:gd name="T54" fmla="*/ 9 w 142"/>
                  <a:gd name="T55" fmla="*/ 7 h 145"/>
                  <a:gd name="T56" fmla="*/ 7 w 142"/>
                  <a:gd name="T57" fmla="*/ 8 h 145"/>
                  <a:gd name="T58" fmla="*/ 7 w 142"/>
                  <a:gd name="T59" fmla="*/ 9 h 145"/>
                  <a:gd name="T60" fmla="*/ 6 w 142"/>
                  <a:gd name="T61" fmla="*/ 9 h 145"/>
                  <a:gd name="T62" fmla="*/ 5 w 142"/>
                  <a:gd name="T63" fmla="*/ 8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53" name="Freeform 226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3 w 40"/>
                  <a:gd name="T1" fmla="*/ 1 h 39"/>
                  <a:gd name="T2" fmla="*/ 3 w 40"/>
                  <a:gd name="T3" fmla="*/ 1 h 39"/>
                  <a:gd name="T4" fmla="*/ 2 w 40"/>
                  <a:gd name="T5" fmla="*/ 1 h 39"/>
                  <a:gd name="T6" fmla="*/ 2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2 h 39"/>
                  <a:gd name="T16" fmla="*/ 1 w 40"/>
                  <a:gd name="T17" fmla="*/ 2 h 39"/>
                  <a:gd name="T18" fmla="*/ 1 w 40"/>
                  <a:gd name="T19" fmla="*/ 2 h 39"/>
                  <a:gd name="T20" fmla="*/ 1 w 40"/>
                  <a:gd name="T21" fmla="*/ 3 h 39"/>
                  <a:gd name="T22" fmla="*/ 2 w 40"/>
                  <a:gd name="T23" fmla="*/ 3 h 39"/>
                  <a:gd name="T24" fmla="*/ 2 w 40"/>
                  <a:gd name="T25" fmla="*/ 3 h 39"/>
                  <a:gd name="T26" fmla="*/ 3 w 40"/>
                  <a:gd name="T27" fmla="*/ 3 h 39"/>
                  <a:gd name="T28" fmla="*/ 3 w 40"/>
                  <a:gd name="T29" fmla="*/ 2 h 39"/>
                  <a:gd name="T30" fmla="*/ 3 w 40"/>
                  <a:gd name="T31" fmla="*/ 2 h 39"/>
                  <a:gd name="T32" fmla="*/ 3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54" name="Freeform 227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2 w 52"/>
                  <a:gd name="T1" fmla="*/ 4 h 50"/>
                  <a:gd name="T2" fmla="*/ 3 w 52"/>
                  <a:gd name="T3" fmla="*/ 4 h 50"/>
                  <a:gd name="T4" fmla="*/ 3 w 52"/>
                  <a:gd name="T5" fmla="*/ 3 h 50"/>
                  <a:gd name="T6" fmla="*/ 3 w 52"/>
                  <a:gd name="T7" fmla="*/ 3 h 50"/>
                  <a:gd name="T8" fmla="*/ 3 w 52"/>
                  <a:gd name="T9" fmla="*/ 2 h 50"/>
                  <a:gd name="T10" fmla="*/ 3 w 52"/>
                  <a:gd name="T11" fmla="*/ 1 h 50"/>
                  <a:gd name="T12" fmla="*/ 3 w 52"/>
                  <a:gd name="T13" fmla="*/ 1 h 50"/>
                  <a:gd name="T14" fmla="*/ 3 w 52"/>
                  <a:gd name="T15" fmla="*/ 1 h 50"/>
                  <a:gd name="T16" fmla="*/ 2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2 h 50"/>
                  <a:gd name="T26" fmla="*/ 1 w 52"/>
                  <a:gd name="T27" fmla="*/ 3 h 50"/>
                  <a:gd name="T28" fmla="*/ 1 w 52"/>
                  <a:gd name="T29" fmla="*/ 3 h 50"/>
                  <a:gd name="T30" fmla="*/ 1 w 52"/>
                  <a:gd name="T31" fmla="*/ 4 h 50"/>
                  <a:gd name="T32" fmla="*/ 2 w 52"/>
                  <a:gd name="T33" fmla="*/ 4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55" name="Freeform 228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4 w 113"/>
                  <a:gd name="T1" fmla="*/ 10 h 156"/>
                  <a:gd name="T2" fmla="*/ 2 w 113"/>
                  <a:gd name="T3" fmla="*/ 10 h 156"/>
                  <a:gd name="T4" fmla="*/ 2 w 113"/>
                  <a:gd name="T5" fmla="*/ 10 h 156"/>
                  <a:gd name="T6" fmla="*/ 1 w 113"/>
                  <a:gd name="T7" fmla="*/ 9 h 156"/>
                  <a:gd name="T8" fmla="*/ 1 w 113"/>
                  <a:gd name="T9" fmla="*/ 6 h 156"/>
                  <a:gd name="T10" fmla="*/ 0 w 113"/>
                  <a:gd name="T11" fmla="*/ 5 h 156"/>
                  <a:gd name="T12" fmla="*/ 0 w 113"/>
                  <a:gd name="T13" fmla="*/ 3 h 156"/>
                  <a:gd name="T14" fmla="*/ 0 w 113"/>
                  <a:gd name="T15" fmla="*/ 1 h 156"/>
                  <a:gd name="T16" fmla="*/ 1 w 113"/>
                  <a:gd name="T17" fmla="*/ 1 h 156"/>
                  <a:gd name="T18" fmla="*/ 3 w 113"/>
                  <a:gd name="T19" fmla="*/ 0 h 156"/>
                  <a:gd name="T20" fmla="*/ 5 w 113"/>
                  <a:gd name="T21" fmla="*/ 1 h 156"/>
                  <a:gd name="T22" fmla="*/ 6 w 113"/>
                  <a:gd name="T23" fmla="*/ 1 h 156"/>
                  <a:gd name="T24" fmla="*/ 7 w 113"/>
                  <a:gd name="T25" fmla="*/ 3 h 156"/>
                  <a:gd name="T26" fmla="*/ 6 w 113"/>
                  <a:gd name="T27" fmla="*/ 5 h 156"/>
                  <a:gd name="T28" fmla="*/ 6 w 113"/>
                  <a:gd name="T29" fmla="*/ 6 h 156"/>
                  <a:gd name="T30" fmla="*/ 5 w 113"/>
                  <a:gd name="T31" fmla="*/ 9 h 156"/>
                  <a:gd name="T32" fmla="*/ 4 w 113"/>
                  <a:gd name="T33" fmla="*/ 10 h 156"/>
                  <a:gd name="T34" fmla="*/ 4 w 113"/>
                  <a:gd name="T35" fmla="*/ 1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56" name="Freeform 229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4 w 113"/>
                  <a:gd name="T1" fmla="*/ 10 h 156"/>
                  <a:gd name="T2" fmla="*/ 2 w 113"/>
                  <a:gd name="T3" fmla="*/ 10 h 156"/>
                  <a:gd name="T4" fmla="*/ 2 w 113"/>
                  <a:gd name="T5" fmla="*/ 10 h 156"/>
                  <a:gd name="T6" fmla="*/ 1 w 113"/>
                  <a:gd name="T7" fmla="*/ 9 h 156"/>
                  <a:gd name="T8" fmla="*/ 1 w 113"/>
                  <a:gd name="T9" fmla="*/ 6 h 156"/>
                  <a:gd name="T10" fmla="*/ 0 w 113"/>
                  <a:gd name="T11" fmla="*/ 5 h 156"/>
                  <a:gd name="T12" fmla="*/ 0 w 113"/>
                  <a:gd name="T13" fmla="*/ 3 h 156"/>
                  <a:gd name="T14" fmla="*/ 0 w 113"/>
                  <a:gd name="T15" fmla="*/ 1 h 156"/>
                  <a:gd name="T16" fmla="*/ 1 w 113"/>
                  <a:gd name="T17" fmla="*/ 1 h 156"/>
                  <a:gd name="T18" fmla="*/ 3 w 113"/>
                  <a:gd name="T19" fmla="*/ 0 h 156"/>
                  <a:gd name="T20" fmla="*/ 5 w 113"/>
                  <a:gd name="T21" fmla="*/ 1 h 156"/>
                  <a:gd name="T22" fmla="*/ 6 w 113"/>
                  <a:gd name="T23" fmla="*/ 1 h 156"/>
                  <a:gd name="T24" fmla="*/ 7 w 113"/>
                  <a:gd name="T25" fmla="*/ 3 h 156"/>
                  <a:gd name="T26" fmla="*/ 6 w 113"/>
                  <a:gd name="T27" fmla="*/ 5 h 156"/>
                  <a:gd name="T28" fmla="*/ 6 w 113"/>
                  <a:gd name="T29" fmla="*/ 6 h 156"/>
                  <a:gd name="T30" fmla="*/ 5 w 113"/>
                  <a:gd name="T31" fmla="*/ 9 h 156"/>
                  <a:gd name="T32" fmla="*/ 4 w 113"/>
                  <a:gd name="T33" fmla="*/ 10 h 156"/>
                  <a:gd name="T34" fmla="*/ 4 w 113"/>
                  <a:gd name="T35" fmla="*/ 1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57" name="Freeform 230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7 h 123"/>
                  <a:gd name="T2" fmla="*/ 0 w 152"/>
                  <a:gd name="T3" fmla="*/ 6 h 123"/>
                  <a:gd name="T4" fmla="*/ 1 w 152"/>
                  <a:gd name="T5" fmla="*/ 5 h 123"/>
                  <a:gd name="T6" fmla="*/ 1 w 152"/>
                  <a:gd name="T7" fmla="*/ 4 h 123"/>
                  <a:gd name="T8" fmla="*/ 1 w 152"/>
                  <a:gd name="T9" fmla="*/ 3 h 123"/>
                  <a:gd name="T10" fmla="*/ 3 w 152"/>
                  <a:gd name="T11" fmla="*/ 1 h 123"/>
                  <a:gd name="T12" fmla="*/ 5 w 152"/>
                  <a:gd name="T13" fmla="*/ 0 h 123"/>
                  <a:gd name="T14" fmla="*/ 5 w 152"/>
                  <a:gd name="T15" fmla="*/ 0 h 123"/>
                  <a:gd name="T16" fmla="*/ 7 w 152"/>
                  <a:gd name="T17" fmla="*/ 0 h 123"/>
                  <a:gd name="T18" fmla="*/ 9 w 152"/>
                  <a:gd name="T19" fmla="*/ 2 h 123"/>
                  <a:gd name="T20" fmla="*/ 10 w 152"/>
                  <a:gd name="T21" fmla="*/ 3 h 123"/>
                  <a:gd name="T22" fmla="*/ 10 w 152"/>
                  <a:gd name="T23" fmla="*/ 4 h 123"/>
                  <a:gd name="T24" fmla="*/ 10 w 152"/>
                  <a:gd name="T25" fmla="*/ 4 h 123"/>
                  <a:gd name="T26" fmla="*/ 10 w 152"/>
                  <a:gd name="T27" fmla="*/ 5 h 123"/>
                  <a:gd name="T28" fmla="*/ 9 w 152"/>
                  <a:gd name="T29" fmla="*/ 6 h 123"/>
                  <a:gd name="T30" fmla="*/ 7 w 152"/>
                  <a:gd name="T31" fmla="*/ 6 h 123"/>
                  <a:gd name="T32" fmla="*/ 7 w 152"/>
                  <a:gd name="T33" fmla="*/ 7 h 123"/>
                  <a:gd name="T34" fmla="*/ 6 w 152"/>
                  <a:gd name="T35" fmla="*/ 7 h 123"/>
                  <a:gd name="T36" fmla="*/ 5 w 152"/>
                  <a:gd name="T37" fmla="*/ 7 h 123"/>
                  <a:gd name="T38" fmla="*/ 5 w 152"/>
                  <a:gd name="T39" fmla="*/ 7 h 123"/>
                  <a:gd name="T40" fmla="*/ 3 w 152"/>
                  <a:gd name="T41" fmla="*/ 7 h 123"/>
                  <a:gd name="T42" fmla="*/ 2 w 152"/>
                  <a:gd name="T43" fmla="*/ 7 h 123"/>
                  <a:gd name="T44" fmla="*/ 1 w 152"/>
                  <a:gd name="T45" fmla="*/ 7 h 123"/>
                  <a:gd name="T46" fmla="*/ 1 w 152"/>
                  <a:gd name="T47" fmla="*/ 7 h 123"/>
                  <a:gd name="T48" fmla="*/ 1 w 152"/>
                  <a:gd name="T49" fmla="*/ 7 h 123"/>
                  <a:gd name="T50" fmla="*/ 1 w 152"/>
                  <a:gd name="T51" fmla="*/ 7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58" name="Freeform 231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2 h 122"/>
                  <a:gd name="T2" fmla="*/ 0 w 153"/>
                  <a:gd name="T3" fmla="*/ 1 h 122"/>
                  <a:gd name="T4" fmla="*/ 0 w 153"/>
                  <a:gd name="T5" fmla="*/ 1 h 122"/>
                  <a:gd name="T6" fmla="*/ 1 w 153"/>
                  <a:gd name="T7" fmla="*/ 1 h 122"/>
                  <a:gd name="T8" fmla="*/ 1 w 153"/>
                  <a:gd name="T9" fmla="*/ 0 h 122"/>
                  <a:gd name="T10" fmla="*/ 2 w 153"/>
                  <a:gd name="T11" fmla="*/ 0 h 122"/>
                  <a:gd name="T12" fmla="*/ 3 w 153"/>
                  <a:gd name="T13" fmla="*/ 1 h 122"/>
                  <a:gd name="T14" fmla="*/ 4 w 153"/>
                  <a:gd name="T15" fmla="*/ 1 h 122"/>
                  <a:gd name="T16" fmla="*/ 5 w 153"/>
                  <a:gd name="T17" fmla="*/ 1 h 122"/>
                  <a:gd name="T18" fmla="*/ 6 w 153"/>
                  <a:gd name="T19" fmla="*/ 1 h 122"/>
                  <a:gd name="T20" fmla="*/ 7 w 153"/>
                  <a:gd name="T21" fmla="*/ 1 h 122"/>
                  <a:gd name="T22" fmla="*/ 7 w 153"/>
                  <a:gd name="T23" fmla="*/ 1 h 122"/>
                  <a:gd name="T24" fmla="*/ 8 w 153"/>
                  <a:gd name="T25" fmla="*/ 2 h 122"/>
                  <a:gd name="T26" fmla="*/ 9 w 153"/>
                  <a:gd name="T27" fmla="*/ 2 h 122"/>
                  <a:gd name="T28" fmla="*/ 9 w 153"/>
                  <a:gd name="T29" fmla="*/ 3 h 122"/>
                  <a:gd name="T30" fmla="*/ 9 w 153"/>
                  <a:gd name="T31" fmla="*/ 4 h 122"/>
                  <a:gd name="T32" fmla="*/ 9 w 153"/>
                  <a:gd name="T33" fmla="*/ 5 h 122"/>
                  <a:gd name="T34" fmla="*/ 8 w 153"/>
                  <a:gd name="T35" fmla="*/ 6 h 122"/>
                  <a:gd name="T36" fmla="*/ 7 w 153"/>
                  <a:gd name="T37" fmla="*/ 8 h 122"/>
                  <a:gd name="T38" fmla="*/ 5 w 153"/>
                  <a:gd name="T39" fmla="*/ 8 h 122"/>
                  <a:gd name="T40" fmla="*/ 4 w 153"/>
                  <a:gd name="T41" fmla="*/ 8 h 122"/>
                  <a:gd name="T42" fmla="*/ 3 w 153"/>
                  <a:gd name="T43" fmla="*/ 6 h 122"/>
                  <a:gd name="T44" fmla="*/ 1 w 153"/>
                  <a:gd name="T45" fmla="*/ 5 h 122"/>
                  <a:gd name="T46" fmla="*/ 0 w 153"/>
                  <a:gd name="T47" fmla="*/ 3 h 122"/>
                  <a:gd name="T48" fmla="*/ 0 w 153"/>
                  <a:gd name="T49" fmla="*/ 2 h 122"/>
                  <a:gd name="T50" fmla="*/ 0 w 153"/>
                  <a:gd name="T51" fmla="*/ 2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59" name="Freeform 232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2 w 112"/>
                  <a:gd name="T1" fmla="*/ 0 h 156"/>
                  <a:gd name="T2" fmla="*/ 4 w 112"/>
                  <a:gd name="T3" fmla="*/ 0 h 156"/>
                  <a:gd name="T4" fmla="*/ 4 w 112"/>
                  <a:gd name="T5" fmla="*/ 1 h 156"/>
                  <a:gd name="T6" fmla="*/ 5 w 112"/>
                  <a:gd name="T7" fmla="*/ 1 h 156"/>
                  <a:gd name="T8" fmla="*/ 5 w 112"/>
                  <a:gd name="T9" fmla="*/ 3 h 156"/>
                  <a:gd name="T10" fmla="*/ 6 w 112"/>
                  <a:gd name="T11" fmla="*/ 5 h 156"/>
                  <a:gd name="T12" fmla="*/ 6 w 112"/>
                  <a:gd name="T13" fmla="*/ 6 h 156"/>
                  <a:gd name="T14" fmla="*/ 6 w 112"/>
                  <a:gd name="T15" fmla="*/ 9 h 156"/>
                  <a:gd name="T16" fmla="*/ 5 w 112"/>
                  <a:gd name="T17" fmla="*/ 10 h 156"/>
                  <a:gd name="T18" fmla="*/ 3 w 112"/>
                  <a:gd name="T19" fmla="*/ 10 h 156"/>
                  <a:gd name="T20" fmla="*/ 1 w 112"/>
                  <a:gd name="T21" fmla="*/ 10 h 156"/>
                  <a:gd name="T22" fmla="*/ 0 w 112"/>
                  <a:gd name="T23" fmla="*/ 9 h 156"/>
                  <a:gd name="T24" fmla="*/ 0 w 112"/>
                  <a:gd name="T25" fmla="*/ 6 h 156"/>
                  <a:gd name="T26" fmla="*/ 0 w 112"/>
                  <a:gd name="T27" fmla="*/ 5 h 156"/>
                  <a:gd name="T28" fmla="*/ 0 w 112"/>
                  <a:gd name="T29" fmla="*/ 3 h 156"/>
                  <a:gd name="T30" fmla="*/ 1 w 112"/>
                  <a:gd name="T31" fmla="*/ 1 h 156"/>
                  <a:gd name="T32" fmla="*/ 2 w 112"/>
                  <a:gd name="T33" fmla="*/ 1 h 156"/>
                  <a:gd name="T34" fmla="*/ 2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60" name="Freeform 233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8 w 151"/>
                  <a:gd name="T1" fmla="*/ 1 h 123"/>
                  <a:gd name="T2" fmla="*/ 9 w 151"/>
                  <a:gd name="T3" fmla="*/ 2 h 123"/>
                  <a:gd name="T4" fmla="*/ 9 w 151"/>
                  <a:gd name="T5" fmla="*/ 2 h 123"/>
                  <a:gd name="T6" fmla="*/ 8 w 151"/>
                  <a:gd name="T7" fmla="*/ 3 h 123"/>
                  <a:gd name="T8" fmla="*/ 7 w 151"/>
                  <a:gd name="T9" fmla="*/ 5 h 123"/>
                  <a:gd name="T10" fmla="*/ 6 w 151"/>
                  <a:gd name="T11" fmla="*/ 6 h 123"/>
                  <a:gd name="T12" fmla="*/ 5 w 151"/>
                  <a:gd name="T13" fmla="*/ 8 h 123"/>
                  <a:gd name="T14" fmla="*/ 3 w 151"/>
                  <a:gd name="T15" fmla="*/ 8 h 123"/>
                  <a:gd name="T16" fmla="*/ 2 w 151"/>
                  <a:gd name="T17" fmla="*/ 8 h 123"/>
                  <a:gd name="T18" fmla="*/ 0 w 151"/>
                  <a:gd name="T19" fmla="*/ 6 h 123"/>
                  <a:gd name="T20" fmla="*/ 0 w 151"/>
                  <a:gd name="T21" fmla="*/ 5 h 123"/>
                  <a:gd name="T22" fmla="*/ 0 w 151"/>
                  <a:gd name="T23" fmla="*/ 4 h 123"/>
                  <a:gd name="T24" fmla="*/ 0 w 151"/>
                  <a:gd name="T25" fmla="*/ 3 h 123"/>
                  <a:gd name="T26" fmla="*/ 0 w 151"/>
                  <a:gd name="T27" fmla="*/ 2 h 123"/>
                  <a:gd name="T28" fmla="*/ 0 w 151"/>
                  <a:gd name="T29" fmla="*/ 2 h 123"/>
                  <a:gd name="T30" fmla="*/ 1 w 151"/>
                  <a:gd name="T31" fmla="*/ 1 h 123"/>
                  <a:gd name="T32" fmla="*/ 2 w 151"/>
                  <a:gd name="T33" fmla="*/ 1 h 123"/>
                  <a:gd name="T34" fmla="*/ 3 w 151"/>
                  <a:gd name="T35" fmla="*/ 1 h 123"/>
                  <a:gd name="T36" fmla="*/ 4 w 151"/>
                  <a:gd name="T37" fmla="*/ 1 h 123"/>
                  <a:gd name="T38" fmla="*/ 5 w 151"/>
                  <a:gd name="T39" fmla="*/ 1 h 123"/>
                  <a:gd name="T40" fmla="*/ 6 w 151"/>
                  <a:gd name="T41" fmla="*/ 1 h 123"/>
                  <a:gd name="T42" fmla="*/ 6 w 151"/>
                  <a:gd name="T43" fmla="*/ 0 h 123"/>
                  <a:gd name="T44" fmla="*/ 7 w 151"/>
                  <a:gd name="T45" fmla="*/ 0 h 123"/>
                  <a:gd name="T46" fmla="*/ 8 w 151"/>
                  <a:gd name="T47" fmla="*/ 1 h 123"/>
                  <a:gd name="T48" fmla="*/ 8 w 151"/>
                  <a:gd name="T49" fmla="*/ 1 h 123"/>
                  <a:gd name="T50" fmla="*/ 8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61" name="Freeform 234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0 w 152"/>
                  <a:gd name="T1" fmla="*/ 7 h 123"/>
                  <a:gd name="T2" fmla="*/ 9 w 152"/>
                  <a:gd name="T3" fmla="*/ 8 h 123"/>
                  <a:gd name="T4" fmla="*/ 9 w 152"/>
                  <a:gd name="T5" fmla="*/ 8 h 123"/>
                  <a:gd name="T6" fmla="*/ 9 w 152"/>
                  <a:gd name="T7" fmla="*/ 8 h 123"/>
                  <a:gd name="T8" fmla="*/ 7 w 152"/>
                  <a:gd name="T9" fmla="*/ 8 h 123"/>
                  <a:gd name="T10" fmla="*/ 6 w 152"/>
                  <a:gd name="T11" fmla="*/ 8 h 123"/>
                  <a:gd name="T12" fmla="*/ 6 w 152"/>
                  <a:gd name="T13" fmla="*/ 8 h 123"/>
                  <a:gd name="T14" fmla="*/ 5 w 152"/>
                  <a:gd name="T15" fmla="*/ 8 h 123"/>
                  <a:gd name="T16" fmla="*/ 5 w 152"/>
                  <a:gd name="T17" fmla="*/ 8 h 123"/>
                  <a:gd name="T18" fmla="*/ 3 w 152"/>
                  <a:gd name="T19" fmla="*/ 8 h 123"/>
                  <a:gd name="T20" fmla="*/ 2 w 152"/>
                  <a:gd name="T21" fmla="*/ 7 h 123"/>
                  <a:gd name="T22" fmla="*/ 1 w 152"/>
                  <a:gd name="T23" fmla="*/ 7 h 123"/>
                  <a:gd name="T24" fmla="*/ 1 w 152"/>
                  <a:gd name="T25" fmla="*/ 7 h 123"/>
                  <a:gd name="T26" fmla="*/ 1 w 152"/>
                  <a:gd name="T27" fmla="*/ 6 h 123"/>
                  <a:gd name="T28" fmla="*/ 1 w 152"/>
                  <a:gd name="T29" fmla="*/ 5 h 123"/>
                  <a:gd name="T30" fmla="*/ 0 w 152"/>
                  <a:gd name="T31" fmla="*/ 5 h 123"/>
                  <a:gd name="T32" fmla="*/ 1 w 152"/>
                  <a:gd name="T33" fmla="*/ 4 h 123"/>
                  <a:gd name="T34" fmla="*/ 1 w 152"/>
                  <a:gd name="T35" fmla="*/ 3 h 123"/>
                  <a:gd name="T36" fmla="*/ 2 w 152"/>
                  <a:gd name="T37" fmla="*/ 1 h 123"/>
                  <a:gd name="T38" fmla="*/ 3 w 152"/>
                  <a:gd name="T39" fmla="*/ 0 h 123"/>
                  <a:gd name="T40" fmla="*/ 5 w 152"/>
                  <a:gd name="T41" fmla="*/ 1 h 123"/>
                  <a:gd name="T42" fmla="*/ 6 w 152"/>
                  <a:gd name="T43" fmla="*/ 2 h 123"/>
                  <a:gd name="T44" fmla="*/ 7 w 152"/>
                  <a:gd name="T45" fmla="*/ 4 h 123"/>
                  <a:gd name="T46" fmla="*/ 9 w 152"/>
                  <a:gd name="T47" fmla="*/ 5 h 123"/>
                  <a:gd name="T48" fmla="*/ 10 w 152"/>
                  <a:gd name="T49" fmla="*/ 6 h 123"/>
                  <a:gd name="T50" fmla="*/ 10 w 152"/>
                  <a:gd name="T51" fmla="*/ 7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62" name="Freeform 235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5 h 148"/>
                  <a:gd name="T2" fmla="*/ 0 w 136"/>
                  <a:gd name="T3" fmla="*/ 2 h 148"/>
                  <a:gd name="T4" fmla="*/ 1 w 136"/>
                  <a:gd name="T5" fmla="*/ 2 h 148"/>
                  <a:gd name="T6" fmla="*/ 1 w 136"/>
                  <a:gd name="T7" fmla="*/ 1 h 148"/>
                  <a:gd name="T8" fmla="*/ 1 w 136"/>
                  <a:gd name="T9" fmla="*/ 1 h 148"/>
                  <a:gd name="T10" fmla="*/ 2 w 136"/>
                  <a:gd name="T11" fmla="*/ 1 h 148"/>
                  <a:gd name="T12" fmla="*/ 2 w 136"/>
                  <a:gd name="T13" fmla="*/ 1 h 148"/>
                  <a:gd name="T14" fmla="*/ 3 w 136"/>
                  <a:gd name="T15" fmla="*/ 1 h 148"/>
                  <a:gd name="T16" fmla="*/ 4 w 136"/>
                  <a:gd name="T17" fmla="*/ 1 h 148"/>
                  <a:gd name="T18" fmla="*/ 5 w 136"/>
                  <a:gd name="T19" fmla="*/ 1 h 148"/>
                  <a:gd name="T20" fmla="*/ 6 w 136"/>
                  <a:gd name="T21" fmla="*/ 1 h 148"/>
                  <a:gd name="T22" fmla="*/ 6 w 136"/>
                  <a:gd name="T23" fmla="*/ 1 h 148"/>
                  <a:gd name="T24" fmla="*/ 7 w 136"/>
                  <a:gd name="T25" fmla="*/ 1 h 148"/>
                  <a:gd name="T26" fmla="*/ 9 w 136"/>
                  <a:gd name="T27" fmla="*/ 2 h 148"/>
                  <a:gd name="T28" fmla="*/ 9 w 136"/>
                  <a:gd name="T29" fmla="*/ 2 h 148"/>
                  <a:gd name="T30" fmla="*/ 9 w 136"/>
                  <a:gd name="T31" fmla="*/ 5 h 148"/>
                  <a:gd name="T32" fmla="*/ 9 w 136"/>
                  <a:gd name="T33" fmla="*/ 5 h 148"/>
                  <a:gd name="T34" fmla="*/ 9 w 136"/>
                  <a:gd name="T35" fmla="*/ 6 h 148"/>
                  <a:gd name="T36" fmla="*/ 9 w 136"/>
                  <a:gd name="T37" fmla="*/ 7 h 148"/>
                  <a:gd name="T38" fmla="*/ 7 w 136"/>
                  <a:gd name="T39" fmla="*/ 7 h 148"/>
                  <a:gd name="T40" fmla="*/ 7 w 136"/>
                  <a:gd name="T41" fmla="*/ 7 h 148"/>
                  <a:gd name="T42" fmla="*/ 6 w 136"/>
                  <a:gd name="T43" fmla="*/ 7 h 148"/>
                  <a:gd name="T44" fmla="*/ 5 w 136"/>
                  <a:gd name="T45" fmla="*/ 9 h 148"/>
                  <a:gd name="T46" fmla="*/ 5 w 136"/>
                  <a:gd name="T47" fmla="*/ 9 h 148"/>
                  <a:gd name="T48" fmla="*/ 3 w 136"/>
                  <a:gd name="T49" fmla="*/ 9 h 148"/>
                  <a:gd name="T50" fmla="*/ 2 w 136"/>
                  <a:gd name="T51" fmla="*/ 9 h 148"/>
                  <a:gd name="T52" fmla="*/ 2 w 136"/>
                  <a:gd name="T53" fmla="*/ 7 h 148"/>
                  <a:gd name="T54" fmla="*/ 1 w 136"/>
                  <a:gd name="T55" fmla="*/ 7 h 148"/>
                  <a:gd name="T56" fmla="*/ 1 w 136"/>
                  <a:gd name="T57" fmla="*/ 7 h 148"/>
                  <a:gd name="T58" fmla="*/ 1 w 136"/>
                  <a:gd name="T59" fmla="*/ 7 h 148"/>
                  <a:gd name="T60" fmla="*/ 1 w 136"/>
                  <a:gd name="T61" fmla="*/ 6 h 148"/>
                  <a:gd name="T62" fmla="*/ 1 w 136"/>
                  <a:gd name="T63" fmla="*/ 5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63" name="Freeform 236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2 w 39"/>
                  <a:gd name="T1" fmla="*/ 3 h 40"/>
                  <a:gd name="T2" fmla="*/ 2 w 39"/>
                  <a:gd name="T3" fmla="*/ 3 h 40"/>
                  <a:gd name="T4" fmla="*/ 3 w 39"/>
                  <a:gd name="T5" fmla="*/ 3 h 40"/>
                  <a:gd name="T6" fmla="*/ 3 w 39"/>
                  <a:gd name="T7" fmla="*/ 2 h 40"/>
                  <a:gd name="T8" fmla="*/ 3 w 39"/>
                  <a:gd name="T9" fmla="*/ 2 h 40"/>
                  <a:gd name="T10" fmla="*/ 3 w 39"/>
                  <a:gd name="T11" fmla="*/ 1 h 40"/>
                  <a:gd name="T12" fmla="*/ 3 w 39"/>
                  <a:gd name="T13" fmla="*/ 1 h 40"/>
                  <a:gd name="T14" fmla="*/ 2 w 39"/>
                  <a:gd name="T15" fmla="*/ 1 h 40"/>
                  <a:gd name="T16" fmla="*/ 2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2 h 40"/>
                  <a:gd name="T26" fmla="*/ 1 w 39"/>
                  <a:gd name="T27" fmla="*/ 2 h 40"/>
                  <a:gd name="T28" fmla="*/ 1 w 39"/>
                  <a:gd name="T29" fmla="*/ 3 h 40"/>
                  <a:gd name="T30" fmla="*/ 1 w 39"/>
                  <a:gd name="T31" fmla="*/ 3 h 40"/>
                  <a:gd name="T32" fmla="*/ 2 w 39"/>
                  <a:gd name="T33" fmla="*/ 3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64" name="Freeform 237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5 h 147"/>
                  <a:gd name="T2" fmla="*/ 0 w 136"/>
                  <a:gd name="T3" fmla="*/ 3 h 147"/>
                  <a:gd name="T4" fmla="*/ 1 w 136"/>
                  <a:gd name="T5" fmla="*/ 3 h 147"/>
                  <a:gd name="T6" fmla="*/ 1 w 136"/>
                  <a:gd name="T7" fmla="*/ 2 h 147"/>
                  <a:gd name="T8" fmla="*/ 1 w 136"/>
                  <a:gd name="T9" fmla="*/ 2 h 147"/>
                  <a:gd name="T10" fmla="*/ 2 w 136"/>
                  <a:gd name="T11" fmla="*/ 2 h 147"/>
                  <a:gd name="T12" fmla="*/ 2 w 136"/>
                  <a:gd name="T13" fmla="*/ 1 h 147"/>
                  <a:gd name="T14" fmla="*/ 3 w 136"/>
                  <a:gd name="T15" fmla="*/ 1 h 147"/>
                  <a:gd name="T16" fmla="*/ 4 w 136"/>
                  <a:gd name="T17" fmla="*/ 1 h 147"/>
                  <a:gd name="T18" fmla="*/ 5 w 136"/>
                  <a:gd name="T19" fmla="*/ 1 h 147"/>
                  <a:gd name="T20" fmla="*/ 6 w 136"/>
                  <a:gd name="T21" fmla="*/ 2 h 147"/>
                  <a:gd name="T22" fmla="*/ 6 w 136"/>
                  <a:gd name="T23" fmla="*/ 2 h 147"/>
                  <a:gd name="T24" fmla="*/ 7 w 136"/>
                  <a:gd name="T25" fmla="*/ 2 h 147"/>
                  <a:gd name="T26" fmla="*/ 9 w 136"/>
                  <a:gd name="T27" fmla="*/ 2 h 147"/>
                  <a:gd name="T28" fmla="*/ 9 w 136"/>
                  <a:gd name="T29" fmla="*/ 3 h 147"/>
                  <a:gd name="T30" fmla="*/ 9 w 136"/>
                  <a:gd name="T31" fmla="*/ 5 h 147"/>
                  <a:gd name="T32" fmla="*/ 9 w 136"/>
                  <a:gd name="T33" fmla="*/ 5 h 147"/>
                  <a:gd name="T34" fmla="*/ 9 w 136"/>
                  <a:gd name="T35" fmla="*/ 7 h 147"/>
                  <a:gd name="T36" fmla="*/ 9 w 136"/>
                  <a:gd name="T37" fmla="*/ 8 h 147"/>
                  <a:gd name="T38" fmla="*/ 7 w 136"/>
                  <a:gd name="T39" fmla="*/ 8 h 147"/>
                  <a:gd name="T40" fmla="*/ 7 w 136"/>
                  <a:gd name="T41" fmla="*/ 8 h 147"/>
                  <a:gd name="T42" fmla="*/ 6 w 136"/>
                  <a:gd name="T43" fmla="*/ 8 h 147"/>
                  <a:gd name="T44" fmla="*/ 5 w 136"/>
                  <a:gd name="T45" fmla="*/ 9 h 147"/>
                  <a:gd name="T46" fmla="*/ 5 w 136"/>
                  <a:gd name="T47" fmla="*/ 10 h 147"/>
                  <a:gd name="T48" fmla="*/ 3 w 136"/>
                  <a:gd name="T49" fmla="*/ 10 h 147"/>
                  <a:gd name="T50" fmla="*/ 2 w 136"/>
                  <a:gd name="T51" fmla="*/ 9 h 147"/>
                  <a:gd name="T52" fmla="*/ 2 w 136"/>
                  <a:gd name="T53" fmla="*/ 8 h 147"/>
                  <a:gd name="T54" fmla="*/ 1 w 136"/>
                  <a:gd name="T55" fmla="*/ 8 h 147"/>
                  <a:gd name="T56" fmla="*/ 1 w 136"/>
                  <a:gd name="T57" fmla="*/ 8 h 147"/>
                  <a:gd name="T58" fmla="*/ 1 w 136"/>
                  <a:gd name="T59" fmla="*/ 8 h 147"/>
                  <a:gd name="T60" fmla="*/ 1 w 136"/>
                  <a:gd name="T61" fmla="*/ 7 h 147"/>
                  <a:gd name="T62" fmla="*/ 1 w 136"/>
                  <a:gd name="T63" fmla="*/ 6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65" name="Freeform 238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2 w 39"/>
                  <a:gd name="T1" fmla="*/ 3 h 39"/>
                  <a:gd name="T2" fmla="*/ 2 w 39"/>
                  <a:gd name="T3" fmla="*/ 3 h 39"/>
                  <a:gd name="T4" fmla="*/ 3 w 39"/>
                  <a:gd name="T5" fmla="*/ 3 h 39"/>
                  <a:gd name="T6" fmla="*/ 3 w 39"/>
                  <a:gd name="T7" fmla="*/ 2 h 39"/>
                  <a:gd name="T8" fmla="*/ 3 w 39"/>
                  <a:gd name="T9" fmla="*/ 2 h 39"/>
                  <a:gd name="T10" fmla="*/ 3 w 39"/>
                  <a:gd name="T11" fmla="*/ 1 h 39"/>
                  <a:gd name="T12" fmla="*/ 3 w 39"/>
                  <a:gd name="T13" fmla="*/ 1 h 39"/>
                  <a:gd name="T14" fmla="*/ 2 w 39"/>
                  <a:gd name="T15" fmla="*/ 1 h 39"/>
                  <a:gd name="T16" fmla="*/ 2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2 h 39"/>
                  <a:gd name="T26" fmla="*/ 1 w 39"/>
                  <a:gd name="T27" fmla="*/ 2 h 39"/>
                  <a:gd name="T28" fmla="*/ 1 w 39"/>
                  <a:gd name="T29" fmla="*/ 3 h 39"/>
                  <a:gd name="T30" fmla="*/ 1 w 39"/>
                  <a:gd name="T31" fmla="*/ 3 h 39"/>
                  <a:gd name="T32" fmla="*/ 2 w 39"/>
                  <a:gd name="T33" fmla="*/ 3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66" name="Freeform 239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67" name="Freeform 240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68" name="Freeform 241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69" name="Freeform 242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2 h 30"/>
                  <a:gd name="T2" fmla="*/ 1 w 29"/>
                  <a:gd name="T3" fmla="*/ 2 h 30"/>
                  <a:gd name="T4" fmla="*/ 1 w 29"/>
                  <a:gd name="T5" fmla="*/ 2 h 30"/>
                  <a:gd name="T6" fmla="*/ 1 w 29"/>
                  <a:gd name="T7" fmla="*/ 2 h 30"/>
                  <a:gd name="T8" fmla="*/ 1 w 29"/>
                  <a:gd name="T9" fmla="*/ 2 h 30"/>
                  <a:gd name="T10" fmla="*/ 1 w 29"/>
                  <a:gd name="T11" fmla="*/ 2 h 30"/>
                  <a:gd name="T12" fmla="*/ 1 w 29"/>
                  <a:gd name="T13" fmla="*/ 2 h 30"/>
                  <a:gd name="T14" fmla="*/ 0 w 29"/>
                  <a:gd name="T15" fmla="*/ 2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2 w 29"/>
                  <a:gd name="T35" fmla="*/ 0 h 30"/>
                  <a:gd name="T36" fmla="*/ 2 w 29"/>
                  <a:gd name="T37" fmla="*/ 1 h 30"/>
                  <a:gd name="T38" fmla="*/ 2 w 29"/>
                  <a:gd name="T39" fmla="*/ 1 h 30"/>
                  <a:gd name="T40" fmla="*/ 2 w 29"/>
                  <a:gd name="T41" fmla="*/ 1 h 30"/>
                  <a:gd name="T42" fmla="*/ 2 w 29"/>
                  <a:gd name="T43" fmla="*/ 1 h 30"/>
                  <a:gd name="T44" fmla="*/ 2 w 29"/>
                  <a:gd name="T45" fmla="*/ 1 h 30"/>
                  <a:gd name="T46" fmla="*/ 2 w 29"/>
                  <a:gd name="T47" fmla="*/ 1 h 30"/>
                  <a:gd name="T48" fmla="*/ 2 w 29"/>
                  <a:gd name="T49" fmla="*/ 1 h 30"/>
                  <a:gd name="T50" fmla="*/ 2 w 29"/>
                  <a:gd name="T51" fmla="*/ 2 h 30"/>
                  <a:gd name="T52" fmla="*/ 2 w 29"/>
                  <a:gd name="T53" fmla="*/ 2 h 30"/>
                  <a:gd name="T54" fmla="*/ 2 w 29"/>
                  <a:gd name="T55" fmla="*/ 2 h 30"/>
                  <a:gd name="T56" fmla="*/ 1 w 29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0" name="Freeform 243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1" name="Freeform 244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2" name="Freeform 245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3" name="Freeform 246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4" name="Freeform 247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5" name="Freeform 248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6" name="Freeform 249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1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1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7" name="Freeform 250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8" name="Freeform 251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9" name="Freeform 252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0" name="Freeform 253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4 w 58"/>
                  <a:gd name="T1" fmla="*/ 1 h 60"/>
                  <a:gd name="T2" fmla="*/ 4 w 58"/>
                  <a:gd name="T3" fmla="*/ 1 h 60"/>
                  <a:gd name="T4" fmla="*/ 4 w 58"/>
                  <a:gd name="T5" fmla="*/ 1 h 60"/>
                  <a:gd name="T6" fmla="*/ 4 w 58"/>
                  <a:gd name="T7" fmla="*/ 0 h 60"/>
                  <a:gd name="T8" fmla="*/ 4 w 58"/>
                  <a:gd name="T9" fmla="*/ 0 h 60"/>
                  <a:gd name="T10" fmla="*/ 3 w 58"/>
                  <a:gd name="T11" fmla="*/ 0 h 60"/>
                  <a:gd name="T12" fmla="*/ 3 w 58"/>
                  <a:gd name="T13" fmla="*/ 0 h 60"/>
                  <a:gd name="T14" fmla="*/ 3 w 58"/>
                  <a:gd name="T15" fmla="*/ 0 h 60"/>
                  <a:gd name="T16" fmla="*/ 2 w 58"/>
                  <a:gd name="T17" fmla="*/ 0 h 60"/>
                  <a:gd name="T18" fmla="*/ 2 w 58"/>
                  <a:gd name="T19" fmla="*/ 0 h 60"/>
                  <a:gd name="T20" fmla="*/ 1 w 58"/>
                  <a:gd name="T21" fmla="*/ 0 h 60"/>
                  <a:gd name="T22" fmla="*/ 1 w 58"/>
                  <a:gd name="T23" fmla="*/ 1 h 60"/>
                  <a:gd name="T24" fmla="*/ 0 w 58"/>
                  <a:gd name="T25" fmla="*/ 1 h 60"/>
                  <a:gd name="T26" fmla="*/ 0 w 58"/>
                  <a:gd name="T27" fmla="*/ 2 h 60"/>
                  <a:gd name="T28" fmla="*/ 1 w 58"/>
                  <a:gd name="T29" fmla="*/ 2 h 60"/>
                  <a:gd name="T30" fmla="*/ 1 w 58"/>
                  <a:gd name="T31" fmla="*/ 2 h 60"/>
                  <a:gd name="T32" fmla="*/ 1 w 58"/>
                  <a:gd name="T33" fmla="*/ 3 h 60"/>
                  <a:gd name="T34" fmla="*/ 1 w 58"/>
                  <a:gd name="T35" fmla="*/ 3 h 60"/>
                  <a:gd name="T36" fmla="*/ 2 w 58"/>
                  <a:gd name="T37" fmla="*/ 3 h 60"/>
                  <a:gd name="T38" fmla="*/ 2 w 58"/>
                  <a:gd name="T39" fmla="*/ 3 h 60"/>
                  <a:gd name="T40" fmla="*/ 2 w 58"/>
                  <a:gd name="T41" fmla="*/ 3 h 60"/>
                  <a:gd name="T42" fmla="*/ 3 w 58"/>
                  <a:gd name="T43" fmla="*/ 3 h 60"/>
                  <a:gd name="T44" fmla="*/ 3 w 58"/>
                  <a:gd name="T45" fmla="*/ 3 h 60"/>
                  <a:gd name="T46" fmla="*/ 3 w 58"/>
                  <a:gd name="T47" fmla="*/ 3 h 60"/>
                  <a:gd name="T48" fmla="*/ 4 w 58"/>
                  <a:gd name="T49" fmla="*/ 3 h 60"/>
                  <a:gd name="T50" fmla="*/ 4 w 58"/>
                  <a:gd name="T51" fmla="*/ 2 h 60"/>
                  <a:gd name="T52" fmla="*/ 4 w 58"/>
                  <a:gd name="T53" fmla="*/ 2 h 60"/>
                  <a:gd name="T54" fmla="*/ 4 w 58"/>
                  <a:gd name="T55" fmla="*/ 2 h 60"/>
                  <a:gd name="T56" fmla="*/ 4 w 58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1" name="Freeform 254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2 h 30"/>
                  <a:gd name="T2" fmla="*/ 1 w 28"/>
                  <a:gd name="T3" fmla="*/ 2 h 30"/>
                  <a:gd name="T4" fmla="*/ 1 w 28"/>
                  <a:gd name="T5" fmla="*/ 2 h 30"/>
                  <a:gd name="T6" fmla="*/ 1 w 28"/>
                  <a:gd name="T7" fmla="*/ 2 h 30"/>
                  <a:gd name="T8" fmla="*/ 1 w 28"/>
                  <a:gd name="T9" fmla="*/ 2 h 30"/>
                  <a:gd name="T10" fmla="*/ 1 w 28"/>
                  <a:gd name="T11" fmla="*/ 2 h 30"/>
                  <a:gd name="T12" fmla="*/ 1 w 28"/>
                  <a:gd name="T13" fmla="*/ 2 h 30"/>
                  <a:gd name="T14" fmla="*/ 0 w 28"/>
                  <a:gd name="T15" fmla="*/ 2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2 w 28"/>
                  <a:gd name="T35" fmla="*/ 0 h 30"/>
                  <a:gd name="T36" fmla="*/ 2 w 28"/>
                  <a:gd name="T37" fmla="*/ 1 h 30"/>
                  <a:gd name="T38" fmla="*/ 2 w 28"/>
                  <a:gd name="T39" fmla="*/ 1 h 30"/>
                  <a:gd name="T40" fmla="*/ 2 w 28"/>
                  <a:gd name="T41" fmla="*/ 1 h 30"/>
                  <a:gd name="T42" fmla="*/ 2 w 28"/>
                  <a:gd name="T43" fmla="*/ 1 h 30"/>
                  <a:gd name="T44" fmla="*/ 2 w 28"/>
                  <a:gd name="T45" fmla="*/ 1 h 30"/>
                  <a:gd name="T46" fmla="*/ 2 w 28"/>
                  <a:gd name="T47" fmla="*/ 1 h 30"/>
                  <a:gd name="T48" fmla="*/ 2 w 28"/>
                  <a:gd name="T49" fmla="*/ 1 h 30"/>
                  <a:gd name="T50" fmla="*/ 2 w 28"/>
                  <a:gd name="T51" fmla="*/ 2 h 30"/>
                  <a:gd name="T52" fmla="*/ 2 w 28"/>
                  <a:gd name="T53" fmla="*/ 2 h 30"/>
                  <a:gd name="T54" fmla="*/ 2 w 28"/>
                  <a:gd name="T55" fmla="*/ 2 h 30"/>
                  <a:gd name="T56" fmla="*/ 1 w 28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2" name="Freeform 255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3 w 60"/>
                  <a:gd name="T1" fmla="*/ 2 h 60"/>
                  <a:gd name="T2" fmla="*/ 3 w 60"/>
                  <a:gd name="T3" fmla="*/ 2 h 60"/>
                  <a:gd name="T4" fmla="*/ 3 w 60"/>
                  <a:gd name="T5" fmla="*/ 2 h 60"/>
                  <a:gd name="T6" fmla="*/ 3 w 60"/>
                  <a:gd name="T7" fmla="*/ 1 h 60"/>
                  <a:gd name="T8" fmla="*/ 3 w 60"/>
                  <a:gd name="T9" fmla="*/ 1 h 60"/>
                  <a:gd name="T10" fmla="*/ 2 w 60"/>
                  <a:gd name="T11" fmla="*/ 1 h 60"/>
                  <a:gd name="T12" fmla="*/ 2 w 60"/>
                  <a:gd name="T13" fmla="*/ 1 h 60"/>
                  <a:gd name="T14" fmla="*/ 2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0 w 60"/>
                  <a:gd name="T21" fmla="*/ 1 h 60"/>
                  <a:gd name="T22" fmla="*/ 0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0 w 60"/>
                  <a:gd name="T29" fmla="*/ 3 h 60"/>
                  <a:gd name="T30" fmla="*/ 0 w 60"/>
                  <a:gd name="T31" fmla="*/ 3 h 60"/>
                  <a:gd name="T32" fmla="*/ 0 w 60"/>
                  <a:gd name="T33" fmla="*/ 4 h 60"/>
                  <a:gd name="T34" fmla="*/ 0 w 60"/>
                  <a:gd name="T35" fmla="*/ 4 h 60"/>
                  <a:gd name="T36" fmla="*/ 1 w 60"/>
                  <a:gd name="T37" fmla="*/ 4 h 60"/>
                  <a:gd name="T38" fmla="*/ 1 w 60"/>
                  <a:gd name="T39" fmla="*/ 4 h 60"/>
                  <a:gd name="T40" fmla="*/ 1 w 60"/>
                  <a:gd name="T41" fmla="*/ 4 h 60"/>
                  <a:gd name="T42" fmla="*/ 2 w 60"/>
                  <a:gd name="T43" fmla="*/ 4 h 60"/>
                  <a:gd name="T44" fmla="*/ 2 w 60"/>
                  <a:gd name="T45" fmla="*/ 4 h 60"/>
                  <a:gd name="T46" fmla="*/ 2 w 60"/>
                  <a:gd name="T47" fmla="*/ 4 h 60"/>
                  <a:gd name="T48" fmla="*/ 3 w 60"/>
                  <a:gd name="T49" fmla="*/ 4 h 60"/>
                  <a:gd name="T50" fmla="*/ 3 w 60"/>
                  <a:gd name="T51" fmla="*/ 3 h 60"/>
                  <a:gd name="T52" fmla="*/ 3 w 60"/>
                  <a:gd name="T53" fmla="*/ 3 h 60"/>
                  <a:gd name="T54" fmla="*/ 3 w 60"/>
                  <a:gd name="T55" fmla="*/ 3 h 60"/>
                  <a:gd name="T56" fmla="*/ 3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3" name="Freeform 256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4" name="Freeform 257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5" name="Freeform 258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6" name="Freeform 259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4 w 60"/>
                  <a:gd name="T1" fmla="*/ 2 h 57"/>
                  <a:gd name="T2" fmla="*/ 4 w 60"/>
                  <a:gd name="T3" fmla="*/ 2 h 57"/>
                  <a:gd name="T4" fmla="*/ 4 w 60"/>
                  <a:gd name="T5" fmla="*/ 2 h 57"/>
                  <a:gd name="T6" fmla="*/ 4 w 60"/>
                  <a:gd name="T7" fmla="*/ 1 h 57"/>
                  <a:gd name="T8" fmla="*/ 4 w 60"/>
                  <a:gd name="T9" fmla="*/ 1 h 57"/>
                  <a:gd name="T10" fmla="*/ 3 w 60"/>
                  <a:gd name="T11" fmla="*/ 1 h 57"/>
                  <a:gd name="T12" fmla="*/ 3 w 60"/>
                  <a:gd name="T13" fmla="*/ 1 h 57"/>
                  <a:gd name="T14" fmla="*/ 3 w 60"/>
                  <a:gd name="T15" fmla="*/ 0 h 57"/>
                  <a:gd name="T16" fmla="*/ 2 w 60"/>
                  <a:gd name="T17" fmla="*/ 0 h 57"/>
                  <a:gd name="T18" fmla="*/ 2 w 60"/>
                  <a:gd name="T19" fmla="*/ 1 h 57"/>
                  <a:gd name="T20" fmla="*/ 1 w 60"/>
                  <a:gd name="T21" fmla="*/ 1 h 57"/>
                  <a:gd name="T22" fmla="*/ 1 w 60"/>
                  <a:gd name="T23" fmla="*/ 2 h 57"/>
                  <a:gd name="T24" fmla="*/ 0 w 60"/>
                  <a:gd name="T25" fmla="*/ 2 h 57"/>
                  <a:gd name="T26" fmla="*/ 1 w 60"/>
                  <a:gd name="T27" fmla="*/ 3 h 57"/>
                  <a:gd name="T28" fmla="*/ 1 w 60"/>
                  <a:gd name="T29" fmla="*/ 3 h 57"/>
                  <a:gd name="T30" fmla="*/ 1 w 60"/>
                  <a:gd name="T31" fmla="*/ 3 h 57"/>
                  <a:gd name="T32" fmla="*/ 1 w 60"/>
                  <a:gd name="T33" fmla="*/ 4 h 57"/>
                  <a:gd name="T34" fmla="*/ 1 w 60"/>
                  <a:gd name="T35" fmla="*/ 4 h 57"/>
                  <a:gd name="T36" fmla="*/ 2 w 60"/>
                  <a:gd name="T37" fmla="*/ 4 h 57"/>
                  <a:gd name="T38" fmla="*/ 2 w 60"/>
                  <a:gd name="T39" fmla="*/ 4 h 57"/>
                  <a:gd name="T40" fmla="*/ 2 w 60"/>
                  <a:gd name="T41" fmla="*/ 4 h 57"/>
                  <a:gd name="T42" fmla="*/ 3 w 60"/>
                  <a:gd name="T43" fmla="*/ 4 h 57"/>
                  <a:gd name="T44" fmla="*/ 3 w 60"/>
                  <a:gd name="T45" fmla="*/ 4 h 57"/>
                  <a:gd name="T46" fmla="*/ 3 w 60"/>
                  <a:gd name="T47" fmla="*/ 4 h 57"/>
                  <a:gd name="T48" fmla="*/ 4 w 60"/>
                  <a:gd name="T49" fmla="*/ 4 h 57"/>
                  <a:gd name="T50" fmla="*/ 4 w 60"/>
                  <a:gd name="T51" fmla="*/ 3 h 57"/>
                  <a:gd name="T52" fmla="*/ 4 w 60"/>
                  <a:gd name="T53" fmla="*/ 3 h 57"/>
                  <a:gd name="T54" fmla="*/ 4 w 60"/>
                  <a:gd name="T55" fmla="*/ 3 h 57"/>
                  <a:gd name="T56" fmla="*/ 4 w 60"/>
                  <a:gd name="T57" fmla="*/ 2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7" name="Freeform 260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2 h 27"/>
                  <a:gd name="T2" fmla="*/ 1 w 30"/>
                  <a:gd name="T3" fmla="*/ 2 h 27"/>
                  <a:gd name="T4" fmla="*/ 1 w 30"/>
                  <a:gd name="T5" fmla="*/ 2 h 27"/>
                  <a:gd name="T6" fmla="*/ 1 w 30"/>
                  <a:gd name="T7" fmla="*/ 2 h 27"/>
                  <a:gd name="T8" fmla="*/ 1 w 30"/>
                  <a:gd name="T9" fmla="*/ 2 h 27"/>
                  <a:gd name="T10" fmla="*/ 1 w 30"/>
                  <a:gd name="T11" fmla="*/ 2 h 27"/>
                  <a:gd name="T12" fmla="*/ 1 w 30"/>
                  <a:gd name="T13" fmla="*/ 2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2 w 30"/>
                  <a:gd name="T35" fmla="*/ 0 h 27"/>
                  <a:gd name="T36" fmla="*/ 2 w 30"/>
                  <a:gd name="T37" fmla="*/ 0 h 27"/>
                  <a:gd name="T38" fmla="*/ 2 w 30"/>
                  <a:gd name="T39" fmla="*/ 1 h 27"/>
                  <a:gd name="T40" fmla="*/ 2 w 30"/>
                  <a:gd name="T41" fmla="*/ 1 h 27"/>
                  <a:gd name="T42" fmla="*/ 2 w 30"/>
                  <a:gd name="T43" fmla="*/ 1 h 27"/>
                  <a:gd name="T44" fmla="*/ 2 w 30"/>
                  <a:gd name="T45" fmla="*/ 1 h 27"/>
                  <a:gd name="T46" fmla="*/ 2 w 30"/>
                  <a:gd name="T47" fmla="*/ 1 h 27"/>
                  <a:gd name="T48" fmla="*/ 2 w 30"/>
                  <a:gd name="T49" fmla="*/ 1 h 27"/>
                  <a:gd name="T50" fmla="*/ 2 w 30"/>
                  <a:gd name="T51" fmla="*/ 2 h 27"/>
                  <a:gd name="T52" fmla="*/ 2 w 30"/>
                  <a:gd name="T53" fmla="*/ 2 h 27"/>
                  <a:gd name="T54" fmla="*/ 2 w 30"/>
                  <a:gd name="T55" fmla="*/ 2 h 27"/>
                  <a:gd name="T56" fmla="*/ 1 w 30"/>
                  <a:gd name="T57" fmla="*/ 2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8" name="Freeform 261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9" name="Freeform 262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0" name="Freeform 263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0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1" name="Freeform 264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2 h 30"/>
                  <a:gd name="T2" fmla="*/ 1 w 29"/>
                  <a:gd name="T3" fmla="*/ 2 h 30"/>
                  <a:gd name="T4" fmla="*/ 1 w 29"/>
                  <a:gd name="T5" fmla="*/ 2 h 30"/>
                  <a:gd name="T6" fmla="*/ 1 w 29"/>
                  <a:gd name="T7" fmla="*/ 2 h 30"/>
                  <a:gd name="T8" fmla="*/ 1 w 29"/>
                  <a:gd name="T9" fmla="*/ 2 h 30"/>
                  <a:gd name="T10" fmla="*/ 1 w 29"/>
                  <a:gd name="T11" fmla="*/ 2 h 30"/>
                  <a:gd name="T12" fmla="*/ 1 w 29"/>
                  <a:gd name="T13" fmla="*/ 2 h 30"/>
                  <a:gd name="T14" fmla="*/ 0 w 29"/>
                  <a:gd name="T15" fmla="*/ 2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2 w 29"/>
                  <a:gd name="T35" fmla="*/ 0 h 30"/>
                  <a:gd name="T36" fmla="*/ 2 w 29"/>
                  <a:gd name="T37" fmla="*/ 1 h 30"/>
                  <a:gd name="T38" fmla="*/ 2 w 29"/>
                  <a:gd name="T39" fmla="*/ 1 h 30"/>
                  <a:gd name="T40" fmla="*/ 2 w 29"/>
                  <a:gd name="T41" fmla="*/ 1 h 30"/>
                  <a:gd name="T42" fmla="*/ 2 w 29"/>
                  <a:gd name="T43" fmla="*/ 1 h 30"/>
                  <a:gd name="T44" fmla="*/ 2 w 29"/>
                  <a:gd name="T45" fmla="*/ 1 h 30"/>
                  <a:gd name="T46" fmla="*/ 2 w 29"/>
                  <a:gd name="T47" fmla="*/ 1 h 30"/>
                  <a:gd name="T48" fmla="*/ 2 w 29"/>
                  <a:gd name="T49" fmla="*/ 1 h 30"/>
                  <a:gd name="T50" fmla="*/ 2 w 29"/>
                  <a:gd name="T51" fmla="*/ 2 h 30"/>
                  <a:gd name="T52" fmla="*/ 2 w 29"/>
                  <a:gd name="T53" fmla="*/ 2 h 30"/>
                  <a:gd name="T54" fmla="*/ 2 w 29"/>
                  <a:gd name="T55" fmla="*/ 2 h 30"/>
                  <a:gd name="T56" fmla="*/ 1 w 29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2" name="Freeform 265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4 w 59"/>
                  <a:gd name="T1" fmla="*/ 1 h 59"/>
                  <a:gd name="T2" fmla="*/ 4 w 59"/>
                  <a:gd name="T3" fmla="*/ 1 h 59"/>
                  <a:gd name="T4" fmla="*/ 4 w 59"/>
                  <a:gd name="T5" fmla="*/ 1 h 59"/>
                  <a:gd name="T6" fmla="*/ 4 w 59"/>
                  <a:gd name="T7" fmla="*/ 0 h 59"/>
                  <a:gd name="T8" fmla="*/ 4 w 59"/>
                  <a:gd name="T9" fmla="*/ 0 h 59"/>
                  <a:gd name="T10" fmla="*/ 3 w 59"/>
                  <a:gd name="T11" fmla="*/ 0 h 59"/>
                  <a:gd name="T12" fmla="*/ 3 w 59"/>
                  <a:gd name="T13" fmla="*/ 0 h 59"/>
                  <a:gd name="T14" fmla="*/ 3 w 59"/>
                  <a:gd name="T15" fmla="*/ 0 h 59"/>
                  <a:gd name="T16" fmla="*/ 2 w 59"/>
                  <a:gd name="T17" fmla="*/ 0 h 59"/>
                  <a:gd name="T18" fmla="*/ 2 w 59"/>
                  <a:gd name="T19" fmla="*/ 0 h 59"/>
                  <a:gd name="T20" fmla="*/ 1 w 59"/>
                  <a:gd name="T21" fmla="*/ 0 h 59"/>
                  <a:gd name="T22" fmla="*/ 1 w 59"/>
                  <a:gd name="T23" fmla="*/ 1 h 59"/>
                  <a:gd name="T24" fmla="*/ 0 w 59"/>
                  <a:gd name="T25" fmla="*/ 1 h 59"/>
                  <a:gd name="T26" fmla="*/ 1 w 59"/>
                  <a:gd name="T27" fmla="*/ 2 h 59"/>
                  <a:gd name="T28" fmla="*/ 1 w 59"/>
                  <a:gd name="T29" fmla="*/ 2 h 59"/>
                  <a:gd name="T30" fmla="*/ 1 w 59"/>
                  <a:gd name="T31" fmla="*/ 2 h 59"/>
                  <a:gd name="T32" fmla="*/ 1 w 59"/>
                  <a:gd name="T33" fmla="*/ 3 h 59"/>
                  <a:gd name="T34" fmla="*/ 1 w 59"/>
                  <a:gd name="T35" fmla="*/ 3 h 59"/>
                  <a:gd name="T36" fmla="*/ 2 w 59"/>
                  <a:gd name="T37" fmla="*/ 3 h 59"/>
                  <a:gd name="T38" fmla="*/ 2 w 59"/>
                  <a:gd name="T39" fmla="*/ 3 h 59"/>
                  <a:gd name="T40" fmla="*/ 2 w 59"/>
                  <a:gd name="T41" fmla="*/ 3 h 59"/>
                  <a:gd name="T42" fmla="*/ 3 w 59"/>
                  <a:gd name="T43" fmla="*/ 3 h 59"/>
                  <a:gd name="T44" fmla="*/ 3 w 59"/>
                  <a:gd name="T45" fmla="*/ 3 h 59"/>
                  <a:gd name="T46" fmla="*/ 3 w 59"/>
                  <a:gd name="T47" fmla="*/ 3 h 59"/>
                  <a:gd name="T48" fmla="*/ 4 w 59"/>
                  <a:gd name="T49" fmla="*/ 3 h 59"/>
                  <a:gd name="T50" fmla="*/ 4 w 59"/>
                  <a:gd name="T51" fmla="*/ 2 h 59"/>
                  <a:gd name="T52" fmla="*/ 4 w 59"/>
                  <a:gd name="T53" fmla="*/ 2 h 59"/>
                  <a:gd name="T54" fmla="*/ 4 w 59"/>
                  <a:gd name="T55" fmla="*/ 2 h 59"/>
                  <a:gd name="T56" fmla="*/ 4 w 59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3" name="Freeform 266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1 h 29"/>
                  <a:gd name="T2" fmla="*/ 1 w 29"/>
                  <a:gd name="T3" fmla="*/ 1 h 29"/>
                  <a:gd name="T4" fmla="*/ 1 w 29"/>
                  <a:gd name="T5" fmla="*/ 1 h 29"/>
                  <a:gd name="T6" fmla="*/ 1 w 29"/>
                  <a:gd name="T7" fmla="*/ 1 h 29"/>
                  <a:gd name="T8" fmla="*/ 1 w 29"/>
                  <a:gd name="T9" fmla="*/ 1 h 29"/>
                  <a:gd name="T10" fmla="*/ 1 w 29"/>
                  <a:gd name="T11" fmla="*/ 1 h 29"/>
                  <a:gd name="T12" fmla="*/ 1 w 29"/>
                  <a:gd name="T13" fmla="*/ 1 h 29"/>
                  <a:gd name="T14" fmla="*/ 0 w 29"/>
                  <a:gd name="T15" fmla="*/ 1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2 w 29"/>
                  <a:gd name="T35" fmla="*/ 0 h 29"/>
                  <a:gd name="T36" fmla="*/ 2 w 29"/>
                  <a:gd name="T37" fmla="*/ 0 h 29"/>
                  <a:gd name="T38" fmla="*/ 2 w 29"/>
                  <a:gd name="T39" fmla="*/ 0 h 29"/>
                  <a:gd name="T40" fmla="*/ 2 w 29"/>
                  <a:gd name="T41" fmla="*/ 0 h 29"/>
                  <a:gd name="T42" fmla="*/ 2 w 29"/>
                  <a:gd name="T43" fmla="*/ 0 h 29"/>
                  <a:gd name="T44" fmla="*/ 2 w 29"/>
                  <a:gd name="T45" fmla="*/ 0 h 29"/>
                  <a:gd name="T46" fmla="*/ 2 w 29"/>
                  <a:gd name="T47" fmla="*/ 0 h 29"/>
                  <a:gd name="T48" fmla="*/ 2 w 29"/>
                  <a:gd name="T49" fmla="*/ 0 h 29"/>
                  <a:gd name="T50" fmla="*/ 2 w 29"/>
                  <a:gd name="T51" fmla="*/ 1 h 29"/>
                  <a:gd name="T52" fmla="*/ 2 w 29"/>
                  <a:gd name="T53" fmla="*/ 1 h 29"/>
                  <a:gd name="T54" fmla="*/ 2 w 29"/>
                  <a:gd name="T55" fmla="*/ 1 h 29"/>
                  <a:gd name="T56" fmla="*/ 1 w 29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4" name="Freeform 267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4 w 60"/>
                  <a:gd name="T1" fmla="*/ 1 h 59"/>
                  <a:gd name="T2" fmla="*/ 4 w 60"/>
                  <a:gd name="T3" fmla="*/ 1 h 59"/>
                  <a:gd name="T4" fmla="*/ 4 w 60"/>
                  <a:gd name="T5" fmla="*/ 1 h 59"/>
                  <a:gd name="T6" fmla="*/ 4 w 60"/>
                  <a:gd name="T7" fmla="*/ 0 h 59"/>
                  <a:gd name="T8" fmla="*/ 4 w 60"/>
                  <a:gd name="T9" fmla="*/ 0 h 59"/>
                  <a:gd name="T10" fmla="*/ 3 w 60"/>
                  <a:gd name="T11" fmla="*/ 0 h 59"/>
                  <a:gd name="T12" fmla="*/ 3 w 60"/>
                  <a:gd name="T13" fmla="*/ 0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0 h 59"/>
                  <a:gd name="T20" fmla="*/ 1 w 60"/>
                  <a:gd name="T21" fmla="*/ 0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2 h 59"/>
                  <a:gd name="T28" fmla="*/ 1 w 60"/>
                  <a:gd name="T29" fmla="*/ 2 h 59"/>
                  <a:gd name="T30" fmla="*/ 1 w 60"/>
                  <a:gd name="T31" fmla="*/ 2 h 59"/>
                  <a:gd name="T32" fmla="*/ 1 w 60"/>
                  <a:gd name="T33" fmla="*/ 3 h 59"/>
                  <a:gd name="T34" fmla="*/ 1 w 60"/>
                  <a:gd name="T35" fmla="*/ 3 h 59"/>
                  <a:gd name="T36" fmla="*/ 2 w 60"/>
                  <a:gd name="T37" fmla="*/ 3 h 59"/>
                  <a:gd name="T38" fmla="*/ 2 w 60"/>
                  <a:gd name="T39" fmla="*/ 3 h 59"/>
                  <a:gd name="T40" fmla="*/ 2 w 60"/>
                  <a:gd name="T41" fmla="*/ 3 h 59"/>
                  <a:gd name="T42" fmla="*/ 3 w 60"/>
                  <a:gd name="T43" fmla="*/ 3 h 59"/>
                  <a:gd name="T44" fmla="*/ 3 w 60"/>
                  <a:gd name="T45" fmla="*/ 3 h 59"/>
                  <a:gd name="T46" fmla="*/ 3 w 60"/>
                  <a:gd name="T47" fmla="*/ 3 h 59"/>
                  <a:gd name="T48" fmla="*/ 4 w 60"/>
                  <a:gd name="T49" fmla="*/ 3 h 59"/>
                  <a:gd name="T50" fmla="*/ 4 w 60"/>
                  <a:gd name="T51" fmla="*/ 2 h 59"/>
                  <a:gd name="T52" fmla="*/ 4 w 60"/>
                  <a:gd name="T53" fmla="*/ 2 h 59"/>
                  <a:gd name="T54" fmla="*/ 4 w 60"/>
                  <a:gd name="T55" fmla="*/ 2 h 59"/>
                  <a:gd name="T56" fmla="*/ 4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5" name="Freeform 268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0 h 29"/>
                  <a:gd name="T38" fmla="*/ 2 w 30"/>
                  <a:gd name="T39" fmla="*/ 0 h 29"/>
                  <a:gd name="T40" fmla="*/ 2 w 30"/>
                  <a:gd name="T41" fmla="*/ 0 h 29"/>
                  <a:gd name="T42" fmla="*/ 2 w 30"/>
                  <a:gd name="T43" fmla="*/ 0 h 29"/>
                  <a:gd name="T44" fmla="*/ 2 w 30"/>
                  <a:gd name="T45" fmla="*/ 0 h 29"/>
                  <a:gd name="T46" fmla="*/ 2 w 30"/>
                  <a:gd name="T47" fmla="*/ 0 h 29"/>
                  <a:gd name="T48" fmla="*/ 2 w 30"/>
                  <a:gd name="T49" fmla="*/ 0 h 29"/>
                  <a:gd name="T50" fmla="*/ 2 w 30"/>
                  <a:gd name="T51" fmla="*/ 1 h 29"/>
                  <a:gd name="T52" fmla="*/ 2 w 30"/>
                  <a:gd name="T53" fmla="*/ 1 h 29"/>
                  <a:gd name="T54" fmla="*/ 2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6" name="Freeform 269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7" name="Freeform 270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8" name="Freeform 271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9" name="Freeform 272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0" name="Freeform 273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4 w 58"/>
                  <a:gd name="T1" fmla="*/ 2 h 58"/>
                  <a:gd name="T2" fmla="*/ 4 w 58"/>
                  <a:gd name="T3" fmla="*/ 2 h 58"/>
                  <a:gd name="T4" fmla="*/ 4 w 58"/>
                  <a:gd name="T5" fmla="*/ 2 h 58"/>
                  <a:gd name="T6" fmla="*/ 4 w 58"/>
                  <a:gd name="T7" fmla="*/ 1 h 58"/>
                  <a:gd name="T8" fmla="*/ 4 w 58"/>
                  <a:gd name="T9" fmla="*/ 1 h 58"/>
                  <a:gd name="T10" fmla="*/ 3 w 58"/>
                  <a:gd name="T11" fmla="*/ 1 h 58"/>
                  <a:gd name="T12" fmla="*/ 3 w 58"/>
                  <a:gd name="T13" fmla="*/ 1 h 58"/>
                  <a:gd name="T14" fmla="*/ 3 w 58"/>
                  <a:gd name="T15" fmla="*/ 0 h 58"/>
                  <a:gd name="T16" fmla="*/ 2 w 58"/>
                  <a:gd name="T17" fmla="*/ 0 h 58"/>
                  <a:gd name="T18" fmla="*/ 2 w 58"/>
                  <a:gd name="T19" fmla="*/ 1 h 58"/>
                  <a:gd name="T20" fmla="*/ 1 w 58"/>
                  <a:gd name="T21" fmla="*/ 1 h 58"/>
                  <a:gd name="T22" fmla="*/ 1 w 58"/>
                  <a:gd name="T23" fmla="*/ 2 h 58"/>
                  <a:gd name="T24" fmla="*/ 0 w 58"/>
                  <a:gd name="T25" fmla="*/ 2 h 58"/>
                  <a:gd name="T26" fmla="*/ 0 w 58"/>
                  <a:gd name="T27" fmla="*/ 3 h 58"/>
                  <a:gd name="T28" fmla="*/ 1 w 58"/>
                  <a:gd name="T29" fmla="*/ 3 h 58"/>
                  <a:gd name="T30" fmla="*/ 1 w 58"/>
                  <a:gd name="T31" fmla="*/ 3 h 58"/>
                  <a:gd name="T32" fmla="*/ 1 w 58"/>
                  <a:gd name="T33" fmla="*/ 4 h 58"/>
                  <a:gd name="T34" fmla="*/ 1 w 58"/>
                  <a:gd name="T35" fmla="*/ 4 h 58"/>
                  <a:gd name="T36" fmla="*/ 2 w 58"/>
                  <a:gd name="T37" fmla="*/ 4 h 58"/>
                  <a:gd name="T38" fmla="*/ 2 w 58"/>
                  <a:gd name="T39" fmla="*/ 4 h 58"/>
                  <a:gd name="T40" fmla="*/ 2 w 58"/>
                  <a:gd name="T41" fmla="*/ 4 h 58"/>
                  <a:gd name="T42" fmla="*/ 3 w 58"/>
                  <a:gd name="T43" fmla="*/ 4 h 58"/>
                  <a:gd name="T44" fmla="*/ 3 w 58"/>
                  <a:gd name="T45" fmla="*/ 4 h 58"/>
                  <a:gd name="T46" fmla="*/ 3 w 58"/>
                  <a:gd name="T47" fmla="*/ 4 h 58"/>
                  <a:gd name="T48" fmla="*/ 4 w 58"/>
                  <a:gd name="T49" fmla="*/ 4 h 58"/>
                  <a:gd name="T50" fmla="*/ 4 w 58"/>
                  <a:gd name="T51" fmla="*/ 3 h 58"/>
                  <a:gd name="T52" fmla="*/ 4 w 58"/>
                  <a:gd name="T53" fmla="*/ 3 h 58"/>
                  <a:gd name="T54" fmla="*/ 4 w 58"/>
                  <a:gd name="T55" fmla="*/ 3 h 58"/>
                  <a:gd name="T56" fmla="*/ 4 w 58"/>
                  <a:gd name="T57" fmla="*/ 2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1" name="Freeform 274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2 h 28"/>
                  <a:gd name="T2" fmla="*/ 0 w 29"/>
                  <a:gd name="T3" fmla="*/ 2 h 28"/>
                  <a:gd name="T4" fmla="*/ 0 w 29"/>
                  <a:gd name="T5" fmla="*/ 2 h 28"/>
                  <a:gd name="T6" fmla="*/ 0 w 29"/>
                  <a:gd name="T7" fmla="*/ 2 h 28"/>
                  <a:gd name="T8" fmla="*/ 0 w 29"/>
                  <a:gd name="T9" fmla="*/ 2 h 28"/>
                  <a:gd name="T10" fmla="*/ 0 w 29"/>
                  <a:gd name="T11" fmla="*/ 2 h 28"/>
                  <a:gd name="T12" fmla="*/ 0 w 29"/>
                  <a:gd name="T13" fmla="*/ 2 h 28"/>
                  <a:gd name="T14" fmla="*/ 0 w 29"/>
                  <a:gd name="T15" fmla="*/ 2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1 w 29"/>
                  <a:gd name="T35" fmla="*/ 0 h 28"/>
                  <a:gd name="T36" fmla="*/ 1 w 29"/>
                  <a:gd name="T37" fmla="*/ 1 h 28"/>
                  <a:gd name="T38" fmla="*/ 1 w 29"/>
                  <a:gd name="T39" fmla="*/ 1 h 28"/>
                  <a:gd name="T40" fmla="*/ 1 w 29"/>
                  <a:gd name="T41" fmla="*/ 1 h 28"/>
                  <a:gd name="T42" fmla="*/ 1 w 29"/>
                  <a:gd name="T43" fmla="*/ 1 h 28"/>
                  <a:gd name="T44" fmla="*/ 1 w 29"/>
                  <a:gd name="T45" fmla="*/ 1 h 28"/>
                  <a:gd name="T46" fmla="*/ 1 w 29"/>
                  <a:gd name="T47" fmla="*/ 1 h 28"/>
                  <a:gd name="T48" fmla="*/ 1 w 29"/>
                  <a:gd name="T49" fmla="*/ 1 h 28"/>
                  <a:gd name="T50" fmla="*/ 1 w 29"/>
                  <a:gd name="T51" fmla="*/ 2 h 28"/>
                  <a:gd name="T52" fmla="*/ 1 w 29"/>
                  <a:gd name="T53" fmla="*/ 2 h 28"/>
                  <a:gd name="T54" fmla="*/ 1 w 29"/>
                  <a:gd name="T55" fmla="*/ 2 h 28"/>
                  <a:gd name="T56" fmla="*/ 0 w 29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2" name="Freeform 275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3" name="Freeform 276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2 h 28"/>
                  <a:gd name="T2" fmla="*/ 1 w 30"/>
                  <a:gd name="T3" fmla="*/ 2 h 28"/>
                  <a:gd name="T4" fmla="*/ 1 w 30"/>
                  <a:gd name="T5" fmla="*/ 2 h 28"/>
                  <a:gd name="T6" fmla="*/ 1 w 30"/>
                  <a:gd name="T7" fmla="*/ 2 h 28"/>
                  <a:gd name="T8" fmla="*/ 1 w 30"/>
                  <a:gd name="T9" fmla="*/ 2 h 28"/>
                  <a:gd name="T10" fmla="*/ 1 w 30"/>
                  <a:gd name="T11" fmla="*/ 2 h 28"/>
                  <a:gd name="T12" fmla="*/ 1 w 30"/>
                  <a:gd name="T13" fmla="*/ 2 h 28"/>
                  <a:gd name="T14" fmla="*/ 0 w 30"/>
                  <a:gd name="T15" fmla="*/ 2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2 w 30"/>
                  <a:gd name="T35" fmla="*/ 0 h 28"/>
                  <a:gd name="T36" fmla="*/ 2 w 30"/>
                  <a:gd name="T37" fmla="*/ 1 h 28"/>
                  <a:gd name="T38" fmla="*/ 2 w 30"/>
                  <a:gd name="T39" fmla="*/ 1 h 28"/>
                  <a:gd name="T40" fmla="*/ 2 w 30"/>
                  <a:gd name="T41" fmla="*/ 1 h 28"/>
                  <a:gd name="T42" fmla="*/ 2 w 30"/>
                  <a:gd name="T43" fmla="*/ 1 h 28"/>
                  <a:gd name="T44" fmla="*/ 2 w 30"/>
                  <a:gd name="T45" fmla="*/ 1 h 28"/>
                  <a:gd name="T46" fmla="*/ 2 w 30"/>
                  <a:gd name="T47" fmla="*/ 1 h 28"/>
                  <a:gd name="T48" fmla="*/ 2 w 30"/>
                  <a:gd name="T49" fmla="*/ 1 h 28"/>
                  <a:gd name="T50" fmla="*/ 2 w 30"/>
                  <a:gd name="T51" fmla="*/ 2 h 28"/>
                  <a:gd name="T52" fmla="*/ 2 w 30"/>
                  <a:gd name="T53" fmla="*/ 2 h 28"/>
                  <a:gd name="T54" fmla="*/ 2 w 30"/>
                  <a:gd name="T55" fmla="*/ 2 h 28"/>
                  <a:gd name="T56" fmla="*/ 1 w 30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4" name="Freeform 277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1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1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5" name="Freeform 278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6" name="Freeform 279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7" name="Freeform 280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8" name="Freeform 281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1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9" name="Freeform 282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2 h 29"/>
                  <a:gd name="T2" fmla="*/ 1 w 30"/>
                  <a:gd name="T3" fmla="*/ 2 h 29"/>
                  <a:gd name="T4" fmla="*/ 1 w 30"/>
                  <a:gd name="T5" fmla="*/ 2 h 29"/>
                  <a:gd name="T6" fmla="*/ 1 w 30"/>
                  <a:gd name="T7" fmla="*/ 2 h 29"/>
                  <a:gd name="T8" fmla="*/ 1 w 30"/>
                  <a:gd name="T9" fmla="*/ 2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1 h 29"/>
                  <a:gd name="T38" fmla="*/ 2 w 30"/>
                  <a:gd name="T39" fmla="*/ 1 h 29"/>
                  <a:gd name="T40" fmla="*/ 2 w 30"/>
                  <a:gd name="T41" fmla="*/ 1 h 29"/>
                  <a:gd name="T42" fmla="*/ 2 w 30"/>
                  <a:gd name="T43" fmla="*/ 1 h 29"/>
                  <a:gd name="T44" fmla="*/ 2 w 30"/>
                  <a:gd name="T45" fmla="*/ 1 h 29"/>
                  <a:gd name="T46" fmla="*/ 2 w 30"/>
                  <a:gd name="T47" fmla="*/ 1 h 29"/>
                  <a:gd name="T48" fmla="*/ 2 w 30"/>
                  <a:gd name="T49" fmla="*/ 1 h 29"/>
                  <a:gd name="T50" fmla="*/ 2 w 30"/>
                  <a:gd name="T51" fmla="*/ 2 h 29"/>
                  <a:gd name="T52" fmla="*/ 2 w 30"/>
                  <a:gd name="T53" fmla="*/ 2 h 29"/>
                  <a:gd name="T54" fmla="*/ 2 w 30"/>
                  <a:gd name="T55" fmla="*/ 2 h 29"/>
                  <a:gd name="T56" fmla="*/ 1 w 30"/>
                  <a:gd name="T57" fmla="*/ 2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10" name="Freeform 283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4 w 59"/>
                  <a:gd name="T1" fmla="*/ 2 h 60"/>
                  <a:gd name="T2" fmla="*/ 4 w 59"/>
                  <a:gd name="T3" fmla="*/ 2 h 60"/>
                  <a:gd name="T4" fmla="*/ 4 w 59"/>
                  <a:gd name="T5" fmla="*/ 2 h 60"/>
                  <a:gd name="T6" fmla="*/ 4 w 59"/>
                  <a:gd name="T7" fmla="*/ 1 h 60"/>
                  <a:gd name="T8" fmla="*/ 4 w 59"/>
                  <a:gd name="T9" fmla="*/ 1 h 60"/>
                  <a:gd name="T10" fmla="*/ 3 w 59"/>
                  <a:gd name="T11" fmla="*/ 1 h 60"/>
                  <a:gd name="T12" fmla="*/ 3 w 59"/>
                  <a:gd name="T13" fmla="*/ 1 h 60"/>
                  <a:gd name="T14" fmla="*/ 3 w 59"/>
                  <a:gd name="T15" fmla="*/ 0 h 60"/>
                  <a:gd name="T16" fmla="*/ 2 w 59"/>
                  <a:gd name="T17" fmla="*/ 0 h 60"/>
                  <a:gd name="T18" fmla="*/ 2 w 59"/>
                  <a:gd name="T19" fmla="*/ 1 h 60"/>
                  <a:gd name="T20" fmla="*/ 1 w 59"/>
                  <a:gd name="T21" fmla="*/ 1 h 60"/>
                  <a:gd name="T22" fmla="*/ 1 w 59"/>
                  <a:gd name="T23" fmla="*/ 2 h 60"/>
                  <a:gd name="T24" fmla="*/ 0 w 59"/>
                  <a:gd name="T25" fmla="*/ 2 h 60"/>
                  <a:gd name="T26" fmla="*/ 0 w 59"/>
                  <a:gd name="T27" fmla="*/ 3 h 60"/>
                  <a:gd name="T28" fmla="*/ 1 w 59"/>
                  <a:gd name="T29" fmla="*/ 3 h 60"/>
                  <a:gd name="T30" fmla="*/ 1 w 59"/>
                  <a:gd name="T31" fmla="*/ 3 h 60"/>
                  <a:gd name="T32" fmla="*/ 1 w 59"/>
                  <a:gd name="T33" fmla="*/ 4 h 60"/>
                  <a:gd name="T34" fmla="*/ 1 w 59"/>
                  <a:gd name="T35" fmla="*/ 4 h 60"/>
                  <a:gd name="T36" fmla="*/ 2 w 59"/>
                  <a:gd name="T37" fmla="*/ 4 h 60"/>
                  <a:gd name="T38" fmla="*/ 2 w 59"/>
                  <a:gd name="T39" fmla="*/ 4 h 60"/>
                  <a:gd name="T40" fmla="*/ 2 w 59"/>
                  <a:gd name="T41" fmla="*/ 4 h 60"/>
                  <a:gd name="T42" fmla="*/ 3 w 59"/>
                  <a:gd name="T43" fmla="*/ 4 h 60"/>
                  <a:gd name="T44" fmla="*/ 3 w 59"/>
                  <a:gd name="T45" fmla="*/ 4 h 60"/>
                  <a:gd name="T46" fmla="*/ 3 w 59"/>
                  <a:gd name="T47" fmla="*/ 4 h 60"/>
                  <a:gd name="T48" fmla="*/ 4 w 59"/>
                  <a:gd name="T49" fmla="*/ 4 h 60"/>
                  <a:gd name="T50" fmla="*/ 4 w 59"/>
                  <a:gd name="T51" fmla="*/ 3 h 60"/>
                  <a:gd name="T52" fmla="*/ 4 w 59"/>
                  <a:gd name="T53" fmla="*/ 3 h 60"/>
                  <a:gd name="T54" fmla="*/ 4 w 59"/>
                  <a:gd name="T55" fmla="*/ 3 h 60"/>
                  <a:gd name="T56" fmla="*/ 4 w 59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11" name="Freeform 284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2 h 28"/>
                  <a:gd name="T2" fmla="*/ 0 w 29"/>
                  <a:gd name="T3" fmla="*/ 2 h 28"/>
                  <a:gd name="T4" fmla="*/ 0 w 29"/>
                  <a:gd name="T5" fmla="*/ 2 h 28"/>
                  <a:gd name="T6" fmla="*/ 0 w 29"/>
                  <a:gd name="T7" fmla="*/ 2 h 28"/>
                  <a:gd name="T8" fmla="*/ 0 w 29"/>
                  <a:gd name="T9" fmla="*/ 2 h 28"/>
                  <a:gd name="T10" fmla="*/ 0 w 29"/>
                  <a:gd name="T11" fmla="*/ 2 h 28"/>
                  <a:gd name="T12" fmla="*/ 0 w 29"/>
                  <a:gd name="T13" fmla="*/ 2 h 28"/>
                  <a:gd name="T14" fmla="*/ 0 w 29"/>
                  <a:gd name="T15" fmla="*/ 2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1 w 29"/>
                  <a:gd name="T35" fmla="*/ 0 h 28"/>
                  <a:gd name="T36" fmla="*/ 1 w 29"/>
                  <a:gd name="T37" fmla="*/ 1 h 28"/>
                  <a:gd name="T38" fmla="*/ 1 w 29"/>
                  <a:gd name="T39" fmla="*/ 1 h 28"/>
                  <a:gd name="T40" fmla="*/ 1 w 29"/>
                  <a:gd name="T41" fmla="*/ 1 h 28"/>
                  <a:gd name="T42" fmla="*/ 1 w 29"/>
                  <a:gd name="T43" fmla="*/ 1 h 28"/>
                  <a:gd name="T44" fmla="*/ 1 w 29"/>
                  <a:gd name="T45" fmla="*/ 1 h 28"/>
                  <a:gd name="T46" fmla="*/ 1 w 29"/>
                  <a:gd name="T47" fmla="*/ 1 h 28"/>
                  <a:gd name="T48" fmla="*/ 1 w 29"/>
                  <a:gd name="T49" fmla="*/ 1 h 28"/>
                  <a:gd name="T50" fmla="*/ 1 w 29"/>
                  <a:gd name="T51" fmla="*/ 2 h 28"/>
                  <a:gd name="T52" fmla="*/ 1 w 29"/>
                  <a:gd name="T53" fmla="*/ 2 h 28"/>
                  <a:gd name="T54" fmla="*/ 1 w 29"/>
                  <a:gd name="T55" fmla="*/ 2 h 28"/>
                  <a:gd name="T56" fmla="*/ 0 w 29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12" name="Freeform 285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13" name="Freeform 286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14" name="Freeform 287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15" name="Freeform 288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16" name="Freeform 289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4 w 58"/>
                  <a:gd name="T1" fmla="*/ 2 h 59"/>
                  <a:gd name="T2" fmla="*/ 4 w 58"/>
                  <a:gd name="T3" fmla="*/ 2 h 59"/>
                  <a:gd name="T4" fmla="*/ 4 w 58"/>
                  <a:gd name="T5" fmla="*/ 2 h 59"/>
                  <a:gd name="T6" fmla="*/ 4 w 58"/>
                  <a:gd name="T7" fmla="*/ 1 h 59"/>
                  <a:gd name="T8" fmla="*/ 4 w 58"/>
                  <a:gd name="T9" fmla="*/ 1 h 59"/>
                  <a:gd name="T10" fmla="*/ 3 w 58"/>
                  <a:gd name="T11" fmla="*/ 1 h 59"/>
                  <a:gd name="T12" fmla="*/ 3 w 58"/>
                  <a:gd name="T13" fmla="*/ 1 h 59"/>
                  <a:gd name="T14" fmla="*/ 3 w 58"/>
                  <a:gd name="T15" fmla="*/ 0 h 59"/>
                  <a:gd name="T16" fmla="*/ 2 w 58"/>
                  <a:gd name="T17" fmla="*/ 0 h 59"/>
                  <a:gd name="T18" fmla="*/ 2 w 58"/>
                  <a:gd name="T19" fmla="*/ 1 h 59"/>
                  <a:gd name="T20" fmla="*/ 1 w 58"/>
                  <a:gd name="T21" fmla="*/ 1 h 59"/>
                  <a:gd name="T22" fmla="*/ 1 w 58"/>
                  <a:gd name="T23" fmla="*/ 2 h 59"/>
                  <a:gd name="T24" fmla="*/ 0 w 58"/>
                  <a:gd name="T25" fmla="*/ 2 h 59"/>
                  <a:gd name="T26" fmla="*/ 0 w 58"/>
                  <a:gd name="T27" fmla="*/ 3 h 59"/>
                  <a:gd name="T28" fmla="*/ 1 w 58"/>
                  <a:gd name="T29" fmla="*/ 3 h 59"/>
                  <a:gd name="T30" fmla="*/ 1 w 58"/>
                  <a:gd name="T31" fmla="*/ 3 h 59"/>
                  <a:gd name="T32" fmla="*/ 1 w 58"/>
                  <a:gd name="T33" fmla="*/ 4 h 59"/>
                  <a:gd name="T34" fmla="*/ 1 w 58"/>
                  <a:gd name="T35" fmla="*/ 4 h 59"/>
                  <a:gd name="T36" fmla="*/ 2 w 58"/>
                  <a:gd name="T37" fmla="*/ 4 h 59"/>
                  <a:gd name="T38" fmla="*/ 2 w 58"/>
                  <a:gd name="T39" fmla="*/ 4 h 59"/>
                  <a:gd name="T40" fmla="*/ 2 w 58"/>
                  <a:gd name="T41" fmla="*/ 4 h 59"/>
                  <a:gd name="T42" fmla="*/ 3 w 58"/>
                  <a:gd name="T43" fmla="*/ 4 h 59"/>
                  <a:gd name="T44" fmla="*/ 3 w 58"/>
                  <a:gd name="T45" fmla="*/ 4 h 59"/>
                  <a:gd name="T46" fmla="*/ 3 w 58"/>
                  <a:gd name="T47" fmla="*/ 4 h 59"/>
                  <a:gd name="T48" fmla="*/ 4 w 58"/>
                  <a:gd name="T49" fmla="*/ 4 h 59"/>
                  <a:gd name="T50" fmla="*/ 4 w 58"/>
                  <a:gd name="T51" fmla="*/ 3 h 59"/>
                  <a:gd name="T52" fmla="*/ 4 w 58"/>
                  <a:gd name="T53" fmla="*/ 3 h 59"/>
                  <a:gd name="T54" fmla="*/ 4 w 58"/>
                  <a:gd name="T55" fmla="*/ 3 h 59"/>
                  <a:gd name="T56" fmla="*/ 4 w 58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17" name="Freeform 290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1 h 29"/>
                  <a:gd name="T2" fmla="*/ 1 w 28"/>
                  <a:gd name="T3" fmla="*/ 1 h 29"/>
                  <a:gd name="T4" fmla="*/ 1 w 28"/>
                  <a:gd name="T5" fmla="*/ 1 h 29"/>
                  <a:gd name="T6" fmla="*/ 1 w 28"/>
                  <a:gd name="T7" fmla="*/ 1 h 29"/>
                  <a:gd name="T8" fmla="*/ 1 w 28"/>
                  <a:gd name="T9" fmla="*/ 1 h 29"/>
                  <a:gd name="T10" fmla="*/ 1 w 28"/>
                  <a:gd name="T11" fmla="*/ 1 h 29"/>
                  <a:gd name="T12" fmla="*/ 1 w 28"/>
                  <a:gd name="T13" fmla="*/ 1 h 29"/>
                  <a:gd name="T14" fmla="*/ 0 w 28"/>
                  <a:gd name="T15" fmla="*/ 1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2 w 28"/>
                  <a:gd name="T35" fmla="*/ 0 h 29"/>
                  <a:gd name="T36" fmla="*/ 2 w 28"/>
                  <a:gd name="T37" fmla="*/ 0 h 29"/>
                  <a:gd name="T38" fmla="*/ 2 w 28"/>
                  <a:gd name="T39" fmla="*/ 0 h 29"/>
                  <a:gd name="T40" fmla="*/ 2 w 28"/>
                  <a:gd name="T41" fmla="*/ 0 h 29"/>
                  <a:gd name="T42" fmla="*/ 2 w 28"/>
                  <a:gd name="T43" fmla="*/ 0 h 29"/>
                  <a:gd name="T44" fmla="*/ 2 w 28"/>
                  <a:gd name="T45" fmla="*/ 0 h 29"/>
                  <a:gd name="T46" fmla="*/ 2 w 28"/>
                  <a:gd name="T47" fmla="*/ 0 h 29"/>
                  <a:gd name="T48" fmla="*/ 2 w 28"/>
                  <a:gd name="T49" fmla="*/ 0 h 29"/>
                  <a:gd name="T50" fmla="*/ 2 w 28"/>
                  <a:gd name="T51" fmla="*/ 1 h 29"/>
                  <a:gd name="T52" fmla="*/ 2 w 28"/>
                  <a:gd name="T53" fmla="*/ 1 h 29"/>
                  <a:gd name="T54" fmla="*/ 2 w 28"/>
                  <a:gd name="T55" fmla="*/ 1 h 29"/>
                  <a:gd name="T56" fmla="*/ 1 w 28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18" name="Freeform 291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4 w 60"/>
                  <a:gd name="T1" fmla="*/ 2 h 58"/>
                  <a:gd name="T2" fmla="*/ 4 w 60"/>
                  <a:gd name="T3" fmla="*/ 2 h 58"/>
                  <a:gd name="T4" fmla="*/ 4 w 60"/>
                  <a:gd name="T5" fmla="*/ 2 h 58"/>
                  <a:gd name="T6" fmla="*/ 4 w 60"/>
                  <a:gd name="T7" fmla="*/ 1 h 58"/>
                  <a:gd name="T8" fmla="*/ 4 w 60"/>
                  <a:gd name="T9" fmla="*/ 1 h 58"/>
                  <a:gd name="T10" fmla="*/ 3 w 60"/>
                  <a:gd name="T11" fmla="*/ 1 h 58"/>
                  <a:gd name="T12" fmla="*/ 3 w 60"/>
                  <a:gd name="T13" fmla="*/ 1 h 58"/>
                  <a:gd name="T14" fmla="*/ 3 w 60"/>
                  <a:gd name="T15" fmla="*/ 0 h 58"/>
                  <a:gd name="T16" fmla="*/ 2 w 60"/>
                  <a:gd name="T17" fmla="*/ 0 h 58"/>
                  <a:gd name="T18" fmla="*/ 2 w 60"/>
                  <a:gd name="T19" fmla="*/ 1 h 58"/>
                  <a:gd name="T20" fmla="*/ 1 w 60"/>
                  <a:gd name="T21" fmla="*/ 1 h 58"/>
                  <a:gd name="T22" fmla="*/ 1 w 60"/>
                  <a:gd name="T23" fmla="*/ 2 h 58"/>
                  <a:gd name="T24" fmla="*/ 0 w 60"/>
                  <a:gd name="T25" fmla="*/ 2 h 58"/>
                  <a:gd name="T26" fmla="*/ 1 w 60"/>
                  <a:gd name="T27" fmla="*/ 3 h 58"/>
                  <a:gd name="T28" fmla="*/ 1 w 60"/>
                  <a:gd name="T29" fmla="*/ 3 h 58"/>
                  <a:gd name="T30" fmla="*/ 1 w 60"/>
                  <a:gd name="T31" fmla="*/ 3 h 58"/>
                  <a:gd name="T32" fmla="*/ 1 w 60"/>
                  <a:gd name="T33" fmla="*/ 4 h 58"/>
                  <a:gd name="T34" fmla="*/ 1 w 60"/>
                  <a:gd name="T35" fmla="*/ 4 h 58"/>
                  <a:gd name="T36" fmla="*/ 2 w 60"/>
                  <a:gd name="T37" fmla="*/ 4 h 58"/>
                  <a:gd name="T38" fmla="*/ 2 w 60"/>
                  <a:gd name="T39" fmla="*/ 4 h 58"/>
                  <a:gd name="T40" fmla="*/ 2 w 60"/>
                  <a:gd name="T41" fmla="*/ 4 h 58"/>
                  <a:gd name="T42" fmla="*/ 3 w 60"/>
                  <a:gd name="T43" fmla="*/ 4 h 58"/>
                  <a:gd name="T44" fmla="*/ 3 w 60"/>
                  <a:gd name="T45" fmla="*/ 4 h 58"/>
                  <a:gd name="T46" fmla="*/ 3 w 60"/>
                  <a:gd name="T47" fmla="*/ 4 h 58"/>
                  <a:gd name="T48" fmla="*/ 4 w 60"/>
                  <a:gd name="T49" fmla="*/ 4 h 58"/>
                  <a:gd name="T50" fmla="*/ 4 w 60"/>
                  <a:gd name="T51" fmla="*/ 3 h 58"/>
                  <a:gd name="T52" fmla="*/ 4 w 60"/>
                  <a:gd name="T53" fmla="*/ 3 h 58"/>
                  <a:gd name="T54" fmla="*/ 4 w 60"/>
                  <a:gd name="T55" fmla="*/ 3 h 58"/>
                  <a:gd name="T56" fmla="*/ 4 w 60"/>
                  <a:gd name="T57" fmla="*/ 2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19" name="Freeform 292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2 h 28"/>
                  <a:gd name="T2" fmla="*/ 1 w 30"/>
                  <a:gd name="T3" fmla="*/ 2 h 28"/>
                  <a:gd name="T4" fmla="*/ 1 w 30"/>
                  <a:gd name="T5" fmla="*/ 2 h 28"/>
                  <a:gd name="T6" fmla="*/ 1 w 30"/>
                  <a:gd name="T7" fmla="*/ 2 h 28"/>
                  <a:gd name="T8" fmla="*/ 1 w 30"/>
                  <a:gd name="T9" fmla="*/ 2 h 28"/>
                  <a:gd name="T10" fmla="*/ 1 w 30"/>
                  <a:gd name="T11" fmla="*/ 2 h 28"/>
                  <a:gd name="T12" fmla="*/ 1 w 30"/>
                  <a:gd name="T13" fmla="*/ 2 h 28"/>
                  <a:gd name="T14" fmla="*/ 0 w 30"/>
                  <a:gd name="T15" fmla="*/ 2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2 w 30"/>
                  <a:gd name="T35" fmla="*/ 0 h 28"/>
                  <a:gd name="T36" fmla="*/ 2 w 30"/>
                  <a:gd name="T37" fmla="*/ 1 h 28"/>
                  <a:gd name="T38" fmla="*/ 2 w 30"/>
                  <a:gd name="T39" fmla="*/ 1 h 28"/>
                  <a:gd name="T40" fmla="*/ 2 w 30"/>
                  <a:gd name="T41" fmla="*/ 1 h 28"/>
                  <a:gd name="T42" fmla="*/ 2 w 30"/>
                  <a:gd name="T43" fmla="*/ 1 h 28"/>
                  <a:gd name="T44" fmla="*/ 2 w 30"/>
                  <a:gd name="T45" fmla="*/ 1 h 28"/>
                  <a:gd name="T46" fmla="*/ 2 w 30"/>
                  <a:gd name="T47" fmla="*/ 1 h 28"/>
                  <a:gd name="T48" fmla="*/ 2 w 30"/>
                  <a:gd name="T49" fmla="*/ 1 h 28"/>
                  <a:gd name="T50" fmla="*/ 2 w 30"/>
                  <a:gd name="T51" fmla="*/ 2 h 28"/>
                  <a:gd name="T52" fmla="*/ 2 w 30"/>
                  <a:gd name="T53" fmla="*/ 2 h 28"/>
                  <a:gd name="T54" fmla="*/ 2 w 30"/>
                  <a:gd name="T55" fmla="*/ 2 h 28"/>
                  <a:gd name="T56" fmla="*/ 1 w 30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20" name="Freeform 293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4 w 60"/>
                  <a:gd name="T1" fmla="*/ 2 h 59"/>
                  <a:gd name="T2" fmla="*/ 4 w 60"/>
                  <a:gd name="T3" fmla="*/ 2 h 59"/>
                  <a:gd name="T4" fmla="*/ 4 w 60"/>
                  <a:gd name="T5" fmla="*/ 2 h 59"/>
                  <a:gd name="T6" fmla="*/ 4 w 60"/>
                  <a:gd name="T7" fmla="*/ 1 h 59"/>
                  <a:gd name="T8" fmla="*/ 4 w 60"/>
                  <a:gd name="T9" fmla="*/ 1 h 59"/>
                  <a:gd name="T10" fmla="*/ 3 w 60"/>
                  <a:gd name="T11" fmla="*/ 1 h 59"/>
                  <a:gd name="T12" fmla="*/ 3 w 60"/>
                  <a:gd name="T13" fmla="*/ 1 h 59"/>
                  <a:gd name="T14" fmla="*/ 3 w 60"/>
                  <a:gd name="T15" fmla="*/ 0 h 59"/>
                  <a:gd name="T16" fmla="*/ 2 w 60"/>
                  <a:gd name="T17" fmla="*/ 0 h 59"/>
                  <a:gd name="T18" fmla="*/ 2 w 60"/>
                  <a:gd name="T19" fmla="*/ 1 h 59"/>
                  <a:gd name="T20" fmla="*/ 1 w 60"/>
                  <a:gd name="T21" fmla="*/ 1 h 59"/>
                  <a:gd name="T22" fmla="*/ 1 w 60"/>
                  <a:gd name="T23" fmla="*/ 2 h 59"/>
                  <a:gd name="T24" fmla="*/ 0 w 60"/>
                  <a:gd name="T25" fmla="*/ 2 h 59"/>
                  <a:gd name="T26" fmla="*/ 1 w 60"/>
                  <a:gd name="T27" fmla="*/ 3 h 59"/>
                  <a:gd name="T28" fmla="*/ 1 w 60"/>
                  <a:gd name="T29" fmla="*/ 3 h 59"/>
                  <a:gd name="T30" fmla="*/ 1 w 60"/>
                  <a:gd name="T31" fmla="*/ 3 h 59"/>
                  <a:gd name="T32" fmla="*/ 1 w 60"/>
                  <a:gd name="T33" fmla="*/ 4 h 59"/>
                  <a:gd name="T34" fmla="*/ 1 w 60"/>
                  <a:gd name="T35" fmla="*/ 4 h 59"/>
                  <a:gd name="T36" fmla="*/ 2 w 60"/>
                  <a:gd name="T37" fmla="*/ 4 h 59"/>
                  <a:gd name="T38" fmla="*/ 2 w 60"/>
                  <a:gd name="T39" fmla="*/ 4 h 59"/>
                  <a:gd name="T40" fmla="*/ 2 w 60"/>
                  <a:gd name="T41" fmla="*/ 4 h 59"/>
                  <a:gd name="T42" fmla="*/ 3 w 60"/>
                  <a:gd name="T43" fmla="*/ 4 h 59"/>
                  <a:gd name="T44" fmla="*/ 3 w 60"/>
                  <a:gd name="T45" fmla="*/ 4 h 59"/>
                  <a:gd name="T46" fmla="*/ 3 w 60"/>
                  <a:gd name="T47" fmla="*/ 4 h 59"/>
                  <a:gd name="T48" fmla="*/ 4 w 60"/>
                  <a:gd name="T49" fmla="*/ 4 h 59"/>
                  <a:gd name="T50" fmla="*/ 4 w 60"/>
                  <a:gd name="T51" fmla="*/ 3 h 59"/>
                  <a:gd name="T52" fmla="*/ 4 w 60"/>
                  <a:gd name="T53" fmla="*/ 3 h 59"/>
                  <a:gd name="T54" fmla="*/ 4 w 60"/>
                  <a:gd name="T55" fmla="*/ 3 h 59"/>
                  <a:gd name="T56" fmla="*/ 4 w 60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21" name="Freeform 294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2 w 30"/>
                  <a:gd name="T35" fmla="*/ 0 h 29"/>
                  <a:gd name="T36" fmla="*/ 2 w 30"/>
                  <a:gd name="T37" fmla="*/ 0 h 29"/>
                  <a:gd name="T38" fmla="*/ 2 w 30"/>
                  <a:gd name="T39" fmla="*/ 0 h 29"/>
                  <a:gd name="T40" fmla="*/ 2 w 30"/>
                  <a:gd name="T41" fmla="*/ 0 h 29"/>
                  <a:gd name="T42" fmla="*/ 2 w 30"/>
                  <a:gd name="T43" fmla="*/ 0 h 29"/>
                  <a:gd name="T44" fmla="*/ 2 w 30"/>
                  <a:gd name="T45" fmla="*/ 0 h 29"/>
                  <a:gd name="T46" fmla="*/ 2 w 30"/>
                  <a:gd name="T47" fmla="*/ 0 h 29"/>
                  <a:gd name="T48" fmla="*/ 2 w 30"/>
                  <a:gd name="T49" fmla="*/ 0 h 29"/>
                  <a:gd name="T50" fmla="*/ 2 w 30"/>
                  <a:gd name="T51" fmla="*/ 1 h 29"/>
                  <a:gd name="T52" fmla="*/ 2 w 30"/>
                  <a:gd name="T53" fmla="*/ 1 h 29"/>
                  <a:gd name="T54" fmla="*/ 2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22" name="Freeform 295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1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23" name="Freeform 296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24" name="Freeform 297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4 w 58"/>
                  <a:gd name="T1" fmla="*/ 2 h 59"/>
                  <a:gd name="T2" fmla="*/ 4 w 58"/>
                  <a:gd name="T3" fmla="*/ 2 h 59"/>
                  <a:gd name="T4" fmla="*/ 4 w 58"/>
                  <a:gd name="T5" fmla="*/ 2 h 59"/>
                  <a:gd name="T6" fmla="*/ 4 w 58"/>
                  <a:gd name="T7" fmla="*/ 1 h 59"/>
                  <a:gd name="T8" fmla="*/ 4 w 58"/>
                  <a:gd name="T9" fmla="*/ 1 h 59"/>
                  <a:gd name="T10" fmla="*/ 3 w 58"/>
                  <a:gd name="T11" fmla="*/ 1 h 59"/>
                  <a:gd name="T12" fmla="*/ 3 w 58"/>
                  <a:gd name="T13" fmla="*/ 1 h 59"/>
                  <a:gd name="T14" fmla="*/ 3 w 58"/>
                  <a:gd name="T15" fmla="*/ 0 h 59"/>
                  <a:gd name="T16" fmla="*/ 2 w 58"/>
                  <a:gd name="T17" fmla="*/ 0 h 59"/>
                  <a:gd name="T18" fmla="*/ 2 w 58"/>
                  <a:gd name="T19" fmla="*/ 1 h 59"/>
                  <a:gd name="T20" fmla="*/ 1 w 58"/>
                  <a:gd name="T21" fmla="*/ 1 h 59"/>
                  <a:gd name="T22" fmla="*/ 1 w 58"/>
                  <a:gd name="T23" fmla="*/ 2 h 59"/>
                  <a:gd name="T24" fmla="*/ 0 w 58"/>
                  <a:gd name="T25" fmla="*/ 2 h 59"/>
                  <a:gd name="T26" fmla="*/ 0 w 58"/>
                  <a:gd name="T27" fmla="*/ 3 h 59"/>
                  <a:gd name="T28" fmla="*/ 1 w 58"/>
                  <a:gd name="T29" fmla="*/ 3 h 59"/>
                  <a:gd name="T30" fmla="*/ 1 w 58"/>
                  <a:gd name="T31" fmla="*/ 3 h 59"/>
                  <a:gd name="T32" fmla="*/ 1 w 58"/>
                  <a:gd name="T33" fmla="*/ 4 h 59"/>
                  <a:gd name="T34" fmla="*/ 1 w 58"/>
                  <a:gd name="T35" fmla="*/ 4 h 59"/>
                  <a:gd name="T36" fmla="*/ 2 w 58"/>
                  <a:gd name="T37" fmla="*/ 4 h 59"/>
                  <a:gd name="T38" fmla="*/ 2 w 58"/>
                  <a:gd name="T39" fmla="*/ 4 h 59"/>
                  <a:gd name="T40" fmla="*/ 2 w 58"/>
                  <a:gd name="T41" fmla="*/ 4 h 59"/>
                  <a:gd name="T42" fmla="*/ 3 w 58"/>
                  <a:gd name="T43" fmla="*/ 4 h 59"/>
                  <a:gd name="T44" fmla="*/ 3 w 58"/>
                  <a:gd name="T45" fmla="*/ 4 h 59"/>
                  <a:gd name="T46" fmla="*/ 3 w 58"/>
                  <a:gd name="T47" fmla="*/ 4 h 59"/>
                  <a:gd name="T48" fmla="*/ 4 w 58"/>
                  <a:gd name="T49" fmla="*/ 4 h 59"/>
                  <a:gd name="T50" fmla="*/ 4 w 58"/>
                  <a:gd name="T51" fmla="*/ 3 h 59"/>
                  <a:gd name="T52" fmla="*/ 4 w 58"/>
                  <a:gd name="T53" fmla="*/ 3 h 59"/>
                  <a:gd name="T54" fmla="*/ 4 w 58"/>
                  <a:gd name="T55" fmla="*/ 3 h 59"/>
                  <a:gd name="T56" fmla="*/ 4 w 58"/>
                  <a:gd name="T57" fmla="*/ 2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25" name="Freeform 298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1 h 29"/>
                  <a:gd name="T2" fmla="*/ 1 w 29"/>
                  <a:gd name="T3" fmla="*/ 1 h 29"/>
                  <a:gd name="T4" fmla="*/ 1 w 29"/>
                  <a:gd name="T5" fmla="*/ 1 h 29"/>
                  <a:gd name="T6" fmla="*/ 1 w 29"/>
                  <a:gd name="T7" fmla="*/ 1 h 29"/>
                  <a:gd name="T8" fmla="*/ 1 w 29"/>
                  <a:gd name="T9" fmla="*/ 1 h 29"/>
                  <a:gd name="T10" fmla="*/ 1 w 29"/>
                  <a:gd name="T11" fmla="*/ 1 h 29"/>
                  <a:gd name="T12" fmla="*/ 1 w 29"/>
                  <a:gd name="T13" fmla="*/ 1 h 29"/>
                  <a:gd name="T14" fmla="*/ 0 w 29"/>
                  <a:gd name="T15" fmla="*/ 1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2 w 29"/>
                  <a:gd name="T35" fmla="*/ 0 h 29"/>
                  <a:gd name="T36" fmla="*/ 2 w 29"/>
                  <a:gd name="T37" fmla="*/ 0 h 29"/>
                  <a:gd name="T38" fmla="*/ 2 w 29"/>
                  <a:gd name="T39" fmla="*/ 0 h 29"/>
                  <a:gd name="T40" fmla="*/ 2 w 29"/>
                  <a:gd name="T41" fmla="*/ 0 h 29"/>
                  <a:gd name="T42" fmla="*/ 2 w 29"/>
                  <a:gd name="T43" fmla="*/ 0 h 29"/>
                  <a:gd name="T44" fmla="*/ 2 w 29"/>
                  <a:gd name="T45" fmla="*/ 0 h 29"/>
                  <a:gd name="T46" fmla="*/ 2 w 29"/>
                  <a:gd name="T47" fmla="*/ 0 h 29"/>
                  <a:gd name="T48" fmla="*/ 2 w 29"/>
                  <a:gd name="T49" fmla="*/ 0 h 29"/>
                  <a:gd name="T50" fmla="*/ 2 w 29"/>
                  <a:gd name="T51" fmla="*/ 1 h 29"/>
                  <a:gd name="T52" fmla="*/ 2 w 29"/>
                  <a:gd name="T53" fmla="*/ 1 h 29"/>
                  <a:gd name="T54" fmla="*/ 2 w 29"/>
                  <a:gd name="T55" fmla="*/ 1 h 29"/>
                  <a:gd name="T56" fmla="*/ 1 w 29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26" name="Freeform 299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4 w 60"/>
                  <a:gd name="T1" fmla="*/ 2 h 60"/>
                  <a:gd name="T2" fmla="*/ 4 w 60"/>
                  <a:gd name="T3" fmla="*/ 2 h 60"/>
                  <a:gd name="T4" fmla="*/ 4 w 60"/>
                  <a:gd name="T5" fmla="*/ 2 h 60"/>
                  <a:gd name="T6" fmla="*/ 4 w 60"/>
                  <a:gd name="T7" fmla="*/ 1 h 60"/>
                  <a:gd name="T8" fmla="*/ 4 w 60"/>
                  <a:gd name="T9" fmla="*/ 1 h 60"/>
                  <a:gd name="T10" fmla="*/ 3 w 60"/>
                  <a:gd name="T11" fmla="*/ 1 h 60"/>
                  <a:gd name="T12" fmla="*/ 3 w 60"/>
                  <a:gd name="T13" fmla="*/ 1 h 60"/>
                  <a:gd name="T14" fmla="*/ 3 w 60"/>
                  <a:gd name="T15" fmla="*/ 0 h 60"/>
                  <a:gd name="T16" fmla="*/ 2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1 w 60"/>
                  <a:gd name="T23" fmla="*/ 2 h 60"/>
                  <a:gd name="T24" fmla="*/ 0 w 60"/>
                  <a:gd name="T25" fmla="*/ 2 h 60"/>
                  <a:gd name="T26" fmla="*/ 1 w 60"/>
                  <a:gd name="T27" fmla="*/ 3 h 60"/>
                  <a:gd name="T28" fmla="*/ 1 w 60"/>
                  <a:gd name="T29" fmla="*/ 3 h 60"/>
                  <a:gd name="T30" fmla="*/ 1 w 60"/>
                  <a:gd name="T31" fmla="*/ 3 h 60"/>
                  <a:gd name="T32" fmla="*/ 1 w 60"/>
                  <a:gd name="T33" fmla="*/ 4 h 60"/>
                  <a:gd name="T34" fmla="*/ 1 w 60"/>
                  <a:gd name="T35" fmla="*/ 4 h 60"/>
                  <a:gd name="T36" fmla="*/ 2 w 60"/>
                  <a:gd name="T37" fmla="*/ 4 h 60"/>
                  <a:gd name="T38" fmla="*/ 2 w 60"/>
                  <a:gd name="T39" fmla="*/ 4 h 60"/>
                  <a:gd name="T40" fmla="*/ 2 w 60"/>
                  <a:gd name="T41" fmla="*/ 4 h 60"/>
                  <a:gd name="T42" fmla="*/ 3 w 60"/>
                  <a:gd name="T43" fmla="*/ 4 h 60"/>
                  <a:gd name="T44" fmla="*/ 3 w 60"/>
                  <a:gd name="T45" fmla="*/ 4 h 60"/>
                  <a:gd name="T46" fmla="*/ 3 w 60"/>
                  <a:gd name="T47" fmla="*/ 4 h 60"/>
                  <a:gd name="T48" fmla="*/ 4 w 60"/>
                  <a:gd name="T49" fmla="*/ 4 h 60"/>
                  <a:gd name="T50" fmla="*/ 4 w 60"/>
                  <a:gd name="T51" fmla="*/ 3 h 60"/>
                  <a:gd name="T52" fmla="*/ 4 w 60"/>
                  <a:gd name="T53" fmla="*/ 3 h 60"/>
                  <a:gd name="T54" fmla="*/ 4 w 60"/>
                  <a:gd name="T55" fmla="*/ 3 h 60"/>
                  <a:gd name="T56" fmla="*/ 4 w 60"/>
                  <a:gd name="T57" fmla="*/ 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27" name="Freeform 300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2 h 30"/>
                  <a:gd name="T2" fmla="*/ 1 w 30"/>
                  <a:gd name="T3" fmla="*/ 2 h 30"/>
                  <a:gd name="T4" fmla="*/ 1 w 30"/>
                  <a:gd name="T5" fmla="*/ 2 h 30"/>
                  <a:gd name="T6" fmla="*/ 1 w 30"/>
                  <a:gd name="T7" fmla="*/ 2 h 30"/>
                  <a:gd name="T8" fmla="*/ 1 w 30"/>
                  <a:gd name="T9" fmla="*/ 2 h 30"/>
                  <a:gd name="T10" fmla="*/ 1 w 30"/>
                  <a:gd name="T11" fmla="*/ 2 h 30"/>
                  <a:gd name="T12" fmla="*/ 1 w 30"/>
                  <a:gd name="T13" fmla="*/ 2 h 30"/>
                  <a:gd name="T14" fmla="*/ 0 w 30"/>
                  <a:gd name="T15" fmla="*/ 2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2 w 30"/>
                  <a:gd name="T35" fmla="*/ 0 h 30"/>
                  <a:gd name="T36" fmla="*/ 2 w 30"/>
                  <a:gd name="T37" fmla="*/ 1 h 30"/>
                  <a:gd name="T38" fmla="*/ 2 w 30"/>
                  <a:gd name="T39" fmla="*/ 1 h 30"/>
                  <a:gd name="T40" fmla="*/ 2 w 30"/>
                  <a:gd name="T41" fmla="*/ 1 h 30"/>
                  <a:gd name="T42" fmla="*/ 2 w 30"/>
                  <a:gd name="T43" fmla="*/ 1 h 30"/>
                  <a:gd name="T44" fmla="*/ 2 w 30"/>
                  <a:gd name="T45" fmla="*/ 1 h 30"/>
                  <a:gd name="T46" fmla="*/ 2 w 30"/>
                  <a:gd name="T47" fmla="*/ 1 h 30"/>
                  <a:gd name="T48" fmla="*/ 2 w 30"/>
                  <a:gd name="T49" fmla="*/ 1 h 30"/>
                  <a:gd name="T50" fmla="*/ 2 w 30"/>
                  <a:gd name="T51" fmla="*/ 2 h 30"/>
                  <a:gd name="T52" fmla="*/ 2 w 30"/>
                  <a:gd name="T53" fmla="*/ 2 h 30"/>
                  <a:gd name="T54" fmla="*/ 2 w 30"/>
                  <a:gd name="T55" fmla="*/ 2 h 30"/>
                  <a:gd name="T56" fmla="*/ 1 w 30"/>
                  <a:gd name="T57" fmla="*/ 2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679950" y="2636838"/>
            <a:ext cx="3275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latin typeface=".VnTime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14375" y="1357313"/>
            <a:ext cx="7308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 Chỉ và nêu tên từng bộ phận của nhị và nhụy.</a:t>
            </a:r>
          </a:p>
        </p:txBody>
      </p:sp>
      <p:pic>
        <p:nvPicPr>
          <p:cNvPr id="7173" name="Picture 5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500313"/>
            <a:ext cx="41402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4067175" y="2071688"/>
            <a:ext cx="1147763" cy="3667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Bao phấn 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2143125" y="3987800"/>
            <a:ext cx="935038" cy="3698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Chỉ nhị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6042025" y="4000500"/>
            <a:ext cx="935038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Chỉ nhị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2714625" y="2428875"/>
            <a:ext cx="1171575" cy="3698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Đầu nhụy</a:t>
            </a:r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>
            <a:off x="3887788" y="2714625"/>
            <a:ext cx="6127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2525713" y="3286125"/>
            <a:ext cx="1117600" cy="3698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Vòi nhụy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1357313" y="4429125"/>
            <a:ext cx="1133475" cy="3698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Bầu nhụy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1744663" y="5072063"/>
            <a:ext cx="755650" cy="3762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Noãn</a:t>
            </a:r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>
            <a:off x="3714750" y="3643313"/>
            <a:ext cx="32385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3" name="Rectangle 3"/>
          <p:cNvSpPr txBox="1">
            <a:spLocks noChangeArrowheads="1"/>
          </p:cNvSpPr>
          <p:nvPr/>
        </p:nvSpPr>
        <p:spPr bwMode="auto">
          <a:xfrm>
            <a:off x="1458161" y="214313"/>
            <a:ext cx="593323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vi-VN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 dirty="0">
                <a:solidFill>
                  <a:schemeClr val="tx2"/>
                </a:solidFill>
              </a:rPr>
              <a:t>                    </a:t>
            </a:r>
            <a:endParaRPr lang="en-US" sz="2600" b="1" u="sng" dirty="0">
              <a:solidFill>
                <a:schemeClr val="tx2"/>
              </a:solidFill>
            </a:endParaRPr>
          </a:p>
        </p:txBody>
      </p:sp>
      <p:sp>
        <p:nvSpPr>
          <p:cNvPr id="7184" name="Oval 27"/>
          <p:cNvSpPr>
            <a:spLocks noChangeArrowheads="1"/>
          </p:cNvSpPr>
          <p:nvPr/>
        </p:nvSpPr>
        <p:spPr bwMode="auto">
          <a:xfrm>
            <a:off x="4395788" y="6319838"/>
            <a:ext cx="461962" cy="4667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endParaRPr lang="vi-VN" b="1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 animBg="1"/>
      <p:bldP spid="120839" grpId="0" animBg="1"/>
      <p:bldP spid="120840" grpId="0" animBg="1"/>
      <p:bldP spid="120841" grpId="0" animBg="1"/>
      <p:bldP spid="120842" grpId="0" animBg="1"/>
      <p:bldP spid="120843" grpId="0" animBg="1"/>
      <p:bldP spid="120844" grpId="0" animBg="1"/>
      <p:bldP spid="120845" grpId="0" animBg="1"/>
      <p:bldP spid="1208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5467925694_47c6aa8f65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6476" y="2743200"/>
            <a:ext cx="7535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Cùng xem video nào!!!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u Sinh San Cua Loai Hoa - YouTube (36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749" y="23812"/>
            <a:ext cx="9112251" cy="6834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90600"/>
            <a:ext cx="8534400" cy="5486400"/>
          </a:xfrm>
          <a:noFill/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Hiện tượng đầu nhụy nhận được những hạt phấn     	của nhị gọi là gì ?</a:t>
            </a:r>
          </a:p>
          <a:p>
            <a:pPr lvl="1" eaLnBrk="1" hangingPunct="1">
              <a:buFontTx/>
              <a:buNone/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	a. Sự thụ phấn		b. Sự thụ tinh</a:t>
            </a:r>
          </a:p>
          <a:p>
            <a:pPr lvl="1" eaLnBrk="1" hangingPunct="1">
              <a:buFontTx/>
              <a:buNone/>
            </a:pPr>
            <a:r>
              <a:rPr lang="en-US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Hiện tượng tế bào sinh dục đực ở đầu ống phấn kết hợp với tế bào sinh dục cái của noãn gọi là gì ?</a:t>
            </a:r>
          </a:p>
          <a:p>
            <a:pPr lvl="1" eaLnBrk="1" hangingPunct="1">
              <a:buFontTx/>
              <a:buNone/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		a.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Sự thụ phấn		b. Sự thụ tinh</a:t>
            </a:r>
          </a:p>
          <a:p>
            <a:pPr lvl="1" eaLnBrk="1" hangingPunct="1">
              <a:buFontTx/>
              <a:buNone/>
            </a:pPr>
            <a:r>
              <a:rPr lang="en-US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Hợp tử phát triển thành gì ?</a:t>
            </a:r>
          </a:p>
          <a:p>
            <a:pPr lvl="1" eaLnBrk="1" hangingPunct="1">
              <a:buFontTx/>
              <a:buNone/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a. Hạt				b. Phôi</a:t>
            </a:r>
          </a:p>
          <a:p>
            <a:pPr lvl="1" eaLnBrk="1" hangingPunct="1">
              <a:buFontTx/>
              <a:buNone/>
            </a:pPr>
            <a:r>
              <a:rPr lang="en-US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Noãn phát triển thành gì ?</a:t>
            </a:r>
          </a:p>
          <a:p>
            <a:pPr lvl="1" eaLnBrk="1" hangingPunct="1">
              <a:buFontTx/>
              <a:buNone/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a. Hạt				b. Quả</a:t>
            </a:r>
          </a:p>
          <a:p>
            <a:pPr lvl="1" eaLnBrk="1" hangingPunct="1">
              <a:buFontTx/>
              <a:buNone/>
            </a:pPr>
            <a:r>
              <a:rPr lang="en-US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Bầu nhụy phát triển thành gì ?	</a:t>
            </a:r>
          </a:p>
          <a:p>
            <a:pPr lvl="1" eaLnBrk="1" hangingPunct="1">
              <a:buFontTx/>
              <a:buNone/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a. Hạt 				b. Quả</a:t>
            </a:r>
          </a:p>
        </p:txBody>
      </p:sp>
      <p:sp>
        <p:nvSpPr>
          <p:cNvPr id="98341" name="Text Box 37"/>
          <p:cNvSpPr txBox="1">
            <a:spLocks noChangeArrowheads="1"/>
          </p:cNvSpPr>
          <p:nvPr/>
        </p:nvSpPr>
        <p:spPr bwMode="auto">
          <a:xfrm>
            <a:off x="1219200" y="1752600"/>
            <a:ext cx="3352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Sự thụ phấn</a:t>
            </a:r>
          </a:p>
        </p:txBody>
      </p:sp>
      <p:sp>
        <p:nvSpPr>
          <p:cNvPr id="6149" name="Rectangle 39"/>
          <p:cNvSpPr>
            <a:spLocks noChangeArrowheads="1"/>
          </p:cNvSpPr>
          <p:nvPr/>
        </p:nvSpPr>
        <p:spPr bwMode="auto">
          <a:xfrm>
            <a:off x="6248400" y="38862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41"/>
          <p:cNvSpPr>
            <a:spLocks noChangeArrowheads="1"/>
          </p:cNvSpPr>
          <p:nvPr/>
        </p:nvSpPr>
        <p:spPr bwMode="auto">
          <a:xfrm>
            <a:off x="6248400" y="4038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47" name="Rectangle 43"/>
          <p:cNvSpPr>
            <a:spLocks noChangeArrowheads="1"/>
          </p:cNvSpPr>
          <p:nvPr/>
        </p:nvSpPr>
        <p:spPr bwMode="auto">
          <a:xfrm>
            <a:off x="4648200" y="2819400"/>
            <a:ext cx="251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Sự thụ tinh</a:t>
            </a:r>
          </a:p>
        </p:txBody>
      </p:sp>
      <p:sp>
        <p:nvSpPr>
          <p:cNvPr id="98350" name="Rectangle 46"/>
          <p:cNvSpPr>
            <a:spLocks noChangeArrowheads="1"/>
          </p:cNvSpPr>
          <p:nvPr/>
        </p:nvSpPr>
        <p:spPr bwMode="auto">
          <a:xfrm>
            <a:off x="4495800" y="3733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Phôi</a:t>
            </a:r>
          </a:p>
        </p:txBody>
      </p:sp>
      <p:sp>
        <p:nvSpPr>
          <p:cNvPr id="98351" name="Rectangle 47"/>
          <p:cNvSpPr>
            <a:spLocks noChangeArrowheads="1"/>
          </p:cNvSpPr>
          <p:nvPr/>
        </p:nvSpPr>
        <p:spPr bwMode="auto">
          <a:xfrm>
            <a:off x="5410200" y="54864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Quả</a:t>
            </a:r>
          </a:p>
        </p:txBody>
      </p:sp>
      <p:sp>
        <p:nvSpPr>
          <p:cNvPr id="98353" name="Rectangle 49"/>
          <p:cNvSpPr>
            <a:spLocks noChangeArrowheads="1"/>
          </p:cNvSpPr>
          <p:nvPr/>
        </p:nvSpPr>
        <p:spPr bwMode="auto">
          <a:xfrm>
            <a:off x="762000" y="46482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Hạt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8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8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8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build="p"/>
      <p:bldP spid="98341" grpId="0"/>
      <p:bldP spid="98347" grpId="0"/>
      <p:bldP spid="98350" grpId="0"/>
      <p:bldP spid="98351" grpId="0"/>
      <p:bldP spid="9835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en ppt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19200" y="2429470"/>
            <a:ext cx="7700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 CHỮ VÀO HÌNH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Dropin.p3d 0"/>
  <p:tag name="POWER3D OPTIONS" val="Medium "/>
  <p:tag name="POWER3D IMAGE0" val="PWRTRANS.TGA"/>
  <p:tag name="POWER3D SOUND" val="Drop I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628</Words>
  <Application>Microsoft Office PowerPoint</Application>
  <PresentationFormat>On-screen Show (4:3)</PresentationFormat>
  <Paragraphs>167</Paragraphs>
  <Slides>36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Ghép các tấm phiếu có nội dung dưới đây vào hình cho phù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BOLERO</dc:creator>
  <cp:lastModifiedBy>Windows User</cp:lastModifiedBy>
  <cp:revision>11</cp:revision>
  <dcterms:created xsi:type="dcterms:W3CDTF">2018-03-07T10:20:30Z</dcterms:created>
  <dcterms:modified xsi:type="dcterms:W3CDTF">2020-05-15T09:23:28Z</dcterms:modified>
</cp:coreProperties>
</file>