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5" r:id="rId2"/>
    <p:sldId id="261" r:id="rId3"/>
    <p:sldId id="270" r:id="rId4"/>
    <p:sldId id="269" r:id="rId5"/>
    <p:sldId id="268" r:id="rId6"/>
    <p:sldId id="271" r:id="rId7"/>
    <p:sldId id="267" r:id="rId8"/>
    <p:sldId id="272" r:id="rId9"/>
    <p:sldId id="266" r:id="rId10"/>
    <p:sldId id="273" r:id="rId11"/>
    <p:sldId id="265" r:id="rId12"/>
    <p:sldId id="26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766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6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10A0C-C1A7-493C-9B2D-AC835E593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CCD31-1BC2-4F64-9BD0-366562CF6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FD254-0595-4B99-AB89-53AB48E5F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D2559-07EC-4127-9FFC-A7B8D3F5D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66EA8-0307-43B9-B462-F6B8D5514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B43E1-71CC-457A-8CAD-0B1D4DF11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3C4FD-806B-45F1-B1FA-665F0A6BFF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D20E7-8336-44C6-8278-06A037B8A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13E60-AE73-4F30-A4C4-400E046F8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AE42D-AEAB-42FB-83B8-6730B9009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63A90-C2C3-4DC1-B3A8-0759E00DD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66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5B1812D-0E36-432B-A025-706BACAA0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WordArt 5"/>
          <p:cNvSpPr>
            <a:spLocks noChangeArrowheads="1" noChangeShapeType="1" noTextEdit="1"/>
          </p:cNvSpPr>
          <p:nvPr/>
        </p:nvSpPr>
        <p:spPr bwMode="auto">
          <a:xfrm>
            <a:off x="1600200" y="3124200"/>
            <a:ext cx="6019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MÔN: KỂ CHUYỆN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0" y="220663"/>
            <a:ext cx="899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2" name="Picture 7" descr="daisy"/>
          <p:cNvPicPr>
            <a:picLocks noChangeAspect="1" noChangeArrowheads="1" noCrop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609600" y="2057400"/>
            <a:ext cx="8153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3352800" y="4419600"/>
            <a:ext cx="2544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KỂ ĐOẠN 3*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990600" y="2362200"/>
            <a:ext cx="7162800" cy="3124200"/>
          </a:xfrm>
          <a:prstGeom prst="flowChartDecision">
            <a:avLst/>
          </a:prstGeom>
          <a:solidFill>
            <a:schemeClr val="accent1"/>
          </a:solidFill>
          <a:ln w="9525">
            <a:pattFill prst="narVert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3</a:t>
            </a:r>
          </a:p>
          <a:p>
            <a:pPr algn="ctr"/>
            <a:r>
              <a:rPr lang="nl-NL" sz="320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nl-NL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toàn bộ câu  chuyện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Đóng vai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Thi kể theo tổ</a:t>
            </a: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743200" y="1828800"/>
            <a:ext cx="3736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DẶN DÒ:</a:t>
            </a:r>
            <a:endParaRPr lang="en-US" sz="28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81000" y="2741147"/>
            <a:ext cx="85411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Bác Hồ có tình thương bao la đối với mọi người, mọi vật.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62000" y="2286000"/>
            <a:ext cx="754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* Em hiểu nội dung câu chuyện như thế nào?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981200" y="2969310"/>
            <a:ext cx="495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630738" algn="ctr"/>
                <a:tab pos="6292850" algn="l"/>
              </a:tabLst>
            </a:pPr>
            <a:r>
              <a:rPr lang="nl-NL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nl-NL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Chuẩn bị: Chuyện quả bầu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2514600" y="3505200"/>
            <a:ext cx="4084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* Nhận xét: tuyên dương.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3" grpId="1"/>
      <p:bldP spid="12294" grpId="0"/>
      <p:bldP spid="12294" grpId="1"/>
      <p:bldP spid="12295" grpId="0"/>
      <p:bldP spid="12295" grpId="1"/>
      <p:bldP spid="122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8991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3200400" y="914400"/>
            <a:ext cx="28860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800600"/>
            <a:ext cx="4343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67000"/>
            <a:ext cx="4876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2667000"/>
            <a:ext cx="4191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1600200"/>
            <a:ext cx="91440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nl-NL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ĐỘNG1:</a:t>
            </a: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Sắp xếp đúng trật tự các tranh theo nội dung câu chuyện và kể lại được từng đoạn của câu chuyện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19050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</a:t>
            </a: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Dựa theo tranh kể lại được từng đoạn câu chuyện.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819400"/>
            <a:ext cx="4191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/>
          <a:srcRect r="1923"/>
          <a:stretch>
            <a:fillRect/>
          </a:stretch>
        </p:blipFill>
        <p:spPr bwMode="auto">
          <a:xfrm>
            <a:off x="4572000" y="2819400"/>
            <a:ext cx="4343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5029200"/>
            <a:ext cx="4191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28600" y="17526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Dựa theo tranh 3 kể lại được đoạn 1 câu chuyện.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209800"/>
            <a:ext cx="632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4767263"/>
            <a:ext cx="32766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Bác Hồ thấy gì trên mặt đất?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5613400"/>
            <a:ext cx="3352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Nhìn thấy chiếc rễ đa Bác Hồ nói gì với chú cần vụ?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3276600" y="4953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352800" y="4876800"/>
            <a:ext cx="57912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+Bác nhìn thấy một chiếc rễ đa nhỏ, dài.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276600" y="5638800"/>
            <a:ext cx="5486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Bác bảo chú cần vụ cuốn rễ lại rồi trồng cho nó mọc tiếp.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3" grpId="0"/>
      <p:bldP spid="163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28600" y="0"/>
            <a:ext cx="891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WordArt 6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6" name="Picture 8" descr="daisy"/>
          <p:cNvPicPr>
            <a:picLocks noChangeAspect="1" noChangeArrowheads="1" noCrop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533400" y="16764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9"/>
          <p:cNvSpPr>
            <a:spLocks noChangeArrowheads="1"/>
          </p:cNvSpPr>
          <p:nvPr/>
        </p:nvSpPr>
        <p:spPr bwMode="auto">
          <a:xfrm>
            <a:off x="3352800" y="4724400"/>
            <a:ext cx="2544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KỂ ĐOẠN 1*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/>
          <a:srcRect r="1923"/>
          <a:stretch>
            <a:fillRect/>
          </a:stretch>
        </p:blipFill>
        <p:spPr bwMode="auto">
          <a:xfrm>
            <a:off x="2133600" y="2286000"/>
            <a:ext cx="4724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4495800"/>
            <a:ext cx="40386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Chú cần vụ trồng cái rễ đa như thế nào ?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5257800"/>
            <a:ext cx="3810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Theo Bác thì phải trồng chiếc rễ đa như thế nào ?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4114800" y="45720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191000" y="4495800"/>
            <a:ext cx="49530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Chú cần vụ xới đất rồi vùi chiếc rễ xuống.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91000" y="5229225"/>
            <a:ext cx="4953000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Bác cuốn chiếc rễ thành một vòng tròn rồi bảo chú cần vụ buộc nó tựa vào hai cái cọc, sau đó mới vùi hai đầu rễ xuống đất.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62000" y="1752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Dựa theo tranh 1 kể lại được đoạn 2 câu chuyện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8" grpId="0"/>
      <p:bldP spid="153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3200400" y="838200"/>
            <a:ext cx="28860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304800" y="0"/>
            <a:ext cx="88392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4" name="Picture 7" descr="daisy"/>
          <p:cNvPicPr>
            <a:picLocks noChangeAspect="1" noChangeArrowheads="1" noCrop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609600" y="1752600"/>
            <a:ext cx="8001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3352800" y="4572000"/>
            <a:ext cx="2544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KỂ ĐOẠN 2*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09600" y="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chuyện: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28860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rễ đa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286000"/>
            <a:ext cx="5029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4572000"/>
            <a:ext cx="4267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Kết quả việc trồng rễ đa của Bác như thế nào 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0" y="5484813"/>
            <a:ext cx="4267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Mọi người hiểu Bác cho trồng chiếc rễ đa thành vòng tròn để làm gì?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419600" y="48006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495800" y="4648200"/>
            <a:ext cx="464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Chiếc rễ đa lớn thành một cây đa có vòng lá tròn.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572000" y="5484813"/>
            <a:ext cx="457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Bác trồng rễ đa như vậy để làm chỗ vui chơi mát mẻ và đẹp cho các cháu thiếu nhi.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" y="1744663"/>
            <a:ext cx="845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Dựa theo tranh 2 kể lại được đoạn 3 câu chuyện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4" grpId="0"/>
      <p:bldP spid="14345" grpId="0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107</TotalTime>
  <Words>420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Shimmer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MSTTPC1</cp:lastModifiedBy>
  <cp:revision>17</cp:revision>
  <cp:lastPrinted>1601-01-01T00:00:00Z</cp:lastPrinted>
  <dcterms:created xsi:type="dcterms:W3CDTF">1601-01-01T00:00:00Z</dcterms:created>
  <dcterms:modified xsi:type="dcterms:W3CDTF">2020-07-07T01:36:56Z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