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73" r:id="rId3"/>
    <p:sldId id="259" r:id="rId4"/>
    <p:sldId id="274" r:id="rId5"/>
  </p:sldIdLst>
  <p:sldSz cx="9144000" cy="6858000" type="screen4x3"/>
  <p:notesSz cx="6858000" cy="9144000"/>
  <p:embeddedFontLst>
    <p:embeddedFont>
      <p:font typeface="Garamond" panose="02020404030301010803" pitchFamily="18" charset="0"/>
      <p:regular r:id="rId6"/>
      <p:bold r:id="rId7"/>
      <p:italic r:id="rId8"/>
    </p:embeddedFont>
    <p:embeddedFont>
      <p:font typeface="Tahoma" panose="020B0604030504040204" pitchFamily="34" charset="0"/>
      <p:regular r:id="rId9"/>
      <p:bold r:id="rId10"/>
    </p:embeddedFont>
  </p:embeddedFontLst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FF"/>
    <a:srgbClr val="FF0000"/>
    <a:srgbClr val="0000FF"/>
    <a:srgbClr val="CC00CC"/>
    <a:srgbClr val="33CC33"/>
    <a:srgbClr val="FF66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36" autoAdjust="0"/>
    <p:restoredTop sz="94660"/>
  </p:normalViewPr>
  <p:slideViewPr>
    <p:cSldViewPr>
      <p:cViewPr>
        <p:scale>
          <a:sx n="75" d="100"/>
          <a:sy n="75" d="100"/>
        </p:scale>
        <p:origin x="-2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68CA6-C6CB-4261-8945-9790B21B009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621FE-ED3D-43B5-91AB-9DAFA36214B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1E0B5-9504-4852-B40B-47BB9724E4B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456EF-304F-4952-B2B5-CF2FBE8BB26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D9F0F-D8D2-4D1F-8153-1627013B14C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E54D4-C693-454E-9D52-B50E5403D87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637CA-4CB9-4D37-8ACC-BE21B08B303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4BA1F-72CA-4D6D-AC8D-1521C553ECC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922F-1B79-41AF-8202-250539BF634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6E65E-28CB-4D23-82A1-444A53979B7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AF055-DFD0-4B8E-98CA-D3A59BB472F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Nhấn soạn thảo kiểu tiêu đề trang cái</a:t>
            </a:r>
          </a:p>
        </p:txBody>
      </p:sp>
      <p:sp>
        <p:nvSpPr>
          <p:cNvPr id="44545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4546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4546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fld id="{74BEFFC1-287F-47C0-AA7E-35BEE17AC23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  <p:sp>
        <p:nvSpPr>
          <p:cNvPr id="10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Nhấn soạn thảo các kiểu văn bản trang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  <a:ea typeface="Garamond" pitchFamily="18" charset="0"/>
          <a:cs typeface="Garamond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  <a:ea typeface="Garamond" pitchFamily="18" charset="0"/>
          <a:cs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  <a:ea typeface="Garamond" pitchFamily="18" charset="0"/>
          <a:cs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  <a:ea typeface="Garamond" pitchFamily="18" charset="0"/>
          <a:cs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  <a:ea typeface="Garamond" pitchFamily="18" charset="0"/>
          <a:cs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rgbClr val="000000"/>
          </a:solidFill>
          <a:latin typeface="Arial" charset="0"/>
          <a:ea typeface="Garamond" pitchFamily="18" charset="0"/>
          <a:cs typeface="Garamond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Arial" charset="0"/>
          <a:ea typeface="Garamond" pitchFamily="18" charset="0"/>
          <a:cs typeface="Garamond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rgbClr val="000000"/>
          </a:solidFill>
          <a:latin typeface="Arial" charset="0"/>
          <a:ea typeface="Garamond" pitchFamily="18" charset="0"/>
          <a:cs typeface="Garamond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Arial" charset="0"/>
          <a:ea typeface="Garamond" pitchFamily="18" charset="0"/>
          <a:cs typeface="Garamond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rgbClr val="000000"/>
          </a:solidFill>
          <a:latin typeface="Arial" charset="0"/>
          <a:ea typeface="Garamond" pitchFamily="18" charset="0"/>
          <a:cs typeface="Garamond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70"/>
          <p:cNvSpPr>
            <a:spLocks noChangeArrowheads="1" noChangeShapeType="1" noTextEdit="1"/>
          </p:cNvSpPr>
          <p:nvPr/>
        </p:nvSpPr>
        <p:spPr bwMode="auto">
          <a:xfrm>
            <a:off x="3252788" y="1219200"/>
            <a:ext cx="26384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762000" y="2286000"/>
            <a:ext cx="647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Sắp xếp lại thứ tự các tranh sau theo đúng nội dung câu chuyện “Bóp nát quả cam”</a:t>
            </a:r>
          </a:p>
        </p:txBody>
      </p:sp>
      <p:sp>
        <p:nvSpPr>
          <p:cNvPr id="3075" name="WordArt 16"/>
          <p:cNvSpPr>
            <a:spLocks noChangeArrowheads="1" noChangeShapeType="1" noTextEdit="1"/>
          </p:cNvSpPr>
          <p:nvPr/>
        </p:nvSpPr>
        <p:spPr bwMode="auto">
          <a:xfrm>
            <a:off x="3352800" y="1046163"/>
            <a:ext cx="2362200" cy="4683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</a:t>
            </a:r>
          </a:p>
        </p:txBody>
      </p:sp>
      <p:sp>
        <p:nvSpPr>
          <p:cNvPr id="33809" name="WordArt 17"/>
          <p:cNvSpPr>
            <a:spLocks noChangeArrowheads="1" noChangeShapeType="1" noTextEdit="1"/>
          </p:cNvSpPr>
          <p:nvPr/>
        </p:nvSpPr>
        <p:spPr bwMode="auto">
          <a:xfrm>
            <a:off x="3457575" y="1676400"/>
            <a:ext cx="2214563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Bóp nát quả cam</a:t>
            </a:r>
          </a:p>
        </p:txBody>
      </p:sp>
      <p:pic>
        <p:nvPicPr>
          <p:cNvPr id="33810" name="Picture 18"/>
          <p:cNvPicPr>
            <a:picLocks noChangeAspect="1" noChangeArrowheads="1"/>
          </p:cNvPicPr>
          <p:nvPr/>
        </p:nvPicPr>
        <p:blipFill>
          <a:blip r:embed="rId3">
            <a:lum bright="6000"/>
          </a:blip>
          <a:srcRect/>
          <a:stretch>
            <a:fillRect/>
          </a:stretch>
        </p:blipFill>
        <p:spPr bwMode="auto">
          <a:xfrm>
            <a:off x="2260600" y="4648200"/>
            <a:ext cx="198120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3" name="Picture 21"/>
          <p:cNvPicPr>
            <a:picLocks noChangeAspect="1" noChangeArrowheads="1"/>
          </p:cNvPicPr>
          <p:nvPr/>
        </p:nvPicPr>
        <p:blipFill>
          <a:blip r:embed="rId4">
            <a:lum bright="6000"/>
          </a:blip>
          <a:srcRect/>
          <a:stretch>
            <a:fillRect/>
          </a:stretch>
        </p:blipFill>
        <p:spPr bwMode="auto">
          <a:xfrm>
            <a:off x="4343400" y="463867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1" name="Picture 19"/>
          <p:cNvPicPr>
            <a:picLocks noChangeAspect="1" noChangeArrowheads="1"/>
          </p:cNvPicPr>
          <p:nvPr/>
        </p:nvPicPr>
        <p:blipFill>
          <a:blip r:embed="rId5">
            <a:lum bright="6000"/>
          </a:blip>
          <a:srcRect/>
          <a:stretch>
            <a:fillRect/>
          </a:stretch>
        </p:blipFill>
        <p:spPr bwMode="auto">
          <a:xfrm>
            <a:off x="2260600" y="2933700"/>
            <a:ext cx="19304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2" name="Picture 20"/>
          <p:cNvPicPr>
            <a:picLocks noChangeAspect="1" noChangeArrowheads="1"/>
          </p:cNvPicPr>
          <p:nvPr/>
        </p:nvPicPr>
        <p:blipFill>
          <a:blip r:embed="rId6">
            <a:lum bright="6000"/>
          </a:blip>
          <a:srcRect/>
          <a:stretch>
            <a:fillRect/>
          </a:stretch>
        </p:blipFill>
        <p:spPr bwMode="auto">
          <a:xfrm>
            <a:off x="4343400" y="2895600"/>
            <a:ext cx="20574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4341813" y="2878138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2241550" y="2971800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2225675" y="4600575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4357688" y="4572000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8.09249E-7 L -0.22917 0.0062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58382E-6 L 0.23334 -3.58382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83237E-6 L 0.23611 2.83237E-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12139E-6 L -0.23177 -0.000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809" grpId="0" animBg="1"/>
      <p:bldP spid="33815" grpId="0"/>
      <p:bldP spid="33814" grpId="0"/>
      <p:bldP spid="33816" grpId="0"/>
      <p:bldP spid="338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75" name="Picture 55"/>
          <p:cNvPicPr>
            <a:picLocks noChangeAspect="1" noChangeArrowheads="1"/>
          </p:cNvPicPr>
          <p:nvPr/>
        </p:nvPicPr>
        <p:blipFill>
          <a:blip r:embed="rId3">
            <a:lum bright="6000"/>
          </a:blip>
          <a:srcRect/>
          <a:stretch>
            <a:fillRect/>
          </a:stretch>
        </p:blipFill>
        <p:spPr bwMode="auto">
          <a:xfrm>
            <a:off x="2286000" y="3533775"/>
            <a:ext cx="20574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WordArt 49"/>
          <p:cNvSpPr>
            <a:spLocks noChangeArrowheads="1" noChangeShapeType="1" noTextEdit="1"/>
          </p:cNvSpPr>
          <p:nvPr/>
        </p:nvSpPr>
        <p:spPr bwMode="auto">
          <a:xfrm>
            <a:off x="3200400" y="685800"/>
            <a:ext cx="2362200" cy="468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</a:t>
            </a:r>
          </a:p>
        </p:txBody>
      </p:sp>
      <p:sp>
        <p:nvSpPr>
          <p:cNvPr id="4100" name="WordArt 50"/>
          <p:cNvSpPr>
            <a:spLocks noChangeArrowheads="1" noChangeShapeType="1" noTextEdit="1"/>
          </p:cNvSpPr>
          <p:nvPr/>
        </p:nvSpPr>
        <p:spPr bwMode="auto">
          <a:xfrm>
            <a:off x="3305175" y="1316038"/>
            <a:ext cx="2214563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Bóp nát quả cam</a:t>
            </a:r>
          </a:p>
        </p:txBody>
      </p:sp>
      <p:sp>
        <p:nvSpPr>
          <p:cNvPr id="5171" name="Rectangle 51"/>
          <p:cNvSpPr>
            <a:spLocks noChangeArrowheads="1"/>
          </p:cNvSpPr>
          <p:nvPr/>
        </p:nvSpPr>
        <p:spPr bwMode="auto">
          <a:xfrm>
            <a:off x="347663" y="2228850"/>
            <a:ext cx="647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Sắp xếp lại thứ tự các tranh sau theo đúng nội dung câu chuyện “Bóp nát quả cam”</a:t>
            </a:r>
          </a:p>
        </p:txBody>
      </p:sp>
      <p:pic>
        <p:nvPicPr>
          <p:cNvPr id="5172" name="Picture 52"/>
          <p:cNvPicPr>
            <a:picLocks noChangeAspect="1" noChangeArrowheads="1"/>
          </p:cNvPicPr>
          <p:nvPr/>
        </p:nvPicPr>
        <p:blipFill>
          <a:blip r:embed="rId4">
            <a:lum bright="6000"/>
          </a:blip>
          <a:srcRect/>
          <a:stretch>
            <a:fillRect/>
          </a:stretch>
        </p:blipFill>
        <p:spPr bwMode="auto">
          <a:xfrm>
            <a:off x="4481513" y="3594100"/>
            <a:ext cx="205740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73" name="Picture 53"/>
          <p:cNvPicPr>
            <a:picLocks noChangeAspect="1" noChangeArrowheads="1"/>
          </p:cNvPicPr>
          <p:nvPr/>
        </p:nvPicPr>
        <p:blipFill>
          <a:blip r:embed="rId5">
            <a:lum bright="6000"/>
          </a:blip>
          <a:srcRect/>
          <a:stretch>
            <a:fillRect/>
          </a:stretch>
        </p:blipFill>
        <p:spPr bwMode="auto">
          <a:xfrm>
            <a:off x="2286000" y="3544888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74" name="Picture 54"/>
          <p:cNvPicPr>
            <a:picLocks noChangeAspect="1" noChangeArrowheads="1"/>
          </p:cNvPicPr>
          <p:nvPr/>
        </p:nvPicPr>
        <p:blipFill>
          <a:blip r:embed="rId6">
            <a:lum bright="6000"/>
          </a:blip>
          <a:srcRect/>
          <a:stretch>
            <a:fillRect/>
          </a:stretch>
        </p:blipFill>
        <p:spPr bwMode="auto">
          <a:xfrm>
            <a:off x="4476750" y="3505200"/>
            <a:ext cx="20574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4475163" y="3538538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2260600" y="3479800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4470400" y="3543300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181" name="Rectangle 61"/>
          <p:cNvSpPr>
            <a:spLocks noChangeArrowheads="1"/>
          </p:cNvSpPr>
          <p:nvPr/>
        </p:nvSpPr>
        <p:spPr bwMode="auto">
          <a:xfrm>
            <a:off x="90488" y="2652713"/>
            <a:ext cx="79486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2:Dựa vào tranh đã được sắp xếp lại, kể từng đoạn câu chuyện.</a:t>
            </a:r>
          </a:p>
        </p:txBody>
      </p:sp>
      <p:pic>
        <p:nvPicPr>
          <p:cNvPr id="5189" name="Picture 69"/>
          <p:cNvPicPr>
            <a:picLocks noChangeAspect="1" noChangeArrowheads="1"/>
          </p:cNvPicPr>
          <p:nvPr/>
        </p:nvPicPr>
        <p:blipFill>
          <a:blip r:embed="rId4">
            <a:lum bright="6000"/>
          </a:blip>
          <a:srcRect/>
          <a:stretch>
            <a:fillRect/>
          </a:stretch>
        </p:blipFill>
        <p:spPr bwMode="auto">
          <a:xfrm>
            <a:off x="4483100" y="5270500"/>
            <a:ext cx="205740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90" name="Picture 70"/>
          <p:cNvPicPr>
            <a:picLocks noChangeAspect="1" noChangeArrowheads="1"/>
          </p:cNvPicPr>
          <p:nvPr/>
        </p:nvPicPr>
        <p:blipFill>
          <a:blip r:embed="rId5">
            <a:lum bright="6000"/>
          </a:blip>
          <a:srcRect/>
          <a:stretch>
            <a:fillRect/>
          </a:stretch>
        </p:blipFill>
        <p:spPr bwMode="auto">
          <a:xfrm>
            <a:off x="2287588" y="526097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91" name="Picture 71"/>
          <p:cNvPicPr>
            <a:picLocks noChangeAspect="1" noChangeArrowheads="1"/>
          </p:cNvPicPr>
          <p:nvPr/>
        </p:nvPicPr>
        <p:blipFill>
          <a:blip r:embed="rId6">
            <a:lum bright="6000"/>
          </a:blip>
          <a:srcRect/>
          <a:stretch>
            <a:fillRect/>
          </a:stretch>
        </p:blipFill>
        <p:spPr bwMode="auto">
          <a:xfrm>
            <a:off x="4478338" y="3517900"/>
            <a:ext cx="20574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92" name="Picture 72"/>
          <p:cNvPicPr>
            <a:picLocks noChangeAspect="1" noChangeArrowheads="1"/>
          </p:cNvPicPr>
          <p:nvPr/>
        </p:nvPicPr>
        <p:blipFill>
          <a:blip r:embed="rId3">
            <a:lum bright="6000"/>
          </a:blip>
          <a:srcRect/>
          <a:stretch>
            <a:fillRect/>
          </a:stretch>
        </p:blipFill>
        <p:spPr bwMode="auto">
          <a:xfrm>
            <a:off x="2287588" y="3546475"/>
            <a:ext cx="20574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93" name="Text Box 73"/>
          <p:cNvSpPr txBox="1">
            <a:spLocks noChangeArrowheads="1"/>
          </p:cNvSpPr>
          <p:nvPr/>
        </p:nvSpPr>
        <p:spPr bwMode="auto">
          <a:xfrm>
            <a:off x="4476750" y="3551238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94" name="Text Box 74"/>
          <p:cNvSpPr txBox="1">
            <a:spLocks noChangeArrowheads="1"/>
          </p:cNvSpPr>
          <p:nvPr/>
        </p:nvSpPr>
        <p:spPr bwMode="auto">
          <a:xfrm>
            <a:off x="2271713" y="3508375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195" name="Text Box 75"/>
          <p:cNvSpPr txBox="1">
            <a:spLocks noChangeArrowheads="1"/>
          </p:cNvSpPr>
          <p:nvPr/>
        </p:nvSpPr>
        <p:spPr bwMode="auto">
          <a:xfrm>
            <a:off x="2266950" y="5208588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196" name="Text Box 76"/>
          <p:cNvSpPr txBox="1">
            <a:spLocks noChangeArrowheads="1"/>
          </p:cNvSpPr>
          <p:nvPr/>
        </p:nvSpPr>
        <p:spPr bwMode="auto">
          <a:xfrm>
            <a:off x="4471988" y="5208588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2252663" y="3492500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5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5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5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5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9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2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5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8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1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6" grpId="0"/>
      <p:bldP spid="5176" grpId="1"/>
      <p:bldP spid="5177" grpId="0"/>
      <p:bldP spid="5177" grpId="1"/>
      <p:bldP spid="5179" grpId="0"/>
      <p:bldP spid="5181" grpId="0"/>
      <p:bldP spid="5193" grpId="0"/>
      <p:bldP spid="5193" grpId="1"/>
      <p:bldP spid="5194" grpId="0"/>
      <p:bldP spid="5194" grpId="1"/>
      <p:bldP spid="5195" grpId="0"/>
      <p:bldP spid="5195" grpId="1"/>
      <p:bldP spid="5196" grpId="0"/>
      <p:bldP spid="5196" grpId="1"/>
      <p:bldP spid="5178" grpId="0"/>
      <p:bldP spid="517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3200400" y="685800"/>
            <a:ext cx="2362200" cy="468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</a:t>
            </a:r>
          </a:p>
        </p:txBody>
      </p:sp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>
            <a:off x="3305175" y="1316038"/>
            <a:ext cx="2214563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Bóp nát quả cam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68263" y="2012950"/>
            <a:ext cx="647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Sắp xếp lại thứ tự các tranh sau theo đúng nội dung câu chuyện “Bóp nát quả cam”</a:t>
            </a:r>
          </a:p>
        </p:txBody>
      </p:sp>
      <p:sp>
        <p:nvSpPr>
          <p:cNvPr id="5125" name="Rectangle 13"/>
          <p:cNvSpPr>
            <a:spLocks noChangeArrowheads="1"/>
          </p:cNvSpPr>
          <p:nvPr/>
        </p:nvSpPr>
        <p:spPr bwMode="auto">
          <a:xfrm>
            <a:off x="-379413" y="2436813"/>
            <a:ext cx="79486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Dựa vào tranh đã được sắp xếp lại, kể từng đoạn câu chuyện.</a:t>
            </a: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-201613" y="2908300"/>
            <a:ext cx="436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Kể lại toàn bộ câu chuyện.</a:t>
            </a:r>
          </a:p>
        </p:txBody>
      </p:sp>
      <p:pic>
        <p:nvPicPr>
          <p:cNvPr id="35872" name="Picture 32"/>
          <p:cNvPicPr>
            <a:picLocks noChangeAspect="1" noChangeArrowheads="1"/>
          </p:cNvPicPr>
          <p:nvPr/>
        </p:nvPicPr>
        <p:blipFill>
          <a:blip r:embed="rId3">
            <a:lum bright="6000"/>
          </a:blip>
          <a:srcRect/>
          <a:stretch>
            <a:fillRect/>
          </a:stretch>
        </p:blipFill>
        <p:spPr bwMode="auto">
          <a:xfrm>
            <a:off x="4495800" y="5295900"/>
            <a:ext cx="205740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73" name="Picture 33"/>
          <p:cNvPicPr>
            <a:picLocks noChangeAspect="1" noChangeArrowheads="1"/>
          </p:cNvPicPr>
          <p:nvPr/>
        </p:nvPicPr>
        <p:blipFill>
          <a:blip r:embed="rId4">
            <a:lum bright="6000"/>
          </a:blip>
          <a:srcRect/>
          <a:stretch>
            <a:fillRect/>
          </a:stretch>
        </p:blipFill>
        <p:spPr bwMode="auto">
          <a:xfrm>
            <a:off x="2300288" y="528637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74" name="Picture 34"/>
          <p:cNvPicPr>
            <a:picLocks noChangeAspect="1" noChangeArrowheads="1"/>
          </p:cNvPicPr>
          <p:nvPr/>
        </p:nvPicPr>
        <p:blipFill>
          <a:blip r:embed="rId5">
            <a:lum bright="6000"/>
          </a:blip>
          <a:srcRect/>
          <a:stretch>
            <a:fillRect/>
          </a:stretch>
        </p:blipFill>
        <p:spPr bwMode="auto">
          <a:xfrm>
            <a:off x="4491038" y="3543300"/>
            <a:ext cx="20574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75" name="Picture 35"/>
          <p:cNvPicPr>
            <a:picLocks noChangeAspect="1" noChangeArrowheads="1"/>
          </p:cNvPicPr>
          <p:nvPr/>
        </p:nvPicPr>
        <p:blipFill>
          <a:blip r:embed="rId6">
            <a:lum bright="6000"/>
          </a:blip>
          <a:srcRect/>
          <a:stretch>
            <a:fillRect/>
          </a:stretch>
        </p:blipFill>
        <p:spPr bwMode="auto">
          <a:xfrm>
            <a:off x="2300288" y="3571875"/>
            <a:ext cx="20574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4508500" y="3568700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5877" name="Text Box 37"/>
          <p:cNvSpPr txBox="1">
            <a:spLocks noChangeArrowheads="1"/>
          </p:cNvSpPr>
          <p:nvPr/>
        </p:nvSpPr>
        <p:spPr bwMode="auto">
          <a:xfrm>
            <a:off x="2279650" y="3524250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5878" name="Text Box 38"/>
          <p:cNvSpPr txBox="1">
            <a:spLocks noChangeArrowheads="1"/>
          </p:cNvSpPr>
          <p:nvPr/>
        </p:nvSpPr>
        <p:spPr bwMode="auto">
          <a:xfrm>
            <a:off x="2276475" y="5229225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5879" name="Text Box 39"/>
          <p:cNvSpPr txBox="1">
            <a:spLocks noChangeArrowheads="1"/>
          </p:cNvSpPr>
          <p:nvPr/>
        </p:nvSpPr>
        <p:spPr bwMode="auto">
          <a:xfrm>
            <a:off x="4470400" y="5254625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/>
      <p:bldP spid="35876" grpId="0"/>
      <p:bldP spid="35877" grpId="0"/>
      <p:bldP spid="35878" grpId="0"/>
      <p:bldP spid="35879" grpId="0"/>
    </p:bldLst>
  </p:timing>
</p:sld>
</file>

<file path=ppt/theme/theme1.xml><?xml version="1.0" encoding="utf-8"?>
<a:theme xmlns:a="http://schemas.openxmlformats.org/drawingml/2006/main" name="default">
  <a:themeElements>
    <a:clrScheme name="default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default">
      <a:majorFont>
        <a:latin typeface="Tahoma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363</TotalTime>
  <Words>149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Garamond</vt:lpstr>
      <vt:lpstr>Times New Roman</vt:lpstr>
      <vt:lpstr>Tahoma</vt:lpstr>
      <vt:lpstr>default</vt:lpstr>
      <vt:lpstr>PowerPoint Presentation</vt:lpstr>
      <vt:lpstr>PowerPoint Presentation</vt:lpstr>
      <vt:lpstr>PowerPoint Presentation</vt:lpstr>
      <vt:lpstr>PowerPoint Presentation</vt:lpstr>
    </vt:vector>
  </TitlesOfParts>
  <Company>THPT Nguyen Hue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 VAN HOANG</dc:creator>
  <cp:lastModifiedBy>MSTTPC1</cp:lastModifiedBy>
  <cp:revision>214</cp:revision>
  <dcterms:created xsi:type="dcterms:W3CDTF">2007-02-25T11:56:50Z</dcterms:created>
  <dcterms:modified xsi:type="dcterms:W3CDTF">2020-07-07T02:07:29Z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