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av" ContentType="audio/wav"/>
  <Default Extension="ppt" ContentType="application/vnd.ms-powerpoint"/>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7" r:id="rId2"/>
    <p:sldId id="288" r:id="rId3"/>
    <p:sldId id="317" r:id="rId4"/>
    <p:sldId id="290" r:id="rId5"/>
    <p:sldId id="291" r:id="rId6"/>
    <p:sldId id="329" r:id="rId7"/>
    <p:sldId id="293" r:id="rId8"/>
    <p:sldId id="294" r:id="rId9"/>
    <p:sldId id="295" r:id="rId10"/>
    <p:sldId id="326" r:id="rId11"/>
    <p:sldId id="296" r:id="rId12"/>
    <p:sldId id="297" r:id="rId13"/>
    <p:sldId id="298" r:id="rId14"/>
    <p:sldId id="299" r:id="rId15"/>
    <p:sldId id="300" r:id="rId16"/>
    <p:sldId id="301" r:id="rId17"/>
    <p:sldId id="318" r:id="rId18"/>
    <p:sldId id="319" r:id="rId19"/>
    <p:sldId id="320" r:id="rId20"/>
    <p:sldId id="321" r:id="rId21"/>
    <p:sldId id="303" r:id="rId22"/>
    <p:sldId id="304" r:id="rId23"/>
    <p:sldId id="310" r:id="rId24"/>
    <p:sldId id="311" r:id="rId25"/>
    <p:sldId id="315" r:id="rId26"/>
    <p:sldId id="313" r:id="rId27"/>
    <p:sldId id="314" r:id="rId28"/>
    <p:sldId id="312" r:id="rId29"/>
    <p:sldId id="322" r:id="rId30"/>
    <p:sldId id="308" r:id="rId31"/>
    <p:sldId id="323" r:id="rId32"/>
    <p:sldId id="327" r:id="rId33"/>
  </p:sldIdLst>
  <p:sldSz cx="9144000" cy="6858000" type="screen4x3"/>
  <p:notesSz cx="6858000" cy="9144000"/>
  <p:custDataLst>
    <p:tags r:id="rId35"/>
  </p:custDataLst>
  <p:defaultTextStyle>
    <a:defPPr>
      <a:defRPr lang="en-US"/>
    </a:defPPr>
    <a:lvl1pPr algn="l" rtl="0" fontAlgn="base">
      <a:spcBef>
        <a:spcPct val="0"/>
      </a:spcBef>
      <a:spcAft>
        <a:spcPct val="0"/>
      </a:spcAft>
      <a:defRPr sz="2800" b="1" kern="1200">
        <a:solidFill>
          <a:schemeClr val="tx1"/>
        </a:solidFill>
        <a:latin typeface="Times New Roman" pitchFamily="18" charset="0"/>
        <a:ea typeface="+mn-ea"/>
        <a:cs typeface="+mn-cs"/>
      </a:defRPr>
    </a:lvl1pPr>
    <a:lvl2pPr marL="457200" algn="l" rtl="0" fontAlgn="base">
      <a:spcBef>
        <a:spcPct val="0"/>
      </a:spcBef>
      <a:spcAft>
        <a:spcPct val="0"/>
      </a:spcAft>
      <a:defRPr sz="2800" b="1" kern="1200">
        <a:solidFill>
          <a:schemeClr val="tx1"/>
        </a:solidFill>
        <a:latin typeface="Times New Roman" pitchFamily="18" charset="0"/>
        <a:ea typeface="+mn-ea"/>
        <a:cs typeface="+mn-cs"/>
      </a:defRPr>
    </a:lvl2pPr>
    <a:lvl3pPr marL="914400" algn="l" rtl="0" fontAlgn="base">
      <a:spcBef>
        <a:spcPct val="0"/>
      </a:spcBef>
      <a:spcAft>
        <a:spcPct val="0"/>
      </a:spcAft>
      <a:defRPr sz="2800" b="1" kern="1200">
        <a:solidFill>
          <a:schemeClr val="tx1"/>
        </a:solidFill>
        <a:latin typeface="Times New Roman" pitchFamily="18" charset="0"/>
        <a:ea typeface="+mn-ea"/>
        <a:cs typeface="+mn-cs"/>
      </a:defRPr>
    </a:lvl3pPr>
    <a:lvl4pPr marL="1371600" algn="l" rtl="0" fontAlgn="base">
      <a:spcBef>
        <a:spcPct val="0"/>
      </a:spcBef>
      <a:spcAft>
        <a:spcPct val="0"/>
      </a:spcAft>
      <a:defRPr sz="2800" b="1" kern="1200">
        <a:solidFill>
          <a:schemeClr val="tx1"/>
        </a:solidFill>
        <a:latin typeface="Times New Roman" pitchFamily="18" charset="0"/>
        <a:ea typeface="+mn-ea"/>
        <a:cs typeface="+mn-cs"/>
      </a:defRPr>
    </a:lvl4pPr>
    <a:lvl5pPr marL="1828800" algn="l" rtl="0" fontAlgn="base">
      <a:spcBef>
        <a:spcPct val="0"/>
      </a:spcBef>
      <a:spcAft>
        <a:spcPct val="0"/>
      </a:spcAft>
      <a:defRPr sz="2800" b="1" kern="1200">
        <a:solidFill>
          <a:schemeClr val="tx1"/>
        </a:solidFill>
        <a:latin typeface="Times New Roman" pitchFamily="18" charset="0"/>
        <a:ea typeface="+mn-ea"/>
        <a:cs typeface="+mn-cs"/>
      </a:defRPr>
    </a:lvl5pPr>
    <a:lvl6pPr marL="2286000" algn="l" defTabSz="914400" rtl="0" eaLnBrk="1" latinLnBrk="0" hangingPunct="1">
      <a:defRPr sz="2800" b="1" kern="1200">
        <a:solidFill>
          <a:schemeClr val="tx1"/>
        </a:solidFill>
        <a:latin typeface="Times New Roman" pitchFamily="18" charset="0"/>
        <a:ea typeface="+mn-ea"/>
        <a:cs typeface="+mn-cs"/>
      </a:defRPr>
    </a:lvl6pPr>
    <a:lvl7pPr marL="2743200" algn="l" defTabSz="914400" rtl="0" eaLnBrk="1" latinLnBrk="0" hangingPunct="1">
      <a:defRPr sz="2800" b="1" kern="1200">
        <a:solidFill>
          <a:schemeClr val="tx1"/>
        </a:solidFill>
        <a:latin typeface="Times New Roman" pitchFamily="18" charset="0"/>
        <a:ea typeface="+mn-ea"/>
        <a:cs typeface="+mn-cs"/>
      </a:defRPr>
    </a:lvl7pPr>
    <a:lvl8pPr marL="3200400" algn="l" defTabSz="914400" rtl="0" eaLnBrk="1" latinLnBrk="0" hangingPunct="1">
      <a:defRPr sz="2800" b="1" kern="1200">
        <a:solidFill>
          <a:schemeClr val="tx1"/>
        </a:solidFill>
        <a:latin typeface="Times New Roman" pitchFamily="18" charset="0"/>
        <a:ea typeface="+mn-ea"/>
        <a:cs typeface="+mn-cs"/>
      </a:defRPr>
    </a:lvl8pPr>
    <a:lvl9pPr marL="3657600" algn="l" defTabSz="914400" rtl="0" eaLnBrk="1" latinLnBrk="0" hangingPunct="1">
      <a:defRPr sz="2800" b="1"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990000"/>
    <a:srgbClr val="00CC66"/>
    <a:srgbClr val="008000"/>
    <a:srgbClr val="FF66FF"/>
    <a:srgbClr val="CC99FF"/>
    <a:srgbClr val="00FFFF"/>
    <a:srgbClr val="000066"/>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1" autoAdjust="0"/>
    <p:restoredTop sz="94664" autoAdjust="0"/>
  </p:normalViewPr>
  <p:slideViewPr>
    <p:cSldViewPr>
      <p:cViewPr>
        <p:scale>
          <a:sx n="82" d="100"/>
          <a:sy n="82" d="100"/>
        </p:scale>
        <p:origin x="-1014"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gs" Target="tags/tag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b="0" smtClean="0">
                <a:latin typeface="Arial" charset="0"/>
              </a:defRPr>
            </a:lvl1pPr>
          </a:lstStyle>
          <a:p>
            <a:pPr>
              <a:defRPr/>
            </a:pPr>
            <a:endParaRPr lang="en-US"/>
          </a:p>
        </p:txBody>
      </p:sp>
      <p:sp>
        <p:nvSpPr>
          <p:cNvPr id="2048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b="0" smtClean="0">
                <a:latin typeface="Arial" charset="0"/>
              </a:defRPr>
            </a:lvl1pPr>
          </a:lstStyle>
          <a:p>
            <a:pPr>
              <a:defRPr/>
            </a:pPr>
            <a:endParaRPr lang="en-US"/>
          </a:p>
        </p:txBody>
      </p:sp>
      <p:sp>
        <p:nvSpPr>
          <p:cNvPr id="2662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2048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048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b="0" smtClean="0">
                <a:latin typeface="Arial" charset="0"/>
              </a:defRPr>
            </a:lvl1pPr>
          </a:lstStyle>
          <a:p>
            <a:pPr>
              <a:defRPr/>
            </a:pPr>
            <a:endParaRPr lang="en-US"/>
          </a:p>
        </p:txBody>
      </p:sp>
      <p:sp>
        <p:nvSpPr>
          <p:cNvPr id="2048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b="0" smtClean="0">
                <a:latin typeface="Arial" charset="0"/>
              </a:defRPr>
            </a:lvl1pPr>
          </a:lstStyle>
          <a:p>
            <a:pPr>
              <a:defRPr/>
            </a:pPr>
            <a:fld id="{2F412DFA-BD77-4278-9544-8929E02B6373}" type="slidenum">
              <a:rPr lang="en-US"/>
              <a:pPr>
                <a:defRPr/>
              </a:pPr>
              <a:t>‹#›</a:t>
            </a:fld>
            <a:endParaRPr lang="en-US"/>
          </a:p>
        </p:txBody>
      </p:sp>
    </p:spTree>
    <p:extLst>
      <p:ext uri="{BB962C8B-B14F-4D97-AF65-F5344CB8AC3E}">
        <p14:creationId xmlns:p14="http://schemas.microsoft.com/office/powerpoint/2010/main" val="55781087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2D3C4CB5-B205-4573-BC7D-751ACCAFAC01}" type="slidenum">
              <a:rPr lang="en-US"/>
              <a:pPr/>
              <a:t>1</a:t>
            </a:fld>
            <a:endParaRPr lang="en-US"/>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p:spPr>
        <p:txBody>
          <a:bodyPr/>
          <a:lstStyle/>
          <a:p>
            <a:pPr eaLnBrk="1" hangingPunct="1"/>
            <a:endParaRPr lang="vi-VN"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73DE5E6-9B29-439C-9170-F1BE792E6A0A}" type="slidenum">
              <a:rPr lang="en-US"/>
              <a:pPr/>
              <a:t>31</a:t>
            </a:fld>
            <a:endParaRPr lang="en-US"/>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p:txBody>
          <a:bodyPr/>
          <a:lstStyle/>
          <a:p>
            <a:endParaRPr lang="vi-V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AC77E453-AD97-4740-A128-44B64A95619A}" type="slidenum">
              <a:rPr lang="en-US"/>
              <a:pPr/>
              <a:t>32</a:t>
            </a:fld>
            <a:endParaRPr lang="en-US"/>
          </a:p>
        </p:txBody>
      </p:sp>
      <p:sp>
        <p:nvSpPr>
          <p:cNvPr id="13107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eaLnBrk="1" hangingPunct="1"/>
            <a:fld id="{2FDD90BB-A08A-440C-8650-2BC1623803E9}" type="slidenum">
              <a:rPr lang="en-US" sz="1200">
                <a:latin typeface="Arial" charset="0"/>
              </a:rPr>
              <a:pPr algn="r" eaLnBrk="1" hangingPunct="1"/>
              <a:t>32</a:t>
            </a:fld>
            <a:endParaRPr lang="en-US" sz="1200">
              <a:latin typeface="Arial" charset="0"/>
            </a:endParaRPr>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p:txBody>
          <a:bodyPr/>
          <a:lstStyle/>
          <a:p>
            <a:endParaRPr lang="vi-VN"/>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83FC5DD-4F47-41DA-ACBB-529C9E6FDD1E}"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59FE3C-BB06-4231-A34C-94CDC1493161}"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87CC91C-663C-426C-90D8-86DE1206C7EF}"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vi-VN"/>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912DBA4-A06A-4695-A5F5-84B71FDDB9B0}"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E5D4516-79C0-480B-8052-75418C70ABDE}"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7BF9843-480F-4CE9-B561-54308C6B8811}"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51012CD-424E-4A16-A565-91ED1D6F00B0}"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A789E74-4BC4-456A-A506-5BC69D3B56E1}"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FC5A3E7-1807-4222-BAB9-18CC5C0E2F41}"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5085C93-DBBB-43F3-8639-E9758EE679FA}"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E2EA286-1E9E-4DCA-B753-556CCF72450E}"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vi-VN"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6472050-4BB6-4255-B3C6-B1339C0D681C}"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smtClean="0">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smtClean="0">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smtClean="0">
                <a:latin typeface="+mn-lt"/>
              </a:defRPr>
            </a:lvl1pPr>
          </a:lstStyle>
          <a:p>
            <a:pPr>
              <a:defRPr/>
            </a:pPr>
            <a:fld id="{E6E871C5-F671-4CDD-BE38-EE3A4C32BA1A}" type="slidenum">
              <a:rPr lang="en-US"/>
              <a:pPr>
                <a:defRPr/>
              </a:pPr>
              <a:t>‹#›</a:t>
            </a:fld>
            <a:endParaRPr lang="en-US"/>
          </a:p>
        </p:txBody>
      </p:sp>
      <p:pic>
        <p:nvPicPr>
          <p:cNvPr id="1031" name="Picture 7" descr="netease-10-1024x768-org86658"/>
          <p:cNvPicPr>
            <a:picLocks noChangeAspect="1" noChangeArrowheads="1"/>
          </p:cNvPicPr>
          <p:nvPr userDrawn="1"/>
        </p:nvPicPr>
        <p:blipFill>
          <a:blip r:embed="rId14" cstate="print"/>
          <a:srcRect/>
          <a:stretch>
            <a:fillRect/>
          </a:stretch>
        </p:blipFill>
        <p:spPr bwMode="auto">
          <a:xfrm>
            <a:off x="0" y="-12700"/>
            <a:ext cx="9144000" cy="6858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2.xml"/><Relationship Id="rId5" Type="http://schemas.openxmlformats.org/officeDocument/2006/relationships/image" Target="../media/image17.jpeg"/><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notesSlide" Target="../notesSlides/notesSlide3.xml"/><Relationship Id="rId7" Type="http://schemas.openxmlformats.org/officeDocument/2006/relationships/image" Target="../media/image31.e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Microsoft_PowerPoint_97-2003_Presentation1.ppt"/><Relationship Id="rId5" Type="http://schemas.openxmlformats.org/officeDocument/2006/relationships/oleObject" Target="../embeddings/oleObject1.bin"/><Relationship Id="rId10" Type="http://schemas.openxmlformats.org/officeDocument/2006/relationships/image" Target="../media/image34.gif"/><Relationship Id="rId4" Type="http://schemas.openxmlformats.org/officeDocument/2006/relationships/audio" Target="../media/audio1.wav"/><Relationship Id="rId9" Type="http://schemas.openxmlformats.org/officeDocument/2006/relationships/image" Target="../media/image3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Line 2"/>
          <p:cNvSpPr>
            <a:spLocks noChangeShapeType="1"/>
          </p:cNvSpPr>
          <p:nvPr/>
        </p:nvSpPr>
        <p:spPr bwMode="auto">
          <a:xfrm>
            <a:off x="2895600" y="927100"/>
            <a:ext cx="3581400" cy="0"/>
          </a:xfrm>
          <a:prstGeom prst="line">
            <a:avLst/>
          </a:prstGeom>
          <a:noFill/>
          <a:ln w="38100" cmpd="dbl">
            <a:solidFill>
              <a:srgbClr val="FF0000"/>
            </a:solidFill>
            <a:round/>
            <a:headEnd/>
            <a:tailEnd/>
          </a:ln>
        </p:spPr>
        <p:txBody>
          <a:bodyPr/>
          <a:lstStyle/>
          <a:p>
            <a:endParaRPr lang="vi-VN"/>
          </a:p>
        </p:txBody>
      </p:sp>
      <p:pic>
        <p:nvPicPr>
          <p:cNvPr id="2051" name="Picture 3" descr="BG"/>
          <p:cNvPicPr>
            <a:picLocks noChangeAspect="1" noChangeArrowheads="1" noCrop="1"/>
          </p:cNvPicPr>
          <p:nvPr/>
        </p:nvPicPr>
        <p:blipFill>
          <a:blip r:embed="rId3" cstate="print"/>
          <a:srcRect/>
          <a:stretch>
            <a:fillRect/>
          </a:stretch>
        </p:blipFill>
        <p:spPr bwMode="auto">
          <a:xfrm>
            <a:off x="2438400" y="1654175"/>
            <a:ext cx="4419600" cy="1047750"/>
          </a:xfrm>
          <a:prstGeom prst="rect">
            <a:avLst/>
          </a:prstGeom>
          <a:noFill/>
          <a:ln w="9525">
            <a:noFill/>
            <a:miter lim="800000"/>
            <a:headEnd/>
            <a:tailEnd/>
          </a:ln>
        </p:spPr>
      </p:pic>
      <p:sp>
        <p:nvSpPr>
          <p:cNvPr id="2052" name="WordArt 4"/>
          <p:cNvSpPr>
            <a:spLocks noChangeArrowheads="1" noChangeShapeType="1" noTextEdit="1"/>
          </p:cNvSpPr>
          <p:nvPr/>
        </p:nvSpPr>
        <p:spPr bwMode="auto">
          <a:xfrm>
            <a:off x="3276600" y="4419600"/>
            <a:ext cx="2743200" cy="685800"/>
          </a:xfrm>
          <a:prstGeom prst="rect">
            <a:avLst/>
          </a:prstGeom>
        </p:spPr>
        <p:txBody>
          <a:bodyPr wrap="none" fromWordArt="1">
            <a:prstTxWarp prst="textPlain">
              <a:avLst>
                <a:gd name="adj" fmla="val 50000"/>
              </a:avLst>
            </a:prstTxWarp>
          </a:bodyPr>
          <a:lstStyle/>
          <a:p>
            <a:pPr algn="ctr"/>
            <a:r>
              <a:rPr lang="vi-VN" sz="3600" kern="10">
                <a:ln w="25400">
                  <a:solidFill>
                    <a:srgbClr val="FF0000"/>
                  </a:solidFill>
                  <a:prstDash val="sysDot"/>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a:cs typeface="Times New Roman"/>
              </a:rPr>
              <a:t>LỚP 3</a:t>
            </a:r>
          </a:p>
        </p:txBody>
      </p:sp>
      <p:sp>
        <p:nvSpPr>
          <p:cNvPr id="2054" name="WordArt 6"/>
          <p:cNvSpPr>
            <a:spLocks noChangeArrowheads="1" noChangeShapeType="1" noTextEdit="1"/>
          </p:cNvSpPr>
          <p:nvPr/>
        </p:nvSpPr>
        <p:spPr bwMode="auto">
          <a:xfrm>
            <a:off x="1981200" y="3048000"/>
            <a:ext cx="5232400" cy="1143000"/>
          </a:xfrm>
          <a:prstGeom prst="rect">
            <a:avLst/>
          </a:prstGeom>
        </p:spPr>
        <p:txBody>
          <a:bodyPr wrap="none" fromWordArt="1">
            <a:prstTxWarp prst="textPlain">
              <a:avLst>
                <a:gd name="adj" fmla="val 50000"/>
              </a:avLst>
            </a:prstTxWarp>
          </a:bodyPr>
          <a:lstStyle/>
          <a:p>
            <a:pPr algn="ctr"/>
            <a:r>
              <a:rPr lang="vi-VN" sz="3600" kern="10">
                <a:ln w="22225">
                  <a:solidFill>
                    <a:srgbClr val="FFFF00"/>
                  </a:solidFill>
                  <a:prstDash val="sysDot"/>
                  <a:round/>
                  <a:headEnd/>
                  <a:tailEnd/>
                </a:ln>
                <a:gradFill rotWithShape="1">
                  <a:gsLst>
                    <a:gs pos="0">
                      <a:srgbClr val="0000FF"/>
                    </a:gs>
                    <a:gs pos="100000">
                      <a:srgbClr val="008000"/>
                    </a:gs>
                  </a:gsLst>
                  <a:path path="rect">
                    <a:fillToRect l="50000" t="50000" r="50000" b="50000"/>
                  </a:path>
                </a:gradFill>
                <a:effectLst>
                  <a:outerShdw dist="35921" dir="2700000" algn="ctr" rotWithShape="0">
                    <a:srgbClr val="C0C0C0">
                      <a:alpha val="79999"/>
                    </a:srgbClr>
                  </a:outerShdw>
                </a:effectLst>
                <a:latin typeface="Times New Roman"/>
                <a:cs typeface="Times New Roman"/>
              </a:rPr>
              <a:t>ĐẠO ĐỨC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2054"/>
                                        </p:tgtEl>
                                        <p:attrNameLst>
                                          <p:attrName>style.visibility</p:attrName>
                                        </p:attrNameLst>
                                      </p:cBhvr>
                                      <p:to>
                                        <p:strVal val="visible"/>
                                      </p:to>
                                    </p:set>
                                    <p:animEffect transition="in" filter="wheel(4)">
                                      <p:cBhvr>
                                        <p:cTn id="7" dur="2000"/>
                                        <p:tgtEl>
                                          <p:spTgt spid="2054"/>
                                        </p:tgtEl>
                                      </p:cBhvr>
                                    </p:animEffect>
                                  </p:childTnLst>
                                </p:cTn>
                              </p:par>
                            </p:childTnLst>
                          </p:cTn>
                        </p:par>
                        <p:par>
                          <p:cTn id="8" fill="hold">
                            <p:stCondLst>
                              <p:cond delay="2000"/>
                            </p:stCondLst>
                            <p:childTnLst>
                              <p:par>
                                <p:cTn id="9" presetID="35" presetClass="entr" presetSubtype="0" fill="hold" grpId="0" nodeType="afterEffect">
                                  <p:stCondLst>
                                    <p:cond delay="0"/>
                                  </p:stCondLst>
                                  <p:childTnLst>
                                    <p:set>
                                      <p:cBhvr>
                                        <p:cTn id="10" dur="1" fill="hold">
                                          <p:stCondLst>
                                            <p:cond delay="0"/>
                                          </p:stCondLst>
                                        </p:cTn>
                                        <p:tgtEl>
                                          <p:spTgt spid="2052"/>
                                        </p:tgtEl>
                                        <p:attrNameLst>
                                          <p:attrName>style.visibility</p:attrName>
                                        </p:attrNameLst>
                                      </p:cBhvr>
                                      <p:to>
                                        <p:strVal val="visible"/>
                                      </p:to>
                                    </p:set>
                                    <p:animEffect transition="in" filter="fade">
                                      <p:cBhvr>
                                        <p:cTn id="11" dur="2000"/>
                                        <p:tgtEl>
                                          <p:spTgt spid="2052"/>
                                        </p:tgtEl>
                                      </p:cBhvr>
                                    </p:animEffect>
                                    <p:anim calcmode="lin" valueType="num">
                                      <p:cBhvr>
                                        <p:cTn id="12" dur="2000" fill="hold"/>
                                        <p:tgtEl>
                                          <p:spTgt spid="2052"/>
                                        </p:tgtEl>
                                        <p:attrNameLst>
                                          <p:attrName>style.rotation</p:attrName>
                                        </p:attrNameLst>
                                      </p:cBhvr>
                                      <p:tavLst>
                                        <p:tav tm="0">
                                          <p:val>
                                            <p:fltVal val="720"/>
                                          </p:val>
                                        </p:tav>
                                        <p:tav tm="100000">
                                          <p:val>
                                            <p:fltVal val="0"/>
                                          </p:val>
                                        </p:tav>
                                      </p:tavLst>
                                    </p:anim>
                                    <p:anim calcmode="lin" valueType="num">
                                      <p:cBhvr>
                                        <p:cTn id="13" dur="2000" fill="hold"/>
                                        <p:tgtEl>
                                          <p:spTgt spid="2052"/>
                                        </p:tgtEl>
                                        <p:attrNameLst>
                                          <p:attrName>ppt_h</p:attrName>
                                        </p:attrNameLst>
                                      </p:cBhvr>
                                      <p:tavLst>
                                        <p:tav tm="0">
                                          <p:val>
                                            <p:fltVal val="0"/>
                                          </p:val>
                                        </p:tav>
                                        <p:tav tm="100000">
                                          <p:val>
                                            <p:strVal val="#ppt_h"/>
                                          </p:val>
                                        </p:tav>
                                      </p:tavLst>
                                    </p:anim>
                                    <p:anim calcmode="lin" valueType="num">
                                      <p:cBhvr>
                                        <p:cTn id="14" dur="2000" fill="hold"/>
                                        <p:tgtEl>
                                          <p:spTgt spid="2052"/>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2" grpId="0" animBg="1"/>
      <p:bldP spid="205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152400" y="1143000"/>
          <a:ext cx="8839200" cy="5455920"/>
        </p:xfrm>
        <a:graphic>
          <a:graphicData uri="http://schemas.openxmlformats.org/drawingml/2006/table">
            <a:tbl>
              <a:tblPr firstRow="1" bandRow="1">
                <a:tableStyleId>{5C22544A-7EE6-4342-B048-85BDC9FD1C3A}</a:tableStyleId>
              </a:tblPr>
              <a:tblGrid>
                <a:gridCol w="1048719"/>
                <a:gridCol w="3745424"/>
                <a:gridCol w="4045057"/>
              </a:tblGrid>
              <a:tr h="609600">
                <a:tc>
                  <a:txBody>
                    <a:bodyPr/>
                    <a:lstStyle/>
                    <a:p>
                      <a:r>
                        <a:rPr lang="en-US" dirty="0" smtClean="0"/>
                        <a:t>Tranh</a:t>
                      </a:r>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b="1" dirty="0" smtClean="0">
                          <a:solidFill>
                            <a:srgbClr val="FF3300"/>
                          </a:solidFill>
                          <a:latin typeface="VNI-Times" pitchFamily="2" charset="0"/>
                        </a:rPr>
                        <a:t>Caùc baïn trong tranh ñang laøm gì?</a:t>
                      </a:r>
                      <a:endParaRPr lang="vi-V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b="1" dirty="0" smtClean="0">
                          <a:solidFill>
                            <a:srgbClr val="FF3300"/>
                          </a:solidFill>
                          <a:latin typeface="VNI-Times" pitchFamily="2" charset="0"/>
                        </a:rPr>
                        <a:t>Theo em,vieäc laøm cuûa caùc baïn theå hieän ñieàu gì ?</a:t>
                      </a:r>
                      <a:endParaRPr lang="vi-V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36320">
                <a:tc>
                  <a:txBody>
                    <a:bodyPr/>
                    <a:lstStyle/>
                    <a:p>
                      <a:r>
                        <a:rPr lang="en-US" dirty="0" smtClean="0"/>
                        <a:t>Tranh1</a:t>
                      </a:r>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smtClean="0"/>
                        <a:t>................................................................................................................................................................................................................................</a:t>
                      </a:r>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smtClean="0"/>
                        <a:t>................................................................................................................................................................................................................................................</a:t>
                      </a:r>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36320">
                <a:tc>
                  <a:txBody>
                    <a:bodyPr/>
                    <a:lstStyle/>
                    <a:p>
                      <a:r>
                        <a:rPr lang="en-US" dirty="0" smtClean="0"/>
                        <a:t>Tranh 2</a:t>
                      </a:r>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t>
                      </a:r>
                      <a:endParaRPr lang="vi-VN"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t>
                      </a:r>
                      <a:endParaRPr lang="vi-VN"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36320">
                <a:tc>
                  <a:txBody>
                    <a:bodyPr/>
                    <a:lstStyle/>
                    <a:p>
                      <a:r>
                        <a:rPr lang="en-US" dirty="0" smtClean="0"/>
                        <a:t>Tranh 3</a:t>
                      </a:r>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smtClean="0"/>
                        <a:t>................................................................................................................................................................................................................................</a:t>
                      </a:r>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t>
                      </a:r>
                      <a:endParaRPr lang="vi-VN"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36320">
                <a:tc>
                  <a:txBody>
                    <a:bodyPr/>
                    <a:lstStyle/>
                    <a:p>
                      <a:r>
                        <a:rPr lang="en-US" dirty="0" smtClean="0"/>
                        <a:t>Tranh 4</a:t>
                      </a:r>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t>
                      </a:r>
                      <a:endParaRPr lang="vi-VN"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t>
                      </a:r>
                      <a:endParaRPr lang="vi-VN"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6" name="TextBox 5"/>
          <p:cNvSpPr txBox="1"/>
          <p:nvPr/>
        </p:nvSpPr>
        <p:spPr>
          <a:xfrm>
            <a:off x="990600" y="381000"/>
            <a:ext cx="7391400" cy="523220"/>
          </a:xfrm>
          <a:prstGeom prst="rect">
            <a:avLst/>
          </a:prstGeom>
          <a:noFill/>
        </p:spPr>
        <p:txBody>
          <a:bodyPr wrap="square" rtlCol="0">
            <a:spAutoFit/>
          </a:bodyPr>
          <a:lstStyle/>
          <a:p>
            <a:pPr algn="ctr"/>
            <a:r>
              <a:rPr lang="en-US" dirty="0" smtClean="0"/>
              <a:t>Phiếu học tập</a:t>
            </a:r>
            <a:endParaRPr lang="vi-VN"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0" y="5715000"/>
            <a:ext cx="9144000" cy="1143000"/>
          </a:xfrm>
        </p:spPr>
        <p:txBody>
          <a:bodyPr/>
          <a:lstStyle/>
          <a:p>
            <a:pPr algn="l" eaLnBrk="1" hangingPunct="1"/>
            <a:r>
              <a:rPr lang="en-US" sz="3200" b="1" dirty="0" smtClean="0">
                <a:latin typeface="VNI-Times" pitchFamily="2" charset="0"/>
              </a:rPr>
              <a:t>  </a:t>
            </a:r>
            <a:r>
              <a:rPr lang="en-US" sz="3200" b="1" dirty="0" smtClean="0">
                <a:solidFill>
                  <a:srgbClr val="FF3300"/>
                </a:solidFill>
                <a:latin typeface="VNI-Times" pitchFamily="2" charset="0"/>
              </a:rPr>
              <a:t>-</a:t>
            </a:r>
            <a:r>
              <a:rPr lang="en-US" sz="3200" dirty="0" smtClean="0">
                <a:solidFill>
                  <a:srgbClr val="FF3300"/>
                </a:solidFill>
                <a:latin typeface="VNI-Times" pitchFamily="2" charset="0"/>
              </a:rPr>
              <a:t> </a:t>
            </a:r>
            <a:r>
              <a:rPr lang="en-US" sz="3200" b="1" dirty="0" smtClean="0">
                <a:solidFill>
                  <a:srgbClr val="FF3300"/>
                </a:solidFill>
                <a:latin typeface="VNI-Times" pitchFamily="2" charset="0"/>
              </a:rPr>
              <a:t>Caùc baïn trong tranh ñang laøm gì?</a:t>
            </a:r>
            <a:br>
              <a:rPr lang="en-US" sz="3200" b="1" dirty="0" smtClean="0">
                <a:solidFill>
                  <a:srgbClr val="FF3300"/>
                </a:solidFill>
                <a:latin typeface="VNI-Times" pitchFamily="2" charset="0"/>
              </a:rPr>
            </a:br>
            <a:r>
              <a:rPr lang="en-US" sz="3200" b="1" dirty="0" smtClean="0">
                <a:solidFill>
                  <a:srgbClr val="FF3300"/>
                </a:solidFill>
                <a:latin typeface="VNI-Times" pitchFamily="2" charset="0"/>
              </a:rPr>
              <a:t>  -Theo em,vieäc laøm cuûa caùc baïn theå hieän ñieàu gì?</a:t>
            </a:r>
          </a:p>
        </p:txBody>
      </p:sp>
      <p:pic>
        <p:nvPicPr>
          <p:cNvPr id="9219" name="Picture 3" descr="DSC00008"/>
          <p:cNvPicPr>
            <a:picLocks noGrp="1" noChangeAspect="1" noChangeArrowheads="1"/>
          </p:cNvPicPr>
          <p:nvPr>
            <p:ph type="body" idx="1"/>
          </p:nvPr>
        </p:nvPicPr>
        <p:blipFill>
          <a:blip r:embed="rId2" cstate="print"/>
          <a:srcRect l="12480" t="4993" r="6396" b="6796"/>
          <a:stretch>
            <a:fillRect/>
          </a:stretch>
        </p:blipFill>
        <p:spPr>
          <a:xfrm>
            <a:off x="304800" y="228600"/>
            <a:ext cx="4114800" cy="2667000"/>
          </a:xfrm>
          <a:noFill/>
        </p:spPr>
      </p:pic>
      <p:pic>
        <p:nvPicPr>
          <p:cNvPr id="9220" name="Picture 4" descr="DSC00006"/>
          <p:cNvPicPr>
            <a:picLocks noChangeAspect="1" noChangeArrowheads="1"/>
          </p:cNvPicPr>
          <p:nvPr/>
        </p:nvPicPr>
        <p:blipFill>
          <a:blip r:embed="rId3" cstate="print"/>
          <a:srcRect l="9984" r="5148" b="8461"/>
          <a:stretch>
            <a:fillRect/>
          </a:stretch>
        </p:blipFill>
        <p:spPr bwMode="auto">
          <a:xfrm>
            <a:off x="228600" y="2971800"/>
            <a:ext cx="4114800" cy="2667000"/>
          </a:xfrm>
          <a:prstGeom prst="rect">
            <a:avLst/>
          </a:prstGeom>
          <a:noFill/>
          <a:ln w="9525">
            <a:noFill/>
            <a:miter lim="800000"/>
            <a:headEnd/>
            <a:tailEnd/>
          </a:ln>
        </p:spPr>
      </p:pic>
      <p:pic>
        <p:nvPicPr>
          <p:cNvPr id="9221" name="Picture 5" descr="DSC00005"/>
          <p:cNvPicPr>
            <a:picLocks noChangeAspect="1" noChangeArrowheads="1"/>
          </p:cNvPicPr>
          <p:nvPr/>
        </p:nvPicPr>
        <p:blipFill>
          <a:blip r:embed="rId4" cstate="print"/>
          <a:srcRect l="12480" b="8461"/>
          <a:stretch>
            <a:fillRect/>
          </a:stretch>
        </p:blipFill>
        <p:spPr bwMode="auto">
          <a:xfrm>
            <a:off x="4572000" y="228600"/>
            <a:ext cx="4267200" cy="2667000"/>
          </a:xfrm>
          <a:prstGeom prst="rect">
            <a:avLst/>
          </a:prstGeom>
          <a:noFill/>
          <a:ln w="9525">
            <a:noFill/>
            <a:miter lim="800000"/>
            <a:headEnd/>
            <a:tailEnd/>
          </a:ln>
        </p:spPr>
      </p:pic>
      <p:pic>
        <p:nvPicPr>
          <p:cNvPr id="9222" name="Picture 6" descr="DSC00007"/>
          <p:cNvPicPr>
            <a:picLocks noChangeAspect="1" noChangeArrowheads="1"/>
          </p:cNvPicPr>
          <p:nvPr/>
        </p:nvPicPr>
        <p:blipFill>
          <a:blip r:embed="rId5" cstate="print"/>
          <a:srcRect l="6241" t="3329" r="3900" b="5132"/>
          <a:stretch>
            <a:fillRect/>
          </a:stretch>
        </p:blipFill>
        <p:spPr bwMode="auto">
          <a:xfrm>
            <a:off x="4572000" y="2971800"/>
            <a:ext cx="4267200" cy="2667000"/>
          </a:xfrm>
          <a:prstGeom prst="rect">
            <a:avLst/>
          </a:prstGeom>
          <a:noFill/>
          <a:ln w="9525">
            <a:noFill/>
            <a:miter lim="800000"/>
            <a:headEnd/>
            <a:tailEnd/>
          </a:ln>
        </p:spPr>
      </p:pic>
      <p:sp>
        <p:nvSpPr>
          <p:cNvPr id="53255" name="Oval 7"/>
          <p:cNvSpPr>
            <a:spLocks noChangeArrowheads="1"/>
          </p:cNvSpPr>
          <p:nvPr/>
        </p:nvSpPr>
        <p:spPr bwMode="auto">
          <a:xfrm>
            <a:off x="1981200" y="304800"/>
            <a:ext cx="457200" cy="381000"/>
          </a:xfrm>
          <a:prstGeom prst="ellipse">
            <a:avLst/>
          </a:prstGeom>
          <a:solidFill>
            <a:schemeClr val="accent1"/>
          </a:solidFill>
          <a:ln w="9525">
            <a:solidFill>
              <a:srgbClr val="FF3300"/>
            </a:solidFill>
            <a:round/>
            <a:headEnd/>
            <a:tailEnd/>
          </a:ln>
        </p:spPr>
        <p:txBody>
          <a:bodyPr wrap="none" anchor="ctr"/>
          <a:lstStyle/>
          <a:p>
            <a:pPr algn="ctr" eaLnBrk="0" hangingPunct="0"/>
            <a:r>
              <a:rPr lang="en-US" sz="1800" b="0" dirty="0">
                <a:solidFill>
                  <a:srgbClr val="FF0000"/>
                </a:solidFill>
                <a:latin typeface="Arial" charset="0"/>
              </a:rPr>
              <a:t>1</a:t>
            </a:r>
          </a:p>
        </p:txBody>
      </p:sp>
      <p:sp>
        <p:nvSpPr>
          <p:cNvPr id="53256" name="Oval 8"/>
          <p:cNvSpPr>
            <a:spLocks noChangeArrowheads="1"/>
          </p:cNvSpPr>
          <p:nvPr/>
        </p:nvSpPr>
        <p:spPr bwMode="auto">
          <a:xfrm>
            <a:off x="5867400" y="2438400"/>
            <a:ext cx="457200" cy="381000"/>
          </a:xfrm>
          <a:prstGeom prst="ellipse">
            <a:avLst/>
          </a:prstGeom>
          <a:solidFill>
            <a:schemeClr val="accent1"/>
          </a:solidFill>
          <a:ln w="9525">
            <a:solidFill>
              <a:srgbClr val="FF3300"/>
            </a:solidFill>
            <a:round/>
            <a:headEnd/>
            <a:tailEnd/>
          </a:ln>
        </p:spPr>
        <p:txBody>
          <a:bodyPr wrap="none" anchor="ctr"/>
          <a:lstStyle/>
          <a:p>
            <a:pPr algn="ctr" eaLnBrk="0" hangingPunct="0"/>
            <a:r>
              <a:rPr lang="en-US" sz="1800" b="0" dirty="0">
                <a:solidFill>
                  <a:srgbClr val="FF0000"/>
                </a:solidFill>
                <a:latin typeface="Arial" charset="0"/>
              </a:rPr>
              <a:t>2</a:t>
            </a:r>
          </a:p>
        </p:txBody>
      </p:sp>
      <p:sp>
        <p:nvSpPr>
          <p:cNvPr id="53257" name="Oval 9"/>
          <p:cNvSpPr>
            <a:spLocks noChangeArrowheads="1"/>
          </p:cNvSpPr>
          <p:nvPr/>
        </p:nvSpPr>
        <p:spPr bwMode="auto">
          <a:xfrm>
            <a:off x="3276600" y="5181600"/>
            <a:ext cx="457200" cy="381000"/>
          </a:xfrm>
          <a:prstGeom prst="ellipse">
            <a:avLst/>
          </a:prstGeom>
          <a:solidFill>
            <a:schemeClr val="accent1"/>
          </a:solidFill>
          <a:ln w="9525">
            <a:solidFill>
              <a:srgbClr val="FF3300"/>
            </a:solidFill>
            <a:round/>
            <a:headEnd/>
            <a:tailEnd/>
          </a:ln>
        </p:spPr>
        <p:txBody>
          <a:bodyPr wrap="none" anchor="ctr"/>
          <a:lstStyle/>
          <a:p>
            <a:pPr algn="ctr" eaLnBrk="0" hangingPunct="0"/>
            <a:r>
              <a:rPr lang="en-US" sz="1800" b="0">
                <a:solidFill>
                  <a:srgbClr val="FF0000"/>
                </a:solidFill>
                <a:latin typeface="Arial" charset="0"/>
              </a:rPr>
              <a:t>3</a:t>
            </a:r>
          </a:p>
        </p:txBody>
      </p:sp>
      <p:sp>
        <p:nvSpPr>
          <p:cNvPr id="53258" name="Oval 10"/>
          <p:cNvSpPr>
            <a:spLocks noChangeArrowheads="1"/>
          </p:cNvSpPr>
          <p:nvPr/>
        </p:nvSpPr>
        <p:spPr bwMode="auto">
          <a:xfrm>
            <a:off x="7162800" y="3048000"/>
            <a:ext cx="457200" cy="381000"/>
          </a:xfrm>
          <a:prstGeom prst="ellipse">
            <a:avLst/>
          </a:prstGeom>
          <a:solidFill>
            <a:schemeClr val="accent1"/>
          </a:solidFill>
          <a:ln w="9525">
            <a:solidFill>
              <a:srgbClr val="FF3300"/>
            </a:solidFill>
            <a:round/>
            <a:headEnd/>
            <a:tailEnd/>
          </a:ln>
        </p:spPr>
        <p:txBody>
          <a:bodyPr wrap="none" anchor="ctr"/>
          <a:lstStyle/>
          <a:p>
            <a:pPr algn="ctr" eaLnBrk="0" hangingPunct="0"/>
            <a:r>
              <a:rPr lang="en-US" sz="1800" b="0" dirty="0">
                <a:solidFill>
                  <a:srgbClr val="FF0000"/>
                </a:solidFill>
                <a:latin typeface="Arial" charset="0"/>
              </a:rPr>
              <a:t>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3255"/>
                                        </p:tgtEl>
                                        <p:attrNameLst>
                                          <p:attrName>style.visibility</p:attrName>
                                        </p:attrNameLst>
                                      </p:cBhvr>
                                      <p:to>
                                        <p:strVal val="visible"/>
                                      </p:to>
                                    </p:set>
                                    <p:anim calcmode="lin" valueType="num">
                                      <p:cBhvr additive="base">
                                        <p:cTn id="7" dur="500" fill="hold"/>
                                        <p:tgtEl>
                                          <p:spTgt spid="53255"/>
                                        </p:tgtEl>
                                        <p:attrNameLst>
                                          <p:attrName>ppt_x</p:attrName>
                                        </p:attrNameLst>
                                      </p:cBhvr>
                                      <p:tavLst>
                                        <p:tav tm="0">
                                          <p:val>
                                            <p:strVal val="#ppt_x"/>
                                          </p:val>
                                        </p:tav>
                                        <p:tav tm="100000">
                                          <p:val>
                                            <p:strVal val="#ppt_x"/>
                                          </p:val>
                                        </p:tav>
                                      </p:tavLst>
                                    </p:anim>
                                    <p:anim calcmode="lin" valueType="num">
                                      <p:cBhvr additive="base">
                                        <p:cTn id="8" dur="500" fill="hold"/>
                                        <p:tgtEl>
                                          <p:spTgt spid="5325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3256"/>
                                        </p:tgtEl>
                                        <p:attrNameLst>
                                          <p:attrName>style.visibility</p:attrName>
                                        </p:attrNameLst>
                                      </p:cBhvr>
                                      <p:to>
                                        <p:strVal val="visible"/>
                                      </p:to>
                                    </p:set>
                                    <p:anim calcmode="lin" valueType="num">
                                      <p:cBhvr additive="base">
                                        <p:cTn id="13" dur="500" fill="hold"/>
                                        <p:tgtEl>
                                          <p:spTgt spid="53256"/>
                                        </p:tgtEl>
                                        <p:attrNameLst>
                                          <p:attrName>ppt_x</p:attrName>
                                        </p:attrNameLst>
                                      </p:cBhvr>
                                      <p:tavLst>
                                        <p:tav tm="0">
                                          <p:val>
                                            <p:strVal val="#ppt_x"/>
                                          </p:val>
                                        </p:tav>
                                        <p:tav tm="100000">
                                          <p:val>
                                            <p:strVal val="#ppt_x"/>
                                          </p:val>
                                        </p:tav>
                                      </p:tavLst>
                                    </p:anim>
                                    <p:anim calcmode="lin" valueType="num">
                                      <p:cBhvr additive="base">
                                        <p:cTn id="14" dur="500" fill="hold"/>
                                        <p:tgtEl>
                                          <p:spTgt spid="5325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4" presetClass="entr" presetSubtype="0" fill="hold" grpId="0" nodeType="clickEffect">
                                  <p:stCondLst>
                                    <p:cond delay="0"/>
                                  </p:stCondLst>
                                  <p:childTnLst>
                                    <p:set>
                                      <p:cBhvr>
                                        <p:cTn id="18" dur="1" fill="hold">
                                          <p:stCondLst>
                                            <p:cond delay="0"/>
                                          </p:stCondLst>
                                        </p:cTn>
                                        <p:tgtEl>
                                          <p:spTgt spid="53257"/>
                                        </p:tgtEl>
                                        <p:attrNameLst>
                                          <p:attrName>style.visibility</p:attrName>
                                        </p:attrNameLst>
                                      </p:cBhvr>
                                      <p:to>
                                        <p:strVal val="visible"/>
                                      </p:to>
                                    </p:set>
                                    <p:anim to="" calcmode="lin" valueType="num">
                                      <p:cBhvr>
                                        <p:cTn id="19" dur="1" fill="hold"/>
                                        <p:tgtEl>
                                          <p:spTgt spid="53257"/>
                                        </p:tgtEl>
                                        <p:attrNameLst>
                                          <p:attrName/>
                                        </p:attrNameLst>
                                      </p:cBhvr>
                                    </p:anim>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grpId="0" nodeType="clickEffect">
                                  <p:stCondLst>
                                    <p:cond delay="0"/>
                                  </p:stCondLst>
                                  <p:childTnLst>
                                    <p:set>
                                      <p:cBhvr>
                                        <p:cTn id="23" dur="1" fill="hold">
                                          <p:stCondLst>
                                            <p:cond delay="0"/>
                                          </p:stCondLst>
                                        </p:cTn>
                                        <p:tgtEl>
                                          <p:spTgt spid="53258"/>
                                        </p:tgtEl>
                                        <p:attrNameLst>
                                          <p:attrName>style.visibility</p:attrName>
                                        </p:attrNameLst>
                                      </p:cBhvr>
                                      <p:to>
                                        <p:strVal val="visible"/>
                                      </p:to>
                                    </p:set>
                                    <p:animEffect transition="in" filter="checkerboard(across)">
                                      <p:cBhvr>
                                        <p:cTn id="24" dur="1000"/>
                                        <p:tgtEl>
                                          <p:spTgt spid="53258"/>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3250"/>
                                        </p:tgtEl>
                                        <p:attrNameLst>
                                          <p:attrName>style.visibility</p:attrName>
                                        </p:attrNameLst>
                                      </p:cBhvr>
                                      <p:to>
                                        <p:strVal val="visible"/>
                                      </p:to>
                                    </p:set>
                                    <p:anim calcmode="lin" valueType="num">
                                      <p:cBhvr additive="base">
                                        <p:cTn id="29" dur="500" fill="hold"/>
                                        <p:tgtEl>
                                          <p:spTgt spid="53250"/>
                                        </p:tgtEl>
                                        <p:attrNameLst>
                                          <p:attrName>ppt_x</p:attrName>
                                        </p:attrNameLst>
                                      </p:cBhvr>
                                      <p:tavLst>
                                        <p:tav tm="0">
                                          <p:val>
                                            <p:strVal val="#ppt_x"/>
                                          </p:val>
                                        </p:tav>
                                        <p:tav tm="100000">
                                          <p:val>
                                            <p:strVal val="#ppt_x"/>
                                          </p:val>
                                        </p:tav>
                                      </p:tavLst>
                                    </p:anim>
                                    <p:anim calcmode="lin" valueType="num">
                                      <p:cBhvr additive="base">
                                        <p:cTn id="30" dur="500" fill="hold"/>
                                        <p:tgtEl>
                                          <p:spTgt spid="532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0" grpId="0"/>
      <p:bldP spid="53255" grpId="0" animBg="1"/>
      <p:bldP spid="53256" grpId="0" animBg="1"/>
      <p:bldP spid="53257" grpId="0" animBg="1"/>
      <p:bldP spid="5325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AutoShape 2">
            <a:hlinkClick r:id="" action="ppaction://noaction" highlightClick="1"/>
          </p:cNvPr>
          <p:cNvSpPr>
            <a:spLocks noChangeArrowheads="1"/>
          </p:cNvSpPr>
          <p:nvPr/>
        </p:nvSpPr>
        <p:spPr bwMode="auto">
          <a:xfrm>
            <a:off x="838200" y="0"/>
            <a:ext cx="8305800" cy="76200"/>
          </a:xfrm>
          <a:prstGeom prst="actionButtonBlank">
            <a:avLst/>
          </a:prstGeom>
          <a:solidFill>
            <a:schemeClr val="accent1"/>
          </a:solidFill>
          <a:ln w="9525">
            <a:noFill/>
            <a:miter lim="800000"/>
            <a:headEnd/>
            <a:tailEnd/>
          </a:ln>
        </p:spPr>
        <p:txBody>
          <a:bodyPr wrap="none" anchor="ctr"/>
          <a:lstStyle/>
          <a:p>
            <a:pPr algn="ctr"/>
            <a:endParaRPr lang="vi-VN" sz="3600">
              <a:latin typeface=".VnTime" pitchFamily="34" charset="0"/>
            </a:endParaRPr>
          </a:p>
        </p:txBody>
      </p:sp>
      <p:pic>
        <p:nvPicPr>
          <p:cNvPr id="54275" name="Picture 3" descr="DSC00008"/>
          <p:cNvPicPr>
            <a:picLocks noChangeAspect="1" noChangeArrowheads="1"/>
          </p:cNvPicPr>
          <p:nvPr/>
        </p:nvPicPr>
        <p:blipFill>
          <a:blip r:embed="rId2" cstate="print"/>
          <a:srcRect l="12480" t="4993" r="6396" b="6796"/>
          <a:stretch>
            <a:fillRect/>
          </a:stretch>
        </p:blipFill>
        <p:spPr bwMode="auto">
          <a:xfrm>
            <a:off x="1066800" y="228600"/>
            <a:ext cx="6934200" cy="4419600"/>
          </a:xfrm>
          <a:prstGeom prst="rect">
            <a:avLst/>
          </a:prstGeom>
          <a:noFill/>
          <a:ln w="9525">
            <a:noFill/>
            <a:miter lim="800000"/>
            <a:headEnd/>
            <a:tailEnd/>
          </a:ln>
        </p:spPr>
      </p:pic>
      <p:sp>
        <p:nvSpPr>
          <p:cNvPr id="54276" name="Rectangle 4"/>
          <p:cNvSpPr>
            <a:spLocks noChangeArrowheads="1"/>
          </p:cNvSpPr>
          <p:nvPr/>
        </p:nvSpPr>
        <p:spPr bwMode="auto">
          <a:xfrm>
            <a:off x="1524000" y="4724400"/>
            <a:ext cx="5099050" cy="420688"/>
          </a:xfrm>
          <a:prstGeom prst="rect">
            <a:avLst/>
          </a:prstGeom>
          <a:noFill/>
          <a:ln w="9525">
            <a:noFill/>
            <a:miter lim="800000"/>
            <a:headEnd/>
            <a:tailEnd/>
          </a:ln>
        </p:spPr>
        <p:txBody>
          <a:bodyPr wrap="none">
            <a:spAutoFit/>
          </a:bodyPr>
          <a:lstStyle/>
          <a:p>
            <a:pPr>
              <a:lnSpc>
                <a:spcPct val="90000"/>
              </a:lnSpc>
            </a:pPr>
            <a:r>
              <a:rPr lang="en-US" sz="2400">
                <a:solidFill>
                  <a:srgbClr val="0000FF"/>
                </a:solidFill>
                <a:latin typeface=".VnTime" pitchFamily="34" charset="0"/>
              </a:rPr>
              <a:t>1. </a:t>
            </a:r>
            <a:r>
              <a:rPr lang="en-US" sz="2400">
                <a:solidFill>
                  <a:srgbClr val="0000FF"/>
                </a:solidFill>
                <a:latin typeface="VNI-Times" pitchFamily="2" charset="0"/>
              </a:rPr>
              <a:t>Caùc baïn trong tranh ñang laøm gì</a:t>
            </a:r>
            <a:r>
              <a:rPr lang="en-US" sz="2400">
                <a:solidFill>
                  <a:srgbClr val="0000FF"/>
                </a:solidFill>
                <a:latin typeface=".VnTime" pitchFamily="34" charset="0"/>
              </a:rPr>
              <a:t> ?</a:t>
            </a:r>
          </a:p>
        </p:txBody>
      </p:sp>
      <p:sp>
        <p:nvSpPr>
          <p:cNvPr id="54277" name="Rectangle 5"/>
          <p:cNvSpPr>
            <a:spLocks noChangeArrowheads="1"/>
          </p:cNvSpPr>
          <p:nvPr/>
        </p:nvSpPr>
        <p:spPr bwMode="auto">
          <a:xfrm>
            <a:off x="1066800" y="5629275"/>
            <a:ext cx="6742113" cy="420688"/>
          </a:xfrm>
          <a:prstGeom prst="rect">
            <a:avLst/>
          </a:prstGeom>
          <a:noFill/>
          <a:ln w="9525">
            <a:noFill/>
            <a:miter lim="800000"/>
            <a:headEnd/>
            <a:tailEnd/>
          </a:ln>
        </p:spPr>
        <p:txBody>
          <a:bodyPr wrap="none">
            <a:spAutoFit/>
          </a:bodyPr>
          <a:lstStyle/>
          <a:p>
            <a:pPr>
              <a:lnSpc>
                <a:spcPct val="90000"/>
              </a:lnSpc>
            </a:pPr>
            <a:r>
              <a:rPr lang="en-US" sz="2400" dirty="0">
                <a:solidFill>
                  <a:srgbClr val="0000FF"/>
                </a:solidFill>
                <a:latin typeface=".VnTime" pitchFamily="34" charset="0"/>
              </a:rPr>
              <a:t>2.Theo em</a:t>
            </a:r>
            <a:r>
              <a:rPr lang="en-US" sz="2400" dirty="0">
                <a:solidFill>
                  <a:srgbClr val="0000FF"/>
                </a:solidFill>
                <a:latin typeface="VNI-Times" pitchFamily="2" charset="0"/>
              </a:rPr>
              <a:t>,vieäc laøm cuûa caùc baïn theå hieän ñieàu gì?</a:t>
            </a:r>
          </a:p>
        </p:txBody>
      </p:sp>
      <p:sp>
        <p:nvSpPr>
          <p:cNvPr id="54278" name="Rectangle 6"/>
          <p:cNvSpPr>
            <a:spLocks noChangeArrowheads="1"/>
          </p:cNvSpPr>
          <p:nvPr/>
        </p:nvSpPr>
        <p:spPr bwMode="auto">
          <a:xfrm>
            <a:off x="381000" y="5105400"/>
            <a:ext cx="7200900" cy="420688"/>
          </a:xfrm>
          <a:prstGeom prst="rect">
            <a:avLst/>
          </a:prstGeom>
          <a:noFill/>
          <a:ln w="9525">
            <a:noFill/>
            <a:miter lim="800000"/>
            <a:headEnd/>
            <a:tailEnd/>
          </a:ln>
        </p:spPr>
        <p:txBody>
          <a:bodyPr>
            <a:spAutoFit/>
          </a:bodyPr>
          <a:lstStyle/>
          <a:p>
            <a:pPr>
              <a:lnSpc>
                <a:spcPct val="90000"/>
              </a:lnSpc>
            </a:pPr>
            <a:r>
              <a:rPr lang="en-US" sz="2400">
                <a:solidFill>
                  <a:srgbClr val="FF3300"/>
                </a:solidFill>
                <a:latin typeface="VNI-Times" pitchFamily="2" charset="0"/>
              </a:rPr>
              <a:t>Caùc baïn trong tranh ñang vieáng </a:t>
            </a:r>
            <a:r>
              <a:rPr lang="en-US" sz="2400">
                <a:solidFill>
                  <a:srgbClr val="FF3300"/>
                </a:solidFill>
                <a:latin typeface=".VnTime" pitchFamily="34" charset="0"/>
              </a:rPr>
              <a:t>nghÜa</a:t>
            </a:r>
            <a:r>
              <a:rPr lang="en-US" sz="2400">
                <a:solidFill>
                  <a:srgbClr val="FF3300"/>
                </a:solidFill>
                <a:latin typeface="VNI-Times" pitchFamily="2" charset="0"/>
              </a:rPr>
              <a:t> trang lieät só</a:t>
            </a:r>
            <a:r>
              <a:rPr lang="en-US" sz="2400" b="0">
                <a:solidFill>
                  <a:srgbClr val="FF3300"/>
                </a:solidFill>
                <a:latin typeface=".VnTime" pitchFamily="34" charset="0"/>
              </a:rPr>
              <a:t>.</a:t>
            </a:r>
          </a:p>
        </p:txBody>
      </p:sp>
      <p:sp>
        <p:nvSpPr>
          <p:cNvPr id="54279" name="Rectangle 7"/>
          <p:cNvSpPr>
            <a:spLocks noChangeArrowheads="1"/>
          </p:cNvSpPr>
          <p:nvPr/>
        </p:nvSpPr>
        <p:spPr bwMode="auto">
          <a:xfrm>
            <a:off x="381000" y="6019800"/>
            <a:ext cx="8188325" cy="749300"/>
          </a:xfrm>
          <a:prstGeom prst="rect">
            <a:avLst/>
          </a:prstGeom>
          <a:noFill/>
          <a:ln w="9525">
            <a:noFill/>
            <a:miter lim="800000"/>
            <a:headEnd/>
            <a:tailEnd/>
          </a:ln>
        </p:spPr>
        <p:txBody>
          <a:bodyPr wrap="none">
            <a:spAutoFit/>
          </a:bodyPr>
          <a:lstStyle/>
          <a:p>
            <a:pPr>
              <a:lnSpc>
                <a:spcPct val="90000"/>
              </a:lnSpc>
            </a:pPr>
            <a:r>
              <a:rPr lang="en-US" sz="2400" dirty="0">
                <a:solidFill>
                  <a:srgbClr val="FF3300"/>
                </a:solidFill>
                <a:latin typeface="VNI-Times" pitchFamily="2" charset="0"/>
              </a:rPr>
              <a:t>Vieäc laøm cuûa caùc baïn theå hieän söï kính troïng,bieát ôn ñoái vôùi </a:t>
            </a:r>
          </a:p>
          <a:p>
            <a:pPr>
              <a:lnSpc>
                <a:spcPct val="90000"/>
              </a:lnSpc>
            </a:pPr>
            <a:r>
              <a:rPr lang="en-US" sz="2400" dirty="0">
                <a:solidFill>
                  <a:srgbClr val="FF3300"/>
                </a:solidFill>
                <a:latin typeface="VNI-Times" pitchFamily="2" charset="0"/>
              </a:rPr>
              <a:t>caùc lieät só.</a:t>
            </a:r>
          </a:p>
        </p:txBody>
      </p:sp>
      <p:sp>
        <p:nvSpPr>
          <p:cNvPr id="10248" name="Oval 8"/>
          <p:cNvSpPr>
            <a:spLocks noChangeArrowheads="1"/>
          </p:cNvSpPr>
          <p:nvPr/>
        </p:nvSpPr>
        <p:spPr bwMode="auto">
          <a:xfrm>
            <a:off x="3962400" y="457200"/>
            <a:ext cx="609600" cy="457200"/>
          </a:xfrm>
          <a:prstGeom prst="ellipse">
            <a:avLst/>
          </a:prstGeom>
          <a:solidFill>
            <a:schemeClr val="accent1"/>
          </a:solidFill>
          <a:ln w="9525">
            <a:solidFill>
              <a:srgbClr val="FF3300"/>
            </a:solidFill>
            <a:round/>
            <a:headEnd/>
            <a:tailEnd/>
          </a:ln>
        </p:spPr>
        <p:txBody>
          <a:bodyPr wrap="none" anchor="ctr"/>
          <a:lstStyle/>
          <a:p>
            <a:pPr algn="ctr" eaLnBrk="0" hangingPunct="0"/>
            <a:r>
              <a:rPr lang="en-US" sz="1800" b="0">
                <a:solidFill>
                  <a:srgbClr val="FF3300"/>
                </a:solidFill>
                <a:latin typeface="Arial" charset="0"/>
              </a:rPr>
              <a:t>1</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54275"/>
                                        </p:tgtEl>
                                        <p:attrNameLst>
                                          <p:attrName>style.visibility</p:attrName>
                                        </p:attrNameLst>
                                      </p:cBhvr>
                                      <p:to>
                                        <p:strVal val="visible"/>
                                      </p:to>
                                    </p:set>
                                    <p:anim calcmode="lin" valueType="num">
                                      <p:cBhvr>
                                        <p:cTn id="7" dur="500" fill="hold"/>
                                        <p:tgtEl>
                                          <p:spTgt spid="54275"/>
                                        </p:tgtEl>
                                        <p:attrNameLst>
                                          <p:attrName>ppt_w</p:attrName>
                                        </p:attrNameLst>
                                      </p:cBhvr>
                                      <p:tavLst>
                                        <p:tav tm="0">
                                          <p:val>
                                            <p:strVal val="#ppt_w*0.70"/>
                                          </p:val>
                                        </p:tav>
                                        <p:tav tm="100000">
                                          <p:val>
                                            <p:strVal val="#ppt_w"/>
                                          </p:val>
                                        </p:tav>
                                      </p:tavLst>
                                    </p:anim>
                                    <p:anim calcmode="lin" valueType="num">
                                      <p:cBhvr>
                                        <p:cTn id="8" dur="500" fill="hold"/>
                                        <p:tgtEl>
                                          <p:spTgt spid="54275"/>
                                        </p:tgtEl>
                                        <p:attrNameLst>
                                          <p:attrName>ppt_h</p:attrName>
                                        </p:attrNameLst>
                                      </p:cBhvr>
                                      <p:tavLst>
                                        <p:tav tm="0">
                                          <p:val>
                                            <p:strVal val="#ppt_h"/>
                                          </p:val>
                                        </p:tav>
                                        <p:tav tm="100000">
                                          <p:val>
                                            <p:strVal val="#ppt_h"/>
                                          </p:val>
                                        </p:tav>
                                      </p:tavLst>
                                    </p:anim>
                                    <p:animEffect transition="in" filter="fade">
                                      <p:cBhvr>
                                        <p:cTn id="9" dur="500"/>
                                        <p:tgtEl>
                                          <p:spTgt spid="54275"/>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iterate type="lt">
                                    <p:tmPct val="5000"/>
                                  </p:iterate>
                                  <p:childTnLst>
                                    <p:set>
                                      <p:cBhvr>
                                        <p:cTn id="13" dur="1" fill="hold">
                                          <p:stCondLst>
                                            <p:cond delay="0"/>
                                          </p:stCondLst>
                                        </p:cTn>
                                        <p:tgtEl>
                                          <p:spTgt spid="10248"/>
                                        </p:tgtEl>
                                        <p:attrNameLst>
                                          <p:attrName>style.visibility</p:attrName>
                                        </p:attrNameLst>
                                      </p:cBhvr>
                                      <p:to>
                                        <p:strVal val="visible"/>
                                      </p:to>
                                    </p:set>
                                    <p:anim calcmode="lin" valueType="num">
                                      <p:cBhvr>
                                        <p:cTn id="14" dur="1000" fill="hold"/>
                                        <p:tgtEl>
                                          <p:spTgt spid="10248"/>
                                        </p:tgtEl>
                                        <p:attrNameLst>
                                          <p:attrName>ppt_w</p:attrName>
                                        </p:attrNameLst>
                                      </p:cBhvr>
                                      <p:tavLst>
                                        <p:tav tm="0">
                                          <p:val>
                                            <p:fltVal val="0"/>
                                          </p:val>
                                        </p:tav>
                                        <p:tav tm="100000">
                                          <p:val>
                                            <p:strVal val="#ppt_w"/>
                                          </p:val>
                                        </p:tav>
                                      </p:tavLst>
                                    </p:anim>
                                    <p:anim calcmode="lin" valueType="num">
                                      <p:cBhvr>
                                        <p:cTn id="15" dur="1000" fill="hold"/>
                                        <p:tgtEl>
                                          <p:spTgt spid="10248"/>
                                        </p:tgtEl>
                                        <p:attrNameLst>
                                          <p:attrName>ppt_h</p:attrName>
                                        </p:attrNameLst>
                                      </p:cBhvr>
                                      <p:tavLst>
                                        <p:tav tm="0">
                                          <p:val>
                                            <p:fltVal val="0"/>
                                          </p:val>
                                        </p:tav>
                                        <p:tav tm="100000">
                                          <p:val>
                                            <p:strVal val="#ppt_h"/>
                                          </p:val>
                                        </p:tav>
                                      </p:tavLst>
                                    </p:anim>
                                    <p:anim calcmode="lin" valueType="num">
                                      <p:cBhvr>
                                        <p:cTn id="16" dur="1000" fill="hold"/>
                                        <p:tgtEl>
                                          <p:spTgt spid="10248"/>
                                        </p:tgtEl>
                                        <p:attrNameLst>
                                          <p:attrName>style.rotation</p:attrName>
                                        </p:attrNameLst>
                                      </p:cBhvr>
                                      <p:tavLst>
                                        <p:tav tm="0">
                                          <p:val>
                                            <p:fltVal val="90"/>
                                          </p:val>
                                        </p:tav>
                                        <p:tav tm="100000">
                                          <p:val>
                                            <p:fltVal val="0"/>
                                          </p:val>
                                        </p:tav>
                                      </p:tavLst>
                                    </p:anim>
                                    <p:animEffect transition="in" filter="fade">
                                      <p:cBhvr>
                                        <p:cTn id="17" dur="1000"/>
                                        <p:tgtEl>
                                          <p:spTgt spid="1024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4" fill="hold" grpId="0" nodeType="clickEffect">
                                  <p:stCondLst>
                                    <p:cond delay="0"/>
                                  </p:stCondLst>
                                  <p:childTnLst>
                                    <p:set>
                                      <p:cBhvr>
                                        <p:cTn id="21" dur="1" fill="hold">
                                          <p:stCondLst>
                                            <p:cond delay="0"/>
                                          </p:stCondLst>
                                        </p:cTn>
                                        <p:tgtEl>
                                          <p:spTgt spid="54276"/>
                                        </p:tgtEl>
                                        <p:attrNameLst>
                                          <p:attrName>style.visibility</p:attrName>
                                        </p:attrNameLst>
                                      </p:cBhvr>
                                      <p:to>
                                        <p:strVal val="visible"/>
                                      </p:to>
                                    </p:set>
                                    <p:animEffect transition="in" filter="wheel(4)">
                                      <p:cBhvr>
                                        <p:cTn id="22" dur="2000"/>
                                        <p:tgtEl>
                                          <p:spTgt spid="54276"/>
                                        </p:tgtEl>
                                      </p:cBhvr>
                                    </p:animEffect>
                                  </p:childTnLst>
                                </p:cTn>
                              </p:par>
                            </p:childTnLst>
                          </p:cTn>
                        </p:par>
                      </p:childTnLst>
                    </p:cTn>
                  </p:par>
                  <p:par>
                    <p:cTn id="23" fill="hold">
                      <p:stCondLst>
                        <p:cond delay="indefinite"/>
                      </p:stCondLst>
                      <p:childTnLst>
                        <p:par>
                          <p:cTn id="24" fill="hold">
                            <p:stCondLst>
                              <p:cond delay="0"/>
                            </p:stCondLst>
                            <p:childTnLst>
                              <p:par>
                                <p:cTn id="25" presetID="20" presetClass="entr" presetSubtype="0" fill="hold" grpId="0" nodeType="clickEffect">
                                  <p:stCondLst>
                                    <p:cond delay="0"/>
                                  </p:stCondLst>
                                  <p:childTnLst>
                                    <p:set>
                                      <p:cBhvr>
                                        <p:cTn id="26" dur="1" fill="hold">
                                          <p:stCondLst>
                                            <p:cond delay="0"/>
                                          </p:stCondLst>
                                        </p:cTn>
                                        <p:tgtEl>
                                          <p:spTgt spid="54277"/>
                                        </p:tgtEl>
                                        <p:attrNameLst>
                                          <p:attrName>style.visibility</p:attrName>
                                        </p:attrNameLst>
                                      </p:cBhvr>
                                      <p:to>
                                        <p:strVal val="visible"/>
                                      </p:to>
                                    </p:set>
                                    <p:animEffect transition="in" filter="wedge">
                                      <p:cBhvr>
                                        <p:cTn id="27" dur="2000"/>
                                        <p:tgtEl>
                                          <p:spTgt spid="54277"/>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54278"/>
                                        </p:tgtEl>
                                        <p:attrNameLst>
                                          <p:attrName>style.visibility</p:attrName>
                                        </p:attrNameLst>
                                      </p:cBhvr>
                                      <p:to>
                                        <p:strVal val="visible"/>
                                      </p:to>
                                    </p:set>
                                    <p:animEffect transition="in" filter="randombar(horizontal)">
                                      <p:cBhvr>
                                        <p:cTn id="32" dur="500"/>
                                        <p:tgtEl>
                                          <p:spTgt spid="54278"/>
                                        </p:tgtEl>
                                      </p:cBhvr>
                                    </p:animEffect>
                                  </p:childTnLst>
                                </p:cTn>
                              </p:par>
                            </p:childTnLst>
                          </p:cTn>
                        </p:par>
                      </p:childTnLst>
                    </p:cTn>
                  </p:par>
                  <p:par>
                    <p:cTn id="33" fill="hold">
                      <p:stCondLst>
                        <p:cond delay="indefinite"/>
                      </p:stCondLst>
                      <p:childTnLst>
                        <p:par>
                          <p:cTn id="34" fill="hold">
                            <p:stCondLst>
                              <p:cond delay="0"/>
                            </p:stCondLst>
                            <p:childTnLst>
                              <p:par>
                                <p:cTn id="35" presetID="13" presetClass="entr" presetSubtype="16" fill="hold" grpId="0" nodeType="clickEffect">
                                  <p:stCondLst>
                                    <p:cond delay="0"/>
                                  </p:stCondLst>
                                  <p:childTnLst>
                                    <p:set>
                                      <p:cBhvr>
                                        <p:cTn id="36" dur="1" fill="hold">
                                          <p:stCondLst>
                                            <p:cond delay="0"/>
                                          </p:stCondLst>
                                        </p:cTn>
                                        <p:tgtEl>
                                          <p:spTgt spid="54279"/>
                                        </p:tgtEl>
                                        <p:attrNameLst>
                                          <p:attrName>style.visibility</p:attrName>
                                        </p:attrNameLst>
                                      </p:cBhvr>
                                      <p:to>
                                        <p:strVal val="visible"/>
                                      </p:to>
                                    </p:set>
                                    <p:animEffect transition="in" filter="plus(in)">
                                      <p:cBhvr>
                                        <p:cTn id="37" dur="2000"/>
                                        <p:tgtEl>
                                          <p:spTgt spid="542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6" grpId="0"/>
      <p:bldP spid="54277" grpId="0"/>
      <p:bldP spid="54278" grpId="0"/>
      <p:bldP spid="54279" grpId="0"/>
      <p:bldP spid="1024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DSC00005"/>
          <p:cNvPicPr>
            <a:picLocks noChangeAspect="1" noChangeArrowheads="1"/>
          </p:cNvPicPr>
          <p:nvPr/>
        </p:nvPicPr>
        <p:blipFill>
          <a:blip r:embed="rId2" cstate="print"/>
          <a:srcRect l="12480" b="8461"/>
          <a:stretch>
            <a:fillRect/>
          </a:stretch>
        </p:blipFill>
        <p:spPr bwMode="auto">
          <a:xfrm>
            <a:off x="609600" y="228600"/>
            <a:ext cx="8077200" cy="4038600"/>
          </a:xfrm>
          <a:prstGeom prst="rect">
            <a:avLst/>
          </a:prstGeom>
          <a:noFill/>
          <a:ln w="9525">
            <a:noFill/>
            <a:miter lim="800000"/>
            <a:headEnd/>
            <a:tailEnd/>
          </a:ln>
        </p:spPr>
      </p:pic>
      <p:sp>
        <p:nvSpPr>
          <p:cNvPr id="55299" name="Rectangle 3"/>
          <p:cNvSpPr>
            <a:spLocks noChangeArrowheads="1"/>
          </p:cNvSpPr>
          <p:nvPr/>
        </p:nvSpPr>
        <p:spPr bwMode="auto">
          <a:xfrm>
            <a:off x="228600" y="4800600"/>
            <a:ext cx="8382000" cy="381000"/>
          </a:xfrm>
          <a:prstGeom prst="rect">
            <a:avLst/>
          </a:prstGeom>
          <a:solidFill>
            <a:schemeClr val="bg1"/>
          </a:solidFill>
          <a:ln w="9525">
            <a:solidFill>
              <a:srgbClr val="9933FF"/>
            </a:solidFill>
            <a:miter lim="800000"/>
            <a:headEnd/>
            <a:tailEnd/>
          </a:ln>
        </p:spPr>
        <p:txBody>
          <a:bodyPr wrap="none" anchor="ctr"/>
          <a:lstStyle/>
          <a:p>
            <a:pPr algn="ctr" eaLnBrk="0" hangingPunct="0"/>
            <a:r>
              <a:rPr lang="en-US" sz="2000" dirty="0">
                <a:solidFill>
                  <a:srgbClr val="0000FF"/>
                </a:solidFill>
                <a:latin typeface="VNI-Times" pitchFamily="2" charset="0"/>
              </a:rPr>
              <a:t>   </a:t>
            </a:r>
            <a:r>
              <a:rPr lang="en-US" sz="2400" dirty="0">
                <a:solidFill>
                  <a:srgbClr val="0000FF"/>
                </a:solidFill>
                <a:latin typeface="VNI-Times" pitchFamily="2" charset="0"/>
              </a:rPr>
              <a:t>Caùc baïn ñi treân ñöôøng gaëp chuù thöông binh ñöùng laïi </a:t>
            </a:r>
            <a:r>
              <a:rPr lang="en-US" sz="2400" dirty="0">
                <a:solidFill>
                  <a:srgbClr val="0000CC"/>
                </a:solidFill>
                <a:latin typeface="VNI-Times" pitchFamily="2" charset="0"/>
              </a:rPr>
              <a:t>ch</a:t>
            </a:r>
            <a:r>
              <a:rPr lang="en-US" sz="2400" dirty="0">
                <a:solidFill>
                  <a:srgbClr val="0000CC"/>
                </a:solidFill>
              </a:rPr>
              <a:t>ào chú</a:t>
            </a:r>
          </a:p>
        </p:txBody>
      </p:sp>
      <p:sp>
        <p:nvSpPr>
          <p:cNvPr id="55300" name="Rectangle 4"/>
          <p:cNvSpPr>
            <a:spLocks noChangeArrowheads="1"/>
          </p:cNvSpPr>
          <p:nvPr/>
        </p:nvSpPr>
        <p:spPr bwMode="auto">
          <a:xfrm>
            <a:off x="533400" y="5257800"/>
            <a:ext cx="6477000" cy="533400"/>
          </a:xfrm>
          <a:prstGeom prst="rect">
            <a:avLst/>
          </a:prstGeom>
          <a:solidFill>
            <a:srgbClr val="0000CC"/>
          </a:solidFill>
          <a:ln w="9525">
            <a:solidFill>
              <a:srgbClr val="0000CC"/>
            </a:solidFill>
            <a:miter lim="800000"/>
            <a:headEnd/>
            <a:tailEnd/>
          </a:ln>
        </p:spPr>
        <p:txBody>
          <a:bodyPr wrap="none" anchor="ctr"/>
          <a:lstStyle/>
          <a:p>
            <a:pPr algn="ctr" eaLnBrk="0" hangingPunct="0"/>
            <a:r>
              <a:rPr lang="en-US" sz="2400" dirty="0">
                <a:solidFill>
                  <a:schemeClr val="bg1"/>
                </a:solidFill>
                <a:latin typeface="VNI-Times" pitchFamily="2" charset="0"/>
              </a:rPr>
              <a:t>Theo em,vieäc laøm cuûa caùc baïn theå hieän ñieàu gì?</a:t>
            </a:r>
          </a:p>
        </p:txBody>
      </p:sp>
      <p:sp>
        <p:nvSpPr>
          <p:cNvPr id="55301" name="Rectangle 5"/>
          <p:cNvSpPr>
            <a:spLocks noChangeArrowheads="1"/>
          </p:cNvSpPr>
          <p:nvPr/>
        </p:nvSpPr>
        <p:spPr bwMode="auto">
          <a:xfrm>
            <a:off x="533400" y="5867400"/>
            <a:ext cx="8153400" cy="762000"/>
          </a:xfrm>
          <a:prstGeom prst="rect">
            <a:avLst/>
          </a:prstGeom>
          <a:solidFill>
            <a:schemeClr val="bg1"/>
          </a:solidFill>
          <a:ln w="9525">
            <a:solidFill>
              <a:srgbClr val="FF9900"/>
            </a:solidFill>
            <a:miter lim="800000"/>
            <a:headEnd/>
            <a:tailEnd/>
          </a:ln>
        </p:spPr>
        <p:txBody>
          <a:bodyPr wrap="none" anchor="ctr"/>
          <a:lstStyle/>
          <a:p>
            <a:pPr algn="ctr" eaLnBrk="0" hangingPunct="0"/>
            <a:r>
              <a:rPr lang="en-US" sz="2400" dirty="0">
                <a:solidFill>
                  <a:srgbClr val="0000FF"/>
                </a:solidFill>
                <a:latin typeface="VNI-Times" pitchFamily="2" charset="0"/>
              </a:rPr>
              <a:t>Vieäc laøm cuûa caùc baïn theå hieän sự leã pheùp</a:t>
            </a:r>
            <a:r>
              <a:rPr lang="en-US" sz="2400" dirty="0" smtClean="0">
                <a:solidFill>
                  <a:srgbClr val="0000FF"/>
                </a:solidFill>
                <a:latin typeface="VNI-Times" pitchFamily="2" charset="0"/>
              </a:rPr>
              <a:t>,</a:t>
            </a:r>
          </a:p>
          <a:p>
            <a:pPr algn="ctr" eaLnBrk="0" hangingPunct="0"/>
            <a:r>
              <a:rPr lang="en-US" sz="2400" dirty="0" smtClean="0">
                <a:solidFill>
                  <a:srgbClr val="0000FF"/>
                </a:solidFill>
                <a:latin typeface="VNI-Times" pitchFamily="2" charset="0"/>
              </a:rPr>
              <a:t>kính </a:t>
            </a:r>
            <a:r>
              <a:rPr lang="en-US" sz="2400" dirty="0">
                <a:solidFill>
                  <a:srgbClr val="0000FF"/>
                </a:solidFill>
                <a:latin typeface="VNI-Times" pitchFamily="2" charset="0"/>
              </a:rPr>
              <a:t>troïng chuù thöông binh</a:t>
            </a:r>
            <a:r>
              <a:rPr lang="en-US" sz="2400" b="0" dirty="0">
                <a:solidFill>
                  <a:srgbClr val="FF0000"/>
                </a:solidFill>
                <a:latin typeface="VNI-Times" pitchFamily="2" charset="0"/>
              </a:rPr>
              <a:t>.</a:t>
            </a:r>
            <a:endParaRPr lang="en-US" sz="2400" b="0" dirty="0">
              <a:solidFill>
                <a:srgbClr val="66FF33"/>
              </a:solidFill>
              <a:latin typeface="VNI-Times" pitchFamily="2" charset="0"/>
            </a:endParaRPr>
          </a:p>
        </p:txBody>
      </p:sp>
      <p:sp>
        <p:nvSpPr>
          <p:cNvPr id="55302" name="Rectangle 6"/>
          <p:cNvSpPr>
            <a:spLocks noChangeArrowheads="1"/>
          </p:cNvSpPr>
          <p:nvPr/>
        </p:nvSpPr>
        <p:spPr bwMode="auto">
          <a:xfrm>
            <a:off x="533400" y="4343400"/>
            <a:ext cx="4343400" cy="381000"/>
          </a:xfrm>
          <a:prstGeom prst="rect">
            <a:avLst/>
          </a:prstGeom>
          <a:solidFill>
            <a:srgbClr val="0000FF"/>
          </a:solidFill>
          <a:ln w="9525">
            <a:solidFill>
              <a:schemeClr val="tx1"/>
            </a:solidFill>
            <a:miter lim="800000"/>
            <a:headEnd/>
            <a:tailEnd/>
          </a:ln>
        </p:spPr>
        <p:txBody>
          <a:bodyPr wrap="none"/>
          <a:lstStyle/>
          <a:p>
            <a:pPr algn="ctr" eaLnBrk="0" hangingPunct="0"/>
            <a:r>
              <a:rPr lang="en-US" sz="2400" dirty="0">
                <a:solidFill>
                  <a:schemeClr val="bg1"/>
                </a:solidFill>
                <a:latin typeface="VNI-Times" pitchFamily="2" charset="0"/>
              </a:rPr>
              <a:t>Caùc baïn trong tranh laøm gì?</a:t>
            </a:r>
          </a:p>
        </p:txBody>
      </p:sp>
      <p:sp>
        <p:nvSpPr>
          <p:cNvPr id="11271" name="Oval 7"/>
          <p:cNvSpPr>
            <a:spLocks noChangeArrowheads="1"/>
          </p:cNvSpPr>
          <p:nvPr/>
        </p:nvSpPr>
        <p:spPr bwMode="auto">
          <a:xfrm>
            <a:off x="838200" y="381000"/>
            <a:ext cx="457200" cy="381000"/>
          </a:xfrm>
          <a:prstGeom prst="ellipse">
            <a:avLst/>
          </a:prstGeom>
          <a:solidFill>
            <a:schemeClr val="accent1"/>
          </a:solidFill>
          <a:ln w="9525">
            <a:solidFill>
              <a:srgbClr val="FF3300"/>
            </a:solidFill>
            <a:round/>
            <a:headEnd/>
            <a:tailEnd/>
          </a:ln>
        </p:spPr>
        <p:txBody>
          <a:bodyPr wrap="none" anchor="ctr"/>
          <a:lstStyle/>
          <a:p>
            <a:pPr algn="ctr" eaLnBrk="0" hangingPunct="0"/>
            <a:r>
              <a:rPr lang="en-US" sz="1800" b="0">
                <a:solidFill>
                  <a:srgbClr val="FF3300"/>
                </a:solidFill>
                <a:latin typeface="Arial" charset="0"/>
              </a:rPr>
              <a:t>2</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55298"/>
                                        </p:tgtEl>
                                        <p:attrNameLst>
                                          <p:attrName>style.visibility</p:attrName>
                                        </p:attrNameLst>
                                      </p:cBhvr>
                                      <p:to>
                                        <p:strVal val="visible"/>
                                      </p:to>
                                    </p:set>
                                    <p:anim calcmode="lin" valueType="num">
                                      <p:cBhvr>
                                        <p:cTn id="7" dur="500" fill="hold"/>
                                        <p:tgtEl>
                                          <p:spTgt spid="55298"/>
                                        </p:tgtEl>
                                        <p:attrNameLst>
                                          <p:attrName>ppt_w</p:attrName>
                                        </p:attrNameLst>
                                      </p:cBhvr>
                                      <p:tavLst>
                                        <p:tav tm="0">
                                          <p:val>
                                            <p:strVal val="#ppt_w*0.70"/>
                                          </p:val>
                                        </p:tav>
                                        <p:tav tm="100000">
                                          <p:val>
                                            <p:strVal val="#ppt_w"/>
                                          </p:val>
                                        </p:tav>
                                      </p:tavLst>
                                    </p:anim>
                                    <p:anim calcmode="lin" valueType="num">
                                      <p:cBhvr>
                                        <p:cTn id="8" dur="500" fill="hold"/>
                                        <p:tgtEl>
                                          <p:spTgt spid="55298"/>
                                        </p:tgtEl>
                                        <p:attrNameLst>
                                          <p:attrName>ppt_h</p:attrName>
                                        </p:attrNameLst>
                                      </p:cBhvr>
                                      <p:tavLst>
                                        <p:tav tm="0">
                                          <p:val>
                                            <p:strVal val="#ppt_h"/>
                                          </p:val>
                                        </p:tav>
                                        <p:tav tm="100000">
                                          <p:val>
                                            <p:strVal val="#ppt_h"/>
                                          </p:val>
                                        </p:tav>
                                      </p:tavLst>
                                    </p:anim>
                                    <p:animEffect transition="in" filter="fade">
                                      <p:cBhvr>
                                        <p:cTn id="9" dur="500"/>
                                        <p:tgtEl>
                                          <p:spTgt spid="55298"/>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iterate type="lt">
                                    <p:tmPct val="5000"/>
                                  </p:iterate>
                                  <p:childTnLst>
                                    <p:set>
                                      <p:cBhvr>
                                        <p:cTn id="13" dur="1" fill="hold">
                                          <p:stCondLst>
                                            <p:cond delay="0"/>
                                          </p:stCondLst>
                                        </p:cTn>
                                        <p:tgtEl>
                                          <p:spTgt spid="11271"/>
                                        </p:tgtEl>
                                        <p:attrNameLst>
                                          <p:attrName>style.visibility</p:attrName>
                                        </p:attrNameLst>
                                      </p:cBhvr>
                                      <p:to>
                                        <p:strVal val="visible"/>
                                      </p:to>
                                    </p:set>
                                    <p:anim calcmode="lin" valueType="num">
                                      <p:cBhvr>
                                        <p:cTn id="14" dur="1000" fill="hold"/>
                                        <p:tgtEl>
                                          <p:spTgt spid="11271"/>
                                        </p:tgtEl>
                                        <p:attrNameLst>
                                          <p:attrName>ppt_w</p:attrName>
                                        </p:attrNameLst>
                                      </p:cBhvr>
                                      <p:tavLst>
                                        <p:tav tm="0">
                                          <p:val>
                                            <p:fltVal val="0"/>
                                          </p:val>
                                        </p:tav>
                                        <p:tav tm="100000">
                                          <p:val>
                                            <p:strVal val="#ppt_w"/>
                                          </p:val>
                                        </p:tav>
                                      </p:tavLst>
                                    </p:anim>
                                    <p:anim calcmode="lin" valueType="num">
                                      <p:cBhvr>
                                        <p:cTn id="15" dur="1000" fill="hold"/>
                                        <p:tgtEl>
                                          <p:spTgt spid="11271"/>
                                        </p:tgtEl>
                                        <p:attrNameLst>
                                          <p:attrName>ppt_h</p:attrName>
                                        </p:attrNameLst>
                                      </p:cBhvr>
                                      <p:tavLst>
                                        <p:tav tm="0">
                                          <p:val>
                                            <p:fltVal val="0"/>
                                          </p:val>
                                        </p:tav>
                                        <p:tav tm="100000">
                                          <p:val>
                                            <p:strVal val="#ppt_h"/>
                                          </p:val>
                                        </p:tav>
                                      </p:tavLst>
                                    </p:anim>
                                    <p:anim calcmode="lin" valueType="num">
                                      <p:cBhvr>
                                        <p:cTn id="16" dur="1000" fill="hold"/>
                                        <p:tgtEl>
                                          <p:spTgt spid="11271"/>
                                        </p:tgtEl>
                                        <p:attrNameLst>
                                          <p:attrName>style.rotation</p:attrName>
                                        </p:attrNameLst>
                                      </p:cBhvr>
                                      <p:tavLst>
                                        <p:tav tm="0">
                                          <p:val>
                                            <p:fltVal val="90"/>
                                          </p:val>
                                        </p:tav>
                                        <p:tav tm="100000">
                                          <p:val>
                                            <p:fltVal val="0"/>
                                          </p:val>
                                        </p:tav>
                                      </p:tavLst>
                                    </p:anim>
                                    <p:animEffect transition="in" filter="fade">
                                      <p:cBhvr>
                                        <p:cTn id="17" dur="1000"/>
                                        <p:tgtEl>
                                          <p:spTgt spid="11271"/>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55302"/>
                                        </p:tgtEl>
                                        <p:attrNameLst>
                                          <p:attrName>style.visibility</p:attrName>
                                        </p:attrNameLst>
                                      </p:cBhvr>
                                      <p:to>
                                        <p:strVal val="visible"/>
                                      </p:to>
                                    </p:set>
                                    <p:animEffect transition="in" filter="box(in)">
                                      <p:cBhvr>
                                        <p:cTn id="22" dur="500"/>
                                        <p:tgtEl>
                                          <p:spTgt spid="55302"/>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55300"/>
                                        </p:tgtEl>
                                        <p:attrNameLst>
                                          <p:attrName>style.visibility</p:attrName>
                                        </p:attrNameLst>
                                      </p:cBhvr>
                                      <p:to>
                                        <p:strVal val="visible"/>
                                      </p:to>
                                    </p:set>
                                    <p:animEffect transition="in" filter="checkerboard(across)">
                                      <p:cBhvr>
                                        <p:cTn id="27" dur="1000"/>
                                        <p:tgtEl>
                                          <p:spTgt spid="55300"/>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55299"/>
                                        </p:tgtEl>
                                        <p:attrNameLst>
                                          <p:attrName>style.visibility</p:attrName>
                                        </p:attrNameLst>
                                      </p:cBhvr>
                                      <p:to>
                                        <p:strVal val="visible"/>
                                      </p:to>
                                    </p:set>
                                    <p:anim calcmode="lin" valueType="num">
                                      <p:cBhvr additive="base">
                                        <p:cTn id="32" dur="1000" fill="hold"/>
                                        <p:tgtEl>
                                          <p:spTgt spid="55299"/>
                                        </p:tgtEl>
                                        <p:attrNameLst>
                                          <p:attrName>ppt_x</p:attrName>
                                        </p:attrNameLst>
                                      </p:cBhvr>
                                      <p:tavLst>
                                        <p:tav tm="0">
                                          <p:val>
                                            <p:strVal val="#ppt_x"/>
                                          </p:val>
                                        </p:tav>
                                        <p:tav tm="100000">
                                          <p:val>
                                            <p:strVal val="#ppt_x"/>
                                          </p:val>
                                        </p:tav>
                                      </p:tavLst>
                                    </p:anim>
                                    <p:anim calcmode="lin" valueType="num">
                                      <p:cBhvr additive="base">
                                        <p:cTn id="33" dur="1000" fill="hold"/>
                                        <p:tgtEl>
                                          <p:spTgt spid="55299"/>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55301"/>
                                        </p:tgtEl>
                                        <p:attrNameLst>
                                          <p:attrName>style.visibility</p:attrName>
                                        </p:attrNameLst>
                                      </p:cBhvr>
                                      <p:to>
                                        <p:strVal val="visible"/>
                                      </p:to>
                                    </p:set>
                                    <p:anim calcmode="lin" valueType="num">
                                      <p:cBhvr additive="base">
                                        <p:cTn id="38" dur="1000" fill="hold"/>
                                        <p:tgtEl>
                                          <p:spTgt spid="55301"/>
                                        </p:tgtEl>
                                        <p:attrNameLst>
                                          <p:attrName>ppt_x</p:attrName>
                                        </p:attrNameLst>
                                      </p:cBhvr>
                                      <p:tavLst>
                                        <p:tav tm="0">
                                          <p:val>
                                            <p:strVal val="#ppt_x"/>
                                          </p:val>
                                        </p:tav>
                                        <p:tav tm="100000">
                                          <p:val>
                                            <p:strVal val="#ppt_x"/>
                                          </p:val>
                                        </p:tav>
                                      </p:tavLst>
                                    </p:anim>
                                    <p:anim calcmode="lin" valueType="num">
                                      <p:cBhvr additive="base">
                                        <p:cTn id="39" dur="1000" fill="hold"/>
                                        <p:tgtEl>
                                          <p:spTgt spid="5530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9" grpId="0" animBg="1"/>
      <p:bldP spid="55300" grpId="0" animBg="1"/>
      <p:bldP spid="55301" grpId="0" animBg="1"/>
      <p:bldP spid="55302" grpId="0" animBg="1"/>
      <p:bldP spid="1127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DSC00006"/>
          <p:cNvPicPr>
            <a:picLocks noChangeAspect="1" noChangeArrowheads="1"/>
          </p:cNvPicPr>
          <p:nvPr/>
        </p:nvPicPr>
        <p:blipFill>
          <a:blip r:embed="rId2" cstate="print"/>
          <a:srcRect l="9984" r="5148" b="8461"/>
          <a:stretch>
            <a:fillRect/>
          </a:stretch>
        </p:blipFill>
        <p:spPr bwMode="auto">
          <a:xfrm>
            <a:off x="914400" y="228600"/>
            <a:ext cx="7620000" cy="3429000"/>
          </a:xfrm>
          <a:prstGeom prst="rect">
            <a:avLst/>
          </a:prstGeom>
          <a:noFill/>
          <a:ln w="9525">
            <a:noFill/>
            <a:miter lim="800000"/>
            <a:headEnd/>
            <a:tailEnd/>
          </a:ln>
        </p:spPr>
      </p:pic>
      <p:sp>
        <p:nvSpPr>
          <p:cNvPr id="56323" name="AutoShape 3">
            <a:hlinkClick r:id="" action="ppaction://noaction" highlightClick="1"/>
          </p:cNvPr>
          <p:cNvSpPr>
            <a:spLocks noChangeArrowheads="1"/>
          </p:cNvSpPr>
          <p:nvPr/>
        </p:nvSpPr>
        <p:spPr bwMode="auto">
          <a:xfrm>
            <a:off x="1752600" y="3733800"/>
            <a:ext cx="6096000" cy="609600"/>
          </a:xfrm>
          <a:prstGeom prst="actionButtonBlank">
            <a:avLst/>
          </a:prstGeom>
          <a:solidFill>
            <a:schemeClr val="accent1"/>
          </a:solidFill>
          <a:ln w="9525">
            <a:noFill/>
            <a:miter lim="800000"/>
            <a:headEnd/>
            <a:tailEnd/>
          </a:ln>
        </p:spPr>
        <p:txBody>
          <a:bodyPr wrap="none" anchor="ctr"/>
          <a:lstStyle/>
          <a:p>
            <a:pPr algn="ctr"/>
            <a:r>
              <a:rPr lang="en-US" sz="2400">
                <a:solidFill>
                  <a:srgbClr val="0000FF"/>
                </a:solidFill>
                <a:latin typeface="VNI-Times" pitchFamily="2" charset="0"/>
              </a:rPr>
              <a:t>Caùc baïn trong tranh ñang laøm gì</a:t>
            </a:r>
            <a:r>
              <a:rPr lang="en-US" sz="2400">
                <a:solidFill>
                  <a:srgbClr val="0000FF"/>
                </a:solidFill>
                <a:latin typeface=".VnTime" pitchFamily="34" charset="0"/>
              </a:rPr>
              <a:t> ?</a:t>
            </a:r>
          </a:p>
        </p:txBody>
      </p:sp>
      <p:sp>
        <p:nvSpPr>
          <p:cNvPr id="56324" name="Rectangle 4"/>
          <p:cNvSpPr>
            <a:spLocks noChangeArrowheads="1"/>
          </p:cNvSpPr>
          <p:nvPr/>
        </p:nvSpPr>
        <p:spPr bwMode="auto">
          <a:xfrm>
            <a:off x="609600" y="4419600"/>
            <a:ext cx="8305800" cy="762000"/>
          </a:xfrm>
          <a:prstGeom prst="rect">
            <a:avLst/>
          </a:prstGeom>
          <a:solidFill>
            <a:srgbClr val="FFFF99"/>
          </a:solidFill>
          <a:ln w="9525">
            <a:solidFill>
              <a:schemeClr val="tx1"/>
            </a:solidFill>
            <a:miter lim="800000"/>
            <a:headEnd/>
            <a:tailEnd/>
          </a:ln>
        </p:spPr>
        <p:txBody>
          <a:bodyPr wrap="none" anchor="ctr"/>
          <a:lstStyle/>
          <a:p>
            <a:pPr algn="ctr" eaLnBrk="0" hangingPunct="0"/>
            <a:r>
              <a:rPr lang="en-US" sz="2400" dirty="0">
                <a:solidFill>
                  <a:srgbClr val="9933FF"/>
                </a:solidFill>
                <a:latin typeface="VNI-Times" pitchFamily="2" charset="0"/>
              </a:rPr>
              <a:t>Thaêm hoûi,giuùp ñôõ caùc gia ñình thöông binh,lieät só neo ñôn</a:t>
            </a:r>
          </a:p>
          <a:p>
            <a:pPr algn="ctr" eaLnBrk="0" hangingPunct="0"/>
            <a:r>
              <a:rPr lang="en-US" sz="2400" dirty="0">
                <a:solidFill>
                  <a:srgbClr val="9933FF"/>
                </a:solidFill>
                <a:latin typeface="VNI-Times" pitchFamily="2" charset="0"/>
              </a:rPr>
              <a:t> baèng nhöõng vieäc laøm phuø hôïp vôùi khaû naêng</a:t>
            </a:r>
            <a:r>
              <a:rPr lang="en-US" sz="1800" b="0" dirty="0">
                <a:latin typeface="VNI-Times" pitchFamily="2" charset="0"/>
              </a:rPr>
              <a:t>.</a:t>
            </a:r>
          </a:p>
        </p:txBody>
      </p:sp>
      <p:sp>
        <p:nvSpPr>
          <p:cNvPr id="56325" name="Rectangle 5"/>
          <p:cNvSpPr>
            <a:spLocks noChangeArrowheads="1"/>
          </p:cNvSpPr>
          <p:nvPr/>
        </p:nvSpPr>
        <p:spPr bwMode="auto">
          <a:xfrm>
            <a:off x="1219200" y="5257800"/>
            <a:ext cx="6781800" cy="457200"/>
          </a:xfrm>
          <a:prstGeom prst="rect">
            <a:avLst/>
          </a:prstGeom>
          <a:solidFill>
            <a:schemeClr val="bg1"/>
          </a:solidFill>
          <a:ln w="9525">
            <a:solidFill>
              <a:schemeClr val="hlink"/>
            </a:solidFill>
            <a:miter lim="800000"/>
            <a:headEnd/>
            <a:tailEnd/>
          </a:ln>
        </p:spPr>
        <p:txBody>
          <a:bodyPr wrap="none" anchor="ctr"/>
          <a:lstStyle/>
          <a:p>
            <a:pPr algn="ctr" eaLnBrk="0" hangingPunct="0"/>
            <a:r>
              <a:rPr lang="en-US" sz="2400" dirty="0">
                <a:solidFill>
                  <a:srgbClr val="0000FF"/>
                </a:solidFill>
                <a:latin typeface="VNI-Times" pitchFamily="2" charset="0"/>
              </a:rPr>
              <a:t>Theo em,vieäc laøm cuûa caùc baïn theå hieän ñieàu gì?</a:t>
            </a:r>
          </a:p>
        </p:txBody>
      </p:sp>
      <p:sp>
        <p:nvSpPr>
          <p:cNvPr id="56326" name="Rectangle 6"/>
          <p:cNvSpPr>
            <a:spLocks noChangeArrowheads="1"/>
          </p:cNvSpPr>
          <p:nvPr/>
        </p:nvSpPr>
        <p:spPr bwMode="auto">
          <a:xfrm>
            <a:off x="1219200" y="5791200"/>
            <a:ext cx="6705600" cy="914400"/>
          </a:xfrm>
          <a:prstGeom prst="rect">
            <a:avLst/>
          </a:prstGeom>
          <a:solidFill>
            <a:srgbClr val="FFFF99"/>
          </a:solidFill>
          <a:ln w="9525">
            <a:solidFill>
              <a:srgbClr val="FF9900"/>
            </a:solidFill>
            <a:miter lim="800000"/>
            <a:headEnd/>
            <a:tailEnd/>
          </a:ln>
        </p:spPr>
        <p:txBody>
          <a:bodyPr wrap="none" anchor="ctr"/>
          <a:lstStyle/>
          <a:p>
            <a:pPr algn="ctr" eaLnBrk="0" hangingPunct="0"/>
            <a:r>
              <a:rPr lang="en-US" sz="2400" dirty="0">
                <a:solidFill>
                  <a:srgbClr val="0000FF"/>
                </a:solidFill>
                <a:latin typeface="VNI-Times" pitchFamily="2" charset="0"/>
              </a:rPr>
              <a:t>Vieäc laøm cuûa caùc baïn theå hieän sự quan taâm</a:t>
            </a:r>
            <a:r>
              <a:rPr lang="en-US" sz="2400" dirty="0" smtClean="0">
                <a:solidFill>
                  <a:srgbClr val="0000FF"/>
                </a:solidFill>
                <a:latin typeface="VNI-Times" pitchFamily="2" charset="0"/>
              </a:rPr>
              <a:t>,</a:t>
            </a:r>
          </a:p>
          <a:p>
            <a:pPr algn="ctr" eaLnBrk="0" hangingPunct="0"/>
            <a:r>
              <a:rPr lang="en-US" sz="2400" dirty="0" smtClean="0">
                <a:solidFill>
                  <a:srgbClr val="0000FF"/>
                </a:solidFill>
                <a:latin typeface="VNI-Times" pitchFamily="2" charset="0"/>
              </a:rPr>
              <a:t> </a:t>
            </a:r>
            <a:r>
              <a:rPr lang="en-US" sz="2400" dirty="0">
                <a:solidFill>
                  <a:srgbClr val="0000FF"/>
                </a:solidFill>
                <a:latin typeface="VNI-Times" pitchFamily="2" charset="0"/>
              </a:rPr>
              <a:t>giuùp ñôõ chuù thöông binh</a:t>
            </a:r>
            <a:r>
              <a:rPr lang="en-US" sz="1800" b="0" dirty="0">
                <a:solidFill>
                  <a:srgbClr val="FF0000"/>
                </a:solidFill>
                <a:latin typeface="VNI-Times" pitchFamily="2" charset="0"/>
              </a:rPr>
              <a:t>.</a:t>
            </a:r>
            <a:endParaRPr lang="en-US" sz="1800" b="0" dirty="0">
              <a:solidFill>
                <a:srgbClr val="66FF33"/>
              </a:solidFill>
              <a:latin typeface="VNI-Times" pitchFamily="2" charset="0"/>
            </a:endParaRPr>
          </a:p>
        </p:txBody>
      </p:sp>
      <p:sp>
        <p:nvSpPr>
          <p:cNvPr id="12295" name="Oval 7"/>
          <p:cNvSpPr>
            <a:spLocks noChangeArrowheads="1"/>
          </p:cNvSpPr>
          <p:nvPr/>
        </p:nvSpPr>
        <p:spPr bwMode="auto">
          <a:xfrm>
            <a:off x="6705600" y="3124200"/>
            <a:ext cx="533400" cy="457200"/>
          </a:xfrm>
          <a:prstGeom prst="ellipse">
            <a:avLst/>
          </a:prstGeom>
          <a:solidFill>
            <a:schemeClr val="accent1"/>
          </a:solidFill>
          <a:ln w="9525">
            <a:solidFill>
              <a:srgbClr val="FF3300"/>
            </a:solidFill>
            <a:round/>
            <a:headEnd/>
            <a:tailEnd/>
          </a:ln>
        </p:spPr>
        <p:txBody>
          <a:bodyPr wrap="none" anchor="ctr"/>
          <a:lstStyle/>
          <a:p>
            <a:pPr algn="ctr" eaLnBrk="0" hangingPunct="0"/>
            <a:r>
              <a:rPr lang="en-US" sz="1800" b="0">
                <a:solidFill>
                  <a:srgbClr val="FF3300"/>
                </a:solidFill>
                <a:latin typeface="Arial" charset="0"/>
              </a:rPr>
              <a:t>3</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6322"/>
                                        </p:tgtEl>
                                        <p:attrNameLst>
                                          <p:attrName>style.visibility</p:attrName>
                                        </p:attrNameLst>
                                      </p:cBhvr>
                                      <p:to>
                                        <p:strVal val="visible"/>
                                      </p:to>
                                    </p:set>
                                    <p:animEffect transition="in" filter="blinds(horizontal)">
                                      <p:cBhvr>
                                        <p:cTn id="7" dur="500"/>
                                        <p:tgtEl>
                                          <p:spTgt spid="5632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iterate type="lt">
                                    <p:tmPct val="5000"/>
                                  </p:iterate>
                                  <p:childTnLst>
                                    <p:set>
                                      <p:cBhvr>
                                        <p:cTn id="11" dur="1" fill="hold">
                                          <p:stCondLst>
                                            <p:cond delay="0"/>
                                          </p:stCondLst>
                                        </p:cTn>
                                        <p:tgtEl>
                                          <p:spTgt spid="12295"/>
                                        </p:tgtEl>
                                        <p:attrNameLst>
                                          <p:attrName>style.visibility</p:attrName>
                                        </p:attrNameLst>
                                      </p:cBhvr>
                                      <p:to>
                                        <p:strVal val="visible"/>
                                      </p:to>
                                    </p:set>
                                    <p:anim calcmode="lin" valueType="num">
                                      <p:cBhvr>
                                        <p:cTn id="12" dur="1000" fill="hold"/>
                                        <p:tgtEl>
                                          <p:spTgt spid="12295"/>
                                        </p:tgtEl>
                                        <p:attrNameLst>
                                          <p:attrName>ppt_w</p:attrName>
                                        </p:attrNameLst>
                                      </p:cBhvr>
                                      <p:tavLst>
                                        <p:tav tm="0">
                                          <p:val>
                                            <p:fltVal val="0"/>
                                          </p:val>
                                        </p:tav>
                                        <p:tav tm="100000">
                                          <p:val>
                                            <p:strVal val="#ppt_w"/>
                                          </p:val>
                                        </p:tav>
                                      </p:tavLst>
                                    </p:anim>
                                    <p:anim calcmode="lin" valueType="num">
                                      <p:cBhvr>
                                        <p:cTn id="13" dur="1000" fill="hold"/>
                                        <p:tgtEl>
                                          <p:spTgt spid="12295"/>
                                        </p:tgtEl>
                                        <p:attrNameLst>
                                          <p:attrName>ppt_h</p:attrName>
                                        </p:attrNameLst>
                                      </p:cBhvr>
                                      <p:tavLst>
                                        <p:tav tm="0">
                                          <p:val>
                                            <p:fltVal val="0"/>
                                          </p:val>
                                        </p:tav>
                                        <p:tav tm="100000">
                                          <p:val>
                                            <p:strVal val="#ppt_h"/>
                                          </p:val>
                                        </p:tav>
                                      </p:tavLst>
                                    </p:anim>
                                    <p:anim calcmode="lin" valueType="num">
                                      <p:cBhvr>
                                        <p:cTn id="14" dur="1000" fill="hold"/>
                                        <p:tgtEl>
                                          <p:spTgt spid="12295"/>
                                        </p:tgtEl>
                                        <p:attrNameLst>
                                          <p:attrName>style.rotation</p:attrName>
                                        </p:attrNameLst>
                                      </p:cBhvr>
                                      <p:tavLst>
                                        <p:tav tm="0">
                                          <p:val>
                                            <p:fltVal val="90"/>
                                          </p:val>
                                        </p:tav>
                                        <p:tav tm="100000">
                                          <p:val>
                                            <p:fltVal val="0"/>
                                          </p:val>
                                        </p:tav>
                                      </p:tavLst>
                                    </p:anim>
                                    <p:animEffect transition="in" filter="fade">
                                      <p:cBhvr>
                                        <p:cTn id="15" dur="1000"/>
                                        <p:tgtEl>
                                          <p:spTgt spid="12295"/>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56323"/>
                                        </p:tgtEl>
                                        <p:attrNameLst>
                                          <p:attrName>style.visibility</p:attrName>
                                        </p:attrNameLst>
                                      </p:cBhvr>
                                      <p:to>
                                        <p:strVal val="visible"/>
                                      </p:to>
                                    </p:set>
                                    <p:animEffect transition="in" filter="box(in)">
                                      <p:cBhvr>
                                        <p:cTn id="20" dur="1000"/>
                                        <p:tgtEl>
                                          <p:spTgt spid="56323"/>
                                        </p:tgtEl>
                                      </p:cBhvr>
                                    </p:animEffect>
                                  </p:childTnLst>
                                </p:cTn>
                              </p:par>
                            </p:childTnLst>
                          </p:cTn>
                        </p:par>
                      </p:childTnLst>
                    </p:cTn>
                  </p:par>
                  <p:par>
                    <p:cTn id="21" fill="hold">
                      <p:stCondLst>
                        <p:cond delay="indefinite"/>
                      </p:stCondLst>
                      <p:childTnLst>
                        <p:par>
                          <p:cTn id="22" fill="hold">
                            <p:stCondLst>
                              <p:cond delay="0"/>
                            </p:stCondLst>
                            <p:childTnLst>
                              <p:par>
                                <p:cTn id="23" presetID="8" presetClass="entr" presetSubtype="16" fill="hold" grpId="0" nodeType="clickEffect">
                                  <p:stCondLst>
                                    <p:cond delay="0"/>
                                  </p:stCondLst>
                                  <p:childTnLst>
                                    <p:set>
                                      <p:cBhvr>
                                        <p:cTn id="24" dur="1" fill="hold">
                                          <p:stCondLst>
                                            <p:cond delay="0"/>
                                          </p:stCondLst>
                                        </p:cTn>
                                        <p:tgtEl>
                                          <p:spTgt spid="56325"/>
                                        </p:tgtEl>
                                        <p:attrNameLst>
                                          <p:attrName>style.visibility</p:attrName>
                                        </p:attrNameLst>
                                      </p:cBhvr>
                                      <p:to>
                                        <p:strVal val="visible"/>
                                      </p:to>
                                    </p:set>
                                    <p:animEffect transition="in" filter="diamond(in)">
                                      <p:cBhvr>
                                        <p:cTn id="25" dur="2000"/>
                                        <p:tgtEl>
                                          <p:spTgt spid="56325"/>
                                        </p:tgtEl>
                                      </p:cBhvr>
                                    </p:animEffect>
                                  </p:childTnLst>
                                </p:cTn>
                              </p:par>
                            </p:childTnLst>
                          </p:cTn>
                        </p:par>
                      </p:childTnLst>
                    </p:cTn>
                  </p:par>
                  <p:par>
                    <p:cTn id="26" fill="hold">
                      <p:stCondLst>
                        <p:cond delay="indefinite"/>
                      </p:stCondLst>
                      <p:childTnLst>
                        <p:par>
                          <p:cTn id="27" fill="hold">
                            <p:stCondLst>
                              <p:cond delay="0"/>
                            </p:stCondLst>
                            <p:childTnLst>
                              <p:par>
                                <p:cTn id="28" presetID="7" presetClass="entr" presetSubtype="4" fill="hold" grpId="0" nodeType="clickEffect">
                                  <p:stCondLst>
                                    <p:cond delay="0"/>
                                  </p:stCondLst>
                                  <p:childTnLst>
                                    <p:set>
                                      <p:cBhvr>
                                        <p:cTn id="29" dur="1" fill="hold">
                                          <p:stCondLst>
                                            <p:cond delay="0"/>
                                          </p:stCondLst>
                                        </p:cTn>
                                        <p:tgtEl>
                                          <p:spTgt spid="56324"/>
                                        </p:tgtEl>
                                        <p:attrNameLst>
                                          <p:attrName>style.visibility</p:attrName>
                                        </p:attrNameLst>
                                      </p:cBhvr>
                                      <p:to>
                                        <p:strVal val="visible"/>
                                      </p:to>
                                    </p:set>
                                    <p:anim calcmode="lin" valueType="num">
                                      <p:cBhvr additive="base">
                                        <p:cTn id="30" dur="3000" fill="hold"/>
                                        <p:tgtEl>
                                          <p:spTgt spid="56324"/>
                                        </p:tgtEl>
                                        <p:attrNameLst>
                                          <p:attrName>ppt_x</p:attrName>
                                        </p:attrNameLst>
                                      </p:cBhvr>
                                      <p:tavLst>
                                        <p:tav tm="0">
                                          <p:val>
                                            <p:strVal val="#ppt_x"/>
                                          </p:val>
                                        </p:tav>
                                        <p:tav tm="100000">
                                          <p:val>
                                            <p:strVal val="#ppt_x"/>
                                          </p:val>
                                        </p:tav>
                                      </p:tavLst>
                                    </p:anim>
                                    <p:anim calcmode="lin" valueType="num">
                                      <p:cBhvr additive="base">
                                        <p:cTn id="31" dur="3000" fill="hold"/>
                                        <p:tgtEl>
                                          <p:spTgt spid="56324"/>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1" presetClass="entr" presetSubtype="4" fill="hold" grpId="0" nodeType="clickEffect">
                                  <p:stCondLst>
                                    <p:cond delay="0"/>
                                  </p:stCondLst>
                                  <p:childTnLst>
                                    <p:set>
                                      <p:cBhvr>
                                        <p:cTn id="35" dur="1" fill="hold">
                                          <p:stCondLst>
                                            <p:cond delay="0"/>
                                          </p:stCondLst>
                                        </p:cTn>
                                        <p:tgtEl>
                                          <p:spTgt spid="56326"/>
                                        </p:tgtEl>
                                        <p:attrNameLst>
                                          <p:attrName>style.visibility</p:attrName>
                                        </p:attrNameLst>
                                      </p:cBhvr>
                                      <p:to>
                                        <p:strVal val="visible"/>
                                      </p:to>
                                    </p:set>
                                    <p:animEffect transition="in" filter="wheel(4)">
                                      <p:cBhvr>
                                        <p:cTn id="36" dur="2000"/>
                                        <p:tgtEl>
                                          <p:spTgt spid="563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3" grpId="0" animBg="1"/>
      <p:bldP spid="56324" grpId="0" animBg="1"/>
      <p:bldP spid="56325" grpId="0" animBg="1"/>
      <p:bldP spid="56326" grpId="0" animBg="1"/>
      <p:bldP spid="1229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DSC00007"/>
          <p:cNvPicPr>
            <a:picLocks noChangeAspect="1" noChangeArrowheads="1"/>
          </p:cNvPicPr>
          <p:nvPr/>
        </p:nvPicPr>
        <p:blipFill>
          <a:blip r:embed="rId2" cstate="print"/>
          <a:srcRect l="6241" t="3329" r="3900" b="5132"/>
          <a:stretch>
            <a:fillRect/>
          </a:stretch>
        </p:blipFill>
        <p:spPr bwMode="auto">
          <a:xfrm>
            <a:off x="609600" y="0"/>
            <a:ext cx="8001000" cy="3733800"/>
          </a:xfrm>
          <a:prstGeom prst="rect">
            <a:avLst/>
          </a:prstGeom>
          <a:noFill/>
          <a:ln w="9525">
            <a:noFill/>
            <a:miter lim="800000"/>
            <a:headEnd/>
            <a:tailEnd/>
          </a:ln>
        </p:spPr>
      </p:pic>
      <p:sp>
        <p:nvSpPr>
          <p:cNvPr id="57347" name="AutoShape 3"/>
          <p:cNvSpPr>
            <a:spLocks noChangeArrowheads="1"/>
          </p:cNvSpPr>
          <p:nvPr/>
        </p:nvSpPr>
        <p:spPr bwMode="auto">
          <a:xfrm>
            <a:off x="304800" y="4343400"/>
            <a:ext cx="8458200" cy="1066800"/>
          </a:xfrm>
          <a:prstGeom prst="horizontalScroll">
            <a:avLst>
              <a:gd name="adj" fmla="val 12500"/>
            </a:avLst>
          </a:prstGeom>
          <a:solidFill>
            <a:schemeClr val="accent1"/>
          </a:solidFill>
          <a:ln w="9525">
            <a:solidFill>
              <a:schemeClr val="tx1"/>
            </a:solidFill>
            <a:round/>
            <a:headEnd/>
            <a:tailEnd/>
          </a:ln>
        </p:spPr>
        <p:txBody>
          <a:bodyPr wrap="none" anchor="ctr"/>
          <a:lstStyle/>
          <a:p>
            <a:r>
              <a:rPr lang="en-US" sz="2400" dirty="0">
                <a:solidFill>
                  <a:srgbClr val="0000FF"/>
                </a:solidFill>
                <a:latin typeface="VNI-Times" pitchFamily="2" charset="0"/>
              </a:rPr>
              <a:t>Caùc baïn nghe chuù thöông binh noùi chuyeän vôùi hoïc sinh toaøn </a:t>
            </a:r>
          </a:p>
          <a:p>
            <a:r>
              <a:rPr lang="en-US" sz="2400" dirty="0">
                <a:solidFill>
                  <a:srgbClr val="0000FF"/>
                </a:solidFill>
                <a:latin typeface="VNI-Times" pitchFamily="2" charset="0"/>
              </a:rPr>
              <a:t>tröôøng</a:t>
            </a:r>
            <a:r>
              <a:rPr lang="en-US" sz="2400" dirty="0">
                <a:solidFill>
                  <a:srgbClr val="0000FF"/>
                </a:solidFill>
                <a:latin typeface=".VnTime" pitchFamily="34" charset="0"/>
              </a:rPr>
              <a:t>,</a:t>
            </a:r>
            <a:r>
              <a:rPr lang="en-US" sz="2400" dirty="0">
                <a:solidFill>
                  <a:srgbClr val="0000FF"/>
                </a:solidFill>
                <a:latin typeface="VNI-Times" pitchFamily="2" charset="0"/>
              </a:rPr>
              <a:t>coù hai baïn khoâng laéng nghe maø noùi chuyeän rieâng .</a:t>
            </a:r>
            <a:endParaRPr lang="en-US" sz="2400" dirty="0">
              <a:solidFill>
                <a:srgbClr val="0000FF"/>
              </a:solidFill>
              <a:latin typeface=".VnTime" pitchFamily="34" charset="0"/>
            </a:endParaRPr>
          </a:p>
        </p:txBody>
      </p:sp>
      <p:sp>
        <p:nvSpPr>
          <p:cNvPr id="57348" name="AutoShape 4">
            <a:hlinkClick r:id="" action="ppaction://noaction" highlightClick="1"/>
          </p:cNvPr>
          <p:cNvSpPr>
            <a:spLocks noChangeArrowheads="1"/>
          </p:cNvSpPr>
          <p:nvPr/>
        </p:nvSpPr>
        <p:spPr bwMode="auto">
          <a:xfrm>
            <a:off x="1752600" y="3810000"/>
            <a:ext cx="6096000" cy="533400"/>
          </a:xfrm>
          <a:prstGeom prst="actionButtonBlank">
            <a:avLst/>
          </a:prstGeom>
          <a:solidFill>
            <a:schemeClr val="accent1"/>
          </a:solidFill>
          <a:ln w="9525">
            <a:noFill/>
            <a:miter lim="800000"/>
            <a:headEnd/>
            <a:tailEnd/>
          </a:ln>
        </p:spPr>
        <p:txBody>
          <a:bodyPr wrap="none" anchor="ctr"/>
          <a:lstStyle/>
          <a:p>
            <a:pPr algn="ctr"/>
            <a:r>
              <a:rPr lang="en-US" sz="2400">
                <a:solidFill>
                  <a:srgbClr val="FF3300"/>
                </a:solidFill>
                <a:latin typeface="VNI-Times" pitchFamily="2" charset="0"/>
              </a:rPr>
              <a:t>Trong tranh</a:t>
            </a:r>
            <a:r>
              <a:rPr lang="en-US" sz="2400">
                <a:solidFill>
                  <a:srgbClr val="FF3300"/>
                </a:solidFill>
                <a:latin typeface=".VnTime" pitchFamily="34" charset="0"/>
              </a:rPr>
              <a:t> </a:t>
            </a:r>
            <a:r>
              <a:rPr lang="en-US" sz="2400">
                <a:solidFill>
                  <a:srgbClr val="FF3300"/>
                </a:solidFill>
                <a:latin typeface="VNI-Times" pitchFamily="2" charset="0"/>
              </a:rPr>
              <a:t>caùc baïn ñang laøm gì</a:t>
            </a:r>
            <a:r>
              <a:rPr lang="en-US" sz="2400">
                <a:solidFill>
                  <a:srgbClr val="FF3300"/>
                </a:solidFill>
                <a:latin typeface=".VnTime" pitchFamily="34" charset="0"/>
              </a:rPr>
              <a:t> ?</a:t>
            </a:r>
          </a:p>
        </p:txBody>
      </p:sp>
      <p:sp>
        <p:nvSpPr>
          <p:cNvPr id="57349" name="Rectangle 5"/>
          <p:cNvSpPr>
            <a:spLocks noChangeArrowheads="1"/>
          </p:cNvSpPr>
          <p:nvPr/>
        </p:nvSpPr>
        <p:spPr bwMode="auto">
          <a:xfrm>
            <a:off x="1219200" y="5410200"/>
            <a:ext cx="6781800" cy="457200"/>
          </a:xfrm>
          <a:prstGeom prst="rect">
            <a:avLst/>
          </a:prstGeom>
          <a:solidFill>
            <a:schemeClr val="hlink"/>
          </a:solidFill>
          <a:ln w="9525">
            <a:solidFill>
              <a:schemeClr val="hlink"/>
            </a:solidFill>
            <a:miter lim="800000"/>
            <a:headEnd/>
            <a:tailEnd/>
          </a:ln>
        </p:spPr>
        <p:txBody>
          <a:bodyPr wrap="none" anchor="ctr"/>
          <a:lstStyle/>
          <a:p>
            <a:pPr algn="ctr" eaLnBrk="0" hangingPunct="0"/>
            <a:r>
              <a:rPr lang="en-US" sz="2400">
                <a:solidFill>
                  <a:srgbClr val="0000FF"/>
                </a:solidFill>
                <a:latin typeface="VNI-Times" pitchFamily="2" charset="0"/>
              </a:rPr>
              <a:t>Theo em,vieäc laøm cuûa caùc baïn theå hieän ñieàu gì?</a:t>
            </a:r>
          </a:p>
        </p:txBody>
      </p:sp>
      <p:sp>
        <p:nvSpPr>
          <p:cNvPr id="57350" name="Rectangle 6"/>
          <p:cNvSpPr>
            <a:spLocks noChangeArrowheads="1"/>
          </p:cNvSpPr>
          <p:nvPr/>
        </p:nvSpPr>
        <p:spPr bwMode="auto">
          <a:xfrm>
            <a:off x="0" y="6096000"/>
            <a:ext cx="9144000" cy="457200"/>
          </a:xfrm>
          <a:prstGeom prst="rect">
            <a:avLst/>
          </a:prstGeom>
          <a:solidFill>
            <a:srgbClr val="FFFF99"/>
          </a:solidFill>
          <a:ln w="9525">
            <a:solidFill>
              <a:srgbClr val="FF9900"/>
            </a:solidFill>
            <a:miter lim="800000"/>
            <a:headEnd/>
            <a:tailEnd/>
          </a:ln>
        </p:spPr>
        <p:txBody>
          <a:bodyPr wrap="none" anchor="ctr"/>
          <a:lstStyle/>
          <a:p>
            <a:pPr algn="ctr" eaLnBrk="0" hangingPunct="0"/>
            <a:r>
              <a:rPr lang="en-US" sz="2400">
                <a:solidFill>
                  <a:srgbClr val="0000FF"/>
                </a:solidFill>
                <a:latin typeface="VNI-Times" pitchFamily="2" charset="0"/>
              </a:rPr>
              <a:t>Vieäc laøm cuûa hai baïn theå hieän söï chöa kính troïng chuù thöông binh</a:t>
            </a:r>
            <a:r>
              <a:rPr lang="en-US" sz="1800" b="0">
                <a:solidFill>
                  <a:srgbClr val="FF0000"/>
                </a:solidFill>
                <a:latin typeface="VNI-Times" pitchFamily="2" charset="0"/>
              </a:rPr>
              <a:t>.</a:t>
            </a:r>
            <a:endParaRPr lang="en-US" sz="1800" b="0">
              <a:solidFill>
                <a:srgbClr val="66FF33"/>
              </a:solidFill>
              <a:latin typeface="VNI-Times" pitchFamily="2" charset="0"/>
            </a:endParaRPr>
          </a:p>
        </p:txBody>
      </p:sp>
      <p:sp>
        <p:nvSpPr>
          <p:cNvPr id="13319" name="Oval 7"/>
          <p:cNvSpPr>
            <a:spLocks noChangeArrowheads="1"/>
          </p:cNvSpPr>
          <p:nvPr/>
        </p:nvSpPr>
        <p:spPr bwMode="auto">
          <a:xfrm>
            <a:off x="838200" y="0"/>
            <a:ext cx="609600" cy="533400"/>
          </a:xfrm>
          <a:prstGeom prst="ellipse">
            <a:avLst/>
          </a:prstGeom>
          <a:solidFill>
            <a:schemeClr val="accent1"/>
          </a:solidFill>
          <a:ln w="9525">
            <a:solidFill>
              <a:srgbClr val="FF3300"/>
            </a:solidFill>
            <a:round/>
            <a:headEnd/>
            <a:tailEnd/>
          </a:ln>
        </p:spPr>
        <p:txBody>
          <a:bodyPr wrap="none" anchor="ctr"/>
          <a:lstStyle/>
          <a:p>
            <a:pPr algn="ctr" eaLnBrk="0" hangingPunct="0"/>
            <a:r>
              <a:rPr lang="en-US" sz="1800" b="0" dirty="0">
                <a:solidFill>
                  <a:srgbClr val="FF3300"/>
                </a:solidFill>
                <a:latin typeface="Arial" charset="0"/>
              </a:rPr>
              <a:t>4</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7346"/>
                                        </p:tgtEl>
                                        <p:attrNameLst>
                                          <p:attrName>style.visibility</p:attrName>
                                        </p:attrNameLst>
                                      </p:cBhvr>
                                      <p:to>
                                        <p:strVal val="visible"/>
                                      </p:to>
                                    </p:set>
                                    <p:animEffect transition="in" filter="blinds(horizontal)">
                                      <p:cBhvr>
                                        <p:cTn id="7" dur="500"/>
                                        <p:tgtEl>
                                          <p:spTgt spid="57346"/>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iterate type="lt">
                                    <p:tmPct val="5000"/>
                                  </p:iterate>
                                  <p:childTnLst>
                                    <p:set>
                                      <p:cBhvr>
                                        <p:cTn id="11" dur="1" fill="hold">
                                          <p:stCondLst>
                                            <p:cond delay="0"/>
                                          </p:stCondLst>
                                        </p:cTn>
                                        <p:tgtEl>
                                          <p:spTgt spid="13319"/>
                                        </p:tgtEl>
                                        <p:attrNameLst>
                                          <p:attrName>style.visibility</p:attrName>
                                        </p:attrNameLst>
                                      </p:cBhvr>
                                      <p:to>
                                        <p:strVal val="visible"/>
                                      </p:to>
                                    </p:set>
                                    <p:anim calcmode="lin" valueType="num">
                                      <p:cBhvr>
                                        <p:cTn id="12" dur="1000" fill="hold"/>
                                        <p:tgtEl>
                                          <p:spTgt spid="13319"/>
                                        </p:tgtEl>
                                        <p:attrNameLst>
                                          <p:attrName>ppt_w</p:attrName>
                                        </p:attrNameLst>
                                      </p:cBhvr>
                                      <p:tavLst>
                                        <p:tav tm="0">
                                          <p:val>
                                            <p:fltVal val="0"/>
                                          </p:val>
                                        </p:tav>
                                        <p:tav tm="100000">
                                          <p:val>
                                            <p:strVal val="#ppt_w"/>
                                          </p:val>
                                        </p:tav>
                                      </p:tavLst>
                                    </p:anim>
                                    <p:anim calcmode="lin" valueType="num">
                                      <p:cBhvr>
                                        <p:cTn id="13" dur="1000" fill="hold"/>
                                        <p:tgtEl>
                                          <p:spTgt spid="13319"/>
                                        </p:tgtEl>
                                        <p:attrNameLst>
                                          <p:attrName>ppt_h</p:attrName>
                                        </p:attrNameLst>
                                      </p:cBhvr>
                                      <p:tavLst>
                                        <p:tav tm="0">
                                          <p:val>
                                            <p:fltVal val="0"/>
                                          </p:val>
                                        </p:tav>
                                        <p:tav tm="100000">
                                          <p:val>
                                            <p:strVal val="#ppt_h"/>
                                          </p:val>
                                        </p:tav>
                                      </p:tavLst>
                                    </p:anim>
                                    <p:anim calcmode="lin" valueType="num">
                                      <p:cBhvr>
                                        <p:cTn id="14" dur="1000" fill="hold"/>
                                        <p:tgtEl>
                                          <p:spTgt spid="13319"/>
                                        </p:tgtEl>
                                        <p:attrNameLst>
                                          <p:attrName>style.rotation</p:attrName>
                                        </p:attrNameLst>
                                      </p:cBhvr>
                                      <p:tavLst>
                                        <p:tav tm="0">
                                          <p:val>
                                            <p:fltVal val="90"/>
                                          </p:val>
                                        </p:tav>
                                        <p:tav tm="100000">
                                          <p:val>
                                            <p:fltVal val="0"/>
                                          </p:val>
                                        </p:tav>
                                      </p:tavLst>
                                    </p:anim>
                                    <p:animEffect transition="in" filter="fade">
                                      <p:cBhvr>
                                        <p:cTn id="15" dur="1000"/>
                                        <p:tgtEl>
                                          <p:spTgt spid="13319"/>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57348"/>
                                        </p:tgtEl>
                                        <p:attrNameLst>
                                          <p:attrName>style.visibility</p:attrName>
                                        </p:attrNameLst>
                                      </p:cBhvr>
                                      <p:to>
                                        <p:strVal val="visible"/>
                                      </p:to>
                                    </p:set>
                                    <p:animEffect transition="in" filter="checkerboard(across)">
                                      <p:cBhvr>
                                        <p:cTn id="20" dur="2000"/>
                                        <p:tgtEl>
                                          <p:spTgt spid="57348"/>
                                        </p:tgtEl>
                                      </p:cBhvr>
                                    </p:animEffect>
                                  </p:childTnLst>
                                </p:cTn>
                              </p:par>
                            </p:childTnLst>
                          </p:cTn>
                        </p:par>
                      </p:childTnLst>
                    </p:cTn>
                  </p:par>
                  <p:par>
                    <p:cTn id="21" fill="hold">
                      <p:stCondLst>
                        <p:cond delay="indefinite"/>
                      </p:stCondLst>
                      <p:childTnLst>
                        <p:par>
                          <p:cTn id="22" fill="hold">
                            <p:stCondLst>
                              <p:cond delay="0"/>
                            </p:stCondLst>
                            <p:childTnLst>
                              <p:par>
                                <p:cTn id="23" presetID="55" presetClass="entr" presetSubtype="0" fill="hold" grpId="0" nodeType="clickEffect">
                                  <p:stCondLst>
                                    <p:cond delay="0"/>
                                  </p:stCondLst>
                                  <p:childTnLst>
                                    <p:set>
                                      <p:cBhvr>
                                        <p:cTn id="24" dur="1" fill="hold">
                                          <p:stCondLst>
                                            <p:cond delay="0"/>
                                          </p:stCondLst>
                                        </p:cTn>
                                        <p:tgtEl>
                                          <p:spTgt spid="57349"/>
                                        </p:tgtEl>
                                        <p:attrNameLst>
                                          <p:attrName>style.visibility</p:attrName>
                                        </p:attrNameLst>
                                      </p:cBhvr>
                                      <p:to>
                                        <p:strVal val="visible"/>
                                      </p:to>
                                    </p:set>
                                    <p:anim calcmode="lin" valueType="num">
                                      <p:cBhvr>
                                        <p:cTn id="25" dur="2000" fill="hold"/>
                                        <p:tgtEl>
                                          <p:spTgt spid="57349"/>
                                        </p:tgtEl>
                                        <p:attrNameLst>
                                          <p:attrName>ppt_w</p:attrName>
                                        </p:attrNameLst>
                                      </p:cBhvr>
                                      <p:tavLst>
                                        <p:tav tm="0">
                                          <p:val>
                                            <p:strVal val="#ppt_w*0.70"/>
                                          </p:val>
                                        </p:tav>
                                        <p:tav tm="100000">
                                          <p:val>
                                            <p:strVal val="#ppt_w"/>
                                          </p:val>
                                        </p:tav>
                                      </p:tavLst>
                                    </p:anim>
                                    <p:anim calcmode="lin" valueType="num">
                                      <p:cBhvr>
                                        <p:cTn id="26" dur="2000" fill="hold"/>
                                        <p:tgtEl>
                                          <p:spTgt spid="57349"/>
                                        </p:tgtEl>
                                        <p:attrNameLst>
                                          <p:attrName>ppt_h</p:attrName>
                                        </p:attrNameLst>
                                      </p:cBhvr>
                                      <p:tavLst>
                                        <p:tav tm="0">
                                          <p:val>
                                            <p:strVal val="#ppt_h"/>
                                          </p:val>
                                        </p:tav>
                                        <p:tav tm="100000">
                                          <p:val>
                                            <p:strVal val="#ppt_h"/>
                                          </p:val>
                                        </p:tav>
                                      </p:tavLst>
                                    </p:anim>
                                    <p:animEffect transition="in" filter="fade">
                                      <p:cBhvr>
                                        <p:cTn id="27" dur="2000"/>
                                        <p:tgtEl>
                                          <p:spTgt spid="57349"/>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57347"/>
                                        </p:tgtEl>
                                        <p:attrNameLst>
                                          <p:attrName>style.visibility</p:attrName>
                                        </p:attrNameLst>
                                      </p:cBhvr>
                                      <p:to>
                                        <p:strVal val="visible"/>
                                      </p:to>
                                    </p:set>
                                    <p:animEffect transition="in" filter="box(in)">
                                      <p:cBhvr>
                                        <p:cTn id="32" dur="1000"/>
                                        <p:tgtEl>
                                          <p:spTgt spid="57347"/>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7350"/>
                                        </p:tgtEl>
                                        <p:attrNameLst>
                                          <p:attrName>style.visibility</p:attrName>
                                        </p:attrNameLst>
                                      </p:cBhvr>
                                      <p:to>
                                        <p:strVal val="visible"/>
                                      </p:to>
                                    </p:set>
                                    <p:anim calcmode="lin" valueType="num">
                                      <p:cBhvr additive="base">
                                        <p:cTn id="37" dur="2000" fill="hold"/>
                                        <p:tgtEl>
                                          <p:spTgt spid="57350"/>
                                        </p:tgtEl>
                                        <p:attrNameLst>
                                          <p:attrName>ppt_x</p:attrName>
                                        </p:attrNameLst>
                                      </p:cBhvr>
                                      <p:tavLst>
                                        <p:tav tm="0">
                                          <p:val>
                                            <p:strVal val="#ppt_x"/>
                                          </p:val>
                                        </p:tav>
                                        <p:tav tm="100000">
                                          <p:val>
                                            <p:strVal val="#ppt_x"/>
                                          </p:val>
                                        </p:tav>
                                      </p:tavLst>
                                    </p:anim>
                                    <p:anim calcmode="lin" valueType="num">
                                      <p:cBhvr additive="base">
                                        <p:cTn id="38" dur="2000" fill="hold"/>
                                        <p:tgtEl>
                                          <p:spTgt spid="573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7" grpId="0" animBg="1"/>
      <p:bldP spid="57348" grpId="0" animBg="1"/>
      <p:bldP spid="57349" grpId="0" animBg="1"/>
      <p:bldP spid="57350" grpId="0" animBg="1"/>
      <p:bldP spid="133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sz="quarter"/>
          </p:nvPr>
        </p:nvSpPr>
        <p:spPr>
          <a:xfrm>
            <a:off x="457200" y="274638"/>
            <a:ext cx="8001000" cy="563562"/>
          </a:xfrm>
        </p:spPr>
        <p:txBody>
          <a:bodyPr/>
          <a:lstStyle/>
          <a:p>
            <a:pPr eaLnBrk="1" hangingPunct="1"/>
            <a:r>
              <a:rPr lang="en-US" sz="4000" b="1" smtClean="0">
                <a:solidFill>
                  <a:srgbClr val="FF0000"/>
                </a:solidFill>
                <a:latin typeface="Times New Roman" pitchFamily="18" charset="0"/>
              </a:rPr>
              <a:t>KẾT LUẬN:</a:t>
            </a:r>
          </a:p>
        </p:txBody>
      </p:sp>
      <p:pic>
        <p:nvPicPr>
          <p:cNvPr id="58371" name="Picture 3" descr="DSC00008"/>
          <p:cNvPicPr>
            <a:picLocks noGrp="1" noChangeAspect="1" noChangeArrowheads="1"/>
          </p:cNvPicPr>
          <p:nvPr>
            <p:ph sz="quarter" idx="1"/>
          </p:nvPr>
        </p:nvPicPr>
        <p:blipFill>
          <a:blip r:embed="rId2" cstate="print"/>
          <a:srcRect l="12480" t="4993" r="6396" b="6796"/>
          <a:stretch>
            <a:fillRect/>
          </a:stretch>
        </p:blipFill>
        <p:spPr>
          <a:xfrm>
            <a:off x="228600" y="1066800"/>
            <a:ext cx="3171825" cy="2703513"/>
          </a:xfrm>
          <a:noFill/>
        </p:spPr>
      </p:pic>
      <p:pic>
        <p:nvPicPr>
          <p:cNvPr id="58372" name="Picture 4" descr="DSC00005"/>
          <p:cNvPicPr>
            <a:picLocks noGrp="1" noChangeAspect="1" noChangeArrowheads="1"/>
          </p:cNvPicPr>
          <p:nvPr>
            <p:ph sz="quarter" idx="2"/>
          </p:nvPr>
        </p:nvPicPr>
        <p:blipFill>
          <a:blip r:embed="rId3" cstate="print"/>
          <a:srcRect l="12480" b="8461"/>
          <a:stretch>
            <a:fillRect/>
          </a:stretch>
        </p:blipFill>
        <p:spPr>
          <a:xfrm>
            <a:off x="5743575" y="1066800"/>
            <a:ext cx="3171825" cy="2627313"/>
          </a:xfrm>
          <a:noFill/>
        </p:spPr>
      </p:pic>
      <p:pic>
        <p:nvPicPr>
          <p:cNvPr id="58373" name="Picture 5" descr="DSC00006"/>
          <p:cNvPicPr>
            <a:picLocks noGrp="1" noChangeAspect="1" noChangeArrowheads="1"/>
          </p:cNvPicPr>
          <p:nvPr>
            <p:ph sz="quarter" idx="3"/>
          </p:nvPr>
        </p:nvPicPr>
        <p:blipFill>
          <a:blip r:embed="rId4" cstate="print"/>
          <a:srcRect l="9984" r="5148" b="8461"/>
          <a:stretch>
            <a:fillRect/>
          </a:stretch>
        </p:blipFill>
        <p:spPr>
          <a:xfrm>
            <a:off x="228600" y="4038600"/>
            <a:ext cx="3173413" cy="2552700"/>
          </a:xfrm>
          <a:noFill/>
        </p:spPr>
      </p:pic>
      <p:pic>
        <p:nvPicPr>
          <p:cNvPr id="58374" name="Picture 6" descr="DSC00007"/>
          <p:cNvPicPr>
            <a:picLocks noGrp="1" noChangeAspect="1" noChangeArrowheads="1"/>
          </p:cNvPicPr>
          <p:nvPr>
            <p:ph sz="quarter" idx="4"/>
          </p:nvPr>
        </p:nvPicPr>
        <p:blipFill>
          <a:blip r:embed="rId5" cstate="print"/>
          <a:srcRect l="6241" t="3329" r="3900" b="5132"/>
          <a:stretch>
            <a:fillRect/>
          </a:stretch>
        </p:blipFill>
        <p:spPr>
          <a:xfrm>
            <a:off x="5743575" y="3886200"/>
            <a:ext cx="3171825" cy="2667000"/>
          </a:xfrm>
          <a:noFill/>
        </p:spPr>
      </p:pic>
      <p:sp>
        <p:nvSpPr>
          <p:cNvPr id="58375" name="Oval 7"/>
          <p:cNvSpPr>
            <a:spLocks noChangeArrowheads="1"/>
          </p:cNvSpPr>
          <p:nvPr/>
        </p:nvSpPr>
        <p:spPr bwMode="auto">
          <a:xfrm>
            <a:off x="3657600" y="1905000"/>
            <a:ext cx="1828800" cy="990600"/>
          </a:xfrm>
          <a:prstGeom prst="ellipse">
            <a:avLst/>
          </a:prstGeom>
          <a:solidFill>
            <a:schemeClr val="accent1"/>
          </a:solidFill>
          <a:ln w="9525">
            <a:solidFill>
              <a:schemeClr val="tx1"/>
            </a:solidFill>
            <a:round/>
            <a:headEnd/>
            <a:tailEnd/>
          </a:ln>
        </p:spPr>
        <p:txBody>
          <a:bodyPr wrap="none" anchor="ctr"/>
          <a:lstStyle/>
          <a:p>
            <a:endParaRPr lang="vi-VN"/>
          </a:p>
        </p:txBody>
      </p:sp>
      <p:sp>
        <p:nvSpPr>
          <p:cNvPr id="58376" name="Text Box 8"/>
          <p:cNvSpPr txBox="1">
            <a:spLocks noChangeArrowheads="1"/>
          </p:cNvSpPr>
          <p:nvPr/>
        </p:nvSpPr>
        <p:spPr bwMode="auto">
          <a:xfrm>
            <a:off x="3733800" y="1981200"/>
            <a:ext cx="1447800" cy="822325"/>
          </a:xfrm>
          <a:prstGeom prst="rect">
            <a:avLst/>
          </a:prstGeom>
          <a:noFill/>
          <a:ln w="9525">
            <a:noFill/>
            <a:miter lim="800000"/>
            <a:headEnd/>
            <a:tailEnd/>
          </a:ln>
        </p:spPr>
        <p:txBody>
          <a:bodyPr>
            <a:spAutoFit/>
          </a:bodyPr>
          <a:lstStyle/>
          <a:p>
            <a:pPr algn="ctr">
              <a:spcBef>
                <a:spcPct val="50000"/>
              </a:spcBef>
            </a:pPr>
            <a:r>
              <a:rPr lang="en-US" sz="2400">
                <a:solidFill>
                  <a:srgbClr val="0000FF"/>
                </a:solidFill>
                <a:latin typeface="VNI-Times" pitchFamily="2" charset="0"/>
              </a:rPr>
              <a:t>Vieäc neân laøm</a:t>
            </a:r>
          </a:p>
        </p:txBody>
      </p:sp>
      <p:sp>
        <p:nvSpPr>
          <p:cNvPr id="58377" name="Oval 9"/>
          <p:cNvSpPr>
            <a:spLocks noChangeArrowheads="1"/>
          </p:cNvSpPr>
          <p:nvPr/>
        </p:nvSpPr>
        <p:spPr bwMode="auto">
          <a:xfrm>
            <a:off x="3733800" y="4800600"/>
            <a:ext cx="1828800" cy="1066800"/>
          </a:xfrm>
          <a:prstGeom prst="ellipse">
            <a:avLst/>
          </a:prstGeom>
          <a:solidFill>
            <a:schemeClr val="accent1"/>
          </a:solidFill>
          <a:ln w="9525">
            <a:solidFill>
              <a:schemeClr val="tx1"/>
            </a:solidFill>
            <a:round/>
            <a:headEnd/>
            <a:tailEnd/>
          </a:ln>
        </p:spPr>
        <p:txBody>
          <a:bodyPr wrap="none" anchor="ctr"/>
          <a:lstStyle/>
          <a:p>
            <a:endParaRPr lang="vi-VN"/>
          </a:p>
        </p:txBody>
      </p:sp>
      <p:sp>
        <p:nvSpPr>
          <p:cNvPr id="58378" name="Text Box 10"/>
          <p:cNvSpPr txBox="1">
            <a:spLocks noChangeArrowheads="1"/>
          </p:cNvSpPr>
          <p:nvPr/>
        </p:nvSpPr>
        <p:spPr bwMode="auto">
          <a:xfrm>
            <a:off x="3962400" y="4876800"/>
            <a:ext cx="1447800" cy="1006475"/>
          </a:xfrm>
          <a:prstGeom prst="rect">
            <a:avLst/>
          </a:prstGeom>
          <a:noFill/>
          <a:ln w="9525">
            <a:noFill/>
            <a:miter lim="800000"/>
            <a:headEnd/>
            <a:tailEnd/>
          </a:ln>
        </p:spPr>
        <p:txBody>
          <a:bodyPr>
            <a:spAutoFit/>
          </a:bodyPr>
          <a:lstStyle/>
          <a:p>
            <a:pPr algn="ctr">
              <a:spcBef>
                <a:spcPct val="50000"/>
              </a:spcBef>
            </a:pPr>
            <a:r>
              <a:rPr lang="en-US" sz="2000">
                <a:solidFill>
                  <a:srgbClr val="0000FF"/>
                </a:solidFill>
                <a:latin typeface="VNI-Times" pitchFamily="2" charset="0"/>
              </a:rPr>
              <a:t>Vieäc khoâng neân laøm</a:t>
            </a:r>
          </a:p>
        </p:txBody>
      </p:sp>
      <p:sp>
        <p:nvSpPr>
          <p:cNvPr id="58379" name="Text Box 11"/>
          <p:cNvSpPr txBox="1">
            <a:spLocks noChangeArrowheads="1"/>
          </p:cNvSpPr>
          <p:nvPr/>
        </p:nvSpPr>
        <p:spPr bwMode="auto">
          <a:xfrm>
            <a:off x="2743200" y="3200400"/>
            <a:ext cx="457200" cy="457200"/>
          </a:xfrm>
          <a:prstGeom prst="rect">
            <a:avLst/>
          </a:prstGeom>
          <a:noFill/>
          <a:ln w="9525">
            <a:noFill/>
            <a:miter lim="800000"/>
            <a:headEnd/>
            <a:tailEnd/>
          </a:ln>
        </p:spPr>
        <p:txBody>
          <a:bodyPr>
            <a:spAutoFit/>
          </a:bodyPr>
          <a:lstStyle/>
          <a:p>
            <a:pPr>
              <a:spcBef>
                <a:spcPct val="50000"/>
              </a:spcBef>
            </a:pPr>
            <a:r>
              <a:rPr lang="en-US" sz="2400" b="0">
                <a:solidFill>
                  <a:srgbClr val="FFFF00"/>
                </a:solidFill>
                <a:latin typeface=".VnTime" pitchFamily="34" charset="0"/>
              </a:rPr>
              <a:t>1</a:t>
            </a:r>
          </a:p>
        </p:txBody>
      </p:sp>
      <p:sp>
        <p:nvSpPr>
          <p:cNvPr id="58380" name="Text Box 12"/>
          <p:cNvSpPr txBox="1">
            <a:spLocks noChangeArrowheads="1"/>
          </p:cNvSpPr>
          <p:nvPr/>
        </p:nvSpPr>
        <p:spPr bwMode="auto">
          <a:xfrm>
            <a:off x="2743200" y="5943600"/>
            <a:ext cx="457200" cy="457200"/>
          </a:xfrm>
          <a:prstGeom prst="rect">
            <a:avLst/>
          </a:prstGeom>
          <a:noFill/>
          <a:ln w="9525">
            <a:noFill/>
            <a:miter lim="800000"/>
            <a:headEnd/>
            <a:tailEnd/>
          </a:ln>
        </p:spPr>
        <p:txBody>
          <a:bodyPr>
            <a:spAutoFit/>
          </a:bodyPr>
          <a:lstStyle/>
          <a:p>
            <a:pPr>
              <a:spcBef>
                <a:spcPct val="50000"/>
              </a:spcBef>
            </a:pPr>
            <a:r>
              <a:rPr lang="en-US" sz="2400" b="0">
                <a:solidFill>
                  <a:srgbClr val="FFFF00"/>
                </a:solidFill>
                <a:latin typeface=".VnTime" pitchFamily="34" charset="0"/>
              </a:rPr>
              <a:t>3</a:t>
            </a:r>
          </a:p>
        </p:txBody>
      </p:sp>
      <p:sp>
        <p:nvSpPr>
          <p:cNvPr id="58381" name="Text Box 13"/>
          <p:cNvSpPr txBox="1">
            <a:spLocks noChangeArrowheads="1"/>
          </p:cNvSpPr>
          <p:nvPr/>
        </p:nvSpPr>
        <p:spPr bwMode="auto">
          <a:xfrm>
            <a:off x="5791200" y="1295400"/>
            <a:ext cx="457200" cy="457200"/>
          </a:xfrm>
          <a:prstGeom prst="rect">
            <a:avLst/>
          </a:prstGeom>
          <a:noFill/>
          <a:ln w="9525">
            <a:noFill/>
            <a:miter lim="800000"/>
            <a:headEnd/>
            <a:tailEnd/>
          </a:ln>
        </p:spPr>
        <p:txBody>
          <a:bodyPr>
            <a:spAutoFit/>
          </a:bodyPr>
          <a:lstStyle/>
          <a:p>
            <a:pPr>
              <a:spcBef>
                <a:spcPct val="50000"/>
              </a:spcBef>
            </a:pPr>
            <a:r>
              <a:rPr lang="en-US" sz="2400" b="0">
                <a:solidFill>
                  <a:srgbClr val="FFFF00"/>
                </a:solidFill>
                <a:latin typeface=".VnTime" pitchFamily="34" charset="0"/>
              </a:rPr>
              <a:t>2</a:t>
            </a:r>
          </a:p>
        </p:txBody>
      </p:sp>
      <p:sp>
        <p:nvSpPr>
          <p:cNvPr id="58382" name="Text Box 14"/>
          <p:cNvSpPr txBox="1">
            <a:spLocks noChangeArrowheads="1"/>
          </p:cNvSpPr>
          <p:nvPr/>
        </p:nvSpPr>
        <p:spPr bwMode="auto">
          <a:xfrm>
            <a:off x="5867400" y="4038600"/>
            <a:ext cx="457200" cy="457200"/>
          </a:xfrm>
          <a:prstGeom prst="rect">
            <a:avLst/>
          </a:prstGeom>
          <a:noFill/>
          <a:ln w="9525">
            <a:noFill/>
            <a:miter lim="800000"/>
            <a:headEnd/>
            <a:tailEnd/>
          </a:ln>
        </p:spPr>
        <p:txBody>
          <a:bodyPr>
            <a:spAutoFit/>
          </a:bodyPr>
          <a:lstStyle/>
          <a:p>
            <a:pPr>
              <a:spcBef>
                <a:spcPct val="50000"/>
              </a:spcBef>
            </a:pPr>
            <a:r>
              <a:rPr lang="en-US" sz="2400" b="0">
                <a:solidFill>
                  <a:srgbClr val="FFFF00"/>
                </a:solidFill>
                <a:latin typeface=".VnTime" pitchFamily="34" charset="0"/>
              </a:rPr>
              <a:t>4</a:t>
            </a:r>
          </a:p>
        </p:txBody>
      </p:sp>
      <p:sp>
        <p:nvSpPr>
          <p:cNvPr id="58383" name="Line 15"/>
          <p:cNvSpPr>
            <a:spLocks noChangeShapeType="1"/>
          </p:cNvSpPr>
          <p:nvPr/>
        </p:nvSpPr>
        <p:spPr bwMode="auto">
          <a:xfrm flipV="1">
            <a:off x="3429000" y="2819400"/>
            <a:ext cx="838200" cy="762000"/>
          </a:xfrm>
          <a:prstGeom prst="line">
            <a:avLst/>
          </a:prstGeom>
          <a:noFill/>
          <a:ln w="9525">
            <a:solidFill>
              <a:srgbClr val="FF3300"/>
            </a:solidFill>
            <a:round/>
            <a:headEnd/>
            <a:tailEnd type="triangle" w="med" len="med"/>
          </a:ln>
        </p:spPr>
        <p:txBody>
          <a:bodyPr/>
          <a:lstStyle/>
          <a:p>
            <a:endParaRPr lang="vi-VN"/>
          </a:p>
        </p:txBody>
      </p:sp>
      <p:sp>
        <p:nvSpPr>
          <p:cNvPr id="58384" name="Line 16"/>
          <p:cNvSpPr>
            <a:spLocks noChangeShapeType="1"/>
          </p:cNvSpPr>
          <p:nvPr/>
        </p:nvSpPr>
        <p:spPr bwMode="auto">
          <a:xfrm flipV="1">
            <a:off x="3429000" y="2819400"/>
            <a:ext cx="914400" cy="2133600"/>
          </a:xfrm>
          <a:prstGeom prst="line">
            <a:avLst/>
          </a:prstGeom>
          <a:noFill/>
          <a:ln w="9525">
            <a:solidFill>
              <a:srgbClr val="FF3300"/>
            </a:solidFill>
            <a:round/>
            <a:headEnd/>
            <a:tailEnd type="triangle" w="med" len="med"/>
          </a:ln>
        </p:spPr>
        <p:txBody>
          <a:bodyPr/>
          <a:lstStyle/>
          <a:p>
            <a:endParaRPr lang="vi-VN"/>
          </a:p>
        </p:txBody>
      </p:sp>
      <p:sp>
        <p:nvSpPr>
          <p:cNvPr id="58385" name="Line 17"/>
          <p:cNvSpPr>
            <a:spLocks noChangeShapeType="1"/>
          </p:cNvSpPr>
          <p:nvPr/>
        </p:nvSpPr>
        <p:spPr bwMode="auto">
          <a:xfrm flipH="1" flipV="1">
            <a:off x="5029200" y="2743200"/>
            <a:ext cx="685800" cy="838200"/>
          </a:xfrm>
          <a:prstGeom prst="line">
            <a:avLst/>
          </a:prstGeom>
          <a:noFill/>
          <a:ln w="9525">
            <a:solidFill>
              <a:srgbClr val="FF3300"/>
            </a:solidFill>
            <a:round/>
            <a:headEnd/>
            <a:tailEnd type="triangle" w="med" len="med"/>
          </a:ln>
        </p:spPr>
        <p:txBody>
          <a:bodyPr/>
          <a:lstStyle/>
          <a:p>
            <a:endParaRPr lang="vi-VN"/>
          </a:p>
        </p:txBody>
      </p:sp>
      <p:sp>
        <p:nvSpPr>
          <p:cNvPr id="58386" name="Line 18"/>
          <p:cNvSpPr>
            <a:spLocks noChangeShapeType="1"/>
          </p:cNvSpPr>
          <p:nvPr/>
        </p:nvSpPr>
        <p:spPr bwMode="auto">
          <a:xfrm flipH="1" flipV="1">
            <a:off x="5257800" y="5638800"/>
            <a:ext cx="2362200" cy="762000"/>
          </a:xfrm>
          <a:prstGeom prst="line">
            <a:avLst/>
          </a:prstGeom>
          <a:noFill/>
          <a:ln w="9525">
            <a:solidFill>
              <a:srgbClr val="FF3300"/>
            </a:solidFill>
            <a:round/>
            <a:headEnd/>
            <a:tailEnd type="triangle" w="med" len="med"/>
          </a:ln>
        </p:spPr>
        <p:txBody>
          <a:bodyPr/>
          <a:lstStyle/>
          <a:p>
            <a:endParaRPr lang="vi-VN"/>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58371"/>
                                        </p:tgtEl>
                                        <p:attrNameLst>
                                          <p:attrName>style.visibility</p:attrName>
                                        </p:attrNameLst>
                                      </p:cBhvr>
                                      <p:to>
                                        <p:strVal val="visible"/>
                                      </p:to>
                                    </p:set>
                                    <p:animEffect transition="in" filter="wedge">
                                      <p:cBhvr>
                                        <p:cTn id="7" dur="2000"/>
                                        <p:tgtEl>
                                          <p:spTgt spid="5837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8379"/>
                                        </p:tgtEl>
                                        <p:attrNameLst>
                                          <p:attrName>style.visibility</p:attrName>
                                        </p:attrNameLst>
                                      </p:cBhvr>
                                      <p:to>
                                        <p:strVal val="visible"/>
                                      </p:to>
                                    </p:set>
                                    <p:animEffect transition="in" filter="box(in)">
                                      <p:cBhvr>
                                        <p:cTn id="12" dur="500"/>
                                        <p:tgtEl>
                                          <p:spTgt spid="58379"/>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nodeType="clickEffect">
                                  <p:stCondLst>
                                    <p:cond delay="0"/>
                                  </p:stCondLst>
                                  <p:childTnLst>
                                    <p:set>
                                      <p:cBhvr>
                                        <p:cTn id="16" dur="1" fill="hold">
                                          <p:stCondLst>
                                            <p:cond delay="0"/>
                                          </p:stCondLst>
                                        </p:cTn>
                                        <p:tgtEl>
                                          <p:spTgt spid="58372"/>
                                        </p:tgtEl>
                                        <p:attrNameLst>
                                          <p:attrName>style.visibility</p:attrName>
                                        </p:attrNameLst>
                                      </p:cBhvr>
                                      <p:to>
                                        <p:strVal val="visible"/>
                                      </p:to>
                                    </p:set>
                                    <p:animEffect transition="in" filter="wedge">
                                      <p:cBhvr>
                                        <p:cTn id="17" dur="2000"/>
                                        <p:tgtEl>
                                          <p:spTgt spid="5837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58381"/>
                                        </p:tgtEl>
                                        <p:attrNameLst>
                                          <p:attrName>style.visibility</p:attrName>
                                        </p:attrNameLst>
                                      </p:cBhvr>
                                      <p:to>
                                        <p:strVal val="visible"/>
                                      </p:to>
                                    </p:set>
                                    <p:anim calcmode="lin" valueType="num">
                                      <p:cBhvr additive="base">
                                        <p:cTn id="22" dur="500" fill="hold"/>
                                        <p:tgtEl>
                                          <p:spTgt spid="58381"/>
                                        </p:tgtEl>
                                        <p:attrNameLst>
                                          <p:attrName>ppt_x</p:attrName>
                                        </p:attrNameLst>
                                      </p:cBhvr>
                                      <p:tavLst>
                                        <p:tav tm="0">
                                          <p:val>
                                            <p:strVal val="#ppt_x"/>
                                          </p:val>
                                        </p:tav>
                                        <p:tav tm="100000">
                                          <p:val>
                                            <p:strVal val="#ppt_x"/>
                                          </p:val>
                                        </p:tav>
                                      </p:tavLst>
                                    </p:anim>
                                    <p:anim calcmode="lin" valueType="num">
                                      <p:cBhvr additive="base">
                                        <p:cTn id="23" dur="500" fill="hold"/>
                                        <p:tgtEl>
                                          <p:spTgt spid="58381"/>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0" presetClass="entr" presetSubtype="0" fill="hold" nodeType="clickEffect">
                                  <p:stCondLst>
                                    <p:cond delay="0"/>
                                  </p:stCondLst>
                                  <p:childTnLst>
                                    <p:set>
                                      <p:cBhvr>
                                        <p:cTn id="27" dur="1" fill="hold">
                                          <p:stCondLst>
                                            <p:cond delay="0"/>
                                          </p:stCondLst>
                                        </p:cTn>
                                        <p:tgtEl>
                                          <p:spTgt spid="58373"/>
                                        </p:tgtEl>
                                        <p:attrNameLst>
                                          <p:attrName>style.visibility</p:attrName>
                                        </p:attrNameLst>
                                      </p:cBhvr>
                                      <p:to>
                                        <p:strVal val="visible"/>
                                      </p:to>
                                    </p:set>
                                    <p:animEffect transition="in" filter="wedge">
                                      <p:cBhvr>
                                        <p:cTn id="28" dur="2000"/>
                                        <p:tgtEl>
                                          <p:spTgt spid="58373"/>
                                        </p:tgtEl>
                                      </p:cBhvr>
                                    </p:animEffect>
                                  </p:childTnLst>
                                </p:cTn>
                              </p:par>
                            </p:childTnLst>
                          </p:cTn>
                        </p:par>
                      </p:childTnLst>
                    </p:cTn>
                  </p:par>
                  <p:par>
                    <p:cTn id="29" fill="hold">
                      <p:stCondLst>
                        <p:cond delay="indefinite"/>
                      </p:stCondLst>
                      <p:childTnLst>
                        <p:par>
                          <p:cTn id="30" fill="hold">
                            <p:stCondLst>
                              <p:cond delay="0"/>
                            </p:stCondLst>
                            <p:childTnLst>
                              <p:par>
                                <p:cTn id="31" presetID="24" presetClass="entr" presetSubtype="0" fill="hold" grpId="0" nodeType="clickEffect">
                                  <p:stCondLst>
                                    <p:cond delay="0"/>
                                  </p:stCondLst>
                                  <p:childTnLst>
                                    <p:set>
                                      <p:cBhvr>
                                        <p:cTn id="32" dur="1" fill="hold">
                                          <p:stCondLst>
                                            <p:cond delay="0"/>
                                          </p:stCondLst>
                                        </p:cTn>
                                        <p:tgtEl>
                                          <p:spTgt spid="58380"/>
                                        </p:tgtEl>
                                        <p:attrNameLst>
                                          <p:attrName>style.visibility</p:attrName>
                                        </p:attrNameLst>
                                      </p:cBhvr>
                                      <p:to>
                                        <p:strVal val="visible"/>
                                      </p:to>
                                    </p:set>
                                    <p:anim to="" calcmode="lin" valueType="num">
                                      <p:cBhvr>
                                        <p:cTn id="33" dur="1" fill="hold"/>
                                        <p:tgtEl>
                                          <p:spTgt spid="58380"/>
                                        </p:tgtEl>
                                        <p:attrNameLst>
                                          <p:attrName/>
                                        </p:attrNameLst>
                                      </p:cBhvr>
                                    </p:anim>
                                  </p:childTnLst>
                                </p:cTn>
                              </p:par>
                            </p:childTnLst>
                          </p:cTn>
                        </p:par>
                      </p:childTnLst>
                    </p:cTn>
                  </p:par>
                  <p:par>
                    <p:cTn id="34" fill="hold">
                      <p:stCondLst>
                        <p:cond delay="indefinite"/>
                      </p:stCondLst>
                      <p:childTnLst>
                        <p:par>
                          <p:cTn id="35" fill="hold">
                            <p:stCondLst>
                              <p:cond delay="0"/>
                            </p:stCondLst>
                            <p:childTnLst>
                              <p:par>
                                <p:cTn id="36" presetID="20" presetClass="entr" presetSubtype="0" fill="hold" nodeType="clickEffect">
                                  <p:stCondLst>
                                    <p:cond delay="0"/>
                                  </p:stCondLst>
                                  <p:childTnLst>
                                    <p:set>
                                      <p:cBhvr>
                                        <p:cTn id="37" dur="1" fill="hold">
                                          <p:stCondLst>
                                            <p:cond delay="0"/>
                                          </p:stCondLst>
                                        </p:cTn>
                                        <p:tgtEl>
                                          <p:spTgt spid="58374"/>
                                        </p:tgtEl>
                                        <p:attrNameLst>
                                          <p:attrName>style.visibility</p:attrName>
                                        </p:attrNameLst>
                                      </p:cBhvr>
                                      <p:to>
                                        <p:strVal val="visible"/>
                                      </p:to>
                                    </p:set>
                                    <p:animEffect transition="in" filter="wedge">
                                      <p:cBhvr>
                                        <p:cTn id="38" dur="2000"/>
                                        <p:tgtEl>
                                          <p:spTgt spid="58374"/>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8382"/>
                                        </p:tgtEl>
                                        <p:attrNameLst>
                                          <p:attrName>style.visibility</p:attrName>
                                        </p:attrNameLst>
                                      </p:cBhvr>
                                      <p:to>
                                        <p:strVal val="visible"/>
                                      </p:to>
                                    </p:set>
                                    <p:anim calcmode="lin" valueType="num">
                                      <p:cBhvr additive="base">
                                        <p:cTn id="43" dur="500" fill="hold"/>
                                        <p:tgtEl>
                                          <p:spTgt spid="58382"/>
                                        </p:tgtEl>
                                        <p:attrNameLst>
                                          <p:attrName>ppt_x</p:attrName>
                                        </p:attrNameLst>
                                      </p:cBhvr>
                                      <p:tavLst>
                                        <p:tav tm="0">
                                          <p:val>
                                            <p:strVal val="#ppt_x"/>
                                          </p:val>
                                        </p:tav>
                                        <p:tav tm="100000">
                                          <p:val>
                                            <p:strVal val="#ppt_x"/>
                                          </p:val>
                                        </p:tav>
                                      </p:tavLst>
                                    </p:anim>
                                    <p:anim calcmode="lin" valueType="num">
                                      <p:cBhvr additive="base">
                                        <p:cTn id="44" dur="500" fill="hold"/>
                                        <p:tgtEl>
                                          <p:spTgt spid="5838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1" presetClass="entr" presetSubtype="4" fill="hold" grpId="0" nodeType="clickEffect">
                                  <p:stCondLst>
                                    <p:cond delay="0"/>
                                  </p:stCondLst>
                                  <p:childTnLst>
                                    <p:set>
                                      <p:cBhvr>
                                        <p:cTn id="48" dur="1" fill="hold">
                                          <p:stCondLst>
                                            <p:cond delay="0"/>
                                          </p:stCondLst>
                                        </p:cTn>
                                        <p:tgtEl>
                                          <p:spTgt spid="58376"/>
                                        </p:tgtEl>
                                        <p:attrNameLst>
                                          <p:attrName>style.visibility</p:attrName>
                                        </p:attrNameLst>
                                      </p:cBhvr>
                                      <p:to>
                                        <p:strVal val="visible"/>
                                      </p:to>
                                    </p:set>
                                    <p:animEffect transition="in" filter="wheel(4)">
                                      <p:cBhvr>
                                        <p:cTn id="49" dur="2000"/>
                                        <p:tgtEl>
                                          <p:spTgt spid="58376"/>
                                        </p:tgtEl>
                                      </p:cBhvr>
                                    </p:animEffect>
                                  </p:childTnLst>
                                </p:cTn>
                              </p:par>
                            </p:childTnLst>
                          </p:cTn>
                        </p:par>
                      </p:childTnLst>
                    </p:cTn>
                  </p:par>
                  <p:par>
                    <p:cTn id="50" fill="hold">
                      <p:stCondLst>
                        <p:cond delay="indefinite"/>
                      </p:stCondLst>
                      <p:childTnLst>
                        <p:par>
                          <p:cTn id="51" fill="hold">
                            <p:stCondLst>
                              <p:cond delay="0"/>
                            </p:stCondLst>
                            <p:childTnLst>
                              <p:par>
                                <p:cTn id="52" presetID="21" presetClass="entr" presetSubtype="4" fill="hold" grpId="0" nodeType="clickEffect">
                                  <p:stCondLst>
                                    <p:cond delay="0"/>
                                  </p:stCondLst>
                                  <p:childTnLst>
                                    <p:set>
                                      <p:cBhvr>
                                        <p:cTn id="53" dur="1" fill="hold">
                                          <p:stCondLst>
                                            <p:cond delay="0"/>
                                          </p:stCondLst>
                                        </p:cTn>
                                        <p:tgtEl>
                                          <p:spTgt spid="58378"/>
                                        </p:tgtEl>
                                        <p:attrNameLst>
                                          <p:attrName>style.visibility</p:attrName>
                                        </p:attrNameLst>
                                      </p:cBhvr>
                                      <p:to>
                                        <p:strVal val="visible"/>
                                      </p:to>
                                    </p:set>
                                    <p:animEffect transition="in" filter="wheel(4)">
                                      <p:cBhvr>
                                        <p:cTn id="54" dur="2000"/>
                                        <p:tgtEl>
                                          <p:spTgt spid="58378"/>
                                        </p:tgtEl>
                                      </p:cBhvr>
                                    </p:animEffect>
                                  </p:childTnLst>
                                </p:cTn>
                              </p:par>
                            </p:childTnLst>
                          </p:cTn>
                        </p:par>
                      </p:childTnLst>
                    </p:cTn>
                  </p:par>
                  <p:par>
                    <p:cTn id="55" fill="hold">
                      <p:stCondLst>
                        <p:cond delay="indefinite"/>
                      </p:stCondLst>
                      <p:childTnLst>
                        <p:par>
                          <p:cTn id="56" fill="hold">
                            <p:stCondLst>
                              <p:cond delay="0"/>
                            </p:stCondLst>
                            <p:childTnLst>
                              <p:par>
                                <p:cTn id="57" presetID="13" presetClass="entr" presetSubtype="16" fill="hold" grpId="0" nodeType="clickEffect">
                                  <p:stCondLst>
                                    <p:cond delay="0"/>
                                  </p:stCondLst>
                                  <p:childTnLst>
                                    <p:set>
                                      <p:cBhvr>
                                        <p:cTn id="58" dur="1" fill="hold">
                                          <p:stCondLst>
                                            <p:cond delay="0"/>
                                          </p:stCondLst>
                                        </p:cTn>
                                        <p:tgtEl>
                                          <p:spTgt spid="58383"/>
                                        </p:tgtEl>
                                        <p:attrNameLst>
                                          <p:attrName>style.visibility</p:attrName>
                                        </p:attrNameLst>
                                      </p:cBhvr>
                                      <p:to>
                                        <p:strVal val="visible"/>
                                      </p:to>
                                    </p:set>
                                    <p:animEffect transition="in" filter="plus(in)">
                                      <p:cBhvr>
                                        <p:cTn id="59" dur="2000"/>
                                        <p:tgtEl>
                                          <p:spTgt spid="58383"/>
                                        </p:tgtEl>
                                      </p:cBhvr>
                                    </p:animEffect>
                                  </p:childTnLst>
                                </p:cTn>
                              </p:par>
                            </p:childTnLst>
                          </p:cTn>
                        </p:par>
                      </p:childTnLst>
                    </p:cTn>
                  </p:par>
                  <p:par>
                    <p:cTn id="60" fill="hold">
                      <p:stCondLst>
                        <p:cond delay="indefinite"/>
                      </p:stCondLst>
                      <p:childTnLst>
                        <p:par>
                          <p:cTn id="61" fill="hold">
                            <p:stCondLst>
                              <p:cond delay="0"/>
                            </p:stCondLst>
                            <p:childTnLst>
                              <p:par>
                                <p:cTn id="62" presetID="13" presetClass="entr" presetSubtype="16" fill="hold" grpId="0" nodeType="clickEffect">
                                  <p:stCondLst>
                                    <p:cond delay="0"/>
                                  </p:stCondLst>
                                  <p:childTnLst>
                                    <p:set>
                                      <p:cBhvr>
                                        <p:cTn id="63" dur="1" fill="hold">
                                          <p:stCondLst>
                                            <p:cond delay="0"/>
                                          </p:stCondLst>
                                        </p:cTn>
                                        <p:tgtEl>
                                          <p:spTgt spid="58385"/>
                                        </p:tgtEl>
                                        <p:attrNameLst>
                                          <p:attrName>style.visibility</p:attrName>
                                        </p:attrNameLst>
                                      </p:cBhvr>
                                      <p:to>
                                        <p:strVal val="visible"/>
                                      </p:to>
                                    </p:set>
                                    <p:animEffect transition="in" filter="plus(in)">
                                      <p:cBhvr>
                                        <p:cTn id="64" dur="2000"/>
                                        <p:tgtEl>
                                          <p:spTgt spid="58385"/>
                                        </p:tgtEl>
                                      </p:cBhvr>
                                    </p:animEffect>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58384"/>
                                        </p:tgtEl>
                                        <p:attrNameLst>
                                          <p:attrName>style.visibility</p:attrName>
                                        </p:attrNameLst>
                                      </p:cBhvr>
                                      <p:to>
                                        <p:strVal val="visible"/>
                                      </p:to>
                                    </p:set>
                                    <p:anim calcmode="lin" valueType="num">
                                      <p:cBhvr additive="base">
                                        <p:cTn id="69" dur="500" fill="hold"/>
                                        <p:tgtEl>
                                          <p:spTgt spid="58384"/>
                                        </p:tgtEl>
                                        <p:attrNameLst>
                                          <p:attrName>ppt_x</p:attrName>
                                        </p:attrNameLst>
                                      </p:cBhvr>
                                      <p:tavLst>
                                        <p:tav tm="0">
                                          <p:val>
                                            <p:strVal val="#ppt_x"/>
                                          </p:val>
                                        </p:tav>
                                        <p:tav tm="100000">
                                          <p:val>
                                            <p:strVal val="#ppt_x"/>
                                          </p:val>
                                        </p:tav>
                                      </p:tavLst>
                                    </p:anim>
                                    <p:anim calcmode="lin" valueType="num">
                                      <p:cBhvr additive="base">
                                        <p:cTn id="70" dur="500" fill="hold"/>
                                        <p:tgtEl>
                                          <p:spTgt spid="58384"/>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55" presetClass="entr" presetSubtype="0" fill="hold" grpId="0" nodeType="clickEffect">
                                  <p:stCondLst>
                                    <p:cond delay="0"/>
                                  </p:stCondLst>
                                  <p:childTnLst>
                                    <p:set>
                                      <p:cBhvr>
                                        <p:cTn id="74" dur="1" fill="hold">
                                          <p:stCondLst>
                                            <p:cond delay="0"/>
                                          </p:stCondLst>
                                        </p:cTn>
                                        <p:tgtEl>
                                          <p:spTgt spid="58386"/>
                                        </p:tgtEl>
                                        <p:attrNameLst>
                                          <p:attrName>style.visibility</p:attrName>
                                        </p:attrNameLst>
                                      </p:cBhvr>
                                      <p:to>
                                        <p:strVal val="visible"/>
                                      </p:to>
                                    </p:set>
                                    <p:anim calcmode="lin" valueType="num">
                                      <p:cBhvr>
                                        <p:cTn id="75" dur="1000" fill="hold"/>
                                        <p:tgtEl>
                                          <p:spTgt spid="58386"/>
                                        </p:tgtEl>
                                        <p:attrNameLst>
                                          <p:attrName>ppt_w</p:attrName>
                                        </p:attrNameLst>
                                      </p:cBhvr>
                                      <p:tavLst>
                                        <p:tav tm="0">
                                          <p:val>
                                            <p:strVal val="#ppt_w*0.70"/>
                                          </p:val>
                                        </p:tav>
                                        <p:tav tm="100000">
                                          <p:val>
                                            <p:strVal val="#ppt_w"/>
                                          </p:val>
                                        </p:tav>
                                      </p:tavLst>
                                    </p:anim>
                                    <p:anim calcmode="lin" valueType="num">
                                      <p:cBhvr>
                                        <p:cTn id="76" dur="1000" fill="hold"/>
                                        <p:tgtEl>
                                          <p:spTgt spid="58386"/>
                                        </p:tgtEl>
                                        <p:attrNameLst>
                                          <p:attrName>ppt_h</p:attrName>
                                        </p:attrNameLst>
                                      </p:cBhvr>
                                      <p:tavLst>
                                        <p:tav tm="0">
                                          <p:val>
                                            <p:strVal val="#ppt_h"/>
                                          </p:val>
                                        </p:tav>
                                        <p:tav tm="100000">
                                          <p:val>
                                            <p:strVal val="#ppt_h"/>
                                          </p:val>
                                        </p:tav>
                                      </p:tavLst>
                                    </p:anim>
                                    <p:animEffect transition="in" filter="fade">
                                      <p:cBhvr>
                                        <p:cTn id="77" dur="1000"/>
                                        <p:tgtEl>
                                          <p:spTgt spid="58386"/>
                                        </p:tgtEl>
                                      </p:cBhvr>
                                    </p:animEffect>
                                  </p:childTnLst>
                                </p:cTn>
                              </p:par>
                            </p:childTnLst>
                          </p:cTn>
                        </p:par>
                      </p:childTnLst>
                    </p:cTn>
                  </p:par>
                  <p:par>
                    <p:cTn id="78" fill="hold">
                      <p:stCondLst>
                        <p:cond delay="indefinite"/>
                      </p:stCondLst>
                      <p:childTnLst>
                        <p:par>
                          <p:cTn id="79" fill="hold">
                            <p:stCondLst>
                              <p:cond delay="0"/>
                            </p:stCondLst>
                            <p:childTnLst>
                              <p:par>
                                <p:cTn id="80" presetID="2" presetClass="entr" presetSubtype="4" fill="hold" grpId="0" nodeType="clickEffect">
                                  <p:stCondLst>
                                    <p:cond delay="0"/>
                                  </p:stCondLst>
                                  <p:childTnLst>
                                    <p:set>
                                      <p:cBhvr>
                                        <p:cTn id="81" dur="1" fill="hold">
                                          <p:stCondLst>
                                            <p:cond delay="0"/>
                                          </p:stCondLst>
                                        </p:cTn>
                                        <p:tgtEl>
                                          <p:spTgt spid="58375"/>
                                        </p:tgtEl>
                                        <p:attrNameLst>
                                          <p:attrName>style.visibility</p:attrName>
                                        </p:attrNameLst>
                                      </p:cBhvr>
                                      <p:to>
                                        <p:strVal val="visible"/>
                                      </p:to>
                                    </p:set>
                                    <p:anim calcmode="lin" valueType="num">
                                      <p:cBhvr additive="base">
                                        <p:cTn id="82" dur="500" fill="hold"/>
                                        <p:tgtEl>
                                          <p:spTgt spid="58375"/>
                                        </p:tgtEl>
                                        <p:attrNameLst>
                                          <p:attrName>ppt_x</p:attrName>
                                        </p:attrNameLst>
                                      </p:cBhvr>
                                      <p:tavLst>
                                        <p:tav tm="0">
                                          <p:val>
                                            <p:strVal val="#ppt_x"/>
                                          </p:val>
                                        </p:tav>
                                        <p:tav tm="100000">
                                          <p:val>
                                            <p:strVal val="#ppt_x"/>
                                          </p:val>
                                        </p:tav>
                                      </p:tavLst>
                                    </p:anim>
                                    <p:anim calcmode="lin" valueType="num">
                                      <p:cBhvr additive="base">
                                        <p:cTn id="83" dur="500" fill="hold"/>
                                        <p:tgtEl>
                                          <p:spTgt spid="58375"/>
                                        </p:tgtEl>
                                        <p:attrNameLst>
                                          <p:attrName>ppt_y</p:attrName>
                                        </p:attrNameLst>
                                      </p:cBhvr>
                                      <p:tavLst>
                                        <p:tav tm="0">
                                          <p:val>
                                            <p:strVal val="1+#ppt_h/2"/>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21" presetClass="entr" presetSubtype="4" fill="hold" grpId="0" nodeType="clickEffect">
                                  <p:stCondLst>
                                    <p:cond delay="0"/>
                                  </p:stCondLst>
                                  <p:childTnLst>
                                    <p:set>
                                      <p:cBhvr>
                                        <p:cTn id="87" dur="1" fill="hold">
                                          <p:stCondLst>
                                            <p:cond delay="0"/>
                                          </p:stCondLst>
                                        </p:cTn>
                                        <p:tgtEl>
                                          <p:spTgt spid="58377"/>
                                        </p:tgtEl>
                                        <p:attrNameLst>
                                          <p:attrName>style.visibility</p:attrName>
                                        </p:attrNameLst>
                                      </p:cBhvr>
                                      <p:to>
                                        <p:strVal val="visible"/>
                                      </p:to>
                                    </p:set>
                                    <p:animEffect transition="in" filter="wheel(4)">
                                      <p:cBhvr>
                                        <p:cTn id="88" dur="2000"/>
                                        <p:tgtEl>
                                          <p:spTgt spid="583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5" grpId="0" animBg="1"/>
      <p:bldP spid="58376" grpId="0"/>
      <p:bldP spid="58377" grpId="0" animBg="1"/>
      <p:bldP spid="58378" grpId="0"/>
      <p:bldP spid="58379" grpId="0"/>
      <p:bldP spid="58380" grpId="0"/>
      <p:bldP spid="58381" grpId="0"/>
      <p:bldP spid="58382" grpId="0"/>
      <p:bldP spid="58383" grpId="0" animBg="1"/>
      <p:bldP spid="58384" grpId="0" animBg="1"/>
      <p:bldP spid="58385" grpId="0" animBg="1"/>
      <p:bldP spid="5838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ooter Placeholder 4"/>
          <p:cNvSpPr>
            <a:spLocks noGrp="1"/>
          </p:cNvSpPr>
          <p:nvPr>
            <p:ph type="ftr" sz="quarter" idx="11"/>
          </p:nvPr>
        </p:nvSpPr>
        <p:spPr/>
        <p:txBody>
          <a:bodyPr/>
          <a:lstStyle/>
          <a:p>
            <a:r>
              <a:rPr lang="en-US"/>
              <a:t>Nguyen Thi Lan Anh</a:t>
            </a:r>
          </a:p>
        </p:txBody>
      </p:sp>
      <p:sp>
        <p:nvSpPr>
          <p:cNvPr id="117762" name="Rectangle 2"/>
          <p:cNvSpPr>
            <a:spLocks noChangeArrowheads="1"/>
          </p:cNvSpPr>
          <p:nvPr/>
        </p:nvSpPr>
        <p:spPr bwMode="auto">
          <a:xfrm>
            <a:off x="0" y="0"/>
            <a:ext cx="9144000" cy="6858000"/>
          </a:xfrm>
          <a:prstGeom prst="rect">
            <a:avLst/>
          </a:prstGeom>
          <a:solidFill>
            <a:srgbClr val="CCFFFF"/>
          </a:solidFill>
          <a:ln w="9525">
            <a:solidFill>
              <a:schemeClr val="tx1"/>
            </a:solidFill>
            <a:miter lim="800000"/>
            <a:headEnd/>
            <a:tailEnd/>
          </a:ln>
          <a:effectLst/>
        </p:spPr>
        <p:txBody>
          <a:bodyPr wrap="none" anchor="ctr"/>
          <a:lstStyle/>
          <a:p>
            <a:pPr algn="ctr"/>
            <a:endParaRPr lang="vi-VN"/>
          </a:p>
        </p:txBody>
      </p:sp>
      <p:sp>
        <p:nvSpPr>
          <p:cNvPr id="117764" name="Rectangle 4"/>
          <p:cNvSpPr>
            <a:spLocks noChangeArrowheads="1"/>
          </p:cNvSpPr>
          <p:nvPr/>
        </p:nvSpPr>
        <p:spPr bwMode="auto">
          <a:xfrm>
            <a:off x="609600" y="0"/>
            <a:ext cx="7696200" cy="1524000"/>
          </a:xfrm>
          <a:prstGeom prst="rect">
            <a:avLst/>
          </a:prstGeom>
          <a:noFill/>
          <a:ln w="9525">
            <a:noFill/>
            <a:miter lim="800000"/>
            <a:headEnd/>
            <a:tailEnd/>
          </a:ln>
          <a:effectLst/>
        </p:spPr>
        <p:txBody>
          <a:bodyPr wrap="none" anchor="ctr"/>
          <a:lstStyle/>
          <a:p>
            <a:pPr algn="ctr"/>
            <a:r>
              <a:rPr lang="en-US" sz="2800" b="1">
                <a:solidFill>
                  <a:srgbClr val="CC3300"/>
                </a:solidFill>
                <a:latin typeface=".VnTime" pitchFamily="34" charset="0"/>
              </a:rPr>
              <a:t>Ho¹t ®éng 3: </a:t>
            </a:r>
            <a:r>
              <a:rPr lang="en-US" sz="2800" b="1" i="1">
                <a:solidFill>
                  <a:srgbClr val="0066CC"/>
                </a:solidFill>
                <a:latin typeface=".VnArabia" pitchFamily="34" charset="0"/>
              </a:rPr>
              <a:t>Xö lý t×nh huèng</a:t>
            </a:r>
          </a:p>
          <a:p>
            <a:pPr algn="ctr"/>
            <a:r>
              <a:rPr lang="en-US" sz="3200" b="1">
                <a:solidFill>
                  <a:schemeClr val="bg1"/>
                </a:solidFill>
                <a:latin typeface=".VnTime" pitchFamily="34" charset="0"/>
              </a:rPr>
              <a:t> </a:t>
            </a:r>
            <a:endParaRPr lang="en-US" sz="3200">
              <a:latin typeface=".VnTime" pitchFamily="34" charset="0"/>
            </a:endParaRPr>
          </a:p>
        </p:txBody>
      </p:sp>
      <p:sp>
        <p:nvSpPr>
          <p:cNvPr id="117765" name="Rectangle 5"/>
          <p:cNvSpPr>
            <a:spLocks noChangeArrowheads="1"/>
          </p:cNvSpPr>
          <p:nvPr/>
        </p:nvSpPr>
        <p:spPr bwMode="auto">
          <a:xfrm>
            <a:off x="0" y="1295400"/>
            <a:ext cx="9144000" cy="1371600"/>
          </a:xfrm>
          <a:prstGeom prst="rect">
            <a:avLst/>
          </a:prstGeom>
          <a:noFill/>
          <a:ln w="9525">
            <a:noFill/>
            <a:miter lim="800000"/>
            <a:headEnd/>
            <a:tailEnd/>
          </a:ln>
          <a:effectLst/>
        </p:spPr>
        <p:txBody>
          <a:bodyPr wrap="none" anchor="ctr"/>
          <a:lstStyle/>
          <a:p>
            <a:pPr eaLnBrk="1" hangingPunct="1">
              <a:spcBef>
                <a:spcPct val="50000"/>
              </a:spcBef>
            </a:pPr>
            <a:r>
              <a:rPr lang="en-US" sz="3200" b="1" i="1" dirty="0" smtClean="0">
                <a:solidFill>
                  <a:srgbClr val="660066"/>
                </a:solidFill>
              </a:rPr>
              <a:t>Em </a:t>
            </a:r>
            <a:r>
              <a:rPr lang="en-US" sz="3200" b="1" i="1" dirty="0">
                <a:solidFill>
                  <a:srgbClr val="660066"/>
                </a:solidFill>
              </a:rPr>
              <a:t>và các bạn đi học về gặp một chú thương binh </a:t>
            </a:r>
          </a:p>
          <a:p>
            <a:pPr eaLnBrk="1" hangingPunct="1">
              <a:spcBef>
                <a:spcPct val="50000"/>
              </a:spcBef>
            </a:pPr>
            <a:r>
              <a:rPr lang="en-US" sz="3200" b="1" i="1" dirty="0">
                <a:solidFill>
                  <a:srgbClr val="660066"/>
                </a:solidFill>
              </a:rPr>
              <a:t>đang tìm nhà người </a:t>
            </a:r>
            <a:r>
              <a:rPr lang="en-US" sz="3200" b="1" i="1" dirty="0">
                <a:solidFill>
                  <a:srgbClr val="660066"/>
                </a:solidFill>
                <a:latin typeface=".VnTime" pitchFamily="34" charset="0"/>
              </a:rPr>
              <a:t>quen. </a:t>
            </a:r>
            <a:r>
              <a:rPr lang="en-US" sz="3200" b="1" i="1" dirty="0" smtClean="0">
                <a:solidFill>
                  <a:srgbClr val="660066"/>
                </a:solidFill>
                <a:latin typeface=".VnTime" pitchFamily="34" charset="0"/>
              </a:rPr>
              <a:t>Em </a:t>
            </a:r>
            <a:r>
              <a:rPr lang="en-US" sz="3200" b="1" i="1" dirty="0">
                <a:solidFill>
                  <a:srgbClr val="660066"/>
                </a:solidFill>
                <a:latin typeface=".VnTime" pitchFamily="34" charset="0"/>
              </a:rPr>
              <a:t>sÏ lµm g×?</a:t>
            </a:r>
          </a:p>
          <a:p>
            <a:endParaRPr lang="en-US" sz="3200" b="1" i="1" dirty="0">
              <a:solidFill>
                <a:srgbClr val="660066"/>
              </a:solidFill>
              <a:latin typeface=".VnTime" pitchFamily="34" charset="0"/>
            </a:endParaRPr>
          </a:p>
        </p:txBody>
      </p:sp>
      <p:sp>
        <p:nvSpPr>
          <p:cNvPr id="117766" name="Rectangle 6"/>
          <p:cNvSpPr>
            <a:spLocks noChangeArrowheads="1"/>
          </p:cNvSpPr>
          <p:nvPr/>
        </p:nvSpPr>
        <p:spPr bwMode="auto">
          <a:xfrm>
            <a:off x="3276600" y="762000"/>
            <a:ext cx="2362200" cy="381000"/>
          </a:xfrm>
          <a:prstGeom prst="rect">
            <a:avLst/>
          </a:prstGeom>
          <a:solidFill>
            <a:srgbClr val="7171F3"/>
          </a:solidFill>
          <a:ln w="9525">
            <a:solidFill>
              <a:schemeClr val="tx1"/>
            </a:solidFill>
            <a:miter lim="800000"/>
            <a:headEnd/>
            <a:tailEnd/>
          </a:ln>
          <a:effectLst/>
        </p:spPr>
        <p:txBody>
          <a:bodyPr wrap="none" anchor="ctr"/>
          <a:lstStyle/>
          <a:p>
            <a:pPr algn="ctr"/>
            <a:r>
              <a:rPr lang="en-US" sz="2400" b="1" dirty="0">
                <a:solidFill>
                  <a:srgbClr val="FFCC00"/>
                </a:solidFill>
                <a:latin typeface=".VnTime" pitchFamily="34" charset="0"/>
              </a:rPr>
              <a:t>T×nh huèng 1</a:t>
            </a:r>
          </a:p>
        </p:txBody>
      </p:sp>
      <p:sp>
        <p:nvSpPr>
          <p:cNvPr id="117767" name="Rectangle 7"/>
          <p:cNvSpPr>
            <a:spLocks noChangeArrowheads="1"/>
          </p:cNvSpPr>
          <p:nvPr/>
        </p:nvSpPr>
        <p:spPr bwMode="auto">
          <a:xfrm>
            <a:off x="0" y="2514600"/>
            <a:ext cx="7391400" cy="914400"/>
          </a:xfrm>
          <a:prstGeom prst="rect">
            <a:avLst/>
          </a:prstGeom>
          <a:noFill/>
          <a:ln w="9525">
            <a:noFill/>
            <a:miter lim="800000"/>
            <a:headEnd/>
            <a:tailEnd/>
          </a:ln>
          <a:effectLst/>
        </p:spPr>
        <p:txBody>
          <a:bodyPr wrap="none" anchor="ctr"/>
          <a:lstStyle/>
          <a:p>
            <a:r>
              <a:rPr lang="en-US" sz="2800" b="1" dirty="0">
                <a:solidFill>
                  <a:srgbClr val="3333CC"/>
                </a:solidFill>
                <a:latin typeface=".VnTime" pitchFamily="34" charset="0"/>
              </a:rPr>
              <a:t>a. </a:t>
            </a:r>
            <a:r>
              <a:rPr lang="en-US" sz="2800" b="1" dirty="0" smtClean="0">
                <a:solidFill>
                  <a:srgbClr val="3333CC"/>
                </a:solidFill>
                <a:latin typeface=".VnTime" pitchFamily="34" charset="0"/>
              </a:rPr>
              <a:t>Em </a:t>
            </a:r>
            <a:r>
              <a:rPr lang="en-US" sz="2800" b="1" dirty="0">
                <a:solidFill>
                  <a:srgbClr val="3333CC"/>
                </a:solidFill>
                <a:latin typeface=".VnTime" pitchFamily="34" charset="0"/>
              </a:rPr>
              <a:t>gi¶ vê kh«ng biÕt vµ ra vÒ cïng c¸c b¹n.</a:t>
            </a:r>
          </a:p>
        </p:txBody>
      </p:sp>
      <p:sp>
        <p:nvSpPr>
          <p:cNvPr id="117768" name="Rectangle 8"/>
          <p:cNvSpPr>
            <a:spLocks noChangeArrowheads="1"/>
          </p:cNvSpPr>
          <p:nvPr/>
        </p:nvSpPr>
        <p:spPr bwMode="auto">
          <a:xfrm>
            <a:off x="0" y="4953000"/>
            <a:ext cx="6248400" cy="914400"/>
          </a:xfrm>
          <a:prstGeom prst="rect">
            <a:avLst/>
          </a:prstGeom>
          <a:noFill/>
          <a:ln w="9525">
            <a:noFill/>
            <a:miter lim="800000"/>
            <a:headEnd/>
            <a:tailEnd/>
          </a:ln>
          <a:effectLst/>
        </p:spPr>
        <p:txBody>
          <a:bodyPr wrap="none" anchor="ctr"/>
          <a:lstStyle/>
          <a:p>
            <a:r>
              <a:rPr lang="en-US" sz="2800" b="1" dirty="0">
                <a:solidFill>
                  <a:srgbClr val="3333CC"/>
                </a:solidFill>
                <a:latin typeface=".VnTime" pitchFamily="34" charset="0"/>
              </a:rPr>
              <a:t>c. </a:t>
            </a:r>
            <a:r>
              <a:rPr lang="en-US" sz="2800" b="1" dirty="0" smtClean="0">
                <a:solidFill>
                  <a:srgbClr val="3333CC"/>
                </a:solidFill>
                <a:latin typeface=".VnTime" pitchFamily="34" charset="0"/>
              </a:rPr>
              <a:t>Em </a:t>
            </a:r>
            <a:r>
              <a:rPr lang="en-US" sz="2800" b="1" dirty="0">
                <a:solidFill>
                  <a:srgbClr val="3333CC"/>
                </a:solidFill>
                <a:latin typeface=".VnTime" pitchFamily="34" charset="0"/>
              </a:rPr>
              <a:t>chØ ®­êng qua loa råi ®i vÒ lu«n.</a:t>
            </a:r>
          </a:p>
        </p:txBody>
      </p:sp>
      <p:sp>
        <p:nvSpPr>
          <p:cNvPr id="117769" name="Rectangle 9"/>
          <p:cNvSpPr>
            <a:spLocks noChangeArrowheads="1"/>
          </p:cNvSpPr>
          <p:nvPr/>
        </p:nvSpPr>
        <p:spPr bwMode="auto">
          <a:xfrm>
            <a:off x="0" y="3657600"/>
            <a:ext cx="7467600" cy="990600"/>
          </a:xfrm>
          <a:prstGeom prst="rect">
            <a:avLst/>
          </a:prstGeom>
          <a:noFill/>
          <a:ln w="9525">
            <a:noFill/>
            <a:miter lim="800000"/>
            <a:headEnd/>
            <a:tailEnd/>
          </a:ln>
          <a:effectLst/>
        </p:spPr>
        <p:txBody>
          <a:bodyPr wrap="none" anchor="ctr"/>
          <a:lstStyle/>
          <a:p>
            <a:r>
              <a:rPr lang="en-US" sz="2800" b="1" dirty="0">
                <a:solidFill>
                  <a:srgbClr val="3333CC"/>
                </a:solidFill>
                <a:latin typeface=".VnTime" pitchFamily="34" charset="0"/>
              </a:rPr>
              <a:t>b. </a:t>
            </a:r>
            <a:r>
              <a:rPr lang="en-US" sz="2800" b="1" dirty="0" smtClean="0">
                <a:solidFill>
                  <a:srgbClr val="3333CC"/>
                </a:solidFill>
                <a:latin typeface=".VnTime" pitchFamily="34" charset="0"/>
              </a:rPr>
              <a:t>Em </a:t>
            </a:r>
            <a:r>
              <a:rPr lang="en-US" sz="2800" b="1" dirty="0">
                <a:solidFill>
                  <a:srgbClr val="3333CC"/>
                </a:solidFill>
                <a:latin typeface=".VnTime" pitchFamily="34" charset="0"/>
              </a:rPr>
              <a:t>b¶o c¸c b¹n vÒ tr­íc råi ®­a chó ®Õn tËn </a:t>
            </a:r>
          </a:p>
          <a:p>
            <a:r>
              <a:rPr lang="en-US" sz="2800" b="1" dirty="0">
                <a:solidFill>
                  <a:srgbClr val="3333CC"/>
                </a:solidFill>
                <a:latin typeface=".VnTime" pitchFamily="34" charset="0"/>
              </a:rPr>
              <a:t>nhµ ng­êi cÇn t×m.</a:t>
            </a:r>
          </a:p>
        </p:txBody>
      </p:sp>
      <p:pic>
        <p:nvPicPr>
          <p:cNvPr id="117776" name="Picture 16" descr="Picture44"/>
          <p:cNvPicPr>
            <a:picLocks noChangeAspect="1" noChangeArrowheads="1"/>
          </p:cNvPicPr>
          <p:nvPr/>
        </p:nvPicPr>
        <p:blipFill>
          <a:blip r:embed="rId2" cstate="print"/>
          <a:srcRect/>
          <a:stretch>
            <a:fillRect/>
          </a:stretch>
        </p:blipFill>
        <p:spPr bwMode="auto">
          <a:xfrm>
            <a:off x="7772400" y="5029200"/>
            <a:ext cx="838200" cy="914400"/>
          </a:xfrm>
          <a:prstGeom prst="rect">
            <a:avLst/>
          </a:prstGeom>
          <a:noFill/>
        </p:spPr>
      </p:pic>
      <p:pic>
        <p:nvPicPr>
          <p:cNvPr id="117777" name="Picture 17" descr="Picture5do"/>
          <p:cNvPicPr>
            <a:picLocks noChangeAspect="1" noChangeArrowheads="1"/>
          </p:cNvPicPr>
          <p:nvPr/>
        </p:nvPicPr>
        <p:blipFill>
          <a:blip r:embed="rId3" cstate="print"/>
          <a:srcRect/>
          <a:stretch>
            <a:fillRect/>
          </a:stretch>
        </p:blipFill>
        <p:spPr bwMode="auto">
          <a:xfrm>
            <a:off x="7772400" y="3733800"/>
            <a:ext cx="838200" cy="990600"/>
          </a:xfrm>
          <a:prstGeom prst="rect">
            <a:avLst/>
          </a:prstGeom>
          <a:noFill/>
        </p:spPr>
      </p:pic>
      <p:pic>
        <p:nvPicPr>
          <p:cNvPr id="117778" name="Picture 18" descr="Picture6xanh"/>
          <p:cNvPicPr>
            <a:picLocks noChangeAspect="1" noChangeArrowheads="1"/>
          </p:cNvPicPr>
          <p:nvPr/>
        </p:nvPicPr>
        <p:blipFill>
          <a:blip r:embed="rId4" cstate="print"/>
          <a:srcRect/>
          <a:stretch>
            <a:fillRect/>
          </a:stretch>
        </p:blipFill>
        <p:spPr bwMode="auto">
          <a:xfrm>
            <a:off x="7772400" y="2514600"/>
            <a:ext cx="838200" cy="9906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7766"/>
                                        </p:tgtEl>
                                        <p:attrNameLst>
                                          <p:attrName>style.visibility</p:attrName>
                                        </p:attrNameLst>
                                      </p:cBhvr>
                                      <p:to>
                                        <p:strVal val="visible"/>
                                      </p:to>
                                    </p:set>
                                    <p:animEffect transition="in" filter="checkerboard(across)">
                                      <p:cBhvr>
                                        <p:cTn id="7" dur="500"/>
                                        <p:tgtEl>
                                          <p:spTgt spid="117766"/>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17765"/>
                                        </p:tgtEl>
                                        <p:attrNameLst>
                                          <p:attrName>style.visibility</p:attrName>
                                        </p:attrNameLst>
                                      </p:cBhvr>
                                      <p:to>
                                        <p:strVal val="visible"/>
                                      </p:to>
                                    </p:set>
                                    <p:animEffect transition="in" filter="checkerboard(across)">
                                      <p:cBhvr>
                                        <p:cTn id="10" dur="500"/>
                                        <p:tgtEl>
                                          <p:spTgt spid="117765"/>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ntr" presetSubtype="16" fill="hold" grpId="0" nodeType="clickEffect">
                                  <p:stCondLst>
                                    <p:cond delay="0"/>
                                  </p:stCondLst>
                                  <p:childTnLst>
                                    <p:set>
                                      <p:cBhvr>
                                        <p:cTn id="14" dur="1" fill="hold">
                                          <p:stCondLst>
                                            <p:cond delay="0"/>
                                          </p:stCondLst>
                                        </p:cTn>
                                        <p:tgtEl>
                                          <p:spTgt spid="117767"/>
                                        </p:tgtEl>
                                        <p:attrNameLst>
                                          <p:attrName>style.visibility</p:attrName>
                                        </p:attrNameLst>
                                      </p:cBhvr>
                                      <p:to>
                                        <p:strVal val="visible"/>
                                      </p:to>
                                    </p:set>
                                    <p:animEffect transition="in" filter="diamond(in)">
                                      <p:cBhvr>
                                        <p:cTn id="15" dur="2000"/>
                                        <p:tgtEl>
                                          <p:spTgt spid="117767"/>
                                        </p:tgtEl>
                                      </p:cBhvr>
                                    </p:animEffect>
                                  </p:childTnLst>
                                </p:cTn>
                              </p:par>
                            </p:childTnLst>
                          </p:cTn>
                        </p:par>
                      </p:childTnLst>
                    </p:cTn>
                  </p:par>
                  <p:par>
                    <p:cTn id="16" fill="hold">
                      <p:stCondLst>
                        <p:cond delay="indefinite"/>
                      </p:stCondLst>
                      <p:childTnLst>
                        <p:par>
                          <p:cTn id="17" fill="hold">
                            <p:stCondLst>
                              <p:cond delay="0"/>
                            </p:stCondLst>
                            <p:childTnLst>
                              <p:par>
                                <p:cTn id="18" presetID="58" presetClass="entr" presetSubtype="0" accel="100000" fill="hold" grpId="0" nodeType="clickEffect">
                                  <p:stCondLst>
                                    <p:cond delay="0"/>
                                  </p:stCondLst>
                                  <p:childTnLst>
                                    <p:set>
                                      <p:cBhvr>
                                        <p:cTn id="19" dur="1" fill="hold">
                                          <p:stCondLst>
                                            <p:cond delay="0"/>
                                          </p:stCondLst>
                                        </p:cTn>
                                        <p:tgtEl>
                                          <p:spTgt spid="117769"/>
                                        </p:tgtEl>
                                        <p:attrNameLst>
                                          <p:attrName>style.visibility</p:attrName>
                                        </p:attrNameLst>
                                      </p:cBhvr>
                                      <p:to>
                                        <p:strVal val="visible"/>
                                      </p:to>
                                    </p:set>
                                    <p:anim calcmode="lin" valueType="num">
                                      <p:cBhvr>
                                        <p:cTn id="20" dur="500" fill="hold"/>
                                        <p:tgtEl>
                                          <p:spTgt spid="117769"/>
                                        </p:tgtEl>
                                        <p:attrNameLst>
                                          <p:attrName>ppt_w</p:attrName>
                                        </p:attrNameLst>
                                      </p:cBhvr>
                                      <p:tavLst>
                                        <p:tav tm="0">
                                          <p:val>
                                            <p:strVal val="#ppt_w*2.5"/>
                                          </p:val>
                                        </p:tav>
                                        <p:tav tm="100000">
                                          <p:val>
                                            <p:strVal val="#ppt_w"/>
                                          </p:val>
                                        </p:tav>
                                      </p:tavLst>
                                    </p:anim>
                                    <p:anim calcmode="lin" valueType="num">
                                      <p:cBhvr>
                                        <p:cTn id="21" dur="500" fill="hold"/>
                                        <p:tgtEl>
                                          <p:spTgt spid="117769"/>
                                        </p:tgtEl>
                                        <p:attrNameLst>
                                          <p:attrName>ppt_h</p:attrName>
                                        </p:attrNameLst>
                                      </p:cBhvr>
                                      <p:tavLst>
                                        <p:tav tm="0">
                                          <p:val>
                                            <p:strVal val="#ppt_h*0.01"/>
                                          </p:val>
                                        </p:tav>
                                        <p:tav tm="100000">
                                          <p:val>
                                            <p:strVal val="#ppt_h"/>
                                          </p:val>
                                        </p:tav>
                                      </p:tavLst>
                                    </p:anim>
                                    <p:anim calcmode="lin" valueType="num">
                                      <p:cBhvr>
                                        <p:cTn id="22" dur="500" fill="hold"/>
                                        <p:tgtEl>
                                          <p:spTgt spid="117769"/>
                                        </p:tgtEl>
                                        <p:attrNameLst>
                                          <p:attrName>ppt_x</p:attrName>
                                        </p:attrNameLst>
                                      </p:cBhvr>
                                      <p:tavLst>
                                        <p:tav tm="0">
                                          <p:val>
                                            <p:strVal val="#ppt_x"/>
                                          </p:val>
                                        </p:tav>
                                        <p:tav tm="100000">
                                          <p:val>
                                            <p:strVal val="#ppt_x"/>
                                          </p:val>
                                        </p:tav>
                                      </p:tavLst>
                                    </p:anim>
                                    <p:anim calcmode="lin" valueType="num">
                                      <p:cBhvr>
                                        <p:cTn id="23" dur="500" fill="hold"/>
                                        <p:tgtEl>
                                          <p:spTgt spid="117769"/>
                                        </p:tgtEl>
                                        <p:attrNameLst>
                                          <p:attrName>ppt_y</p:attrName>
                                        </p:attrNameLst>
                                      </p:cBhvr>
                                      <p:tavLst>
                                        <p:tav tm="0">
                                          <p:val>
                                            <p:strVal val="#ppt_h+1"/>
                                          </p:val>
                                        </p:tav>
                                        <p:tav tm="100000">
                                          <p:val>
                                            <p:strVal val="#ppt_y"/>
                                          </p:val>
                                        </p:tav>
                                      </p:tavLst>
                                    </p:anim>
                                    <p:animEffect transition="in" filter="fade">
                                      <p:cBhvr>
                                        <p:cTn id="24" dur="500"/>
                                        <p:tgtEl>
                                          <p:spTgt spid="117769"/>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grpId="0" nodeType="clickEffect">
                                  <p:stCondLst>
                                    <p:cond delay="0"/>
                                  </p:stCondLst>
                                  <p:childTnLst>
                                    <p:set>
                                      <p:cBhvr>
                                        <p:cTn id="28" dur="1" fill="hold">
                                          <p:stCondLst>
                                            <p:cond delay="0"/>
                                          </p:stCondLst>
                                        </p:cTn>
                                        <p:tgtEl>
                                          <p:spTgt spid="117768"/>
                                        </p:tgtEl>
                                        <p:attrNameLst>
                                          <p:attrName>style.visibility</p:attrName>
                                        </p:attrNameLst>
                                      </p:cBhvr>
                                      <p:to>
                                        <p:strVal val="visible"/>
                                      </p:to>
                                    </p:set>
                                    <p:animEffect transition="in" filter="slide(fromBottom)">
                                      <p:cBhvr>
                                        <p:cTn id="29" dur="500"/>
                                        <p:tgtEl>
                                          <p:spTgt spid="117768"/>
                                        </p:tgtEl>
                                      </p:cBhvr>
                                    </p:animEffect>
                                  </p:childTnLst>
                                </p:cTn>
                              </p:par>
                            </p:childTnLst>
                          </p:cTn>
                        </p:par>
                      </p:childTnLst>
                    </p:cTn>
                  </p:par>
                  <p:par>
                    <p:cTn id="30" fill="hold">
                      <p:stCondLst>
                        <p:cond delay="indefinite"/>
                      </p:stCondLst>
                      <p:childTnLst>
                        <p:par>
                          <p:cTn id="31" fill="hold">
                            <p:stCondLst>
                              <p:cond delay="0"/>
                            </p:stCondLst>
                            <p:childTnLst>
                              <p:par>
                                <p:cTn id="32" presetID="8" presetClass="entr" presetSubtype="16" fill="hold" nodeType="clickEffect">
                                  <p:stCondLst>
                                    <p:cond delay="0"/>
                                  </p:stCondLst>
                                  <p:childTnLst>
                                    <p:set>
                                      <p:cBhvr>
                                        <p:cTn id="33" dur="1" fill="hold">
                                          <p:stCondLst>
                                            <p:cond delay="0"/>
                                          </p:stCondLst>
                                        </p:cTn>
                                        <p:tgtEl>
                                          <p:spTgt spid="117778"/>
                                        </p:tgtEl>
                                        <p:attrNameLst>
                                          <p:attrName>style.visibility</p:attrName>
                                        </p:attrNameLst>
                                      </p:cBhvr>
                                      <p:to>
                                        <p:strVal val="visible"/>
                                      </p:to>
                                    </p:set>
                                    <p:animEffect transition="in" filter="diamond(in)">
                                      <p:cBhvr>
                                        <p:cTn id="34" dur="1000"/>
                                        <p:tgtEl>
                                          <p:spTgt spid="117778"/>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nodeType="clickEffect">
                                  <p:stCondLst>
                                    <p:cond delay="0"/>
                                  </p:stCondLst>
                                  <p:childTnLst>
                                    <p:set>
                                      <p:cBhvr>
                                        <p:cTn id="38" dur="1" fill="hold">
                                          <p:stCondLst>
                                            <p:cond delay="0"/>
                                          </p:stCondLst>
                                        </p:cTn>
                                        <p:tgtEl>
                                          <p:spTgt spid="117777"/>
                                        </p:tgtEl>
                                        <p:attrNameLst>
                                          <p:attrName>style.visibility</p:attrName>
                                        </p:attrNameLst>
                                      </p:cBhvr>
                                      <p:to>
                                        <p:strVal val="visible"/>
                                      </p:to>
                                    </p:set>
                                    <p:animEffect transition="in" filter="blinds(horizontal)">
                                      <p:cBhvr>
                                        <p:cTn id="39" dur="500"/>
                                        <p:tgtEl>
                                          <p:spTgt spid="117777"/>
                                        </p:tgtEl>
                                      </p:cBhvr>
                                    </p:animEffect>
                                  </p:childTnLst>
                                </p:cTn>
                              </p:par>
                            </p:childTnLst>
                          </p:cTn>
                        </p:par>
                      </p:childTnLst>
                    </p:cTn>
                  </p:par>
                  <p:par>
                    <p:cTn id="40" fill="hold">
                      <p:stCondLst>
                        <p:cond delay="indefinite"/>
                      </p:stCondLst>
                      <p:childTnLst>
                        <p:par>
                          <p:cTn id="41" fill="hold">
                            <p:stCondLst>
                              <p:cond delay="0"/>
                            </p:stCondLst>
                            <p:childTnLst>
                              <p:par>
                                <p:cTn id="42" presetID="5" presetClass="entr" presetSubtype="10" fill="hold" nodeType="clickEffect">
                                  <p:stCondLst>
                                    <p:cond delay="0"/>
                                  </p:stCondLst>
                                  <p:childTnLst>
                                    <p:set>
                                      <p:cBhvr>
                                        <p:cTn id="43" dur="1" fill="hold">
                                          <p:stCondLst>
                                            <p:cond delay="0"/>
                                          </p:stCondLst>
                                        </p:cTn>
                                        <p:tgtEl>
                                          <p:spTgt spid="117776"/>
                                        </p:tgtEl>
                                        <p:attrNameLst>
                                          <p:attrName>style.visibility</p:attrName>
                                        </p:attrNameLst>
                                      </p:cBhvr>
                                      <p:to>
                                        <p:strVal val="visible"/>
                                      </p:to>
                                    </p:set>
                                    <p:animEffect transition="in" filter="checkerboard(across)">
                                      <p:cBhvr>
                                        <p:cTn id="44" dur="500"/>
                                        <p:tgtEl>
                                          <p:spTgt spid="117776"/>
                                        </p:tgtEl>
                                      </p:cBhvr>
                                    </p:animEffect>
                                  </p:childTnLst>
                                </p:cTn>
                              </p:par>
                            </p:childTnLst>
                          </p:cTn>
                        </p:par>
                      </p:childTnLst>
                    </p:cTn>
                  </p:par>
                  <p:par>
                    <p:cTn id="45" fill="hold">
                      <p:stCondLst>
                        <p:cond delay="indefinite"/>
                      </p:stCondLst>
                      <p:childTnLst>
                        <p:par>
                          <p:cTn id="46" fill="hold">
                            <p:stCondLst>
                              <p:cond delay="0"/>
                            </p:stCondLst>
                            <p:childTnLst>
                              <p:par>
                                <p:cTn id="47" presetID="3" presetClass="emph" presetSubtype="2" fill="hold" grpId="1" nodeType="clickEffect">
                                  <p:stCondLst>
                                    <p:cond delay="0"/>
                                  </p:stCondLst>
                                  <p:childTnLst>
                                    <p:animClr clrSpc="rgb" dir="cw">
                                      <p:cBhvr override="childStyle">
                                        <p:cTn id="48" dur="2000" fill="hold"/>
                                        <p:tgtEl>
                                          <p:spTgt spid="117769"/>
                                        </p:tgtEl>
                                        <p:attrNameLst>
                                          <p:attrName>style.color</p:attrName>
                                        </p:attrNameLst>
                                      </p:cBhvr>
                                      <p:to>
                                        <a:srgbClr val="FF505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65" grpId="0"/>
      <p:bldP spid="117766" grpId="0" animBg="1"/>
      <p:bldP spid="117767" grpId="0"/>
      <p:bldP spid="117768" grpId="0"/>
      <p:bldP spid="117769" grpId="0"/>
      <p:bldP spid="117769"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ooter Placeholder 4"/>
          <p:cNvSpPr>
            <a:spLocks noGrp="1"/>
          </p:cNvSpPr>
          <p:nvPr>
            <p:ph type="ftr" sz="quarter" idx="11"/>
          </p:nvPr>
        </p:nvSpPr>
        <p:spPr/>
        <p:txBody>
          <a:bodyPr/>
          <a:lstStyle/>
          <a:p>
            <a:r>
              <a:rPr lang="en-US"/>
              <a:t>Nguyen Thi Lan Anh</a:t>
            </a:r>
          </a:p>
        </p:txBody>
      </p:sp>
      <p:sp>
        <p:nvSpPr>
          <p:cNvPr id="118786" name="Rectangle 2"/>
          <p:cNvSpPr>
            <a:spLocks noChangeArrowheads="1"/>
          </p:cNvSpPr>
          <p:nvPr/>
        </p:nvSpPr>
        <p:spPr bwMode="auto">
          <a:xfrm>
            <a:off x="0" y="0"/>
            <a:ext cx="9144000" cy="6858000"/>
          </a:xfrm>
          <a:prstGeom prst="rect">
            <a:avLst/>
          </a:prstGeom>
          <a:solidFill>
            <a:srgbClr val="CCFFFF"/>
          </a:solidFill>
          <a:ln w="9525">
            <a:solidFill>
              <a:schemeClr val="tx1"/>
            </a:solidFill>
            <a:miter lim="800000"/>
            <a:headEnd/>
            <a:tailEnd/>
          </a:ln>
          <a:effectLst/>
        </p:spPr>
        <p:txBody>
          <a:bodyPr wrap="none" anchor="ctr"/>
          <a:lstStyle/>
          <a:p>
            <a:pPr algn="ctr"/>
            <a:endParaRPr lang="vi-VN"/>
          </a:p>
        </p:txBody>
      </p:sp>
      <p:sp>
        <p:nvSpPr>
          <p:cNvPr id="118787" name="Rectangle 3"/>
          <p:cNvSpPr>
            <a:spLocks noChangeArrowheads="1"/>
          </p:cNvSpPr>
          <p:nvPr/>
        </p:nvSpPr>
        <p:spPr bwMode="auto">
          <a:xfrm>
            <a:off x="609600" y="0"/>
            <a:ext cx="7696200" cy="1524000"/>
          </a:xfrm>
          <a:prstGeom prst="rect">
            <a:avLst/>
          </a:prstGeom>
          <a:noFill/>
          <a:ln w="9525">
            <a:noFill/>
            <a:miter lim="800000"/>
            <a:headEnd/>
            <a:tailEnd/>
          </a:ln>
          <a:effectLst/>
        </p:spPr>
        <p:txBody>
          <a:bodyPr wrap="none" anchor="ctr"/>
          <a:lstStyle/>
          <a:p>
            <a:pPr algn="ctr"/>
            <a:r>
              <a:rPr lang="en-US" sz="2800" b="1">
                <a:solidFill>
                  <a:srgbClr val="CC3300"/>
                </a:solidFill>
                <a:latin typeface=".VnTime" pitchFamily="34" charset="0"/>
              </a:rPr>
              <a:t>Ho¹t ®éng 3: </a:t>
            </a:r>
            <a:r>
              <a:rPr lang="en-US" sz="2800" b="1" i="1">
                <a:solidFill>
                  <a:srgbClr val="0066CC"/>
                </a:solidFill>
                <a:latin typeface=".VnArabia" pitchFamily="34" charset="0"/>
              </a:rPr>
              <a:t>Xö lý t×nh huèng</a:t>
            </a:r>
          </a:p>
          <a:p>
            <a:pPr algn="ctr"/>
            <a:r>
              <a:rPr lang="en-US" sz="3200" b="1">
                <a:solidFill>
                  <a:schemeClr val="bg1"/>
                </a:solidFill>
                <a:latin typeface=".VnTime" pitchFamily="34" charset="0"/>
              </a:rPr>
              <a:t> </a:t>
            </a:r>
            <a:endParaRPr lang="en-US" sz="3200">
              <a:latin typeface=".VnTime" pitchFamily="34" charset="0"/>
            </a:endParaRPr>
          </a:p>
        </p:txBody>
      </p:sp>
      <p:sp>
        <p:nvSpPr>
          <p:cNvPr id="118788" name="Rectangle 4"/>
          <p:cNvSpPr>
            <a:spLocks noChangeArrowheads="1"/>
          </p:cNvSpPr>
          <p:nvPr/>
        </p:nvSpPr>
        <p:spPr bwMode="auto">
          <a:xfrm>
            <a:off x="0" y="1295400"/>
            <a:ext cx="9144000" cy="1752600"/>
          </a:xfrm>
          <a:prstGeom prst="rect">
            <a:avLst/>
          </a:prstGeom>
          <a:noFill/>
          <a:ln w="9525">
            <a:noFill/>
            <a:miter lim="800000"/>
            <a:headEnd/>
            <a:tailEnd/>
          </a:ln>
          <a:effectLst/>
        </p:spPr>
        <p:txBody>
          <a:bodyPr wrap="none" anchor="ctr"/>
          <a:lstStyle/>
          <a:p>
            <a:pPr eaLnBrk="1" hangingPunct="1">
              <a:spcBef>
                <a:spcPct val="50000"/>
              </a:spcBef>
            </a:pPr>
            <a:r>
              <a:rPr lang="en-US" sz="3200" b="1" i="1" dirty="0">
                <a:solidFill>
                  <a:srgbClr val="660066"/>
                </a:solidFill>
                <a:latin typeface=".VnTime" pitchFamily="34" charset="0"/>
              </a:rPr>
              <a:t>Bµ N¨m ë c¹nh nhµ </a:t>
            </a:r>
            <a:r>
              <a:rPr lang="en-US" sz="3200" b="1" i="1" dirty="0" smtClean="0">
                <a:solidFill>
                  <a:srgbClr val="660066"/>
                </a:solidFill>
                <a:latin typeface=".VnTime" pitchFamily="34" charset="0"/>
              </a:rPr>
              <a:t>em </a:t>
            </a:r>
            <a:r>
              <a:rPr lang="en-US" sz="3200" b="1" i="1" dirty="0">
                <a:solidFill>
                  <a:srgbClr val="660066"/>
                </a:solidFill>
                <a:latin typeface=".VnTime" pitchFamily="34" charset="0"/>
              </a:rPr>
              <a:t>lµ mÑ liÖt sÜ. MÊy h«m nay </a:t>
            </a:r>
            <a:endParaRPr lang="en-US" sz="3200" b="1" i="1" dirty="0" smtClean="0">
              <a:solidFill>
                <a:srgbClr val="660066"/>
              </a:solidFill>
              <a:latin typeface=".VnTime" pitchFamily="34" charset="0"/>
            </a:endParaRPr>
          </a:p>
          <a:p>
            <a:pPr eaLnBrk="1" hangingPunct="1">
              <a:spcBef>
                <a:spcPct val="50000"/>
              </a:spcBef>
            </a:pPr>
            <a:r>
              <a:rPr lang="en-US" sz="3200" b="1" i="1" dirty="0" smtClean="0">
                <a:solidFill>
                  <a:srgbClr val="660066"/>
                </a:solidFill>
                <a:latin typeface=".VnTime" pitchFamily="34" charset="0"/>
              </a:rPr>
              <a:t>bµ</a:t>
            </a:r>
            <a:r>
              <a:rPr lang="en-US" sz="3200" i="1" dirty="0">
                <a:solidFill>
                  <a:srgbClr val="660066"/>
                </a:solidFill>
                <a:latin typeface=".VnTime" pitchFamily="34" charset="0"/>
              </a:rPr>
              <a:t> </a:t>
            </a:r>
            <a:r>
              <a:rPr lang="en-US" sz="3200" b="1" i="1" dirty="0" smtClean="0">
                <a:solidFill>
                  <a:srgbClr val="660066"/>
                </a:solidFill>
                <a:latin typeface=".VnTime" pitchFamily="34" charset="0"/>
              </a:rPr>
              <a:t>bÞ </a:t>
            </a:r>
            <a:r>
              <a:rPr lang="en-US" sz="3200" b="1" i="1" dirty="0">
                <a:solidFill>
                  <a:srgbClr val="660066"/>
                </a:solidFill>
                <a:latin typeface=".VnTime" pitchFamily="34" charset="0"/>
              </a:rPr>
              <a:t>èm. </a:t>
            </a:r>
            <a:r>
              <a:rPr lang="en-US" sz="3200" b="1" i="1" dirty="0" smtClean="0">
                <a:solidFill>
                  <a:srgbClr val="660066"/>
                </a:solidFill>
                <a:latin typeface=".VnTime" pitchFamily="34" charset="0"/>
              </a:rPr>
              <a:t>Em </a:t>
            </a:r>
            <a:r>
              <a:rPr lang="en-US" sz="3200" b="1" i="1" dirty="0">
                <a:solidFill>
                  <a:srgbClr val="660066"/>
                </a:solidFill>
                <a:latin typeface=".VnTime" pitchFamily="34" charset="0"/>
              </a:rPr>
              <a:t>lµm g×?</a:t>
            </a:r>
            <a:endParaRPr lang="en-US" sz="2800" b="1" i="1" dirty="0">
              <a:solidFill>
                <a:srgbClr val="660066"/>
              </a:solidFill>
              <a:latin typeface=".VnTime" pitchFamily="34" charset="0"/>
            </a:endParaRPr>
          </a:p>
          <a:p>
            <a:endParaRPr lang="en-US" sz="2800" b="1" i="1" dirty="0">
              <a:solidFill>
                <a:srgbClr val="660066"/>
              </a:solidFill>
              <a:latin typeface=".VnTime" pitchFamily="34" charset="0"/>
            </a:endParaRPr>
          </a:p>
        </p:txBody>
      </p:sp>
      <p:sp>
        <p:nvSpPr>
          <p:cNvPr id="118789" name="Rectangle 5"/>
          <p:cNvSpPr>
            <a:spLocks noChangeArrowheads="1"/>
          </p:cNvSpPr>
          <p:nvPr/>
        </p:nvSpPr>
        <p:spPr bwMode="auto">
          <a:xfrm>
            <a:off x="2895600" y="914400"/>
            <a:ext cx="2362200" cy="381000"/>
          </a:xfrm>
          <a:prstGeom prst="rect">
            <a:avLst/>
          </a:prstGeom>
          <a:solidFill>
            <a:srgbClr val="7171F3"/>
          </a:solidFill>
          <a:ln w="9525">
            <a:solidFill>
              <a:schemeClr val="tx1"/>
            </a:solidFill>
            <a:miter lim="800000"/>
            <a:headEnd/>
            <a:tailEnd/>
          </a:ln>
          <a:effectLst/>
        </p:spPr>
        <p:txBody>
          <a:bodyPr wrap="none" anchor="ctr"/>
          <a:lstStyle/>
          <a:p>
            <a:pPr algn="ctr"/>
            <a:r>
              <a:rPr lang="en-US" sz="2400" b="1">
                <a:solidFill>
                  <a:srgbClr val="FFCC00"/>
                </a:solidFill>
                <a:latin typeface=".VnTime" pitchFamily="34" charset="0"/>
              </a:rPr>
              <a:t>T×nh huèng 2</a:t>
            </a:r>
          </a:p>
        </p:txBody>
      </p:sp>
      <p:sp>
        <p:nvSpPr>
          <p:cNvPr id="118790" name="Rectangle 6"/>
          <p:cNvSpPr>
            <a:spLocks noChangeArrowheads="1"/>
          </p:cNvSpPr>
          <p:nvPr/>
        </p:nvSpPr>
        <p:spPr bwMode="auto">
          <a:xfrm>
            <a:off x="0" y="2819400"/>
            <a:ext cx="5257800" cy="838200"/>
          </a:xfrm>
          <a:prstGeom prst="rect">
            <a:avLst/>
          </a:prstGeom>
          <a:noFill/>
          <a:ln w="9525">
            <a:noFill/>
            <a:miter lim="800000"/>
            <a:headEnd/>
            <a:tailEnd/>
          </a:ln>
          <a:effectLst/>
        </p:spPr>
        <p:txBody>
          <a:bodyPr wrap="none" anchor="ctr"/>
          <a:lstStyle/>
          <a:p>
            <a:pPr marL="342900" indent="-342900">
              <a:buFontTx/>
              <a:buAutoNum type="alphaLcPeriod"/>
            </a:pPr>
            <a:r>
              <a:rPr lang="en-US" sz="2800" b="1" dirty="0">
                <a:solidFill>
                  <a:srgbClr val="3333CC"/>
                </a:solidFill>
                <a:latin typeface=".VnTime" pitchFamily="34" charset="0"/>
              </a:rPr>
              <a:t>Hµng ngµy </a:t>
            </a:r>
            <a:r>
              <a:rPr lang="en-US" sz="2800" b="1" dirty="0" smtClean="0">
                <a:solidFill>
                  <a:srgbClr val="3333CC"/>
                </a:solidFill>
                <a:latin typeface=".VnTime" pitchFamily="34" charset="0"/>
              </a:rPr>
              <a:t>em </a:t>
            </a:r>
            <a:r>
              <a:rPr lang="en-US" sz="2800" b="1" dirty="0">
                <a:solidFill>
                  <a:srgbClr val="3333CC"/>
                </a:solidFill>
                <a:latin typeface=".VnTime" pitchFamily="34" charset="0"/>
              </a:rPr>
              <a:t>sang ngåi trß </a:t>
            </a:r>
          </a:p>
          <a:p>
            <a:pPr marL="342900" indent="-342900"/>
            <a:r>
              <a:rPr lang="en-US" sz="2800" b="1" dirty="0">
                <a:solidFill>
                  <a:srgbClr val="3333CC"/>
                </a:solidFill>
                <a:latin typeface=".VnTime" pitchFamily="34" charset="0"/>
              </a:rPr>
              <a:t>chuyÖn víi bµ.</a:t>
            </a:r>
          </a:p>
        </p:txBody>
      </p:sp>
      <p:sp>
        <p:nvSpPr>
          <p:cNvPr id="118791" name="Rectangle 7"/>
          <p:cNvSpPr>
            <a:spLocks noChangeArrowheads="1"/>
          </p:cNvSpPr>
          <p:nvPr/>
        </p:nvSpPr>
        <p:spPr bwMode="auto">
          <a:xfrm>
            <a:off x="0" y="4038600"/>
            <a:ext cx="5562600" cy="1143000"/>
          </a:xfrm>
          <a:prstGeom prst="rect">
            <a:avLst/>
          </a:prstGeom>
          <a:noFill/>
          <a:ln w="9525">
            <a:noFill/>
            <a:miter lim="800000"/>
            <a:headEnd/>
            <a:tailEnd/>
          </a:ln>
          <a:effectLst/>
        </p:spPr>
        <p:txBody>
          <a:bodyPr wrap="none" anchor="ctr"/>
          <a:lstStyle/>
          <a:p>
            <a:r>
              <a:rPr lang="en-US" sz="2800" b="1" dirty="0">
                <a:solidFill>
                  <a:srgbClr val="3333CC"/>
                </a:solidFill>
                <a:latin typeface=".VnTime" pitchFamily="34" charset="0"/>
              </a:rPr>
              <a:t>b. </a:t>
            </a:r>
            <a:r>
              <a:rPr lang="en-US" sz="2800" b="1" dirty="0" smtClean="0">
                <a:solidFill>
                  <a:srgbClr val="3333CC"/>
                </a:solidFill>
                <a:latin typeface=".VnTime" pitchFamily="34" charset="0"/>
              </a:rPr>
              <a:t>Em </a:t>
            </a:r>
            <a:r>
              <a:rPr lang="en-US" sz="2800" b="1" dirty="0">
                <a:solidFill>
                  <a:srgbClr val="3333CC"/>
                </a:solidFill>
                <a:latin typeface=".VnTime" pitchFamily="34" charset="0"/>
              </a:rPr>
              <a:t>sang gióp bµ nh÷ng c«ng </a:t>
            </a:r>
          </a:p>
          <a:p>
            <a:r>
              <a:rPr lang="en-US" sz="2800" b="1" dirty="0">
                <a:solidFill>
                  <a:srgbClr val="3333CC"/>
                </a:solidFill>
                <a:latin typeface=".VnTime" pitchFamily="34" charset="0"/>
              </a:rPr>
              <a:t>viÖc nhá trong gia ®×nh. </a:t>
            </a:r>
          </a:p>
        </p:txBody>
      </p:sp>
      <p:sp>
        <p:nvSpPr>
          <p:cNvPr id="118792" name="Rectangle 8"/>
          <p:cNvSpPr>
            <a:spLocks noChangeArrowheads="1"/>
          </p:cNvSpPr>
          <p:nvPr/>
        </p:nvSpPr>
        <p:spPr bwMode="auto">
          <a:xfrm>
            <a:off x="0" y="5410200"/>
            <a:ext cx="3276600" cy="914400"/>
          </a:xfrm>
          <a:prstGeom prst="rect">
            <a:avLst/>
          </a:prstGeom>
          <a:noFill/>
          <a:ln w="9525">
            <a:noFill/>
            <a:miter lim="800000"/>
            <a:headEnd/>
            <a:tailEnd/>
          </a:ln>
          <a:effectLst/>
        </p:spPr>
        <p:txBody>
          <a:bodyPr wrap="none" anchor="ctr"/>
          <a:lstStyle/>
          <a:p>
            <a:r>
              <a:rPr lang="en-US" sz="2800" b="1" dirty="0">
                <a:solidFill>
                  <a:srgbClr val="3333CC"/>
                </a:solidFill>
                <a:latin typeface=".VnTime" pitchFamily="34" charset="0"/>
              </a:rPr>
              <a:t>c. C¶ hai ý trªn.</a:t>
            </a:r>
          </a:p>
        </p:txBody>
      </p:sp>
      <p:pic>
        <p:nvPicPr>
          <p:cNvPr id="118798" name="Picture 14" descr="Picture5do"/>
          <p:cNvPicPr>
            <a:picLocks noChangeAspect="1" noChangeArrowheads="1"/>
          </p:cNvPicPr>
          <p:nvPr/>
        </p:nvPicPr>
        <p:blipFill>
          <a:blip r:embed="rId2" cstate="print"/>
          <a:srcRect/>
          <a:stretch>
            <a:fillRect/>
          </a:stretch>
        </p:blipFill>
        <p:spPr bwMode="auto">
          <a:xfrm>
            <a:off x="7848600" y="3886200"/>
            <a:ext cx="647700" cy="990600"/>
          </a:xfrm>
          <a:prstGeom prst="rect">
            <a:avLst/>
          </a:prstGeom>
          <a:noFill/>
        </p:spPr>
      </p:pic>
      <p:pic>
        <p:nvPicPr>
          <p:cNvPr id="118799" name="Picture 15" descr="Picture6xanh"/>
          <p:cNvPicPr>
            <a:picLocks noChangeAspect="1" noChangeArrowheads="1"/>
          </p:cNvPicPr>
          <p:nvPr/>
        </p:nvPicPr>
        <p:blipFill>
          <a:blip r:embed="rId3" cstate="print"/>
          <a:srcRect/>
          <a:stretch>
            <a:fillRect/>
          </a:stretch>
        </p:blipFill>
        <p:spPr bwMode="auto">
          <a:xfrm>
            <a:off x="7848600" y="2514600"/>
            <a:ext cx="647700" cy="990600"/>
          </a:xfrm>
          <a:prstGeom prst="rect">
            <a:avLst/>
          </a:prstGeom>
          <a:noFill/>
        </p:spPr>
      </p:pic>
      <p:pic>
        <p:nvPicPr>
          <p:cNvPr id="118800" name="Picture 16" descr="Picture44"/>
          <p:cNvPicPr>
            <a:picLocks noChangeAspect="1" noChangeArrowheads="1"/>
          </p:cNvPicPr>
          <p:nvPr/>
        </p:nvPicPr>
        <p:blipFill>
          <a:blip r:embed="rId4" cstate="print"/>
          <a:srcRect/>
          <a:stretch>
            <a:fillRect/>
          </a:stretch>
        </p:blipFill>
        <p:spPr bwMode="auto">
          <a:xfrm>
            <a:off x="7848600" y="5562600"/>
            <a:ext cx="609600" cy="9144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18789"/>
                                        </p:tgtEl>
                                        <p:attrNameLst>
                                          <p:attrName>style.visibility</p:attrName>
                                        </p:attrNameLst>
                                      </p:cBhvr>
                                      <p:to>
                                        <p:strVal val="visible"/>
                                      </p:to>
                                    </p:set>
                                    <p:animEffect transition="in" filter="diamond(in)">
                                      <p:cBhvr>
                                        <p:cTn id="7" dur="500"/>
                                        <p:tgtEl>
                                          <p:spTgt spid="118789"/>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118788"/>
                                        </p:tgtEl>
                                        <p:attrNameLst>
                                          <p:attrName>style.visibility</p:attrName>
                                        </p:attrNameLst>
                                      </p:cBhvr>
                                      <p:to>
                                        <p:strVal val="visible"/>
                                      </p:to>
                                    </p:set>
                                    <p:animEffect transition="in" filter="diamond(in)">
                                      <p:cBhvr>
                                        <p:cTn id="10" dur="500"/>
                                        <p:tgtEl>
                                          <p:spTgt spid="118788"/>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118790"/>
                                        </p:tgtEl>
                                        <p:attrNameLst>
                                          <p:attrName>style.visibility</p:attrName>
                                        </p:attrNameLst>
                                      </p:cBhvr>
                                      <p:to>
                                        <p:strVal val="visible"/>
                                      </p:to>
                                    </p:set>
                                    <p:animEffect transition="in" filter="checkerboard(across)">
                                      <p:cBhvr>
                                        <p:cTn id="15" dur="500"/>
                                        <p:tgtEl>
                                          <p:spTgt spid="118790"/>
                                        </p:tgtEl>
                                      </p:cBhvr>
                                    </p:animEffect>
                                  </p:childTnLst>
                                </p:cTn>
                              </p:par>
                            </p:childTnLst>
                          </p:cTn>
                        </p:par>
                      </p:childTnLst>
                    </p:cTn>
                  </p:par>
                  <p:par>
                    <p:cTn id="16" fill="hold">
                      <p:stCondLst>
                        <p:cond delay="indefinite"/>
                      </p:stCondLst>
                      <p:childTnLst>
                        <p:par>
                          <p:cTn id="17" fill="hold">
                            <p:stCondLst>
                              <p:cond delay="0"/>
                            </p:stCondLst>
                            <p:childTnLst>
                              <p:par>
                                <p:cTn id="18" presetID="58" presetClass="entr" presetSubtype="0" accel="100000" fill="hold" grpId="0" nodeType="clickEffect">
                                  <p:stCondLst>
                                    <p:cond delay="0"/>
                                  </p:stCondLst>
                                  <p:childTnLst>
                                    <p:set>
                                      <p:cBhvr>
                                        <p:cTn id="19" dur="1" fill="hold">
                                          <p:stCondLst>
                                            <p:cond delay="0"/>
                                          </p:stCondLst>
                                        </p:cTn>
                                        <p:tgtEl>
                                          <p:spTgt spid="118791"/>
                                        </p:tgtEl>
                                        <p:attrNameLst>
                                          <p:attrName>style.visibility</p:attrName>
                                        </p:attrNameLst>
                                      </p:cBhvr>
                                      <p:to>
                                        <p:strVal val="visible"/>
                                      </p:to>
                                    </p:set>
                                    <p:anim calcmode="lin" valueType="num">
                                      <p:cBhvr>
                                        <p:cTn id="20" dur="500" fill="hold"/>
                                        <p:tgtEl>
                                          <p:spTgt spid="118791"/>
                                        </p:tgtEl>
                                        <p:attrNameLst>
                                          <p:attrName>ppt_w</p:attrName>
                                        </p:attrNameLst>
                                      </p:cBhvr>
                                      <p:tavLst>
                                        <p:tav tm="0">
                                          <p:val>
                                            <p:strVal val="#ppt_w*2.5"/>
                                          </p:val>
                                        </p:tav>
                                        <p:tav tm="100000">
                                          <p:val>
                                            <p:strVal val="#ppt_w"/>
                                          </p:val>
                                        </p:tav>
                                      </p:tavLst>
                                    </p:anim>
                                    <p:anim calcmode="lin" valueType="num">
                                      <p:cBhvr>
                                        <p:cTn id="21" dur="500" fill="hold"/>
                                        <p:tgtEl>
                                          <p:spTgt spid="118791"/>
                                        </p:tgtEl>
                                        <p:attrNameLst>
                                          <p:attrName>ppt_h</p:attrName>
                                        </p:attrNameLst>
                                      </p:cBhvr>
                                      <p:tavLst>
                                        <p:tav tm="0">
                                          <p:val>
                                            <p:strVal val="#ppt_h*0.01"/>
                                          </p:val>
                                        </p:tav>
                                        <p:tav tm="100000">
                                          <p:val>
                                            <p:strVal val="#ppt_h"/>
                                          </p:val>
                                        </p:tav>
                                      </p:tavLst>
                                    </p:anim>
                                    <p:anim calcmode="lin" valueType="num">
                                      <p:cBhvr>
                                        <p:cTn id="22" dur="500" fill="hold"/>
                                        <p:tgtEl>
                                          <p:spTgt spid="118791"/>
                                        </p:tgtEl>
                                        <p:attrNameLst>
                                          <p:attrName>ppt_x</p:attrName>
                                        </p:attrNameLst>
                                      </p:cBhvr>
                                      <p:tavLst>
                                        <p:tav tm="0">
                                          <p:val>
                                            <p:strVal val="#ppt_x"/>
                                          </p:val>
                                        </p:tav>
                                        <p:tav tm="100000">
                                          <p:val>
                                            <p:strVal val="#ppt_x"/>
                                          </p:val>
                                        </p:tav>
                                      </p:tavLst>
                                    </p:anim>
                                    <p:anim calcmode="lin" valueType="num">
                                      <p:cBhvr>
                                        <p:cTn id="23" dur="500" fill="hold"/>
                                        <p:tgtEl>
                                          <p:spTgt spid="118791"/>
                                        </p:tgtEl>
                                        <p:attrNameLst>
                                          <p:attrName>ppt_y</p:attrName>
                                        </p:attrNameLst>
                                      </p:cBhvr>
                                      <p:tavLst>
                                        <p:tav tm="0">
                                          <p:val>
                                            <p:strVal val="#ppt_h+1"/>
                                          </p:val>
                                        </p:tav>
                                        <p:tav tm="100000">
                                          <p:val>
                                            <p:strVal val="#ppt_y"/>
                                          </p:val>
                                        </p:tav>
                                      </p:tavLst>
                                    </p:anim>
                                    <p:animEffect transition="in" filter="fade">
                                      <p:cBhvr>
                                        <p:cTn id="24" dur="500"/>
                                        <p:tgtEl>
                                          <p:spTgt spid="118791"/>
                                        </p:tgtEl>
                                      </p:cBhvr>
                                    </p:animEffect>
                                  </p:childTnLst>
                                </p:cTn>
                              </p:par>
                            </p:childTnLst>
                          </p:cTn>
                        </p:par>
                      </p:childTnLst>
                    </p:cTn>
                  </p:par>
                  <p:par>
                    <p:cTn id="25" fill="hold">
                      <p:stCondLst>
                        <p:cond delay="indefinite"/>
                      </p:stCondLst>
                      <p:childTnLst>
                        <p:par>
                          <p:cTn id="26" fill="hold">
                            <p:stCondLst>
                              <p:cond delay="0"/>
                            </p:stCondLst>
                            <p:childTnLst>
                              <p:par>
                                <p:cTn id="27" presetID="34" presetClass="entr" presetSubtype="0" fill="hold" grpId="0" nodeType="clickEffect">
                                  <p:stCondLst>
                                    <p:cond delay="0"/>
                                  </p:stCondLst>
                                  <p:childTnLst>
                                    <p:set>
                                      <p:cBhvr>
                                        <p:cTn id="28" dur="1" fill="hold">
                                          <p:stCondLst>
                                            <p:cond delay="0"/>
                                          </p:stCondLst>
                                        </p:cTn>
                                        <p:tgtEl>
                                          <p:spTgt spid="118792"/>
                                        </p:tgtEl>
                                        <p:attrNameLst>
                                          <p:attrName>style.visibility</p:attrName>
                                        </p:attrNameLst>
                                      </p:cBhvr>
                                      <p:to>
                                        <p:strVal val="visible"/>
                                      </p:to>
                                    </p:set>
                                    <p:anim from="(-#ppt_w/2)" to="(#ppt_x)" calcmode="lin" valueType="num">
                                      <p:cBhvr>
                                        <p:cTn id="29" dur="600" fill="hold">
                                          <p:stCondLst>
                                            <p:cond delay="0"/>
                                          </p:stCondLst>
                                        </p:cTn>
                                        <p:tgtEl>
                                          <p:spTgt spid="118792"/>
                                        </p:tgtEl>
                                        <p:attrNameLst>
                                          <p:attrName>ppt_x</p:attrName>
                                        </p:attrNameLst>
                                      </p:cBhvr>
                                    </p:anim>
                                    <p:anim from="0" to="-1.0" calcmode="lin" valueType="num">
                                      <p:cBhvr>
                                        <p:cTn id="30" dur="200" decel="50000" autoRev="1" fill="hold">
                                          <p:stCondLst>
                                            <p:cond delay="600"/>
                                          </p:stCondLst>
                                        </p:cTn>
                                        <p:tgtEl>
                                          <p:spTgt spid="118792"/>
                                        </p:tgtEl>
                                        <p:attrNameLst>
                                          <p:attrName>xshear</p:attrName>
                                        </p:attrNameLst>
                                      </p:cBhvr>
                                    </p:anim>
                                    <p:animScale>
                                      <p:cBhvr>
                                        <p:cTn id="31" dur="200" decel="100000" autoRev="1" fill="hold">
                                          <p:stCondLst>
                                            <p:cond delay="600"/>
                                          </p:stCondLst>
                                        </p:cTn>
                                        <p:tgtEl>
                                          <p:spTgt spid="118792"/>
                                        </p:tgtEl>
                                      </p:cBhvr>
                                      <p:from x="100000" y="100000"/>
                                      <p:to x="80000" y="100000"/>
                                    </p:animScale>
                                    <p:anim by="(#ppt_h/3+#ppt_w*0.1)" calcmode="lin" valueType="num">
                                      <p:cBhvr additive="sum">
                                        <p:cTn id="32" dur="200" decel="100000" autoRev="1" fill="hold">
                                          <p:stCondLst>
                                            <p:cond delay="600"/>
                                          </p:stCondLst>
                                        </p:cTn>
                                        <p:tgtEl>
                                          <p:spTgt spid="118792"/>
                                        </p:tgtEl>
                                        <p:attrNameLst>
                                          <p:attrName>ppt_x</p:attrName>
                                        </p:attrNameLst>
                                      </p:cBhvr>
                                    </p:anim>
                                  </p:childTnLst>
                                </p:cTn>
                              </p:par>
                            </p:childTnLst>
                          </p:cTn>
                        </p:par>
                      </p:childTnLst>
                    </p:cTn>
                  </p:par>
                  <p:par>
                    <p:cTn id="33" fill="hold">
                      <p:stCondLst>
                        <p:cond delay="indefinite"/>
                      </p:stCondLst>
                      <p:childTnLst>
                        <p:par>
                          <p:cTn id="34" fill="hold">
                            <p:stCondLst>
                              <p:cond delay="0"/>
                            </p:stCondLst>
                            <p:childTnLst>
                              <p:par>
                                <p:cTn id="35" presetID="8" presetClass="entr" presetSubtype="16" fill="hold" nodeType="clickEffect">
                                  <p:stCondLst>
                                    <p:cond delay="0"/>
                                  </p:stCondLst>
                                  <p:childTnLst>
                                    <p:set>
                                      <p:cBhvr>
                                        <p:cTn id="36" dur="1" fill="hold">
                                          <p:stCondLst>
                                            <p:cond delay="0"/>
                                          </p:stCondLst>
                                        </p:cTn>
                                        <p:tgtEl>
                                          <p:spTgt spid="118799"/>
                                        </p:tgtEl>
                                        <p:attrNameLst>
                                          <p:attrName>style.visibility</p:attrName>
                                        </p:attrNameLst>
                                      </p:cBhvr>
                                      <p:to>
                                        <p:strVal val="visible"/>
                                      </p:to>
                                    </p:set>
                                    <p:animEffect transition="in" filter="diamond(in)">
                                      <p:cBhvr>
                                        <p:cTn id="37" dur="1000"/>
                                        <p:tgtEl>
                                          <p:spTgt spid="118799"/>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118798"/>
                                        </p:tgtEl>
                                        <p:attrNameLst>
                                          <p:attrName>style.visibility</p:attrName>
                                        </p:attrNameLst>
                                      </p:cBhvr>
                                      <p:to>
                                        <p:strVal val="visible"/>
                                      </p:to>
                                    </p:set>
                                    <p:animEffect transition="in" filter="blinds(horizontal)">
                                      <p:cBhvr>
                                        <p:cTn id="42" dur="500"/>
                                        <p:tgtEl>
                                          <p:spTgt spid="118798"/>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nodeType="clickEffect">
                                  <p:stCondLst>
                                    <p:cond delay="0"/>
                                  </p:stCondLst>
                                  <p:childTnLst>
                                    <p:set>
                                      <p:cBhvr>
                                        <p:cTn id="46" dur="1" fill="hold">
                                          <p:stCondLst>
                                            <p:cond delay="0"/>
                                          </p:stCondLst>
                                        </p:cTn>
                                        <p:tgtEl>
                                          <p:spTgt spid="118800"/>
                                        </p:tgtEl>
                                        <p:attrNameLst>
                                          <p:attrName>style.visibility</p:attrName>
                                        </p:attrNameLst>
                                      </p:cBhvr>
                                      <p:to>
                                        <p:strVal val="visible"/>
                                      </p:to>
                                    </p:set>
                                    <p:animEffect transition="in" filter="checkerboard(across)">
                                      <p:cBhvr>
                                        <p:cTn id="47" dur="500"/>
                                        <p:tgtEl>
                                          <p:spTgt spid="118800"/>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mph" presetSubtype="2" fill="hold" grpId="1" nodeType="clickEffect">
                                  <p:stCondLst>
                                    <p:cond delay="0"/>
                                  </p:stCondLst>
                                  <p:childTnLst>
                                    <p:animClr clrSpc="rgb" dir="cw">
                                      <p:cBhvr override="childStyle">
                                        <p:cTn id="51" dur="2000" fill="hold"/>
                                        <p:tgtEl>
                                          <p:spTgt spid="118792"/>
                                        </p:tgtEl>
                                        <p:attrNameLst>
                                          <p:attrName>style.color</p:attrName>
                                        </p:attrNameLst>
                                      </p:cBhvr>
                                      <p:to>
                                        <a:srgbClr val="FF505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88" grpId="0"/>
      <p:bldP spid="118789" grpId="0" animBg="1"/>
      <p:bldP spid="118790" grpId="0"/>
      <p:bldP spid="118791" grpId="0"/>
      <p:bldP spid="118792" grpId="0"/>
      <p:bldP spid="118792"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4"/>
          <p:cNvSpPr>
            <a:spLocks noGrp="1"/>
          </p:cNvSpPr>
          <p:nvPr>
            <p:ph type="ftr" sz="quarter" idx="11"/>
          </p:nvPr>
        </p:nvSpPr>
        <p:spPr/>
        <p:txBody>
          <a:bodyPr/>
          <a:lstStyle/>
          <a:p>
            <a:r>
              <a:rPr lang="en-US"/>
              <a:t>Nguyen Thi Lan Anh</a:t>
            </a:r>
          </a:p>
        </p:txBody>
      </p:sp>
      <p:sp>
        <p:nvSpPr>
          <p:cNvPr id="120834" name="Rectangle 2"/>
          <p:cNvSpPr>
            <a:spLocks noChangeArrowheads="1"/>
          </p:cNvSpPr>
          <p:nvPr/>
        </p:nvSpPr>
        <p:spPr bwMode="auto">
          <a:xfrm>
            <a:off x="0" y="0"/>
            <a:ext cx="9144000" cy="6858000"/>
          </a:xfrm>
          <a:prstGeom prst="rect">
            <a:avLst/>
          </a:prstGeom>
          <a:solidFill>
            <a:srgbClr val="CCFFFF"/>
          </a:solidFill>
          <a:ln w="9525">
            <a:solidFill>
              <a:schemeClr val="tx1"/>
            </a:solidFill>
            <a:miter lim="800000"/>
            <a:headEnd/>
            <a:tailEnd/>
          </a:ln>
          <a:effectLst/>
        </p:spPr>
        <p:txBody>
          <a:bodyPr wrap="none" anchor="ctr"/>
          <a:lstStyle/>
          <a:p>
            <a:pPr algn="ctr"/>
            <a:endParaRPr lang="vi-VN"/>
          </a:p>
        </p:txBody>
      </p:sp>
      <p:sp>
        <p:nvSpPr>
          <p:cNvPr id="120835" name="Rectangle 3"/>
          <p:cNvSpPr>
            <a:spLocks noChangeArrowheads="1"/>
          </p:cNvSpPr>
          <p:nvPr/>
        </p:nvSpPr>
        <p:spPr bwMode="auto">
          <a:xfrm>
            <a:off x="609600" y="-228600"/>
            <a:ext cx="7696200" cy="1524000"/>
          </a:xfrm>
          <a:prstGeom prst="rect">
            <a:avLst/>
          </a:prstGeom>
          <a:noFill/>
          <a:ln w="9525">
            <a:noFill/>
            <a:miter lim="800000"/>
            <a:headEnd/>
            <a:tailEnd/>
          </a:ln>
          <a:effectLst/>
        </p:spPr>
        <p:txBody>
          <a:bodyPr wrap="none" anchor="ctr"/>
          <a:lstStyle/>
          <a:p>
            <a:pPr algn="ctr"/>
            <a:r>
              <a:rPr lang="en-US" sz="3200" b="1">
                <a:solidFill>
                  <a:srgbClr val="CC3300"/>
                </a:solidFill>
                <a:latin typeface=".VnTime" pitchFamily="34" charset="0"/>
              </a:rPr>
              <a:t>Ho¹t ®éng 3: </a:t>
            </a:r>
            <a:r>
              <a:rPr lang="en-US" sz="3200" b="1" i="1">
                <a:solidFill>
                  <a:srgbClr val="0066CC"/>
                </a:solidFill>
                <a:latin typeface=".VnArabia" pitchFamily="34" charset="0"/>
              </a:rPr>
              <a:t>Xö lý t×nh huèng</a:t>
            </a:r>
          </a:p>
          <a:p>
            <a:pPr algn="ctr"/>
            <a:r>
              <a:rPr lang="en-US" sz="3200" b="1">
                <a:solidFill>
                  <a:schemeClr val="bg1"/>
                </a:solidFill>
                <a:latin typeface=".VnTime" pitchFamily="34" charset="0"/>
              </a:rPr>
              <a:t> </a:t>
            </a:r>
            <a:endParaRPr lang="en-US" sz="3200">
              <a:latin typeface=".VnTime" pitchFamily="34" charset="0"/>
            </a:endParaRPr>
          </a:p>
        </p:txBody>
      </p:sp>
      <p:sp>
        <p:nvSpPr>
          <p:cNvPr id="120836" name="Rectangle 4"/>
          <p:cNvSpPr>
            <a:spLocks noChangeArrowheads="1"/>
          </p:cNvSpPr>
          <p:nvPr/>
        </p:nvSpPr>
        <p:spPr bwMode="auto">
          <a:xfrm>
            <a:off x="0" y="1295400"/>
            <a:ext cx="9144000" cy="1752600"/>
          </a:xfrm>
          <a:prstGeom prst="rect">
            <a:avLst/>
          </a:prstGeom>
          <a:noFill/>
          <a:ln w="9525">
            <a:noFill/>
            <a:miter lim="800000"/>
            <a:headEnd/>
            <a:tailEnd/>
          </a:ln>
          <a:effectLst/>
        </p:spPr>
        <p:txBody>
          <a:bodyPr wrap="none" anchor="ctr"/>
          <a:lstStyle/>
          <a:p>
            <a:pPr eaLnBrk="1" hangingPunct="1">
              <a:spcBef>
                <a:spcPct val="50000"/>
              </a:spcBef>
            </a:pPr>
            <a:r>
              <a:rPr lang="en-US" sz="3200" b="1" i="1" dirty="0">
                <a:solidFill>
                  <a:srgbClr val="660066"/>
                </a:solidFill>
                <a:latin typeface=".VnTime" pitchFamily="34" charset="0"/>
              </a:rPr>
              <a:t>Nh©n ngµy 27 th¸ng 7 tr­êng </a:t>
            </a:r>
            <a:r>
              <a:rPr lang="en-US" sz="3200" b="1" i="1" dirty="0" smtClean="0">
                <a:solidFill>
                  <a:srgbClr val="660066"/>
                </a:solidFill>
                <a:latin typeface=".VnTime" pitchFamily="34" charset="0"/>
              </a:rPr>
              <a:t>em </a:t>
            </a:r>
            <a:r>
              <a:rPr lang="en-US" sz="3200" b="1" i="1" dirty="0">
                <a:solidFill>
                  <a:srgbClr val="660066"/>
                </a:solidFill>
                <a:latin typeface=".VnTime" pitchFamily="34" charset="0"/>
              </a:rPr>
              <a:t>tæ chøc ®i th¨m c¸c</a:t>
            </a:r>
          </a:p>
          <a:p>
            <a:pPr eaLnBrk="1" hangingPunct="1">
              <a:spcBef>
                <a:spcPct val="50000"/>
              </a:spcBef>
            </a:pPr>
            <a:r>
              <a:rPr lang="en-US" sz="3200" b="1" i="1" dirty="0">
                <a:solidFill>
                  <a:srgbClr val="660066"/>
                </a:solidFill>
                <a:latin typeface=".VnTime" pitchFamily="34" charset="0"/>
              </a:rPr>
              <a:t> gia ®×nh th­¬ng binh, liÖt sÜ.</a:t>
            </a:r>
            <a:endParaRPr lang="en-US" sz="2800" b="1" i="1" dirty="0">
              <a:solidFill>
                <a:srgbClr val="660066"/>
              </a:solidFill>
              <a:latin typeface=".VnTime" pitchFamily="34" charset="0"/>
            </a:endParaRPr>
          </a:p>
          <a:p>
            <a:endParaRPr lang="en-US" sz="2800" b="1" i="1" dirty="0">
              <a:solidFill>
                <a:srgbClr val="660066"/>
              </a:solidFill>
              <a:latin typeface=".VnTime" pitchFamily="34" charset="0"/>
            </a:endParaRPr>
          </a:p>
        </p:txBody>
      </p:sp>
      <p:sp>
        <p:nvSpPr>
          <p:cNvPr id="120837" name="Rectangle 5"/>
          <p:cNvSpPr>
            <a:spLocks noChangeArrowheads="1"/>
          </p:cNvSpPr>
          <p:nvPr/>
        </p:nvSpPr>
        <p:spPr bwMode="auto">
          <a:xfrm>
            <a:off x="3124200" y="762000"/>
            <a:ext cx="2362200" cy="533400"/>
          </a:xfrm>
          <a:prstGeom prst="rect">
            <a:avLst/>
          </a:prstGeom>
          <a:solidFill>
            <a:srgbClr val="7171F3"/>
          </a:solidFill>
          <a:ln w="9525">
            <a:solidFill>
              <a:schemeClr val="tx1"/>
            </a:solidFill>
            <a:miter lim="800000"/>
            <a:headEnd/>
            <a:tailEnd/>
          </a:ln>
          <a:effectLst/>
        </p:spPr>
        <p:txBody>
          <a:bodyPr wrap="none" anchor="ctr"/>
          <a:lstStyle/>
          <a:p>
            <a:pPr algn="ctr"/>
            <a:r>
              <a:rPr lang="en-US" sz="2400" b="1">
                <a:solidFill>
                  <a:srgbClr val="FFCC00"/>
                </a:solidFill>
                <a:latin typeface=".VnTime" pitchFamily="34" charset="0"/>
              </a:rPr>
              <a:t>T×nh huèng 3</a:t>
            </a:r>
          </a:p>
        </p:txBody>
      </p:sp>
      <p:sp>
        <p:nvSpPr>
          <p:cNvPr id="120838" name="Rectangle 6"/>
          <p:cNvSpPr>
            <a:spLocks noChangeArrowheads="1"/>
          </p:cNvSpPr>
          <p:nvPr/>
        </p:nvSpPr>
        <p:spPr bwMode="auto">
          <a:xfrm>
            <a:off x="0" y="2895600"/>
            <a:ext cx="5943600" cy="838200"/>
          </a:xfrm>
          <a:prstGeom prst="rect">
            <a:avLst/>
          </a:prstGeom>
          <a:noFill/>
          <a:ln w="9525">
            <a:noFill/>
            <a:miter lim="800000"/>
            <a:headEnd/>
            <a:tailEnd/>
          </a:ln>
          <a:effectLst/>
        </p:spPr>
        <p:txBody>
          <a:bodyPr wrap="none" anchor="ctr"/>
          <a:lstStyle/>
          <a:p>
            <a:r>
              <a:rPr lang="en-US" sz="2800" b="1" dirty="0">
                <a:solidFill>
                  <a:srgbClr val="3333CC"/>
                </a:solidFill>
                <a:latin typeface=".VnTime" pitchFamily="34" charset="0"/>
              </a:rPr>
              <a:t>a.  </a:t>
            </a:r>
            <a:r>
              <a:rPr lang="en-US" dirty="0" smtClean="0">
                <a:solidFill>
                  <a:srgbClr val="3333CC"/>
                </a:solidFill>
                <a:latin typeface=".VnTime" pitchFamily="34" charset="0"/>
              </a:rPr>
              <a:t>Em</a:t>
            </a:r>
            <a:r>
              <a:rPr lang="en-US" sz="2800" b="1" dirty="0" smtClean="0">
                <a:solidFill>
                  <a:srgbClr val="3333CC"/>
                </a:solidFill>
                <a:latin typeface=".VnTime" pitchFamily="34" charset="0"/>
              </a:rPr>
              <a:t> </a:t>
            </a:r>
            <a:r>
              <a:rPr lang="en-US" sz="2800" b="1" dirty="0">
                <a:solidFill>
                  <a:srgbClr val="3333CC"/>
                </a:solidFill>
                <a:latin typeface=".VnTime" pitchFamily="34" charset="0"/>
              </a:rPr>
              <a:t>cïng c¸c b¹n ®i th¨m gia ®×nh </a:t>
            </a:r>
          </a:p>
          <a:p>
            <a:r>
              <a:rPr lang="en-US" sz="2800" b="1" dirty="0">
                <a:solidFill>
                  <a:srgbClr val="3333CC"/>
                </a:solidFill>
                <a:latin typeface=".VnTime" pitchFamily="34" charset="0"/>
              </a:rPr>
              <a:t>     th­¬ng binh, liÖt sü.</a:t>
            </a:r>
          </a:p>
        </p:txBody>
      </p:sp>
      <p:sp>
        <p:nvSpPr>
          <p:cNvPr id="120839" name="Rectangle 7"/>
          <p:cNvSpPr>
            <a:spLocks noChangeArrowheads="1"/>
          </p:cNvSpPr>
          <p:nvPr/>
        </p:nvSpPr>
        <p:spPr bwMode="auto">
          <a:xfrm>
            <a:off x="0" y="3962400"/>
            <a:ext cx="5181600" cy="990600"/>
          </a:xfrm>
          <a:prstGeom prst="rect">
            <a:avLst/>
          </a:prstGeom>
          <a:noFill/>
          <a:ln w="9525">
            <a:noFill/>
            <a:miter lim="800000"/>
            <a:headEnd/>
            <a:tailEnd/>
          </a:ln>
          <a:effectLst/>
        </p:spPr>
        <p:txBody>
          <a:bodyPr wrap="none" anchor="ctr"/>
          <a:lstStyle/>
          <a:p>
            <a:r>
              <a:rPr lang="en-US" sz="2800" b="1">
                <a:solidFill>
                  <a:srgbClr val="3333CC"/>
                </a:solidFill>
                <a:latin typeface=".VnTime" pitchFamily="34" charset="0"/>
              </a:rPr>
              <a:t>b. Em xin nghØ v× kh«ng muèn ®i.</a:t>
            </a:r>
            <a:r>
              <a:rPr lang="en-US" sz="2800" b="1">
                <a:latin typeface=".VnTime" pitchFamily="34" charset="0"/>
              </a:rPr>
              <a:t> </a:t>
            </a:r>
          </a:p>
        </p:txBody>
      </p:sp>
      <p:pic>
        <p:nvPicPr>
          <p:cNvPr id="120841" name="Picture 15" descr="nature%20(66)"/>
          <p:cNvPicPr>
            <a:picLocks noChangeAspect="1" noChangeArrowheads="1" noCrop="1"/>
          </p:cNvPicPr>
          <p:nvPr/>
        </p:nvPicPr>
        <p:blipFill>
          <a:blip r:embed="rId2" cstate="print"/>
          <a:srcRect/>
          <a:stretch>
            <a:fillRect/>
          </a:stretch>
        </p:blipFill>
        <p:spPr bwMode="auto">
          <a:xfrm>
            <a:off x="7924800" y="3962400"/>
            <a:ext cx="685800" cy="990600"/>
          </a:xfrm>
          <a:prstGeom prst="rect">
            <a:avLst/>
          </a:prstGeom>
          <a:noFill/>
          <a:ln w="9525">
            <a:noFill/>
            <a:miter lim="800000"/>
            <a:headEnd/>
            <a:tailEnd/>
          </a:ln>
        </p:spPr>
      </p:pic>
      <p:pic>
        <p:nvPicPr>
          <p:cNvPr id="120842" name="Picture 12" descr="nature%20(67)"/>
          <p:cNvPicPr>
            <a:picLocks noChangeAspect="1" noChangeArrowheads="1" noCrop="1"/>
          </p:cNvPicPr>
          <p:nvPr/>
        </p:nvPicPr>
        <p:blipFill>
          <a:blip r:embed="rId3" cstate="print"/>
          <a:srcRect/>
          <a:stretch>
            <a:fillRect/>
          </a:stretch>
        </p:blipFill>
        <p:spPr bwMode="auto">
          <a:xfrm>
            <a:off x="7848600" y="2590800"/>
            <a:ext cx="685800" cy="90646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20837"/>
                                        </p:tgtEl>
                                        <p:attrNameLst>
                                          <p:attrName>style.visibility</p:attrName>
                                        </p:attrNameLst>
                                      </p:cBhvr>
                                      <p:to>
                                        <p:strVal val="visible"/>
                                      </p:to>
                                    </p:set>
                                    <p:anim calcmode="lin" valueType="num">
                                      <p:cBhvr>
                                        <p:cTn id="7" dur="500" fill="hold"/>
                                        <p:tgtEl>
                                          <p:spTgt spid="120837"/>
                                        </p:tgtEl>
                                        <p:attrNameLst>
                                          <p:attrName>ppt_w</p:attrName>
                                        </p:attrNameLst>
                                      </p:cBhvr>
                                      <p:tavLst>
                                        <p:tav tm="0">
                                          <p:val>
                                            <p:fltVal val="0"/>
                                          </p:val>
                                        </p:tav>
                                        <p:tav tm="100000">
                                          <p:val>
                                            <p:strVal val="#ppt_w"/>
                                          </p:val>
                                        </p:tav>
                                      </p:tavLst>
                                    </p:anim>
                                    <p:anim calcmode="lin" valueType="num">
                                      <p:cBhvr>
                                        <p:cTn id="8" dur="500" fill="hold"/>
                                        <p:tgtEl>
                                          <p:spTgt spid="120837"/>
                                        </p:tgtEl>
                                        <p:attrNameLst>
                                          <p:attrName>ppt_h</p:attrName>
                                        </p:attrNameLst>
                                      </p:cBhvr>
                                      <p:tavLst>
                                        <p:tav tm="0">
                                          <p:val>
                                            <p:fltVal val="0"/>
                                          </p:val>
                                        </p:tav>
                                        <p:tav tm="100000">
                                          <p:val>
                                            <p:strVal val="#ppt_h"/>
                                          </p:val>
                                        </p:tav>
                                      </p:tavLst>
                                    </p:anim>
                                    <p:animEffect transition="in" filter="fade">
                                      <p:cBhvr>
                                        <p:cTn id="9" dur="500"/>
                                        <p:tgtEl>
                                          <p:spTgt spid="120837"/>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120836"/>
                                        </p:tgtEl>
                                        <p:attrNameLst>
                                          <p:attrName>style.visibility</p:attrName>
                                        </p:attrNameLst>
                                      </p:cBhvr>
                                      <p:to>
                                        <p:strVal val="visible"/>
                                      </p:to>
                                    </p:set>
                                    <p:anim calcmode="lin" valueType="num">
                                      <p:cBhvr>
                                        <p:cTn id="12" dur="500" fill="hold"/>
                                        <p:tgtEl>
                                          <p:spTgt spid="120836"/>
                                        </p:tgtEl>
                                        <p:attrNameLst>
                                          <p:attrName>ppt_w</p:attrName>
                                        </p:attrNameLst>
                                      </p:cBhvr>
                                      <p:tavLst>
                                        <p:tav tm="0">
                                          <p:val>
                                            <p:fltVal val="0"/>
                                          </p:val>
                                        </p:tav>
                                        <p:tav tm="100000">
                                          <p:val>
                                            <p:strVal val="#ppt_w"/>
                                          </p:val>
                                        </p:tav>
                                      </p:tavLst>
                                    </p:anim>
                                    <p:anim calcmode="lin" valueType="num">
                                      <p:cBhvr>
                                        <p:cTn id="13" dur="500" fill="hold"/>
                                        <p:tgtEl>
                                          <p:spTgt spid="120836"/>
                                        </p:tgtEl>
                                        <p:attrNameLst>
                                          <p:attrName>ppt_h</p:attrName>
                                        </p:attrNameLst>
                                      </p:cBhvr>
                                      <p:tavLst>
                                        <p:tav tm="0">
                                          <p:val>
                                            <p:fltVal val="0"/>
                                          </p:val>
                                        </p:tav>
                                        <p:tav tm="100000">
                                          <p:val>
                                            <p:strVal val="#ppt_h"/>
                                          </p:val>
                                        </p:tav>
                                      </p:tavLst>
                                    </p:anim>
                                    <p:animEffect transition="in" filter="fade">
                                      <p:cBhvr>
                                        <p:cTn id="14" dur="500"/>
                                        <p:tgtEl>
                                          <p:spTgt spid="120836"/>
                                        </p:tgtEl>
                                      </p:cBhvr>
                                    </p:animEffect>
                                  </p:childTnLst>
                                </p:cTn>
                              </p:par>
                            </p:childTnLst>
                          </p:cTn>
                        </p:par>
                      </p:childTnLst>
                    </p:cTn>
                  </p:par>
                  <p:par>
                    <p:cTn id="15" fill="hold">
                      <p:stCondLst>
                        <p:cond delay="indefinite"/>
                      </p:stCondLst>
                      <p:childTnLst>
                        <p:par>
                          <p:cTn id="16" fill="hold">
                            <p:stCondLst>
                              <p:cond delay="0"/>
                            </p:stCondLst>
                            <p:childTnLst>
                              <p:par>
                                <p:cTn id="17" presetID="58" presetClass="entr" presetSubtype="0" accel="100000" fill="hold" grpId="0" nodeType="clickEffect">
                                  <p:stCondLst>
                                    <p:cond delay="0"/>
                                  </p:stCondLst>
                                  <p:iterate type="lt">
                                    <p:tmPct val="0"/>
                                  </p:iterate>
                                  <p:childTnLst>
                                    <p:set>
                                      <p:cBhvr>
                                        <p:cTn id="18" dur="1" fill="hold">
                                          <p:stCondLst>
                                            <p:cond delay="0"/>
                                          </p:stCondLst>
                                        </p:cTn>
                                        <p:tgtEl>
                                          <p:spTgt spid="120838"/>
                                        </p:tgtEl>
                                        <p:attrNameLst>
                                          <p:attrName>style.visibility</p:attrName>
                                        </p:attrNameLst>
                                      </p:cBhvr>
                                      <p:to>
                                        <p:strVal val="visible"/>
                                      </p:to>
                                    </p:set>
                                    <p:anim calcmode="lin" valueType="num">
                                      <p:cBhvr>
                                        <p:cTn id="19" dur="500" fill="hold"/>
                                        <p:tgtEl>
                                          <p:spTgt spid="120838"/>
                                        </p:tgtEl>
                                        <p:attrNameLst>
                                          <p:attrName>ppt_w</p:attrName>
                                        </p:attrNameLst>
                                      </p:cBhvr>
                                      <p:tavLst>
                                        <p:tav tm="0">
                                          <p:val>
                                            <p:strVal val="#ppt_w*2.5"/>
                                          </p:val>
                                        </p:tav>
                                        <p:tav tm="100000">
                                          <p:val>
                                            <p:strVal val="#ppt_w"/>
                                          </p:val>
                                        </p:tav>
                                      </p:tavLst>
                                    </p:anim>
                                    <p:anim calcmode="lin" valueType="num">
                                      <p:cBhvr>
                                        <p:cTn id="20" dur="500" fill="hold"/>
                                        <p:tgtEl>
                                          <p:spTgt spid="120838"/>
                                        </p:tgtEl>
                                        <p:attrNameLst>
                                          <p:attrName>ppt_h</p:attrName>
                                        </p:attrNameLst>
                                      </p:cBhvr>
                                      <p:tavLst>
                                        <p:tav tm="0">
                                          <p:val>
                                            <p:strVal val="#ppt_h*0.01"/>
                                          </p:val>
                                        </p:tav>
                                        <p:tav tm="100000">
                                          <p:val>
                                            <p:strVal val="#ppt_h"/>
                                          </p:val>
                                        </p:tav>
                                      </p:tavLst>
                                    </p:anim>
                                    <p:anim calcmode="lin" valueType="num">
                                      <p:cBhvr>
                                        <p:cTn id="21" dur="500" fill="hold"/>
                                        <p:tgtEl>
                                          <p:spTgt spid="120838"/>
                                        </p:tgtEl>
                                        <p:attrNameLst>
                                          <p:attrName>ppt_x</p:attrName>
                                        </p:attrNameLst>
                                      </p:cBhvr>
                                      <p:tavLst>
                                        <p:tav tm="0">
                                          <p:val>
                                            <p:strVal val="#ppt_x"/>
                                          </p:val>
                                        </p:tav>
                                        <p:tav tm="100000">
                                          <p:val>
                                            <p:strVal val="#ppt_x"/>
                                          </p:val>
                                        </p:tav>
                                      </p:tavLst>
                                    </p:anim>
                                    <p:anim calcmode="lin" valueType="num">
                                      <p:cBhvr>
                                        <p:cTn id="22" dur="500" fill="hold"/>
                                        <p:tgtEl>
                                          <p:spTgt spid="120838"/>
                                        </p:tgtEl>
                                        <p:attrNameLst>
                                          <p:attrName>ppt_y</p:attrName>
                                        </p:attrNameLst>
                                      </p:cBhvr>
                                      <p:tavLst>
                                        <p:tav tm="0">
                                          <p:val>
                                            <p:strVal val="#ppt_h+1"/>
                                          </p:val>
                                        </p:tav>
                                        <p:tav tm="100000">
                                          <p:val>
                                            <p:strVal val="#ppt_y"/>
                                          </p:val>
                                        </p:tav>
                                      </p:tavLst>
                                    </p:anim>
                                    <p:animEffect transition="in" filter="fade">
                                      <p:cBhvr>
                                        <p:cTn id="23" dur="500"/>
                                        <p:tgtEl>
                                          <p:spTgt spid="120838"/>
                                        </p:tgtEl>
                                      </p:cBhvr>
                                    </p:animEffect>
                                  </p:childTnLst>
                                </p:cTn>
                              </p:par>
                            </p:childTnLst>
                          </p:cTn>
                        </p:par>
                      </p:childTnLst>
                    </p:cTn>
                  </p:par>
                  <p:par>
                    <p:cTn id="24" fill="hold">
                      <p:stCondLst>
                        <p:cond delay="indefinite"/>
                      </p:stCondLst>
                      <p:childTnLst>
                        <p:par>
                          <p:cTn id="25" fill="hold">
                            <p:stCondLst>
                              <p:cond delay="0"/>
                            </p:stCondLst>
                            <p:childTnLst>
                              <p:par>
                                <p:cTn id="26" presetID="30" presetClass="entr" presetSubtype="0" fill="hold" grpId="0" nodeType="clickEffect">
                                  <p:stCondLst>
                                    <p:cond delay="0"/>
                                  </p:stCondLst>
                                  <p:childTnLst>
                                    <p:set>
                                      <p:cBhvr>
                                        <p:cTn id="27" dur="1" fill="hold">
                                          <p:stCondLst>
                                            <p:cond delay="0"/>
                                          </p:stCondLst>
                                        </p:cTn>
                                        <p:tgtEl>
                                          <p:spTgt spid="120839"/>
                                        </p:tgtEl>
                                        <p:attrNameLst>
                                          <p:attrName>style.visibility</p:attrName>
                                        </p:attrNameLst>
                                      </p:cBhvr>
                                      <p:to>
                                        <p:strVal val="visible"/>
                                      </p:to>
                                    </p:set>
                                    <p:animEffect transition="in" filter="fade">
                                      <p:cBhvr>
                                        <p:cTn id="28" dur="800" decel="100000"/>
                                        <p:tgtEl>
                                          <p:spTgt spid="120839"/>
                                        </p:tgtEl>
                                      </p:cBhvr>
                                    </p:animEffect>
                                    <p:anim calcmode="lin" valueType="num">
                                      <p:cBhvr>
                                        <p:cTn id="29" dur="800" decel="100000" fill="hold"/>
                                        <p:tgtEl>
                                          <p:spTgt spid="120839"/>
                                        </p:tgtEl>
                                        <p:attrNameLst>
                                          <p:attrName>style.rotation</p:attrName>
                                        </p:attrNameLst>
                                      </p:cBhvr>
                                      <p:tavLst>
                                        <p:tav tm="0">
                                          <p:val>
                                            <p:fltVal val="-90"/>
                                          </p:val>
                                        </p:tav>
                                        <p:tav tm="100000">
                                          <p:val>
                                            <p:fltVal val="0"/>
                                          </p:val>
                                        </p:tav>
                                      </p:tavLst>
                                    </p:anim>
                                    <p:anim calcmode="lin" valueType="num">
                                      <p:cBhvr>
                                        <p:cTn id="30" dur="800" decel="100000" fill="hold"/>
                                        <p:tgtEl>
                                          <p:spTgt spid="120839"/>
                                        </p:tgtEl>
                                        <p:attrNameLst>
                                          <p:attrName>ppt_x</p:attrName>
                                        </p:attrNameLst>
                                      </p:cBhvr>
                                      <p:tavLst>
                                        <p:tav tm="0">
                                          <p:val>
                                            <p:strVal val="#ppt_x+0.4"/>
                                          </p:val>
                                        </p:tav>
                                        <p:tav tm="100000">
                                          <p:val>
                                            <p:strVal val="#ppt_x-0.05"/>
                                          </p:val>
                                        </p:tav>
                                      </p:tavLst>
                                    </p:anim>
                                    <p:anim calcmode="lin" valueType="num">
                                      <p:cBhvr>
                                        <p:cTn id="31" dur="800" decel="100000" fill="hold"/>
                                        <p:tgtEl>
                                          <p:spTgt spid="120839"/>
                                        </p:tgtEl>
                                        <p:attrNameLst>
                                          <p:attrName>ppt_y</p:attrName>
                                        </p:attrNameLst>
                                      </p:cBhvr>
                                      <p:tavLst>
                                        <p:tav tm="0">
                                          <p:val>
                                            <p:strVal val="#ppt_y-0.4"/>
                                          </p:val>
                                        </p:tav>
                                        <p:tav tm="100000">
                                          <p:val>
                                            <p:strVal val="#ppt_y+0.1"/>
                                          </p:val>
                                        </p:tav>
                                      </p:tavLst>
                                    </p:anim>
                                    <p:anim calcmode="lin" valueType="num">
                                      <p:cBhvr>
                                        <p:cTn id="32" dur="200" accel="100000" fill="hold">
                                          <p:stCondLst>
                                            <p:cond delay="800"/>
                                          </p:stCondLst>
                                        </p:cTn>
                                        <p:tgtEl>
                                          <p:spTgt spid="120839"/>
                                        </p:tgtEl>
                                        <p:attrNameLst>
                                          <p:attrName>ppt_x</p:attrName>
                                        </p:attrNameLst>
                                      </p:cBhvr>
                                      <p:tavLst>
                                        <p:tav tm="0">
                                          <p:val>
                                            <p:strVal val="#ppt_x-0.05"/>
                                          </p:val>
                                        </p:tav>
                                        <p:tav tm="100000">
                                          <p:val>
                                            <p:strVal val="#ppt_x"/>
                                          </p:val>
                                        </p:tav>
                                      </p:tavLst>
                                    </p:anim>
                                    <p:anim calcmode="lin" valueType="num">
                                      <p:cBhvr>
                                        <p:cTn id="33" dur="200" accel="100000" fill="hold">
                                          <p:stCondLst>
                                            <p:cond delay="800"/>
                                          </p:stCondLst>
                                        </p:cTn>
                                        <p:tgtEl>
                                          <p:spTgt spid="120839"/>
                                        </p:tgtEl>
                                        <p:attrNameLst>
                                          <p:attrName>ppt_y</p:attrName>
                                        </p:attrNameLst>
                                      </p:cBhvr>
                                      <p:tavLst>
                                        <p:tav tm="0">
                                          <p:val>
                                            <p:strVal val="#ppt_y+0.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2" presetClass="entr" presetSubtype="4" fill="hold" nodeType="clickEffect">
                                  <p:stCondLst>
                                    <p:cond delay="0"/>
                                  </p:stCondLst>
                                  <p:childTnLst>
                                    <p:set>
                                      <p:cBhvr>
                                        <p:cTn id="37" dur="1" fill="hold">
                                          <p:stCondLst>
                                            <p:cond delay="0"/>
                                          </p:stCondLst>
                                        </p:cTn>
                                        <p:tgtEl>
                                          <p:spTgt spid="120842"/>
                                        </p:tgtEl>
                                        <p:attrNameLst>
                                          <p:attrName>style.visibility</p:attrName>
                                        </p:attrNameLst>
                                      </p:cBhvr>
                                      <p:to>
                                        <p:strVal val="visible"/>
                                      </p:to>
                                    </p:set>
                                    <p:animEffect transition="in" filter="slide(fromBottom)">
                                      <p:cBhvr>
                                        <p:cTn id="38" dur="500"/>
                                        <p:tgtEl>
                                          <p:spTgt spid="120842"/>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4" fill="hold" nodeType="clickEffect">
                                  <p:stCondLst>
                                    <p:cond delay="0"/>
                                  </p:stCondLst>
                                  <p:childTnLst>
                                    <p:set>
                                      <p:cBhvr>
                                        <p:cTn id="42" dur="1" fill="hold">
                                          <p:stCondLst>
                                            <p:cond delay="0"/>
                                          </p:stCondLst>
                                        </p:cTn>
                                        <p:tgtEl>
                                          <p:spTgt spid="120841"/>
                                        </p:tgtEl>
                                        <p:attrNameLst>
                                          <p:attrName>style.visibility</p:attrName>
                                        </p:attrNameLst>
                                      </p:cBhvr>
                                      <p:to>
                                        <p:strVal val="visible"/>
                                      </p:to>
                                    </p:set>
                                    <p:animEffect transition="in" filter="slide(fromBottom)">
                                      <p:cBhvr>
                                        <p:cTn id="43" dur="500"/>
                                        <p:tgtEl>
                                          <p:spTgt spid="120841"/>
                                        </p:tgtEl>
                                      </p:cBhvr>
                                    </p:animEffect>
                                  </p:childTnLst>
                                </p:cTn>
                              </p:par>
                            </p:childTnLst>
                          </p:cTn>
                        </p:par>
                      </p:childTnLst>
                    </p:cTn>
                  </p:par>
                  <p:par>
                    <p:cTn id="44" fill="hold">
                      <p:stCondLst>
                        <p:cond delay="indefinite"/>
                      </p:stCondLst>
                      <p:childTnLst>
                        <p:par>
                          <p:cTn id="45" fill="hold">
                            <p:stCondLst>
                              <p:cond delay="0"/>
                            </p:stCondLst>
                            <p:childTnLst>
                              <p:par>
                                <p:cTn id="46" presetID="28" presetClass="emph" presetSubtype="0" fill="hold" grpId="1" nodeType="clickEffect">
                                  <p:stCondLst>
                                    <p:cond delay="0"/>
                                  </p:stCondLst>
                                  <p:iterate type="lt">
                                    <p:tmPct val="10000"/>
                                  </p:iterate>
                                  <p:childTnLst>
                                    <p:animClr clrSpc="rgb" dir="cw">
                                      <p:cBhvr override="childStyle">
                                        <p:cTn id="47" dur="500" fill="hold"/>
                                        <p:tgtEl>
                                          <p:spTgt spid="120838"/>
                                        </p:tgtEl>
                                        <p:attrNameLst>
                                          <p:attrName>style.color</p:attrName>
                                        </p:attrNameLst>
                                      </p:cBhvr>
                                      <p:to>
                                        <a:srgbClr val="FF5050"/>
                                      </p:to>
                                    </p:animClr>
                                    <p:animClr clrSpc="rgb" dir="cw">
                                      <p:cBhvr>
                                        <p:cTn id="48" dur="500" fill="hold"/>
                                        <p:tgtEl>
                                          <p:spTgt spid="120838"/>
                                        </p:tgtEl>
                                        <p:attrNameLst>
                                          <p:attrName>fillcolor</p:attrName>
                                        </p:attrNameLst>
                                      </p:cBhvr>
                                      <p:to>
                                        <a:srgbClr val="FF5050"/>
                                      </p:to>
                                    </p:animClr>
                                    <p:set>
                                      <p:cBhvr>
                                        <p:cTn id="49" dur="500" fill="hold"/>
                                        <p:tgtEl>
                                          <p:spTgt spid="120838"/>
                                        </p:tgtEl>
                                        <p:attrNameLst>
                                          <p:attrName>fill.type</p:attrName>
                                        </p:attrNameLst>
                                      </p:cBhvr>
                                      <p:to>
                                        <p:strVal val="solid"/>
                                      </p:to>
                                    </p:set>
                                    <p:anim to="1.5" calcmode="lin" valueType="num">
                                      <p:cBhvr override="childStyle">
                                        <p:cTn id="50" dur="500" fill="hold"/>
                                        <p:tgtEl>
                                          <p:spTgt spid="120838"/>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36" grpId="0"/>
      <p:bldP spid="120837" grpId="0" animBg="1"/>
      <p:bldP spid="120838" grpId="0"/>
      <p:bldP spid="120838" grpId="1"/>
      <p:bldP spid="12083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p:cNvSpPr>
            <a:spLocks noGrp="1" noChangeArrowheads="1"/>
          </p:cNvSpPr>
          <p:nvPr>
            <p:ph type="body" idx="1"/>
          </p:nvPr>
        </p:nvSpPr>
        <p:spPr/>
        <p:txBody>
          <a:bodyPr/>
          <a:lstStyle/>
          <a:p>
            <a:pPr eaLnBrk="1" hangingPunct="1">
              <a:buFontTx/>
              <a:buNone/>
            </a:pPr>
            <a:r>
              <a:rPr lang="en-US" sz="4400" dirty="0" smtClean="0">
                <a:solidFill>
                  <a:srgbClr val="0000FF"/>
                </a:solidFill>
              </a:rPr>
              <a:t>       </a:t>
            </a:r>
            <a:endParaRPr lang="en-US" b="1" dirty="0" smtClean="0"/>
          </a:p>
        </p:txBody>
      </p:sp>
      <p:sp>
        <p:nvSpPr>
          <p:cNvPr id="45063" name="Text Box 7"/>
          <p:cNvSpPr txBox="1">
            <a:spLocks noChangeArrowheads="1"/>
          </p:cNvSpPr>
          <p:nvPr/>
        </p:nvSpPr>
        <p:spPr bwMode="auto">
          <a:xfrm>
            <a:off x="381000" y="1600200"/>
            <a:ext cx="5486400" cy="519113"/>
          </a:xfrm>
          <a:prstGeom prst="rect">
            <a:avLst/>
          </a:prstGeom>
          <a:noFill/>
          <a:ln w="9525">
            <a:noFill/>
            <a:miter lim="800000"/>
            <a:headEnd/>
            <a:tailEnd/>
          </a:ln>
        </p:spPr>
        <p:txBody>
          <a:bodyPr>
            <a:spAutoFit/>
          </a:bodyPr>
          <a:lstStyle/>
          <a:p>
            <a:pPr>
              <a:spcBef>
                <a:spcPct val="50000"/>
              </a:spcBef>
            </a:pPr>
            <a:r>
              <a:rPr lang="en-US">
                <a:solidFill>
                  <a:srgbClr val="0000FF"/>
                </a:solidFill>
              </a:rPr>
              <a:t>KIỂM TRA BÀI CŨ</a:t>
            </a:r>
            <a:r>
              <a:rPr lang="en-US">
                <a:solidFill>
                  <a:schemeClr val="accent2"/>
                </a:solidFill>
              </a:rPr>
              <a:t>:</a:t>
            </a:r>
          </a:p>
        </p:txBody>
      </p:sp>
      <p:sp>
        <p:nvSpPr>
          <p:cNvPr id="45064" name="Text Box 8"/>
          <p:cNvSpPr txBox="1">
            <a:spLocks noChangeArrowheads="1"/>
          </p:cNvSpPr>
          <p:nvPr/>
        </p:nvSpPr>
        <p:spPr bwMode="auto">
          <a:xfrm>
            <a:off x="914400" y="2590800"/>
            <a:ext cx="7620000" cy="1587500"/>
          </a:xfrm>
          <a:prstGeom prst="rect">
            <a:avLst/>
          </a:prstGeom>
          <a:noFill/>
          <a:ln w="9525">
            <a:noFill/>
            <a:miter lim="800000"/>
            <a:headEnd/>
            <a:tailEnd/>
          </a:ln>
        </p:spPr>
        <p:txBody>
          <a:bodyPr>
            <a:spAutoFit/>
          </a:bodyPr>
          <a:lstStyle/>
          <a:p>
            <a:pPr eaLnBrk="0" hangingPunct="0">
              <a:spcBef>
                <a:spcPct val="50000"/>
              </a:spcBef>
            </a:pPr>
            <a:r>
              <a:rPr lang="en-US" b="0" dirty="0"/>
              <a:t>1. Vì sao phải quan tâm, giúp đỡ hàng xóm láng giềng ?</a:t>
            </a:r>
          </a:p>
          <a:p>
            <a:pPr>
              <a:spcBef>
                <a:spcPct val="50000"/>
              </a:spcBef>
            </a:pPr>
            <a:endParaRPr lang="en-US" dirty="0"/>
          </a:p>
        </p:txBody>
      </p:sp>
      <p:sp>
        <p:nvSpPr>
          <p:cNvPr id="7" name="TextBox 6"/>
          <p:cNvSpPr txBox="1"/>
          <p:nvPr/>
        </p:nvSpPr>
        <p:spPr>
          <a:xfrm>
            <a:off x="1143000" y="3810000"/>
            <a:ext cx="6934200" cy="1384995"/>
          </a:xfrm>
          <a:prstGeom prst="rect">
            <a:avLst/>
          </a:prstGeom>
          <a:noFill/>
        </p:spPr>
        <p:txBody>
          <a:bodyPr wrap="square" rtlCol="0">
            <a:spAutoFit/>
          </a:bodyPr>
          <a:lstStyle/>
          <a:p>
            <a:r>
              <a:rPr lang="en-US" dirty="0" smtClean="0">
                <a:solidFill>
                  <a:srgbClr val="FF0000"/>
                </a:solidFill>
                <a:latin typeface="Times New Roman"/>
              </a:rPr>
              <a:t>Láng giềng tắt lửa tối </a:t>
            </a:r>
            <a:r>
              <a:rPr lang="vi-VN" dirty="0" smtClean="0">
                <a:solidFill>
                  <a:srgbClr val="FF0000"/>
                </a:solidFill>
                <a:latin typeface="Times New Roman"/>
              </a:rPr>
              <a:t>đ</a:t>
            </a:r>
            <a:r>
              <a:rPr lang="en-US" dirty="0" smtClean="0">
                <a:solidFill>
                  <a:srgbClr val="FF0000"/>
                </a:solidFill>
                <a:latin typeface="Times New Roman"/>
              </a:rPr>
              <a:t>èn có nhau</a:t>
            </a:r>
            <a:endParaRPr lang="vi-VN" dirty="0" smtClean="0">
              <a:solidFill>
                <a:srgbClr val="FF0000"/>
              </a:solidFill>
              <a:latin typeface="Times New Roman"/>
            </a:endParaRPr>
          </a:p>
          <a:p>
            <a:r>
              <a:rPr lang="en-US" dirty="0" smtClean="0">
                <a:solidFill>
                  <a:srgbClr val="FF0000"/>
                </a:solidFill>
                <a:latin typeface="Times New Roman"/>
              </a:rPr>
              <a:t>Giữ gìn tình nghĩa t</a:t>
            </a:r>
            <a:r>
              <a:rPr lang="vi-VN" dirty="0" smtClean="0">
                <a:solidFill>
                  <a:srgbClr val="FF0000"/>
                </a:solidFill>
                <a:latin typeface="Times New Roman"/>
              </a:rPr>
              <a:t>ươ</a:t>
            </a:r>
            <a:r>
              <a:rPr lang="en-US" dirty="0" smtClean="0">
                <a:solidFill>
                  <a:srgbClr val="FF0000"/>
                </a:solidFill>
                <a:latin typeface="Times New Roman"/>
              </a:rPr>
              <a:t>ng giao</a:t>
            </a:r>
            <a:endParaRPr lang="vi-VN" dirty="0" smtClean="0">
              <a:solidFill>
                <a:srgbClr val="FF0000"/>
              </a:solidFill>
              <a:latin typeface="Times New Roman"/>
            </a:endParaRPr>
          </a:p>
          <a:p>
            <a:r>
              <a:rPr lang="en-US" dirty="0" smtClean="0">
                <a:solidFill>
                  <a:srgbClr val="FF0000"/>
                </a:solidFill>
                <a:latin typeface="Times New Roman"/>
              </a:rPr>
              <a:t>Sẵn sàng giúp </a:t>
            </a:r>
            <a:r>
              <a:rPr lang="vi-VN" dirty="0" smtClean="0">
                <a:solidFill>
                  <a:srgbClr val="FF0000"/>
                </a:solidFill>
                <a:latin typeface="Times New Roman"/>
              </a:rPr>
              <a:t>đ</a:t>
            </a:r>
            <a:r>
              <a:rPr lang="en-US" dirty="0" smtClean="0">
                <a:solidFill>
                  <a:srgbClr val="FF0000"/>
                </a:solidFill>
                <a:latin typeface="Times New Roman"/>
              </a:rPr>
              <a:t>ỡ khác nào ng</a:t>
            </a:r>
            <a:r>
              <a:rPr lang="vi-VN" dirty="0" smtClean="0">
                <a:solidFill>
                  <a:srgbClr val="FF0000"/>
                </a:solidFill>
                <a:latin typeface="Times New Roman"/>
              </a:rPr>
              <a:t>ư</a:t>
            </a:r>
            <a:r>
              <a:rPr lang="en-US" dirty="0" smtClean="0">
                <a:solidFill>
                  <a:srgbClr val="FF0000"/>
                </a:solidFill>
                <a:latin typeface="Times New Roman"/>
              </a:rPr>
              <a:t>ời thân.</a:t>
            </a:r>
            <a:endParaRPr lang="vi-VN" dirty="0">
              <a:solidFill>
                <a:srgbClr val="FF0000"/>
              </a:solidFill>
              <a:latin typeface="Times New Roman"/>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5063"/>
                                        </p:tgtEl>
                                        <p:attrNameLst>
                                          <p:attrName>style.visibility</p:attrName>
                                        </p:attrNameLst>
                                      </p:cBhvr>
                                      <p:to>
                                        <p:strVal val="visible"/>
                                      </p:to>
                                    </p:set>
                                    <p:animEffect transition="in" filter="checkerboard(across)">
                                      <p:cBhvr>
                                        <p:cTn id="7" dur="500"/>
                                        <p:tgtEl>
                                          <p:spTgt spid="4506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5064"/>
                                        </p:tgtEl>
                                        <p:attrNameLst>
                                          <p:attrName>style.visibility</p:attrName>
                                        </p:attrNameLst>
                                      </p:cBhvr>
                                      <p:to>
                                        <p:strVal val="visible"/>
                                      </p:to>
                                    </p:set>
                                    <p:anim calcmode="lin" valueType="num">
                                      <p:cBhvr additive="base">
                                        <p:cTn id="12" dur="500" fill="hold"/>
                                        <p:tgtEl>
                                          <p:spTgt spid="45064"/>
                                        </p:tgtEl>
                                        <p:attrNameLst>
                                          <p:attrName>ppt_x</p:attrName>
                                        </p:attrNameLst>
                                      </p:cBhvr>
                                      <p:tavLst>
                                        <p:tav tm="0">
                                          <p:val>
                                            <p:strVal val="#ppt_x"/>
                                          </p:val>
                                        </p:tav>
                                        <p:tav tm="100000">
                                          <p:val>
                                            <p:strVal val="#ppt_x"/>
                                          </p:val>
                                        </p:tav>
                                      </p:tavLst>
                                    </p:anim>
                                    <p:anim calcmode="lin" valueType="num">
                                      <p:cBhvr additive="base">
                                        <p:cTn id="13" dur="500" fill="hold"/>
                                        <p:tgtEl>
                                          <p:spTgt spid="4506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3" grpId="0"/>
      <p:bldP spid="45064"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ooter Placeholder 4"/>
          <p:cNvSpPr>
            <a:spLocks noGrp="1"/>
          </p:cNvSpPr>
          <p:nvPr>
            <p:ph type="ftr" sz="quarter" idx="11"/>
          </p:nvPr>
        </p:nvSpPr>
        <p:spPr/>
        <p:txBody>
          <a:bodyPr/>
          <a:lstStyle/>
          <a:p>
            <a:r>
              <a:rPr lang="en-US"/>
              <a:t>Nguyen Thi Lan Anh</a:t>
            </a:r>
          </a:p>
        </p:txBody>
      </p:sp>
      <p:sp>
        <p:nvSpPr>
          <p:cNvPr id="121858" name="Rectangle 2"/>
          <p:cNvSpPr>
            <a:spLocks noChangeArrowheads="1"/>
          </p:cNvSpPr>
          <p:nvPr/>
        </p:nvSpPr>
        <p:spPr bwMode="auto">
          <a:xfrm>
            <a:off x="0" y="0"/>
            <a:ext cx="9144000" cy="6858000"/>
          </a:xfrm>
          <a:prstGeom prst="rect">
            <a:avLst/>
          </a:prstGeom>
          <a:solidFill>
            <a:srgbClr val="CCFFFF"/>
          </a:solidFill>
          <a:ln w="9525">
            <a:solidFill>
              <a:schemeClr val="tx1"/>
            </a:solidFill>
            <a:miter lim="800000"/>
            <a:headEnd/>
            <a:tailEnd/>
          </a:ln>
          <a:effectLst/>
        </p:spPr>
        <p:txBody>
          <a:bodyPr wrap="none" anchor="ctr"/>
          <a:lstStyle/>
          <a:p>
            <a:pPr algn="ctr"/>
            <a:endParaRPr lang="vi-VN"/>
          </a:p>
        </p:txBody>
      </p:sp>
      <p:sp>
        <p:nvSpPr>
          <p:cNvPr id="121859" name="Rectangle 3"/>
          <p:cNvSpPr>
            <a:spLocks noChangeArrowheads="1"/>
          </p:cNvSpPr>
          <p:nvPr/>
        </p:nvSpPr>
        <p:spPr bwMode="auto">
          <a:xfrm>
            <a:off x="609600" y="0"/>
            <a:ext cx="7696200" cy="1524000"/>
          </a:xfrm>
          <a:prstGeom prst="rect">
            <a:avLst/>
          </a:prstGeom>
          <a:noFill/>
          <a:ln w="9525">
            <a:noFill/>
            <a:miter lim="800000"/>
            <a:headEnd/>
            <a:tailEnd/>
          </a:ln>
          <a:effectLst/>
        </p:spPr>
        <p:txBody>
          <a:bodyPr wrap="none" anchor="ctr"/>
          <a:lstStyle/>
          <a:p>
            <a:pPr algn="ctr"/>
            <a:r>
              <a:rPr lang="en-US" sz="3200" b="1">
                <a:solidFill>
                  <a:srgbClr val="CC3300"/>
                </a:solidFill>
                <a:latin typeface=".VnTime" pitchFamily="34" charset="0"/>
              </a:rPr>
              <a:t>Ho¹t ®éng 3: </a:t>
            </a:r>
            <a:r>
              <a:rPr lang="en-US" sz="3200" b="1" i="1">
                <a:solidFill>
                  <a:srgbClr val="0066CC"/>
                </a:solidFill>
                <a:latin typeface=".VnArabia" pitchFamily="34" charset="0"/>
              </a:rPr>
              <a:t>Xö lý t×nh huèng</a:t>
            </a:r>
          </a:p>
          <a:p>
            <a:pPr algn="ctr"/>
            <a:r>
              <a:rPr lang="en-US" sz="3200" b="1">
                <a:solidFill>
                  <a:schemeClr val="bg1"/>
                </a:solidFill>
                <a:latin typeface=".VnTime" pitchFamily="34" charset="0"/>
              </a:rPr>
              <a:t> </a:t>
            </a:r>
            <a:endParaRPr lang="en-US" sz="3200">
              <a:latin typeface=".VnTime" pitchFamily="34" charset="0"/>
            </a:endParaRPr>
          </a:p>
        </p:txBody>
      </p:sp>
      <p:sp>
        <p:nvSpPr>
          <p:cNvPr id="121860" name="Rectangle 4"/>
          <p:cNvSpPr>
            <a:spLocks noChangeArrowheads="1"/>
          </p:cNvSpPr>
          <p:nvPr/>
        </p:nvSpPr>
        <p:spPr bwMode="auto">
          <a:xfrm>
            <a:off x="0" y="1524000"/>
            <a:ext cx="9144000" cy="1752600"/>
          </a:xfrm>
          <a:prstGeom prst="rect">
            <a:avLst/>
          </a:prstGeom>
          <a:noFill/>
          <a:ln w="9525">
            <a:noFill/>
            <a:miter lim="800000"/>
            <a:headEnd/>
            <a:tailEnd/>
          </a:ln>
          <a:effectLst/>
        </p:spPr>
        <p:txBody>
          <a:bodyPr wrap="none" anchor="ctr"/>
          <a:lstStyle/>
          <a:p>
            <a:pPr eaLnBrk="1" hangingPunct="1">
              <a:spcBef>
                <a:spcPct val="50000"/>
              </a:spcBef>
            </a:pPr>
            <a:r>
              <a:rPr lang="en-US" sz="2800" b="1" i="1">
                <a:solidFill>
                  <a:srgbClr val="660066"/>
                </a:solidFill>
                <a:latin typeface=".VnTime" pitchFamily="34" charset="0"/>
              </a:rPr>
              <a:t>Trong buæi lao ®éng dän vÖ sinh khu vùc nghÜa trang liÖt sü, </a:t>
            </a:r>
          </a:p>
          <a:p>
            <a:pPr eaLnBrk="1" hangingPunct="1">
              <a:spcBef>
                <a:spcPct val="50000"/>
              </a:spcBef>
            </a:pPr>
            <a:r>
              <a:rPr lang="en-US" sz="2800" b="1" i="1">
                <a:solidFill>
                  <a:srgbClr val="660066"/>
                </a:solidFill>
                <a:latin typeface=".VnTime" pitchFamily="34" charset="0"/>
              </a:rPr>
              <a:t>mét sè b¹n bá ra ngoµi ch¬i nh¶y d©y .</a:t>
            </a:r>
          </a:p>
          <a:p>
            <a:endParaRPr lang="en-US" sz="2800" b="1" i="1">
              <a:solidFill>
                <a:srgbClr val="660066"/>
              </a:solidFill>
              <a:latin typeface=".VnTime" pitchFamily="34" charset="0"/>
            </a:endParaRPr>
          </a:p>
        </p:txBody>
      </p:sp>
      <p:sp>
        <p:nvSpPr>
          <p:cNvPr id="121861" name="Rectangle 5"/>
          <p:cNvSpPr>
            <a:spLocks noChangeArrowheads="1"/>
          </p:cNvSpPr>
          <p:nvPr/>
        </p:nvSpPr>
        <p:spPr bwMode="auto">
          <a:xfrm>
            <a:off x="3200400" y="914400"/>
            <a:ext cx="2362200" cy="457200"/>
          </a:xfrm>
          <a:prstGeom prst="rect">
            <a:avLst/>
          </a:prstGeom>
          <a:solidFill>
            <a:srgbClr val="7171F3"/>
          </a:solidFill>
          <a:ln w="9525">
            <a:solidFill>
              <a:schemeClr val="tx1"/>
            </a:solidFill>
            <a:miter lim="800000"/>
            <a:headEnd/>
            <a:tailEnd/>
          </a:ln>
          <a:effectLst/>
        </p:spPr>
        <p:txBody>
          <a:bodyPr wrap="none" anchor="ctr"/>
          <a:lstStyle/>
          <a:p>
            <a:pPr algn="ctr"/>
            <a:r>
              <a:rPr lang="en-US" sz="2400" b="1">
                <a:solidFill>
                  <a:srgbClr val="FFCC00"/>
                </a:solidFill>
                <a:latin typeface=".VnTime" pitchFamily="34" charset="0"/>
              </a:rPr>
              <a:t>T×nh huèng 4</a:t>
            </a:r>
          </a:p>
        </p:txBody>
      </p:sp>
      <p:sp>
        <p:nvSpPr>
          <p:cNvPr id="121862" name="Rectangle 6"/>
          <p:cNvSpPr>
            <a:spLocks noChangeArrowheads="1"/>
          </p:cNvSpPr>
          <p:nvPr/>
        </p:nvSpPr>
        <p:spPr bwMode="auto">
          <a:xfrm>
            <a:off x="0" y="2819400"/>
            <a:ext cx="8534400" cy="914400"/>
          </a:xfrm>
          <a:prstGeom prst="rect">
            <a:avLst/>
          </a:prstGeom>
          <a:noFill/>
          <a:ln w="9525">
            <a:noFill/>
            <a:miter lim="800000"/>
            <a:headEnd/>
            <a:tailEnd/>
          </a:ln>
          <a:effectLst/>
        </p:spPr>
        <p:txBody>
          <a:bodyPr wrap="none" anchor="ctr"/>
          <a:lstStyle/>
          <a:p>
            <a:r>
              <a:rPr lang="en-US" sz="2800" b="1">
                <a:solidFill>
                  <a:srgbClr val="3333CC"/>
                </a:solidFill>
                <a:latin typeface=".VnTime" pitchFamily="34" charset="0"/>
              </a:rPr>
              <a:t>a  Em cïng ra ch¬i nh¶y d©y víi b¹n.</a:t>
            </a:r>
          </a:p>
        </p:txBody>
      </p:sp>
      <p:sp>
        <p:nvSpPr>
          <p:cNvPr id="121863" name="Rectangle 7"/>
          <p:cNvSpPr>
            <a:spLocks noChangeArrowheads="1"/>
          </p:cNvSpPr>
          <p:nvPr/>
        </p:nvSpPr>
        <p:spPr bwMode="auto">
          <a:xfrm>
            <a:off x="0" y="4038600"/>
            <a:ext cx="8534400" cy="914400"/>
          </a:xfrm>
          <a:prstGeom prst="rect">
            <a:avLst/>
          </a:prstGeom>
          <a:noFill/>
          <a:ln w="9525">
            <a:noFill/>
            <a:miter lim="800000"/>
            <a:headEnd/>
            <a:tailEnd/>
          </a:ln>
          <a:effectLst/>
        </p:spPr>
        <p:txBody>
          <a:bodyPr wrap="none" anchor="ctr"/>
          <a:lstStyle/>
          <a:p>
            <a:r>
              <a:rPr lang="en-US" sz="2800" b="1" dirty="0">
                <a:solidFill>
                  <a:srgbClr val="3333CC"/>
                </a:solidFill>
                <a:latin typeface=".VnTime" pitchFamily="34" charset="0"/>
              </a:rPr>
              <a:t>b. Khuyªn b¹n dän vÖ sinh xong th× cïng ch¬i.</a:t>
            </a:r>
          </a:p>
        </p:txBody>
      </p:sp>
      <p:sp>
        <p:nvSpPr>
          <p:cNvPr id="121864" name="Rectangle 8"/>
          <p:cNvSpPr>
            <a:spLocks noChangeArrowheads="1"/>
          </p:cNvSpPr>
          <p:nvPr/>
        </p:nvSpPr>
        <p:spPr bwMode="auto">
          <a:xfrm>
            <a:off x="0" y="5410200"/>
            <a:ext cx="6248400" cy="914400"/>
          </a:xfrm>
          <a:prstGeom prst="rect">
            <a:avLst/>
          </a:prstGeom>
          <a:noFill/>
          <a:ln w="9525">
            <a:noFill/>
            <a:miter lim="800000"/>
            <a:headEnd/>
            <a:tailEnd/>
          </a:ln>
          <a:effectLst/>
        </p:spPr>
        <p:txBody>
          <a:bodyPr wrap="none" anchor="ctr"/>
          <a:lstStyle/>
          <a:p>
            <a:r>
              <a:rPr lang="en-US" sz="2800" b="1" dirty="0">
                <a:solidFill>
                  <a:srgbClr val="3333CC"/>
                </a:solidFill>
                <a:latin typeface=".VnTime" pitchFamily="34" charset="0"/>
              </a:rPr>
              <a:t>c. </a:t>
            </a:r>
            <a:r>
              <a:rPr lang="en-US" sz="2800" b="1" dirty="0" smtClean="0">
                <a:solidFill>
                  <a:srgbClr val="3333CC"/>
                </a:solidFill>
                <a:latin typeface=".VnTime" pitchFamily="34" charset="0"/>
              </a:rPr>
              <a:t>Em </a:t>
            </a:r>
            <a:r>
              <a:rPr lang="en-US" sz="2800" b="1" dirty="0">
                <a:solidFill>
                  <a:srgbClr val="3333CC"/>
                </a:solidFill>
                <a:latin typeface=".VnTime" pitchFamily="34" charset="0"/>
              </a:rPr>
              <a:t>mÆc kÖ b¹n coi nh­ kh«ng biÕt.</a:t>
            </a:r>
          </a:p>
        </p:txBody>
      </p:sp>
      <p:pic>
        <p:nvPicPr>
          <p:cNvPr id="121868" name="Picture 12" descr="Picture5do"/>
          <p:cNvPicPr>
            <a:picLocks noChangeAspect="1" noChangeArrowheads="1"/>
          </p:cNvPicPr>
          <p:nvPr/>
        </p:nvPicPr>
        <p:blipFill>
          <a:blip r:embed="rId2" cstate="print"/>
          <a:srcRect/>
          <a:stretch>
            <a:fillRect/>
          </a:stretch>
        </p:blipFill>
        <p:spPr bwMode="auto">
          <a:xfrm>
            <a:off x="7848600" y="4038600"/>
            <a:ext cx="647700" cy="990600"/>
          </a:xfrm>
          <a:prstGeom prst="rect">
            <a:avLst/>
          </a:prstGeom>
          <a:noFill/>
        </p:spPr>
      </p:pic>
      <p:pic>
        <p:nvPicPr>
          <p:cNvPr id="121869" name="Picture 13" descr="Picture6xanh"/>
          <p:cNvPicPr>
            <a:picLocks noChangeAspect="1" noChangeArrowheads="1"/>
          </p:cNvPicPr>
          <p:nvPr/>
        </p:nvPicPr>
        <p:blipFill>
          <a:blip r:embed="rId3" cstate="print"/>
          <a:srcRect/>
          <a:stretch>
            <a:fillRect/>
          </a:stretch>
        </p:blipFill>
        <p:spPr bwMode="auto">
          <a:xfrm>
            <a:off x="7848600" y="2743200"/>
            <a:ext cx="647700" cy="990600"/>
          </a:xfrm>
          <a:prstGeom prst="rect">
            <a:avLst/>
          </a:prstGeom>
          <a:noFill/>
        </p:spPr>
      </p:pic>
      <p:pic>
        <p:nvPicPr>
          <p:cNvPr id="121870" name="Picture 14" descr="Picture44"/>
          <p:cNvPicPr>
            <a:picLocks noChangeAspect="1" noChangeArrowheads="1"/>
          </p:cNvPicPr>
          <p:nvPr/>
        </p:nvPicPr>
        <p:blipFill>
          <a:blip r:embed="rId4" cstate="print"/>
          <a:srcRect/>
          <a:stretch>
            <a:fillRect/>
          </a:stretch>
        </p:blipFill>
        <p:spPr bwMode="auto">
          <a:xfrm>
            <a:off x="7848600" y="5562600"/>
            <a:ext cx="609600" cy="9144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8" presetClass="entr" presetSubtype="0" accel="100000" fill="hold" grpId="0" nodeType="clickEffect">
                                  <p:stCondLst>
                                    <p:cond delay="0"/>
                                  </p:stCondLst>
                                  <p:childTnLst>
                                    <p:set>
                                      <p:cBhvr>
                                        <p:cTn id="6" dur="1" fill="hold">
                                          <p:stCondLst>
                                            <p:cond delay="0"/>
                                          </p:stCondLst>
                                        </p:cTn>
                                        <p:tgtEl>
                                          <p:spTgt spid="121861"/>
                                        </p:tgtEl>
                                        <p:attrNameLst>
                                          <p:attrName>style.visibility</p:attrName>
                                        </p:attrNameLst>
                                      </p:cBhvr>
                                      <p:to>
                                        <p:strVal val="visible"/>
                                      </p:to>
                                    </p:set>
                                    <p:anim calcmode="lin" valueType="num">
                                      <p:cBhvr>
                                        <p:cTn id="7" dur="500" fill="hold"/>
                                        <p:tgtEl>
                                          <p:spTgt spid="121861"/>
                                        </p:tgtEl>
                                        <p:attrNameLst>
                                          <p:attrName>ppt_w</p:attrName>
                                        </p:attrNameLst>
                                      </p:cBhvr>
                                      <p:tavLst>
                                        <p:tav tm="0">
                                          <p:val>
                                            <p:strVal val="#ppt_w*2.5"/>
                                          </p:val>
                                        </p:tav>
                                        <p:tav tm="100000">
                                          <p:val>
                                            <p:strVal val="#ppt_w"/>
                                          </p:val>
                                        </p:tav>
                                      </p:tavLst>
                                    </p:anim>
                                    <p:anim calcmode="lin" valueType="num">
                                      <p:cBhvr>
                                        <p:cTn id="8" dur="500" fill="hold"/>
                                        <p:tgtEl>
                                          <p:spTgt spid="121861"/>
                                        </p:tgtEl>
                                        <p:attrNameLst>
                                          <p:attrName>ppt_h</p:attrName>
                                        </p:attrNameLst>
                                      </p:cBhvr>
                                      <p:tavLst>
                                        <p:tav tm="0">
                                          <p:val>
                                            <p:strVal val="#ppt_h*0.01"/>
                                          </p:val>
                                        </p:tav>
                                        <p:tav tm="100000">
                                          <p:val>
                                            <p:strVal val="#ppt_h"/>
                                          </p:val>
                                        </p:tav>
                                      </p:tavLst>
                                    </p:anim>
                                    <p:anim calcmode="lin" valueType="num">
                                      <p:cBhvr>
                                        <p:cTn id="9" dur="500" fill="hold"/>
                                        <p:tgtEl>
                                          <p:spTgt spid="121861"/>
                                        </p:tgtEl>
                                        <p:attrNameLst>
                                          <p:attrName>ppt_x</p:attrName>
                                        </p:attrNameLst>
                                      </p:cBhvr>
                                      <p:tavLst>
                                        <p:tav tm="0">
                                          <p:val>
                                            <p:strVal val="#ppt_x"/>
                                          </p:val>
                                        </p:tav>
                                        <p:tav tm="100000">
                                          <p:val>
                                            <p:strVal val="#ppt_x"/>
                                          </p:val>
                                        </p:tav>
                                      </p:tavLst>
                                    </p:anim>
                                    <p:anim calcmode="lin" valueType="num">
                                      <p:cBhvr>
                                        <p:cTn id="10" dur="500" fill="hold"/>
                                        <p:tgtEl>
                                          <p:spTgt spid="121861"/>
                                        </p:tgtEl>
                                        <p:attrNameLst>
                                          <p:attrName>ppt_y</p:attrName>
                                        </p:attrNameLst>
                                      </p:cBhvr>
                                      <p:tavLst>
                                        <p:tav tm="0">
                                          <p:val>
                                            <p:strVal val="#ppt_h+1"/>
                                          </p:val>
                                        </p:tav>
                                        <p:tav tm="100000">
                                          <p:val>
                                            <p:strVal val="#ppt_y"/>
                                          </p:val>
                                        </p:tav>
                                      </p:tavLst>
                                    </p:anim>
                                    <p:animEffect transition="in" filter="fade">
                                      <p:cBhvr>
                                        <p:cTn id="11" dur="500"/>
                                        <p:tgtEl>
                                          <p:spTgt spid="121861"/>
                                        </p:tgtEl>
                                      </p:cBhvr>
                                    </p:animEffect>
                                  </p:childTnLst>
                                </p:cTn>
                              </p:par>
                            </p:childTnLst>
                          </p:cTn>
                        </p:par>
                      </p:childTnLst>
                    </p:cTn>
                  </p:par>
                  <p:par>
                    <p:cTn id="12" fill="hold">
                      <p:stCondLst>
                        <p:cond delay="indefinite"/>
                      </p:stCondLst>
                      <p:childTnLst>
                        <p:par>
                          <p:cTn id="13" fill="hold">
                            <p:stCondLst>
                              <p:cond delay="0"/>
                            </p:stCondLst>
                            <p:childTnLst>
                              <p:par>
                                <p:cTn id="14" presetID="8" presetClass="entr" presetSubtype="16" fill="hold" grpId="0" nodeType="clickEffect">
                                  <p:stCondLst>
                                    <p:cond delay="0"/>
                                  </p:stCondLst>
                                  <p:childTnLst>
                                    <p:set>
                                      <p:cBhvr>
                                        <p:cTn id="15" dur="1" fill="hold">
                                          <p:stCondLst>
                                            <p:cond delay="0"/>
                                          </p:stCondLst>
                                        </p:cTn>
                                        <p:tgtEl>
                                          <p:spTgt spid="121860"/>
                                        </p:tgtEl>
                                        <p:attrNameLst>
                                          <p:attrName>style.visibility</p:attrName>
                                        </p:attrNameLst>
                                      </p:cBhvr>
                                      <p:to>
                                        <p:strVal val="visible"/>
                                      </p:to>
                                    </p:set>
                                    <p:animEffect transition="in" filter="diamond(in)">
                                      <p:cBhvr>
                                        <p:cTn id="16" dur="2000"/>
                                        <p:tgtEl>
                                          <p:spTgt spid="121860"/>
                                        </p:tgtEl>
                                      </p:cBhvr>
                                    </p:animEffect>
                                  </p:childTnLst>
                                </p:cTn>
                              </p:par>
                            </p:childTnLst>
                          </p:cTn>
                        </p:par>
                      </p:childTnLst>
                    </p:cTn>
                  </p:par>
                  <p:par>
                    <p:cTn id="17" fill="hold">
                      <p:stCondLst>
                        <p:cond delay="indefinite"/>
                      </p:stCondLst>
                      <p:childTnLst>
                        <p:par>
                          <p:cTn id="18" fill="hold">
                            <p:stCondLst>
                              <p:cond delay="0"/>
                            </p:stCondLst>
                            <p:childTnLst>
                              <p:par>
                                <p:cTn id="19" presetID="58" presetClass="entr" presetSubtype="0" accel="100000" fill="hold" grpId="0" nodeType="clickEffect">
                                  <p:stCondLst>
                                    <p:cond delay="0"/>
                                  </p:stCondLst>
                                  <p:childTnLst>
                                    <p:set>
                                      <p:cBhvr>
                                        <p:cTn id="20" dur="1" fill="hold">
                                          <p:stCondLst>
                                            <p:cond delay="0"/>
                                          </p:stCondLst>
                                        </p:cTn>
                                        <p:tgtEl>
                                          <p:spTgt spid="121862"/>
                                        </p:tgtEl>
                                        <p:attrNameLst>
                                          <p:attrName>style.visibility</p:attrName>
                                        </p:attrNameLst>
                                      </p:cBhvr>
                                      <p:to>
                                        <p:strVal val="visible"/>
                                      </p:to>
                                    </p:set>
                                    <p:anim calcmode="lin" valueType="num">
                                      <p:cBhvr>
                                        <p:cTn id="21" dur="500" fill="hold"/>
                                        <p:tgtEl>
                                          <p:spTgt spid="121862"/>
                                        </p:tgtEl>
                                        <p:attrNameLst>
                                          <p:attrName>ppt_w</p:attrName>
                                        </p:attrNameLst>
                                      </p:cBhvr>
                                      <p:tavLst>
                                        <p:tav tm="0">
                                          <p:val>
                                            <p:strVal val="#ppt_w*2.5"/>
                                          </p:val>
                                        </p:tav>
                                        <p:tav tm="100000">
                                          <p:val>
                                            <p:strVal val="#ppt_w"/>
                                          </p:val>
                                        </p:tav>
                                      </p:tavLst>
                                    </p:anim>
                                    <p:anim calcmode="lin" valueType="num">
                                      <p:cBhvr>
                                        <p:cTn id="22" dur="500" fill="hold"/>
                                        <p:tgtEl>
                                          <p:spTgt spid="121862"/>
                                        </p:tgtEl>
                                        <p:attrNameLst>
                                          <p:attrName>ppt_h</p:attrName>
                                        </p:attrNameLst>
                                      </p:cBhvr>
                                      <p:tavLst>
                                        <p:tav tm="0">
                                          <p:val>
                                            <p:strVal val="#ppt_h*0.01"/>
                                          </p:val>
                                        </p:tav>
                                        <p:tav tm="100000">
                                          <p:val>
                                            <p:strVal val="#ppt_h"/>
                                          </p:val>
                                        </p:tav>
                                      </p:tavLst>
                                    </p:anim>
                                    <p:anim calcmode="lin" valueType="num">
                                      <p:cBhvr>
                                        <p:cTn id="23" dur="500" fill="hold"/>
                                        <p:tgtEl>
                                          <p:spTgt spid="121862"/>
                                        </p:tgtEl>
                                        <p:attrNameLst>
                                          <p:attrName>ppt_x</p:attrName>
                                        </p:attrNameLst>
                                      </p:cBhvr>
                                      <p:tavLst>
                                        <p:tav tm="0">
                                          <p:val>
                                            <p:strVal val="#ppt_x"/>
                                          </p:val>
                                        </p:tav>
                                        <p:tav tm="100000">
                                          <p:val>
                                            <p:strVal val="#ppt_x"/>
                                          </p:val>
                                        </p:tav>
                                      </p:tavLst>
                                    </p:anim>
                                    <p:anim calcmode="lin" valueType="num">
                                      <p:cBhvr>
                                        <p:cTn id="24" dur="500" fill="hold"/>
                                        <p:tgtEl>
                                          <p:spTgt spid="121862"/>
                                        </p:tgtEl>
                                        <p:attrNameLst>
                                          <p:attrName>ppt_y</p:attrName>
                                        </p:attrNameLst>
                                      </p:cBhvr>
                                      <p:tavLst>
                                        <p:tav tm="0">
                                          <p:val>
                                            <p:strVal val="#ppt_h+1"/>
                                          </p:val>
                                        </p:tav>
                                        <p:tav tm="100000">
                                          <p:val>
                                            <p:strVal val="#ppt_y"/>
                                          </p:val>
                                        </p:tav>
                                      </p:tavLst>
                                    </p:anim>
                                    <p:animEffect transition="in" filter="fade">
                                      <p:cBhvr>
                                        <p:cTn id="25" dur="500"/>
                                        <p:tgtEl>
                                          <p:spTgt spid="121862"/>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0" fill="hold" grpId="0" nodeType="clickEffect">
                                  <p:stCondLst>
                                    <p:cond delay="0"/>
                                  </p:stCondLst>
                                  <p:childTnLst>
                                    <p:set>
                                      <p:cBhvr>
                                        <p:cTn id="29" dur="1" fill="hold">
                                          <p:stCondLst>
                                            <p:cond delay="0"/>
                                          </p:stCondLst>
                                        </p:cTn>
                                        <p:tgtEl>
                                          <p:spTgt spid="121863"/>
                                        </p:tgtEl>
                                        <p:attrNameLst>
                                          <p:attrName>style.visibility</p:attrName>
                                        </p:attrNameLst>
                                      </p:cBhvr>
                                      <p:to>
                                        <p:strVal val="visible"/>
                                      </p:to>
                                    </p:set>
                                    <p:anim calcmode="lin" valueType="num">
                                      <p:cBhvr>
                                        <p:cTn id="30" dur="500" fill="hold"/>
                                        <p:tgtEl>
                                          <p:spTgt spid="121863"/>
                                        </p:tgtEl>
                                        <p:attrNameLst>
                                          <p:attrName>ppt_w</p:attrName>
                                        </p:attrNameLst>
                                      </p:cBhvr>
                                      <p:tavLst>
                                        <p:tav tm="0">
                                          <p:val>
                                            <p:fltVal val="0"/>
                                          </p:val>
                                        </p:tav>
                                        <p:tav tm="100000">
                                          <p:val>
                                            <p:strVal val="#ppt_w"/>
                                          </p:val>
                                        </p:tav>
                                      </p:tavLst>
                                    </p:anim>
                                    <p:anim calcmode="lin" valueType="num">
                                      <p:cBhvr>
                                        <p:cTn id="31" dur="500" fill="hold"/>
                                        <p:tgtEl>
                                          <p:spTgt spid="121863"/>
                                        </p:tgtEl>
                                        <p:attrNameLst>
                                          <p:attrName>ppt_h</p:attrName>
                                        </p:attrNameLst>
                                      </p:cBhvr>
                                      <p:tavLst>
                                        <p:tav tm="0">
                                          <p:val>
                                            <p:fltVal val="0"/>
                                          </p:val>
                                        </p:tav>
                                        <p:tav tm="100000">
                                          <p:val>
                                            <p:strVal val="#ppt_h"/>
                                          </p:val>
                                        </p:tav>
                                      </p:tavLst>
                                    </p:anim>
                                    <p:animEffect transition="in" filter="fade">
                                      <p:cBhvr>
                                        <p:cTn id="32" dur="500"/>
                                        <p:tgtEl>
                                          <p:spTgt spid="121863"/>
                                        </p:tgtEl>
                                      </p:cBhvr>
                                    </p:animEffect>
                                  </p:childTnLst>
                                </p:cTn>
                              </p:par>
                            </p:childTnLst>
                          </p:cTn>
                        </p:par>
                      </p:childTnLst>
                    </p:cTn>
                  </p:par>
                  <p:par>
                    <p:cTn id="33" fill="hold">
                      <p:stCondLst>
                        <p:cond delay="indefinite"/>
                      </p:stCondLst>
                      <p:childTnLst>
                        <p:par>
                          <p:cTn id="34" fill="hold">
                            <p:stCondLst>
                              <p:cond delay="0"/>
                            </p:stCondLst>
                            <p:childTnLst>
                              <p:par>
                                <p:cTn id="35" presetID="8" presetClass="entr" presetSubtype="16" fill="hold" grpId="0" nodeType="clickEffect">
                                  <p:stCondLst>
                                    <p:cond delay="0"/>
                                  </p:stCondLst>
                                  <p:childTnLst>
                                    <p:set>
                                      <p:cBhvr>
                                        <p:cTn id="36" dur="1" fill="hold">
                                          <p:stCondLst>
                                            <p:cond delay="0"/>
                                          </p:stCondLst>
                                        </p:cTn>
                                        <p:tgtEl>
                                          <p:spTgt spid="121864"/>
                                        </p:tgtEl>
                                        <p:attrNameLst>
                                          <p:attrName>style.visibility</p:attrName>
                                        </p:attrNameLst>
                                      </p:cBhvr>
                                      <p:to>
                                        <p:strVal val="visible"/>
                                      </p:to>
                                    </p:set>
                                    <p:animEffect transition="in" filter="diamond(in)">
                                      <p:cBhvr>
                                        <p:cTn id="37" dur="2000"/>
                                        <p:tgtEl>
                                          <p:spTgt spid="121864"/>
                                        </p:tgtEl>
                                      </p:cBhvr>
                                    </p:animEffect>
                                  </p:childTnLst>
                                </p:cTn>
                              </p:par>
                            </p:childTnLst>
                          </p:cTn>
                        </p:par>
                      </p:childTnLst>
                    </p:cTn>
                  </p:par>
                  <p:par>
                    <p:cTn id="38" fill="hold">
                      <p:stCondLst>
                        <p:cond delay="indefinite"/>
                      </p:stCondLst>
                      <p:childTnLst>
                        <p:par>
                          <p:cTn id="39" fill="hold">
                            <p:stCondLst>
                              <p:cond delay="0"/>
                            </p:stCondLst>
                            <p:childTnLst>
                              <p:par>
                                <p:cTn id="40" presetID="8" presetClass="entr" presetSubtype="16" fill="hold" nodeType="clickEffect">
                                  <p:stCondLst>
                                    <p:cond delay="0"/>
                                  </p:stCondLst>
                                  <p:childTnLst>
                                    <p:set>
                                      <p:cBhvr>
                                        <p:cTn id="41" dur="1" fill="hold">
                                          <p:stCondLst>
                                            <p:cond delay="0"/>
                                          </p:stCondLst>
                                        </p:cTn>
                                        <p:tgtEl>
                                          <p:spTgt spid="121869"/>
                                        </p:tgtEl>
                                        <p:attrNameLst>
                                          <p:attrName>style.visibility</p:attrName>
                                        </p:attrNameLst>
                                      </p:cBhvr>
                                      <p:to>
                                        <p:strVal val="visible"/>
                                      </p:to>
                                    </p:set>
                                    <p:animEffect transition="in" filter="diamond(in)">
                                      <p:cBhvr>
                                        <p:cTn id="42" dur="1000"/>
                                        <p:tgtEl>
                                          <p:spTgt spid="121869"/>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121868"/>
                                        </p:tgtEl>
                                        <p:attrNameLst>
                                          <p:attrName>style.visibility</p:attrName>
                                        </p:attrNameLst>
                                      </p:cBhvr>
                                      <p:to>
                                        <p:strVal val="visible"/>
                                      </p:to>
                                    </p:set>
                                    <p:animEffect transition="in" filter="blinds(horizontal)">
                                      <p:cBhvr>
                                        <p:cTn id="47" dur="500"/>
                                        <p:tgtEl>
                                          <p:spTgt spid="121868"/>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nodeType="clickEffect">
                                  <p:stCondLst>
                                    <p:cond delay="0"/>
                                  </p:stCondLst>
                                  <p:childTnLst>
                                    <p:set>
                                      <p:cBhvr>
                                        <p:cTn id="51" dur="1" fill="hold">
                                          <p:stCondLst>
                                            <p:cond delay="0"/>
                                          </p:stCondLst>
                                        </p:cTn>
                                        <p:tgtEl>
                                          <p:spTgt spid="121870"/>
                                        </p:tgtEl>
                                        <p:attrNameLst>
                                          <p:attrName>style.visibility</p:attrName>
                                        </p:attrNameLst>
                                      </p:cBhvr>
                                      <p:to>
                                        <p:strVal val="visible"/>
                                      </p:to>
                                    </p:set>
                                    <p:animEffect transition="in" filter="checkerboard(across)">
                                      <p:cBhvr>
                                        <p:cTn id="52" dur="500"/>
                                        <p:tgtEl>
                                          <p:spTgt spid="121870"/>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mph" presetSubtype="2" fill="hold" grpId="1" nodeType="clickEffect">
                                  <p:stCondLst>
                                    <p:cond delay="0"/>
                                  </p:stCondLst>
                                  <p:childTnLst>
                                    <p:animClr clrSpc="rgb" dir="cw">
                                      <p:cBhvr override="childStyle">
                                        <p:cTn id="56" dur="2000" fill="hold"/>
                                        <p:tgtEl>
                                          <p:spTgt spid="121863"/>
                                        </p:tgtEl>
                                        <p:attrNameLst>
                                          <p:attrName>style.color</p:attrName>
                                        </p:attrNameLst>
                                      </p:cBhvr>
                                      <p:to>
                                        <a:srgbClr val="FF505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60" grpId="0"/>
      <p:bldP spid="121861" grpId="0" animBg="1"/>
      <p:bldP spid="121862" grpId="0"/>
      <p:bldP spid="121863" grpId="0"/>
      <p:bldP spid="121863" grpId="1"/>
      <p:bldP spid="12186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381000" y="3276600"/>
            <a:ext cx="8458200" cy="3173413"/>
          </a:xfrm>
          <a:prstGeom prst="rect">
            <a:avLst/>
          </a:prstGeom>
          <a:noFill/>
          <a:ln w="9525">
            <a:noFill/>
            <a:miter lim="800000"/>
            <a:headEnd/>
            <a:tailEnd/>
          </a:ln>
        </p:spPr>
        <p:txBody>
          <a:bodyPr>
            <a:spAutoFit/>
          </a:bodyPr>
          <a:lstStyle/>
          <a:p>
            <a:pPr algn="ctr">
              <a:spcBef>
                <a:spcPct val="50000"/>
              </a:spcBef>
            </a:pPr>
            <a:r>
              <a:rPr lang="en-US" sz="4000" u="sng">
                <a:solidFill>
                  <a:srgbClr val="0000FF"/>
                </a:solidFill>
                <a:latin typeface="VNI-Times" pitchFamily="2" charset="0"/>
              </a:rPr>
              <a:t>KEÁT LUAÄN</a:t>
            </a:r>
            <a:r>
              <a:rPr lang="en-US" sz="4000" u="sng">
                <a:solidFill>
                  <a:srgbClr val="0000FF"/>
                </a:solidFill>
                <a:latin typeface=".VnTime" pitchFamily="34" charset="0"/>
              </a:rPr>
              <a:t>:</a:t>
            </a:r>
          </a:p>
          <a:p>
            <a:pPr algn="ctr">
              <a:spcBef>
                <a:spcPct val="50000"/>
              </a:spcBef>
            </a:pPr>
            <a:r>
              <a:rPr lang="en-US" sz="3600" b="0">
                <a:latin typeface="VNI-Times" pitchFamily="2" charset="0"/>
              </a:rPr>
              <a:t>Thöông binh,lieät só laø nhöõng ngöôøi ñaõ hi sinh xöông maùu vì Toå quoác</a:t>
            </a:r>
            <a:r>
              <a:rPr lang="en-US" sz="3600" b="0">
                <a:latin typeface=".VnTime" pitchFamily="34" charset="0"/>
              </a:rPr>
              <a:t>.</a:t>
            </a:r>
            <a:r>
              <a:rPr lang="en-US" sz="3600" b="0">
                <a:latin typeface="VNI-Times" pitchFamily="2" charset="0"/>
              </a:rPr>
              <a:t>Chuùng ta caàn ghi nhôù vaø ñeàn ñaùp coâng lao to lôùn ñoù baèng nhöõng vieäc laøm thieát thöïc cuûa mình</a:t>
            </a:r>
            <a:r>
              <a:rPr lang="en-US" sz="3600" b="0">
                <a:latin typeface=".VnTime" pitchFamily="34" charset="0"/>
              </a:rPr>
              <a:t>.</a:t>
            </a:r>
            <a:endParaRPr lang="en-US" sz="3600" b="0" i="1">
              <a:latin typeface=".VnTime" pitchFamily="34" charset="0"/>
            </a:endParaRPr>
          </a:p>
        </p:txBody>
      </p:sp>
      <p:sp>
        <p:nvSpPr>
          <p:cNvPr id="16387" name="Rectangle 3"/>
          <p:cNvSpPr>
            <a:spLocks noChangeArrowheads="1"/>
          </p:cNvSpPr>
          <p:nvPr/>
        </p:nvSpPr>
        <p:spPr bwMode="auto">
          <a:xfrm>
            <a:off x="0" y="0"/>
            <a:ext cx="9144000" cy="2746375"/>
          </a:xfrm>
          <a:prstGeom prst="rect">
            <a:avLst/>
          </a:prstGeom>
          <a:noFill/>
          <a:ln w="9525">
            <a:noFill/>
            <a:miter lim="800000"/>
            <a:headEnd/>
            <a:tailEnd/>
          </a:ln>
        </p:spPr>
        <p:txBody>
          <a:bodyPr anchor="ctr"/>
          <a:lstStyle/>
          <a:p>
            <a:pPr algn="ctr">
              <a:lnSpc>
                <a:spcPct val="85000"/>
              </a:lnSpc>
            </a:pPr>
            <a:r>
              <a:rPr lang="en-US" sz="3600" b="0" dirty="0">
                <a:solidFill>
                  <a:schemeClr val="tx2"/>
                </a:solidFill>
                <a:latin typeface="VNI-Times" pitchFamily="2" charset="0"/>
              </a:rPr>
              <a:t/>
            </a:r>
            <a:br>
              <a:rPr lang="en-US" sz="3600" b="0" dirty="0">
                <a:solidFill>
                  <a:schemeClr val="tx2"/>
                </a:solidFill>
                <a:latin typeface="VNI-Times" pitchFamily="2" charset="0"/>
              </a:rPr>
            </a:br>
            <a:r>
              <a:rPr lang="en-US" sz="3600" b="0" dirty="0">
                <a:solidFill>
                  <a:srgbClr val="9933FF"/>
                </a:solidFill>
                <a:latin typeface="VNI-Times" pitchFamily="2" charset="0"/>
              </a:rPr>
              <a:t>Ñaïo ñöùc</a:t>
            </a:r>
            <a:r>
              <a:rPr lang="en-US" sz="3600" b="0" dirty="0">
                <a:solidFill>
                  <a:schemeClr val="tx2"/>
                </a:solidFill>
                <a:latin typeface="Arial" charset="0"/>
              </a:rPr>
              <a:t/>
            </a:r>
            <a:br>
              <a:rPr lang="en-US" sz="3600" b="0" dirty="0">
                <a:solidFill>
                  <a:schemeClr val="tx2"/>
                </a:solidFill>
                <a:latin typeface="Arial" charset="0"/>
              </a:rPr>
            </a:br>
            <a:r>
              <a:rPr lang="en-US" sz="4400" b="0" dirty="0">
                <a:solidFill>
                  <a:schemeClr val="tx2"/>
                </a:solidFill>
                <a:latin typeface="Arial" charset="0"/>
              </a:rPr>
              <a:t> </a:t>
            </a:r>
            <a:r>
              <a:rPr lang="en-US" sz="4400" i="1" dirty="0">
                <a:solidFill>
                  <a:srgbClr val="FF3300"/>
                </a:solidFill>
                <a:latin typeface="VNI-Times" pitchFamily="2" charset="0"/>
              </a:rPr>
              <a:t>BIEÁT ÔN THÖÔNG BINH,LIEÄT SÓ</a:t>
            </a:r>
            <a:r>
              <a:rPr lang="en-US" sz="4400" b="0" dirty="0">
                <a:solidFill>
                  <a:srgbClr val="FF3300"/>
                </a:solidFill>
                <a:latin typeface="VNI-Times" pitchFamily="2" charset="0"/>
              </a:rPr>
              <a:t/>
            </a:r>
            <a:br>
              <a:rPr lang="en-US" sz="4400" b="0" dirty="0">
                <a:solidFill>
                  <a:srgbClr val="FF3300"/>
                </a:solidFill>
                <a:latin typeface="VNI-Times" pitchFamily="2" charset="0"/>
              </a:rPr>
            </a:br>
            <a:r>
              <a:rPr lang="en-US" sz="4400" b="0" dirty="0">
                <a:solidFill>
                  <a:schemeClr val="accent2"/>
                </a:solidFill>
                <a:latin typeface="Arial" charset="0"/>
              </a:rPr>
              <a:t>(</a:t>
            </a:r>
            <a:r>
              <a:rPr lang="en-US" sz="4400" b="0" dirty="0">
                <a:solidFill>
                  <a:schemeClr val="accent2"/>
                </a:solidFill>
              </a:rPr>
              <a:t>Tiết </a:t>
            </a:r>
            <a:r>
              <a:rPr lang="en-US" sz="3600" b="0" dirty="0">
                <a:solidFill>
                  <a:schemeClr val="accent2"/>
                </a:solidFill>
              </a:rPr>
              <a:t>1</a:t>
            </a:r>
            <a:r>
              <a:rPr lang="en-US" sz="4400" b="0" dirty="0">
                <a:solidFill>
                  <a:schemeClr val="accent2"/>
                </a:solidFill>
                <a:latin typeface="Arial" charset="0"/>
              </a:rPr>
              <a:t>)</a:t>
            </a:r>
            <a:r>
              <a:rPr lang="en-US" sz="4400" b="0" dirty="0">
                <a:solidFill>
                  <a:schemeClr val="tx2"/>
                </a:solidFill>
                <a:latin typeface="Arial" charset="0"/>
              </a:rPr>
              <a:t> </a:t>
            </a:r>
          </a:p>
        </p:txBody>
      </p:sp>
      <p:sp>
        <p:nvSpPr>
          <p:cNvPr id="16388" name="Text Box 4"/>
          <p:cNvSpPr txBox="1">
            <a:spLocks noChangeArrowheads="1"/>
          </p:cNvSpPr>
          <p:nvPr/>
        </p:nvSpPr>
        <p:spPr bwMode="auto">
          <a:xfrm>
            <a:off x="381000" y="2667000"/>
            <a:ext cx="6810375" cy="1190625"/>
          </a:xfrm>
          <a:prstGeom prst="rect">
            <a:avLst/>
          </a:prstGeom>
          <a:noFill/>
          <a:ln w="9525">
            <a:noFill/>
            <a:miter lim="800000"/>
            <a:headEnd/>
            <a:tailEnd/>
          </a:ln>
        </p:spPr>
        <p:txBody>
          <a:bodyPr wrap="none">
            <a:spAutoFit/>
          </a:bodyPr>
          <a:lstStyle/>
          <a:p>
            <a:r>
              <a:rPr lang="en-US" sz="3600" u="sng">
                <a:solidFill>
                  <a:srgbClr val="FF3300"/>
                </a:solidFill>
              </a:rPr>
              <a:t>HOẠT ĐỘNG</a:t>
            </a:r>
            <a:r>
              <a:rPr lang="en-US" sz="3600" b="0" u="sng">
                <a:solidFill>
                  <a:srgbClr val="FF3300"/>
                </a:solidFill>
              </a:rPr>
              <a:t> </a:t>
            </a:r>
            <a:r>
              <a:rPr lang="en-US" sz="3600" b="0">
                <a:solidFill>
                  <a:srgbClr val="FF3300"/>
                </a:solidFill>
              </a:rPr>
              <a:t>3: </a:t>
            </a:r>
            <a:r>
              <a:rPr lang="en-US" sz="3600" b="0">
                <a:solidFill>
                  <a:srgbClr val="FF3300"/>
                </a:solidFill>
                <a:latin typeface="VNI-Times" pitchFamily="2" charset="0"/>
              </a:rPr>
              <a:t>Xöû lí tình huoáng </a:t>
            </a:r>
            <a:br>
              <a:rPr lang="en-US" sz="3600" b="0">
                <a:solidFill>
                  <a:srgbClr val="FF3300"/>
                </a:solidFill>
                <a:latin typeface="VNI-Times" pitchFamily="2" charset="0"/>
              </a:rPr>
            </a:br>
            <a:endParaRPr lang="en-US" sz="3600" b="0">
              <a:solidFill>
                <a:srgbClr val="FF3300"/>
              </a:solidFill>
              <a:latin typeface="VNI-Times" pitchFamily="2" charset="0"/>
            </a:endParaRPr>
          </a:p>
        </p:txBody>
      </p:sp>
    </p:spTree>
  </p:cSld>
  <p:clrMapOvr>
    <a:masterClrMapping/>
  </p:clrMapOvr>
  <p:transition>
    <p:zoom/>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body" idx="1"/>
          </p:nvPr>
        </p:nvSpPr>
        <p:spPr>
          <a:xfrm>
            <a:off x="228600" y="1828800"/>
            <a:ext cx="8229600" cy="3048000"/>
          </a:xfrm>
        </p:spPr>
        <p:txBody>
          <a:bodyPr/>
          <a:lstStyle/>
          <a:p>
            <a:pPr algn="ctr" eaLnBrk="1" hangingPunct="1">
              <a:buFontTx/>
              <a:buNone/>
            </a:pPr>
            <a:r>
              <a:rPr lang="en-US" sz="4000" b="1" dirty="0" smtClean="0">
                <a:solidFill>
                  <a:srgbClr val="FF0000"/>
                </a:solidFill>
              </a:rPr>
              <a:t>  *</a:t>
            </a:r>
            <a:r>
              <a:rPr lang="en-US" sz="4000" b="1" dirty="0" smtClean="0">
                <a:solidFill>
                  <a:srgbClr val="0000FF"/>
                </a:solidFill>
              </a:rPr>
              <a:t> </a:t>
            </a:r>
            <a:r>
              <a:rPr lang="en-US" sz="4000" b="1" dirty="0" smtClean="0">
                <a:solidFill>
                  <a:srgbClr val="0000FF"/>
                </a:solidFill>
                <a:latin typeface="VNI-Times" pitchFamily="2" charset="0"/>
              </a:rPr>
              <a:t>Môøi caùc em xem moät soá hình aûnh theå hieän söï ñeàn ôn ñaùp nghóa cuûa caùc baïn thieáu nhi</a:t>
            </a:r>
            <a:r>
              <a:rPr lang="en-US" sz="4000" b="1" dirty="0" smtClean="0">
                <a:solidFill>
                  <a:srgbClr val="0000FF"/>
                </a:solidFill>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1442">
                                            <p:txEl>
                                              <p:pRg st="0" end="0"/>
                                            </p:txEl>
                                          </p:spTgt>
                                        </p:tgtEl>
                                        <p:attrNameLst>
                                          <p:attrName>style.visibility</p:attrName>
                                        </p:attrNameLst>
                                      </p:cBhvr>
                                      <p:to>
                                        <p:strVal val="visible"/>
                                      </p:to>
                                    </p:set>
                                    <p:anim calcmode="lin" valueType="num">
                                      <p:cBhvr additive="base">
                                        <p:cTn id="7" dur="1000" fill="hold"/>
                                        <p:tgtEl>
                                          <p:spTgt spid="61442">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6144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2"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endParaRPr lang="vi-VN" smtClean="0"/>
          </a:p>
        </p:txBody>
      </p:sp>
      <p:sp>
        <p:nvSpPr>
          <p:cNvPr id="18435" name="Rectangle 3"/>
          <p:cNvSpPr>
            <a:spLocks noGrp="1" noChangeArrowheads="1"/>
          </p:cNvSpPr>
          <p:nvPr>
            <p:ph type="body" idx="1"/>
          </p:nvPr>
        </p:nvSpPr>
        <p:spPr/>
        <p:txBody>
          <a:bodyPr/>
          <a:lstStyle/>
          <a:p>
            <a:pPr eaLnBrk="1" hangingPunct="1"/>
            <a:endParaRPr lang="vi-VN" smtClean="0"/>
          </a:p>
        </p:txBody>
      </p:sp>
      <p:pic>
        <p:nvPicPr>
          <p:cNvPr id="67588" name="Picture 4" descr="Picture 019"/>
          <p:cNvPicPr>
            <a:picLocks noChangeAspect="1" noChangeArrowheads="1"/>
          </p:cNvPicPr>
          <p:nvPr/>
        </p:nvPicPr>
        <p:blipFill>
          <a:blip r:embed="rId2" cstate="print"/>
          <a:srcRect/>
          <a:stretch>
            <a:fillRect/>
          </a:stretch>
        </p:blipFill>
        <p:spPr bwMode="auto">
          <a:xfrm>
            <a:off x="-3717925" y="-2789238"/>
            <a:ext cx="16581438" cy="12436476"/>
          </a:xfrm>
          <a:prstGeom prst="rect">
            <a:avLst/>
          </a:prstGeom>
          <a:noFill/>
          <a:ln w="9525">
            <a:noFill/>
            <a:miter lim="800000"/>
            <a:headEnd/>
            <a:tailEnd/>
          </a:ln>
        </p:spPr>
      </p:pic>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iterate type="lt">
                                    <p:tmPct val="0"/>
                                  </p:iterate>
                                  <p:childTnLst>
                                    <p:set>
                                      <p:cBhvr>
                                        <p:cTn id="6" dur="1" fill="hold">
                                          <p:stCondLst>
                                            <p:cond delay="0"/>
                                          </p:stCondLst>
                                        </p:cTn>
                                        <p:tgtEl>
                                          <p:spTgt spid="67588"/>
                                        </p:tgtEl>
                                        <p:attrNameLst>
                                          <p:attrName>style.visibility</p:attrName>
                                        </p:attrNameLst>
                                      </p:cBhvr>
                                      <p:to>
                                        <p:strVal val="visible"/>
                                      </p:to>
                                    </p:set>
                                    <p:animEffect transition="in" filter="diamond(in)">
                                      <p:cBhvr>
                                        <p:cTn id="7" dur="2000"/>
                                        <p:tgtEl>
                                          <p:spTgt spid="675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endParaRPr lang="vi-VN" smtClean="0"/>
          </a:p>
        </p:txBody>
      </p:sp>
      <p:sp>
        <p:nvSpPr>
          <p:cNvPr id="19459" name="Rectangle 3"/>
          <p:cNvSpPr>
            <a:spLocks noGrp="1" noChangeArrowheads="1"/>
          </p:cNvSpPr>
          <p:nvPr>
            <p:ph type="body" idx="1"/>
          </p:nvPr>
        </p:nvSpPr>
        <p:spPr/>
        <p:txBody>
          <a:bodyPr/>
          <a:lstStyle/>
          <a:p>
            <a:pPr eaLnBrk="1" hangingPunct="1"/>
            <a:endParaRPr lang="vi-VN" smtClean="0"/>
          </a:p>
        </p:txBody>
      </p:sp>
      <p:pic>
        <p:nvPicPr>
          <p:cNvPr id="68612" name="Picture 4" descr="Picture 025"/>
          <p:cNvPicPr>
            <a:picLocks noChangeAspect="1" noChangeArrowheads="1"/>
          </p:cNvPicPr>
          <p:nvPr/>
        </p:nvPicPr>
        <p:blipFill>
          <a:blip r:embed="rId2" cstate="print"/>
          <a:srcRect/>
          <a:stretch>
            <a:fillRect/>
          </a:stretch>
        </p:blipFill>
        <p:spPr bwMode="auto">
          <a:xfrm>
            <a:off x="381000" y="0"/>
            <a:ext cx="7620000" cy="6858000"/>
          </a:xfrm>
          <a:prstGeom prst="rect">
            <a:avLst/>
          </a:prstGeom>
          <a:noFill/>
          <a:ln w="9525">
            <a:noFill/>
            <a:miter lim="800000"/>
            <a:headEnd/>
            <a:tailEnd/>
          </a:ln>
        </p:spPr>
      </p:pic>
    </p:spTree>
  </p:cSld>
  <p:clrMapOvr>
    <a:masterClrMapping/>
  </p:clrMapOvr>
  <p:transition>
    <p:whee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68612"/>
                                        </p:tgtEl>
                                        <p:attrNameLst>
                                          <p:attrName>style.visibility</p:attrName>
                                        </p:attrNameLst>
                                      </p:cBhvr>
                                      <p:to>
                                        <p:strVal val="visible"/>
                                      </p:to>
                                    </p:set>
                                    <p:anim calcmode="lin" valueType="num">
                                      <p:cBhvr>
                                        <p:cTn id="7" dur="1000" fill="hold"/>
                                        <p:tgtEl>
                                          <p:spTgt spid="68612"/>
                                        </p:tgtEl>
                                        <p:attrNameLst>
                                          <p:attrName>ppt_w</p:attrName>
                                        </p:attrNameLst>
                                      </p:cBhvr>
                                      <p:tavLst>
                                        <p:tav tm="0">
                                          <p:val>
                                            <p:fltVal val="0"/>
                                          </p:val>
                                        </p:tav>
                                        <p:tav tm="100000">
                                          <p:val>
                                            <p:strVal val="#ppt_w"/>
                                          </p:val>
                                        </p:tav>
                                      </p:tavLst>
                                    </p:anim>
                                    <p:anim calcmode="lin" valueType="num">
                                      <p:cBhvr>
                                        <p:cTn id="8" dur="1000" fill="hold"/>
                                        <p:tgtEl>
                                          <p:spTgt spid="68612"/>
                                        </p:tgtEl>
                                        <p:attrNameLst>
                                          <p:attrName>ppt_h</p:attrName>
                                        </p:attrNameLst>
                                      </p:cBhvr>
                                      <p:tavLst>
                                        <p:tav tm="0">
                                          <p:val>
                                            <p:fltVal val="0"/>
                                          </p:val>
                                        </p:tav>
                                        <p:tav tm="100000">
                                          <p:val>
                                            <p:strVal val="#ppt_h"/>
                                          </p:val>
                                        </p:tav>
                                      </p:tavLst>
                                    </p:anim>
                                    <p:anim calcmode="lin" valueType="num">
                                      <p:cBhvr>
                                        <p:cTn id="9" dur="1000" fill="hold"/>
                                        <p:tgtEl>
                                          <p:spTgt spid="68612"/>
                                        </p:tgtEl>
                                        <p:attrNameLst>
                                          <p:attrName>style.rotation</p:attrName>
                                        </p:attrNameLst>
                                      </p:cBhvr>
                                      <p:tavLst>
                                        <p:tav tm="0">
                                          <p:val>
                                            <p:fltVal val="90"/>
                                          </p:val>
                                        </p:tav>
                                        <p:tav tm="100000">
                                          <p:val>
                                            <p:fltVal val="0"/>
                                          </p:val>
                                        </p:tav>
                                      </p:tavLst>
                                    </p:anim>
                                    <p:animEffect transition="in" filter="fade">
                                      <p:cBhvr>
                                        <p:cTn id="10" dur="1000"/>
                                        <p:tgtEl>
                                          <p:spTgt spid="686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endParaRPr lang="vi-VN" smtClean="0"/>
          </a:p>
        </p:txBody>
      </p:sp>
      <p:sp>
        <p:nvSpPr>
          <p:cNvPr id="20483" name="Rectangle 3"/>
          <p:cNvSpPr>
            <a:spLocks noGrp="1" noChangeArrowheads="1"/>
          </p:cNvSpPr>
          <p:nvPr>
            <p:ph type="body" idx="1"/>
          </p:nvPr>
        </p:nvSpPr>
        <p:spPr/>
        <p:txBody>
          <a:bodyPr/>
          <a:lstStyle/>
          <a:p>
            <a:pPr eaLnBrk="1" hangingPunct="1"/>
            <a:endParaRPr lang="vi-VN" smtClean="0"/>
          </a:p>
        </p:txBody>
      </p:sp>
      <p:pic>
        <p:nvPicPr>
          <p:cNvPr id="73732" name="Picture 4" descr="Picture 011"/>
          <p:cNvPicPr>
            <a:picLocks noChangeAspect="1" noChangeArrowheads="1"/>
          </p:cNvPicPr>
          <p:nvPr/>
        </p:nvPicPr>
        <p:blipFill>
          <a:blip r:embed="rId2" cstate="print"/>
          <a:srcRect/>
          <a:stretch>
            <a:fillRect/>
          </a:stretch>
        </p:blipFill>
        <p:spPr bwMode="auto">
          <a:xfrm>
            <a:off x="0" y="0"/>
            <a:ext cx="9356725" cy="7018338"/>
          </a:xfrm>
          <a:prstGeom prst="rect">
            <a:avLst/>
          </a:prstGeom>
          <a:noFill/>
          <a:ln w="9525">
            <a:noFill/>
            <a:miter lim="800000"/>
            <a:headEnd/>
            <a:tailEnd/>
          </a:ln>
        </p:spPr>
      </p:pic>
    </p:spTree>
  </p:cSld>
  <p:clrMapOvr>
    <a:masterClrMapping/>
  </p:clrMapOvr>
  <p:transition>
    <p:cover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3732"/>
                                        </p:tgtEl>
                                        <p:attrNameLst>
                                          <p:attrName>style.visibility</p:attrName>
                                        </p:attrNameLst>
                                      </p:cBhvr>
                                      <p:to>
                                        <p:strVal val="visible"/>
                                      </p:to>
                                    </p:set>
                                    <p:anim calcmode="lin" valueType="num">
                                      <p:cBhvr additive="base">
                                        <p:cTn id="7" dur="500" fill="hold"/>
                                        <p:tgtEl>
                                          <p:spTgt spid="73732"/>
                                        </p:tgtEl>
                                        <p:attrNameLst>
                                          <p:attrName>ppt_x</p:attrName>
                                        </p:attrNameLst>
                                      </p:cBhvr>
                                      <p:tavLst>
                                        <p:tav tm="0">
                                          <p:val>
                                            <p:strVal val="#ppt_x"/>
                                          </p:val>
                                        </p:tav>
                                        <p:tav tm="100000">
                                          <p:val>
                                            <p:strVal val="#ppt_x"/>
                                          </p:val>
                                        </p:tav>
                                      </p:tavLst>
                                    </p:anim>
                                    <p:anim calcmode="lin" valueType="num">
                                      <p:cBhvr additive="base">
                                        <p:cTn id="8" dur="500" fill="hold"/>
                                        <p:tgtEl>
                                          <p:spTgt spid="737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60" name="Picture 4" descr="Picture 033"/>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70660"/>
                                        </p:tgtEl>
                                        <p:attrNameLst>
                                          <p:attrName>style.visibility</p:attrName>
                                        </p:attrNameLst>
                                      </p:cBhvr>
                                      <p:to>
                                        <p:strVal val="visible"/>
                                      </p:to>
                                    </p:set>
                                    <p:animEffect transition="in" filter="fade">
                                      <p:cBhvr>
                                        <p:cTn id="7" dur="1000"/>
                                        <p:tgtEl>
                                          <p:spTgt spid="70660"/>
                                        </p:tgtEl>
                                      </p:cBhvr>
                                    </p:animEffect>
                                    <p:anim calcmode="lin" valueType="num">
                                      <p:cBhvr>
                                        <p:cTn id="8" dur="1000" fill="hold"/>
                                        <p:tgtEl>
                                          <p:spTgt spid="70660"/>
                                        </p:tgtEl>
                                        <p:attrNameLst>
                                          <p:attrName>ppt_x</p:attrName>
                                        </p:attrNameLst>
                                      </p:cBhvr>
                                      <p:tavLst>
                                        <p:tav tm="0">
                                          <p:val>
                                            <p:strVal val="#ppt_x"/>
                                          </p:val>
                                        </p:tav>
                                        <p:tav tm="100000">
                                          <p:val>
                                            <p:strVal val="#ppt_x"/>
                                          </p:val>
                                        </p:tav>
                                      </p:tavLst>
                                    </p:anim>
                                    <p:anim calcmode="lin" valueType="num">
                                      <p:cBhvr>
                                        <p:cTn id="9" dur="900" decel="100000" fill="hold"/>
                                        <p:tgtEl>
                                          <p:spTgt spid="7066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066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3"/>
          <p:cNvSpPr>
            <a:spLocks noGrp="1" noChangeArrowheads="1"/>
          </p:cNvSpPr>
          <p:nvPr>
            <p:ph type="body" idx="1"/>
          </p:nvPr>
        </p:nvSpPr>
        <p:spPr/>
        <p:txBody>
          <a:bodyPr/>
          <a:lstStyle/>
          <a:p>
            <a:pPr eaLnBrk="1" hangingPunct="1"/>
            <a:endParaRPr lang="vi-VN" smtClean="0"/>
          </a:p>
        </p:txBody>
      </p:sp>
      <p:pic>
        <p:nvPicPr>
          <p:cNvPr id="71684" name="Picture 4" descr="Picture 021"/>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71684"/>
                                        </p:tgtEl>
                                        <p:attrNameLst>
                                          <p:attrName>style.visibility</p:attrName>
                                        </p:attrNameLst>
                                      </p:cBhvr>
                                      <p:to>
                                        <p:strVal val="visible"/>
                                      </p:to>
                                    </p:set>
                                    <p:anim to="" calcmode="lin" valueType="num">
                                      <p:cBhvr>
                                        <p:cTn id="7" dur="1" fill="hold"/>
                                        <p:tgtEl>
                                          <p:spTgt spid="7168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6" name="Picture 4" descr="Picture 043"/>
          <p:cNvPicPr>
            <a:picLocks noChangeAspect="1" noChangeArrowheads="1"/>
          </p:cNvPicPr>
          <p:nvPr/>
        </p:nvPicPr>
        <p:blipFill>
          <a:blip r:embed="rId2" cstate="print"/>
          <a:srcRect/>
          <a:stretch>
            <a:fillRect/>
          </a:stretch>
        </p:blipFill>
        <p:spPr bwMode="auto">
          <a:xfrm>
            <a:off x="228600" y="-122238"/>
            <a:ext cx="8763000" cy="6980238"/>
          </a:xfrm>
          <a:prstGeom prst="rect">
            <a:avLst/>
          </a:prstGeom>
          <a:noFill/>
          <a:ln w="9525">
            <a:noFill/>
            <a:miter lim="800000"/>
            <a:headEnd/>
            <a:tailEnd/>
          </a:ln>
        </p:spPr>
      </p:pic>
    </p:spTree>
  </p:cSld>
  <p:clrMapOvr>
    <a:masterClrMapping/>
  </p:clrMapOvr>
  <p:transition>
    <p:pull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iterate type="lt">
                                    <p:tmPct val="0"/>
                                  </p:iterate>
                                  <p:childTnLst>
                                    <p:set>
                                      <p:cBhvr>
                                        <p:cTn id="6" dur="1" fill="hold">
                                          <p:stCondLst>
                                            <p:cond delay="0"/>
                                          </p:stCondLst>
                                        </p:cTn>
                                        <p:tgtEl>
                                          <p:spTgt spid="69636"/>
                                        </p:tgtEl>
                                        <p:attrNameLst>
                                          <p:attrName>style.visibility</p:attrName>
                                        </p:attrNameLst>
                                      </p:cBhvr>
                                      <p:to>
                                        <p:strVal val="visible"/>
                                      </p:to>
                                    </p:set>
                                    <p:animEffect transition="in" filter="wedge">
                                      <p:cBhvr>
                                        <p:cTn id="7" dur="2000"/>
                                        <p:tgtEl>
                                          <p:spTgt spid="696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Nguyen Thi Lan Anh</a:t>
            </a:r>
          </a:p>
        </p:txBody>
      </p:sp>
      <p:pic>
        <p:nvPicPr>
          <p:cNvPr id="149506" name="Picture 2" descr="nnnbn"/>
          <p:cNvPicPr>
            <a:picLocks noGrp="1" noChangeAspect="1" noChangeArrowheads="1"/>
          </p:cNvPicPr>
          <p:nvPr>
            <p:ph idx="1"/>
          </p:nvPr>
        </p:nvPicPr>
        <p:blipFill>
          <a:blip r:embed="rId2" cstate="print"/>
          <a:srcRect/>
          <a:stretch>
            <a:fillRect/>
          </a:stretch>
        </p:blipFill>
        <p:spPr>
          <a:xfrm>
            <a:off x="0" y="0"/>
            <a:ext cx="9144000" cy="6858000"/>
          </a:xfrm>
          <a:noFill/>
          <a:ln/>
        </p:spPr>
      </p:pic>
      <p:sp>
        <p:nvSpPr>
          <p:cNvPr id="149507" name="Rectangle 3"/>
          <p:cNvSpPr>
            <a:spLocks noChangeArrowheads="1"/>
          </p:cNvSpPr>
          <p:nvPr/>
        </p:nvSpPr>
        <p:spPr bwMode="auto">
          <a:xfrm>
            <a:off x="1524000" y="1447800"/>
            <a:ext cx="6477000" cy="2289175"/>
          </a:xfrm>
          <a:prstGeom prst="rect">
            <a:avLst/>
          </a:prstGeom>
          <a:noFill/>
          <a:ln w="9525">
            <a:noFill/>
            <a:miter lim="800000"/>
            <a:headEnd/>
            <a:tailEnd/>
          </a:ln>
          <a:effectLst/>
        </p:spPr>
        <p:txBody>
          <a:bodyPr>
            <a:spAutoFit/>
          </a:bodyPr>
          <a:lstStyle/>
          <a:p>
            <a:r>
              <a:rPr lang="en-US" sz="3600" b="1" dirty="0">
                <a:solidFill>
                  <a:srgbClr val="0000FF"/>
                </a:solidFill>
                <a:effectLst>
                  <a:outerShdw blurRad="38100" dist="38100" dir="2700000" algn="tl">
                    <a:srgbClr val="C0C0C0"/>
                  </a:outerShdw>
                </a:effectLst>
                <a:latin typeface="VNI-Times" pitchFamily="2" charset="0"/>
              </a:rPr>
              <a:t>Em haõy keå moät soá vieäc maø  em ñaõ laøm hoaëc tröôøng em toå chöùc ñeå toû loøng bieát ôn caùc  thöông binh vaø gia ñình lieät só.</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911" name="Picture 15"/>
          <p:cNvPicPr>
            <a:picLocks noChangeAspect="1" noChangeArrowheads="1"/>
          </p:cNvPicPr>
          <p:nvPr/>
        </p:nvPicPr>
        <p:blipFill>
          <a:blip r:embed="rId2" cstate="print"/>
          <a:srcRect/>
          <a:stretch>
            <a:fillRect/>
          </a:stretch>
        </p:blipFill>
        <p:spPr bwMode="auto">
          <a:xfrm>
            <a:off x="-1" y="1828800"/>
            <a:ext cx="4516915" cy="3124200"/>
          </a:xfrm>
          <a:prstGeom prst="rect">
            <a:avLst/>
          </a:prstGeom>
          <a:noFill/>
          <a:ln w="19050">
            <a:solidFill>
              <a:srgbClr val="FF0000"/>
            </a:solidFill>
            <a:miter lim="800000"/>
            <a:headEnd/>
            <a:tailEnd/>
          </a:ln>
          <a:effectLst/>
        </p:spPr>
      </p:pic>
      <p:sp>
        <p:nvSpPr>
          <p:cNvPr id="80912" name="Text Box 16"/>
          <p:cNvSpPr txBox="1">
            <a:spLocks noChangeArrowheads="1"/>
          </p:cNvSpPr>
          <p:nvPr/>
        </p:nvSpPr>
        <p:spPr bwMode="auto">
          <a:xfrm>
            <a:off x="0" y="4953000"/>
            <a:ext cx="4495800" cy="954107"/>
          </a:xfrm>
          <a:prstGeom prst="rect">
            <a:avLst/>
          </a:prstGeom>
          <a:solidFill>
            <a:srgbClr val="FFFF00"/>
          </a:solidFill>
          <a:ln w="9525">
            <a:solidFill>
              <a:srgbClr val="FFFF00"/>
            </a:solidFill>
            <a:miter lim="800000"/>
            <a:headEnd/>
            <a:tailEnd/>
          </a:ln>
          <a:effectLst/>
        </p:spPr>
        <p:txBody>
          <a:bodyPr wrap="square">
            <a:spAutoFit/>
          </a:bodyPr>
          <a:lstStyle/>
          <a:p>
            <a:pPr algn="l">
              <a:spcBef>
                <a:spcPct val="50000"/>
              </a:spcBef>
            </a:pPr>
            <a:r>
              <a:rPr lang="en-US" sz="2800" dirty="0">
                <a:solidFill>
                  <a:srgbClr val="FF0000"/>
                </a:solidFill>
                <a:latin typeface="Times New Roman" pitchFamily="18" charset="0"/>
                <a:cs typeface="Arial" charset="0"/>
              </a:rPr>
              <a:t>   Chiến dịch Hồ Chí Minh - Giải phóng Miền Nam 1975</a:t>
            </a:r>
          </a:p>
        </p:txBody>
      </p:sp>
      <p:pic>
        <p:nvPicPr>
          <p:cNvPr id="4" name="Picture 3"/>
          <p:cNvPicPr>
            <a:picLocks noChangeAspect="1" noChangeArrowheads="1"/>
          </p:cNvPicPr>
          <p:nvPr/>
        </p:nvPicPr>
        <p:blipFill>
          <a:blip r:embed="rId3" cstate="print"/>
          <a:srcRect/>
          <a:stretch>
            <a:fillRect/>
          </a:stretch>
        </p:blipFill>
        <p:spPr bwMode="auto">
          <a:xfrm>
            <a:off x="4572000" y="1828800"/>
            <a:ext cx="4572000" cy="3124200"/>
          </a:xfrm>
          <a:prstGeom prst="rect">
            <a:avLst/>
          </a:prstGeom>
          <a:solidFill>
            <a:srgbClr val="FF0000"/>
          </a:solidFill>
          <a:ln w="9525">
            <a:solidFill>
              <a:srgbClr val="FF0000"/>
            </a:solidFill>
            <a:miter lim="800000"/>
            <a:headEnd/>
            <a:tailEnd/>
          </a:ln>
          <a:effectLst/>
        </p:spPr>
      </p:pic>
      <p:sp>
        <p:nvSpPr>
          <p:cNvPr id="5" name="Text Box 4"/>
          <p:cNvSpPr txBox="1">
            <a:spLocks noChangeArrowheads="1"/>
          </p:cNvSpPr>
          <p:nvPr/>
        </p:nvSpPr>
        <p:spPr bwMode="auto">
          <a:xfrm>
            <a:off x="4572000" y="4953000"/>
            <a:ext cx="4572000" cy="954107"/>
          </a:xfrm>
          <a:prstGeom prst="rect">
            <a:avLst/>
          </a:prstGeom>
          <a:solidFill>
            <a:srgbClr val="FFFF00"/>
          </a:solidFill>
          <a:ln w="9525">
            <a:solidFill>
              <a:srgbClr val="FFFF00"/>
            </a:solidFill>
            <a:miter lim="800000"/>
            <a:headEnd/>
            <a:tailEnd/>
          </a:ln>
          <a:effectLst/>
        </p:spPr>
        <p:txBody>
          <a:bodyPr wrap="square">
            <a:spAutoFit/>
          </a:bodyPr>
          <a:lstStyle/>
          <a:p>
            <a:pPr algn="ctr">
              <a:spcBef>
                <a:spcPct val="50000"/>
              </a:spcBef>
            </a:pPr>
            <a:r>
              <a:rPr lang="en-US" dirty="0" smtClean="0">
                <a:solidFill>
                  <a:srgbClr val="FF0000"/>
                </a:solidFill>
                <a:latin typeface="Times New Roman" pitchFamily="18" charset="0"/>
                <a:cs typeface="Arial" charset="0"/>
              </a:rPr>
              <a:t>Chiến </a:t>
            </a:r>
            <a:r>
              <a:rPr lang="en-US" dirty="0">
                <a:solidFill>
                  <a:srgbClr val="FF0000"/>
                </a:solidFill>
                <a:latin typeface="Times New Roman" pitchFamily="18" charset="0"/>
                <a:cs typeface="Arial" charset="0"/>
              </a:rPr>
              <a:t>thắng </a:t>
            </a:r>
            <a:r>
              <a:rPr lang="vi-VN" dirty="0">
                <a:solidFill>
                  <a:srgbClr val="FF0000"/>
                </a:solidFill>
                <a:latin typeface="Times New Roman" pitchFamily="18" charset="0"/>
                <a:cs typeface="Arial" charset="0"/>
              </a:rPr>
              <a:t>đ</a:t>
            </a:r>
            <a:r>
              <a:rPr lang="en-US" dirty="0">
                <a:solidFill>
                  <a:srgbClr val="FF0000"/>
                </a:solidFill>
                <a:latin typeface="Times New Roman" pitchFamily="18" charset="0"/>
                <a:cs typeface="Arial" charset="0"/>
              </a:rPr>
              <a:t>iện Biên Phủ 7/5/1954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80911"/>
                                        </p:tgtEl>
                                        <p:attrNameLst>
                                          <p:attrName>style.visibility</p:attrName>
                                        </p:attrNameLst>
                                      </p:cBhvr>
                                      <p:to>
                                        <p:strVal val="visible"/>
                                      </p:to>
                                    </p:set>
                                    <p:animEffect transition="in" filter="diamond(in)">
                                      <p:cBhvr>
                                        <p:cTn id="7" dur="2000"/>
                                        <p:tgtEl>
                                          <p:spTgt spid="80911"/>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edge">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0912"/>
                                        </p:tgtEl>
                                        <p:attrNameLst>
                                          <p:attrName>style.visibility</p:attrName>
                                        </p:attrNameLst>
                                      </p:cBhvr>
                                      <p:to>
                                        <p:strVal val="visible"/>
                                      </p:to>
                                    </p:set>
                                    <p:anim calcmode="lin" valueType="num">
                                      <p:cBhvr additive="base">
                                        <p:cTn id="17" dur="500" fill="hold"/>
                                        <p:tgtEl>
                                          <p:spTgt spid="80912"/>
                                        </p:tgtEl>
                                        <p:attrNameLst>
                                          <p:attrName>ppt_x</p:attrName>
                                        </p:attrNameLst>
                                      </p:cBhvr>
                                      <p:tavLst>
                                        <p:tav tm="0">
                                          <p:val>
                                            <p:strVal val="#ppt_x"/>
                                          </p:val>
                                        </p:tav>
                                        <p:tav tm="100000">
                                          <p:val>
                                            <p:strVal val="#ppt_x"/>
                                          </p:val>
                                        </p:tav>
                                      </p:tavLst>
                                    </p:anim>
                                    <p:anim calcmode="lin" valueType="num">
                                      <p:cBhvr additive="base">
                                        <p:cTn id="18" dur="500" fill="hold"/>
                                        <p:tgtEl>
                                          <p:spTgt spid="8091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2"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12" grpId="0" animBg="1"/>
      <p:bldP spid="5" grpId="2" animBg="1"/>
    </p:bld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762000" y="2286000"/>
            <a:ext cx="7162800" cy="2011363"/>
          </a:xfrm>
        </p:spPr>
        <p:txBody>
          <a:bodyPr/>
          <a:lstStyle/>
          <a:p>
            <a:pPr eaLnBrk="1" hangingPunct="1"/>
            <a:r>
              <a:rPr lang="en-US" b="1" dirty="0" smtClean="0">
                <a:latin typeface="VNI-Times" pitchFamily="2" charset="0"/>
              </a:rPr>
              <a:t/>
            </a:r>
            <a:br>
              <a:rPr lang="en-US" b="1" dirty="0" smtClean="0">
                <a:latin typeface="VNI-Times" pitchFamily="2" charset="0"/>
              </a:rPr>
            </a:br>
            <a:endParaRPr lang="en-US" b="1" dirty="0" smtClean="0">
              <a:solidFill>
                <a:srgbClr val="FF0000"/>
              </a:solidFill>
              <a:latin typeface="VNI-Times" pitchFamily="2" charset="0"/>
            </a:endParaRPr>
          </a:p>
        </p:txBody>
      </p:sp>
      <p:sp>
        <p:nvSpPr>
          <p:cNvPr id="24579" name="Rectangle 3"/>
          <p:cNvSpPr>
            <a:spLocks noGrp="1" noChangeArrowheads="1"/>
          </p:cNvSpPr>
          <p:nvPr>
            <p:ph type="body" idx="1"/>
          </p:nvPr>
        </p:nvSpPr>
        <p:spPr>
          <a:xfrm>
            <a:off x="381000" y="4419600"/>
            <a:ext cx="8305800" cy="3916363"/>
          </a:xfrm>
        </p:spPr>
        <p:txBody>
          <a:bodyPr/>
          <a:lstStyle/>
          <a:p>
            <a:pPr eaLnBrk="1" hangingPunct="1">
              <a:buFontTx/>
              <a:buNone/>
            </a:pPr>
            <a:r>
              <a:rPr lang="en-US" sz="3600" dirty="0" smtClean="0">
                <a:solidFill>
                  <a:srgbClr val="990000"/>
                </a:solidFill>
                <a:latin typeface="VNI-Times" pitchFamily="2" charset="0"/>
              </a:rPr>
              <a:t>GHI NHỚ </a:t>
            </a:r>
            <a:r>
              <a:rPr lang="en-US" sz="4400" dirty="0" smtClean="0">
                <a:solidFill>
                  <a:srgbClr val="0000FF"/>
                </a:solidFill>
              </a:rPr>
              <a:t>-</a:t>
            </a:r>
            <a:r>
              <a:rPr lang="en-US" sz="4400" b="1" i="1" dirty="0" smtClean="0">
                <a:solidFill>
                  <a:srgbClr val="0000FF"/>
                </a:solidFill>
                <a:latin typeface="VNI-Times" pitchFamily="2" charset="0"/>
              </a:rPr>
              <a:t>Uoáng nöôùc nhôù nguoàn.</a:t>
            </a:r>
          </a:p>
          <a:p>
            <a:pPr algn="ctr" eaLnBrk="1" hangingPunct="1">
              <a:buFontTx/>
              <a:buNone/>
            </a:pPr>
            <a:r>
              <a:rPr lang="en-US" sz="4400" b="1" i="1" dirty="0" smtClean="0">
                <a:solidFill>
                  <a:srgbClr val="0000FF"/>
                </a:solidFill>
                <a:latin typeface="VNI-Times" pitchFamily="2" charset="0"/>
              </a:rPr>
              <a:t>              -AÊn quaû nhôù keû troàng caây</a:t>
            </a:r>
            <a:r>
              <a:rPr lang="en-US" sz="4400" dirty="0" smtClean="0">
                <a:solidFill>
                  <a:srgbClr val="0000FF"/>
                </a:solidFill>
                <a:latin typeface="VNI-Times" pitchFamily="2" charset="0"/>
              </a:rPr>
              <a:t>.</a:t>
            </a:r>
          </a:p>
          <a:p>
            <a:pPr algn="ctr" eaLnBrk="1" hangingPunct="1">
              <a:buFontTx/>
              <a:buNone/>
            </a:pPr>
            <a:r>
              <a:rPr lang="en-US" sz="4400" dirty="0" smtClean="0">
                <a:latin typeface="VNI-Times" pitchFamily="2" charset="0"/>
              </a:rPr>
              <a:t>                            </a:t>
            </a:r>
            <a:r>
              <a:rPr lang="en-US" sz="4400" dirty="0" smtClean="0">
                <a:solidFill>
                  <a:srgbClr val="9933FF"/>
                </a:solidFill>
                <a:latin typeface="VNI-Times" pitchFamily="2" charset="0"/>
              </a:rPr>
              <a:t>Tuïc ngöõ</a:t>
            </a:r>
          </a:p>
        </p:txBody>
      </p:sp>
      <p:sp>
        <p:nvSpPr>
          <p:cNvPr id="24580" name="Text Box 4"/>
          <p:cNvSpPr txBox="1">
            <a:spLocks noChangeArrowheads="1"/>
          </p:cNvSpPr>
          <p:nvPr/>
        </p:nvSpPr>
        <p:spPr bwMode="auto">
          <a:xfrm>
            <a:off x="609600" y="0"/>
            <a:ext cx="7239000" cy="1569660"/>
          </a:xfrm>
          <a:prstGeom prst="rect">
            <a:avLst/>
          </a:prstGeom>
          <a:noFill/>
          <a:ln w="9525">
            <a:noFill/>
            <a:miter lim="800000"/>
            <a:headEnd/>
            <a:tailEnd/>
          </a:ln>
        </p:spPr>
        <p:txBody>
          <a:bodyPr wrap="square">
            <a:spAutoFit/>
          </a:bodyPr>
          <a:lstStyle/>
          <a:p>
            <a:pPr algn="ctr" eaLnBrk="0" hangingPunct="0">
              <a:spcBef>
                <a:spcPct val="50000"/>
              </a:spcBef>
            </a:pPr>
            <a:r>
              <a:rPr lang="en-US" sz="3200" b="0" dirty="0" err="1" smtClean="0">
                <a:solidFill>
                  <a:schemeClr val="tx2"/>
                </a:solidFill>
                <a:latin typeface="VNI-Times" pitchFamily="2" charset="0"/>
              </a:rPr>
              <a:t>Ñaïo</a:t>
            </a:r>
            <a:r>
              <a:rPr lang="en-US" sz="3200" b="0" dirty="0" smtClean="0">
                <a:solidFill>
                  <a:schemeClr val="tx2"/>
                </a:solidFill>
                <a:latin typeface="VNI-Times" pitchFamily="2" charset="0"/>
              </a:rPr>
              <a:t> </a:t>
            </a:r>
            <a:r>
              <a:rPr lang="en-US" sz="3200" b="0" dirty="0">
                <a:solidFill>
                  <a:schemeClr val="tx2"/>
                </a:solidFill>
                <a:latin typeface="VNI-Times" pitchFamily="2" charset="0"/>
              </a:rPr>
              <a:t>ñöùc</a:t>
            </a:r>
            <a:r>
              <a:rPr lang="en-US" b="0" i="1" dirty="0">
                <a:solidFill>
                  <a:schemeClr val="accent2"/>
                </a:solidFill>
                <a:latin typeface="VNI-Times" pitchFamily="2" charset="0"/>
              </a:rPr>
              <a:t/>
            </a:r>
            <a:br>
              <a:rPr lang="en-US" b="0" i="1" dirty="0">
                <a:solidFill>
                  <a:schemeClr val="accent2"/>
                </a:solidFill>
                <a:latin typeface="VNI-Times" pitchFamily="2" charset="0"/>
              </a:rPr>
            </a:br>
            <a:r>
              <a:rPr lang="en-US" sz="3200" i="1" dirty="0">
                <a:solidFill>
                  <a:srgbClr val="FF0000"/>
                </a:solidFill>
                <a:latin typeface="VNI-Times" pitchFamily="2" charset="0"/>
              </a:rPr>
              <a:t>BIEÁT ÔN THÖÔNG BINH,LIEÄT </a:t>
            </a:r>
            <a:r>
              <a:rPr lang="en-US" sz="3200" i="1" dirty="0">
                <a:solidFill>
                  <a:srgbClr val="FF3300"/>
                </a:solidFill>
                <a:latin typeface="VNI-Times" pitchFamily="2" charset="0"/>
              </a:rPr>
              <a:t>SÓ</a:t>
            </a:r>
            <a:r>
              <a:rPr lang="en-US" dirty="0">
                <a:latin typeface="VNI-Times" pitchFamily="2" charset="0"/>
              </a:rPr>
              <a:t> </a:t>
            </a:r>
            <a:r>
              <a:rPr lang="en-US" sz="3200" b="0" dirty="0">
                <a:solidFill>
                  <a:schemeClr val="hlink"/>
                </a:solidFill>
                <a:latin typeface="VNI-Times" pitchFamily="2" charset="0"/>
              </a:rPr>
              <a:t>(Tieát1</a:t>
            </a:r>
            <a:r>
              <a:rPr lang="en-US" sz="3200" b="0" dirty="0" smtClean="0">
                <a:solidFill>
                  <a:schemeClr val="hlink"/>
                </a:solidFill>
                <a:latin typeface="VNI-Times" pitchFamily="2" charset="0"/>
              </a:rPr>
              <a:t>)</a:t>
            </a:r>
            <a:endParaRPr lang="en-US" sz="3200" b="0" dirty="0">
              <a:solidFill>
                <a:schemeClr val="hlink"/>
              </a:solidFill>
              <a:latin typeface="VNI-Times" pitchFamily="2" charset="0"/>
            </a:endParaRPr>
          </a:p>
        </p:txBody>
      </p:sp>
      <p:sp>
        <p:nvSpPr>
          <p:cNvPr id="5" name="Rectangle 4"/>
          <p:cNvSpPr/>
          <p:nvPr/>
        </p:nvSpPr>
        <p:spPr>
          <a:xfrm>
            <a:off x="762000" y="2375118"/>
            <a:ext cx="7772400" cy="1815882"/>
          </a:xfrm>
          <a:prstGeom prst="rect">
            <a:avLst/>
          </a:prstGeom>
        </p:spPr>
        <p:txBody>
          <a:bodyPr wrap="square">
            <a:spAutoFit/>
          </a:bodyPr>
          <a:lstStyle/>
          <a:p>
            <a:pPr eaLnBrk="0" hangingPunct="0">
              <a:spcBef>
                <a:spcPct val="50000"/>
              </a:spcBef>
            </a:pPr>
            <a:r>
              <a:rPr lang="en-US" b="0" dirty="0" smtClean="0">
                <a:latin typeface="VNI-Times" pitchFamily="2" charset="0"/>
              </a:rPr>
              <a:t>Ho</a:t>
            </a:r>
            <a:r>
              <a:rPr lang="en-US" b="0" dirty="0" smtClean="0"/>
              <a:t>ạt động </a:t>
            </a:r>
            <a:r>
              <a:rPr lang="en-US" sz="2400" b="0" dirty="0" smtClean="0"/>
              <a:t>1 : </a:t>
            </a:r>
            <a:r>
              <a:rPr lang="en-US" b="0" dirty="0" smtClean="0">
                <a:solidFill>
                  <a:schemeClr val="accent2"/>
                </a:solidFill>
              </a:rPr>
              <a:t>Kể truyện : Một chuyến đi bổ ích</a:t>
            </a:r>
          </a:p>
          <a:p>
            <a:pPr eaLnBrk="0" hangingPunct="0">
              <a:spcBef>
                <a:spcPct val="50000"/>
              </a:spcBef>
            </a:pPr>
            <a:r>
              <a:rPr lang="en-US" b="0" dirty="0" smtClean="0"/>
              <a:t>Hoạt động 2 : </a:t>
            </a:r>
            <a:r>
              <a:rPr lang="en-US" b="0" dirty="0" smtClean="0">
                <a:solidFill>
                  <a:schemeClr val="accent2"/>
                </a:solidFill>
              </a:rPr>
              <a:t>Quan sát tranh , thảo luận</a:t>
            </a:r>
          </a:p>
          <a:p>
            <a:pPr eaLnBrk="0" hangingPunct="0">
              <a:spcBef>
                <a:spcPct val="50000"/>
              </a:spcBef>
            </a:pPr>
            <a:r>
              <a:rPr lang="en-US" b="0" dirty="0" smtClean="0"/>
              <a:t>Hoạt động 3 : </a:t>
            </a:r>
            <a:r>
              <a:rPr lang="en-US" b="0" dirty="0" smtClean="0">
                <a:solidFill>
                  <a:schemeClr val="accent2"/>
                </a:solidFill>
              </a:rPr>
              <a:t>Xử lý tình huống</a:t>
            </a:r>
            <a:endParaRPr lang="en-US" b="0" dirty="0">
              <a:solidFill>
                <a:schemeClr val="accent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4580"/>
                                        </p:tgtEl>
                                        <p:attrNameLst>
                                          <p:attrName>style.visibility</p:attrName>
                                        </p:attrNameLst>
                                      </p:cBhvr>
                                      <p:to>
                                        <p:strVal val="visible"/>
                                      </p:to>
                                    </p:set>
                                    <p:animEffect transition="in" filter="blinds(horizontal)">
                                      <p:cBhvr>
                                        <p:cTn id="7" dur="500"/>
                                        <p:tgtEl>
                                          <p:spTgt spid="24580"/>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amond(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4579">
                                            <p:txEl>
                                              <p:pRg st="0" end="0"/>
                                            </p:txEl>
                                          </p:spTgt>
                                        </p:tgtEl>
                                        <p:attrNameLst>
                                          <p:attrName>style.visibility</p:attrName>
                                        </p:attrNameLst>
                                      </p:cBhvr>
                                      <p:to>
                                        <p:strVal val="visible"/>
                                      </p:to>
                                    </p:set>
                                    <p:anim calcmode="lin" valueType="num">
                                      <p:cBhvr additive="base">
                                        <p:cTn id="17" dur="500" fill="hold"/>
                                        <p:tgtEl>
                                          <p:spTgt spid="24579">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457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4579">
                                            <p:txEl>
                                              <p:pRg st="1" end="1"/>
                                            </p:txEl>
                                          </p:spTgt>
                                        </p:tgtEl>
                                        <p:attrNameLst>
                                          <p:attrName>style.visibility</p:attrName>
                                        </p:attrNameLst>
                                      </p:cBhvr>
                                      <p:to>
                                        <p:strVal val="visible"/>
                                      </p:to>
                                    </p:set>
                                    <p:anim calcmode="lin" valueType="num">
                                      <p:cBhvr additive="base">
                                        <p:cTn id="23" dur="500" fill="hold"/>
                                        <p:tgtEl>
                                          <p:spTgt spid="24579">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457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4579">
                                            <p:txEl>
                                              <p:pRg st="2" end="2"/>
                                            </p:txEl>
                                          </p:spTgt>
                                        </p:tgtEl>
                                        <p:attrNameLst>
                                          <p:attrName>style.visibility</p:attrName>
                                        </p:attrNameLst>
                                      </p:cBhvr>
                                      <p:to>
                                        <p:strVal val="visible"/>
                                      </p:to>
                                    </p:set>
                                    <p:anim calcmode="lin" valueType="num">
                                      <p:cBhvr additive="base">
                                        <p:cTn id="29" dur="500" fill="hold"/>
                                        <p:tgtEl>
                                          <p:spTgt spid="24579">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457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build="p"/>
      <p:bldP spid="24580" grpId="0"/>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8002" name="Picture 2" descr="Plant006"/>
          <p:cNvPicPr>
            <a:picLocks noChangeAspect="1" noChangeArrowheads="1"/>
          </p:cNvPicPr>
          <p:nvPr/>
        </p:nvPicPr>
        <p:blipFill>
          <a:blip r:embed="rId3" cstate="print"/>
          <a:srcRect/>
          <a:stretch>
            <a:fillRect/>
          </a:stretch>
        </p:blipFill>
        <p:spPr bwMode="auto">
          <a:xfrm>
            <a:off x="0" y="1600200"/>
            <a:ext cx="8763000" cy="4724400"/>
          </a:xfrm>
          <a:prstGeom prst="rect">
            <a:avLst/>
          </a:prstGeom>
          <a:noFill/>
          <a:ln w="9525">
            <a:noFill/>
            <a:miter lim="800000"/>
            <a:headEnd/>
            <a:tailEnd/>
          </a:ln>
        </p:spPr>
      </p:pic>
      <p:sp>
        <p:nvSpPr>
          <p:cNvPr id="78851" name="WordArt 3"/>
          <p:cNvSpPr>
            <a:spLocks noChangeArrowheads="1" noChangeShapeType="1" noTextEdit="1"/>
          </p:cNvSpPr>
          <p:nvPr/>
        </p:nvSpPr>
        <p:spPr bwMode="auto">
          <a:xfrm>
            <a:off x="685800" y="152400"/>
            <a:ext cx="8077200" cy="1447800"/>
          </a:xfrm>
          <a:prstGeom prst="rect">
            <a:avLst/>
          </a:prstGeom>
        </p:spPr>
        <p:txBody>
          <a:bodyPr wrap="none" fromWordArt="1">
            <a:prstTxWarp prst="textDoubleWave1">
              <a:avLst>
                <a:gd name="adj1" fmla="val 6500"/>
                <a:gd name="adj2" fmla="val 0"/>
              </a:avLst>
            </a:prstTxWarp>
          </a:bodyPr>
          <a:lstStyle/>
          <a:p>
            <a:pPr algn="ctr"/>
            <a:r>
              <a:rPr lang="vi-VN" sz="3600" b="1" kern="10" spc="-360" dirty="0">
                <a:ln w="12700">
                  <a:solidFill>
                    <a:srgbClr val="000099"/>
                  </a:solidFill>
                  <a:round/>
                  <a:headEnd/>
                  <a:tailEnd/>
                </a:ln>
                <a:solidFill>
                  <a:srgbClr val="33CCFF"/>
                </a:solidFill>
                <a:effectLst>
                  <a:outerShdw dist="125724" dir="18900000" algn="ctr" rotWithShape="0">
                    <a:srgbClr val="000099"/>
                  </a:outerShdw>
                </a:effectLst>
                <a:latin typeface="Arial"/>
                <a:cs typeface="Arial"/>
              </a:rPr>
              <a:t> DẶN DÒ.</a:t>
            </a:r>
          </a:p>
        </p:txBody>
      </p:sp>
      <p:sp>
        <p:nvSpPr>
          <p:cNvPr id="128008" name="Text Box 8"/>
          <p:cNvSpPr txBox="1">
            <a:spLocks noChangeArrowheads="1"/>
          </p:cNvSpPr>
          <p:nvPr/>
        </p:nvSpPr>
        <p:spPr bwMode="auto">
          <a:xfrm>
            <a:off x="1676400" y="1828800"/>
            <a:ext cx="6934200" cy="3231654"/>
          </a:xfrm>
          <a:prstGeom prst="rect">
            <a:avLst/>
          </a:prstGeom>
          <a:noFill/>
          <a:ln w="9525">
            <a:noFill/>
            <a:miter lim="800000"/>
            <a:headEnd/>
            <a:tailEnd/>
          </a:ln>
          <a:effectLst/>
        </p:spPr>
        <p:txBody>
          <a:bodyPr>
            <a:spAutoFit/>
          </a:bodyPr>
          <a:lstStyle/>
          <a:p>
            <a:pPr eaLnBrk="1" hangingPunct="1">
              <a:spcBef>
                <a:spcPct val="50000"/>
              </a:spcBef>
            </a:pPr>
            <a:r>
              <a:rPr lang="en-US" sz="2400" dirty="0">
                <a:latin typeface="Arial" charset="0"/>
              </a:rPr>
              <a:t>- </a:t>
            </a:r>
            <a:r>
              <a:rPr lang="en-US" sz="2400" b="1" i="1" dirty="0">
                <a:solidFill>
                  <a:srgbClr val="FD676B"/>
                </a:solidFill>
                <a:latin typeface="Arial" charset="0"/>
              </a:rPr>
              <a:t>Tìm hiểu về các hoạt động đền ơn đáp nghĩa đối với các gia đình thương binh liệt sĩ ở địa phương</a:t>
            </a:r>
          </a:p>
          <a:p>
            <a:pPr eaLnBrk="1" hangingPunct="1">
              <a:spcBef>
                <a:spcPct val="50000"/>
              </a:spcBef>
            </a:pPr>
            <a:r>
              <a:rPr lang="en-US" sz="2400" b="1" i="1" dirty="0">
                <a:solidFill>
                  <a:srgbClr val="FD676B"/>
                </a:solidFill>
                <a:latin typeface="Arial" charset="0"/>
              </a:rPr>
              <a:t>- Sưu tầm các bài thơ, bài hát, tranh ảnh về các gương chiến đấu, hi sinh của các thương binh, liệt sĩ, đặc biệt là các anh hùng liệt sĩ thiếu niên như Võ Thị Sáu, Kim Đồng, Trần Quốc Toản, Lý Tự Trọng</a:t>
            </a:r>
            <a:r>
              <a:rPr lang="en-US" sz="2400" b="1" i="1" dirty="0" smtClean="0">
                <a:solidFill>
                  <a:srgbClr val="FD676B"/>
                </a:solidFill>
                <a:latin typeface="Arial" charset="0"/>
              </a:rPr>
              <a:t>...</a:t>
            </a:r>
            <a:endParaRPr lang="en-US" sz="2400" b="1" i="1" dirty="0">
              <a:solidFill>
                <a:srgbClr val="FD676B"/>
              </a:solidFill>
              <a:latin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grpId="0" nodeType="clickEffect">
                                  <p:stCondLst>
                                    <p:cond delay="0"/>
                                  </p:stCondLst>
                                  <p:childTnLst>
                                    <p:animClr clrSpc="hsl" dir="cw">
                                      <p:cBhvr override="childStyle">
                                        <p:cTn id="6" dur="500" fill="hold"/>
                                        <p:tgtEl>
                                          <p:spTgt spid="78851"/>
                                        </p:tgtEl>
                                        <p:attrNameLst>
                                          <p:attrName>style.color</p:attrName>
                                        </p:attrNameLst>
                                      </p:cBhvr>
                                      <p:by>
                                        <p:hsl h="7200000" s="0" l="0"/>
                                      </p:by>
                                    </p:animClr>
                                    <p:animClr clrSpc="hsl" dir="cw">
                                      <p:cBhvr>
                                        <p:cTn id="7" dur="500" fill="hold"/>
                                        <p:tgtEl>
                                          <p:spTgt spid="78851"/>
                                        </p:tgtEl>
                                        <p:attrNameLst>
                                          <p:attrName>fillcolor</p:attrName>
                                        </p:attrNameLst>
                                      </p:cBhvr>
                                      <p:by>
                                        <p:hsl h="7200000" s="0" l="0"/>
                                      </p:by>
                                    </p:animClr>
                                    <p:animClr clrSpc="hsl" dir="cw">
                                      <p:cBhvr>
                                        <p:cTn id="8" dur="500" fill="hold"/>
                                        <p:tgtEl>
                                          <p:spTgt spid="78851"/>
                                        </p:tgtEl>
                                        <p:attrNameLst>
                                          <p:attrName>stroke.color</p:attrName>
                                        </p:attrNameLst>
                                      </p:cBhvr>
                                      <p:by>
                                        <p:hsl h="7200000" s="0" l="0"/>
                                      </p:by>
                                    </p:animClr>
                                    <p:set>
                                      <p:cBhvr>
                                        <p:cTn id="9" dur="500" fill="hold"/>
                                        <p:tgtEl>
                                          <p:spTgt spid="7885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Footer Placeholder 2"/>
          <p:cNvSpPr>
            <a:spLocks noGrp="1"/>
          </p:cNvSpPr>
          <p:nvPr>
            <p:ph type="ftr" sz="quarter" idx="11"/>
          </p:nvPr>
        </p:nvSpPr>
        <p:spPr/>
        <p:txBody>
          <a:bodyPr/>
          <a:lstStyle/>
          <a:p>
            <a:r>
              <a:rPr lang="en-US"/>
              <a:t>Nguyen Thi Lan Anh</a:t>
            </a:r>
          </a:p>
        </p:txBody>
      </p:sp>
      <p:graphicFrame>
        <p:nvGraphicFramePr>
          <p:cNvPr id="130050" name="Object 2"/>
          <p:cNvGraphicFramePr>
            <a:graphicFrameLocks noGrp="1" noChangeAspect="1"/>
          </p:cNvGraphicFramePr>
          <p:nvPr>
            <p:ph idx="4294967295"/>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2051" name="Presentation" r:id="rId6" imgW="4572049" imgH="3429015" progId="PowerPoint.Show.8">
                  <p:embed/>
                </p:oleObj>
              </mc:Choice>
              <mc:Fallback>
                <p:oleObj name="Presentation" r:id="rId6" imgW="4572049" imgH="3429015" progId="PowerPoint.Show.8">
                  <p:embed/>
                  <p:pic>
                    <p:nvPicPr>
                      <p:cNvPr id="0"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9333" name="AutoShape 5"/>
          <p:cNvSpPr>
            <a:spLocks noChangeArrowheads="1"/>
          </p:cNvSpPr>
          <p:nvPr/>
        </p:nvSpPr>
        <p:spPr bwMode="auto">
          <a:xfrm>
            <a:off x="2438400" y="609600"/>
            <a:ext cx="403225" cy="392113"/>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algn="ctr" eaLnBrk="1" hangingPunct="1">
              <a:defRPr/>
            </a:pPr>
            <a:endParaRPr lang="en-US">
              <a:latin typeface="Arial" charset="0"/>
              <a:cs typeface="Arial" charset="0"/>
            </a:endParaRPr>
          </a:p>
        </p:txBody>
      </p:sp>
      <p:sp>
        <p:nvSpPr>
          <p:cNvPr id="99334" name="AutoShape 6"/>
          <p:cNvSpPr>
            <a:spLocks noChangeArrowheads="1"/>
          </p:cNvSpPr>
          <p:nvPr/>
        </p:nvSpPr>
        <p:spPr bwMode="auto">
          <a:xfrm>
            <a:off x="5410200" y="304800"/>
            <a:ext cx="403225" cy="392113"/>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algn="ctr" eaLnBrk="1" hangingPunct="1">
              <a:defRPr/>
            </a:pPr>
            <a:endParaRPr lang="en-US">
              <a:latin typeface="Arial" charset="0"/>
              <a:cs typeface="Arial" charset="0"/>
            </a:endParaRPr>
          </a:p>
        </p:txBody>
      </p:sp>
      <p:sp>
        <p:nvSpPr>
          <p:cNvPr id="99335" name="AutoShape 7"/>
          <p:cNvSpPr>
            <a:spLocks noChangeArrowheads="1"/>
          </p:cNvSpPr>
          <p:nvPr/>
        </p:nvSpPr>
        <p:spPr bwMode="auto">
          <a:xfrm>
            <a:off x="8001000" y="2971800"/>
            <a:ext cx="403225" cy="392113"/>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algn="ctr" eaLnBrk="1" hangingPunct="1">
              <a:defRPr/>
            </a:pPr>
            <a:endParaRPr lang="en-US">
              <a:latin typeface="Arial" charset="0"/>
              <a:cs typeface="Arial" charset="0"/>
            </a:endParaRPr>
          </a:p>
        </p:txBody>
      </p:sp>
      <p:sp>
        <p:nvSpPr>
          <p:cNvPr id="99336" name="AutoShape 8"/>
          <p:cNvSpPr>
            <a:spLocks noChangeArrowheads="1"/>
          </p:cNvSpPr>
          <p:nvPr/>
        </p:nvSpPr>
        <p:spPr bwMode="auto">
          <a:xfrm>
            <a:off x="838200" y="914400"/>
            <a:ext cx="403225" cy="392113"/>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algn="ctr" eaLnBrk="1" hangingPunct="1">
              <a:defRPr/>
            </a:pPr>
            <a:endParaRPr lang="en-US">
              <a:latin typeface="Arial" charset="0"/>
              <a:cs typeface="Arial" charset="0"/>
            </a:endParaRPr>
          </a:p>
        </p:txBody>
      </p:sp>
      <p:sp>
        <p:nvSpPr>
          <p:cNvPr id="99337" name="AutoShape 9"/>
          <p:cNvSpPr>
            <a:spLocks noChangeArrowheads="1"/>
          </p:cNvSpPr>
          <p:nvPr/>
        </p:nvSpPr>
        <p:spPr bwMode="auto">
          <a:xfrm>
            <a:off x="685800" y="5410200"/>
            <a:ext cx="403225" cy="392113"/>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algn="ctr" eaLnBrk="1" hangingPunct="1">
              <a:defRPr/>
            </a:pPr>
            <a:endParaRPr lang="en-US">
              <a:latin typeface="Arial" charset="0"/>
              <a:cs typeface="Arial" charset="0"/>
            </a:endParaRPr>
          </a:p>
        </p:txBody>
      </p:sp>
      <p:sp>
        <p:nvSpPr>
          <p:cNvPr id="99338" name="AutoShape 10"/>
          <p:cNvSpPr>
            <a:spLocks noChangeArrowheads="1"/>
          </p:cNvSpPr>
          <p:nvPr/>
        </p:nvSpPr>
        <p:spPr bwMode="auto">
          <a:xfrm>
            <a:off x="4038600" y="5715000"/>
            <a:ext cx="403225" cy="392113"/>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algn="ctr" eaLnBrk="1" hangingPunct="1">
              <a:defRPr/>
            </a:pPr>
            <a:endParaRPr lang="en-US">
              <a:latin typeface="Arial" charset="0"/>
              <a:cs typeface="Arial" charset="0"/>
            </a:endParaRPr>
          </a:p>
        </p:txBody>
      </p:sp>
      <p:sp>
        <p:nvSpPr>
          <p:cNvPr id="99339" name="AutoShape 11"/>
          <p:cNvSpPr>
            <a:spLocks noChangeArrowheads="1"/>
          </p:cNvSpPr>
          <p:nvPr/>
        </p:nvSpPr>
        <p:spPr bwMode="auto">
          <a:xfrm>
            <a:off x="8153400" y="5867400"/>
            <a:ext cx="403225" cy="392113"/>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algn="ctr" eaLnBrk="1" hangingPunct="1">
              <a:defRPr/>
            </a:pPr>
            <a:endParaRPr lang="en-US">
              <a:latin typeface="Arial" charset="0"/>
              <a:cs typeface="Arial" charset="0"/>
            </a:endParaRPr>
          </a:p>
        </p:txBody>
      </p:sp>
      <p:sp>
        <p:nvSpPr>
          <p:cNvPr id="99340" name="AutoShape 12"/>
          <p:cNvSpPr>
            <a:spLocks noChangeArrowheads="1"/>
          </p:cNvSpPr>
          <p:nvPr/>
        </p:nvSpPr>
        <p:spPr bwMode="auto">
          <a:xfrm>
            <a:off x="2743200" y="3733800"/>
            <a:ext cx="457200" cy="685800"/>
          </a:xfrm>
          <a:prstGeom prst="irregularSeal1">
            <a:avLst/>
          </a:prstGeom>
          <a:gradFill rotWithShape="1">
            <a:gsLst>
              <a:gs pos="0">
                <a:srgbClr val="FF0000"/>
              </a:gs>
              <a:gs pos="100000">
                <a:srgbClr val="1907FD"/>
              </a:gs>
            </a:gsLst>
            <a:path path="shape">
              <a:fillToRect l="50000" t="50000" r="50000" b="50000"/>
            </a:path>
          </a:gradFill>
          <a:ln w="9525">
            <a:noFill/>
            <a:miter lim="800000"/>
            <a:headEnd/>
            <a:tailEnd/>
          </a:ln>
        </p:spPr>
        <p:txBody>
          <a:bodyPr wrap="none" anchor="ctr"/>
          <a:lstStyle/>
          <a:p>
            <a:pPr algn="ctr" eaLnBrk="1" hangingPunct="1"/>
            <a:endParaRPr lang="vi-VN">
              <a:latin typeface="Arial" charset="0"/>
              <a:cs typeface="Arial" charset="0"/>
            </a:endParaRPr>
          </a:p>
        </p:txBody>
      </p:sp>
      <p:sp>
        <p:nvSpPr>
          <p:cNvPr id="99341" name="AutoShape 13"/>
          <p:cNvSpPr>
            <a:spLocks noChangeArrowheads="1"/>
          </p:cNvSpPr>
          <p:nvPr/>
        </p:nvSpPr>
        <p:spPr bwMode="auto">
          <a:xfrm>
            <a:off x="7239000" y="990600"/>
            <a:ext cx="457200" cy="685800"/>
          </a:xfrm>
          <a:prstGeom prst="irregularSeal1">
            <a:avLst/>
          </a:prstGeom>
          <a:gradFill rotWithShape="1">
            <a:gsLst>
              <a:gs pos="0">
                <a:srgbClr val="FF0000"/>
              </a:gs>
              <a:gs pos="100000">
                <a:srgbClr val="1907FD"/>
              </a:gs>
            </a:gsLst>
            <a:path path="shape">
              <a:fillToRect l="50000" t="50000" r="50000" b="50000"/>
            </a:path>
          </a:gradFill>
          <a:ln w="9525">
            <a:noFill/>
            <a:miter lim="800000"/>
            <a:headEnd/>
            <a:tailEnd/>
          </a:ln>
        </p:spPr>
        <p:txBody>
          <a:bodyPr wrap="none" anchor="ctr"/>
          <a:lstStyle/>
          <a:p>
            <a:pPr algn="ctr" eaLnBrk="1" hangingPunct="1"/>
            <a:endParaRPr lang="vi-VN">
              <a:latin typeface="Arial" charset="0"/>
              <a:cs typeface="Arial" charset="0"/>
            </a:endParaRPr>
          </a:p>
        </p:txBody>
      </p:sp>
      <p:sp>
        <p:nvSpPr>
          <p:cNvPr id="99342" name="AutoShape 14"/>
          <p:cNvSpPr>
            <a:spLocks noChangeArrowheads="1"/>
          </p:cNvSpPr>
          <p:nvPr/>
        </p:nvSpPr>
        <p:spPr bwMode="auto">
          <a:xfrm>
            <a:off x="8229600" y="5257800"/>
            <a:ext cx="457200" cy="685800"/>
          </a:xfrm>
          <a:prstGeom prst="irregularSeal1">
            <a:avLst/>
          </a:prstGeom>
          <a:gradFill rotWithShape="1">
            <a:gsLst>
              <a:gs pos="0">
                <a:srgbClr val="FF0000"/>
              </a:gs>
              <a:gs pos="100000">
                <a:srgbClr val="1907FD"/>
              </a:gs>
            </a:gsLst>
            <a:path path="shape">
              <a:fillToRect l="50000" t="50000" r="50000" b="50000"/>
            </a:path>
          </a:gradFill>
          <a:ln w="9525">
            <a:noFill/>
            <a:miter lim="800000"/>
            <a:headEnd/>
            <a:tailEnd/>
          </a:ln>
        </p:spPr>
        <p:txBody>
          <a:bodyPr wrap="none" anchor="ctr"/>
          <a:lstStyle/>
          <a:p>
            <a:pPr algn="ctr" eaLnBrk="1" hangingPunct="1"/>
            <a:endParaRPr lang="vi-VN">
              <a:latin typeface="Arial" charset="0"/>
              <a:cs typeface="Arial" charset="0"/>
            </a:endParaRPr>
          </a:p>
        </p:txBody>
      </p:sp>
      <p:sp>
        <p:nvSpPr>
          <p:cNvPr id="99343" name="AutoShape 15"/>
          <p:cNvSpPr>
            <a:spLocks noChangeArrowheads="1"/>
          </p:cNvSpPr>
          <p:nvPr/>
        </p:nvSpPr>
        <p:spPr bwMode="auto">
          <a:xfrm>
            <a:off x="838200" y="2286000"/>
            <a:ext cx="457200" cy="685800"/>
          </a:xfrm>
          <a:prstGeom prst="irregularSeal1">
            <a:avLst/>
          </a:prstGeom>
          <a:gradFill rotWithShape="1">
            <a:gsLst>
              <a:gs pos="0">
                <a:srgbClr val="FF0000"/>
              </a:gs>
              <a:gs pos="100000">
                <a:srgbClr val="1907FD"/>
              </a:gs>
            </a:gsLst>
            <a:path path="shape">
              <a:fillToRect l="50000" t="50000" r="50000" b="50000"/>
            </a:path>
          </a:gradFill>
          <a:ln w="9525">
            <a:noFill/>
            <a:miter lim="800000"/>
            <a:headEnd/>
            <a:tailEnd/>
          </a:ln>
        </p:spPr>
        <p:txBody>
          <a:bodyPr wrap="none" anchor="ctr"/>
          <a:lstStyle/>
          <a:p>
            <a:pPr algn="ctr" eaLnBrk="1" hangingPunct="1"/>
            <a:endParaRPr lang="vi-VN">
              <a:latin typeface="Arial" charset="0"/>
              <a:cs typeface="Arial" charset="0"/>
            </a:endParaRPr>
          </a:p>
        </p:txBody>
      </p:sp>
      <p:sp>
        <p:nvSpPr>
          <p:cNvPr id="99344" name="AutoShape 16"/>
          <p:cNvSpPr>
            <a:spLocks noChangeArrowheads="1"/>
          </p:cNvSpPr>
          <p:nvPr/>
        </p:nvSpPr>
        <p:spPr bwMode="auto">
          <a:xfrm>
            <a:off x="1447800" y="609600"/>
            <a:ext cx="457200" cy="685800"/>
          </a:xfrm>
          <a:prstGeom prst="irregularSeal1">
            <a:avLst/>
          </a:prstGeom>
          <a:gradFill rotWithShape="1">
            <a:gsLst>
              <a:gs pos="0">
                <a:srgbClr val="FF0000"/>
              </a:gs>
              <a:gs pos="100000">
                <a:srgbClr val="1907FD"/>
              </a:gs>
            </a:gsLst>
            <a:path path="shape">
              <a:fillToRect l="50000" t="50000" r="50000" b="50000"/>
            </a:path>
          </a:gradFill>
          <a:ln w="9525">
            <a:noFill/>
            <a:miter lim="800000"/>
            <a:headEnd/>
            <a:tailEnd/>
          </a:ln>
        </p:spPr>
        <p:txBody>
          <a:bodyPr wrap="none" anchor="ctr"/>
          <a:lstStyle/>
          <a:p>
            <a:pPr algn="ctr" eaLnBrk="1" hangingPunct="1"/>
            <a:endParaRPr lang="vi-VN">
              <a:latin typeface="Arial" charset="0"/>
              <a:cs typeface="Arial" charset="0"/>
            </a:endParaRPr>
          </a:p>
        </p:txBody>
      </p:sp>
      <p:sp>
        <p:nvSpPr>
          <p:cNvPr id="99345" name="AutoShape 17"/>
          <p:cNvSpPr>
            <a:spLocks noChangeArrowheads="1"/>
          </p:cNvSpPr>
          <p:nvPr/>
        </p:nvSpPr>
        <p:spPr bwMode="auto">
          <a:xfrm>
            <a:off x="5791200" y="5562600"/>
            <a:ext cx="457200" cy="685800"/>
          </a:xfrm>
          <a:prstGeom prst="irregularSeal1">
            <a:avLst/>
          </a:prstGeom>
          <a:gradFill rotWithShape="1">
            <a:gsLst>
              <a:gs pos="0">
                <a:srgbClr val="FF0000"/>
              </a:gs>
              <a:gs pos="100000">
                <a:srgbClr val="1907FD"/>
              </a:gs>
            </a:gsLst>
            <a:path path="shape">
              <a:fillToRect l="50000" t="50000" r="50000" b="50000"/>
            </a:path>
          </a:gradFill>
          <a:ln w="9525">
            <a:noFill/>
            <a:miter lim="800000"/>
            <a:headEnd/>
            <a:tailEnd/>
          </a:ln>
        </p:spPr>
        <p:txBody>
          <a:bodyPr wrap="none" anchor="ctr"/>
          <a:lstStyle/>
          <a:p>
            <a:pPr algn="ctr" eaLnBrk="1" hangingPunct="1"/>
            <a:endParaRPr lang="vi-VN">
              <a:latin typeface="Arial" charset="0"/>
              <a:cs typeface="Arial" charset="0"/>
            </a:endParaRPr>
          </a:p>
        </p:txBody>
      </p:sp>
      <p:sp>
        <p:nvSpPr>
          <p:cNvPr id="99346" name="AutoShape 18"/>
          <p:cNvSpPr>
            <a:spLocks noChangeArrowheads="1"/>
          </p:cNvSpPr>
          <p:nvPr/>
        </p:nvSpPr>
        <p:spPr bwMode="auto">
          <a:xfrm>
            <a:off x="3886200" y="990600"/>
            <a:ext cx="457200" cy="685800"/>
          </a:xfrm>
          <a:prstGeom prst="irregularSeal1">
            <a:avLst/>
          </a:prstGeom>
          <a:gradFill rotWithShape="1">
            <a:gsLst>
              <a:gs pos="0">
                <a:srgbClr val="FF0000"/>
              </a:gs>
              <a:gs pos="100000">
                <a:srgbClr val="1907FD"/>
              </a:gs>
            </a:gsLst>
            <a:path path="shape">
              <a:fillToRect l="50000" t="50000" r="50000" b="50000"/>
            </a:path>
          </a:gradFill>
          <a:ln w="9525">
            <a:noFill/>
            <a:miter lim="800000"/>
            <a:headEnd/>
            <a:tailEnd/>
          </a:ln>
        </p:spPr>
        <p:txBody>
          <a:bodyPr wrap="none" anchor="ctr"/>
          <a:lstStyle/>
          <a:p>
            <a:pPr algn="ctr" eaLnBrk="1" hangingPunct="1"/>
            <a:endParaRPr lang="vi-VN">
              <a:latin typeface="Arial" charset="0"/>
              <a:cs typeface="Arial" charset="0"/>
            </a:endParaRPr>
          </a:p>
        </p:txBody>
      </p:sp>
      <p:sp>
        <p:nvSpPr>
          <p:cNvPr id="99347" name="AutoShape 19"/>
          <p:cNvSpPr>
            <a:spLocks noChangeArrowheads="1"/>
          </p:cNvSpPr>
          <p:nvPr/>
        </p:nvSpPr>
        <p:spPr bwMode="auto">
          <a:xfrm>
            <a:off x="1828800" y="5562600"/>
            <a:ext cx="457200" cy="685800"/>
          </a:xfrm>
          <a:prstGeom prst="irregularSeal1">
            <a:avLst/>
          </a:prstGeom>
          <a:gradFill rotWithShape="1">
            <a:gsLst>
              <a:gs pos="0">
                <a:srgbClr val="FF0000"/>
              </a:gs>
              <a:gs pos="100000">
                <a:srgbClr val="1907FD"/>
              </a:gs>
            </a:gsLst>
            <a:path path="shape">
              <a:fillToRect l="50000" t="50000" r="50000" b="50000"/>
            </a:path>
          </a:gradFill>
          <a:ln w="9525">
            <a:noFill/>
            <a:miter lim="800000"/>
            <a:headEnd/>
            <a:tailEnd/>
          </a:ln>
        </p:spPr>
        <p:txBody>
          <a:bodyPr wrap="none" anchor="ctr"/>
          <a:lstStyle/>
          <a:p>
            <a:pPr algn="ctr" eaLnBrk="1" hangingPunct="1"/>
            <a:endParaRPr lang="vi-VN">
              <a:latin typeface="Arial" charset="0"/>
              <a:cs typeface="Arial" charset="0"/>
            </a:endParaRPr>
          </a:p>
        </p:txBody>
      </p:sp>
      <p:sp>
        <p:nvSpPr>
          <p:cNvPr id="99348" name="AutoShape 20"/>
          <p:cNvSpPr>
            <a:spLocks noChangeArrowheads="1"/>
          </p:cNvSpPr>
          <p:nvPr/>
        </p:nvSpPr>
        <p:spPr bwMode="auto">
          <a:xfrm>
            <a:off x="7848600" y="1219200"/>
            <a:ext cx="366713" cy="400050"/>
          </a:xfrm>
          <a:prstGeom prst="irregularSeal2">
            <a:avLst/>
          </a:prstGeom>
          <a:gradFill rotWithShape="1">
            <a:gsLst>
              <a:gs pos="0">
                <a:srgbClr val="FCA2B1">
                  <a:alpha val="87999"/>
                </a:srgbClr>
              </a:gs>
              <a:gs pos="100000">
                <a:srgbClr val="FF0000">
                  <a:alpha val="57999"/>
                </a:srgbClr>
              </a:gs>
            </a:gsLst>
            <a:path path="shape">
              <a:fillToRect l="50000" t="50000" r="50000" b="50000"/>
            </a:path>
          </a:gradFill>
          <a:ln w="9525">
            <a:noFill/>
            <a:miter lim="800000"/>
            <a:headEnd/>
            <a:tailEnd/>
          </a:ln>
        </p:spPr>
        <p:txBody>
          <a:bodyPr wrap="none" anchor="ctr"/>
          <a:lstStyle/>
          <a:p>
            <a:pPr algn="ctr" eaLnBrk="1" hangingPunct="1"/>
            <a:endParaRPr lang="vi-VN">
              <a:latin typeface="Arial" charset="0"/>
              <a:cs typeface="Arial" charset="0"/>
            </a:endParaRPr>
          </a:p>
        </p:txBody>
      </p:sp>
      <p:sp>
        <p:nvSpPr>
          <p:cNvPr id="99349" name="AutoShape 21"/>
          <p:cNvSpPr>
            <a:spLocks noChangeArrowheads="1"/>
          </p:cNvSpPr>
          <p:nvPr/>
        </p:nvSpPr>
        <p:spPr bwMode="auto">
          <a:xfrm>
            <a:off x="4724400" y="228600"/>
            <a:ext cx="366713" cy="400050"/>
          </a:xfrm>
          <a:prstGeom prst="irregularSeal2">
            <a:avLst/>
          </a:prstGeom>
          <a:gradFill rotWithShape="1">
            <a:gsLst>
              <a:gs pos="0">
                <a:srgbClr val="FCA2B1">
                  <a:alpha val="87999"/>
                </a:srgbClr>
              </a:gs>
              <a:gs pos="100000">
                <a:srgbClr val="FF0000">
                  <a:alpha val="57999"/>
                </a:srgbClr>
              </a:gs>
            </a:gsLst>
            <a:path path="shape">
              <a:fillToRect l="50000" t="50000" r="50000" b="50000"/>
            </a:path>
          </a:gradFill>
          <a:ln w="9525">
            <a:noFill/>
            <a:miter lim="800000"/>
            <a:headEnd/>
            <a:tailEnd/>
          </a:ln>
        </p:spPr>
        <p:txBody>
          <a:bodyPr wrap="none" anchor="ctr"/>
          <a:lstStyle/>
          <a:p>
            <a:pPr algn="ctr" eaLnBrk="1" hangingPunct="1"/>
            <a:endParaRPr lang="vi-VN">
              <a:latin typeface="Arial" charset="0"/>
              <a:cs typeface="Arial" charset="0"/>
            </a:endParaRPr>
          </a:p>
        </p:txBody>
      </p:sp>
      <p:sp>
        <p:nvSpPr>
          <p:cNvPr id="99350" name="AutoShape 22"/>
          <p:cNvSpPr>
            <a:spLocks noChangeArrowheads="1"/>
          </p:cNvSpPr>
          <p:nvPr/>
        </p:nvSpPr>
        <p:spPr bwMode="auto">
          <a:xfrm>
            <a:off x="762000" y="3581400"/>
            <a:ext cx="366713" cy="400050"/>
          </a:xfrm>
          <a:prstGeom prst="irregularSeal2">
            <a:avLst/>
          </a:prstGeom>
          <a:gradFill rotWithShape="1">
            <a:gsLst>
              <a:gs pos="0">
                <a:srgbClr val="FCA2B1">
                  <a:alpha val="87999"/>
                </a:srgbClr>
              </a:gs>
              <a:gs pos="100000">
                <a:srgbClr val="FF0000">
                  <a:alpha val="57999"/>
                </a:srgbClr>
              </a:gs>
            </a:gsLst>
            <a:path path="shape">
              <a:fillToRect l="50000" t="50000" r="50000" b="50000"/>
            </a:path>
          </a:gradFill>
          <a:ln w="9525">
            <a:noFill/>
            <a:miter lim="800000"/>
            <a:headEnd/>
            <a:tailEnd/>
          </a:ln>
        </p:spPr>
        <p:txBody>
          <a:bodyPr wrap="none" anchor="ctr"/>
          <a:lstStyle/>
          <a:p>
            <a:pPr algn="ctr" eaLnBrk="1" hangingPunct="1"/>
            <a:endParaRPr lang="vi-VN">
              <a:latin typeface="Arial" charset="0"/>
              <a:cs typeface="Arial" charset="0"/>
            </a:endParaRPr>
          </a:p>
        </p:txBody>
      </p:sp>
      <p:sp>
        <p:nvSpPr>
          <p:cNvPr id="99351" name="AutoShape 23"/>
          <p:cNvSpPr>
            <a:spLocks noChangeArrowheads="1"/>
          </p:cNvSpPr>
          <p:nvPr/>
        </p:nvSpPr>
        <p:spPr bwMode="auto">
          <a:xfrm>
            <a:off x="8153400" y="4038600"/>
            <a:ext cx="366713" cy="400050"/>
          </a:xfrm>
          <a:prstGeom prst="irregularSeal2">
            <a:avLst/>
          </a:prstGeom>
          <a:gradFill rotWithShape="1">
            <a:gsLst>
              <a:gs pos="0">
                <a:srgbClr val="FCA2B1">
                  <a:alpha val="87999"/>
                </a:srgbClr>
              </a:gs>
              <a:gs pos="100000">
                <a:srgbClr val="FF0000">
                  <a:alpha val="57999"/>
                </a:srgbClr>
              </a:gs>
            </a:gsLst>
            <a:path path="shape">
              <a:fillToRect l="50000" t="50000" r="50000" b="50000"/>
            </a:path>
          </a:gradFill>
          <a:ln w="9525">
            <a:noFill/>
            <a:miter lim="800000"/>
            <a:headEnd/>
            <a:tailEnd/>
          </a:ln>
        </p:spPr>
        <p:txBody>
          <a:bodyPr wrap="none" anchor="ctr"/>
          <a:lstStyle/>
          <a:p>
            <a:pPr algn="ctr" eaLnBrk="1" hangingPunct="1"/>
            <a:endParaRPr lang="vi-VN">
              <a:latin typeface="Arial" charset="0"/>
              <a:cs typeface="Arial" charset="0"/>
            </a:endParaRPr>
          </a:p>
        </p:txBody>
      </p:sp>
      <p:sp>
        <p:nvSpPr>
          <p:cNvPr id="99352" name="AutoShape 24"/>
          <p:cNvSpPr>
            <a:spLocks noChangeArrowheads="1"/>
          </p:cNvSpPr>
          <p:nvPr/>
        </p:nvSpPr>
        <p:spPr bwMode="auto">
          <a:xfrm>
            <a:off x="762000" y="533400"/>
            <a:ext cx="366713" cy="400050"/>
          </a:xfrm>
          <a:prstGeom prst="irregularSeal2">
            <a:avLst/>
          </a:prstGeom>
          <a:gradFill rotWithShape="1">
            <a:gsLst>
              <a:gs pos="0">
                <a:srgbClr val="FCA2B1">
                  <a:alpha val="87999"/>
                </a:srgbClr>
              </a:gs>
              <a:gs pos="100000">
                <a:srgbClr val="FF0000">
                  <a:alpha val="57999"/>
                </a:srgbClr>
              </a:gs>
            </a:gsLst>
            <a:path path="shape">
              <a:fillToRect l="50000" t="50000" r="50000" b="50000"/>
            </a:path>
          </a:gradFill>
          <a:ln w="9525">
            <a:noFill/>
            <a:miter lim="800000"/>
            <a:headEnd/>
            <a:tailEnd/>
          </a:ln>
        </p:spPr>
        <p:txBody>
          <a:bodyPr wrap="none" anchor="ctr"/>
          <a:lstStyle/>
          <a:p>
            <a:pPr algn="ctr" eaLnBrk="1" hangingPunct="1"/>
            <a:endParaRPr lang="vi-VN">
              <a:latin typeface="Arial" charset="0"/>
              <a:cs typeface="Arial" charset="0"/>
            </a:endParaRPr>
          </a:p>
        </p:txBody>
      </p:sp>
      <p:sp>
        <p:nvSpPr>
          <p:cNvPr id="130072" name="AutoShape 25"/>
          <p:cNvSpPr>
            <a:spLocks noChangeArrowheads="1"/>
          </p:cNvSpPr>
          <p:nvPr/>
        </p:nvSpPr>
        <p:spPr bwMode="auto">
          <a:xfrm>
            <a:off x="7772400" y="0"/>
            <a:ext cx="493713" cy="539750"/>
          </a:xfrm>
          <a:prstGeom prst="star4">
            <a:avLst>
              <a:gd name="adj" fmla="val 12500"/>
            </a:avLst>
          </a:prstGeom>
          <a:gradFill rotWithShape="1">
            <a:gsLst>
              <a:gs pos="0">
                <a:srgbClr val="000082"/>
              </a:gs>
              <a:gs pos="100000">
                <a:srgbClr val="FF8200"/>
              </a:gs>
            </a:gsLst>
            <a:path path="shape">
              <a:fillToRect l="50000" t="50000" r="50000" b="50000"/>
            </a:path>
          </a:gradFill>
          <a:ln w="9525">
            <a:noFill/>
            <a:miter lim="800000"/>
            <a:headEnd/>
            <a:tailEnd/>
          </a:ln>
        </p:spPr>
        <p:txBody>
          <a:bodyPr wrap="none" anchor="ctr"/>
          <a:lstStyle/>
          <a:p>
            <a:pPr algn="ctr" eaLnBrk="1" hangingPunct="1"/>
            <a:endParaRPr lang="vi-VN">
              <a:latin typeface="Arial" charset="0"/>
              <a:cs typeface="Arial" charset="0"/>
            </a:endParaRPr>
          </a:p>
        </p:txBody>
      </p:sp>
      <p:sp>
        <p:nvSpPr>
          <p:cNvPr id="130073" name="AutoShape 26"/>
          <p:cNvSpPr>
            <a:spLocks noChangeArrowheads="1"/>
          </p:cNvSpPr>
          <p:nvPr/>
        </p:nvSpPr>
        <p:spPr bwMode="auto">
          <a:xfrm>
            <a:off x="4038600" y="3124200"/>
            <a:ext cx="493713" cy="539750"/>
          </a:xfrm>
          <a:prstGeom prst="star4">
            <a:avLst>
              <a:gd name="adj" fmla="val 12500"/>
            </a:avLst>
          </a:prstGeom>
          <a:gradFill rotWithShape="1">
            <a:gsLst>
              <a:gs pos="0">
                <a:srgbClr val="000082"/>
              </a:gs>
              <a:gs pos="100000">
                <a:srgbClr val="FF8200"/>
              </a:gs>
            </a:gsLst>
            <a:path path="shape">
              <a:fillToRect l="50000" t="50000" r="50000" b="50000"/>
            </a:path>
          </a:gradFill>
          <a:ln w="9525">
            <a:noFill/>
            <a:miter lim="800000"/>
            <a:headEnd/>
            <a:tailEnd/>
          </a:ln>
        </p:spPr>
        <p:txBody>
          <a:bodyPr wrap="none" anchor="ctr"/>
          <a:lstStyle/>
          <a:p>
            <a:pPr algn="ctr" eaLnBrk="1" hangingPunct="1"/>
            <a:endParaRPr lang="vi-VN">
              <a:latin typeface="Arial" charset="0"/>
              <a:cs typeface="Arial" charset="0"/>
            </a:endParaRPr>
          </a:p>
        </p:txBody>
      </p:sp>
      <p:sp>
        <p:nvSpPr>
          <p:cNvPr id="130074" name="AutoShape 27"/>
          <p:cNvSpPr>
            <a:spLocks noChangeArrowheads="1"/>
          </p:cNvSpPr>
          <p:nvPr/>
        </p:nvSpPr>
        <p:spPr bwMode="auto">
          <a:xfrm>
            <a:off x="7239000" y="2057400"/>
            <a:ext cx="493713" cy="539750"/>
          </a:xfrm>
          <a:prstGeom prst="star4">
            <a:avLst>
              <a:gd name="adj" fmla="val 12500"/>
            </a:avLst>
          </a:prstGeom>
          <a:gradFill rotWithShape="1">
            <a:gsLst>
              <a:gs pos="0">
                <a:srgbClr val="000082"/>
              </a:gs>
              <a:gs pos="100000">
                <a:srgbClr val="FF8200"/>
              </a:gs>
            </a:gsLst>
            <a:path path="shape">
              <a:fillToRect l="50000" t="50000" r="50000" b="50000"/>
            </a:path>
          </a:gradFill>
          <a:ln w="9525">
            <a:noFill/>
            <a:miter lim="800000"/>
            <a:headEnd/>
            <a:tailEnd/>
          </a:ln>
        </p:spPr>
        <p:txBody>
          <a:bodyPr wrap="none" anchor="ctr"/>
          <a:lstStyle/>
          <a:p>
            <a:pPr algn="ctr" eaLnBrk="1" hangingPunct="1"/>
            <a:endParaRPr lang="vi-VN">
              <a:latin typeface="Arial" charset="0"/>
              <a:cs typeface="Arial" charset="0"/>
            </a:endParaRPr>
          </a:p>
        </p:txBody>
      </p:sp>
      <p:sp>
        <p:nvSpPr>
          <p:cNvPr id="130075" name="AutoShape 28"/>
          <p:cNvSpPr>
            <a:spLocks noChangeArrowheads="1"/>
          </p:cNvSpPr>
          <p:nvPr/>
        </p:nvSpPr>
        <p:spPr bwMode="auto">
          <a:xfrm>
            <a:off x="6934200" y="5257800"/>
            <a:ext cx="493713" cy="539750"/>
          </a:xfrm>
          <a:prstGeom prst="star4">
            <a:avLst>
              <a:gd name="adj" fmla="val 12500"/>
            </a:avLst>
          </a:prstGeom>
          <a:gradFill rotWithShape="1">
            <a:gsLst>
              <a:gs pos="0">
                <a:srgbClr val="000082"/>
              </a:gs>
              <a:gs pos="100000">
                <a:srgbClr val="FF8200"/>
              </a:gs>
            </a:gsLst>
            <a:path path="shape">
              <a:fillToRect l="50000" t="50000" r="50000" b="50000"/>
            </a:path>
          </a:gradFill>
          <a:ln w="9525">
            <a:noFill/>
            <a:miter lim="800000"/>
            <a:headEnd/>
            <a:tailEnd/>
          </a:ln>
        </p:spPr>
        <p:txBody>
          <a:bodyPr wrap="none" anchor="ctr"/>
          <a:lstStyle/>
          <a:p>
            <a:pPr algn="ctr" eaLnBrk="1" hangingPunct="1"/>
            <a:endParaRPr lang="vi-VN">
              <a:latin typeface="Arial" charset="0"/>
              <a:cs typeface="Arial" charset="0"/>
            </a:endParaRPr>
          </a:p>
        </p:txBody>
      </p:sp>
      <p:sp>
        <p:nvSpPr>
          <p:cNvPr id="130076" name="AutoShape 29"/>
          <p:cNvSpPr>
            <a:spLocks noChangeArrowheads="1"/>
          </p:cNvSpPr>
          <p:nvPr/>
        </p:nvSpPr>
        <p:spPr bwMode="auto">
          <a:xfrm>
            <a:off x="1371600" y="5257800"/>
            <a:ext cx="493713" cy="539750"/>
          </a:xfrm>
          <a:prstGeom prst="star4">
            <a:avLst>
              <a:gd name="adj" fmla="val 12500"/>
            </a:avLst>
          </a:prstGeom>
          <a:gradFill rotWithShape="1">
            <a:gsLst>
              <a:gs pos="0">
                <a:srgbClr val="000082"/>
              </a:gs>
              <a:gs pos="100000">
                <a:srgbClr val="FF8200"/>
              </a:gs>
            </a:gsLst>
            <a:path path="shape">
              <a:fillToRect l="50000" t="50000" r="50000" b="50000"/>
            </a:path>
          </a:gradFill>
          <a:ln w="9525">
            <a:noFill/>
            <a:miter lim="800000"/>
            <a:headEnd/>
            <a:tailEnd/>
          </a:ln>
        </p:spPr>
        <p:txBody>
          <a:bodyPr wrap="none" anchor="ctr"/>
          <a:lstStyle/>
          <a:p>
            <a:pPr algn="ctr" eaLnBrk="1" hangingPunct="1"/>
            <a:endParaRPr lang="vi-VN">
              <a:latin typeface="Arial" charset="0"/>
              <a:cs typeface="Arial" charset="0"/>
            </a:endParaRPr>
          </a:p>
        </p:txBody>
      </p:sp>
      <p:sp>
        <p:nvSpPr>
          <p:cNvPr id="130077" name="AutoShape 30"/>
          <p:cNvSpPr>
            <a:spLocks noChangeArrowheads="1"/>
          </p:cNvSpPr>
          <p:nvPr/>
        </p:nvSpPr>
        <p:spPr bwMode="auto">
          <a:xfrm>
            <a:off x="2286000" y="1981200"/>
            <a:ext cx="493713" cy="539750"/>
          </a:xfrm>
          <a:prstGeom prst="star4">
            <a:avLst>
              <a:gd name="adj" fmla="val 12500"/>
            </a:avLst>
          </a:prstGeom>
          <a:gradFill rotWithShape="1">
            <a:gsLst>
              <a:gs pos="0">
                <a:srgbClr val="000082"/>
              </a:gs>
              <a:gs pos="100000">
                <a:srgbClr val="FF8200"/>
              </a:gs>
            </a:gsLst>
            <a:path path="shape">
              <a:fillToRect l="50000" t="50000" r="50000" b="50000"/>
            </a:path>
          </a:gradFill>
          <a:ln w="9525">
            <a:noFill/>
            <a:miter lim="800000"/>
            <a:headEnd/>
            <a:tailEnd/>
          </a:ln>
        </p:spPr>
        <p:txBody>
          <a:bodyPr wrap="none" anchor="ctr"/>
          <a:lstStyle/>
          <a:p>
            <a:pPr algn="ctr" eaLnBrk="1" hangingPunct="1"/>
            <a:endParaRPr lang="vi-VN">
              <a:latin typeface="Arial" charset="0"/>
              <a:cs typeface="Arial" charset="0"/>
            </a:endParaRPr>
          </a:p>
        </p:txBody>
      </p:sp>
      <p:pic>
        <p:nvPicPr>
          <p:cNvPr id="99359" name="Picture 31" descr="002"/>
          <p:cNvPicPr>
            <a:picLocks noChangeAspect="1" noChangeArrowheads="1"/>
          </p:cNvPicPr>
          <p:nvPr/>
        </p:nvPicPr>
        <p:blipFill>
          <a:blip r:embed="rId8" cstate="print"/>
          <a:srcRect/>
          <a:stretch>
            <a:fillRect/>
          </a:stretch>
        </p:blipFill>
        <p:spPr bwMode="auto">
          <a:xfrm>
            <a:off x="-152400" y="762000"/>
            <a:ext cx="838200" cy="5410200"/>
          </a:xfrm>
          <a:prstGeom prst="rect">
            <a:avLst/>
          </a:prstGeom>
          <a:noFill/>
          <a:ln w="9525">
            <a:noFill/>
            <a:miter lim="800000"/>
            <a:headEnd/>
            <a:tailEnd/>
          </a:ln>
        </p:spPr>
      </p:pic>
      <p:pic>
        <p:nvPicPr>
          <p:cNvPr id="99360" name="Picture 32" descr="002"/>
          <p:cNvPicPr>
            <a:picLocks noChangeAspect="1" noChangeArrowheads="1"/>
          </p:cNvPicPr>
          <p:nvPr/>
        </p:nvPicPr>
        <p:blipFill>
          <a:blip r:embed="rId8" cstate="print"/>
          <a:srcRect/>
          <a:stretch>
            <a:fillRect/>
          </a:stretch>
        </p:blipFill>
        <p:spPr bwMode="auto">
          <a:xfrm>
            <a:off x="8305800" y="838200"/>
            <a:ext cx="838200" cy="5257800"/>
          </a:xfrm>
          <a:prstGeom prst="rect">
            <a:avLst/>
          </a:prstGeom>
          <a:noFill/>
          <a:ln w="9525">
            <a:noFill/>
            <a:miter lim="800000"/>
            <a:headEnd/>
            <a:tailEnd/>
          </a:ln>
        </p:spPr>
      </p:pic>
      <p:pic>
        <p:nvPicPr>
          <p:cNvPr id="99361" name="Picture 33" descr="002"/>
          <p:cNvPicPr>
            <a:picLocks noChangeAspect="1" noChangeArrowheads="1"/>
          </p:cNvPicPr>
          <p:nvPr/>
        </p:nvPicPr>
        <p:blipFill>
          <a:blip r:embed="rId9" cstate="print"/>
          <a:srcRect/>
          <a:stretch>
            <a:fillRect/>
          </a:stretch>
        </p:blipFill>
        <p:spPr bwMode="auto">
          <a:xfrm>
            <a:off x="990600" y="0"/>
            <a:ext cx="6934200" cy="685800"/>
          </a:xfrm>
          <a:prstGeom prst="rect">
            <a:avLst/>
          </a:prstGeom>
          <a:noFill/>
          <a:ln w="9525">
            <a:noFill/>
            <a:miter lim="800000"/>
            <a:headEnd/>
            <a:tailEnd/>
          </a:ln>
        </p:spPr>
      </p:pic>
      <p:pic>
        <p:nvPicPr>
          <p:cNvPr id="99362" name="Picture 34" descr="002"/>
          <p:cNvPicPr>
            <a:picLocks noChangeAspect="1" noChangeArrowheads="1"/>
          </p:cNvPicPr>
          <p:nvPr/>
        </p:nvPicPr>
        <p:blipFill>
          <a:blip r:embed="rId9" cstate="print"/>
          <a:srcRect/>
          <a:stretch>
            <a:fillRect/>
          </a:stretch>
        </p:blipFill>
        <p:spPr bwMode="auto">
          <a:xfrm>
            <a:off x="914400" y="6172200"/>
            <a:ext cx="7315200" cy="685800"/>
          </a:xfrm>
          <a:prstGeom prst="rect">
            <a:avLst/>
          </a:prstGeom>
          <a:noFill/>
          <a:ln w="9525">
            <a:noFill/>
            <a:miter lim="800000"/>
            <a:headEnd/>
            <a:tailEnd/>
          </a:ln>
        </p:spPr>
      </p:pic>
      <p:pic>
        <p:nvPicPr>
          <p:cNvPr id="130082" name="Picture 35" descr="012"/>
          <p:cNvPicPr>
            <a:picLocks noChangeAspect="1" noChangeArrowheads="1" noCrop="1"/>
          </p:cNvPicPr>
          <p:nvPr/>
        </p:nvPicPr>
        <p:blipFill>
          <a:blip r:embed="rId10" cstate="print"/>
          <a:srcRect/>
          <a:stretch>
            <a:fillRect/>
          </a:stretch>
        </p:blipFill>
        <p:spPr bwMode="auto">
          <a:xfrm rot="-456649">
            <a:off x="0" y="6115050"/>
            <a:ext cx="838200" cy="742950"/>
          </a:xfrm>
          <a:prstGeom prst="rect">
            <a:avLst/>
          </a:prstGeom>
          <a:noFill/>
          <a:ln w="9525">
            <a:noFill/>
            <a:miter lim="800000"/>
            <a:headEnd/>
            <a:tailEnd/>
          </a:ln>
        </p:spPr>
      </p:pic>
      <p:pic>
        <p:nvPicPr>
          <p:cNvPr id="130083" name="Picture 36" descr="012"/>
          <p:cNvPicPr>
            <a:picLocks noChangeAspect="1" noChangeArrowheads="1" noCrop="1"/>
          </p:cNvPicPr>
          <p:nvPr/>
        </p:nvPicPr>
        <p:blipFill>
          <a:blip r:embed="rId10" cstate="print"/>
          <a:srcRect/>
          <a:stretch>
            <a:fillRect/>
          </a:stretch>
        </p:blipFill>
        <p:spPr bwMode="auto">
          <a:xfrm rot="-6420495">
            <a:off x="8353425" y="6067425"/>
            <a:ext cx="838200" cy="742950"/>
          </a:xfrm>
          <a:prstGeom prst="rect">
            <a:avLst/>
          </a:prstGeom>
          <a:noFill/>
          <a:ln w="9525">
            <a:noFill/>
            <a:miter lim="800000"/>
            <a:headEnd/>
            <a:tailEnd/>
          </a:ln>
        </p:spPr>
      </p:pic>
      <p:pic>
        <p:nvPicPr>
          <p:cNvPr id="130084" name="Picture 37" descr="012"/>
          <p:cNvPicPr>
            <a:picLocks noChangeAspect="1" noChangeArrowheads="1" noCrop="1"/>
          </p:cNvPicPr>
          <p:nvPr/>
        </p:nvPicPr>
        <p:blipFill>
          <a:blip r:embed="rId10" cstate="print"/>
          <a:srcRect/>
          <a:stretch>
            <a:fillRect/>
          </a:stretch>
        </p:blipFill>
        <p:spPr bwMode="auto">
          <a:xfrm rot="3456647">
            <a:off x="-47625" y="47625"/>
            <a:ext cx="838200" cy="742950"/>
          </a:xfrm>
          <a:prstGeom prst="rect">
            <a:avLst/>
          </a:prstGeom>
          <a:noFill/>
          <a:ln w="9525">
            <a:noFill/>
            <a:miter lim="800000"/>
            <a:headEnd/>
            <a:tailEnd/>
          </a:ln>
        </p:spPr>
      </p:pic>
      <p:pic>
        <p:nvPicPr>
          <p:cNvPr id="130085" name="Picture 38" descr="012"/>
          <p:cNvPicPr>
            <a:picLocks noChangeAspect="1" noChangeArrowheads="1" noCrop="1"/>
          </p:cNvPicPr>
          <p:nvPr/>
        </p:nvPicPr>
        <p:blipFill>
          <a:blip r:embed="rId10" cstate="print"/>
          <a:srcRect/>
          <a:stretch>
            <a:fillRect/>
          </a:stretch>
        </p:blipFill>
        <p:spPr bwMode="auto">
          <a:xfrm rot="8975058">
            <a:off x="8458200" y="0"/>
            <a:ext cx="838200" cy="742950"/>
          </a:xfrm>
          <a:prstGeom prst="rect">
            <a:avLst/>
          </a:prstGeom>
          <a:noFill/>
          <a:ln w="9525">
            <a:noFill/>
            <a:miter lim="800000"/>
            <a:headEnd/>
            <a:tailEnd/>
          </a:ln>
        </p:spPr>
      </p:pic>
      <p:sp>
        <p:nvSpPr>
          <p:cNvPr id="130087" name="AutoShape 40"/>
          <p:cNvSpPr>
            <a:spLocks noChangeArrowheads="1"/>
          </p:cNvSpPr>
          <p:nvPr/>
        </p:nvSpPr>
        <p:spPr bwMode="auto">
          <a:xfrm>
            <a:off x="7924800" y="6172200"/>
            <a:ext cx="493713" cy="539750"/>
          </a:xfrm>
          <a:prstGeom prst="star4">
            <a:avLst>
              <a:gd name="adj" fmla="val 12500"/>
            </a:avLst>
          </a:prstGeom>
          <a:gradFill rotWithShape="1">
            <a:gsLst>
              <a:gs pos="0">
                <a:srgbClr val="000082"/>
              </a:gs>
              <a:gs pos="100000">
                <a:srgbClr val="FF8200"/>
              </a:gs>
            </a:gsLst>
            <a:path path="shape">
              <a:fillToRect l="50000" t="50000" r="50000" b="50000"/>
            </a:path>
          </a:gradFill>
          <a:ln w="9525">
            <a:noFill/>
            <a:miter lim="800000"/>
            <a:headEnd/>
            <a:tailEnd/>
          </a:ln>
        </p:spPr>
        <p:txBody>
          <a:bodyPr wrap="none" anchor="ctr"/>
          <a:lstStyle/>
          <a:p>
            <a:pPr algn="ctr" eaLnBrk="1" hangingPunct="1"/>
            <a:endParaRPr lang="vi-VN">
              <a:latin typeface="Arial" charset="0"/>
              <a:cs typeface="Arial" charset="0"/>
            </a:endParaRPr>
          </a:p>
        </p:txBody>
      </p:sp>
      <p:sp>
        <p:nvSpPr>
          <p:cNvPr id="130088" name="AutoShape 41"/>
          <p:cNvSpPr>
            <a:spLocks noChangeArrowheads="1"/>
          </p:cNvSpPr>
          <p:nvPr/>
        </p:nvSpPr>
        <p:spPr bwMode="auto">
          <a:xfrm>
            <a:off x="685800" y="152400"/>
            <a:ext cx="493713" cy="539750"/>
          </a:xfrm>
          <a:prstGeom prst="star4">
            <a:avLst>
              <a:gd name="adj" fmla="val 12500"/>
            </a:avLst>
          </a:prstGeom>
          <a:gradFill rotWithShape="1">
            <a:gsLst>
              <a:gs pos="0">
                <a:srgbClr val="000082"/>
              </a:gs>
              <a:gs pos="100000">
                <a:srgbClr val="FF8200"/>
              </a:gs>
            </a:gsLst>
            <a:path path="shape">
              <a:fillToRect l="50000" t="50000" r="50000" b="50000"/>
            </a:path>
          </a:gradFill>
          <a:ln w="9525">
            <a:noFill/>
            <a:miter lim="800000"/>
            <a:headEnd/>
            <a:tailEnd/>
          </a:ln>
        </p:spPr>
        <p:txBody>
          <a:bodyPr wrap="none" anchor="ctr"/>
          <a:lstStyle/>
          <a:p>
            <a:pPr algn="ctr" eaLnBrk="1" hangingPunct="1"/>
            <a:endParaRPr lang="vi-VN">
              <a:latin typeface="Arial" charset="0"/>
              <a:cs typeface="Arial" charset="0"/>
            </a:endParaRPr>
          </a:p>
        </p:txBody>
      </p:sp>
      <p:sp>
        <p:nvSpPr>
          <p:cNvPr id="130089" name="AutoShape 42"/>
          <p:cNvSpPr>
            <a:spLocks noChangeArrowheads="1"/>
          </p:cNvSpPr>
          <p:nvPr/>
        </p:nvSpPr>
        <p:spPr bwMode="auto">
          <a:xfrm>
            <a:off x="762000" y="6318250"/>
            <a:ext cx="493713" cy="539750"/>
          </a:xfrm>
          <a:prstGeom prst="star4">
            <a:avLst>
              <a:gd name="adj" fmla="val 12500"/>
            </a:avLst>
          </a:prstGeom>
          <a:gradFill rotWithShape="1">
            <a:gsLst>
              <a:gs pos="0">
                <a:srgbClr val="000082"/>
              </a:gs>
              <a:gs pos="100000">
                <a:srgbClr val="FF8200"/>
              </a:gs>
            </a:gsLst>
            <a:path path="shape">
              <a:fillToRect l="50000" t="50000" r="50000" b="50000"/>
            </a:path>
          </a:gradFill>
          <a:ln w="9525">
            <a:noFill/>
            <a:miter lim="800000"/>
            <a:headEnd/>
            <a:tailEnd/>
          </a:ln>
        </p:spPr>
        <p:txBody>
          <a:bodyPr wrap="none" anchor="ctr"/>
          <a:lstStyle/>
          <a:p>
            <a:pPr algn="ctr" eaLnBrk="1" hangingPunct="1"/>
            <a:endParaRPr lang="vi-VN">
              <a:latin typeface="Arial" charset="0"/>
              <a:cs typeface="Arial" charset="0"/>
            </a:endParaRPr>
          </a:p>
        </p:txBody>
      </p:sp>
      <p:sp>
        <p:nvSpPr>
          <p:cNvPr id="130090" name="AutoShape 43"/>
          <p:cNvSpPr>
            <a:spLocks noChangeArrowheads="1"/>
          </p:cNvSpPr>
          <p:nvPr/>
        </p:nvSpPr>
        <p:spPr bwMode="auto">
          <a:xfrm>
            <a:off x="1295400" y="1219200"/>
            <a:ext cx="493713" cy="539750"/>
          </a:xfrm>
          <a:prstGeom prst="star4">
            <a:avLst>
              <a:gd name="adj" fmla="val 12500"/>
            </a:avLst>
          </a:prstGeom>
          <a:gradFill rotWithShape="1">
            <a:gsLst>
              <a:gs pos="0">
                <a:srgbClr val="000082"/>
              </a:gs>
              <a:gs pos="100000">
                <a:srgbClr val="FF8200"/>
              </a:gs>
            </a:gsLst>
            <a:path path="shape">
              <a:fillToRect l="50000" t="50000" r="50000" b="50000"/>
            </a:path>
          </a:gradFill>
          <a:ln w="9525">
            <a:noFill/>
            <a:miter lim="800000"/>
            <a:headEnd/>
            <a:tailEnd/>
          </a:ln>
        </p:spPr>
        <p:txBody>
          <a:bodyPr wrap="none" anchor="ctr"/>
          <a:lstStyle/>
          <a:p>
            <a:pPr algn="ctr" eaLnBrk="1" hangingPunct="1"/>
            <a:endParaRPr lang="vi-VN">
              <a:latin typeface="Arial" charset="0"/>
              <a:cs typeface="Arial" charset="0"/>
            </a:endParaRPr>
          </a:p>
        </p:txBody>
      </p:sp>
      <p:sp>
        <p:nvSpPr>
          <p:cNvPr id="130091" name="AutoShape 44"/>
          <p:cNvSpPr>
            <a:spLocks noChangeArrowheads="1"/>
          </p:cNvSpPr>
          <p:nvPr/>
        </p:nvSpPr>
        <p:spPr bwMode="auto">
          <a:xfrm>
            <a:off x="381000" y="3962400"/>
            <a:ext cx="493713" cy="539750"/>
          </a:xfrm>
          <a:prstGeom prst="star4">
            <a:avLst>
              <a:gd name="adj" fmla="val 12500"/>
            </a:avLst>
          </a:prstGeom>
          <a:gradFill rotWithShape="1">
            <a:gsLst>
              <a:gs pos="0">
                <a:srgbClr val="000082"/>
              </a:gs>
              <a:gs pos="100000">
                <a:srgbClr val="FF8200"/>
              </a:gs>
            </a:gsLst>
            <a:path path="shape">
              <a:fillToRect l="50000" t="50000" r="50000" b="50000"/>
            </a:path>
          </a:gradFill>
          <a:ln w="9525">
            <a:noFill/>
            <a:miter lim="800000"/>
            <a:headEnd/>
            <a:tailEnd/>
          </a:ln>
        </p:spPr>
        <p:txBody>
          <a:bodyPr wrap="none" anchor="ctr"/>
          <a:lstStyle/>
          <a:p>
            <a:pPr algn="ctr" eaLnBrk="1" hangingPunct="1"/>
            <a:endParaRPr lang="vi-VN">
              <a:latin typeface="Arial" charset="0"/>
              <a:cs typeface="Arial" charset="0"/>
            </a:endParaRPr>
          </a:p>
        </p:txBody>
      </p:sp>
      <p:sp>
        <p:nvSpPr>
          <p:cNvPr id="130092" name="AutoShape 45"/>
          <p:cNvSpPr>
            <a:spLocks noChangeArrowheads="1"/>
          </p:cNvSpPr>
          <p:nvPr/>
        </p:nvSpPr>
        <p:spPr bwMode="auto">
          <a:xfrm>
            <a:off x="5029200" y="1219200"/>
            <a:ext cx="493713" cy="539750"/>
          </a:xfrm>
          <a:prstGeom prst="star4">
            <a:avLst>
              <a:gd name="adj" fmla="val 12500"/>
            </a:avLst>
          </a:prstGeom>
          <a:gradFill rotWithShape="1">
            <a:gsLst>
              <a:gs pos="0">
                <a:srgbClr val="000082"/>
              </a:gs>
              <a:gs pos="100000">
                <a:srgbClr val="FF8200"/>
              </a:gs>
            </a:gsLst>
            <a:path path="shape">
              <a:fillToRect l="50000" t="50000" r="50000" b="50000"/>
            </a:path>
          </a:gradFill>
          <a:ln w="9525">
            <a:noFill/>
            <a:miter lim="800000"/>
            <a:headEnd/>
            <a:tailEnd/>
          </a:ln>
        </p:spPr>
        <p:txBody>
          <a:bodyPr wrap="none" anchor="ctr"/>
          <a:lstStyle/>
          <a:p>
            <a:pPr algn="ctr" eaLnBrk="1" hangingPunct="1"/>
            <a:endParaRPr lang="vi-VN">
              <a:latin typeface="Arial" charset="0"/>
              <a:cs typeface="Arial" charset="0"/>
            </a:endParaRPr>
          </a:p>
        </p:txBody>
      </p:sp>
      <p:sp>
        <p:nvSpPr>
          <p:cNvPr id="130093" name="AutoShape 46"/>
          <p:cNvSpPr>
            <a:spLocks noChangeArrowheads="1"/>
          </p:cNvSpPr>
          <p:nvPr/>
        </p:nvSpPr>
        <p:spPr bwMode="auto">
          <a:xfrm>
            <a:off x="6248400" y="685800"/>
            <a:ext cx="493713" cy="539750"/>
          </a:xfrm>
          <a:prstGeom prst="star4">
            <a:avLst>
              <a:gd name="adj" fmla="val 12500"/>
            </a:avLst>
          </a:prstGeom>
          <a:gradFill rotWithShape="1">
            <a:gsLst>
              <a:gs pos="0">
                <a:srgbClr val="000082"/>
              </a:gs>
              <a:gs pos="100000">
                <a:srgbClr val="FF8200"/>
              </a:gs>
            </a:gsLst>
            <a:path path="shape">
              <a:fillToRect l="50000" t="50000" r="50000" b="50000"/>
            </a:path>
          </a:gradFill>
          <a:ln w="9525">
            <a:noFill/>
            <a:miter lim="800000"/>
            <a:headEnd/>
            <a:tailEnd/>
          </a:ln>
        </p:spPr>
        <p:txBody>
          <a:bodyPr wrap="none" anchor="ctr"/>
          <a:lstStyle/>
          <a:p>
            <a:pPr algn="ctr" eaLnBrk="1" hangingPunct="1"/>
            <a:endParaRPr lang="vi-VN">
              <a:latin typeface="Arial" charset="0"/>
              <a:cs typeface="Arial" charset="0"/>
            </a:endParaRPr>
          </a:p>
        </p:txBody>
      </p:sp>
      <p:sp>
        <p:nvSpPr>
          <p:cNvPr id="47" name="WordArt 5"/>
          <p:cNvSpPr>
            <a:spLocks noChangeArrowheads="1" noChangeShapeType="1" noTextEdit="1"/>
          </p:cNvSpPr>
          <p:nvPr/>
        </p:nvSpPr>
        <p:spPr bwMode="auto">
          <a:xfrm rot="20418484">
            <a:off x="1371600" y="1143000"/>
            <a:ext cx="6858000" cy="1676400"/>
          </a:xfrm>
          <a:prstGeom prst="rect">
            <a:avLst/>
          </a:prstGeom>
          <a:scene3d>
            <a:camera prst="isometricLeftDown"/>
            <a:lightRig rig="threePt" dir="t"/>
          </a:scene3d>
        </p:spPr>
        <p:txBody>
          <a:bodyPr wrap="none" fromWordArt="1">
            <a:prstTxWarp prst="textCascadeUp">
              <a:avLst>
                <a:gd name="adj" fmla="val 44444"/>
              </a:avLst>
            </a:prstTxWarp>
            <a:scene3d>
              <a:camera prst="legacyObliqueTopRight"/>
              <a:lightRig rig="legacyHarsh3" dir="b"/>
            </a:scene3d>
            <a:sp3d extrusionH="430200" contourW="12700" prstMaterial="legacyMatte">
              <a:extrusionClr>
                <a:srgbClr val="00CC66"/>
              </a:extrusionClr>
              <a:contourClr>
                <a:srgbClr val="990000"/>
              </a:contourClr>
            </a:sp3d>
          </a:bodyPr>
          <a:lstStyle/>
          <a:p>
            <a:pPr algn="ctr"/>
            <a:r>
              <a:rPr lang="vi-VN" sz="3600" kern="10" dirty="0" smtClean="0">
                <a:ln w="9525">
                  <a:round/>
                  <a:headEnd/>
                  <a:tailEnd/>
                </a:ln>
                <a:gradFill rotWithShape="1">
                  <a:gsLst>
                    <a:gs pos="0">
                      <a:srgbClr val="FFE701"/>
                    </a:gs>
                    <a:gs pos="100000">
                      <a:srgbClr val="FE3E02"/>
                    </a:gs>
                  </a:gsLst>
                  <a:lin ang="5400000" scaled="1"/>
                </a:gradFill>
                <a:latin typeface="Mangal"/>
              </a:rPr>
              <a:t>Giờ học hôm nay đến đây đã hết !</a:t>
            </a:r>
            <a:endParaRPr lang="vi-VN" sz="3600" kern="10" dirty="0">
              <a:ln w="9525">
                <a:round/>
                <a:headEnd/>
                <a:tailEnd/>
              </a:ln>
              <a:gradFill rotWithShape="1">
                <a:gsLst>
                  <a:gs pos="0">
                    <a:srgbClr val="FFE701"/>
                  </a:gs>
                  <a:gs pos="100000">
                    <a:srgbClr val="FE3E02"/>
                  </a:gs>
                </a:gsLst>
                <a:lin ang="5400000" scaled="1"/>
              </a:gradFill>
              <a:latin typeface="Mangal"/>
            </a:endParaRPr>
          </a:p>
        </p:txBody>
      </p:sp>
      <p:sp>
        <p:nvSpPr>
          <p:cNvPr id="48" name="WordArt 6"/>
          <p:cNvSpPr>
            <a:spLocks noChangeArrowheads="1" noChangeShapeType="1" noTextEdit="1"/>
          </p:cNvSpPr>
          <p:nvPr/>
        </p:nvSpPr>
        <p:spPr bwMode="auto">
          <a:xfrm>
            <a:off x="838200" y="3276600"/>
            <a:ext cx="7467600" cy="914400"/>
          </a:xfrm>
          <a:prstGeom prst="rect">
            <a:avLst/>
          </a:prstGeom>
        </p:spPr>
        <p:txBody>
          <a:bodyPr wrap="none" fromWordArt="1">
            <a:prstTxWarp prst="textPlain">
              <a:avLst>
                <a:gd name="adj" fmla="val 50000"/>
              </a:avLst>
            </a:prstTxWarp>
          </a:bodyPr>
          <a:lstStyle/>
          <a:p>
            <a:pPr algn="ctr"/>
            <a:r>
              <a:rPr lang="vi-VN" sz="3600" kern="10" dirty="0">
                <a:ln w="9525">
                  <a:solidFill>
                    <a:srgbClr val="0000FF"/>
                  </a:solidFill>
                  <a:round/>
                  <a:headEnd/>
                  <a:tailEnd/>
                </a:ln>
                <a:solidFill>
                  <a:srgbClr val="FFFFFF"/>
                </a:solidFill>
                <a:latin typeface="Arial"/>
                <a:cs typeface="Arial"/>
              </a:rPr>
              <a:t>Chân thành cảm ơn quý thầy cô và các em! </a:t>
            </a:r>
          </a:p>
        </p:txBody>
      </p:sp>
      <p:sp>
        <p:nvSpPr>
          <p:cNvPr id="51" name="WordArt 5"/>
          <p:cNvSpPr>
            <a:spLocks noChangeArrowheads="1" noChangeShapeType="1" noTextEdit="1"/>
          </p:cNvSpPr>
          <p:nvPr/>
        </p:nvSpPr>
        <p:spPr bwMode="auto">
          <a:xfrm>
            <a:off x="1371600" y="4648200"/>
            <a:ext cx="5867400" cy="1219200"/>
          </a:xfrm>
          <a:prstGeom prst="rect">
            <a:avLst/>
          </a:prstGeom>
          <a:scene3d>
            <a:camera prst="isometricOffAxis1Right"/>
            <a:lightRig rig="threePt" dir="t"/>
          </a:scene3d>
        </p:spPr>
        <p:txBody>
          <a:bodyPr wrap="none" fromWordArt="1">
            <a:prstTxWarp prst="textCascadeUp">
              <a:avLst>
                <a:gd name="adj" fmla="val 44444"/>
              </a:avLst>
            </a:prstTxWarp>
            <a:scene3d>
              <a:camera prst="legacyObliqueTopRight"/>
              <a:lightRig rig="legacyHarsh3" dir="b"/>
            </a:scene3d>
            <a:sp3d extrusionH="430200" prstMaterial="legacyMatte">
              <a:extrusionClr>
                <a:srgbClr val="FF6600"/>
              </a:extrusionClr>
            </a:sp3d>
          </a:bodyPr>
          <a:lstStyle/>
          <a:p>
            <a:pPr algn="ctr"/>
            <a:r>
              <a:rPr lang="vi-VN" sz="3600" kern="10" dirty="0" smtClean="0">
                <a:ln w="9525">
                  <a:round/>
                  <a:headEnd/>
                  <a:tailEnd/>
                </a:ln>
                <a:gradFill rotWithShape="1">
                  <a:gsLst>
                    <a:gs pos="0">
                      <a:srgbClr val="00CC66"/>
                    </a:gs>
                    <a:gs pos="100000">
                      <a:srgbClr val="FE3E02"/>
                    </a:gs>
                  </a:gsLst>
                  <a:lin ang="5400000" scaled="1"/>
                </a:gradFill>
                <a:latin typeface="Mangal"/>
              </a:rPr>
              <a:t>Giáo viên thực hiện: </a:t>
            </a:r>
            <a:r>
              <a:rPr lang="vi-VN" sz="3600" kern="10" dirty="0" smtClean="0">
                <a:ln w="9525">
                  <a:round/>
                  <a:headEnd/>
                  <a:tailEnd/>
                </a:ln>
                <a:gradFill rotWithShape="1">
                  <a:gsLst>
                    <a:gs pos="0">
                      <a:srgbClr val="00CC66"/>
                    </a:gs>
                    <a:gs pos="100000">
                      <a:srgbClr val="FE3E02"/>
                    </a:gs>
                  </a:gsLst>
                  <a:lin ang="5400000" scaled="1"/>
                </a:gradFill>
                <a:effectLst>
                  <a:outerShdw blurRad="50800" dist="50800" dir="5400000" algn="ctr" rotWithShape="0">
                    <a:srgbClr val="000000"/>
                  </a:outerShdw>
                </a:effectLst>
                <a:latin typeface="Mangal"/>
              </a:rPr>
              <a:t>Phạm</a:t>
            </a:r>
            <a:r>
              <a:rPr lang="vi-VN" sz="3600" kern="10" dirty="0" smtClean="0">
                <a:ln w="9525">
                  <a:round/>
                  <a:headEnd/>
                  <a:tailEnd/>
                </a:ln>
                <a:gradFill rotWithShape="1">
                  <a:gsLst>
                    <a:gs pos="0">
                      <a:srgbClr val="00CC66"/>
                    </a:gs>
                    <a:gs pos="100000">
                      <a:srgbClr val="FE3E02"/>
                    </a:gs>
                  </a:gsLst>
                  <a:lin ang="5400000" scaled="1"/>
                </a:gradFill>
                <a:latin typeface="Mangal"/>
              </a:rPr>
              <a:t> Thị Lương</a:t>
            </a:r>
            <a:endParaRPr lang="vi-VN" sz="3600" kern="10" dirty="0">
              <a:ln w="9525">
                <a:round/>
                <a:headEnd/>
                <a:tailEnd/>
              </a:ln>
              <a:gradFill rotWithShape="1">
                <a:gsLst>
                  <a:gs pos="0">
                    <a:srgbClr val="00CC66"/>
                  </a:gs>
                  <a:gs pos="100000">
                    <a:srgbClr val="FE3E02"/>
                  </a:gs>
                </a:gsLst>
                <a:lin ang="5400000" scaled="1"/>
              </a:gradFill>
              <a:latin typeface="Mangal"/>
            </a:endParaRPr>
          </a:p>
        </p:txBody>
      </p:sp>
    </p:spTree>
  </p:cSld>
  <p:clrMapOvr>
    <a:masterClrMapping/>
  </p:clrMapOvr>
  <p:transition>
    <p:cover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p:cTn id="7" dur="2000" fill="hold"/>
                                        <p:tgtEl>
                                          <p:spTgt spid="47"/>
                                        </p:tgtEl>
                                        <p:attrNameLst>
                                          <p:attrName>ppt_w</p:attrName>
                                        </p:attrNameLst>
                                      </p:cBhvr>
                                      <p:tavLst>
                                        <p:tav tm="0">
                                          <p:val>
                                            <p:fltVal val="0"/>
                                          </p:val>
                                        </p:tav>
                                        <p:tav tm="100000">
                                          <p:val>
                                            <p:strVal val="#ppt_w"/>
                                          </p:val>
                                        </p:tav>
                                      </p:tavLst>
                                    </p:anim>
                                    <p:anim calcmode="lin" valueType="num">
                                      <p:cBhvr>
                                        <p:cTn id="8" dur="2000" fill="hold"/>
                                        <p:tgtEl>
                                          <p:spTgt spid="47"/>
                                        </p:tgtEl>
                                        <p:attrNameLst>
                                          <p:attrName>ppt_h</p:attrName>
                                        </p:attrNameLst>
                                      </p:cBhvr>
                                      <p:tavLst>
                                        <p:tav tm="0">
                                          <p:val>
                                            <p:fltVal val="0"/>
                                          </p:val>
                                        </p:tav>
                                        <p:tav tm="100000">
                                          <p:val>
                                            <p:strVal val="#ppt_h"/>
                                          </p:val>
                                        </p:tav>
                                      </p:tavLst>
                                    </p:anim>
                                    <p:anim calcmode="lin" valueType="num">
                                      <p:cBhvr>
                                        <p:cTn id="9" dur="2000" fill="hold"/>
                                        <p:tgtEl>
                                          <p:spTgt spid="47"/>
                                        </p:tgtEl>
                                        <p:attrNameLst>
                                          <p:attrName>style.rotation</p:attrName>
                                        </p:attrNameLst>
                                      </p:cBhvr>
                                      <p:tavLst>
                                        <p:tav tm="0">
                                          <p:val>
                                            <p:fltVal val="360"/>
                                          </p:val>
                                        </p:tav>
                                        <p:tav tm="100000">
                                          <p:val>
                                            <p:fltVal val="0"/>
                                          </p:val>
                                        </p:tav>
                                      </p:tavLst>
                                    </p:anim>
                                    <p:animEffect transition="in" filter="fade">
                                      <p:cBhvr>
                                        <p:cTn id="10" dur="2000"/>
                                        <p:tgtEl>
                                          <p:spTgt spid="47"/>
                                        </p:tgtEl>
                                      </p:cBhvr>
                                    </p:animEffect>
                                  </p:childTnLst>
                                </p:cTn>
                              </p:par>
                            </p:childTnLst>
                          </p:cTn>
                        </p:par>
                      </p:childTnLst>
                    </p:cTn>
                  </p:par>
                  <p:par>
                    <p:cTn id="11" fill="hold">
                      <p:stCondLst>
                        <p:cond delay="indefinite"/>
                      </p:stCondLst>
                      <p:childTnLst>
                        <p:par>
                          <p:cTn id="12" fill="hold">
                            <p:stCondLst>
                              <p:cond delay="0"/>
                            </p:stCondLst>
                            <p:childTnLst>
                              <p:par>
                                <p:cTn id="13" presetID="13" presetClass="entr" presetSubtype="16" fill="hold" grpId="0" nodeType="click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plus(in)">
                                      <p:cBhvr>
                                        <p:cTn id="15" dur="2000"/>
                                        <p:tgtEl>
                                          <p:spTgt spid="48"/>
                                        </p:tgtEl>
                                      </p:cBhvr>
                                    </p:animEffect>
                                  </p:childTnLst>
                                </p:cTn>
                              </p:par>
                            </p:childTnLst>
                          </p:cTn>
                        </p:par>
                      </p:childTnLst>
                    </p:cTn>
                  </p:par>
                  <p:par>
                    <p:cTn id="16" fill="hold">
                      <p:stCondLst>
                        <p:cond delay="indefinite"/>
                      </p:stCondLst>
                      <p:childTnLst>
                        <p:par>
                          <p:cTn id="17" fill="hold">
                            <p:stCondLst>
                              <p:cond delay="0"/>
                            </p:stCondLst>
                            <p:childTnLst>
                              <p:par>
                                <p:cTn id="18" presetID="49" presetClass="entr" presetSubtype="0" decel="100000" fill="hold" grpId="0" nodeType="clickEffect">
                                  <p:stCondLst>
                                    <p:cond delay="0"/>
                                  </p:stCondLst>
                                  <p:childTnLst>
                                    <p:set>
                                      <p:cBhvr>
                                        <p:cTn id="19" dur="1" fill="hold">
                                          <p:stCondLst>
                                            <p:cond delay="0"/>
                                          </p:stCondLst>
                                        </p:cTn>
                                        <p:tgtEl>
                                          <p:spTgt spid="51"/>
                                        </p:tgtEl>
                                        <p:attrNameLst>
                                          <p:attrName>style.visibility</p:attrName>
                                        </p:attrNameLst>
                                      </p:cBhvr>
                                      <p:to>
                                        <p:strVal val="visible"/>
                                      </p:to>
                                    </p:set>
                                    <p:anim calcmode="lin" valueType="num">
                                      <p:cBhvr>
                                        <p:cTn id="20" dur="2000" fill="hold"/>
                                        <p:tgtEl>
                                          <p:spTgt spid="51"/>
                                        </p:tgtEl>
                                        <p:attrNameLst>
                                          <p:attrName>ppt_w</p:attrName>
                                        </p:attrNameLst>
                                      </p:cBhvr>
                                      <p:tavLst>
                                        <p:tav tm="0">
                                          <p:val>
                                            <p:fltVal val="0"/>
                                          </p:val>
                                        </p:tav>
                                        <p:tav tm="100000">
                                          <p:val>
                                            <p:strVal val="#ppt_w"/>
                                          </p:val>
                                        </p:tav>
                                      </p:tavLst>
                                    </p:anim>
                                    <p:anim calcmode="lin" valueType="num">
                                      <p:cBhvr>
                                        <p:cTn id="21" dur="2000" fill="hold"/>
                                        <p:tgtEl>
                                          <p:spTgt spid="51"/>
                                        </p:tgtEl>
                                        <p:attrNameLst>
                                          <p:attrName>ppt_h</p:attrName>
                                        </p:attrNameLst>
                                      </p:cBhvr>
                                      <p:tavLst>
                                        <p:tav tm="0">
                                          <p:val>
                                            <p:fltVal val="0"/>
                                          </p:val>
                                        </p:tav>
                                        <p:tav tm="100000">
                                          <p:val>
                                            <p:strVal val="#ppt_h"/>
                                          </p:val>
                                        </p:tav>
                                      </p:tavLst>
                                    </p:anim>
                                    <p:anim calcmode="lin" valueType="num">
                                      <p:cBhvr>
                                        <p:cTn id="22" dur="2000" fill="hold"/>
                                        <p:tgtEl>
                                          <p:spTgt spid="51"/>
                                        </p:tgtEl>
                                        <p:attrNameLst>
                                          <p:attrName>style.rotation</p:attrName>
                                        </p:attrNameLst>
                                      </p:cBhvr>
                                      <p:tavLst>
                                        <p:tav tm="0">
                                          <p:val>
                                            <p:fltVal val="360"/>
                                          </p:val>
                                        </p:tav>
                                        <p:tav tm="100000">
                                          <p:val>
                                            <p:fltVal val="0"/>
                                          </p:val>
                                        </p:tav>
                                      </p:tavLst>
                                    </p:anim>
                                    <p:animEffect transition="in" filter="fade">
                                      <p:cBhvr>
                                        <p:cTn id="23" dur="2000"/>
                                        <p:tgtEl>
                                          <p:spTgt spid="51"/>
                                        </p:tgtEl>
                                      </p:cBhvr>
                                    </p:animEffect>
                                  </p:childTnLst>
                                </p:cTn>
                              </p:par>
                              <p:par>
                                <p:cTn id="24" presetID="23" presetClass="entr" presetSubtype="528" repeatCount="indefinite" fill="hold" grpId="0" nodeType="withEffect">
                                  <p:stCondLst>
                                    <p:cond delay="0"/>
                                  </p:stCondLst>
                                  <p:childTnLst>
                                    <p:set>
                                      <p:cBhvr>
                                        <p:cTn id="25" dur="1" fill="hold">
                                          <p:stCondLst>
                                            <p:cond delay="0"/>
                                          </p:stCondLst>
                                        </p:cTn>
                                        <p:tgtEl>
                                          <p:spTgt spid="99333"/>
                                        </p:tgtEl>
                                        <p:attrNameLst>
                                          <p:attrName>style.visibility</p:attrName>
                                        </p:attrNameLst>
                                      </p:cBhvr>
                                      <p:to>
                                        <p:strVal val="visible"/>
                                      </p:to>
                                    </p:set>
                                    <p:anim calcmode="lin" valueType="num">
                                      <p:cBhvr>
                                        <p:cTn id="26" dur="1000" fill="hold"/>
                                        <p:tgtEl>
                                          <p:spTgt spid="99333"/>
                                        </p:tgtEl>
                                        <p:attrNameLst>
                                          <p:attrName>ppt_w</p:attrName>
                                        </p:attrNameLst>
                                      </p:cBhvr>
                                      <p:tavLst>
                                        <p:tav tm="0">
                                          <p:val>
                                            <p:fltVal val="0"/>
                                          </p:val>
                                        </p:tav>
                                        <p:tav tm="100000">
                                          <p:val>
                                            <p:strVal val="#ppt_w"/>
                                          </p:val>
                                        </p:tav>
                                      </p:tavLst>
                                    </p:anim>
                                    <p:anim calcmode="lin" valueType="num">
                                      <p:cBhvr>
                                        <p:cTn id="27" dur="1000" fill="hold"/>
                                        <p:tgtEl>
                                          <p:spTgt spid="99333"/>
                                        </p:tgtEl>
                                        <p:attrNameLst>
                                          <p:attrName>ppt_h</p:attrName>
                                        </p:attrNameLst>
                                      </p:cBhvr>
                                      <p:tavLst>
                                        <p:tav tm="0">
                                          <p:val>
                                            <p:fltVal val="0"/>
                                          </p:val>
                                        </p:tav>
                                        <p:tav tm="100000">
                                          <p:val>
                                            <p:strVal val="#ppt_h"/>
                                          </p:val>
                                        </p:tav>
                                      </p:tavLst>
                                    </p:anim>
                                    <p:anim calcmode="lin" valueType="num">
                                      <p:cBhvr>
                                        <p:cTn id="28" dur="1000" fill="hold"/>
                                        <p:tgtEl>
                                          <p:spTgt spid="99333"/>
                                        </p:tgtEl>
                                        <p:attrNameLst>
                                          <p:attrName>ppt_x</p:attrName>
                                        </p:attrNameLst>
                                      </p:cBhvr>
                                      <p:tavLst>
                                        <p:tav tm="0">
                                          <p:val>
                                            <p:fltVal val="0.5"/>
                                          </p:val>
                                        </p:tav>
                                        <p:tav tm="100000">
                                          <p:val>
                                            <p:strVal val="#ppt_x"/>
                                          </p:val>
                                        </p:tav>
                                      </p:tavLst>
                                    </p:anim>
                                    <p:anim calcmode="lin" valueType="num">
                                      <p:cBhvr>
                                        <p:cTn id="29" dur="1000" fill="hold"/>
                                        <p:tgtEl>
                                          <p:spTgt spid="99333"/>
                                        </p:tgtEl>
                                        <p:attrNameLst>
                                          <p:attrName>ppt_y</p:attrName>
                                        </p:attrNameLst>
                                      </p:cBhvr>
                                      <p:tavLst>
                                        <p:tav tm="0">
                                          <p:val>
                                            <p:fltVal val="0.5"/>
                                          </p:val>
                                        </p:tav>
                                        <p:tav tm="100000">
                                          <p:val>
                                            <p:strVal val="#ppt_y"/>
                                          </p:val>
                                        </p:tav>
                                      </p:tavLst>
                                    </p:anim>
                                  </p:childTnLst>
                                </p:cTn>
                              </p:par>
                              <p:par>
                                <p:cTn id="30" presetID="23" presetClass="entr" presetSubtype="528" repeatCount="indefinite" fill="hold" grpId="0" nodeType="withEffect">
                                  <p:stCondLst>
                                    <p:cond delay="0"/>
                                  </p:stCondLst>
                                  <p:childTnLst>
                                    <p:set>
                                      <p:cBhvr>
                                        <p:cTn id="31" dur="1" fill="hold">
                                          <p:stCondLst>
                                            <p:cond delay="0"/>
                                          </p:stCondLst>
                                        </p:cTn>
                                        <p:tgtEl>
                                          <p:spTgt spid="99334"/>
                                        </p:tgtEl>
                                        <p:attrNameLst>
                                          <p:attrName>style.visibility</p:attrName>
                                        </p:attrNameLst>
                                      </p:cBhvr>
                                      <p:to>
                                        <p:strVal val="visible"/>
                                      </p:to>
                                    </p:set>
                                    <p:anim calcmode="lin" valueType="num">
                                      <p:cBhvr>
                                        <p:cTn id="32" dur="1000" fill="hold"/>
                                        <p:tgtEl>
                                          <p:spTgt spid="99334"/>
                                        </p:tgtEl>
                                        <p:attrNameLst>
                                          <p:attrName>ppt_w</p:attrName>
                                        </p:attrNameLst>
                                      </p:cBhvr>
                                      <p:tavLst>
                                        <p:tav tm="0">
                                          <p:val>
                                            <p:fltVal val="0"/>
                                          </p:val>
                                        </p:tav>
                                        <p:tav tm="100000">
                                          <p:val>
                                            <p:strVal val="#ppt_w"/>
                                          </p:val>
                                        </p:tav>
                                      </p:tavLst>
                                    </p:anim>
                                    <p:anim calcmode="lin" valueType="num">
                                      <p:cBhvr>
                                        <p:cTn id="33" dur="1000" fill="hold"/>
                                        <p:tgtEl>
                                          <p:spTgt spid="99334"/>
                                        </p:tgtEl>
                                        <p:attrNameLst>
                                          <p:attrName>ppt_h</p:attrName>
                                        </p:attrNameLst>
                                      </p:cBhvr>
                                      <p:tavLst>
                                        <p:tav tm="0">
                                          <p:val>
                                            <p:fltVal val="0"/>
                                          </p:val>
                                        </p:tav>
                                        <p:tav tm="100000">
                                          <p:val>
                                            <p:strVal val="#ppt_h"/>
                                          </p:val>
                                        </p:tav>
                                      </p:tavLst>
                                    </p:anim>
                                    <p:anim calcmode="lin" valueType="num">
                                      <p:cBhvr>
                                        <p:cTn id="34" dur="1000" fill="hold"/>
                                        <p:tgtEl>
                                          <p:spTgt spid="99334"/>
                                        </p:tgtEl>
                                        <p:attrNameLst>
                                          <p:attrName>ppt_x</p:attrName>
                                        </p:attrNameLst>
                                      </p:cBhvr>
                                      <p:tavLst>
                                        <p:tav tm="0">
                                          <p:val>
                                            <p:fltVal val="0.5"/>
                                          </p:val>
                                        </p:tav>
                                        <p:tav tm="100000">
                                          <p:val>
                                            <p:strVal val="#ppt_x"/>
                                          </p:val>
                                        </p:tav>
                                      </p:tavLst>
                                    </p:anim>
                                    <p:anim calcmode="lin" valueType="num">
                                      <p:cBhvr>
                                        <p:cTn id="35" dur="1000" fill="hold"/>
                                        <p:tgtEl>
                                          <p:spTgt spid="99334"/>
                                        </p:tgtEl>
                                        <p:attrNameLst>
                                          <p:attrName>ppt_y</p:attrName>
                                        </p:attrNameLst>
                                      </p:cBhvr>
                                      <p:tavLst>
                                        <p:tav tm="0">
                                          <p:val>
                                            <p:fltVal val="0.5"/>
                                          </p:val>
                                        </p:tav>
                                        <p:tav tm="100000">
                                          <p:val>
                                            <p:strVal val="#ppt_y"/>
                                          </p:val>
                                        </p:tav>
                                      </p:tavLst>
                                    </p:anim>
                                  </p:childTnLst>
                                </p:cTn>
                              </p:par>
                              <p:par>
                                <p:cTn id="36" presetID="23" presetClass="entr" presetSubtype="528" repeatCount="indefinite" fill="hold" grpId="0" nodeType="withEffect">
                                  <p:stCondLst>
                                    <p:cond delay="0"/>
                                  </p:stCondLst>
                                  <p:childTnLst>
                                    <p:set>
                                      <p:cBhvr>
                                        <p:cTn id="37" dur="1" fill="hold">
                                          <p:stCondLst>
                                            <p:cond delay="0"/>
                                          </p:stCondLst>
                                        </p:cTn>
                                        <p:tgtEl>
                                          <p:spTgt spid="99335"/>
                                        </p:tgtEl>
                                        <p:attrNameLst>
                                          <p:attrName>style.visibility</p:attrName>
                                        </p:attrNameLst>
                                      </p:cBhvr>
                                      <p:to>
                                        <p:strVal val="visible"/>
                                      </p:to>
                                    </p:set>
                                    <p:anim calcmode="lin" valueType="num">
                                      <p:cBhvr>
                                        <p:cTn id="38" dur="1000" fill="hold"/>
                                        <p:tgtEl>
                                          <p:spTgt spid="99335"/>
                                        </p:tgtEl>
                                        <p:attrNameLst>
                                          <p:attrName>ppt_w</p:attrName>
                                        </p:attrNameLst>
                                      </p:cBhvr>
                                      <p:tavLst>
                                        <p:tav tm="0">
                                          <p:val>
                                            <p:fltVal val="0"/>
                                          </p:val>
                                        </p:tav>
                                        <p:tav tm="100000">
                                          <p:val>
                                            <p:strVal val="#ppt_w"/>
                                          </p:val>
                                        </p:tav>
                                      </p:tavLst>
                                    </p:anim>
                                    <p:anim calcmode="lin" valueType="num">
                                      <p:cBhvr>
                                        <p:cTn id="39" dur="1000" fill="hold"/>
                                        <p:tgtEl>
                                          <p:spTgt spid="99335"/>
                                        </p:tgtEl>
                                        <p:attrNameLst>
                                          <p:attrName>ppt_h</p:attrName>
                                        </p:attrNameLst>
                                      </p:cBhvr>
                                      <p:tavLst>
                                        <p:tav tm="0">
                                          <p:val>
                                            <p:fltVal val="0"/>
                                          </p:val>
                                        </p:tav>
                                        <p:tav tm="100000">
                                          <p:val>
                                            <p:strVal val="#ppt_h"/>
                                          </p:val>
                                        </p:tav>
                                      </p:tavLst>
                                    </p:anim>
                                    <p:anim calcmode="lin" valueType="num">
                                      <p:cBhvr>
                                        <p:cTn id="40" dur="1000" fill="hold"/>
                                        <p:tgtEl>
                                          <p:spTgt spid="99335"/>
                                        </p:tgtEl>
                                        <p:attrNameLst>
                                          <p:attrName>ppt_x</p:attrName>
                                        </p:attrNameLst>
                                      </p:cBhvr>
                                      <p:tavLst>
                                        <p:tav tm="0">
                                          <p:val>
                                            <p:fltVal val="0.5"/>
                                          </p:val>
                                        </p:tav>
                                        <p:tav tm="100000">
                                          <p:val>
                                            <p:strVal val="#ppt_x"/>
                                          </p:val>
                                        </p:tav>
                                      </p:tavLst>
                                    </p:anim>
                                    <p:anim calcmode="lin" valueType="num">
                                      <p:cBhvr>
                                        <p:cTn id="41" dur="1000" fill="hold"/>
                                        <p:tgtEl>
                                          <p:spTgt spid="99335"/>
                                        </p:tgtEl>
                                        <p:attrNameLst>
                                          <p:attrName>ppt_y</p:attrName>
                                        </p:attrNameLst>
                                      </p:cBhvr>
                                      <p:tavLst>
                                        <p:tav tm="0">
                                          <p:val>
                                            <p:fltVal val="0.5"/>
                                          </p:val>
                                        </p:tav>
                                        <p:tav tm="100000">
                                          <p:val>
                                            <p:strVal val="#ppt_y"/>
                                          </p:val>
                                        </p:tav>
                                      </p:tavLst>
                                    </p:anim>
                                  </p:childTnLst>
                                </p:cTn>
                              </p:par>
                              <p:par>
                                <p:cTn id="42" presetID="23" presetClass="entr" presetSubtype="528" repeatCount="indefinite" fill="hold" grpId="0" nodeType="withEffect">
                                  <p:stCondLst>
                                    <p:cond delay="0"/>
                                  </p:stCondLst>
                                  <p:childTnLst>
                                    <p:set>
                                      <p:cBhvr>
                                        <p:cTn id="43" dur="1" fill="hold">
                                          <p:stCondLst>
                                            <p:cond delay="0"/>
                                          </p:stCondLst>
                                        </p:cTn>
                                        <p:tgtEl>
                                          <p:spTgt spid="99336"/>
                                        </p:tgtEl>
                                        <p:attrNameLst>
                                          <p:attrName>style.visibility</p:attrName>
                                        </p:attrNameLst>
                                      </p:cBhvr>
                                      <p:to>
                                        <p:strVal val="visible"/>
                                      </p:to>
                                    </p:set>
                                    <p:anim calcmode="lin" valueType="num">
                                      <p:cBhvr>
                                        <p:cTn id="44" dur="1000" fill="hold"/>
                                        <p:tgtEl>
                                          <p:spTgt spid="99336"/>
                                        </p:tgtEl>
                                        <p:attrNameLst>
                                          <p:attrName>ppt_w</p:attrName>
                                        </p:attrNameLst>
                                      </p:cBhvr>
                                      <p:tavLst>
                                        <p:tav tm="0">
                                          <p:val>
                                            <p:fltVal val="0"/>
                                          </p:val>
                                        </p:tav>
                                        <p:tav tm="100000">
                                          <p:val>
                                            <p:strVal val="#ppt_w"/>
                                          </p:val>
                                        </p:tav>
                                      </p:tavLst>
                                    </p:anim>
                                    <p:anim calcmode="lin" valueType="num">
                                      <p:cBhvr>
                                        <p:cTn id="45" dur="1000" fill="hold"/>
                                        <p:tgtEl>
                                          <p:spTgt spid="99336"/>
                                        </p:tgtEl>
                                        <p:attrNameLst>
                                          <p:attrName>ppt_h</p:attrName>
                                        </p:attrNameLst>
                                      </p:cBhvr>
                                      <p:tavLst>
                                        <p:tav tm="0">
                                          <p:val>
                                            <p:fltVal val="0"/>
                                          </p:val>
                                        </p:tav>
                                        <p:tav tm="100000">
                                          <p:val>
                                            <p:strVal val="#ppt_h"/>
                                          </p:val>
                                        </p:tav>
                                      </p:tavLst>
                                    </p:anim>
                                    <p:anim calcmode="lin" valueType="num">
                                      <p:cBhvr>
                                        <p:cTn id="46" dur="1000" fill="hold"/>
                                        <p:tgtEl>
                                          <p:spTgt spid="99336"/>
                                        </p:tgtEl>
                                        <p:attrNameLst>
                                          <p:attrName>ppt_x</p:attrName>
                                        </p:attrNameLst>
                                      </p:cBhvr>
                                      <p:tavLst>
                                        <p:tav tm="0">
                                          <p:val>
                                            <p:fltVal val="0.5"/>
                                          </p:val>
                                        </p:tav>
                                        <p:tav tm="100000">
                                          <p:val>
                                            <p:strVal val="#ppt_x"/>
                                          </p:val>
                                        </p:tav>
                                      </p:tavLst>
                                    </p:anim>
                                    <p:anim calcmode="lin" valueType="num">
                                      <p:cBhvr>
                                        <p:cTn id="47" dur="1000" fill="hold"/>
                                        <p:tgtEl>
                                          <p:spTgt spid="99336"/>
                                        </p:tgtEl>
                                        <p:attrNameLst>
                                          <p:attrName>ppt_y</p:attrName>
                                        </p:attrNameLst>
                                      </p:cBhvr>
                                      <p:tavLst>
                                        <p:tav tm="0">
                                          <p:val>
                                            <p:fltVal val="0.5"/>
                                          </p:val>
                                        </p:tav>
                                        <p:tav tm="100000">
                                          <p:val>
                                            <p:strVal val="#ppt_y"/>
                                          </p:val>
                                        </p:tav>
                                      </p:tavLst>
                                    </p:anim>
                                  </p:childTnLst>
                                </p:cTn>
                              </p:par>
                              <p:par>
                                <p:cTn id="48" presetID="23" presetClass="entr" presetSubtype="528" repeatCount="indefinite" fill="hold" grpId="0" nodeType="withEffect">
                                  <p:stCondLst>
                                    <p:cond delay="0"/>
                                  </p:stCondLst>
                                  <p:childTnLst>
                                    <p:set>
                                      <p:cBhvr>
                                        <p:cTn id="49" dur="1" fill="hold">
                                          <p:stCondLst>
                                            <p:cond delay="0"/>
                                          </p:stCondLst>
                                        </p:cTn>
                                        <p:tgtEl>
                                          <p:spTgt spid="99337"/>
                                        </p:tgtEl>
                                        <p:attrNameLst>
                                          <p:attrName>style.visibility</p:attrName>
                                        </p:attrNameLst>
                                      </p:cBhvr>
                                      <p:to>
                                        <p:strVal val="visible"/>
                                      </p:to>
                                    </p:set>
                                    <p:anim calcmode="lin" valueType="num">
                                      <p:cBhvr>
                                        <p:cTn id="50" dur="1000" fill="hold"/>
                                        <p:tgtEl>
                                          <p:spTgt spid="99337"/>
                                        </p:tgtEl>
                                        <p:attrNameLst>
                                          <p:attrName>ppt_w</p:attrName>
                                        </p:attrNameLst>
                                      </p:cBhvr>
                                      <p:tavLst>
                                        <p:tav tm="0">
                                          <p:val>
                                            <p:fltVal val="0"/>
                                          </p:val>
                                        </p:tav>
                                        <p:tav tm="100000">
                                          <p:val>
                                            <p:strVal val="#ppt_w"/>
                                          </p:val>
                                        </p:tav>
                                      </p:tavLst>
                                    </p:anim>
                                    <p:anim calcmode="lin" valueType="num">
                                      <p:cBhvr>
                                        <p:cTn id="51" dur="1000" fill="hold"/>
                                        <p:tgtEl>
                                          <p:spTgt spid="99337"/>
                                        </p:tgtEl>
                                        <p:attrNameLst>
                                          <p:attrName>ppt_h</p:attrName>
                                        </p:attrNameLst>
                                      </p:cBhvr>
                                      <p:tavLst>
                                        <p:tav tm="0">
                                          <p:val>
                                            <p:fltVal val="0"/>
                                          </p:val>
                                        </p:tav>
                                        <p:tav tm="100000">
                                          <p:val>
                                            <p:strVal val="#ppt_h"/>
                                          </p:val>
                                        </p:tav>
                                      </p:tavLst>
                                    </p:anim>
                                    <p:anim calcmode="lin" valueType="num">
                                      <p:cBhvr>
                                        <p:cTn id="52" dur="1000" fill="hold"/>
                                        <p:tgtEl>
                                          <p:spTgt spid="99337"/>
                                        </p:tgtEl>
                                        <p:attrNameLst>
                                          <p:attrName>ppt_x</p:attrName>
                                        </p:attrNameLst>
                                      </p:cBhvr>
                                      <p:tavLst>
                                        <p:tav tm="0">
                                          <p:val>
                                            <p:fltVal val="0.5"/>
                                          </p:val>
                                        </p:tav>
                                        <p:tav tm="100000">
                                          <p:val>
                                            <p:strVal val="#ppt_x"/>
                                          </p:val>
                                        </p:tav>
                                      </p:tavLst>
                                    </p:anim>
                                    <p:anim calcmode="lin" valueType="num">
                                      <p:cBhvr>
                                        <p:cTn id="53" dur="1000" fill="hold"/>
                                        <p:tgtEl>
                                          <p:spTgt spid="99337"/>
                                        </p:tgtEl>
                                        <p:attrNameLst>
                                          <p:attrName>ppt_y</p:attrName>
                                        </p:attrNameLst>
                                      </p:cBhvr>
                                      <p:tavLst>
                                        <p:tav tm="0">
                                          <p:val>
                                            <p:fltVal val="0.5"/>
                                          </p:val>
                                        </p:tav>
                                        <p:tav tm="100000">
                                          <p:val>
                                            <p:strVal val="#ppt_y"/>
                                          </p:val>
                                        </p:tav>
                                      </p:tavLst>
                                    </p:anim>
                                  </p:childTnLst>
                                </p:cTn>
                              </p:par>
                              <p:par>
                                <p:cTn id="54" presetID="23" presetClass="entr" presetSubtype="528" repeatCount="indefinite" fill="hold" grpId="0" nodeType="withEffect">
                                  <p:stCondLst>
                                    <p:cond delay="0"/>
                                  </p:stCondLst>
                                  <p:childTnLst>
                                    <p:set>
                                      <p:cBhvr>
                                        <p:cTn id="55" dur="1" fill="hold">
                                          <p:stCondLst>
                                            <p:cond delay="0"/>
                                          </p:stCondLst>
                                        </p:cTn>
                                        <p:tgtEl>
                                          <p:spTgt spid="99338"/>
                                        </p:tgtEl>
                                        <p:attrNameLst>
                                          <p:attrName>style.visibility</p:attrName>
                                        </p:attrNameLst>
                                      </p:cBhvr>
                                      <p:to>
                                        <p:strVal val="visible"/>
                                      </p:to>
                                    </p:set>
                                    <p:anim calcmode="lin" valueType="num">
                                      <p:cBhvr>
                                        <p:cTn id="56" dur="1000" fill="hold"/>
                                        <p:tgtEl>
                                          <p:spTgt spid="99338"/>
                                        </p:tgtEl>
                                        <p:attrNameLst>
                                          <p:attrName>ppt_w</p:attrName>
                                        </p:attrNameLst>
                                      </p:cBhvr>
                                      <p:tavLst>
                                        <p:tav tm="0">
                                          <p:val>
                                            <p:fltVal val="0"/>
                                          </p:val>
                                        </p:tav>
                                        <p:tav tm="100000">
                                          <p:val>
                                            <p:strVal val="#ppt_w"/>
                                          </p:val>
                                        </p:tav>
                                      </p:tavLst>
                                    </p:anim>
                                    <p:anim calcmode="lin" valueType="num">
                                      <p:cBhvr>
                                        <p:cTn id="57" dur="1000" fill="hold"/>
                                        <p:tgtEl>
                                          <p:spTgt spid="99338"/>
                                        </p:tgtEl>
                                        <p:attrNameLst>
                                          <p:attrName>ppt_h</p:attrName>
                                        </p:attrNameLst>
                                      </p:cBhvr>
                                      <p:tavLst>
                                        <p:tav tm="0">
                                          <p:val>
                                            <p:fltVal val="0"/>
                                          </p:val>
                                        </p:tav>
                                        <p:tav tm="100000">
                                          <p:val>
                                            <p:strVal val="#ppt_h"/>
                                          </p:val>
                                        </p:tav>
                                      </p:tavLst>
                                    </p:anim>
                                    <p:anim calcmode="lin" valueType="num">
                                      <p:cBhvr>
                                        <p:cTn id="58" dur="1000" fill="hold"/>
                                        <p:tgtEl>
                                          <p:spTgt spid="99338"/>
                                        </p:tgtEl>
                                        <p:attrNameLst>
                                          <p:attrName>ppt_x</p:attrName>
                                        </p:attrNameLst>
                                      </p:cBhvr>
                                      <p:tavLst>
                                        <p:tav tm="0">
                                          <p:val>
                                            <p:fltVal val="0.5"/>
                                          </p:val>
                                        </p:tav>
                                        <p:tav tm="100000">
                                          <p:val>
                                            <p:strVal val="#ppt_x"/>
                                          </p:val>
                                        </p:tav>
                                      </p:tavLst>
                                    </p:anim>
                                    <p:anim calcmode="lin" valueType="num">
                                      <p:cBhvr>
                                        <p:cTn id="59" dur="1000" fill="hold"/>
                                        <p:tgtEl>
                                          <p:spTgt spid="99338"/>
                                        </p:tgtEl>
                                        <p:attrNameLst>
                                          <p:attrName>ppt_y</p:attrName>
                                        </p:attrNameLst>
                                      </p:cBhvr>
                                      <p:tavLst>
                                        <p:tav tm="0">
                                          <p:val>
                                            <p:fltVal val="0.5"/>
                                          </p:val>
                                        </p:tav>
                                        <p:tav tm="100000">
                                          <p:val>
                                            <p:strVal val="#ppt_y"/>
                                          </p:val>
                                        </p:tav>
                                      </p:tavLst>
                                    </p:anim>
                                  </p:childTnLst>
                                </p:cTn>
                              </p:par>
                              <p:par>
                                <p:cTn id="60" presetID="23" presetClass="entr" presetSubtype="528" repeatCount="indefinite" fill="hold" grpId="0" nodeType="withEffect">
                                  <p:stCondLst>
                                    <p:cond delay="0"/>
                                  </p:stCondLst>
                                  <p:childTnLst>
                                    <p:set>
                                      <p:cBhvr>
                                        <p:cTn id="61" dur="1" fill="hold">
                                          <p:stCondLst>
                                            <p:cond delay="0"/>
                                          </p:stCondLst>
                                        </p:cTn>
                                        <p:tgtEl>
                                          <p:spTgt spid="99339"/>
                                        </p:tgtEl>
                                        <p:attrNameLst>
                                          <p:attrName>style.visibility</p:attrName>
                                        </p:attrNameLst>
                                      </p:cBhvr>
                                      <p:to>
                                        <p:strVal val="visible"/>
                                      </p:to>
                                    </p:set>
                                    <p:anim calcmode="lin" valueType="num">
                                      <p:cBhvr>
                                        <p:cTn id="62" dur="1000" fill="hold"/>
                                        <p:tgtEl>
                                          <p:spTgt spid="99339"/>
                                        </p:tgtEl>
                                        <p:attrNameLst>
                                          <p:attrName>ppt_w</p:attrName>
                                        </p:attrNameLst>
                                      </p:cBhvr>
                                      <p:tavLst>
                                        <p:tav tm="0">
                                          <p:val>
                                            <p:fltVal val="0"/>
                                          </p:val>
                                        </p:tav>
                                        <p:tav tm="100000">
                                          <p:val>
                                            <p:strVal val="#ppt_w"/>
                                          </p:val>
                                        </p:tav>
                                      </p:tavLst>
                                    </p:anim>
                                    <p:anim calcmode="lin" valueType="num">
                                      <p:cBhvr>
                                        <p:cTn id="63" dur="1000" fill="hold"/>
                                        <p:tgtEl>
                                          <p:spTgt spid="99339"/>
                                        </p:tgtEl>
                                        <p:attrNameLst>
                                          <p:attrName>ppt_h</p:attrName>
                                        </p:attrNameLst>
                                      </p:cBhvr>
                                      <p:tavLst>
                                        <p:tav tm="0">
                                          <p:val>
                                            <p:fltVal val="0"/>
                                          </p:val>
                                        </p:tav>
                                        <p:tav tm="100000">
                                          <p:val>
                                            <p:strVal val="#ppt_h"/>
                                          </p:val>
                                        </p:tav>
                                      </p:tavLst>
                                    </p:anim>
                                    <p:anim calcmode="lin" valueType="num">
                                      <p:cBhvr>
                                        <p:cTn id="64" dur="1000" fill="hold"/>
                                        <p:tgtEl>
                                          <p:spTgt spid="99339"/>
                                        </p:tgtEl>
                                        <p:attrNameLst>
                                          <p:attrName>ppt_x</p:attrName>
                                        </p:attrNameLst>
                                      </p:cBhvr>
                                      <p:tavLst>
                                        <p:tav tm="0">
                                          <p:val>
                                            <p:fltVal val="0.5"/>
                                          </p:val>
                                        </p:tav>
                                        <p:tav tm="100000">
                                          <p:val>
                                            <p:strVal val="#ppt_x"/>
                                          </p:val>
                                        </p:tav>
                                      </p:tavLst>
                                    </p:anim>
                                    <p:anim calcmode="lin" valueType="num">
                                      <p:cBhvr>
                                        <p:cTn id="65" dur="1000" fill="hold"/>
                                        <p:tgtEl>
                                          <p:spTgt spid="99339"/>
                                        </p:tgtEl>
                                        <p:attrNameLst>
                                          <p:attrName>ppt_y</p:attrName>
                                        </p:attrNameLst>
                                      </p:cBhvr>
                                      <p:tavLst>
                                        <p:tav tm="0">
                                          <p:val>
                                            <p:fltVal val="0.5"/>
                                          </p:val>
                                        </p:tav>
                                        <p:tav tm="100000">
                                          <p:val>
                                            <p:strVal val="#ppt_y"/>
                                          </p:val>
                                        </p:tav>
                                      </p:tavLst>
                                    </p:anim>
                                  </p:childTnLst>
                                </p:cTn>
                              </p:par>
                              <p:par>
                                <p:cTn id="66" presetID="23" presetClass="entr" presetSubtype="528" repeatCount="indefinite" fill="hold" grpId="0" nodeType="withEffect">
                                  <p:stCondLst>
                                    <p:cond delay="500"/>
                                  </p:stCondLst>
                                  <p:childTnLst>
                                    <p:set>
                                      <p:cBhvr>
                                        <p:cTn id="67" dur="1" fill="hold">
                                          <p:stCondLst>
                                            <p:cond delay="0"/>
                                          </p:stCondLst>
                                        </p:cTn>
                                        <p:tgtEl>
                                          <p:spTgt spid="99340"/>
                                        </p:tgtEl>
                                        <p:attrNameLst>
                                          <p:attrName>style.visibility</p:attrName>
                                        </p:attrNameLst>
                                      </p:cBhvr>
                                      <p:to>
                                        <p:strVal val="visible"/>
                                      </p:to>
                                    </p:set>
                                    <p:anim calcmode="lin" valueType="num">
                                      <p:cBhvr>
                                        <p:cTn id="68" dur="1000" fill="hold"/>
                                        <p:tgtEl>
                                          <p:spTgt spid="99340"/>
                                        </p:tgtEl>
                                        <p:attrNameLst>
                                          <p:attrName>ppt_w</p:attrName>
                                        </p:attrNameLst>
                                      </p:cBhvr>
                                      <p:tavLst>
                                        <p:tav tm="0">
                                          <p:val>
                                            <p:fltVal val="0"/>
                                          </p:val>
                                        </p:tav>
                                        <p:tav tm="100000">
                                          <p:val>
                                            <p:strVal val="#ppt_w"/>
                                          </p:val>
                                        </p:tav>
                                      </p:tavLst>
                                    </p:anim>
                                    <p:anim calcmode="lin" valueType="num">
                                      <p:cBhvr>
                                        <p:cTn id="69" dur="1000" fill="hold"/>
                                        <p:tgtEl>
                                          <p:spTgt spid="99340"/>
                                        </p:tgtEl>
                                        <p:attrNameLst>
                                          <p:attrName>ppt_h</p:attrName>
                                        </p:attrNameLst>
                                      </p:cBhvr>
                                      <p:tavLst>
                                        <p:tav tm="0">
                                          <p:val>
                                            <p:fltVal val="0"/>
                                          </p:val>
                                        </p:tav>
                                        <p:tav tm="100000">
                                          <p:val>
                                            <p:strVal val="#ppt_h"/>
                                          </p:val>
                                        </p:tav>
                                      </p:tavLst>
                                    </p:anim>
                                    <p:anim calcmode="lin" valueType="num">
                                      <p:cBhvr>
                                        <p:cTn id="70" dur="1000" fill="hold"/>
                                        <p:tgtEl>
                                          <p:spTgt spid="99340"/>
                                        </p:tgtEl>
                                        <p:attrNameLst>
                                          <p:attrName>ppt_x</p:attrName>
                                        </p:attrNameLst>
                                      </p:cBhvr>
                                      <p:tavLst>
                                        <p:tav tm="0">
                                          <p:val>
                                            <p:fltVal val="0.5"/>
                                          </p:val>
                                        </p:tav>
                                        <p:tav tm="100000">
                                          <p:val>
                                            <p:strVal val="#ppt_x"/>
                                          </p:val>
                                        </p:tav>
                                      </p:tavLst>
                                    </p:anim>
                                    <p:anim calcmode="lin" valueType="num">
                                      <p:cBhvr>
                                        <p:cTn id="71" dur="1000" fill="hold"/>
                                        <p:tgtEl>
                                          <p:spTgt spid="99340"/>
                                        </p:tgtEl>
                                        <p:attrNameLst>
                                          <p:attrName>ppt_y</p:attrName>
                                        </p:attrNameLst>
                                      </p:cBhvr>
                                      <p:tavLst>
                                        <p:tav tm="0">
                                          <p:val>
                                            <p:fltVal val="0.5"/>
                                          </p:val>
                                        </p:tav>
                                        <p:tav tm="100000">
                                          <p:val>
                                            <p:strVal val="#ppt_y"/>
                                          </p:val>
                                        </p:tav>
                                      </p:tavLst>
                                    </p:anim>
                                  </p:childTnLst>
                                </p:cTn>
                              </p:par>
                              <p:par>
                                <p:cTn id="72" presetID="23" presetClass="entr" presetSubtype="528" repeatCount="indefinite" fill="hold" grpId="0" nodeType="withEffect">
                                  <p:stCondLst>
                                    <p:cond delay="500"/>
                                  </p:stCondLst>
                                  <p:childTnLst>
                                    <p:set>
                                      <p:cBhvr>
                                        <p:cTn id="73" dur="1" fill="hold">
                                          <p:stCondLst>
                                            <p:cond delay="0"/>
                                          </p:stCondLst>
                                        </p:cTn>
                                        <p:tgtEl>
                                          <p:spTgt spid="99341"/>
                                        </p:tgtEl>
                                        <p:attrNameLst>
                                          <p:attrName>style.visibility</p:attrName>
                                        </p:attrNameLst>
                                      </p:cBhvr>
                                      <p:to>
                                        <p:strVal val="visible"/>
                                      </p:to>
                                    </p:set>
                                    <p:anim calcmode="lin" valueType="num">
                                      <p:cBhvr>
                                        <p:cTn id="74" dur="1000" fill="hold"/>
                                        <p:tgtEl>
                                          <p:spTgt spid="99341"/>
                                        </p:tgtEl>
                                        <p:attrNameLst>
                                          <p:attrName>ppt_w</p:attrName>
                                        </p:attrNameLst>
                                      </p:cBhvr>
                                      <p:tavLst>
                                        <p:tav tm="0">
                                          <p:val>
                                            <p:fltVal val="0"/>
                                          </p:val>
                                        </p:tav>
                                        <p:tav tm="100000">
                                          <p:val>
                                            <p:strVal val="#ppt_w"/>
                                          </p:val>
                                        </p:tav>
                                      </p:tavLst>
                                    </p:anim>
                                    <p:anim calcmode="lin" valueType="num">
                                      <p:cBhvr>
                                        <p:cTn id="75" dur="1000" fill="hold"/>
                                        <p:tgtEl>
                                          <p:spTgt spid="99341"/>
                                        </p:tgtEl>
                                        <p:attrNameLst>
                                          <p:attrName>ppt_h</p:attrName>
                                        </p:attrNameLst>
                                      </p:cBhvr>
                                      <p:tavLst>
                                        <p:tav tm="0">
                                          <p:val>
                                            <p:fltVal val="0"/>
                                          </p:val>
                                        </p:tav>
                                        <p:tav tm="100000">
                                          <p:val>
                                            <p:strVal val="#ppt_h"/>
                                          </p:val>
                                        </p:tav>
                                      </p:tavLst>
                                    </p:anim>
                                    <p:anim calcmode="lin" valueType="num">
                                      <p:cBhvr>
                                        <p:cTn id="76" dur="1000" fill="hold"/>
                                        <p:tgtEl>
                                          <p:spTgt spid="99341"/>
                                        </p:tgtEl>
                                        <p:attrNameLst>
                                          <p:attrName>ppt_x</p:attrName>
                                        </p:attrNameLst>
                                      </p:cBhvr>
                                      <p:tavLst>
                                        <p:tav tm="0">
                                          <p:val>
                                            <p:fltVal val="0.5"/>
                                          </p:val>
                                        </p:tav>
                                        <p:tav tm="100000">
                                          <p:val>
                                            <p:strVal val="#ppt_x"/>
                                          </p:val>
                                        </p:tav>
                                      </p:tavLst>
                                    </p:anim>
                                    <p:anim calcmode="lin" valueType="num">
                                      <p:cBhvr>
                                        <p:cTn id="77" dur="1000" fill="hold"/>
                                        <p:tgtEl>
                                          <p:spTgt spid="99341"/>
                                        </p:tgtEl>
                                        <p:attrNameLst>
                                          <p:attrName>ppt_y</p:attrName>
                                        </p:attrNameLst>
                                      </p:cBhvr>
                                      <p:tavLst>
                                        <p:tav tm="0">
                                          <p:val>
                                            <p:fltVal val="0.5"/>
                                          </p:val>
                                        </p:tav>
                                        <p:tav tm="100000">
                                          <p:val>
                                            <p:strVal val="#ppt_y"/>
                                          </p:val>
                                        </p:tav>
                                      </p:tavLst>
                                    </p:anim>
                                  </p:childTnLst>
                                </p:cTn>
                              </p:par>
                              <p:par>
                                <p:cTn id="78" presetID="23" presetClass="entr" presetSubtype="528" repeatCount="indefinite" fill="hold" grpId="0" nodeType="withEffect">
                                  <p:stCondLst>
                                    <p:cond delay="500"/>
                                  </p:stCondLst>
                                  <p:childTnLst>
                                    <p:set>
                                      <p:cBhvr>
                                        <p:cTn id="79" dur="1" fill="hold">
                                          <p:stCondLst>
                                            <p:cond delay="0"/>
                                          </p:stCondLst>
                                        </p:cTn>
                                        <p:tgtEl>
                                          <p:spTgt spid="99342"/>
                                        </p:tgtEl>
                                        <p:attrNameLst>
                                          <p:attrName>style.visibility</p:attrName>
                                        </p:attrNameLst>
                                      </p:cBhvr>
                                      <p:to>
                                        <p:strVal val="visible"/>
                                      </p:to>
                                    </p:set>
                                    <p:anim calcmode="lin" valueType="num">
                                      <p:cBhvr>
                                        <p:cTn id="80" dur="1000" fill="hold"/>
                                        <p:tgtEl>
                                          <p:spTgt spid="99342"/>
                                        </p:tgtEl>
                                        <p:attrNameLst>
                                          <p:attrName>ppt_w</p:attrName>
                                        </p:attrNameLst>
                                      </p:cBhvr>
                                      <p:tavLst>
                                        <p:tav tm="0">
                                          <p:val>
                                            <p:fltVal val="0"/>
                                          </p:val>
                                        </p:tav>
                                        <p:tav tm="100000">
                                          <p:val>
                                            <p:strVal val="#ppt_w"/>
                                          </p:val>
                                        </p:tav>
                                      </p:tavLst>
                                    </p:anim>
                                    <p:anim calcmode="lin" valueType="num">
                                      <p:cBhvr>
                                        <p:cTn id="81" dur="1000" fill="hold"/>
                                        <p:tgtEl>
                                          <p:spTgt spid="99342"/>
                                        </p:tgtEl>
                                        <p:attrNameLst>
                                          <p:attrName>ppt_h</p:attrName>
                                        </p:attrNameLst>
                                      </p:cBhvr>
                                      <p:tavLst>
                                        <p:tav tm="0">
                                          <p:val>
                                            <p:fltVal val="0"/>
                                          </p:val>
                                        </p:tav>
                                        <p:tav tm="100000">
                                          <p:val>
                                            <p:strVal val="#ppt_h"/>
                                          </p:val>
                                        </p:tav>
                                      </p:tavLst>
                                    </p:anim>
                                    <p:anim calcmode="lin" valueType="num">
                                      <p:cBhvr>
                                        <p:cTn id="82" dur="1000" fill="hold"/>
                                        <p:tgtEl>
                                          <p:spTgt spid="99342"/>
                                        </p:tgtEl>
                                        <p:attrNameLst>
                                          <p:attrName>ppt_x</p:attrName>
                                        </p:attrNameLst>
                                      </p:cBhvr>
                                      <p:tavLst>
                                        <p:tav tm="0">
                                          <p:val>
                                            <p:fltVal val="0.5"/>
                                          </p:val>
                                        </p:tav>
                                        <p:tav tm="100000">
                                          <p:val>
                                            <p:strVal val="#ppt_x"/>
                                          </p:val>
                                        </p:tav>
                                      </p:tavLst>
                                    </p:anim>
                                    <p:anim calcmode="lin" valueType="num">
                                      <p:cBhvr>
                                        <p:cTn id="83" dur="1000" fill="hold"/>
                                        <p:tgtEl>
                                          <p:spTgt spid="99342"/>
                                        </p:tgtEl>
                                        <p:attrNameLst>
                                          <p:attrName>ppt_y</p:attrName>
                                        </p:attrNameLst>
                                      </p:cBhvr>
                                      <p:tavLst>
                                        <p:tav tm="0">
                                          <p:val>
                                            <p:fltVal val="0.5"/>
                                          </p:val>
                                        </p:tav>
                                        <p:tav tm="100000">
                                          <p:val>
                                            <p:strVal val="#ppt_y"/>
                                          </p:val>
                                        </p:tav>
                                      </p:tavLst>
                                    </p:anim>
                                  </p:childTnLst>
                                </p:cTn>
                              </p:par>
                              <p:par>
                                <p:cTn id="84" presetID="23" presetClass="entr" presetSubtype="528" repeatCount="indefinite" fill="hold" grpId="0" nodeType="withEffect">
                                  <p:stCondLst>
                                    <p:cond delay="500"/>
                                  </p:stCondLst>
                                  <p:childTnLst>
                                    <p:set>
                                      <p:cBhvr>
                                        <p:cTn id="85" dur="1" fill="hold">
                                          <p:stCondLst>
                                            <p:cond delay="0"/>
                                          </p:stCondLst>
                                        </p:cTn>
                                        <p:tgtEl>
                                          <p:spTgt spid="99343"/>
                                        </p:tgtEl>
                                        <p:attrNameLst>
                                          <p:attrName>style.visibility</p:attrName>
                                        </p:attrNameLst>
                                      </p:cBhvr>
                                      <p:to>
                                        <p:strVal val="visible"/>
                                      </p:to>
                                    </p:set>
                                    <p:anim calcmode="lin" valueType="num">
                                      <p:cBhvr>
                                        <p:cTn id="86" dur="1000" fill="hold"/>
                                        <p:tgtEl>
                                          <p:spTgt spid="99343"/>
                                        </p:tgtEl>
                                        <p:attrNameLst>
                                          <p:attrName>ppt_w</p:attrName>
                                        </p:attrNameLst>
                                      </p:cBhvr>
                                      <p:tavLst>
                                        <p:tav tm="0">
                                          <p:val>
                                            <p:fltVal val="0"/>
                                          </p:val>
                                        </p:tav>
                                        <p:tav tm="100000">
                                          <p:val>
                                            <p:strVal val="#ppt_w"/>
                                          </p:val>
                                        </p:tav>
                                      </p:tavLst>
                                    </p:anim>
                                    <p:anim calcmode="lin" valueType="num">
                                      <p:cBhvr>
                                        <p:cTn id="87" dur="1000" fill="hold"/>
                                        <p:tgtEl>
                                          <p:spTgt spid="99343"/>
                                        </p:tgtEl>
                                        <p:attrNameLst>
                                          <p:attrName>ppt_h</p:attrName>
                                        </p:attrNameLst>
                                      </p:cBhvr>
                                      <p:tavLst>
                                        <p:tav tm="0">
                                          <p:val>
                                            <p:fltVal val="0"/>
                                          </p:val>
                                        </p:tav>
                                        <p:tav tm="100000">
                                          <p:val>
                                            <p:strVal val="#ppt_h"/>
                                          </p:val>
                                        </p:tav>
                                      </p:tavLst>
                                    </p:anim>
                                    <p:anim calcmode="lin" valueType="num">
                                      <p:cBhvr>
                                        <p:cTn id="88" dur="1000" fill="hold"/>
                                        <p:tgtEl>
                                          <p:spTgt spid="99343"/>
                                        </p:tgtEl>
                                        <p:attrNameLst>
                                          <p:attrName>ppt_x</p:attrName>
                                        </p:attrNameLst>
                                      </p:cBhvr>
                                      <p:tavLst>
                                        <p:tav tm="0">
                                          <p:val>
                                            <p:fltVal val="0.5"/>
                                          </p:val>
                                        </p:tav>
                                        <p:tav tm="100000">
                                          <p:val>
                                            <p:strVal val="#ppt_x"/>
                                          </p:val>
                                        </p:tav>
                                      </p:tavLst>
                                    </p:anim>
                                    <p:anim calcmode="lin" valueType="num">
                                      <p:cBhvr>
                                        <p:cTn id="89" dur="1000" fill="hold"/>
                                        <p:tgtEl>
                                          <p:spTgt spid="99343"/>
                                        </p:tgtEl>
                                        <p:attrNameLst>
                                          <p:attrName>ppt_y</p:attrName>
                                        </p:attrNameLst>
                                      </p:cBhvr>
                                      <p:tavLst>
                                        <p:tav tm="0">
                                          <p:val>
                                            <p:fltVal val="0.5"/>
                                          </p:val>
                                        </p:tav>
                                        <p:tav tm="100000">
                                          <p:val>
                                            <p:strVal val="#ppt_y"/>
                                          </p:val>
                                        </p:tav>
                                      </p:tavLst>
                                    </p:anim>
                                  </p:childTnLst>
                                </p:cTn>
                              </p:par>
                              <p:par>
                                <p:cTn id="90" presetID="23" presetClass="entr" presetSubtype="528" repeatCount="indefinite" fill="hold" grpId="0" nodeType="withEffect">
                                  <p:stCondLst>
                                    <p:cond delay="500"/>
                                  </p:stCondLst>
                                  <p:childTnLst>
                                    <p:set>
                                      <p:cBhvr>
                                        <p:cTn id="91" dur="1" fill="hold">
                                          <p:stCondLst>
                                            <p:cond delay="0"/>
                                          </p:stCondLst>
                                        </p:cTn>
                                        <p:tgtEl>
                                          <p:spTgt spid="99344"/>
                                        </p:tgtEl>
                                        <p:attrNameLst>
                                          <p:attrName>style.visibility</p:attrName>
                                        </p:attrNameLst>
                                      </p:cBhvr>
                                      <p:to>
                                        <p:strVal val="visible"/>
                                      </p:to>
                                    </p:set>
                                    <p:anim calcmode="lin" valueType="num">
                                      <p:cBhvr>
                                        <p:cTn id="92" dur="1000" fill="hold"/>
                                        <p:tgtEl>
                                          <p:spTgt spid="99344"/>
                                        </p:tgtEl>
                                        <p:attrNameLst>
                                          <p:attrName>ppt_w</p:attrName>
                                        </p:attrNameLst>
                                      </p:cBhvr>
                                      <p:tavLst>
                                        <p:tav tm="0">
                                          <p:val>
                                            <p:fltVal val="0"/>
                                          </p:val>
                                        </p:tav>
                                        <p:tav tm="100000">
                                          <p:val>
                                            <p:strVal val="#ppt_w"/>
                                          </p:val>
                                        </p:tav>
                                      </p:tavLst>
                                    </p:anim>
                                    <p:anim calcmode="lin" valueType="num">
                                      <p:cBhvr>
                                        <p:cTn id="93" dur="1000" fill="hold"/>
                                        <p:tgtEl>
                                          <p:spTgt spid="99344"/>
                                        </p:tgtEl>
                                        <p:attrNameLst>
                                          <p:attrName>ppt_h</p:attrName>
                                        </p:attrNameLst>
                                      </p:cBhvr>
                                      <p:tavLst>
                                        <p:tav tm="0">
                                          <p:val>
                                            <p:fltVal val="0"/>
                                          </p:val>
                                        </p:tav>
                                        <p:tav tm="100000">
                                          <p:val>
                                            <p:strVal val="#ppt_h"/>
                                          </p:val>
                                        </p:tav>
                                      </p:tavLst>
                                    </p:anim>
                                    <p:anim calcmode="lin" valueType="num">
                                      <p:cBhvr>
                                        <p:cTn id="94" dur="1000" fill="hold"/>
                                        <p:tgtEl>
                                          <p:spTgt spid="99344"/>
                                        </p:tgtEl>
                                        <p:attrNameLst>
                                          <p:attrName>ppt_x</p:attrName>
                                        </p:attrNameLst>
                                      </p:cBhvr>
                                      <p:tavLst>
                                        <p:tav tm="0">
                                          <p:val>
                                            <p:fltVal val="0.5"/>
                                          </p:val>
                                        </p:tav>
                                        <p:tav tm="100000">
                                          <p:val>
                                            <p:strVal val="#ppt_x"/>
                                          </p:val>
                                        </p:tav>
                                      </p:tavLst>
                                    </p:anim>
                                    <p:anim calcmode="lin" valueType="num">
                                      <p:cBhvr>
                                        <p:cTn id="95" dur="1000" fill="hold"/>
                                        <p:tgtEl>
                                          <p:spTgt spid="99344"/>
                                        </p:tgtEl>
                                        <p:attrNameLst>
                                          <p:attrName>ppt_y</p:attrName>
                                        </p:attrNameLst>
                                      </p:cBhvr>
                                      <p:tavLst>
                                        <p:tav tm="0">
                                          <p:val>
                                            <p:fltVal val="0.5"/>
                                          </p:val>
                                        </p:tav>
                                        <p:tav tm="100000">
                                          <p:val>
                                            <p:strVal val="#ppt_y"/>
                                          </p:val>
                                        </p:tav>
                                      </p:tavLst>
                                    </p:anim>
                                  </p:childTnLst>
                                </p:cTn>
                              </p:par>
                              <p:par>
                                <p:cTn id="96" presetID="23" presetClass="entr" presetSubtype="528" repeatCount="indefinite" fill="hold" grpId="0" nodeType="withEffect">
                                  <p:stCondLst>
                                    <p:cond delay="500"/>
                                  </p:stCondLst>
                                  <p:childTnLst>
                                    <p:set>
                                      <p:cBhvr>
                                        <p:cTn id="97" dur="1" fill="hold">
                                          <p:stCondLst>
                                            <p:cond delay="0"/>
                                          </p:stCondLst>
                                        </p:cTn>
                                        <p:tgtEl>
                                          <p:spTgt spid="99345"/>
                                        </p:tgtEl>
                                        <p:attrNameLst>
                                          <p:attrName>style.visibility</p:attrName>
                                        </p:attrNameLst>
                                      </p:cBhvr>
                                      <p:to>
                                        <p:strVal val="visible"/>
                                      </p:to>
                                    </p:set>
                                    <p:anim calcmode="lin" valueType="num">
                                      <p:cBhvr>
                                        <p:cTn id="98" dur="1000" fill="hold"/>
                                        <p:tgtEl>
                                          <p:spTgt spid="99345"/>
                                        </p:tgtEl>
                                        <p:attrNameLst>
                                          <p:attrName>ppt_w</p:attrName>
                                        </p:attrNameLst>
                                      </p:cBhvr>
                                      <p:tavLst>
                                        <p:tav tm="0">
                                          <p:val>
                                            <p:fltVal val="0"/>
                                          </p:val>
                                        </p:tav>
                                        <p:tav tm="100000">
                                          <p:val>
                                            <p:strVal val="#ppt_w"/>
                                          </p:val>
                                        </p:tav>
                                      </p:tavLst>
                                    </p:anim>
                                    <p:anim calcmode="lin" valueType="num">
                                      <p:cBhvr>
                                        <p:cTn id="99" dur="1000" fill="hold"/>
                                        <p:tgtEl>
                                          <p:spTgt spid="99345"/>
                                        </p:tgtEl>
                                        <p:attrNameLst>
                                          <p:attrName>ppt_h</p:attrName>
                                        </p:attrNameLst>
                                      </p:cBhvr>
                                      <p:tavLst>
                                        <p:tav tm="0">
                                          <p:val>
                                            <p:fltVal val="0"/>
                                          </p:val>
                                        </p:tav>
                                        <p:tav tm="100000">
                                          <p:val>
                                            <p:strVal val="#ppt_h"/>
                                          </p:val>
                                        </p:tav>
                                      </p:tavLst>
                                    </p:anim>
                                    <p:anim calcmode="lin" valueType="num">
                                      <p:cBhvr>
                                        <p:cTn id="100" dur="1000" fill="hold"/>
                                        <p:tgtEl>
                                          <p:spTgt spid="99345"/>
                                        </p:tgtEl>
                                        <p:attrNameLst>
                                          <p:attrName>ppt_x</p:attrName>
                                        </p:attrNameLst>
                                      </p:cBhvr>
                                      <p:tavLst>
                                        <p:tav tm="0">
                                          <p:val>
                                            <p:fltVal val="0.5"/>
                                          </p:val>
                                        </p:tav>
                                        <p:tav tm="100000">
                                          <p:val>
                                            <p:strVal val="#ppt_x"/>
                                          </p:val>
                                        </p:tav>
                                      </p:tavLst>
                                    </p:anim>
                                    <p:anim calcmode="lin" valueType="num">
                                      <p:cBhvr>
                                        <p:cTn id="101" dur="1000" fill="hold"/>
                                        <p:tgtEl>
                                          <p:spTgt spid="99345"/>
                                        </p:tgtEl>
                                        <p:attrNameLst>
                                          <p:attrName>ppt_y</p:attrName>
                                        </p:attrNameLst>
                                      </p:cBhvr>
                                      <p:tavLst>
                                        <p:tav tm="0">
                                          <p:val>
                                            <p:fltVal val="0.5"/>
                                          </p:val>
                                        </p:tav>
                                        <p:tav tm="100000">
                                          <p:val>
                                            <p:strVal val="#ppt_y"/>
                                          </p:val>
                                        </p:tav>
                                      </p:tavLst>
                                    </p:anim>
                                  </p:childTnLst>
                                </p:cTn>
                              </p:par>
                              <p:par>
                                <p:cTn id="102" presetID="23" presetClass="entr" presetSubtype="528" repeatCount="indefinite" fill="hold" grpId="0" nodeType="withEffect">
                                  <p:stCondLst>
                                    <p:cond delay="500"/>
                                  </p:stCondLst>
                                  <p:childTnLst>
                                    <p:set>
                                      <p:cBhvr>
                                        <p:cTn id="103" dur="1" fill="hold">
                                          <p:stCondLst>
                                            <p:cond delay="0"/>
                                          </p:stCondLst>
                                        </p:cTn>
                                        <p:tgtEl>
                                          <p:spTgt spid="99346"/>
                                        </p:tgtEl>
                                        <p:attrNameLst>
                                          <p:attrName>style.visibility</p:attrName>
                                        </p:attrNameLst>
                                      </p:cBhvr>
                                      <p:to>
                                        <p:strVal val="visible"/>
                                      </p:to>
                                    </p:set>
                                    <p:anim calcmode="lin" valueType="num">
                                      <p:cBhvr>
                                        <p:cTn id="104" dur="1000" fill="hold"/>
                                        <p:tgtEl>
                                          <p:spTgt spid="99346"/>
                                        </p:tgtEl>
                                        <p:attrNameLst>
                                          <p:attrName>ppt_w</p:attrName>
                                        </p:attrNameLst>
                                      </p:cBhvr>
                                      <p:tavLst>
                                        <p:tav tm="0">
                                          <p:val>
                                            <p:fltVal val="0"/>
                                          </p:val>
                                        </p:tav>
                                        <p:tav tm="100000">
                                          <p:val>
                                            <p:strVal val="#ppt_w"/>
                                          </p:val>
                                        </p:tav>
                                      </p:tavLst>
                                    </p:anim>
                                    <p:anim calcmode="lin" valueType="num">
                                      <p:cBhvr>
                                        <p:cTn id="105" dur="1000" fill="hold"/>
                                        <p:tgtEl>
                                          <p:spTgt spid="99346"/>
                                        </p:tgtEl>
                                        <p:attrNameLst>
                                          <p:attrName>ppt_h</p:attrName>
                                        </p:attrNameLst>
                                      </p:cBhvr>
                                      <p:tavLst>
                                        <p:tav tm="0">
                                          <p:val>
                                            <p:fltVal val="0"/>
                                          </p:val>
                                        </p:tav>
                                        <p:tav tm="100000">
                                          <p:val>
                                            <p:strVal val="#ppt_h"/>
                                          </p:val>
                                        </p:tav>
                                      </p:tavLst>
                                    </p:anim>
                                    <p:anim calcmode="lin" valueType="num">
                                      <p:cBhvr>
                                        <p:cTn id="106" dur="1000" fill="hold"/>
                                        <p:tgtEl>
                                          <p:spTgt spid="99346"/>
                                        </p:tgtEl>
                                        <p:attrNameLst>
                                          <p:attrName>ppt_x</p:attrName>
                                        </p:attrNameLst>
                                      </p:cBhvr>
                                      <p:tavLst>
                                        <p:tav tm="0">
                                          <p:val>
                                            <p:fltVal val="0.5"/>
                                          </p:val>
                                        </p:tav>
                                        <p:tav tm="100000">
                                          <p:val>
                                            <p:strVal val="#ppt_x"/>
                                          </p:val>
                                        </p:tav>
                                      </p:tavLst>
                                    </p:anim>
                                    <p:anim calcmode="lin" valueType="num">
                                      <p:cBhvr>
                                        <p:cTn id="107" dur="1000" fill="hold"/>
                                        <p:tgtEl>
                                          <p:spTgt spid="99346"/>
                                        </p:tgtEl>
                                        <p:attrNameLst>
                                          <p:attrName>ppt_y</p:attrName>
                                        </p:attrNameLst>
                                      </p:cBhvr>
                                      <p:tavLst>
                                        <p:tav tm="0">
                                          <p:val>
                                            <p:fltVal val="0.5"/>
                                          </p:val>
                                        </p:tav>
                                        <p:tav tm="100000">
                                          <p:val>
                                            <p:strVal val="#ppt_y"/>
                                          </p:val>
                                        </p:tav>
                                      </p:tavLst>
                                    </p:anim>
                                  </p:childTnLst>
                                </p:cTn>
                              </p:par>
                              <p:par>
                                <p:cTn id="108" presetID="23" presetClass="entr" presetSubtype="528" repeatCount="indefinite" fill="hold" grpId="0" nodeType="withEffect">
                                  <p:stCondLst>
                                    <p:cond delay="500"/>
                                  </p:stCondLst>
                                  <p:childTnLst>
                                    <p:set>
                                      <p:cBhvr>
                                        <p:cTn id="109" dur="1" fill="hold">
                                          <p:stCondLst>
                                            <p:cond delay="0"/>
                                          </p:stCondLst>
                                        </p:cTn>
                                        <p:tgtEl>
                                          <p:spTgt spid="99347"/>
                                        </p:tgtEl>
                                        <p:attrNameLst>
                                          <p:attrName>style.visibility</p:attrName>
                                        </p:attrNameLst>
                                      </p:cBhvr>
                                      <p:to>
                                        <p:strVal val="visible"/>
                                      </p:to>
                                    </p:set>
                                    <p:anim calcmode="lin" valueType="num">
                                      <p:cBhvr>
                                        <p:cTn id="110" dur="1000" fill="hold"/>
                                        <p:tgtEl>
                                          <p:spTgt spid="99347"/>
                                        </p:tgtEl>
                                        <p:attrNameLst>
                                          <p:attrName>ppt_w</p:attrName>
                                        </p:attrNameLst>
                                      </p:cBhvr>
                                      <p:tavLst>
                                        <p:tav tm="0">
                                          <p:val>
                                            <p:fltVal val="0"/>
                                          </p:val>
                                        </p:tav>
                                        <p:tav tm="100000">
                                          <p:val>
                                            <p:strVal val="#ppt_w"/>
                                          </p:val>
                                        </p:tav>
                                      </p:tavLst>
                                    </p:anim>
                                    <p:anim calcmode="lin" valueType="num">
                                      <p:cBhvr>
                                        <p:cTn id="111" dur="1000" fill="hold"/>
                                        <p:tgtEl>
                                          <p:spTgt spid="99347"/>
                                        </p:tgtEl>
                                        <p:attrNameLst>
                                          <p:attrName>ppt_h</p:attrName>
                                        </p:attrNameLst>
                                      </p:cBhvr>
                                      <p:tavLst>
                                        <p:tav tm="0">
                                          <p:val>
                                            <p:fltVal val="0"/>
                                          </p:val>
                                        </p:tav>
                                        <p:tav tm="100000">
                                          <p:val>
                                            <p:strVal val="#ppt_h"/>
                                          </p:val>
                                        </p:tav>
                                      </p:tavLst>
                                    </p:anim>
                                    <p:anim calcmode="lin" valueType="num">
                                      <p:cBhvr>
                                        <p:cTn id="112" dur="1000" fill="hold"/>
                                        <p:tgtEl>
                                          <p:spTgt spid="99347"/>
                                        </p:tgtEl>
                                        <p:attrNameLst>
                                          <p:attrName>ppt_x</p:attrName>
                                        </p:attrNameLst>
                                      </p:cBhvr>
                                      <p:tavLst>
                                        <p:tav tm="0">
                                          <p:val>
                                            <p:fltVal val="0.5"/>
                                          </p:val>
                                        </p:tav>
                                        <p:tav tm="100000">
                                          <p:val>
                                            <p:strVal val="#ppt_x"/>
                                          </p:val>
                                        </p:tav>
                                      </p:tavLst>
                                    </p:anim>
                                    <p:anim calcmode="lin" valueType="num">
                                      <p:cBhvr>
                                        <p:cTn id="113" dur="1000" fill="hold"/>
                                        <p:tgtEl>
                                          <p:spTgt spid="99347"/>
                                        </p:tgtEl>
                                        <p:attrNameLst>
                                          <p:attrName>ppt_y</p:attrName>
                                        </p:attrNameLst>
                                      </p:cBhvr>
                                      <p:tavLst>
                                        <p:tav tm="0">
                                          <p:val>
                                            <p:fltVal val="0.5"/>
                                          </p:val>
                                        </p:tav>
                                        <p:tav tm="100000">
                                          <p:val>
                                            <p:strVal val="#ppt_y"/>
                                          </p:val>
                                        </p:tav>
                                      </p:tavLst>
                                    </p:anim>
                                  </p:childTnLst>
                                </p:cTn>
                              </p:par>
                              <p:par>
                                <p:cTn id="114" presetID="23" presetClass="entr" presetSubtype="528" repeatCount="indefinite" fill="hold" grpId="0" nodeType="withEffect">
                                  <p:stCondLst>
                                    <p:cond delay="1500"/>
                                  </p:stCondLst>
                                  <p:childTnLst>
                                    <p:set>
                                      <p:cBhvr>
                                        <p:cTn id="115" dur="1" fill="hold">
                                          <p:stCondLst>
                                            <p:cond delay="0"/>
                                          </p:stCondLst>
                                        </p:cTn>
                                        <p:tgtEl>
                                          <p:spTgt spid="99348"/>
                                        </p:tgtEl>
                                        <p:attrNameLst>
                                          <p:attrName>style.visibility</p:attrName>
                                        </p:attrNameLst>
                                      </p:cBhvr>
                                      <p:to>
                                        <p:strVal val="visible"/>
                                      </p:to>
                                    </p:set>
                                    <p:anim calcmode="lin" valueType="num">
                                      <p:cBhvr>
                                        <p:cTn id="116" dur="1000" fill="hold"/>
                                        <p:tgtEl>
                                          <p:spTgt spid="99348"/>
                                        </p:tgtEl>
                                        <p:attrNameLst>
                                          <p:attrName>ppt_w</p:attrName>
                                        </p:attrNameLst>
                                      </p:cBhvr>
                                      <p:tavLst>
                                        <p:tav tm="0">
                                          <p:val>
                                            <p:fltVal val="0"/>
                                          </p:val>
                                        </p:tav>
                                        <p:tav tm="100000">
                                          <p:val>
                                            <p:strVal val="#ppt_w"/>
                                          </p:val>
                                        </p:tav>
                                      </p:tavLst>
                                    </p:anim>
                                    <p:anim calcmode="lin" valueType="num">
                                      <p:cBhvr>
                                        <p:cTn id="117" dur="1000" fill="hold"/>
                                        <p:tgtEl>
                                          <p:spTgt spid="99348"/>
                                        </p:tgtEl>
                                        <p:attrNameLst>
                                          <p:attrName>ppt_h</p:attrName>
                                        </p:attrNameLst>
                                      </p:cBhvr>
                                      <p:tavLst>
                                        <p:tav tm="0">
                                          <p:val>
                                            <p:fltVal val="0"/>
                                          </p:val>
                                        </p:tav>
                                        <p:tav tm="100000">
                                          <p:val>
                                            <p:strVal val="#ppt_h"/>
                                          </p:val>
                                        </p:tav>
                                      </p:tavLst>
                                    </p:anim>
                                    <p:anim calcmode="lin" valueType="num">
                                      <p:cBhvr>
                                        <p:cTn id="118" dur="1000" fill="hold"/>
                                        <p:tgtEl>
                                          <p:spTgt spid="99348"/>
                                        </p:tgtEl>
                                        <p:attrNameLst>
                                          <p:attrName>ppt_x</p:attrName>
                                        </p:attrNameLst>
                                      </p:cBhvr>
                                      <p:tavLst>
                                        <p:tav tm="0">
                                          <p:val>
                                            <p:fltVal val="0.5"/>
                                          </p:val>
                                        </p:tav>
                                        <p:tav tm="100000">
                                          <p:val>
                                            <p:strVal val="#ppt_x"/>
                                          </p:val>
                                        </p:tav>
                                      </p:tavLst>
                                    </p:anim>
                                    <p:anim calcmode="lin" valueType="num">
                                      <p:cBhvr>
                                        <p:cTn id="119" dur="1000" fill="hold"/>
                                        <p:tgtEl>
                                          <p:spTgt spid="99348"/>
                                        </p:tgtEl>
                                        <p:attrNameLst>
                                          <p:attrName>ppt_y</p:attrName>
                                        </p:attrNameLst>
                                      </p:cBhvr>
                                      <p:tavLst>
                                        <p:tav tm="0">
                                          <p:val>
                                            <p:fltVal val="0.5"/>
                                          </p:val>
                                        </p:tav>
                                        <p:tav tm="100000">
                                          <p:val>
                                            <p:strVal val="#ppt_y"/>
                                          </p:val>
                                        </p:tav>
                                      </p:tavLst>
                                    </p:anim>
                                  </p:childTnLst>
                                </p:cTn>
                              </p:par>
                              <p:par>
                                <p:cTn id="120" presetID="23" presetClass="entr" presetSubtype="528" repeatCount="indefinite" fill="hold" grpId="0" nodeType="withEffect">
                                  <p:stCondLst>
                                    <p:cond delay="1500"/>
                                  </p:stCondLst>
                                  <p:childTnLst>
                                    <p:set>
                                      <p:cBhvr>
                                        <p:cTn id="121" dur="1" fill="hold">
                                          <p:stCondLst>
                                            <p:cond delay="0"/>
                                          </p:stCondLst>
                                        </p:cTn>
                                        <p:tgtEl>
                                          <p:spTgt spid="99349"/>
                                        </p:tgtEl>
                                        <p:attrNameLst>
                                          <p:attrName>style.visibility</p:attrName>
                                        </p:attrNameLst>
                                      </p:cBhvr>
                                      <p:to>
                                        <p:strVal val="visible"/>
                                      </p:to>
                                    </p:set>
                                    <p:anim calcmode="lin" valueType="num">
                                      <p:cBhvr>
                                        <p:cTn id="122" dur="1000" fill="hold"/>
                                        <p:tgtEl>
                                          <p:spTgt spid="99349"/>
                                        </p:tgtEl>
                                        <p:attrNameLst>
                                          <p:attrName>ppt_w</p:attrName>
                                        </p:attrNameLst>
                                      </p:cBhvr>
                                      <p:tavLst>
                                        <p:tav tm="0">
                                          <p:val>
                                            <p:fltVal val="0"/>
                                          </p:val>
                                        </p:tav>
                                        <p:tav tm="100000">
                                          <p:val>
                                            <p:strVal val="#ppt_w"/>
                                          </p:val>
                                        </p:tav>
                                      </p:tavLst>
                                    </p:anim>
                                    <p:anim calcmode="lin" valueType="num">
                                      <p:cBhvr>
                                        <p:cTn id="123" dur="1000" fill="hold"/>
                                        <p:tgtEl>
                                          <p:spTgt spid="99349"/>
                                        </p:tgtEl>
                                        <p:attrNameLst>
                                          <p:attrName>ppt_h</p:attrName>
                                        </p:attrNameLst>
                                      </p:cBhvr>
                                      <p:tavLst>
                                        <p:tav tm="0">
                                          <p:val>
                                            <p:fltVal val="0"/>
                                          </p:val>
                                        </p:tav>
                                        <p:tav tm="100000">
                                          <p:val>
                                            <p:strVal val="#ppt_h"/>
                                          </p:val>
                                        </p:tav>
                                      </p:tavLst>
                                    </p:anim>
                                    <p:anim calcmode="lin" valueType="num">
                                      <p:cBhvr>
                                        <p:cTn id="124" dur="1000" fill="hold"/>
                                        <p:tgtEl>
                                          <p:spTgt spid="99349"/>
                                        </p:tgtEl>
                                        <p:attrNameLst>
                                          <p:attrName>ppt_x</p:attrName>
                                        </p:attrNameLst>
                                      </p:cBhvr>
                                      <p:tavLst>
                                        <p:tav tm="0">
                                          <p:val>
                                            <p:fltVal val="0.5"/>
                                          </p:val>
                                        </p:tav>
                                        <p:tav tm="100000">
                                          <p:val>
                                            <p:strVal val="#ppt_x"/>
                                          </p:val>
                                        </p:tav>
                                      </p:tavLst>
                                    </p:anim>
                                    <p:anim calcmode="lin" valueType="num">
                                      <p:cBhvr>
                                        <p:cTn id="125" dur="1000" fill="hold"/>
                                        <p:tgtEl>
                                          <p:spTgt spid="99349"/>
                                        </p:tgtEl>
                                        <p:attrNameLst>
                                          <p:attrName>ppt_y</p:attrName>
                                        </p:attrNameLst>
                                      </p:cBhvr>
                                      <p:tavLst>
                                        <p:tav tm="0">
                                          <p:val>
                                            <p:fltVal val="0.5"/>
                                          </p:val>
                                        </p:tav>
                                        <p:tav tm="100000">
                                          <p:val>
                                            <p:strVal val="#ppt_y"/>
                                          </p:val>
                                        </p:tav>
                                      </p:tavLst>
                                    </p:anim>
                                  </p:childTnLst>
                                </p:cTn>
                              </p:par>
                              <p:par>
                                <p:cTn id="126" presetID="23" presetClass="entr" presetSubtype="528" repeatCount="indefinite" fill="hold" grpId="0" nodeType="withEffect">
                                  <p:stCondLst>
                                    <p:cond delay="1500"/>
                                  </p:stCondLst>
                                  <p:childTnLst>
                                    <p:set>
                                      <p:cBhvr>
                                        <p:cTn id="127" dur="1" fill="hold">
                                          <p:stCondLst>
                                            <p:cond delay="0"/>
                                          </p:stCondLst>
                                        </p:cTn>
                                        <p:tgtEl>
                                          <p:spTgt spid="99350"/>
                                        </p:tgtEl>
                                        <p:attrNameLst>
                                          <p:attrName>style.visibility</p:attrName>
                                        </p:attrNameLst>
                                      </p:cBhvr>
                                      <p:to>
                                        <p:strVal val="visible"/>
                                      </p:to>
                                    </p:set>
                                    <p:anim calcmode="lin" valueType="num">
                                      <p:cBhvr>
                                        <p:cTn id="128" dur="1000" fill="hold"/>
                                        <p:tgtEl>
                                          <p:spTgt spid="99350"/>
                                        </p:tgtEl>
                                        <p:attrNameLst>
                                          <p:attrName>ppt_w</p:attrName>
                                        </p:attrNameLst>
                                      </p:cBhvr>
                                      <p:tavLst>
                                        <p:tav tm="0">
                                          <p:val>
                                            <p:fltVal val="0"/>
                                          </p:val>
                                        </p:tav>
                                        <p:tav tm="100000">
                                          <p:val>
                                            <p:strVal val="#ppt_w"/>
                                          </p:val>
                                        </p:tav>
                                      </p:tavLst>
                                    </p:anim>
                                    <p:anim calcmode="lin" valueType="num">
                                      <p:cBhvr>
                                        <p:cTn id="129" dur="1000" fill="hold"/>
                                        <p:tgtEl>
                                          <p:spTgt spid="99350"/>
                                        </p:tgtEl>
                                        <p:attrNameLst>
                                          <p:attrName>ppt_h</p:attrName>
                                        </p:attrNameLst>
                                      </p:cBhvr>
                                      <p:tavLst>
                                        <p:tav tm="0">
                                          <p:val>
                                            <p:fltVal val="0"/>
                                          </p:val>
                                        </p:tav>
                                        <p:tav tm="100000">
                                          <p:val>
                                            <p:strVal val="#ppt_h"/>
                                          </p:val>
                                        </p:tav>
                                      </p:tavLst>
                                    </p:anim>
                                    <p:anim calcmode="lin" valueType="num">
                                      <p:cBhvr>
                                        <p:cTn id="130" dur="1000" fill="hold"/>
                                        <p:tgtEl>
                                          <p:spTgt spid="99350"/>
                                        </p:tgtEl>
                                        <p:attrNameLst>
                                          <p:attrName>ppt_x</p:attrName>
                                        </p:attrNameLst>
                                      </p:cBhvr>
                                      <p:tavLst>
                                        <p:tav tm="0">
                                          <p:val>
                                            <p:fltVal val="0.5"/>
                                          </p:val>
                                        </p:tav>
                                        <p:tav tm="100000">
                                          <p:val>
                                            <p:strVal val="#ppt_x"/>
                                          </p:val>
                                        </p:tav>
                                      </p:tavLst>
                                    </p:anim>
                                    <p:anim calcmode="lin" valueType="num">
                                      <p:cBhvr>
                                        <p:cTn id="131" dur="1000" fill="hold"/>
                                        <p:tgtEl>
                                          <p:spTgt spid="99350"/>
                                        </p:tgtEl>
                                        <p:attrNameLst>
                                          <p:attrName>ppt_y</p:attrName>
                                        </p:attrNameLst>
                                      </p:cBhvr>
                                      <p:tavLst>
                                        <p:tav tm="0">
                                          <p:val>
                                            <p:fltVal val="0.5"/>
                                          </p:val>
                                        </p:tav>
                                        <p:tav tm="100000">
                                          <p:val>
                                            <p:strVal val="#ppt_y"/>
                                          </p:val>
                                        </p:tav>
                                      </p:tavLst>
                                    </p:anim>
                                  </p:childTnLst>
                                </p:cTn>
                              </p:par>
                              <p:par>
                                <p:cTn id="132" presetID="23" presetClass="entr" presetSubtype="528" repeatCount="indefinite" fill="hold" grpId="0" nodeType="withEffect">
                                  <p:stCondLst>
                                    <p:cond delay="1500"/>
                                  </p:stCondLst>
                                  <p:childTnLst>
                                    <p:set>
                                      <p:cBhvr>
                                        <p:cTn id="133" dur="1" fill="hold">
                                          <p:stCondLst>
                                            <p:cond delay="0"/>
                                          </p:stCondLst>
                                        </p:cTn>
                                        <p:tgtEl>
                                          <p:spTgt spid="99351"/>
                                        </p:tgtEl>
                                        <p:attrNameLst>
                                          <p:attrName>style.visibility</p:attrName>
                                        </p:attrNameLst>
                                      </p:cBhvr>
                                      <p:to>
                                        <p:strVal val="visible"/>
                                      </p:to>
                                    </p:set>
                                    <p:anim calcmode="lin" valueType="num">
                                      <p:cBhvr>
                                        <p:cTn id="134" dur="1000" fill="hold"/>
                                        <p:tgtEl>
                                          <p:spTgt spid="99351"/>
                                        </p:tgtEl>
                                        <p:attrNameLst>
                                          <p:attrName>ppt_w</p:attrName>
                                        </p:attrNameLst>
                                      </p:cBhvr>
                                      <p:tavLst>
                                        <p:tav tm="0">
                                          <p:val>
                                            <p:fltVal val="0"/>
                                          </p:val>
                                        </p:tav>
                                        <p:tav tm="100000">
                                          <p:val>
                                            <p:strVal val="#ppt_w"/>
                                          </p:val>
                                        </p:tav>
                                      </p:tavLst>
                                    </p:anim>
                                    <p:anim calcmode="lin" valueType="num">
                                      <p:cBhvr>
                                        <p:cTn id="135" dur="1000" fill="hold"/>
                                        <p:tgtEl>
                                          <p:spTgt spid="99351"/>
                                        </p:tgtEl>
                                        <p:attrNameLst>
                                          <p:attrName>ppt_h</p:attrName>
                                        </p:attrNameLst>
                                      </p:cBhvr>
                                      <p:tavLst>
                                        <p:tav tm="0">
                                          <p:val>
                                            <p:fltVal val="0"/>
                                          </p:val>
                                        </p:tav>
                                        <p:tav tm="100000">
                                          <p:val>
                                            <p:strVal val="#ppt_h"/>
                                          </p:val>
                                        </p:tav>
                                      </p:tavLst>
                                    </p:anim>
                                    <p:anim calcmode="lin" valueType="num">
                                      <p:cBhvr>
                                        <p:cTn id="136" dur="1000" fill="hold"/>
                                        <p:tgtEl>
                                          <p:spTgt spid="99351"/>
                                        </p:tgtEl>
                                        <p:attrNameLst>
                                          <p:attrName>ppt_x</p:attrName>
                                        </p:attrNameLst>
                                      </p:cBhvr>
                                      <p:tavLst>
                                        <p:tav tm="0">
                                          <p:val>
                                            <p:fltVal val="0.5"/>
                                          </p:val>
                                        </p:tav>
                                        <p:tav tm="100000">
                                          <p:val>
                                            <p:strVal val="#ppt_x"/>
                                          </p:val>
                                        </p:tav>
                                      </p:tavLst>
                                    </p:anim>
                                    <p:anim calcmode="lin" valueType="num">
                                      <p:cBhvr>
                                        <p:cTn id="137" dur="1000" fill="hold"/>
                                        <p:tgtEl>
                                          <p:spTgt spid="99351"/>
                                        </p:tgtEl>
                                        <p:attrNameLst>
                                          <p:attrName>ppt_y</p:attrName>
                                        </p:attrNameLst>
                                      </p:cBhvr>
                                      <p:tavLst>
                                        <p:tav tm="0">
                                          <p:val>
                                            <p:fltVal val="0.5"/>
                                          </p:val>
                                        </p:tav>
                                        <p:tav tm="100000">
                                          <p:val>
                                            <p:strVal val="#ppt_y"/>
                                          </p:val>
                                        </p:tav>
                                      </p:tavLst>
                                    </p:anim>
                                  </p:childTnLst>
                                </p:cTn>
                              </p:par>
                              <p:par>
                                <p:cTn id="138" presetID="23" presetClass="entr" presetSubtype="528" repeatCount="indefinite" fill="hold" grpId="0" nodeType="withEffect">
                                  <p:stCondLst>
                                    <p:cond delay="1500"/>
                                  </p:stCondLst>
                                  <p:childTnLst>
                                    <p:set>
                                      <p:cBhvr>
                                        <p:cTn id="139" dur="1" fill="hold">
                                          <p:stCondLst>
                                            <p:cond delay="0"/>
                                          </p:stCondLst>
                                        </p:cTn>
                                        <p:tgtEl>
                                          <p:spTgt spid="99352"/>
                                        </p:tgtEl>
                                        <p:attrNameLst>
                                          <p:attrName>style.visibility</p:attrName>
                                        </p:attrNameLst>
                                      </p:cBhvr>
                                      <p:to>
                                        <p:strVal val="visible"/>
                                      </p:to>
                                    </p:set>
                                    <p:anim calcmode="lin" valueType="num">
                                      <p:cBhvr>
                                        <p:cTn id="140" dur="1000" fill="hold"/>
                                        <p:tgtEl>
                                          <p:spTgt spid="99352"/>
                                        </p:tgtEl>
                                        <p:attrNameLst>
                                          <p:attrName>ppt_w</p:attrName>
                                        </p:attrNameLst>
                                      </p:cBhvr>
                                      <p:tavLst>
                                        <p:tav tm="0">
                                          <p:val>
                                            <p:fltVal val="0"/>
                                          </p:val>
                                        </p:tav>
                                        <p:tav tm="100000">
                                          <p:val>
                                            <p:strVal val="#ppt_w"/>
                                          </p:val>
                                        </p:tav>
                                      </p:tavLst>
                                    </p:anim>
                                    <p:anim calcmode="lin" valueType="num">
                                      <p:cBhvr>
                                        <p:cTn id="141" dur="1000" fill="hold"/>
                                        <p:tgtEl>
                                          <p:spTgt spid="99352"/>
                                        </p:tgtEl>
                                        <p:attrNameLst>
                                          <p:attrName>ppt_h</p:attrName>
                                        </p:attrNameLst>
                                      </p:cBhvr>
                                      <p:tavLst>
                                        <p:tav tm="0">
                                          <p:val>
                                            <p:fltVal val="0"/>
                                          </p:val>
                                        </p:tav>
                                        <p:tav tm="100000">
                                          <p:val>
                                            <p:strVal val="#ppt_h"/>
                                          </p:val>
                                        </p:tav>
                                      </p:tavLst>
                                    </p:anim>
                                    <p:anim calcmode="lin" valueType="num">
                                      <p:cBhvr>
                                        <p:cTn id="142" dur="1000" fill="hold"/>
                                        <p:tgtEl>
                                          <p:spTgt spid="99352"/>
                                        </p:tgtEl>
                                        <p:attrNameLst>
                                          <p:attrName>ppt_x</p:attrName>
                                        </p:attrNameLst>
                                      </p:cBhvr>
                                      <p:tavLst>
                                        <p:tav tm="0">
                                          <p:val>
                                            <p:fltVal val="0.5"/>
                                          </p:val>
                                        </p:tav>
                                        <p:tav tm="100000">
                                          <p:val>
                                            <p:strVal val="#ppt_x"/>
                                          </p:val>
                                        </p:tav>
                                      </p:tavLst>
                                    </p:anim>
                                    <p:anim calcmode="lin" valueType="num">
                                      <p:cBhvr>
                                        <p:cTn id="143" dur="1000" fill="hold"/>
                                        <p:tgtEl>
                                          <p:spTgt spid="99352"/>
                                        </p:tgtEl>
                                        <p:attrNameLst>
                                          <p:attrName>ppt_y</p:attrName>
                                        </p:attrNameLst>
                                      </p:cBhvr>
                                      <p:tavLst>
                                        <p:tav tm="0">
                                          <p:val>
                                            <p:fltVal val="0.5"/>
                                          </p:val>
                                        </p:tav>
                                        <p:tav tm="100000">
                                          <p:val>
                                            <p:strVal val="#ppt_y"/>
                                          </p:val>
                                        </p:tav>
                                      </p:tavLst>
                                    </p:anim>
                                  </p:childTnLst>
                                </p:cTn>
                              </p:par>
                              <p:par>
                                <p:cTn id="144" presetID="21" presetClass="entr" presetSubtype="4" fill="hold" nodeType="withEffect">
                                  <p:stCondLst>
                                    <p:cond delay="0"/>
                                  </p:stCondLst>
                                  <p:childTnLst>
                                    <p:set>
                                      <p:cBhvr>
                                        <p:cTn id="145" dur="1" fill="hold">
                                          <p:stCondLst>
                                            <p:cond delay="0"/>
                                          </p:stCondLst>
                                        </p:cTn>
                                        <p:tgtEl>
                                          <p:spTgt spid="99359"/>
                                        </p:tgtEl>
                                        <p:attrNameLst>
                                          <p:attrName>style.visibility</p:attrName>
                                        </p:attrNameLst>
                                      </p:cBhvr>
                                      <p:to>
                                        <p:strVal val="visible"/>
                                      </p:to>
                                    </p:set>
                                    <p:animEffect transition="in" filter="wheel(4)">
                                      <p:cBhvr>
                                        <p:cTn id="146" dur="2000"/>
                                        <p:tgtEl>
                                          <p:spTgt spid="99359"/>
                                        </p:tgtEl>
                                      </p:cBhvr>
                                    </p:animEffect>
                                  </p:childTnLst>
                                </p:cTn>
                              </p:par>
                              <p:par>
                                <p:cTn id="147" presetID="21" presetClass="entr" presetSubtype="4" fill="hold" nodeType="withEffect">
                                  <p:stCondLst>
                                    <p:cond delay="0"/>
                                  </p:stCondLst>
                                  <p:childTnLst>
                                    <p:set>
                                      <p:cBhvr>
                                        <p:cTn id="148" dur="1" fill="hold">
                                          <p:stCondLst>
                                            <p:cond delay="0"/>
                                          </p:stCondLst>
                                        </p:cTn>
                                        <p:tgtEl>
                                          <p:spTgt spid="99360"/>
                                        </p:tgtEl>
                                        <p:attrNameLst>
                                          <p:attrName>style.visibility</p:attrName>
                                        </p:attrNameLst>
                                      </p:cBhvr>
                                      <p:to>
                                        <p:strVal val="visible"/>
                                      </p:to>
                                    </p:set>
                                    <p:animEffect transition="in" filter="wheel(4)">
                                      <p:cBhvr>
                                        <p:cTn id="149" dur="2000"/>
                                        <p:tgtEl>
                                          <p:spTgt spid="99360"/>
                                        </p:tgtEl>
                                      </p:cBhvr>
                                    </p:animEffect>
                                  </p:childTnLst>
                                </p:cTn>
                              </p:par>
                              <p:par>
                                <p:cTn id="150" presetID="21" presetClass="entr" presetSubtype="4" fill="hold" nodeType="withEffect">
                                  <p:stCondLst>
                                    <p:cond delay="0"/>
                                  </p:stCondLst>
                                  <p:childTnLst>
                                    <p:set>
                                      <p:cBhvr>
                                        <p:cTn id="151" dur="1" fill="hold">
                                          <p:stCondLst>
                                            <p:cond delay="0"/>
                                          </p:stCondLst>
                                        </p:cTn>
                                        <p:tgtEl>
                                          <p:spTgt spid="99361"/>
                                        </p:tgtEl>
                                        <p:attrNameLst>
                                          <p:attrName>style.visibility</p:attrName>
                                        </p:attrNameLst>
                                      </p:cBhvr>
                                      <p:to>
                                        <p:strVal val="visible"/>
                                      </p:to>
                                    </p:set>
                                    <p:animEffect transition="in" filter="wheel(4)">
                                      <p:cBhvr>
                                        <p:cTn id="152" dur="2000"/>
                                        <p:tgtEl>
                                          <p:spTgt spid="99361"/>
                                        </p:tgtEl>
                                      </p:cBhvr>
                                    </p:animEffect>
                                  </p:childTnLst>
                                  <p:subTnLst>
                                    <p:audio>
                                      <p:cMediaNode>
                                        <p:cTn display="0" masterRel="sameClick">
                                          <p:stCondLst>
                                            <p:cond evt="begin" delay="0">
                                              <p:tn val="150"/>
                                            </p:cond>
                                          </p:stCondLst>
                                          <p:endCondLst>
                                            <p:cond evt="onStopAudio" delay="0">
                                              <p:tgtEl>
                                                <p:sldTgt/>
                                              </p:tgtEl>
                                            </p:cond>
                                          </p:endCondLst>
                                        </p:cTn>
                                        <p:tgtEl>
                                          <p:sndTgt r:embed="rId4" name="rave.wav"/>
                                        </p:tgtEl>
                                      </p:cMediaNode>
                                    </p:audio>
                                  </p:subTnLst>
                                </p:cTn>
                              </p:par>
                              <p:par>
                                <p:cTn id="153" presetID="21" presetClass="entr" presetSubtype="4" fill="hold" nodeType="withEffect">
                                  <p:stCondLst>
                                    <p:cond delay="0"/>
                                  </p:stCondLst>
                                  <p:childTnLst>
                                    <p:set>
                                      <p:cBhvr>
                                        <p:cTn id="154" dur="1" fill="hold">
                                          <p:stCondLst>
                                            <p:cond delay="0"/>
                                          </p:stCondLst>
                                        </p:cTn>
                                        <p:tgtEl>
                                          <p:spTgt spid="99362"/>
                                        </p:tgtEl>
                                        <p:attrNameLst>
                                          <p:attrName>style.visibility</p:attrName>
                                        </p:attrNameLst>
                                      </p:cBhvr>
                                      <p:to>
                                        <p:strVal val="visible"/>
                                      </p:to>
                                    </p:set>
                                    <p:animEffect transition="in" filter="wheel(4)">
                                      <p:cBhvr>
                                        <p:cTn id="155" dur="2000"/>
                                        <p:tgtEl>
                                          <p:spTgt spid="99362"/>
                                        </p:tgtEl>
                                      </p:cBhvr>
                                    </p:animEffect>
                                  </p:childTnLst>
                                  <p:subTnLst>
                                    <p:audio>
                                      <p:cMediaNode>
                                        <p:cTn display="0" masterRel="sameClick">
                                          <p:stCondLst>
                                            <p:cond evt="begin" delay="0">
                                              <p:tn val="153"/>
                                            </p:cond>
                                          </p:stCondLst>
                                          <p:endCondLst>
                                            <p:cond evt="onStopAudio" delay="0">
                                              <p:tgtEl>
                                                <p:sldTgt/>
                                              </p:tgtEl>
                                            </p:cond>
                                          </p:endCondLst>
                                        </p:cTn>
                                        <p:tgtEl>
                                          <p:sndTgt r:embed="rId4" name="rav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3" grpId="0" animBg="1"/>
      <p:bldP spid="99334" grpId="0" animBg="1"/>
      <p:bldP spid="99335" grpId="0" animBg="1"/>
      <p:bldP spid="99336" grpId="0" animBg="1"/>
      <p:bldP spid="99337" grpId="0" animBg="1"/>
      <p:bldP spid="99338" grpId="0" animBg="1"/>
      <p:bldP spid="99339" grpId="0" animBg="1"/>
      <p:bldP spid="99340" grpId="0" animBg="1"/>
      <p:bldP spid="99341" grpId="0" animBg="1"/>
      <p:bldP spid="99342" grpId="0" animBg="1"/>
      <p:bldP spid="99343" grpId="0" animBg="1"/>
      <p:bldP spid="99344" grpId="0" animBg="1"/>
      <p:bldP spid="99345" grpId="0" animBg="1"/>
      <p:bldP spid="99346" grpId="0" animBg="1"/>
      <p:bldP spid="99347" grpId="0" animBg="1"/>
      <p:bldP spid="99348" grpId="0" animBg="1"/>
      <p:bldP spid="99349" grpId="0" animBg="1"/>
      <p:bldP spid="99350" grpId="0" animBg="1"/>
      <p:bldP spid="99351" grpId="0" animBg="1"/>
      <p:bldP spid="99352" grpId="0" animBg="1"/>
      <p:bldP spid="47" grpId="0" animBg="1"/>
      <p:bldP spid="48" grpId="0" animBg="1"/>
      <p:bldP spid="5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ChangeArrowheads="1"/>
          </p:cNvSpPr>
          <p:nvPr/>
        </p:nvSpPr>
        <p:spPr bwMode="auto">
          <a:xfrm>
            <a:off x="228600" y="1905000"/>
            <a:ext cx="4495800" cy="1938992"/>
          </a:xfrm>
          <a:prstGeom prst="rect">
            <a:avLst/>
          </a:prstGeom>
          <a:noFill/>
          <a:ln w="9525">
            <a:noFill/>
            <a:miter lim="800000"/>
            <a:headEnd/>
            <a:tailEnd/>
          </a:ln>
        </p:spPr>
        <p:txBody>
          <a:bodyPr wrap="square">
            <a:spAutoFit/>
          </a:bodyPr>
          <a:lstStyle/>
          <a:p>
            <a:endParaRPr lang="en-US" sz="3200" u="sng" dirty="0">
              <a:solidFill>
                <a:srgbClr val="FF0000"/>
              </a:solidFill>
            </a:endParaRPr>
          </a:p>
          <a:p>
            <a:r>
              <a:rPr lang="en-US" sz="4400" u="sng" dirty="0">
                <a:solidFill>
                  <a:srgbClr val="FF0000"/>
                </a:solidFill>
              </a:rPr>
              <a:t>HOẠT ĐỘNG 1</a:t>
            </a:r>
            <a:r>
              <a:rPr lang="en-US" sz="4400" dirty="0" smtClean="0">
                <a:solidFill>
                  <a:srgbClr val="FF0000"/>
                </a:solidFill>
              </a:rPr>
              <a:t>:</a:t>
            </a:r>
            <a:endParaRPr lang="en-US" sz="4400" b="0" dirty="0">
              <a:solidFill>
                <a:schemeClr val="accent2"/>
              </a:solidFill>
            </a:endParaRPr>
          </a:p>
          <a:p>
            <a:r>
              <a:rPr lang="en-US" sz="4400" b="0" dirty="0">
                <a:solidFill>
                  <a:schemeClr val="tx2"/>
                </a:solidFill>
              </a:rPr>
              <a:t>                             </a:t>
            </a:r>
            <a:endParaRPr lang="en-US" sz="4400" dirty="0">
              <a:solidFill>
                <a:schemeClr val="tx2"/>
              </a:solidFill>
            </a:endParaRPr>
          </a:p>
        </p:txBody>
      </p:sp>
      <p:sp>
        <p:nvSpPr>
          <p:cNvPr id="47107" name="Rectangle 3"/>
          <p:cNvSpPr>
            <a:spLocks noChangeArrowheads="1"/>
          </p:cNvSpPr>
          <p:nvPr/>
        </p:nvSpPr>
        <p:spPr bwMode="auto">
          <a:xfrm>
            <a:off x="0" y="0"/>
            <a:ext cx="9144000" cy="1077218"/>
          </a:xfrm>
          <a:prstGeom prst="rect">
            <a:avLst/>
          </a:prstGeom>
          <a:noFill/>
          <a:ln w="9525">
            <a:noFill/>
            <a:miter lim="800000"/>
            <a:headEnd/>
            <a:tailEnd/>
          </a:ln>
        </p:spPr>
        <p:txBody>
          <a:bodyPr>
            <a:spAutoFit/>
          </a:bodyPr>
          <a:lstStyle/>
          <a:p>
            <a:pPr algn="ctr" eaLnBrk="0" hangingPunct="0"/>
            <a:r>
              <a:rPr lang="en-US" sz="3600" i="1" dirty="0" smtClean="0">
                <a:solidFill>
                  <a:srgbClr val="FF0000"/>
                </a:solidFill>
                <a:latin typeface="VNI-Times" pitchFamily="2" charset="0"/>
              </a:rPr>
              <a:t>BIEÁT </a:t>
            </a:r>
            <a:r>
              <a:rPr lang="en-US" sz="3600" i="1" dirty="0">
                <a:solidFill>
                  <a:srgbClr val="FF0000"/>
                </a:solidFill>
                <a:latin typeface="VNI-Times" pitchFamily="2" charset="0"/>
              </a:rPr>
              <a:t>ÔN THÖÔNG BINH,LIEÄT SÓ</a:t>
            </a:r>
            <a:endParaRPr lang="en-US" sz="1800" b="0" dirty="0">
              <a:solidFill>
                <a:schemeClr val="hlink"/>
              </a:solidFill>
            </a:endParaRPr>
          </a:p>
          <a:p>
            <a:pPr algn="ctr" eaLnBrk="0" hangingPunct="0"/>
            <a:r>
              <a:rPr lang="en-US" b="0" dirty="0">
                <a:solidFill>
                  <a:schemeClr val="hlink"/>
                </a:solidFill>
                <a:latin typeface=".VnTime" pitchFamily="34" charset="0"/>
              </a:rPr>
              <a:t>(T</a:t>
            </a:r>
            <a:r>
              <a:rPr lang="en-US" b="0" dirty="0">
                <a:solidFill>
                  <a:schemeClr val="hlink"/>
                </a:solidFill>
                <a:latin typeface="VNI-Times" pitchFamily="2" charset="0"/>
              </a:rPr>
              <a:t>ieát 1)</a:t>
            </a:r>
          </a:p>
        </p:txBody>
      </p:sp>
      <p:sp>
        <p:nvSpPr>
          <p:cNvPr id="47108" name="Rectangle 4"/>
          <p:cNvSpPr>
            <a:spLocks noChangeArrowheads="1"/>
          </p:cNvSpPr>
          <p:nvPr/>
        </p:nvSpPr>
        <p:spPr bwMode="auto">
          <a:xfrm>
            <a:off x="304800" y="3963650"/>
            <a:ext cx="8458200" cy="1446550"/>
          </a:xfrm>
          <a:prstGeom prst="rect">
            <a:avLst/>
          </a:prstGeom>
          <a:noFill/>
          <a:ln w="9525">
            <a:noFill/>
            <a:miter lim="800000"/>
            <a:headEnd/>
            <a:tailEnd/>
          </a:ln>
        </p:spPr>
        <p:txBody>
          <a:bodyPr wrap="square">
            <a:spAutoFit/>
          </a:bodyPr>
          <a:lstStyle/>
          <a:p>
            <a:pPr eaLnBrk="0" hangingPunct="0"/>
            <a:r>
              <a:rPr lang="en-US" sz="3200" b="0" i="1" dirty="0">
                <a:solidFill>
                  <a:srgbClr val="9933FF"/>
                </a:solidFill>
              </a:rPr>
              <a:t>            </a:t>
            </a:r>
            <a:r>
              <a:rPr lang="en-US" sz="3200" b="0" dirty="0">
                <a:solidFill>
                  <a:srgbClr val="FF0000"/>
                </a:solidFill>
              </a:rPr>
              <a:t>       </a:t>
            </a:r>
            <a:r>
              <a:rPr lang="en-US" sz="4400" dirty="0" smtClean="0">
                <a:solidFill>
                  <a:srgbClr val="9933FF"/>
                </a:solidFill>
                <a:latin typeface="Times New Roman"/>
              </a:rPr>
              <a:t>Một chuyến </a:t>
            </a:r>
            <a:r>
              <a:rPr lang="vi-VN" sz="4400" dirty="0" smtClean="0">
                <a:solidFill>
                  <a:srgbClr val="9933FF"/>
                </a:solidFill>
                <a:latin typeface="Times New Roman"/>
              </a:rPr>
              <a:t>đ</a:t>
            </a:r>
            <a:r>
              <a:rPr lang="en-US" sz="4400" dirty="0" smtClean="0">
                <a:solidFill>
                  <a:srgbClr val="9933FF"/>
                </a:solidFill>
                <a:latin typeface="Times New Roman"/>
              </a:rPr>
              <a:t>i bổ ích</a:t>
            </a:r>
            <a:endParaRPr lang="en-US" sz="4400" dirty="0">
              <a:solidFill>
                <a:srgbClr val="9933FF"/>
              </a:solidFill>
              <a:latin typeface="Times New Roman"/>
            </a:endParaRPr>
          </a:p>
          <a:p>
            <a:pPr eaLnBrk="0" hangingPunct="0"/>
            <a:r>
              <a:rPr lang="en-US" sz="4400" b="0" dirty="0"/>
              <a:t>      </a:t>
            </a:r>
            <a:endParaRPr lang="en-US" sz="4400" b="0" dirty="0">
              <a:solidFill>
                <a:srgbClr val="0000FF"/>
              </a:solidFill>
              <a:latin typeface="Verdana" pitchFamily="34" charset="0"/>
            </a:endParaRPr>
          </a:p>
        </p:txBody>
      </p:sp>
      <p:sp>
        <p:nvSpPr>
          <p:cNvPr id="5" name="TextBox 4"/>
          <p:cNvSpPr txBox="1"/>
          <p:nvPr/>
        </p:nvSpPr>
        <p:spPr>
          <a:xfrm>
            <a:off x="4876800" y="2590800"/>
            <a:ext cx="4038600" cy="584775"/>
          </a:xfrm>
          <a:prstGeom prst="rect">
            <a:avLst/>
          </a:prstGeom>
          <a:noFill/>
        </p:spPr>
        <p:txBody>
          <a:bodyPr wrap="square" rtlCol="0">
            <a:spAutoFit/>
          </a:bodyPr>
          <a:lstStyle/>
          <a:p>
            <a:r>
              <a:rPr lang="en-US" sz="3200" dirty="0" smtClean="0">
                <a:solidFill>
                  <a:srgbClr val="FF66FF"/>
                </a:solidFill>
              </a:rPr>
              <a:t>Tìm hiểu câu chuyện:</a:t>
            </a:r>
            <a:endParaRPr lang="vi-VN" sz="3200" dirty="0">
              <a:solidFill>
                <a:srgbClr val="FF66FF"/>
              </a:solidFill>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7107">
                                            <p:txEl>
                                              <p:pRg st="0" end="0"/>
                                            </p:txEl>
                                          </p:spTgt>
                                        </p:tgtEl>
                                        <p:attrNameLst>
                                          <p:attrName>style.visibility</p:attrName>
                                        </p:attrNameLst>
                                      </p:cBhvr>
                                      <p:to>
                                        <p:strVal val="visible"/>
                                      </p:to>
                                    </p:set>
                                    <p:anim calcmode="lin" valueType="num">
                                      <p:cBhvr additive="base">
                                        <p:cTn id="7" dur="500" fill="hold"/>
                                        <p:tgtEl>
                                          <p:spTgt spid="4710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710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7107">
                                            <p:txEl>
                                              <p:pRg st="1" end="1"/>
                                            </p:txEl>
                                          </p:spTgt>
                                        </p:tgtEl>
                                        <p:attrNameLst>
                                          <p:attrName>style.visibility</p:attrName>
                                        </p:attrNameLst>
                                      </p:cBhvr>
                                      <p:to>
                                        <p:strVal val="visible"/>
                                      </p:to>
                                    </p:set>
                                    <p:anim calcmode="lin" valueType="num">
                                      <p:cBhvr additive="base">
                                        <p:cTn id="11" dur="500" fill="hold"/>
                                        <p:tgtEl>
                                          <p:spTgt spid="4710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710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47106"/>
                                        </p:tgtEl>
                                        <p:attrNameLst>
                                          <p:attrName>style.visibility</p:attrName>
                                        </p:attrNameLst>
                                      </p:cBhvr>
                                      <p:to>
                                        <p:strVal val="visible"/>
                                      </p:to>
                                    </p:set>
                                    <p:animEffect transition="in" filter="diamond(in)">
                                      <p:cBhvr>
                                        <p:cTn id="17" dur="2000"/>
                                        <p:tgtEl>
                                          <p:spTgt spid="47106"/>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6" presetClass="entr" presetSubtype="0" fill="hold" grpId="6" nodeType="clickEffect">
                                  <p:stCondLst>
                                    <p:cond delay="0"/>
                                  </p:stCondLst>
                                  <p:iterate type="lt">
                                    <p:tmPct val="10000"/>
                                  </p:iterate>
                                  <p:childTnLst>
                                    <p:set>
                                      <p:cBhvr>
                                        <p:cTn id="27" dur="1" fill="hold">
                                          <p:stCondLst>
                                            <p:cond delay="0"/>
                                          </p:stCondLst>
                                        </p:cTn>
                                        <p:tgtEl>
                                          <p:spTgt spid="47108"/>
                                        </p:tgtEl>
                                        <p:attrNameLst>
                                          <p:attrName>style.visibility</p:attrName>
                                        </p:attrNameLst>
                                      </p:cBhvr>
                                      <p:to>
                                        <p:strVal val="visible"/>
                                      </p:to>
                                    </p:set>
                                    <p:anim by="(-#ppt_w*2)" calcmode="lin" valueType="num">
                                      <p:cBhvr rctx="PPT">
                                        <p:cTn id="28" dur="500" autoRev="1" fill="hold">
                                          <p:stCondLst>
                                            <p:cond delay="0"/>
                                          </p:stCondLst>
                                        </p:cTn>
                                        <p:tgtEl>
                                          <p:spTgt spid="47108"/>
                                        </p:tgtEl>
                                        <p:attrNameLst>
                                          <p:attrName>ppt_w</p:attrName>
                                        </p:attrNameLst>
                                      </p:cBhvr>
                                    </p:anim>
                                    <p:anim by="(#ppt_w*0.50)" calcmode="lin" valueType="num">
                                      <p:cBhvr>
                                        <p:cTn id="29" dur="500" decel="50000" autoRev="1" fill="hold">
                                          <p:stCondLst>
                                            <p:cond delay="0"/>
                                          </p:stCondLst>
                                        </p:cTn>
                                        <p:tgtEl>
                                          <p:spTgt spid="47108"/>
                                        </p:tgtEl>
                                        <p:attrNameLst>
                                          <p:attrName>ppt_x</p:attrName>
                                        </p:attrNameLst>
                                      </p:cBhvr>
                                    </p:anim>
                                    <p:anim from="(-#ppt_h/2)" to="(#ppt_y)" calcmode="lin" valueType="num">
                                      <p:cBhvr>
                                        <p:cTn id="30" dur="1000" fill="hold">
                                          <p:stCondLst>
                                            <p:cond delay="0"/>
                                          </p:stCondLst>
                                        </p:cTn>
                                        <p:tgtEl>
                                          <p:spTgt spid="47108"/>
                                        </p:tgtEl>
                                        <p:attrNameLst>
                                          <p:attrName>ppt_y</p:attrName>
                                        </p:attrNameLst>
                                      </p:cBhvr>
                                    </p:anim>
                                    <p:animRot by="21600000">
                                      <p:cBhvr>
                                        <p:cTn id="31" dur="1000" fill="hold">
                                          <p:stCondLst>
                                            <p:cond delay="0"/>
                                          </p:stCondLst>
                                        </p:cTn>
                                        <p:tgtEl>
                                          <p:spTgt spid="4710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6" grpId="0"/>
      <p:bldP spid="47108" grpId="6"/>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body" idx="1"/>
          </p:nvPr>
        </p:nvSpPr>
        <p:spPr>
          <a:xfrm>
            <a:off x="457200" y="228600"/>
            <a:ext cx="8229600" cy="6629400"/>
          </a:xfrm>
          <a:noFill/>
        </p:spPr>
        <p:txBody>
          <a:bodyPr/>
          <a:lstStyle/>
          <a:p>
            <a:pPr algn="just" eaLnBrk="1" hangingPunct="1">
              <a:buFontTx/>
              <a:buNone/>
            </a:pPr>
            <a:r>
              <a:rPr lang="en-US" b="1" smtClean="0">
                <a:solidFill>
                  <a:srgbClr val="0000FF"/>
                </a:solidFill>
                <a:latin typeface="Times New Roman" pitchFamily="18" charset="0"/>
              </a:rPr>
              <a:t>   </a:t>
            </a:r>
          </a:p>
        </p:txBody>
      </p:sp>
      <p:pic>
        <p:nvPicPr>
          <p:cNvPr id="5123" name="Picture 3" descr="IMG_0006"/>
          <p:cNvPicPr>
            <a:picLocks noChangeAspect="1" noChangeArrowheads="1"/>
          </p:cNvPicPr>
          <p:nvPr/>
        </p:nvPicPr>
        <p:blipFill>
          <a:blip r:embed="rId2" cstate="print"/>
          <a:srcRect/>
          <a:stretch>
            <a:fillRect/>
          </a:stretch>
        </p:blipFill>
        <p:spPr bwMode="auto">
          <a:xfrm>
            <a:off x="0" y="1371600"/>
            <a:ext cx="9144000" cy="5410200"/>
          </a:xfrm>
          <a:prstGeom prst="rect">
            <a:avLst/>
          </a:prstGeom>
          <a:noFill/>
          <a:ln w="9525">
            <a:noFill/>
            <a:miter lim="800000"/>
            <a:headEnd/>
            <a:tailEnd/>
          </a:ln>
        </p:spPr>
      </p:pic>
      <p:sp>
        <p:nvSpPr>
          <p:cNvPr id="5124" name="Rectangle 4"/>
          <p:cNvSpPr>
            <a:spLocks noChangeArrowheads="1"/>
          </p:cNvSpPr>
          <p:nvPr/>
        </p:nvSpPr>
        <p:spPr bwMode="auto">
          <a:xfrm>
            <a:off x="990600" y="158750"/>
            <a:ext cx="2279650" cy="641350"/>
          </a:xfrm>
          <a:prstGeom prst="rect">
            <a:avLst/>
          </a:prstGeom>
          <a:noFill/>
          <a:ln w="9525">
            <a:noFill/>
            <a:miter lim="800000"/>
            <a:headEnd/>
            <a:tailEnd/>
          </a:ln>
        </p:spPr>
        <p:txBody>
          <a:bodyPr wrap="none">
            <a:spAutoFit/>
          </a:bodyPr>
          <a:lstStyle/>
          <a:p>
            <a:r>
              <a:rPr lang="en-US" sz="3600" b="0">
                <a:solidFill>
                  <a:schemeClr val="accent2"/>
                </a:solidFill>
              </a:rPr>
              <a:t>Kể chuyện:</a:t>
            </a:r>
          </a:p>
        </p:txBody>
      </p:sp>
      <p:sp>
        <p:nvSpPr>
          <p:cNvPr id="5125" name="Rectangle 5"/>
          <p:cNvSpPr>
            <a:spLocks noChangeArrowheads="1"/>
          </p:cNvSpPr>
          <p:nvPr/>
        </p:nvSpPr>
        <p:spPr bwMode="auto">
          <a:xfrm>
            <a:off x="2438400" y="685800"/>
            <a:ext cx="4572000" cy="1465263"/>
          </a:xfrm>
          <a:prstGeom prst="rect">
            <a:avLst/>
          </a:prstGeom>
          <a:noFill/>
          <a:ln w="9525">
            <a:noFill/>
            <a:miter lim="800000"/>
            <a:headEnd/>
            <a:tailEnd/>
          </a:ln>
        </p:spPr>
        <p:txBody>
          <a:bodyPr>
            <a:spAutoFit/>
          </a:bodyPr>
          <a:lstStyle/>
          <a:p>
            <a:pPr eaLnBrk="0" hangingPunct="0">
              <a:spcBef>
                <a:spcPct val="50000"/>
              </a:spcBef>
            </a:pPr>
            <a:r>
              <a:rPr lang="en-US" sz="3600" dirty="0">
                <a:solidFill>
                  <a:srgbClr val="9933FF"/>
                </a:solidFill>
                <a:latin typeface="VNI-Times" pitchFamily="2" charset="0"/>
              </a:rPr>
              <a:t>Moät chuyeán ñi boå ích</a:t>
            </a:r>
          </a:p>
          <a:p>
            <a:pPr eaLnBrk="0" hangingPunct="0">
              <a:spcBef>
                <a:spcPct val="50000"/>
              </a:spcBef>
            </a:pPr>
            <a:r>
              <a:rPr lang="en-US" sz="3600" b="0" dirty="0"/>
              <a:t>      </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ooter Placeholder 4"/>
          <p:cNvSpPr>
            <a:spLocks noGrp="1"/>
          </p:cNvSpPr>
          <p:nvPr>
            <p:ph type="ftr" sz="quarter" idx="11"/>
          </p:nvPr>
        </p:nvSpPr>
        <p:spPr/>
        <p:txBody>
          <a:bodyPr/>
          <a:lstStyle/>
          <a:p>
            <a:r>
              <a:rPr lang="en-US"/>
              <a:t>Nguyen Thi Lan Anh</a:t>
            </a:r>
          </a:p>
        </p:txBody>
      </p:sp>
      <p:sp>
        <p:nvSpPr>
          <p:cNvPr id="118786" name="Rectangle 2"/>
          <p:cNvSpPr>
            <a:spLocks noChangeArrowheads="1"/>
          </p:cNvSpPr>
          <p:nvPr/>
        </p:nvSpPr>
        <p:spPr bwMode="auto">
          <a:xfrm>
            <a:off x="0" y="0"/>
            <a:ext cx="9144000" cy="6858000"/>
          </a:xfrm>
          <a:prstGeom prst="rect">
            <a:avLst/>
          </a:prstGeom>
          <a:solidFill>
            <a:srgbClr val="CCFFFF"/>
          </a:solidFill>
          <a:ln w="9525">
            <a:solidFill>
              <a:schemeClr val="tx1"/>
            </a:solidFill>
            <a:miter lim="800000"/>
            <a:headEnd/>
            <a:tailEnd/>
          </a:ln>
          <a:effectLst/>
        </p:spPr>
        <p:txBody>
          <a:bodyPr wrap="none" anchor="ctr"/>
          <a:lstStyle/>
          <a:p>
            <a:pPr algn="ctr"/>
            <a:endParaRPr lang="vi-VN"/>
          </a:p>
        </p:txBody>
      </p:sp>
      <p:sp>
        <p:nvSpPr>
          <p:cNvPr id="14" name="TextBox 13"/>
          <p:cNvSpPr txBox="1"/>
          <p:nvPr/>
        </p:nvSpPr>
        <p:spPr>
          <a:xfrm>
            <a:off x="152400" y="609600"/>
            <a:ext cx="8991600" cy="5940088"/>
          </a:xfrm>
          <a:prstGeom prst="rect">
            <a:avLst/>
          </a:prstGeom>
          <a:noFill/>
        </p:spPr>
        <p:txBody>
          <a:bodyPr wrap="square" rtlCol="0">
            <a:spAutoFit/>
          </a:bodyPr>
          <a:lstStyle/>
          <a:p>
            <a:r>
              <a:rPr lang="vi-VN" sz="2000" dirty="0" smtClean="0">
                <a:solidFill>
                  <a:srgbClr val="0000CC"/>
                </a:solidFill>
                <a:cs typeface="Times New Roman" pitchFamily="18" charset="0"/>
              </a:rPr>
              <a:t>       Hôm nay là ngày 27 tháng 7, ngày thương binh liệt sĩ , lớp 3A của Trang được cô giáo dẫn đi thăm các cô, các chú ở trại điều dưỡng thương binh nặng. Cả lớp , ai cũng mặc thật đẹp và chuẩn bị rất nhiều hoa tươi.</a:t>
            </a:r>
            <a:br>
              <a:rPr lang="vi-VN" sz="2000" dirty="0" smtClean="0">
                <a:solidFill>
                  <a:srgbClr val="0000CC"/>
                </a:solidFill>
                <a:cs typeface="Times New Roman" pitchFamily="18" charset="0"/>
              </a:rPr>
            </a:br>
            <a:r>
              <a:rPr lang="vi-VN" sz="2000" dirty="0" smtClean="0">
                <a:solidFill>
                  <a:srgbClr val="0000CC"/>
                </a:solidFill>
                <a:cs typeface="Times New Roman" pitchFamily="18" charset="0"/>
              </a:rPr>
              <a:t>       Đúng 7 giờ , ô tô chở cô giáo và các bạn từ từ chuyển bánh . Trên xe, ai cũng háo hức mong được gặp các cô, chú thương binh. Chẳng mấy chốc, chiếc xe đã đến trước cổng khu điều dưỡng. Trên xe, Trang và các bạn nhìn thấy một số cô, chú đã đứng sẵn ở cổng để đón khách. Cả lớp chạy ào xuống rối rít chào các cô, chú và chia thành từng nhóm đi thăm những phòng thương binh nặng.</a:t>
            </a:r>
            <a:br>
              <a:rPr lang="vi-VN" sz="2000" dirty="0" smtClean="0">
                <a:solidFill>
                  <a:srgbClr val="0000CC"/>
                </a:solidFill>
                <a:cs typeface="Times New Roman" pitchFamily="18" charset="0"/>
              </a:rPr>
            </a:br>
            <a:r>
              <a:rPr lang="vi-VN" sz="2000" dirty="0" smtClean="0">
                <a:solidFill>
                  <a:srgbClr val="0000CC"/>
                </a:solidFill>
                <a:cs typeface="Times New Roman" pitchFamily="18" charset="0"/>
              </a:rPr>
              <a:t>       Chú Dũng - một thương binh nặng ở trại đã kể cho các bạn nghe về cuộc Tổng tiến công giải phóng miền Nam. Chú đã cùng đồng đội chiến đấu anh dũng. Nhiều người đã hi sinh khi đất nước sắp giành được độc lập, bản thân chú cũng mất đi một phần cơ thể của mình. Câu chuyện chú kể đã làm mọi người xúc động, nhiều bạn sụt sùi thành tiếng.</a:t>
            </a:r>
            <a:br>
              <a:rPr lang="vi-VN" sz="2000" dirty="0" smtClean="0">
                <a:solidFill>
                  <a:srgbClr val="0000CC"/>
                </a:solidFill>
                <a:cs typeface="Times New Roman" pitchFamily="18" charset="0"/>
              </a:rPr>
            </a:br>
            <a:r>
              <a:rPr lang="vi-VN" sz="2000" dirty="0" smtClean="0">
                <a:solidFill>
                  <a:srgbClr val="0000CC"/>
                </a:solidFill>
                <a:cs typeface="Times New Roman" pitchFamily="18" charset="0"/>
              </a:rPr>
              <a:t>       Các cô, chú thương binh còn kể cho các bạn nghe rất nhiều chuyện cảm đông khác. Các bạn báo cáo với các cô, chú thành tích học tập của mình và hát tặng các cô, chú nhiều bài hát.</a:t>
            </a:r>
            <a:br>
              <a:rPr lang="vi-VN" sz="2000" dirty="0" smtClean="0">
                <a:solidFill>
                  <a:srgbClr val="0000CC"/>
                </a:solidFill>
                <a:cs typeface="Times New Roman" pitchFamily="18" charset="0"/>
              </a:rPr>
            </a:br>
            <a:r>
              <a:rPr lang="vi-VN" sz="2000" dirty="0" smtClean="0">
                <a:solidFill>
                  <a:srgbClr val="0000CC"/>
                </a:solidFill>
                <a:cs typeface="Times New Roman" pitchFamily="18" charset="0"/>
              </a:rPr>
              <a:t>        Giờ chia tay thật bịn rịn, lưu luyến. Trang thầm nghĩ:"Mình phải học thật giỏi và làm nhiều việc tốt đẻ tỏ lòng biết ơn những người đã mang lại hòa bình, hạnh phúc cho mọi người".</a:t>
            </a:r>
            <a:endParaRPr lang="vi-VN" sz="2000" dirty="0"/>
          </a:p>
        </p:txBody>
      </p:sp>
      <p:sp>
        <p:nvSpPr>
          <p:cNvPr id="15" name="TextBox 14"/>
          <p:cNvSpPr txBox="1"/>
          <p:nvPr/>
        </p:nvSpPr>
        <p:spPr>
          <a:xfrm>
            <a:off x="762000" y="0"/>
            <a:ext cx="7772400" cy="523220"/>
          </a:xfrm>
          <a:prstGeom prst="rect">
            <a:avLst/>
          </a:prstGeom>
          <a:noFill/>
        </p:spPr>
        <p:txBody>
          <a:bodyPr wrap="square" rtlCol="0">
            <a:spAutoFit/>
          </a:bodyPr>
          <a:lstStyle/>
          <a:p>
            <a:pPr algn="ctr"/>
            <a:r>
              <a:rPr lang="vi-VN" dirty="0" smtClean="0">
                <a:solidFill>
                  <a:srgbClr val="0000CC"/>
                </a:solidFill>
                <a:cs typeface="Times New Roman" pitchFamily="18" charset="0"/>
              </a:rPr>
              <a:t>Một chuyến đi bổ ích</a:t>
            </a:r>
            <a:endParaRPr lang="vi-VN" dirty="0">
              <a:solidFill>
                <a:srgbClr val="0000CC"/>
              </a:solidFill>
            </a:endParaRPr>
          </a:p>
        </p:txBody>
      </p:sp>
    </p:spTree>
  </p:cSld>
  <p:clrMapOvr>
    <a:masterClrMapping/>
  </p:clrMapOvr>
  <p:transition>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AutoShape 2"/>
          <p:cNvSpPr>
            <a:spLocks noChangeArrowheads="1"/>
          </p:cNvSpPr>
          <p:nvPr/>
        </p:nvSpPr>
        <p:spPr bwMode="auto">
          <a:xfrm>
            <a:off x="2133600" y="228600"/>
            <a:ext cx="4648200" cy="990600"/>
          </a:xfrm>
          <a:prstGeom prst="flowChartAlternateProcess">
            <a:avLst/>
          </a:prstGeom>
          <a:solidFill>
            <a:schemeClr val="accent1"/>
          </a:solidFill>
          <a:ln w="9525">
            <a:solidFill>
              <a:schemeClr val="tx1"/>
            </a:solidFill>
            <a:miter lim="800000"/>
            <a:headEnd/>
            <a:tailEnd/>
          </a:ln>
        </p:spPr>
        <p:txBody>
          <a:bodyPr wrap="none" anchor="ctr"/>
          <a:lstStyle/>
          <a:p>
            <a:pPr algn="ctr"/>
            <a:r>
              <a:rPr lang="en-US" sz="3600">
                <a:solidFill>
                  <a:srgbClr val="0000FF"/>
                </a:solidFill>
                <a:latin typeface="VNI-Times" pitchFamily="2" charset="0"/>
              </a:rPr>
              <a:t>Caâu hoûi </a:t>
            </a:r>
            <a:r>
              <a:rPr lang="en-US" sz="3600">
                <a:solidFill>
                  <a:srgbClr val="0000CC"/>
                </a:solidFill>
              </a:rPr>
              <a:t>đàm thoại</a:t>
            </a:r>
          </a:p>
        </p:txBody>
      </p:sp>
      <p:sp>
        <p:nvSpPr>
          <p:cNvPr id="50179" name="Rectangle 3"/>
          <p:cNvSpPr>
            <a:spLocks noChangeArrowheads="1"/>
          </p:cNvSpPr>
          <p:nvPr/>
        </p:nvSpPr>
        <p:spPr bwMode="auto">
          <a:xfrm>
            <a:off x="304800" y="1371600"/>
            <a:ext cx="7924800" cy="457200"/>
          </a:xfrm>
          <a:prstGeom prst="rect">
            <a:avLst/>
          </a:prstGeom>
          <a:noFill/>
          <a:ln w="9525">
            <a:noFill/>
            <a:miter lim="800000"/>
            <a:headEnd/>
            <a:tailEnd/>
          </a:ln>
        </p:spPr>
        <p:txBody>
          <a:bodyPr>
            <a:spAutoFit/>
          </a:bodyPr>
          <a:lstStyle/>
          <a:p>
            <a:r>
              <a:rPr lang="en-US" sz="2400">
                <a:latin typeface=".VnTime" pitchFamily="34" charset="0"/>
              </a:rPr>
              <a:t>1. </a:t>
            </a:r>
            <a:r>
              <a:rPr lang="en-US" sz="2400">
                <a:latin typeface="VNI-Times" pitchFamily="2" charset="0"/>
              </a:rPr>
              <a:t>Caùc baïn lôùp 3A ñaõ ñi ñaâu vaøo ngaøy 27 thaùng 7</a:t>
            </a:r>
            <a:r>
              <a:rPr lang="en-US" sz="2400">
                <a:latin typeface=".VnTime" pitchFamily="34" charset="0"/>
              </a:rPr>
              <a:t> ?</a:t>
            </a:r>
          </a:p>
        </p:txBody>
      </p:sp>
      <p:sp>
        <p:nvSpPr>
          <p:cNvPr id="50180" name="Rectangle 4"/>
          <p:cNvSpPr>
            <a:spLocks noChangeArrowheads="1"/>
          </p:cNvSpPr>
          <p:nvPr/>
        </p:nvSpPr>
        <p:spPr bwMode="auto">
          <a:xfrm>
            <a:off x="304800" y="2667000"/>
            <a:ext cx="7685088" cy="1187450"/>
          </a:xfrm>
          <a:prstGeom prst="rect">
            <a:avLst/>
          </a:prstGeom>
          <a:noFill/>
          <a:ln w="9525">
            <a:noFill/>
            <a:miter lim="800000"/>
            <a:headEnd/>
            <a:tailEnd/>
          </a:ln>
        </p:spPr>
        <p:txBody>
          <a:bodyPr>
            <a:spAutoFit/>
          </a:bodyPr>
          <a:lstStyle/>
          <a:p>
            <a:r>
              <a:rPr lang="en-US" sz="2400" dirty="0">
                <a:latin typeface=".VnTime" pitchFamily="34" charset="0"/>
              </a:rPr>
              <a:t>2</a:t>
            </a:r>
            <a:r>
              <a:rPr lang="en-US" sz="2400" dirty="0">
                <a:latin typeface="VNI-Times" pitchFamily="2" charset="0"/>
              </a:rPr>
              <a:t>. Qua caâu chuyeän treân, em hieåu :</a:t>
            </a:r>
          </a:p>
          <a:p>
            <a:r>
              <a:rPr lang="en-US" sz="2400" dirty="0">
                <a:latin typeface="VNI-Times" pitchFamily="2" charset="0"/>
              </a:rPr>
              <a:t>  - Thöông binh laø nhöõng ngöôøi nhö theá naøo?</a:t>
            </a:r>
          </a:p>
          <a:p>
            <a:r>
              <a:rPr lang="en-US" sz="2400" dirty="0">
                <a:latin typeface="VNI-Times" pitchFamily="2" charset="0"/>
              </a:rPr>
              <a:t>  - Lieät só laø nhöõng ngöôøi nhö theá naøo ?</a:t>
            </a:r>
          </a:p>
        </p:txBody>
      </p:sp>
      <p:sp>
        <p:nvSpPr>
          <p:cNvPr id="50181" name="Rectangle 5"/>
          <p:cNvSpPr>
            <a:spLocks noChangeArrowheads="1"/>
          </p:cNvSpPr>
          <p:nvPr/>
        </p:nvSpPr>
        <p:spPr bwMode="auto">
          <a:xfrm>
            <a:off x="228600" y="4800600"/>
            <a:ext cx="8118475" cy="822325"/>
          </a:xfrm>
          <a:prstGeom prst="rect">
            <a:avLst/>
          </a:prstGeom>
          <a:noFill/>
          <a:ln w="9525">
            <a:noFill/>
            <a:miter lim="800000"/>
            <a:headEnd/>
            <a:tailEnd/>
          </a:ln>
        </p:spPr>
        <p:txBody>
          <a:bodyPr wrap="none">
            <a:spAutoFit/>
          </a:bodyPr>
          <a:lstStyle/>
          <a:p>
            <a:r>
              <a:rPr lang="en-US" sz="2400">
                <a:latin typeface=".VnTime" pitchFamily="34" charset="0"/>
              </a:rPr>
              <a:t>3. </a:t>
            </a:r>
            <a:r>
              <a:rPr lang="en-US" sz="2400">
                <a:latin typeface="VNI-Times" pitchFamily="2" charset="0"/>
              </a:rPr>
              <a:t>Chuùng ta caàn coù thaùi ñoä nhö theá naøo ñoái vôùi thöông binh,</a:t>
            </a:r>
          </a:p>
          <a:p>
            <a:r>
              <a:rPr lang="en-US" sz="2400">
                <a:latin typeface="VNI-Times" pitchFamily="2" charset="0"/>
              </a:rPr>
              <a:t>gia ñình lieät só</a:t>
            </a:r>
            <a:r>
              <a:rPr lang="en-US" sz="2400">
                <a:latin typeface=".VnTime" pitchFamily="34" charset="0"/>
              </a:rPr>
              <a:t> ?</a:t>
            </a:r>
          </a:p>
        </p:txBody>
      </p:sp>
      <p:sp>
        <p:nvSpPr>
          <p:cNvPr id="50182" name="Rectangle 6"/>
          <p:cNvSpPr>
            <a:spLocks noChangeArrowheads="1"/>
          </p:cNvSpPr>
          <p:nvPr/>
        </p:nvSpPr>
        <p:spPr bwMode="auto">
          <a:xfrm>
            <a:off x="381000" y="1828800"/>
            <a:ext cx="7924800" cy="822325"/>
          </a:xfrm>
          <a:prstGeom prst="rect">
            <a:avLst/>
          </a:prstGeom>
          <a:noFill/>
          <a:ln w="9525">
            <a:noFill/>
            <a:miter lim="800000"/>
            <a:headEnd/>
            <a:tailEnd/>
          </a:ln>
        </p:spPr>
        <p:txBody>
          <a:bodyPr>
            <a:spAutoFit/>
          </a:bodyPr>
          <a:lstStyle/>
          <a:p>
            <a:r>
              <a:rPr lang="en-US" sz="2400">
                <a:solidFill>
                  <a:srgbClr val="0000FF"/>
                </a:solidFill>
                <a:latin typeface="VNI-Times" pitchFamily="2" charset="0"/>
              </a:rPr>
              <a:t>Caùc baïn lôùp 3A ñaõ ñi thaêm caùc chuù thöông binh ôû traïi ñieàu döôõng</a:t>
            </a:r>
            <a:r>
              <a:rPr lang="en-US" sz="2400">
                <a:solidFill>
                  <a:srgbClr val="0000FF"/>
                </a:solidFill>
                <a:latin typeface=".VnTime" pitchFamily="34" charset="0"/>
              </a:rPr>
              <a:t>.</a:t>
            </a:r>
          </a:p>
        </p:txBody>
      </p:sp>
      <p:sp>
        <p:nvSpPr>
          <p:cNvPr id="50183" name="Rectangle 7"/>
          <p:cNvSpPr>
            <a:spLocks noChangeArrowheads="1"/>
          </p:cNvSpPr>
          <p:nvPr/>
        </p:nvSpPr>
        <p:spPr bwMode="auto">
          <a:xfrm>
            <a:off x="228600" y="5638800"/>
            <a:ext cx="8637588" cy="822325"/>
          </a:xfrm>
          <a:prstGeom prst="rect">
            <a:avLst/>
          </a:prstGeom>
          <a:noFill/>
          <a:ln w="9525">
            <a:noFill/>
            <a:miter lim="800000"/>
            <a:headEnd/>
            <a:tailEnd/>
          </a:ln>
        </p:spPr>
        <p:txBody>
          <a:bodyPr wrap="none">
            <a:spAutoFit/>
          </a:bodyPr>
          <a:lstStyle/>
          <a:p>
            <a:r>
              <a:rPr lang="en-US" sz="2400">
                <a:solidFill>
                  <a:srgbClr val="0000FF"/>
                </a:solidFill>
                <a:latin typeface="VNI-Times" pitchFamily="2" charset="0"/>
              </a:rPr>
              <a:t>Chuùng ta caàn coù thaùi ñoä kính troïng,bieát ôn ñoái vôùi thöông binh,</a:t>
            </a:r>
          </a:p>
          <a:p>
            <a:r>
              <a:rPr lang="en-US" sz="2400">
                <a:solidFill>
                  <a:srgbClr val="0000FF"/>
                </a:solidFill>
                <a:latin typeface="VNI-Times" pitchFamily="2" charset="0"/>
              </a:rPr>
              <a:t>gia ñình lieät só.</a:t>
            </a:r>
          </a:p>
        </p:txBody>
      </p:sp>
      <p:sp>
        <p:nvSpPr>
          <p:cNvPr id="6152" name="Text Box 8"/>
          <p:cNvSpPr txBox="1">
            <a:spLocks noChangeArrowheads="1"/>
          </p:cNvSpPr>
          <p:nvPr/>
        </p:nvSpPr>
        <p:spPr bwMode="auto">
          <a:xfrm>
            <a:off x="1676400" y="4114800"/>
            <a:ext cx="184150" cy="366713"/>
          </a:xfrm>
          <a:prstGeom prst="rect">
            <a:avLst/>
          </a:prstGeom>
          <a:noFill/>
          <a:ln w="9525">
            <a:noFill/>
            <a:miter lim="800000"/>
            <a:headEnd/>
            <a:tailEnd/>
          </a:ln>
        </p:spPr>
        <p:txBody>
          <a:bodyPr>
            <a:spAutoFit/>
          </a:bodyPr>
          <a:lstStyle/>
          <a:p>
            <a:pPr eaLnBrk="0" hangingPunct="0">
              <a:spcBef>
                <a:spcPct val="50000"/>
              </a:spcBef>
            </a:pPr>
            <a:endParaRPr lang="vi-VN" sz="1800" b="0"/>
          </a:p>
        </p:txBody>
      </p:sp>
      <p:sp>
        <p:nvSpPr>
          <p:cNvPr id="50185" name="Text Box 9"/>
          <p:cNvSpPr txBox="1">
            <a:spLocks noChangeArrowheads="1"/>
          </p:cNvSpPr>
          <p:nvPr/>
        </p:nvSpPr>
        <p:spPr bwMode="auto">
          <a:xfrm>
            <a:off x="304800" y="3886200"/>
            <a:ext cx="8153400" cy="822325"/>
          </a:xfrm>
          <a:prstGeom prst="rect">
            <a:avLst/>
          </a:prstGeom>
          <a:noFill/>
          <a:ln w="9525">
            <a:noFill/>
            <a:miter lim="800000"/>
            <a:headEnd/>
            <a:tailEnd/>
          </a:ln>
        </p:spPr>
        <p:txBody>
          <a:bodyPr>
            <a:spAutoFit/>
          </a:bodyPr>
          <a:lstStyle/>
          <a:p>
            <a:pPr eaLnBrk="0" hangingPunct="0">
              <a:spcBef>
                <a:spcPct val="50000"/>
              </a:spcBef>
            </a:pPr>
            <a:r>
              <a:rPr lang="en-US" sz="2400">
                <a:solidFill>
                  <a:srgbClr val="0000FF"/>
                </a:solidFill>
                <a:latin typeface=".VnTime" pitchFamily="34" charset="0"/>
              </a:rPr>
              <a:t> Th­¬ng binh, liÖt sÜ lµ nh÷ng ng­êi ®· hi sinh x­¬ng m¸u ®Ó giµnh l¹i ®éc lËp tù do cho Tæ quèc.</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0178"/>
                                        </p:tgtEl>
                                        <p:attrNameLst>
                                          <p:attrName>style.visibility</p:attrName>
                                        </p:attrNameLst>
                                      </p:cBhvr>
                                      <p:to>
                                        <p:strVal val="visible"/>
                                      </p:to>
                                    </p:set>
                                    <p:anim calcmode="lin" valueType="num">
                                      <p:cBhvr additive="base">
                                        <p:cTn id="7" dur="500" fill="hold"/>
                                        <p:tgtEl>
                                          <p:spTgt spid="50178"/>
                                        </p:tgtEl>
                                        <p:attrNameLst>
                                          <p:attrName>ppt_x</p:attrName>
                                        </p:attrNameLst>
                                      </p:cBhvr>
                                      <p:tavLst>
                                        <p:tav tm="0">
                                          <p:val>
                                            <p:strVal val="#ppt_x"/>
                                          </p:val>
                                        </p:tav>
                                        <p:tav tm="100000">
                                          <p:val>
                                            <p:strVal val="#ppt_x"/>
                                          </p:val>
                                        </p:tav>
                                      </p:tavLst>
                                    </p:anim>
                                    <p:anim calcmode="lin" valueType="num">
                                      <p:cBhvr additive="base">
                                        <p:cTn id="8" dur="500" fill="hold"/>
                                        <p:tgtEl>
                                          <p:spTgt spid="5017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0179"/>
                                        </p:tgtEl>
                                        <p:attrNameLst>
                                          <p:attrName>style.visibility</p:attrName>
                                        </p:attrNameLst>
                                      </p:cBhvr>
                                      <p:to>
                                        <p:strVal val="visible"/>
                                      </p:to>
                                    </p:set>
                                    <p:anim calcmode="lin" valueType="num">
                                      <p:cBhvr additive="base">
                                        <p:cTn id="13" dur="500" fill="hold"/>
                                        <p:tgtEl>
                                          <p:spTgt spid="50179"/>
                                        </p:tgtEl>
                                        <p:attrNameLst>
                                          <p:attrName>ppt_x</p:attrName>
                                        </p:attrNameLst>
                                      </p:cBhvr>
                                      <p:tavLst>
                                        <p:tav tm="0">
                                          <p:val>
                                            <p:strVal val="#ppt_x"/>
                                          </p:val>
                                        </p:tav>
                                        <p:tav tm="100000">
                                          <p:val>
                                            <p:strVal val="#ppt_x"/>
                                          </p:val>
                                        </p:tav>
                                      </p:tavLst>
                                    </p:anim>
                                    <p:anim calcmode="lin" valueType="num">
                                      <p:cBhvr additive="base">
                                        <p:cTn id="14" dur="500" fill="hold"/>
                                        <p:tgtEl>
                                          <p:spTgt spid="5017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0182"/>
                                        </p:tgtEl>
                                        <p:attrNameLst>
                                          <p:attrName>style.visibility</p:attrName>
                                        </p:attrNameLst>
                                      </p:cBhvr>
                                      <p:to>
                                        <p:strVal val="visible"/>
                                      </p:to>
                                    </p:set>
                                    <p:anim calcmode="lin" valueType="num">
                                      <p:cBhvr additive="base">
                                        <p:cTn id="19" dur="500" fill="hold"/>
                                        <p:tgtEl>
                                          <p:spTgt spid="50182"/>
                                        </p:tgtEl>
                                        <p:attrNameLst>
                                          <p:attrName>ppt_x</p:attrName>
                                        </p:attrNameLst>
                                      </p:cBhvr>
                                      <p:tavLst>
                                        <p:tav tm="0">
                                          <p:val>
                                            <p:strVal val="#ppt_x"/>
                                          </p:val>
                                        </p:tav>
                                        <p:tav tm="100000">
                                          <p:val>
                                            <p:strVal val="#ppt_x"/>
                                          </p:val>
                                        </p:tav>
                                      </p:tavLst>
                                    </p:anim>
                                    <p:anim calcmode="lin" valueType="num">
                                      <p:cBhvr additive="base">
                                        <p:cTn id="20" dur="500" fill="hold"/>
                                        <p:tgtEl>
                                          <p:spTgt spid="5018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50180"/>
                                        </p:tgtEl>
                                        <p:attrNameLst>
                                          <p:attrName>style.visibility</p:attrName>
                                        </p:attrNameLst>
                                      </p:cBhvr>
                                      <p:to>
                                        <p:strVal val="visible"/>
                                      </p:to>
                                    </p:set>
                                    <p:animEffect transition="in" filter="randombar(horizontal)">
                                      <p:cBhvr>
                                        <p:cTn id="25" dur="500"/>
                                        <p:tgtEl>
                                          <p:spTgt spid="50180"/>
                                        </p:tgtEl>
                                      </p:cBhvr>
                                    </p:animEffect>
                                  </p:childTnLst>
                                </p:cTn>
                              </p:par>
                            </p:childTnLst>
                          </p:cTn>
                        </p:par>
                      </p:childTnLst>
                    </p:cTn>
                  </p:par>
                  <p:par>
                    <p:cTn id="26" fill="hold">
                      <p:stCondLst>
                        <p:cond delay="indefinite"/>
                      </p:stCondLst>
                      <p:childTnLst>
                        <p:par>
                          <p:cTn id="27" fill="hold">
                            <p:stCondLst>
                              <p:cond delay="0"/>
                            </p:stCondLst>
                            <p:childTnLst>
                              <p:par>
                                <p:cTn id="28" presetID="8" presetClass="entr" presetSubtype="16" fill="hold" grpId="0" nodeType="clickEffect">
                                  <p:stCondLst>
                                    <p:cond delay="0"/>
                                  </p:stCondLst>
                                  <p:childTnLst>
                                    <p:set>
                                      <p:cBhvr>
                                        <p:cTn id="29" dur="1" fill="hold">
                                          <p:stCondLst>
                                            <p:cond delay="0"/>
                                          </p:stCondLst>
                                        </p:cTn>
                                        <p:tgtEl>
                                          <p:spTgt spid="50185"/>
                                        </p:tgtEl>
                                        <p:attrNameLst>
                                          <p:attrName>style.visibility</p:attrName>
                                        </p:attrNameLst>
                                      </p:cBhvr>
                                      <p:to>
                                        <p:strVal val="visible"/>
                                      </p:to>
                                    </p:set>
                                    <p:animEffect transition="in" filter="diamond(in)">
                                      <p:cBhvr>
                                        <p:cTn id="30" dur="2000"/>
                                        <p:tgtEl>
                                          <p:spTgt spid="50185"/>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50181"/>
                                        </p:tgtEl>
                                        <p:attrNameLst>
                                          <p:attrName>style.visibility</p:attrName>
                                        </p:attrNameLst>
                                      </p:cBhvr>
                                      <p:to>
                                        <p:strVal val="visible"/>
                                      </p:to>
                                    </p:set>
                                    <p:animEffect transition="in" filter="blinds(horizontal)">
                                      <p:cBhvr>
                                        <p:cTn id="35" dur="500"/>
                                        <p:tgtEl>
                                          <p:spTgt spid="50181"/>
                                        </p:tgtEl>
                                      </p:cBhvr>
                                    </p:animEffect>
                                  </p:childTnLst>
                                </p:cTn>
                              </p:par>
                            </p:childTnLst>
                          </p:cTn>
                        </p:par>
                      </p:childTnLst>
                    </p:cTn>
                  </p:par>
                  <p:par>
                    <p:cTn id="36" fill="hold">
                      <p:stCondLst>
                        <p:cond delay="indefinite"/>
                      </p:stCondLst>
                      <p:childTnLst>
                        <p:par>
                          <p:cTn id="37" fill="hold">
                            <p:stCondLst>
                              <p:cond delay="0"/>
                            </p:stCondLst>
                            <p:childTnLst>
                              <p:par>
                                <p:cTn id="38" presetID="20" presetClass="entr" presetSubtype="0" fill="hold" grpId="0" nodeType="clickEffect">
                                  <p:stCondLst>
                                    <p:cond delay="0"/>
                                  </p:stCondLst>
                                  <p:childTnLst>
                                    <p:set>
                                      <p:cBhvr>
                                        <p:cTn id="39" dur="1" fill="hold">
                                          <p:stCondLst>
                                            <p:cond delay="0"/>
                                          </p:stCondLst>
                                        </p:cTn>
                                        <p:tgtEl>
                                          <p:spTgt spid="50183"/>
                                        </p:tgtEl>
                                        <p:attrNameLst>
                                          <p:attrName>style.visibility</p:attrName>
                                        </p:attrNameLst>
                                      </p:cBhvr>
                                      <p:to>
                                        <p:strVal val="visible"/>
                                      </p:to>
                                    </p:set>
                                    <p:animEffect transition="in" filter="wedge">
                                      <p:cBhvr>
                                        <p:cTn id="40" dur="2000"/>
                                        <p:tgtEl>
                                          <p:spTgt spid="501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8" grpId="0" animBg="1"/>
      <p:bldP spid="50179" grpId="0"/>
      <p:bldP spid="50180" grpId="0"/>
      <p:bldP spid="50181" grpId="0"/>
      <p:bldP spid="50182" grpId="0"/>
      <p:bldP spid="50183" grpId="0"/>
      <p:bldP spid="50185" grpId="0"/>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02" name="Text Box 2"/>
          <p:cNvSpPr>
            <a:spLocks noGrp="1" noChangeArrowheads="1"/>
          </p:cNvSpPr>
          <p:nvPr>
            <p:ph type="body" idx="1"/>
          </p:nvPr>
        </p:nvSpPr>
        <p:spPr>
          <a:xfrm>
            <a:off x="228600" y="3551238"/>
            <a:ext cx="8229600" cy="3306762"/>
          </a:xfrm>
          <a:noFill/>
        </p:spPr>
        <p:txBody>
          <a:bodyPr/>
          <a:lstStyle/>
          <a:p>
            <a:pPr algn="ctr" eaLnBrk="1" hangingPunct="1">
              <a:lnSpc>
                <a:spcPct val="90000"/>
              </a:lnSpc>
            </a:pPr>
            <a:r>
              <a:rPr lang="en-US" sz="3600" b="1" u="sng" smtClean="0">
                <a:solidFill>
                  <a:srgbClr val="FF3300"/>
                </a:solidFill>
                <a:latin typeface="VNI-Times" pitchFamily="2" charset="0"/>
              </a:rPr>
              <a:t>KEÁT LUAÄN</a:t>
            </a:r>
            <a:r>
              <a:rPr lang="en-US" sz="3600" b="1" u="sng" smtClean="0">
                <a:solidFill>
                  <a:srgbClr val="FF3300"/>
                </a:solidFill>
              </a:rPr>
              <a:t>:</a:t>
            </a:r>
          </a:p>
          <a:p>
            <a:pPr eaLnBrk="1" hangingPunct="1">
              <a:lnSpc>
                <a:spcPct val="90000"/>
              </a:lnSpc>
              <a:buFontTx/>
              <a:buNone/>
            </a:pPr>
            <a:r>
              <a:rPr lang="en-US" sz="2800" smtClean="0"/>
              <a:t>  </a:t>
            </a:r>
            <a:r>
              <a:rPr lang="en-US" sz="3600" smtClean="0">
                <a:solidFill>
                  <a:srgbClr val="0000FF"/>
                </a:solidFill>
              </a:rPr>
              <a:t> </a:t>
            </a:r>
            <a:r>
              <a:rPr lang="en-US" sz="3600" smtClean="0">
                <a:solidFill>
                  <a:srgbClr val="0000FF"/>
                </a:solidFill>
                <a:latin typeface="VNI-Times" pitchFamily="2" charset="0"/>
              </a:rPr>
              <a:t>Thöông binh,lieät só laø nhöõng ngöôøi ñaõ hi sinh xöông maùu cuûa mình</a:t>
            </a:r>
            <a:r>
              <a:rPr lang="en-US" sz="3600" smtClean="0">
                <a:solidFill>
                  <a:srgbClr val="0000FF"/>
                </a:solidFill>
              </a:rPr>
              <a:t> </a:t>
            </a:r>
            <a:r>
              <a:rPr lang="en-US" sz="3600" smtClean="0">
                <a:solidFill>
                  <a:srgbClr val="0000FF"/>
                </a:solidFill>
                <a:latin typeface="Times New Roman" pitchFamily="18" charset="0"/>
              </a:rPr>
              <a:t>để giành lại độc lập,tự do,hòa bình cho</a:t>
            </a:r>
            <a:r>
              <a:rPr lang="en-US" sz="3600" smtClean="0">
                <a:solidFill>
                  <a:srgbClr val="0000FF"/>
                </a:solidFill>
                <a:latin typeface="VNI-Times" pitchFamily="2" charset="0"/>
              </a:rPr>
              <a:t> Toå quoác</a:t>
            </a:r>
            <a:r>
              <a:rPr lang="en-US" sz="3600" smtClean="0">
                <a:solidFill>
                  <a:srgbClr val="0000FF"/>
                </a:solidFill>
              </a:rPr>
              <a:t>. </a:t>
            </a:r>
            <a:r>
              <a:rPr lang="en-US" sz="3600" smtClean="0">
                <a:solidFill>
                  <a:srgbClr val="0000FF"/>
                </a:solidFill>
                <a:latin typeface="VNI-Times" pitchFamily="2" charset="0"/>
              </a:rPr>
              <a:t>Chuùng ta caàn </a:t>
            </a:r>
            <a:r>
              <a:rPr lang="en-US" sz="3600" smtClean="0">
                <a:solidFill>
                  <a:srgbClr val="0000FF"/>
                </a:solidFill>
                <a:latin typeface="Times New Roman" pitchFamily="18" charset="0"/>
              </a:rPr>
              <a:t>phải kính trọng,biết ơn các thương binh, liệt sĩ.</a:t>
            </a:r>
            <a:endParaRPr lang="en-US" sz="3600" smtClean="0">
              <a:solidFill>
                <a:srgbClr val="0000FF"/>
              </a:solidFill>
            </a:endParaRPr>
          </a:p>
        </p:txBody>
      </p:sp>
      <p:sp>
        <p:nvSpPr>
          <p:cNvPr id="7171" name="Rectangle 3"/>
          <p:cNvSpPr>
            <a:spLocks noGrp="1" noChangeArrowheads="1"/>
          </p:cNvSpPr>
          <p:nvPr>
            <p:ph type="title"/>
          </p:nvPr>
        </p:nvSpPr>
        <p:spPr>
          <a:xfrm>
            <a:off x="533400" y="0"/>
            <a:ext cx="8001000" cy="2620963"/>
          </a:xfrm>
          <a:noFill/>
        </p:spPr>
        <p:txBody>
          <a:bodyPr/>
          <a:lstStyle/>
          <a:p>
            <a:pPr eaLnBrk="1" hangingPunct="1">
              <a:lnSpc>
                <a:spcPct val="85000"/>
              </a:lnSpc>
            </a:pPr>
            <a:r>
              <a:rPr lang="en-US" sz="4000" i="1" dirty="0" smtClean="0">
                <a:solidFill>
                  <a:schemeClr val="accent2"/>
                </a:solidFill>
                <a:latin typeface="VNI-Times" pitchFamily="2" charset="0"/>
              </a:rPr>
              <a:t/>
            </a:r>
            <a:br>
              <a:rPr lang="en-US" sz="4000" i="1" dirty="0" smtClean="0">
                <a:solidFill>
                  <a:schemeClr val="accent2"/>
                </a:solidFill>
                <a:latin typeface="VNI-Times" pitchFamily="2" charset="0"/>
              </a:rPr>
            </a:br>
            <a:r>
              <a:rPr lang="en-US" sz="4000" b="1" i="1" dirty="0" smtClean="0">
                <a:solidFill>
                  <a:srgbClr val="FF0000"/>
                </a:solidFill>
                <a:latin typeface="VNI-Times" pitchFamily="2" charset="0"/>
              </a:rPr>
              <a:t>BIEÁT ÔN THÖÔNG BINH,LIEÄT SÓ</a:t>
            </a:r>
            <a:r>
              <a:rPr lang="en-US" dirty="0" smtClean="0"/>
              <a:t/>
            </a:r>
            <a:br>
              <a:rPr lang="en-US" dirty="0" smtClean="0"/>
            </a:br>
            <a:r>
              <a:rPr lang="en-US" sz="4000" dirty="0" smtClean="0">
                <a:solidFill>
                  <a:schemeClr val="hlink"/>
                </a:solidFill>
                <a:latin typeface="VNI-Times" pitchFamily="2" charset="0"/>
              </a:rPr>
              <a:t>(Tieát 1)</a:t>
            </a:r>
            <a:r>
              <a:rPr lang="en-US" sz="4000" dirty="0" smtClean="0"/>
              <a:t> </a:t>
            </a:r>
          </a:p>
        </p:txBody>
      </p:sp>
      <p:sp>
        <p:nvSpPr>
          <p:cNvPr id="7172" name="Text Box 5"/>
          <p:cNvSpPr txBox="1">
            <a:spLocks noChangeArrowheads="1"/>
          </p:cNvSpPr>
          <p:nvPr/>
        </p:nvSpPr>
        <p:spPr bwMode="auto">
          <a:xfrm>
            <a:off x="228600" y="2362200"/>
            <a:ext cx="7543800" cy="1190625"/>
          </a:xfrm>
          <a:prstGeom prst="rect">
            <a:avLst/>
          </a:prstGeom>
          <a:noFill/>
          <a:ln w="9525">
            <a:noFill/>
            <a:miter lim="800000"/>
            <a:headEnd/>
            <a:tailEnd/>
          </a:ln>
        </p:spPr>
        <p:txBody>
          <a:bodyPr>
            <a:spAutoFit/>
          </a:bodyPr>
          <a:lstStyle/>
          <a:p>
            <a:pPr algn="ctr">
              <a:spcBef>
                <a:spcPct val="50000"/>
              </a:spcBef>
            </a:pPr>
            <a:r>
              <a:rPr lang="en-US" sz="3600" u="sng">
                <a:solidFill>
                  <a:srgbClr val="FF0000"/>
                </a:solidFill>
              </a:rPr>
              <a:t>HOẠT ĐỘNG 1</a:t>
            </a:r>
            <a:r>
              <a:rPr lang="en-US" sz="3600">
                <a:solidFill>
                  <a:srgbClr val="FF0000"/>
                </a:solidFill>
              </a:rPr>
              <a:t>:</a:t>
            </a:r>
            <a:r>
              <a:rPr lang="en-US" sz="3600" b="0">
                <a:solidFill>
                  <a:schemeClr val="accent2"/>
                </a:solidFill>
              </a:rPr>
              <a:t>Tìm hiểu câu chuyện:                                                         </a:t>
            </a:r>
            <a:r>
              <a:rPr lang="en-US" sz="3600" b="0"/>
              <a:t>Một chuyến đi bổ ích</a:t>
            </a:r>
            <a:r>
              <a:rPr lang="en-US" sz="3600" b="0">
                <a:solidFill>
                  <a:schemeClr val="accent2"/>
                </a:solidFill>
              </a:rPr>
              <a:t>  </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1202">
                                            <p:txEl>
                                              <p:pRg st="1" end="1"/>
                                            </p:txEl>
                                          </p:spTgt>
                                        </p:tgtEl>
                                        <p:attrNameLst>
                                          <p:attrName>style.visibility</p:attrName>
                                        </p:attrNameLst>
                                      </p:cBhvr>
                                      <p:to>
                                        <p:strVal val="visible"/>
                                      </p:to>
                                    </p:set>
                                    <p:anim calcmode="lin" valueType="num">
                                      <p:cBhvr>
                                        <p:cTn id="7" dur="1000" fill="hold"/>
                                        <p:tgtEl>
                                          <p:spTgt spid="51202">
                                            <p:txEl>
                                              <p:pRg st="1" end="1"/>
                                            </p:txEl>
                                          </p:spTgt>
                                        </p:tgtEl>
                                        <p:attrNameLst>
                                          <p:attrName>ppt_w</p:attrName>
                                        </p:attrNameLst>
                                      </p:cBhvr>
                                      <p:tavLst>
                                        <p:tav tm="0">
                                          <p:val>
                                            <p:strVal val="#ppt_w*0.70"/>
                                          </p:val>
                                        </p:tav>
                                        <p:tav tm="100000">
                                          <p:val>
                                            <p:strVal val="#ppt_w"/>
                                          </p:val>
                                        </p:tav>
                                      </p:tavLst>
                                    </p:anim>
                                    <p:anim calcmode="lin" valueType="num">
                                      <p:cBhvr>
                                        <p:cTn id="8" dur="1000" fill="hold"/>
                                        <p:tgtEl>
                                          <p:spTgt spid="51202">
                                            <p:txEl>
                                              <p:pRg st="1" end="1"/>
                                            </p:txEl>
                                          </p:spTgt>
                                        </p:tgtEl>
                                        <p:attrNameLst>
                                          <p:attrName>ppt_h</p:attrName>
                                        </p:attrNameLst>
                                      </p:cBhvr>
                                      <p:tavLst>
                                        <p:tav tm="0">
                                          <p:val>
                                            <p:strVal val="#ppt_h"/>
                                          </p:val>
                                        </p:tav>
                                        <p:tav tm="100000">
                                          <p:val>
                                            <p:strVal val="#ppt_h"/>
                                          </p:val>
                                        </p:tav>
                                      </p:tavLst>
                                    </p:anim>
                                    <p:animEffect transition="in" filter="fade">
                                      <p:cBhvr>
                                        <p:cTn id="9" dur="1000"/>
                                        <p:tgtEl>
                                          <p:spTgt spid="5120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2"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304800" y="1219200"/>
            <a:ext cx="8229600" cy="5897563"/>
          </a:xfrm>
        </p:spPr>
        <p:txBody>
          <a:bodyPr/>
          <a:lstStyle/>
          <a:p>
            <a:pPr eaLnBrk="1" hangingPunct="1"/>
            <a:r>
              <a:rPr lang="en-US" sz="4800" dirty="0" smtClean="0">
                <a:solidFill>
                  <a:srgbClr val="FF0000"/>
                </a:solidFill>
                <a:latin typeface="Times New Roman" pitchFamily="18" charset="0"/>
              </a:rPr>
              <a:t>HOẠT ĐỘNG 2:</a:t>
            </a:r>
            <a:r>
              <a:rPr lang="en-US" sz="6600" dirty="0" smtClean="0">
                <a:solidFill>
                  <a:srgbClr val="FF0000"/>
                </a:solidFill>
                <a:latin typeface="Times New Roman" pitchFamily="18" charset="0"/>
              </a:rPr>
              <a:t/>
            </a:r>
            <a:br>
              <a:rPr lang="en-US" sz="6600" dirty="0" smtClean="0">
                <a:solidFill>
                  <a:srgbClr val="FF0000"/>
                </a:solidFill>
                <a:latin typeface="Times New Roman" pitchFamily="18" charset="0"/>
              </a:rPr>
            </a:br>
            <a:r>
              <a:rPr lang="en-US" sz="5400" dirty="0" smtClean="0">
                <a:solidFill>
                  <a:srgbClr val="0000FF"/>
                </a:solidFill>
                <a:latin typeface="Times New Roman" pitchFamily="18" charset="0"/>
              </a:rPr>
              <a:t>Quan sát tranh và thảo luận nhóm 5 (thời gian 5 phút)</a:t>
            </a:r>
          </a:p>
        </p:txBody>
      </p:sp>
      <p:sp>
        <p:nvSpPr>
          <p:cNvPr id="8195" name="Text Box 3"/>
          <p:cNvSpPr txBox="1">
            <a:spLocks noChangeArrowheads="1"/>
          </p:cNvSpPr>
          <p:nvPr/>
        </p:nvSpPr>
        <p:spPr bwMode="auto">
          <a:xfrm>
            <a:off x="990600" y="609600"/>
            <a:ext cx="7543800" cy="519113"/>
          </a:xfrm>
          <a:prstGeom prst="rect">
            <a:avLst/>
          </a:prstGeom>
          <a:noFill/>
          <a:ln w="9525">
            <a:noFill/>
            <a:miter lim="800000"/>
            <a:headEnd/>
            <a:tailEnd/>
          </a:ln>
        </p:spPr>
        <p:txBody>
          <a:bodyPr>
            <a:spAutoFit/>
          </a:bodyPr>
          <a:lstStyle/>
          <a:p>
            <a:pPr>
              <a:spcBef>
                <a:spcPct val="50000"/>
              </a:spcBef>
            </a:pPr>
            <a:endParaRPr lang="vi-VN"/>
          </a:p>
        </p:txBody>
      </p:sp>
      <p:sp>
        <p:nvSpPr>
          <p:cNvPr id="8196" name="Text Box 5"/>
          <p:cNvSpPr txBox="1">
            <a:spLocks noChangeArrowheads="1"/>
          </p:cNvSpPr>
          <p:nvPr/>
        </p:nvSpPr>
        <p:spPr bwMode="auto">
          <a:xfrm>
            <a:off x="609600" y="228600"/>
            <a:ext cx="7848600" cy="2349500"/>
          </a:xfrm>
          <a:prstGeom prst="rect">
            <a:avLst/>
          </a:prstGeom>
          <a:noFill/>
          <a:ln w="9525">
            <a:noFill/>
            <a:miter lim="800000"/>
            <a:headEnd/>
            <a:tailEnd/>
          </a:ln>
        </p:spPr>
        <p:txBody>
          <a:bodyPr>
            <a:spAutoFit/>
          </a:bodyPr>
          <a:lstStyle/>
          <a:p>
            <a:pPr>
              <a:spcBef>
                <a:spcPct val="50000"/>
              </a:spcBef>
            </a:pPr>
            <a:r>
              <a:rPr lang="en-US" sz="3600" b="0" dirty="0">
                <a:solidFill>
                  <a:schemeClr val="tx2"/>
                </a:solidFill>
                <a:latin typeface="VNI-Times" pitchFamily="2" charset="0"/>
              </a:rPr>
              <a:t/>
            </a:r>
            <a:br>
              <a:rPr lang="en-US" sz="3600" b="0" dirty="0">
                <a:solidFill>
                  <a:schemeClr val="tx2"/>
                </a:solidFill>
                <a:latin typeface="VNI-Times" pitchFamily="2" charset="0"/>
              </a:rPr>
            </a:br>
            <a:r>
              <a:rPr lang="en-US" sz="3600" b="0" dirty="0">
                <a:solidFill>
                  <a:schemeClr val="tx2"/>
                </a:solidFill>
                <a:latin typeface="VNI-Times" pitchFamily="2" charset="0"/>
              </a:rPr>
              <a:t>                      Ñaïo ñöùc</a:t>
            </a:r>
            <a:r>
              <a:rPr lang="en-US" sz="3600" b="0" i="1" dirty="0">
                <a:solidFill>
                  <a:schemeClr val="accent2"/>
                </a:solidFill>
                <a:latin typeface="VNI-Times" pitchFamily="2" charset="0"/>
              </a:rPr>
              <a:t/>
            </a:r>
            <a:br>
              <a:rPr lang="en-US" sz="3600" b="0" i="1" dirty="0">
                <a:solidFill>
                  <a:schemeClr val="accent2"/>
                </a:solidFill>
                <a:latin typeface="VNI-Times" pitchFamily="2" charset="0"/>
              </a:rPr>
            </a:br>
            <a:r>
              <a:rPr lang="en-US" sz="3600" i="1" dirty="0">
                <a:solidFill>
                  <a:srgbClr val="FF0000"/>
                </a:solidFill>
                <a:latin typeface="VNI-Times" pitchFamily="2" charset="0"/>
              </a:rPr>
              <a:t>BIEÁT ÔN THÖÔNG BINH,LIEÄT SÓ</a:t>
            </a:r>
            <a:r>
              <a:rPr lang="en-US" sz="3600" b="0" dirty="0">
                <a:solidFill>
                  <a:schemeClr val="tx2"/>
                </a:solidFill>
                <a:latin typeface="VNI-Times" pitchFamily="2" charset="0"/>
              </a:rPr>
              <a:t/>
            </a:r>
            <a:br>
              <a:rPr lang="en-US" sz="3600" b="0" dirty="0">
                <a:solidFill>
                  <a:schemeClr val="tx2"/>
                </a:solidFill>
                <a:latin typeface="VNI-Times" pitchFamily="2" charset="0"/>
              </a:rPr>
            </a:br>
            <a:r>
              <a:rPr lang="en-US" sz="3600" b="0" dirty="0">
                <a:solidFill>
                  <a:schemeClr val="tx2"/>
                </a:solidFill>
                <a:latin typeface="VNI-Times" pitchFamily="2" charset="0"/>
              </a:rPr>
              <a:t>                       </a:t>
            </a:r>
            <a:r>
              <a:rPr lang="en-US" sz="3600" b="0" dirty="0">
                <a:solidFill>
                  <a:schemeClr val="hlink"/>
                </a:solidFill>
                <a:latin typeface="VNI-Times" pitchFamily="2" charset="0"/>
              </a:rPr>
              <a:t>(Tieát 1)</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2226"/>
                                        </p:tgtEl>
                                        <p:attrNameLst>
                                          <p:attrName>style.visibility</p:attrName>
                                        </p:attrNameLst>
                                      </p:cBhvr>
                                      <p:to>
                                        <p:strVal val="visible"/>
                                      </p:to>
                                    </p:set>
                                    <p:animEffect transition="in" filter="checkerboard(across)">
                                      <p:cBhvr>
                                        <p:cTn id="7" dur="1000"/>
                                        <p:tgtEl>
                                          <p:spTgt spid="52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6"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257&quot;/&gt;&lt;/object&gt;&lt;object type=&quot;3&quot; unique_id=&quot;10005&quot;&gt;&lt;property id=&quot;20148&quot; value=&quot;5&quot;/&gt;&lt;property id=&quot;20300&quot; value=&quot;Slide 2&quot;/&gt;&lt;property id=&quot;20307&quot; value=&quot;288&quot;/&gt;&lt;/object&gt;&lt;object type=&quot;3&quot; unique_id=&quot;10006&quot;&gt;&lt;property id=&quot;20148&quot; value=&quot;5&quot;/&gt;&lt;property id=&quot;20300&quot; value=&quot;Slide 3&quot;/&gt;&lt;property id=&quot;20307&quot; value=&quot;317&quot;/&gt;&lt;/object&gt;&lt;object type=&quot;3&quot; unique_id=&quot;10007&quot;&gt;&lt;property id=&quot;20148&quot; value=&quot;5&quot;/&gt;&lt;property id=&quot;20300&quot; value=&quot;Slide 4&quot;/&gt;&lt;property id=&quot;20307&quot; value=&quot;290&quot;/&gt;&lt;/object&gt;&lt;object type=&quot;3&quot; unique_id=&quot;10008&quot;&gt;&lt;property id=&quot;20148&quot; value=&quot;5&quot;/&gt;&lt;property id=&quot;20300&quot; value=&quot;Slide 5&quot;/&gt;&lt;property id=&quot;20307&quot; value=&quot;291&quot;/&gt;&lt;/object&gt;&lt;object type=&quot;3&quot; unique_id=&quot;10009&quot;&gt;&lt;property id=&quot;20148&quot; value=&quot;5&quot;/&gt;&lt;property id=&quot;20300&quot; value=&quot;Slide 6&quot;/&gt;&lt;property id=&quot;20307&quot; value=&quot;329&quot;/&gt;&lt;/object&gt;&lt;object type=&quot;3&quot; unique_id=&quot;10010&quot;&gt;&lt;property id=&quot;20148&quot; value=&quot;5&quot;/&gt;&lt;property id=&quot;20300&quot; value=&quot;Slide 7&quot;/&gt;&lt;property id=&quot;20307&quot; value=&quot;293&quot;/&gt;&lt;/object&gt;&lt;object type=&quot;3&quot; unique_id=&quot;10011&quot;&gt;&lt;property id=&quot;20148&quot; value=&quot;5&quot;/&gt;&lt;property id=&quot;20300&quot; value=&quot;Slide 8 - &amp;quot;&amp;#x0D;&amp;#x0A;BIEÁT ÔN THÖÔNG BINH,LIEÄT SÓ&amp;#x0D;&amp;#x0A;(Tieát 1) &amp;quot;&quot;/&gt;&lt;property id=&quot;20307&quot; value=&quot;294&quot;/&gt;&lt;/object&gt;&lt;object type=&quot;3&quot; unique_id=&quot;10012&quot;&gt;&lt;property id=&quot;20148&quot; value=&quot;5&quot;/&gt;&lt;property id=&quot;20300&quot; value=&quot;Slide 9 - &amp;quot;HOẠT ĐỘNG 2:&amp;#x0D;&amp;#x0A;Quan sát tranh và thảo luận nhóm 5 (thời gian 5 phút)&amp;quot;&quot;/&gt;&lt;property id=&quot;20307&quot; value=&quot;295&quot;/&gt;&lt;/object&gt;&lt;object type=&quot;3&quot; unique_id=&quot;10013&quot;&gt;&lt;property id=&quot;20148&quot; value=&quot;5&quot;/&gt;&lt;property id=&quot;20300&quot; value=&quot;Slide 10&quot;/&gt;&lt;property id=&quot;20307&quot; value=&quot;326&quot;/&gt;&lt;/object&gt;&lt;object type=&quot;3&quot; unique_id=&quot;10014&quot;&gt;&lt;property id=&quot;20148&quot; value=&quot;5&quot;/&gt;&lt;property id=&quot;20300&quot; value=&quot;Slide 11 - &amp;quot;  - Caùc baïn trong tranh ñang laøm gì?&amp;#x0D;&amp;#x0A;  -Theo em,vieäc laøm cuûa caùc baïn theå hieän ñieàu gì?&amp;quot;&quot;/&gt;&lt;property id=&quot;20307&quot; value=&quot;296&quot;/&gt;&lt;/object&gt;&lt;object type=&quot;3&quot; unique_id=&quot;10015&quot;&gt;&lt;property id=&quot;20148&quot; value=&quot;5&quot;/&gt;&lt;property id=&quot;20300&quot; value=&quot;Slide 12&quot;/&gt;&lt;property id=&quot;20307&quot; value=&quot;297&quot;/&gt;&lt;/object&gt;&lt;object type=&quot;3&quot; unique_id=&quot;10016&quot;&gt;&lt;property id=&quot;20148&quot; value=&quot;5&quot;/&gt;&lt;property id=&quot;20300&quot; value=&quot;Slide 13&quot;/&gt;&lt;property id=&quot;20307&quot; value=&quot;298&quot;/&gt;&lt;/object&gt;&lt;object type=&quot;3&quot; unique_id=&quot;10017&quot;&gt;&lt;property id=&quot;20148&quot; value=&quot;5&quot;/&gt;&lt;property id=&quot;20300&quot; value=&quot;Slide 14&quot;/&gt;&lt;property id=&quot;20307&quot; value=&quot;299&quot;/&gt;&lt;/object&gt;&lt;object type=&quot;3&quot; unique_id=&quot;10018&quot;&gt;&lt;property id=&quot;20148&quot; value=&quot;5&quot;/&gt;&lt;property id=&quot;20300&quot; value=&quot;Slide 15&quot;/&gt;&lt;property id=&quot;20307&quot; value=&quot;300&quot;/&gt;&lt;/object&gt;&lt;object type=&quot;3&quot; unique_id=&quot;10019&quot;&gt;&lt;property id=&quot;20148&quot; value=&quot;5&quot;/&gt;&lt;property id=&quot;20300&quot; value=&quot;Slide 16 - &amp;quot;KẾT LUẬN:&amp;quot;&quot;/&gt;&lt;property id=&quot;20307&quot; value=&quot;301&quot;/&gt;&lt;/object&gt;&lt;object type=&quot;3&quot; unique_id=&quot;10020&quot;&gt;&lt;property id=&quot;20148&quot; value=&quot;5&quot;/&gt;&lt;property id=&quot;20300&quot; value=&quot;Slide 17&quot;/&gt;&lt;property id=&quot;20307&quot; value=&quot;318&quot;/&gt;&lt;/object&gt;&lt;object type=&quot;3&quot; unique_id=&quot;10021&quot;&gt;&lt;property id=&quot;20148&quot; value=&quot;5&quot;/&gt;&lt;property id=&quot;20300&quot; value=&quot;Slide 18&quot;/&gt;&lt;property id=&quot;20307&quot; value=&quot;319&quot;/&gt;&lt;/object&gt;&lt;object type=&quot;3&quot; unique_id=&quot;10022&quot;&gt;&lt;property id=&quot;20148&quot; value=&quot;5&quot;/&gt;&lt;property id=&quot;20300&quot; value=&quot;Slide 19&quot;/&gt;&lt;property id=&quot;20307&quot; value=&quot;320&quot;/&gt;&lt;/object&gt;&lt;object type=&quot;3&quot; unique_id=&quot;10023&quot;&gt;&lt;property id=&quot;20148&quot; value=&quot;5&quot;/&gt;&lt;property id=&quot;20300&quot; value=&quot;Slide 20&quot;/&gt;&lt;property id=&quot;20307&quot; value=&quot;321&quot;/&gt;&lt;/object&gt;&lt;object type=&quot;3&quot; unique_id=&quot;10024&quot;&gt;&lt;property id=&quot;20148&quot; value=&quot;5&quot;/&gt;&lt;property id=&quot;20300&quot; value=&quot;Slide 21&quot;/&gt;&lt;property id=&quot;20307&quot; value=&quot;303&quot;/&gt;&lt;/object&gt;&lt;object type=&quot;3&quot; unique_id=&quot;10025&quot;&gt;&lt;property id=&quot;20148&quot; value=&quot;5&quot;/&gt;&lt;property id=&quot;20300&quot; value=&quot;Slide 22&quot;/&gt;&lt;property id=&quot;20307&quot; value=&quot;304&quot;/&gt;&lt;/object&gt;&lt;object type=&quot;3&quot; unique_id=&quot;10026&quot;&gt;&lt;property id=&quot;20148&quot; value=&quot;5&quot;/&gt;&lt;property id=&quot;20300&quot; value=&quot;Slide 23&quot;/&gt;&lt;property id=&quot;20307&quot; value=&quot;310&quot;/&gt;&lt;/object&gt;&lt;object type=&quot;3&quot; unique_id=&quot;10027&quot;&gt;&lt;property id=&quot;20148&quot; value=&quot;5&quot;/&gt;&lt;property id=&quot;20300&quot; value=&quot;Slide 24&quot;/&gt;&lt;property id=&quot;20307&quot; value=&quot;311&quot;/&gt;&lt;/object&gt;&lt;object type=&quot;3&quot; unique_id=&quot;10028&quot;&gt;&lt;property id=&quot;20148&quot; value=&quot;5&quot;/&gt;&lt;property id=&quot;20300&quot; value=&quot;Slide 25&quot;/&gt;&lt;property id=&quot;20307&quot; value=&quot;315&quot;/&gt;&lt;/object&gt;&lt;object type=&quot;3&quot; unique_id=&quot;10029&quot;&gt;&lt;property id=&quot;20148&quot; value=&quot;5&quot;/&gt;&lt;property id=&quot;20300&quot; value=&quot;Slide 26&quot;/&gt;&lt;property id=&quot;20307&quot; value=&quot;313&quot;/&gt;&lt;/object&gt;&lt;object type=&quot;3&quot; unique_id=&quot;10030&quot;&gt;&lt;property id=&quot;20148&quot; value=&quot;5&quot;/&gt;&lt;property id=&quot;20300&quot; value=&quot;Slide 27&quot;/&gt;&lt;property id=&quot;20307&quot; value=&quot;314&quot;/&gt;&lt;/object&gt;&lt;object type=&quot;3&quot; unique_id=&quot;10031&quot;&gt;&lt;property id=&quot;20148&quot; value=&quot;5&quot;/&gt;&lt;property id=&quot;20300&quot; value=&quot;Slide 28&quot;/&gt;&lt;property id=&quot;20307&quot; value=&quot;312&quot;/&gt;&lt;/object&gt;&lt;object type=&quot;3&quot; unique_id=&quot;10032&quot;&gt;&lt;property id=&quot;20148&quot; value=&quot;5&quot;/&gt;&lt;property id=&quot;20300&quot; value=&quot;Slide 29&quot;/&gt;&lt;property id=&quot;20307&quot; value=&quot;322&quot;/&gt;&lt;/object&gt;&lt;object type=&quot;3&quot; unique_id=&quot;10033&quot;&gt;&lt;property id=&quot;20148&quot; value=&quot;5&quot;/&gt;&lt;property id=&quot;20300&quot; value=&quot;Slide 30 - &amp;quot;&amp;#x0D;&amp;#x0A;&amp;quot;&quot;/&gt;&lt;property id=&quot;20307&quot; value=&quot;308&quot;/&gt;&lt;/object&gt;&lt;object type=&quot;3&quot; unique_id=&quot;10034&quot;&gt;&lt;property id=&quot;20148&quot; value=&quot;5&quot;/&gt;&lt;property id=&quot;20300&quot; value=&quot;Slide 31&quot;/&gt;&lt;property id=&quot;20307&quot; value=&quot;323&quot;/&gt;&lt;/object&gt;&lt;object type=&quot;3&quot; unique_id=&quot;10035&quot;&gt;&lt;property id=&quot;20148&quot; value=&quot;5&quot;/&gt;&lt;property id=&quot;20300&quot; value=&quot;Slide 32&quot;/&gt;&lt;property id=&quot;20307&quot; value=&quot;327&quot;/&gt;&lt;/object&gt;&lt;/object&gt;&lt;/object&gt;&lt;/database&gt;"/>
  <p:tag name="SECTOMILLISECCONVERTED" val="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891</TotalTime>
  <Words>1237</Words>
  <Application>Microsoft Office PowerPoint</Application>
  <PresentationFormat>On-screen Show (4:3)</PresentationFormat>
  <Paragraphs>160</Paragraphs>
  <Slides>32</Slides>
  <Notes>3</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32</vt:i4>
      </vt:variant>
    </vt:vector>
  </HeadingPairs>
  <TitlesOfParts>
    <vt:vector size="34" baseType="lpstr">
      <vt:lpstr>Default Design</vt:lpstr>
      <vt:lpstr>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BIEÁT ÔN THÖÔNG BINH,LIEÄT SÓ (Tieát 1) </vt:lpstr>
      <vt:lpstr>HOẠT ĐỘNG 2: Quan sát tranh và thảo luận nhóm 5 (thời gian 5 phút)</vt:lpstr>
      <vt:lpstr>PowerPoint Presentation</vt:lpstr>
      <vt:lpstr>  - Caùc baïn trong tranh ñang laøm gì?   -Theo em,vieäc laøm cuûa caùc baïn theå hieän ñieàu gì?</vt:lpstr>
      <vt:lpstr>PowerPoint Presentation</vt:lpstr>
      <vt:lpstr>PowerPoint Presentation</vt:lpstr>
      <vt:lpstr>PowerPoint Presentation</vt:lpstr>
      <vt:lpstr>PowerPoint Presentation</vt:lpstr>
      <vt:lpstr>KẾT LUẬN: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vector>
  </TitlesOfParts>
  <Company>Kim Dong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Ngoc Hung</dc:creator>
  <cp:lastModifiedBy>Admin</cp:lastModifiedBy>
  <cp:revision>155</cp:revision>
  <dcterms:created xsi:type="dcterms:W3CDTF">2009-04-13T02:47:29Z</dcterms:created>
  <dcterms:modified xsi:type="dcterms:W3CDTF">2017-01-05T09:54:13Z</dcterms:modified>
</cp:coreProperties>
</file>