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10" r:id="rId2"/>
    <p:sldId id="295" r:id="rId3"/>
    <p:sldId id="318" r:id="rId4"/>
    <p:sldId id="309" r:id="rId5"/>
    <p:sldId id="312" r:id="rId6"/>
    <p:sldId id="334" r:id="rId7"/>
    <p:sldId id="336" r:id="rId8"/>
    <p:sldId id="333" r:id="rId9"/>
    <p:sldId id="337" r:id="rId10"/>
  </p:sldIdLst>
  <p:sldSz cx="9144000" cy="6858000" type="screen4x3"/>
  <p:notesSz cx="6735763" cy="986948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3333FF"/>
    <a:srgbClr val="FAFEC2"/>
    <a:srgbClr val="481F67"/>
    <a:srgbClr val="FF0000"/>
    <a:srgbClr val="0099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376" autoAdjust="0"/>
    <p:restoredTop sz="99333" autoAdjust="0"/>
  </p:normalViewPr>
  <p:slideViewPr>
    <p:cSldViewPr>
      <p:cViewPr varScale="1">
        <p:scale>
          <a:sx n="71" d="100"/>
          <a:sy n="71" d="100"/>
        </p:scale>
        <p:origin x="-156" y="-96"/>
      </p:cViewPr>
      <p:guideLst>
        <p:guide orient="horz" pos="2160"/>
        <p:guide pos="2880"/>
      </p:guideLst>
    </p:cSldViewPr>
  </p:slideViewPr>
  <p:notesTextViewPr>
    <p:cViewPr>
      <p:scale>
        <a:sx n="100" d="100"/>
        <a:sy n="100" d="100"/>
      </p:scale>
      <p:origin x="0" y="0"/>
    </p:cViewPr>
  </p:notesTextViewPr>
  <p:notesViewPr>
    <p:cSldViewPr>
      <p:cViewPr varScale="1">
        <p:scale>
          <a:sx n="53" d="100"/>
          <a:sy n="53" d="100"/>
        </p:scale>
        <p:origin x="-2628" y="-84"/>
      </p:cViewPr>
      <p:guideLst>
        <p:guide orient="horz" pos="3108"/>
        <p:guide pos="212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atin typeface="Arial" pitchFamily="34" charset="0"/>
                <a:cs typeface="Arial" pitchFamily="34" charset="0"/>
              </a:defRPr>
            </a:lvl1pPr>
          </a:lstStyle>
          <a:p>
            <a:pPr>
              <a:defRPr/>
            </a:pPr>
            <a:endParaRPr lang="en-US"/>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atin typeface="Arial" pitchFamily="34" charset="0"/>
                <a:cs typeface="Arial" pitchFamily="34" charset="0"/>
              </a:defRPr>
            </a:lvl1pPr>
          </a:lstStyle>
          <a:p>
            <a:pPr>
              <a:defRPr/>
            </a:pPr>
            <a:fld id="{BC26D4B8-568E-46F9-80E0-27FF5090693B}" type="datetimeFigureOut">
              <a:rPr lang="en-US"/>
              <a:pPr>
                <a:defRPr/>
              </a:pPr>
              <a:t>7/7/2020</a:t>
            </a:fld>
            <a:endParaRPr lang="en-US"/>
          </a:p>
        </p:txBody>
      </p:sp>
      <p:sp>
        <p:nvSpPr>
          <p:cNvPr id="4" name="Footer Placeholder 3"/>
          <p:cNvSpPr>
            <a:spLocks noGrp="1"/>
          </p:cNvSpPr>
          <p:nvPr>
            <p:ph type="ftr" sz="quarter" idx="2"/>
          </p:nvPr>
        </p:nvSpPr>
        <p:spPr>
          <a:xfrm>
            <a:off x="0" y="9374188"/>
            <a:ext cx="2919413" cy="493712"/>
          </a:xfrm>
          <a:prstGeom prst="rect">
            <a:avLst/>
          </a:prstGeom>
        </p:spPr>
        <p:txBody>
          <a:bodyPr vert="horz" lIns="91440" tIns="45720" rIns="91440" bIns="45720" rtlCol="0" anchor="b"/>
          <a:lstStyle>
            <a:lvl1pPr algn="l">
              <a:defRPr sz="1200">
                <a:latin typeface="Arial" pitchFamily="34" charset="0"/>
                <a:cs typeface="Arial" pitchFamily="34" charset="0"/>
              </a:defRPr>
            </a:lvl1pPr>
          </a:lstStyle>
          <a:p>
            <a:pPr>
              <a:defRPr/>
            </a:pPr>
            <a:endParaRPr lang="en-US"/>
          </a:p>
        </p:txBody>
      </p:sp>
      <p:sp>
        <p:nvSpPr>
          <p:cNvPr id="5" name="Slide Number Placeholder 4"/>
          <p:cNvSpPr>
            <a:spLocks noGrp="1"/>
          </p:cNvSpPr>
          <p:nvPr>
            <p:ph type="sldNum" sz="quarter" idx="3"/>
          </p:nvPr>
        </p:nvSpPr>
        <p:spPr>
          <a:xfrm>
            <a:off x="3814763" y="9374188"/>
            <a:ext cx="2919412" cy="493712"/>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pPr>
              <a:defRPr/>
            </a:pPr>
            <a:fld id="{45172C18-D541-4435-9819-8AFCCB923397}" type="slidenum">
              <a:rPr lang="en-US"/>
              <a:pPr>
                <a:defRPr/>
              </a:pPr>
              <a:t>‹#›</a:t>
            </a:fld>
            <a:endParaRPr lang="en-US"/>
          </a:p>
        </p:txBody>
      </p:sp>
    </p:spTree>
    <p:extLst>
      <p:ext uri="{BB962C8B-B14F-4D97-AF65-F5344CB8AC3E}">
        <p14:creationId xmlns:p14="http://schemas.microsoft.com/office/powerpoint/2010/main" val="26183938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4099"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12292" name="Rectangle 4"/>
          <p:cNvSpPr>
            <a:spLocks noGrp="1" noRot="1" noChangeAspect="1" noChangeArrowheads="1" noTextEdit="1"/>
          </p:cNvSpPr>
          <p:nvPr>
            <p:ph type="sldImg" idx="2"/>
          </p:nvPr>
        </p:nvSpPr>
        <p:spPr bwMode="auto">
          <a:xfrm>
            <a:off x="900113" y="739775"/>
            <a:ext cx="4935537" cy="37020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73100" y="4687888"/>
            <a:ext cx="5389563" cy="4441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374188"/>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814763" y="9374188"/>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4D53C4F3-7B03-418D-9F55-8FCCD6416C09}" type="slidenum">
              <a:rPr lang="en-US"/>
              <a:pPr>
                <a:defRPr/>
              </a:pPr>
              <a:t>‹#›</a:t>
            </a:fld>
            <a:endParaRPr lang="en-US"/>
          </a:p>
        </p:txBody>
      </p:sp>
    </p:spTree>
    <p:extLst>
      <p:ext uri="{BB962C8B-B14F-4D97-AF65-F5344CB8AC3E}">
        <p14:creationId xmlns:p14="http://schemas.microsoft.com/office/powerpoint/2010/main" val="28181274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264CF90E-93F8-47FB-BE48-6BC5F30D5E0F}" type="datetime1">
              <a:rPr lang="en-US"/>
              <a:pPr>
                <a:defRPr/>
              </a:pPr>
              <a:t>7/7/2020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Lớp: 2/2                                                       GV: Nguyễn Thị Khỏe</a:t>
            </a:r>
          </a:p>
        </p:txBody>
      </p:sp>
      <p:sp>
        <p:nvSpPr>
          <p:cNvPr id="6" name="Rectangle 6"/>
          <p:cNvSpPr>
            <a:spLocks noGrp="1" noChangeArrowheads="1"/>
          </p:cNvSpPr>
          <p:nvPr>
            <p:ph type="sldNum" sz="quarter" idx="12"/>
          </p:nvPr>
        </p:nvSpPr>
        <p:spPr>
          <a:ln/>
        </p:spPr>
        <p:txBody>
          <a:bodyPr/>
          <a:lstStyle>
            <a:lvl1pPr>
              <a:defRPr/>
            </a:lvl1pPr>
          </a:lstStyle>
          <a:p>
            <a:pPr>
              <a:defRPr/>
            </a:pPr>
            <a:fld id="{914F5B70-62F3-4F99-804D-8B0601E8803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B47EE0A0-23C4-40ED-8E75-90ED99D866A8}" type="datetime1">
              <a:rPr lang="en-US"/>
              <a:pPr>
                <a:defRPr/>
              </a:pPr>
              <a:t>7/7/2020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Lớp: 2/2                                                       GV: Nguyễn Thị Khỏe</a:t>
            </a:r>
          </a:p>
        </p:txBody>
      </p:sp>
      <p:sp>
        <p:nvSpPr>
          <p:cNvPr id="6" name="Rectangle 6"/>
          <p:cNvSpPr>
            <a:spLocks noGrp="1" noChangeArrowheads="1"/>
          </p:cNvSpPr>
          <p:nvPr>
            <p:ph type="sldNum" sz="quarter" idx="12"/>
          </p:nvPr>
        </p:nvSpPr>
        <p:spPr>
          <a:ln/>
        </p:spPr>
        <p:txBody>
          <a:bodyPr/>
          <a:lstStyle>
            <a:lvl1pPr>
              <a:defRPr/>
            </a:lvl1pPr>
          </a:lstStyle>
          <a:p>
            <a:pPr>
              <a:defRPr/>
            </a:pPr>
            <a:fld id="{A8FC4F00-1DE4-4350-8DB3-32729AAD1F7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A4CB22C-4BC2-4124-B22E-CD3C151388B4}" type="datetime1">
              <a:rPr lang="en-US"/>
              <a:pPr>
                <a:defRPr/>
              </a:pPr>
              <a:t>7/7/2020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Lớp: 2/2                                                       GV: Nguyễn Thị Khỏe</a:t>
            </a:r>
          </a:p>
        </p:txBody>
      </p:sp>
      <p:sp>
        <p:nvSpPr>
          <p:cNvPr id="6" name="Rectangle 6"/>
          <p:cNvSpPr>
            <a:spLocks noGrp="1" noChangeArrowheads="1"/>
          </p:cNvSpPr>
          <p:nvPr>
            <p:ph type="sldNum" sz="quarter" idx="12"/>
          </p:nvPr>
        </p:nvSpPr>
        <p:spPr>
          <a:ln/>
        </p:spPr>
        <p:txBody>
          <a:bodyPr/>
          <a:lstStyle>
            <a:lvl1pPr>
              <a:defRPr/>
            </a:lvl1pPr>
          </a:lstStyle>
          <a:p>
            <a:pPr>
              <a:defRPr/>
            </a:pPr>
            <a:fld id="{02128919-2E8F-4DF1-B492-60FE92996AF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A4A18991-7BF7-45F6-8976-CD2D2CC36AF7}" type="datetime1">
              <a:rPr lang="en-US"/>
              <a:pPr>
                <a:defRPr/>
              </a:pPr>
              <a:t>7/7/2020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Lớp: 2/2                                                       GV: Nguyễn Thị Khỏe</a:t>
            </a:r>
          </a:p>
        </p:txBody>
      </p:sp>
      <p:sp>
        <p:nvSpPr>
          <p:cNvPr id="6" name="Rectangle 6"/>
          <p:cNvSpPr>
            <a:spLocks noGrp="1" noChangeArrowheads="1"/>
          </p:cNvSpPr>
          <p:nvPr>
            <p:ph type="sldNum" sz="quarter" idx="12"/>
          </p:nvPr>
        </p:nvSpPr>
        <p:spPr>
          <a:ln/>
        </p:spPr>
        <p:txBody>
          <a:bodyPr/>
          <a:lstStyle>
            <a:lvl1pPr>
              <a:defRPr/>
            </a:lvl1pPr>
          </a:lstStyle>
          <a:p>
            <a:pPr>
              <a:defRPr/>
            </a:pPr>
            <a:fld id="{14F22735-FDA2-4696-AEC7-EB5623C47B6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B31F5CF4-AD5A-42C7-A86E-4C02F19B5264}" type="datetime1">
              <a:rPr lang="en-US"/>
              <a:pPr>
                <a:defRPr/>
              </a:pPr>
              <a:t>7/7/2020</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Lớp: 2/2                                                       GV: Nguyễn Thị Khỏe</a:t>
            </a:r>
          </a:p>
        </p:txBody>
      </p:sp>
      <p:sp>
        <p:nvSpPr>
          <p:cNvPr id="6" name="Rectangle 6"/>
          <p:cNvSpPr>
            <a:spLocks noGrp="1" noChangeArrowheads="1"/>
          </p:cNvSpPr>
          <p:nvPr>
            <p:ph type="sldNum" sz="quarter" idx="12"/>
          </p:nvPr>
        </p:nvSpPr>
        <p:spPr>
          <a:ln/>
        </p:spPr>
        <p:txBody>
          <a:bodyPr/>
          <a:lstStyle>
            <a:lvl1pPr>
              <a:defRPr/>
            </a:lvl1pPr>
          </a:lstStyle>
          <a:p>
            <a:pPr>
              <a:defRPr/>
            </a:pPr>
            <a:fld id="{2F6CCD67-C09C-4B23-A302-9912C55C077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27A5AA79-3EFC-40EC-AF77-F7BB3922A7A7}" type="datetime1">
              <a:rPr lang="en-US"/>
              <a:pPr>
                <a:defRPr/>
              </a:pPr>
              <a:t>7/7/2020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Lớp: 2/2                                                       GV: Nguyễn Thị Khỏe</a:t>
            </a:r>
          </a:p>
        </p:txBody>
      </p:sp>
      <p:sp>
        <p:nvSpPr>
          <p:cNvPr id="7" name="Rectangle 6"/>
          <p:cNvSpPr>
            <a:spLocks noGrp="1" noChangeArrowheads="1"/>
          </p:cNvSpPr>
          <p:nvPr>
            <p:ph type="sldNum" sz="quarter" idx="12"/>
          </p:nvPr>
        </p:nvSpPr>
        <p:spPr>
          <a:ln/>
        </p:spPr>
        <p:txBody>
          <a:bodyPr/>
          <a:lstStyle>
            <a:lvl1pPr>
              <a:defRPr/>
            </a:lvl1pPr>
          </a:lstStyle>
          <a:p>
            <a:pPr>
              <a:defRPr/>
            </a:pPr>
            <a:fld id="{3E6D2CD6-F7DE-4F72-9587-BEAC502FC92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167D9555-F65A-48FE-B3D1-CC86A8976EDE}" type="datetime1">
              <a:rPr lang="en-US"/>
              <a:pPr>
                <a:defRPr/>
              </a:pPr>
              <a:t>7/7/2020</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Lớp: 2/2                                                       GV: Nguyễn Thị Khỏe</a:t>
            </a:r>
          </a:p>
        </p:txBody>
      </p:sp>
      <p:sp>
        <p:nvSpPr>
          <p:cNvPr id="9" name="Rectangle 6"/>
          <p:cNvSpPr>
            <a:spLocks noGrp="1" noChangeArrowheads="1"/>
          </p:cNvSpPr>
          <p:nvPr>
            <p:ph type="sldNum" sz="quarter" idx="12"/>
          </p:nvPr>
        </p:nvSpPr>
        <p:spPr>
          <a:ln/>
        </p:spPr>
        <p:txBody>
          <a:bodyPr/>
          <a:lstStyle>
            <a:lvl1pPr>
              <a:defRPr/>
            </a:lvl1pPr>
          </a:lstStyle>
          <a:p>
            <a:pPr>
              <a:defRPr/>
            </a:pPr>
            <a:fld id="{5E7B48AD-C9F7-463D-894A-5890DAB9E86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86905B40-F0D9-4196-AF7A-C9B378027321}" type="datetime1">
              <a:rPr lang="en-US"/>
              <a:pPr>
                <a:defRPr/>
              </a:pPr>
              <a:t>7/7/2020</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Lớp: 2/2                                                       GV: Nguyễn Thị Khỏe</a:t>
            </a:r>
          </a:p>
        </p:txBody>
      </p:sp>
      <p:sp>
        <p:nvSpPr>
          <p:cNvPr id="5" name="Rectangle 6"/>
          <p:cNvSpPr>
            <a:spLocks noGrp="1" noChangeArrowheads="1"/>
          </p:cNvSpPr>
          <p:nvPr>
            <p:ph type="sldNum" sz="quarter" idx="12"/>
          </p:nvPr>
        </p:nvSpPr>
        <p:spPr>
          <a:ln/>
        </p:spPr>
        <p:txBody>
          <a:bodyPr/>
          <a:lstStyle>
            <a:lvl1pPr>
              <a:defRPr/>
            </a:lvl1pPr>
          </a:lstStyle>
          <a:p>
            <a:pPr>
              <a:defRPr/>
            </a:pPr>
            <a:fld id="{5CF420C2-94DB-4AE8-897F-1F42E2E5492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D5A87F76-9953-4B04-8A55-32E1BFF0E3B1}" type="datetime1">
              <a:rPr lang="en-US"/>
              <a:pPr>
                <a:defRPr/>
              </a:pPr>
              <a:t>7/7/2020</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Lớp: 2/2                                                       GV: Nguyễn Thị Khỏe</a:t>
            </a:r>
          </a:p>
        </p:txBody>
      </p:sp>
      <p:sp>
        <p:nvSpPr>
          <p:cNvPr id="4" name="Rectangle 6"/>
          <p:cNvSpPr>
            <a:spLocks noGrp="1" noChangeArrowheads="1"/>
          </p:cNvSpPr>
          <p:nvPr>
            <p:ph type="sldNum" sz="quarter" idx="12"/>
          </p:nvPr>
        </p:nvSpPr>
        <p:spPr>
          <a:ln/>
        </p:spPr>
        <p:txBody>
          <a:bodyPr/>
          <a:lstStyle>
            <a:lvl1pPr>
              <a:defRPr/>
            </a:lvl1pPr>
          </a:lstStyle>
          <a:p>
            <a:pPr>
              <a:defRPr/>
            </a:pPr>
            <a:fld id="{E9CD0F49-DFD2-4518-ABE9-03462A644FC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CA24401F-A284-4B18-9A2B-1FB44F74F36F}" type="datetime1">
              <a:rPr lang="en-US"/>
              <a:pPr>
                <a:defRPr/>
              </a:pPr>
              <a:t>7/7/2020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Lớp: 2/2                                                       GV: Nguyễn Thị Khỏe</a:t>
            </a:r>
          </a:p>
        </p:txBody>
      </p:sp>
      <p:sp>
        <p:nvSpPr>
          <p:cNvPr id="7" name="Rectangle 6"/>
          <p:cNvSpPr>
            <a:spLocks noGrp="1" noChangeArrowheads="1"/>
          </p:cNvSpPr>
          <p:nvPr>
            <p:ph type="sldNum" sz="quarter" idx="12"/>
          </p:nvPr>
        </p:nvSpPr>
        <p:spPr>
          <a:ln/>
        </p:spPr>
        <p:txBody>
          <a:bodyPr/>
          <a:lstStyle>
            <a:lvl1pPr>
              <a:defRPr/>
            </a:lvl1pPr>
          </a:lstStyle>
          <a:p>
            <a:pPr>
              <a:defRPr/>
            </a:pPr>
            <a:fld id="{83095D34-084B-4A9A-AD24-78F8EE83C4A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AF4FFC0-BAB1-47A9-BF53-DD66413CAEEB}" type="datetime1">
              <a:rPr lang="en-US"/>
              <a:pPr>
                <a:defRPr/>
              </a:pPr>
              <a:t>7/7/2020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Lớp: 2/2                                                       GV: Nguyễn Thị Khỏe</a:t>
            </a:r>
          </a:p>
        </p:txBody>
      </p:sp>
      <p:sp>
        <p:nvSpPr>
          <p:cNvPr id="7" name="Rectangle 6"/>
          <p:cNvSpPr>
            <a:spLocks noGrp="1" noChangeArrowheads="1"/>
          </p:cNvSpPr>
          <p:nvPr>
            <p:ph type="sldNum" sz="quarter" idx="12"/>
          </p:nvPr>
        </p:nvSpPr>
        <p:spPr>
          <a:ln/>
        </p:spPr>
        <p:txBody>
          <a:bodyPr/>
          <a:lstStyle>
            <a:lvl1pPr>
              <a:defRPr/>
            </a:lvl1pPr>
          </a:lstStyle>
          <a:p>
            <a:pPr>
              <a:defRPr/>
            </a:pPr>
            <a:fld id="{A28A1FD7-7C35-4B24-812B-96D9B7F2671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bright="100000"/>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fld id="{83F35241-30AF-4AD5-99EC-5E376EF5DE7D}" type="datetime1">
              <a:rPr lang="en-US"/>
              <a:pPr>
                <a:defRPr/>
              </a:pPr>
              <a:t>7/7/2020</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r>
              <a:rPr lang="en-US"/>
              <a:t>Lớp: 2/2                                                       GV: Nguyễn Thị Khỏe</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Arial" charset="0"/>
              </a:defRPr>
            </a:lvl1pPr>
          </a:lstStyle>
          <a:p>
            <a:pPr>
              <a:defRPr/>
            </a:pPr>
            <a:fld id="{9B5F8BD0-2453-4C2E-AB16-07F85DC0D2E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4" descr="53040"/>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056" name="Text Box 8"/>
          <p:cNvSpPr txBox="1">
            <a:spLocks noChangeArrowheads="1"/>
          </p:cNvSpPr>
          <p:nvPr/>
        </p:nvSpPr>
        <p:spPr bwMode="auto">
          <a:xfrm>
            <a:off x="2590800" y="2514600"/>
            <a:ext cx="4800600" cy="1323439"/>
          </a:xfrm>
          <a:prstGeom prst="rect">
            <a:avLst/>
          </a:prstGeom>
          <a:noFill/>
          <a:ln w="9525">
            <a:noFill/>
            <a:miter lim="800000"/>
            <a:headEnd/>
            <a:tailEnd/>
          </a:ln>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spcBef>
                <a:spcPct val="50000"/>
              </a:spcBef>
              <a:defRPr/>
            </a:pPr>
            <a:r>
              <a:rPr lang="en-US" sz="8000" b="1" dirty="0" err="1">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Arial"/>
              </a:rPr>
              <a:t>Chính</a:t>
            </a:r>
            <a:r>
              <a:rPr lang="en-US" sz="8000" b="1" dirty="0">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Arial"/>
              </a:rPr>
              <a:t> </a:t>
            </a:r>
            <a:r>
              <a:rPr lang="en-US" sz="8000" b="1" dirty="0" err="1">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Arial"/>
              </a:rPr>
              <a:t>tả</a:t>
            </a:r>
            <a:endParaRPr lang="en-US" sz="8000" b="1" dirty="0">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reflection blurRad="6350" stA="50000" endA="300" endPos="50000" dist="60007" dir="5400000" sy="-100000" algn="bl" rotWithShape="0"/>
              </a:effectLst>
              <a:latin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4" name="Picture 18" descr="ist2_5526923-acanthus-scroll-corner.jpg"/>
          <p:cNvPicPr>
            <a:picLocks noChangeAspect="1"/>
          </p:cNvPicPr>
          <p:nvPr/>
        </p:nvPicPr>
        <p:blipFill>
          <a:blip r:embed="rId2"/>
          <a:srcRect/>
          <a:stretch>
            <a:fillRect/>
          </a:stretch>
        </p:blipFill>
        <p:spPr bwMode="auto">
          <a:xfrm>
            <a:off x="76200" y="0"/>
            <a:ext cx="1752600" cy="1757363"/>
          </a:xfrm>
          <a:prstGeom prst="rect">
            <a:avLst/>
          </a:prstGeom>
          <a:noFill/>
          <a:ln w="9525">
            <a:noFill/>
            <a:miter lim="800000"/>
            <a:headEnd/>
            <a:tailEnd/>
          </a:ln>
        </p:spPr>
      </p:pic>
      <p:pic>
        <p:nvPicPr>
          <p:cNvPr id="3075" name="Picture 16" descr="ist2_5526923-acanthus-scroll-corner.jpg"/>
          <p:cNvPicPr>
            <a:picLocks noChangeAspect="1"/>
          </p:cNvPicPr>
          <p:nvPr/>
        </p:nvPicPr>
        <p:blipFill>
          <a:blip r:embed="rId3"/>
          <a:srcRect/>
          <a:stretch>
            <a:fillRect/>
          </a:stretch>
        </p:blipFill>
        <p:spPr bwMode="auto">
          <a:xfrm>
            <a:off x="6088063" y="0"/>
            <a:ext cx="3055937" cy="3048000"/>
          </a:xfrm>
          <a:prstGeom prst="rect">
            <a:avLst/>
          </a:prstGeom>
          <a:noFill/>
          <a:ln w="9525">
            <a:noFill/>
            <a:miter lim="800000"/>
            <a:headEnd/>
            <a:tailEnd/>
          </a:ln>
        </p:spPr>
      </p:pic>
      <p:pic>
        <p:nvPicPr>
          <p:cNvPr id="3076" name="Picture 10" descr="ist2_5526923-acanthus-scroll-corner.jpg"/>
          <p:cNvPicPr>
            <a:picLocks noChangeAspect="1"/>
          </p:cNvPicPr>
          <p:nvPr/>
        </p:nvPicPr>
        <p:blipFill>
          <a:blip r:embed="rId4"/>
          <a:srcRect/>
          <a:stretch>
            <a:fillRect/>
          </a:stretch>
        </p:blipFill>
        <p:spPr bwMode="auto">
          <a:xfrm>
            <a:off x="6096000" y="3802063"/>
            <a:ext cx="3048000" cy="3055937"/>
          </a:xfrm>
          <a:prstGeom prst="rect">
            <a:avLst/>
          </a:prstGeom>
          <a:noFill/>
          <a:ln w="9525">
            <a:noFill/>
            <a:miter lim="800000"/>
            <a:headEnd/>
            <a:tailEnd/>
          </a:ln>
        </p:spPr>
      </p:pic>
      <p:sp>
        <p:nvSpPr>
          <p:cNvPr id="3077" name="TextBox 4"/>
          <p:cNvSpPr txBox="1">
            <a:spLocks noChangeArrowheads="1"/>
          </p:cNvSpPr>
          <p:nvPr/>
        </p:nvSpPr>
        <p:spPr bwMode="auto">
          <a:xfrm>
            <a:off x="457200" y="381000"/>
            <a:ext cx="8382000" cy="6494085"/>
          </a:xfrm>
          <a:prstGeom prst="rect">
            <a:avLst/>
          </a:prstGeom>
          <a:noFill/>
          <a:ln w="9525">
            <a:noFill/>
            <a:miter lim="800000"/>
            <a:headEnd/>
            <a:tailEnd/>
          </a:ln>
        </p:spPr>
        <p:txBody>
          <a:bodyPr>
            <a:spAutoFit/>
          </a:bodyPr>
          <a:lstStyle/>
          <a:p>
            <a:r>
              <a:rPr lang="en-US" sz="3200" b="1">
                <a:latin typeface="Times New Roman" panose="02020603050405020304" pitchFamily="18" charset="0"/>
                <a:cs typeface="Times New Roman" panose="02020603050405020304" pitchFamily="18" charset="0"/>
              </a:rPr>
              <a:t>  </a:t>
            </a:r>
          </a:p>
          <a:p>
            <a:pPr algn="ctr"/>
            <a:r>
              <a:rPr lang="en-US" sz="3200" b="1">
                <a:latin typeface="Times New Roman" panose="02020603050405020304" pitchFamily="18" charset="0"/>
                <a:cs typeface="Times New Roman" panose="02020603050405020304" pitchFamily="18" charset="0"/>
              </a:rPr>
              <a:t>Chính tả</a:t>
            </a:r>
            <a:endParaRPr lang="en-US" sz="3200" b="1">
              <a:solidFill>
                <a:srgbClr val="3333FF"/>
              </a:solidFill>
              <a:latin typeface="Times New Roman" panose="02020603050405020304" pitchFamily="18" charset="0"/>
              <a:cs typeface="Times New Roman" panose="02020603050405020304" pitchFamily="18" charset="0"/>
            </a:endParaRPr>
          </a:p>
          <a:p>
            <a:pPr algn="ctr"/>
            <a:r>
              <a:rPr lang="en-US" sz="3600" b="1">
                <a:solidFill>
                  <a:srgbClr val="FF0000"/>
                </a:solidFill>
                <a:latin typeface="Times New Roman" panose="02020603050405020304" pitchFamily="18" charset="0"/>
                <a:cs typeface="Times New Roman" panose="02020603050405020304" pitchFamily="18" charset="0"/>
              </a:rPr>
              <a:t>Người làm đồ chơi</a:t>
            </a:r>
          </a:p>
          <a:p>
            <a:pPr algn="ctr"/>
            <a:endParaRPr lang="en-US" sz="3600" b="1">
              <a:solidFill>
                <a:srgbClr val="FF0000"/>
              </a:solidFill>
              <a:latin typeface="Times New Roman" panose="02020603050405020304" pitchFamily="18" charset="0"/>
              <a:cs typeface="Times New Roman" panose="02020603050405020304" pitchFamily="18" charset="0"/>
            </a:endParaRPr>
          </a:p>
          <a:p>
            <a:r>
              <a:rPr lang="en-US" sz="3600" b="1">
                <a:solidFill>
                  <a:srgbClr val="FF0000"/>
                </a:solidFill>
                <a:latin typeface="Times New Roman" panose="02020603050405020304" pitchFamily="18" charset="0"/>
                <a:cs typeface="Times New Roman" panose="02020603050405020304" pitchFamily="18" charset="0"/>
              </a:rPr>
              <a:t>  </a:t>
            </a:r>
            <a:r>
              <a:rPr lang="en-US" sz="3600" b="1">
                <a:latin typeface="Times New Roman" panose="02020603050405020304" pitchFamily="18" charset="0"/>
                <a:cs typeface="Times New Roman" panose="02020603050405020304" pitchFamily="18" charset="0"/>
              </a:rPr>
              <a:t>Bác Nhân là người nặn đồ chơi bằng bột màu. Khi đồ chơi bằng nhựa xuất hiện, hàng của bác không bán được, bác định chuyển về quê làm ruộng. Một bạn nhỏ đã lấy tiền để dành, nhờ bạn bè mua đồ chơi để bác vui trong buổi bán hàng cuối cùng.</a:t>
            </a:r>
          </a:p>
          <a:p>
            <a:pPr>
              <a:buFontTx/>
              <a:buChar char="-"/>
            </a:pPr>
            <a:endParaRPr lang="en-US" sz="2800" b="1">
              <a:latin typeface="Times New Roman" panose="02020603050405020304" pitchFamily="18" charset="0"/>
              <a:cs typeface="Times New Roman" panose="02020603050405020304" pitchFamily="18" charset="0"/>
            </a:endParaRPr>
          </a:p>
        </p:txBody>
      </p:sp>
      <p:sp>
        <p:nvSpPr>
          <p:cNvPr id="34" name="TextBox 4"/>
          <p:cNvSpPr txBox="1">
            <a:spLocks noChangeArrowheads="1"/>
          </p:cNvSpPr>
          <p:nvPr/>
        </p:nvSpPr>
        <p:spPr bwMode="auto">
          <a:xfrm>
            <a:off x="1143000" y="1985963"/>
            <a:ext cx="1676400" cy="1138237"/>
          </a:xfrm>
          <a:prstGeom prst="rect">
            <a:avLst/>
          </a:prstGeom>
          <a:noFill/>
          <a:ln w="9525">
            <a:noFill/>
            <a:miter lim="800000"/>
            <a:headEnd/>
            <a:tailEnd/>
          </a:ln>
        </p:spPr>
        <p:txBody>
          <a:bodyPr>
            <a:spAutoFit/>
          </a:bodyPr>
          <a:lstStyle/>
          <a:p>
            <a:r>
              <a:rPr lang="en-US" sz="3200" b="1">
                <a:latin typeface="Times New Roman" panose="02020603050405020304" pitchFamily="18" charset="0"/>
                <a:cs typeface="Times New Roman" panose="02020603050405020304" pitchFamily="18" charset="0"/>
              </a:rPr>
              <a:t>  </a:t>
            </a:r>
            <a:endParaRPr lang="en-US" sz="3600" b="1">
              <a:solidFill>
                <a:srgbClr val="FF0000"/>
              </a:solidFill>
              <a:latin typeface="Times New Roman" panose="02020603050405020304" pitchFamily="18" charset="0"/>
              <a:cs typeface="Times New Roman" panose="02020603050405020304" pitchFamily="18" charset="0"/>
            </a:endParaRPr>
          </a:p>
          <a:p>
            <a:r>
              <a:rPr lang="en-US" sz="3600" b="1">
                <a:latin typeface="Times New Roman" panose="02020603050405020304" pitchFamily="18" charset="0"/>
                <a:cs typeface="Times New Roman" panose="02020603050405020304" pitchFamily="18" charset="0"/>
              </a:rPr>
              <a:t>    </a:t>
            </a:r>
            <a:r>
              <a:rPr lang="en-US" sz="3600" b="1">
                <a:solidFill>
                  <a:srgbClr val="3333FF"/>
                </a:solidFill>
                <a:latin typeface="Times New Roman" panose="02020603050405020304" pitchFamily="18" charset="0"/>
                <a:cs typeface="Times New Roman" panose="02020603050405020304" pitchFamily="18" charset="0"/>
              </a:rPr>
              <a:t>N</a:t>
            </a:r>
            <a:endParaRPr lang="en-US" sz="2800" b="1">
              <a:solidFill>
                <a:srgbClr val="3333FF"/>
              </a:solidFill>
              <a:latin typeface="Times New Roman" panose="02020603050405020304" pitchFamily="18" charset="0"/>
              <a:cs typeface="Times New Roman" panose="02020603050405020304" pitchFamily="18" charset="0"/>
            </a:endParaRPr>
          </a:p>
        </p:txBody>
      </p:sp>
      <p:sp>
        <p:nvSpPr>
          <p:cNvPr id="15" name="TextBox 4"/>
          <p:cNvSpPr txBox="1">
            <a:spLocks noChangeArrowheads="1"/>
          </p:cNvSpPr>
          <p:nvPr/>
        </p:nvSpPr>
        <p:spPr bwMode="auto">
          <a:xfrm>
            <a:off x="2438400" y="4195763"/>
            <a:ext cx="1676400" cy="1138237"/>
          </a:xfrm>
          <a:prstGeom prst="rect">
            <a:avLst/>
          </a:prstGeom>
          <a:noFill/>
          <a:ln w="9525">
            <a:noFill/>
            <a:miter lim="800000"/>
            <a:headEnd/>
            <a:tailEnd/>
          </a:ln>
        </p:spPr>
        <p:txBody>
          <a:bodyPr>
            <a:spAutoFit/>
          </a:bodyPr>
          <a:lstStyle/>
          <a:p>
            <a:r>
              <a:rPr lang="en-US" sz="3200" b="1">
                <a:latin typeface="Times New Roman" panose="02020603050405020304" pitchFamily="18" charset="0"/>
                <a:cs typeface="Times New Roman" panose="02020603050405020304" pitchFamily="18" charset="0"/>
              </a:rPr>
              <a:t>  </a:t>
            </a:r>
            <a:endParaRPr lang="en-US" sz="3600" b="1">
              <a:solidFill>
                <a:srgbClr val="FF0000"/>
              </a:solidFill>
              <a:latin typeface="Times New Roman" panose="02020603050405020304" pitchFamily="18" charset="0"/>
              <a:cs typeface="Times New Roman" panose="02020603050405020304" pitchFamily="18" charset="0"/>
            </a:endParaRPr>
          </a:p>
          <a:p>
            <a:r>
              <a:rPr lang="en-US" sz="3600" b="1">
                <a:latin typeface="Times New Roman" panose="02020603050405020304" pitchFamily="18" charset="0"/>
                <a:cs typeface="Times New Roman" panose="02020603050405020304" pitchFamily="18" charset="0"/>
              </a:rPr>
              <a:t>    </a:t>
            </a:r>
            <a:r>
              <a:rPr lang="en-US" sz="3600" b="1">
                <a:solidFill>
                  <a:srgbClr val="3333FF"/>
                </a:solidFill>
                <a:latin typeface="Times New Roman" panose="02020603050405020304" pitchFamily="18" charset="0"/>
                <a:cs typeface="Times New Roman" panose="02020603050405020304" pitchFamily="18" charset="0"/>
              </a:rPr>
              <a:t>M</a:t>
            </a:r>
            <a:endParaRPr lang="en-US" sz="2800" b="1">
              <a:solidFill>
                <a:srgbClr val="3333FF"/>
              </a:solidFill>
              <a:latin typeface="Times New Roman" panose="02020603050405020304" pitchFamily="18" charset="0"/>
              <a:cs typeface="Times New Roman" panose="02020603050405020304" pitchFamily="18" charset="0"/>
            </a:endParaRPr>
          </a:p>
        </p:txBody>
      </p:sp>
      <p:sp>
        <p:nvSpPr>
          <p:cNvPr id="18" name="TextBox 4"/>
          <p:cNvSpPr txBox="1">
            <a:spLocks noChangeArrowheads="1"/>
          </p:cNvSpPr>
          <p:nvPr/>
        </p:nvSpPr>
        <p:spPr bwMode="auto">
          <a:xfrm>
            <a:off x="3200400" y="2490788"/>
            <a:ext cx="1676400" cy="1139825"/>
          </a:xfrm>
          <a:prstGeom prst="rect">
            <a:avLst/>
          </a:prstGeom>
          <a:noFill/>
          <a:ln w="9525">
            <a:noFill/>
            <a:miter lim="800000"/>
            <a:headEnd/>
            <a:tailEnd/>
          </a:ln>
        </p:spPr>
        <p:txBody>
          <a:bodyPr>
            <a:spAutoFit/>
          </a:bodyPr>
          <a:lstStyle/>
          <a:p>
            <a:r>
              <a:rPr lang="en-US" sz="3200" b="1">
                <a:latin typeface="Times New Roman" panose="02020603050405020304" pitchFamily="18" charset="0"/>
                <a:cs typeface="Times New Roman" panose="02020603050405020304" pitchFamily="18" charset="0"/>
              </a:rPr>
              <a:t>  </a:t>
            </a:r>
            <a:endParaRPr lang="en-US" sz="3600" b="1">
              <a:solidFill>
                <a:srgbClr val="FF0000"/>
              </a:solidFill>
              <a:latin typeface="Times New Roman" panose="02020603050405020304" pitchFamily="18" charset="0"/>
              <a:cs typeface="Times New Roman" panose="02020603050405020304" pitchFamily="18" charset="0"/>
            </a:endParaRPr>
          </a:p>
          <a:p>
            <a:r>
              <a:rPr lang="en-US" sz="3600" b="1">
                <a:latin typeface="Times New Roman" panose="02020603050405020304" pitchFamily="18" charset="0"/>
                <a:cs typeface="Times New Roman" panose="02020603050405020304" pitchFamily="18" charset="0"/>
              </a:rPr>
              <a:t>    </a:t>
            </a:r>
            <a:r>
              <a:rPr lang="en-US" sz="3600" b="1">
                <a:solidFill>
                  <a:srgbClr val="3333FF"/>
                </a:solidFill>
                <a:latin typeface="Times New Roman" panose="02020603050405020304" pitchFamily="18" charset="0"/>
                <a:cs typeface="Times New Roman" panose="02020603050405020304" pitchFamily="18" charset="0"/>
              </a:rPr>
              <a:t>K</a:t>
            </a:r>
            <a:endParaRPr lang="en-US" sz="2800" b="1">
              <a:solidFill>
                <a:srgbClr val="3333FF"/>
              </a:solidFill>
              <a:latin typeface="Times New Roman" panose="02020603050405020304" pitchFamily="18" charset="0"/>
              <a:cs typeface="Times New Roman" panose="02020603050405020304" pitchFamily="18" charset="0"/>
            </a:endParaRPr>
          </a:p>
        </p:txBody>
      </p:sp>
      <p:sp>
        <p:nvSpPr>
          <p:cNvPr id="20" name="TextBox 4"/>
          <p:cNvSpPr txBox="1">
            <a:spLocks noChangeArrowheads="1"/>
          </p:cNvSpPr>
          <p:nvPr/>
        </p:nvSpPr>
        <p:spPr bwMode="auto">
          <a:xfrm>
            <a:off x="228600" y="1954213"/>
            <a:ext cx="1676400" cy="1138237"/>
          </a:xfrm>
          <a:prstGeom prst="rect">
            <a:avLst/>
          </a:prstGeom>
          <a:noFill/>
          <a:ln w="9525">
            <a:noFill/>
            <a:miter lim="800000"/>
            <a:headEnd/>
            <a:tailEnd/>
          </a:ln>
        </p:spPr>
        <p:txBody>
          <a:bodyPr>
            <a:spAutoFit/>
          </a:bodyPr>
          <a:lstStyle/>
          <a:p>
            <a:r>
              <a:rPr lang="en-US" sz="3200" b="1">
                <a:latin typeface="Times New Roman" panose="02020603050405020304" pitchFamily="18" charset="0"/>
                <a:cs typeface="Times New Roman" panose="02020603050405020304" pitchFamily="18" charset="0"/>
              </a:rPr>
              <a:t>  </a:t>
            </a:r>
            <a:endParaRPr lang="en-US" sz="3600" b="1">
              <a:solidFill>
                <a:srgbClr val="FF0000"/>
              </a:solidFill>
              <a:latin typeface="Times New Roman" panose="02020603050405020304" pitchFamily="18" charset="0"/>
              <a:cs typeface="Times New Roman" panose="02020603050405020304" pitchFamily="18" charset="0"/>
            </a:endParaRPr>
          </a:p>
          <a:p>
            <a:r>
              <a:rPr lang="en-US" sz="3600" b="1">
                <a:latin typeface="Times New Roman" panose="02020603050405020304" pitchFamily="18" charset="0"/>
                <a:cs typeface="Times New Roman" panose="02020603050405020304" pitchFamily="18" charset="0"/>
              </a:rPr>
              <a:t>    </a:t>
            </a:r>
            <a:r>
              <a:rPr lang="en-US" sz="3600" b="1">
                <a:solidFill>
                  <a:srgbClr val="3333FF"/>
                </a:solidFill>
                <a:latin typeface="Times New Roman" panose="02020603050405020304" pitchFamily="18" charset="0"/>
                <a:cs typeface="Times New Roman" panose="02020603050405020304" pitchFamily="18" charset="0"/>
              </a:rPr>
              <a:t>B</a:t>
            </a:r>
            <a:endParaRPr lang="en-US" sz="2800" b="1">
              <a:solidFill>
                <a:srgbClr val="3333FF"/>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anim calcmode="lin" valueType="num">
                                      <p:cBhvr additive="base">
                                        <p:cTn id="11" dur="500" fill="hold"/>
                                        <p:tgtEl>
                                          <p:spTgt spid="34"/>
                                        </p:tgtEl>
                                        <p:attrNameLst>
                                          <p:attrName>ppt_x</p:attrName>
                                        </p:attrNameLst>
                                      </p:cBhvr>
                                      <p:tavLst>
                                        <p:tav tm="0">
                                          <p:val>
                                            <p:strVal val="#ppt_x"/>
                                          </p:val>
                                        </p:tav>
                                        <p:tav tm="100000">
                                          <p:val>
                                            <p:strVal val="#ppt_x"/>
                                          </p:val>
                                        </p:tav>
                                      </p:tavLst>
                                    </p:anim>
                                    <p:anim calcmode="lin" valueType="num">
                                      <p:cBhvr additive="base">
                                        <p:cTn id="12" dur="500" fill="hold"/>
                                        <p:tgtEl>
                                          <p:spTgt spid="3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500" fill="hold"/>
                                        <p:tgtEl>
                                          <p:spTgt spid="18"/>
                                        </p:tgtEl>
                                        <p:attrNameLst>
                                          <p:attrName>ppt_x</p:attrName>
                                        </p:attrNameLst>
                                      </p:cBhvr>
                                      <p:tavLst>
                                        <p:tav tm="0">
                                          <p:val>
                                            <p:strVal val="#ppt_x"/>
                                          </p:val>
                                        </p:tav>
                                        <p:tav tm="100000">
                                          <p:val>
                                            <p:strVal val="#ppt_x"/>
                                          </p:val>
                                        </p:tav>
                                      </p:tavLst>
                                    </p:anim>
                                    <p:anim calcmode="lin" valueType="num">
                                      <p:cBhvr additive="base">
                                        <p:cTn id="16" dur="500" fill="hold"/>
                                        <p:tgtEl>
                                          <p:spTgt spid="1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15" grpId="0"/>
      <p:bldP spid="18" grpId="0"/>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4" descr="1 (11).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0" name="Rectangle 2"/>
          <p:cNvSpPr txBox="1">
            <a:spLocks noChangeArrowheads="1"/>
          </p:cNvSpPr>
          <p:nvPr/>
        </p:nvSpPr>
        <p:spPr>
          <a:xfrm>
            <a:off x="2046288" y="1524000"/>
            <a:ext cx="5410200" cy="1143000"/>
          </a:xfrm>
          <a:prstGeom prst="rect">
            <a:avLst/>
          </a:prstGeom>
        </p:spPr>
        <p:txBody>
          <a:bodyPr/>
          <a:lstStyle/>
          <a:p>
            <a:pPr algn="ctr">
              <a:defRPr/>
            </a:pPr>
            <a:r>
              <a:rPr lang="en-US" sz="5400" b="1" kern="0" dirty="0" err="1">
                <a:solidFill>
                  <a:srgbClr val="FF3300"/>
                </a:solidFill>
                <a:latin typeface="Times New Roman" panose="02020603050405020304" pitchFamily="18" charset="0"/>
                <a:ea typeface="+mj-ea"/>
                <a:cs typeface="Times New Roman" panose="02020603050405020304" pitchFamily="18" charset="0"/>
              </a:rPr>
              <a:t>Viết</a:t>
            </a:r>
            <a:r>
              <a:rPr lang="en-US" sz="5400" b="1" kern="0" dirty="0">
                <a:solidFill>
                  <a:srgbClr val="FF3300"/>
                </a:solidFill>
                <a:latin typeface="Times New Roman" panose="02020603050405020304" pitchFamily="18" charset="0"/>
                <a:ea typeface="+mj-ea"/>
                <a:cs typeface="Times New Roman" panose="02020603050405020304" pitchFamily="18" charset="0"/>
              </a:rPr>
              <a:t> </a:t>
            </a:r>
            <a:r>
              <a:rPr lang="en-US" sz="5400" b="1" kern="0" dirty="0" err="1">
                <a:solidFill>
                  <a:srgbClr val="FF3300"/>
                </a:solidFill>
                <a:latin typeface="Times New Roman" panose="02020603050405020304" pitchFamily="18" charset="0"/>
                <a:ea typeface="+mj-ea"/>
                <a:cs typeface="Times New Roman" panose="02020603050405020304" pitchFamily="18" charset="0"/>
              </a:rPr>
              <a:t>bảng</a:t>
            </a:r>
            <a:r>
              <a:rPr lang="en-US" sz="5400" b="1" kern="0" dirty="0">
                <a:solidFill>
                  <a:srgbClr val="FF3300"/>
                </a:solidFill>
                <a:latin typeface="Times New Roman" panose="02020603050405020304" pitchFamily="18" charset="0"/>
                <a:ea typeface="+mj-ea"/>
                <a:cs typeface="Times New Roman" panose="02020603050405020304" pitchFamily="18" charset="0"/>
              </a:rPr>
              <a:t> con:</a:t>
            </a:r>
          </a:p>
        </p:txBody>
      </p:sp>
      <p:sp>
        <p:nvSpPr>
          <p:cNvPr id="4100" name="Rectangle 5">
            <a:hlinkClick r:id="rId3" action="ppaction://hlinksldjump"/>
          </p:cNvPr>
          <p:cNvSpPr>
            <a:spLocks noChangeArrowheads="1"/>
          </p:cNvSpPr>
          <p:nvPr/>
        </p:nvSpPr>
        <p:spPr bwMode="auto">
          <a:xfrm>
            <a:off x="2514600" y="2895600"/>
            <a:ext cx="3810000" cy="2514600"/>
          </a:xfrm>
          <a:prstGeom prst="rect">
            <a:avLst/>
          </a:prstGeom>
          <a:solidFill>
            <a:schemeClr val="tx2"/>
          </a:solidFill>
          <a:ln w="57150" cmpd="thinThick">
            <a:solidFill>
              <a:srgbClr val="CCFF66"/>
            </a:solidFill>
            <a:miter lim="800000"/>
            <a:headEnd/>
            <a:tailEnd/>
          </a:ln>
        </p:spPr>
        <p:txBody>
          <a:bodyPr wrap="none" anchor="ctr"/>
          <a:lstStyle/>
          <a:p>
            <a:pPr algn="ctr"/>
            <a:endParaRPr lang="en-US" b="1">
              <a:solidFill>
                <a:srgbClr val="99CC00"/>
              </a:solidFill>
              <a:latin typeface="Times New Roman" panose="02020603050405020304" pitchFamily="18" charset="0"/>
              <a:cs typeface="Times New Roman" panose="02020603050405020304" pitchFamily="18" charset="0"/>
            </a:endParaRPr>
          </a:p>
        </p:txBody>
      </p:sp>
      <p:sp>
        <p:nvSpPr>
          <p:cNvPr id="11" name="TextBox 6"/>
          <p:cNvSpPr txBox="1">
            <a:spLocks noChangeArrowheads="1"/>
          </p:cNvSpPr>
          <p:nvPr/>
        </p:nvSpPr>
        <p:spPr bwMode="auto">
          <a:xfrm>
            <a:off x="2590800" y="2747963"/>
            <a:ext cx="4724400" cy="2435988"/>
          </a:xfrm>
          <a:prstGeom prst="rect">
            <a:avLst/>
          </a:prstGeom>
          <a:noFill/>
          <a:ln w="9525">
            <a:noFill/>
            <a:miter lim="800000"/>
            <a:headEnd/>
            <a:tailEnd/>
          </a:ln>
        </p:spPr>
        <p:txBody>
          <a:bodyPr>
            <a:spAutoFit/>
          </a:bodyPr>
          <a:lstStyle/>
          <a:p>
            <a:pPr>
              <a:lnSpc>
                <a:spcPct val="150000"/>
              </a:lnSpc>
            </a:pPr>
            <a:r>
              <a:rPr lang="en-US" sz="5400" b="1">
                <a:solidFill>
                  <a:schemeClr val="bg1"/>
                </a:solidFill>
                <a:latin typeface="Times New Roman" panose="02020603050405020304" pitchFamily="18" charset="0"/>
                <a:cs typeface="Times New Roman" panose="02020603050405020304" pitchFamily="18" charset="0"/>
              </a:rPr>
              <a:t>xuất hiện</a:t>
            </a:r>
          </a:p>
          <a:p>
            <a:pPr>
              <a:lnSpc>
                <a:spcPct val="150000"/>
              </a:lnSpc>
            </a:pPr>
            <a:r>
              <a:rPr lang="en-US" sz="5400" b="1">
                <a:solidFill>
                  <a:schemeClr val="bg1"/>
                </a:solidFill>
                <a:latin typeface="Times New Roman" panose="02020603050405020304" pitchFamily="18" charset="0"/>
                <a:cs typeface="Times New Roman" panose="02020603050405020304" pitchFamily="18" charset="0"/>
              </a:rPr>
              <a:t>chuyển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0" fill="hold"/>
                                        <p:tgtEl>
                                          <p:spTgt spid="11"/>
                                        </p:tgtEl>
                                        <p:attrNameLst>
                                          <p:attrName>ppt_w</p:attrName>
                                        </p:attrNameLst>
                                      </p:cBhvr>
                                      <p:tavLst>
                                        <p:tav tm="0">
                                          <p:val>
                                            <p:fltVal val="0"/>
                                          </p:val>
                                        </p:tav>
                                        <p:tav tm="100000">
                                          <p:val>
                                            <p:strVal val="#ppt_w"/>
                                          </p:val>
                                        </p:tav>
                                      </p:tavLst>
                                    </p:anim>
                                    <p:anim calcmode="lin" valueType="num">
                                      <p:cBhvr>
                                        <p:cTn id="8" dur="5000" fill="hold"/>
                                        <p:tgtEl>
                                          <p:spTgt spid="11"/>
                                        </p:tgtEl>
                                        <p:attrNameLst>
                                          <p:attrName>ppt_h</p:attrName>
                                        </p:attrNameLst>
                                      </p:cBhvr>
                                      <p:tavLst>
                                        <p:tav tm="0">
                                          <p:val>
                                            <p:fltVal val="0"/>
                                          </p:val>
                                        </p:tav>
                                        <p:tav tm="100000">
                                          <p:val>
                                            <p:strVal val="#ppt_h"/>
                                          </p:val>
                                        </p:tav>
                                      </p:tavLst>
                                    </p:anim>
                                    <p:animEffect transition="in" filter="fade">
                                      <p:cBhvr>
                                        <p:cTn id="9" dur="5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22" name="Picture 9" descr="1 (23).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5123" name="Picture 5" descr="tu_the_ngoi_viet%20(1)"/>
          <p:cNvPicPr>
            <a:picLocks noChangeAspect="1" noChangeArrowheads="1"/>
          </p:cNvPicPr>
          <p:nvPr/>
        </p:nvPicPr>
        <p:blipFill>
          <a:blip r:embed="rId3"/>
          <a:srcRect/>
          <a:stretch>
            <a:fillRect/>
          </a:stretch>
        </p:blipFill>
        <p:spPr bwMode="auto">
          <a:xfrm>
            <a:off x="3657600" y="4114800"/>
            <a:ext cx="2133600" cy="2489200"/>
          </a:xfrm>
          <a:prstGeom prst="rect">
            <a:avLst/>
          </a:prstGeom>
          <a:noFill/>
          <a:ln w="9525">
            <a:noFill/>
            <a:miter lim="800000"/>
            <a:headEnd/>
            <a:tailEnd/>
          </a:ln>
        </p:spPr>
      </p:pic>
      <p:sp>
        <p:nvSpPr>
          <p:cNvPr id="6" name="TextBox 5"/>
          <p:cNvSpPr txBox="1"/>
          <p:nvPr/>
        </p:nvSpPr>
        <p:spPr>
          <a:xfrm>
            <a:off x="1828800" y="457200"/>
            <a:ext cx="5715000" cy="646331"/>
          </a:xfrm>
          <a:prstGeom prst="rect">
            <a:avLst/>
          </a:prstGeom>
          <a:noFill/>
        </p:spPr>
        <p:txBody>
          <a:bodyPr>
            <a:spAutoFit/>
          </a:bodyPr>
          <a:lstStyle/>
          <a:p>
            <a:pPr>
              <a:defRPr/>
            </a:pPr>
            <a:r>
              <a:rPr lang="en-US" sz="3600" b="1" dirty="0" err="1">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rPr>
              <a:t>Tư</a:t>
            </a:r>
            <a:r>
              <a:rPr lang="en-US" sz="3600" b="1" dirty="0">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rPr>
              <a:t> </a:t>
            </a:r>
            <a:r>
              <a:rPr lang="en-US" sz="3600" b="1" dirty="0" err="1">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rPr>
              <a:t>thế</a:t>
            </a:r>
            <a:r>
              <a:rPr lang="en-US" sz="3600" b="1" dirty="0">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rPr>
              <a:t> </a:t>
            </a:r>
            <a:r>
              <a:rPr lang="en-US" sz="3600" b="1" dirty="0" err="1">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rPr>
              <a:t>ngồi</a:t>
            </a:r>
            <a:r>
              <a:rPr lang="en-US" sz="3600" b="1" dirty="0">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rPr>
              <a:t> </a:t>
            </a:r>
            <a:r>
              <a:rPr lang="en-US" sz="3600" b="1" dirty="0" err="1">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rPr>
              <a:t>khi</a:t>
            </a:r>
            <a:r>
              <a:rPr lang="en-US" sz="3600" b="1" dirty="0">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rPr>
              <a:t> </a:t>
            </a:r>
            <a:r>
              <a:rPr lang="en-US" sz="3600" b="1" dirty="0" err="1">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rPr>
              <a:t>viết</a:t>
            </a:r>
            <a:r>
              <a:rPr lang="en-US" sz="3600" b="1" dirty="0">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rPr>
              <a:t> </a:t>
            </a:r>
            <a:r>
              <a:rPr lang="en-US" sz="3600" b="1" dirty="0" err="1">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rPr>
              <a:t>bài</a:t>
            </a:r>
            <a:endParaRPr lang="en-US" sz="3600" b="1" dirty="0">
              <a:effectLst>
                <a:glow rad="101600">
                  <a:srgbClr val="FFFF00">
                    <a:alpha val="60000"/>
                  </a:srgbClr>
                </a:glow>
              </a:effectLst>
              <a:latin typeface="Times New Roman" panose="02020603050405020304" pitchFamily="18" charset="0"/>
              <a:ea typeface="Tahoma" pitchFamily="34" charset="0"/>
              <a:cs typeface="Times New Roman" panose="02020603050405020304" pitchFamily="18" charset="0"/>
            </a:endParaRPr>
          </a:p>
        </p:txBody>
      </p:sp>
      <p:sp>
        <p:nvSpPr>
          <p:cNvPr id="5125" name="Rectangle 2"/>
          <p:cNvSpPr>
            <a:spLocks noGrp="1" noChangeArrowheads="1"/>
          </p:cNvSpPr>
          <p:nvPr>
            <p:ph type="title"/>
          </p:nvPr>
        </p:nvSpPr>
        <p:spPr>
          <a:xfrm>
            <a:off x="1752600" y="1371600"/>
            <a:ext cx="7162800" cy="2819400"/>
          </a:xfrm>
        </p:spPr>
        <p:txBody>
          <a:bodyPr/>
          <a:lstStyle/>
          <a:p>
            <a:pPr algn="l" eaLnBrk="1" hangingPunct="1">
              <a:lnSpc>
                <a:spcPct val="150000"/>
              </a:lnSpc>
            </a:pPr>
            <a:r>
              <a:rPr lang="en-US" sz="2800" b="1" smtClean="0">
                <a:solidFill>
                  <a:schemeClr val="accent2"/>
                </a:solidFill>
                <a:latin typeface="Times New Roman" panose="02020603050405020304" pitchFamily="18" charset="0"/>
                <a:cs typeface="Times New Roman" panose="02020603050405020304" pitchFamily="18" charset="0"/>
              </a:rPr>
              <a:t>- Lưng thẳng, không tì ngực vào bàn.</a:t>
            </a:r>
            <a:br>
              <a:rPr lang="en-US" sz="2800" b="1" smtClean="0">
                <a:solidFill>
                  <a:schemeClr val="accent2"/>
                </a:solidFill>
                <a:latin typeface="Times New Roman" panose="02020603050405020304" pitchFamily="18" charset="0"/>
                <a:cs typeface="Times New Roman" panose="02020603050405020304" pitchFamily="18" charset="0"/>
              </a:rPr>
            </a:br>
            <a:r>
              <a:rPr lang="en-US" sz="2800" b="1" smtClean="0">
                <a:solidFill>
                  <a:schemeClr val="accent2"/>
                </a:solidFill>
                <a:latin typeface="Times New Roman" panose="02020603050405020304" pitchFamily="18" charset="0"/>
                <a:cs typeface="Times New Roman" panose="02020603050405020304" pitchFamily="18" charset="0"/>
              </a:rPr>
              <a:t>- Đầu hơi cúi. Mắt cách vở khoảng 25cm.</a:t>
            </a:r>
            <a:br>
              <a:rPr lang="en-US" sz="2800" b="1" smtClean="0">
                <a:solidFill>
                  <a:schemeClr val="accent2"/>
                </a:solidFill>
                <a:latin typeface="Times New Roman" panose="02020603050405020304" pitchFamily="18" charset="0"/>
                <a:cs typeface="Times New Roman" panose="02020603050405020304" pitchFamily="18" charset="0"/>
              </a:rPr>
            </a:br>
            <a:r>
              <a:rPr lang="en-US" sz="2800" b="1" smtClean="0">
                <a:solidFill>
                  <a:schemeClr val="accent2"/>
                </a:solidFill>
                <a:latin typeface="Times New Roman" panose="02020603050405020304" pitchFamily="18" charset="0"/>
                <a:cs typeface="Times New Roman" panose="02020603050405020304" pitchFamily="18" charset="0"/>
              </a:rPr>
              <a:t>- Tay trái tì nhẹ lên mép vở để giữ.</a:t>
            </a:r>
            <a:br>
              <a:rPr lang="en-US" sz="2800" b="1" smtClean="0">
                <a:solidFill>
                  <a:schemeClr val="accent2"/>
                </a:solidFill>
                <a:latin typeface="Times New Roman" panose="02020603050405020304" pitchFamily="18" charset="0"/>
                <a:cs typeface="Times New Roman" panose="02020603050405020304" pitchFamily="18" charset="0"/>
              </a:rPr>
            </a:br>
            <a:r>
              <a:rPr lang="en-US" sz="2800" b="1" smtClean="0">
                <a:solidFill>
                  <a:schemeClr val="accent2"/>
                </a:solidFill>
                <a:latin typeface="Times New Roman" panose="02020603050405020304" pitchFamily="18" charset="0"/>
                <a:cs typeface="Times New Roman" panose="02020603050405020304" pitchFamily="18" charset="0"/>
              </a:rPr>
              <a:t>- Hai chân để song song, thoải mái.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descr="10.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 name="Text Box 8"/>
          <p:cNvSpPr txBox="1">
            <a:spLocks noChangeArrowheads="1"/>
          </p:cNvSpPr>
          <p:nvPr/>
        </p:nvSpPr>
        <p:spPr bwMode="auto">
          <a:xfrm>
            <a:off x="2133600" y="1630501"/>
            <a:ext cx="4800600" cy="3416320"/>
          </a:xfrm>
          <a:prstGeom prst="rect">
            <a:avLst/>
          </a:prstGeom>
          <a:noFill/>
          <a:ln w="9525">
            <a:noFill/>
            <a:miter lim="800000"/>
            <a:headEnd/>
            <a:tailEnd/>
          </a:ln>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spcBef>
                <a:spcPct val="50000"/>
              </a:spcBef>
              <a:defRPr/>
            </a:pPr>
            <a:r>
              <a:rPr lang="en-US" sz="5400" b="1" dirty="0" err="1">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effectLst>
                <a:latin typeface="Times New Roman" panose="02020603050405020304" pitchFamily="18" charset="0"/>
                <a:cs typeface="Times New Roman" panose="02020603050405020304" pitchFamily="18" charset="0"/>
              </a:rPr>
              <a:t>Bài</a:t>
            </a:r>
            <a:r>
              <a:rPr lang="en-US" sz="5400" b="1" dirty="0">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effectLst>
                <a:latin typeface="Times New Roman" panose="02020603050405020304" pitchFamily="18" charset="0"/>
                <a:cs typeface="Times New Roman" panose="02020603050405020304" pitchFamily="18" charset="0"/>
              </a:rPr>
              <a:t> </a:t>
            </a:r>
            <a:r>
              <a:rPr lang="en-US" sz="5400" b="1" dirty="0" err="1">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effectLst>
                <a:latin typeface="Times New Roman" panose="02020603050405020304" pitchFamily="18" charset="0"/>
                <a:cs typeface="Times New Roman" panose="02020603050405020304" pitchFamily="18" charset="0"/>
              </a:rPr>
              <a:t>tập</a:t>
            </a:r>
            <a:endParaRPr lang="en-US" sz="5400" b="1" dirty="0">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effectLst>
              <a:latin typeface="Times New Roman" panose="02020603050405020304" pitchFamily="18" charset="0"/>
              <a:cs typeface="Times New Roman" panose="02020603050405020304" pitchFamily="18" charset="0"/>
            </a:endParaRPr>
          </a:p>
          <a:p>
            <a:pPr algn="ctr">
              <a:spcBef>
                <a:spcPct val="50000"/>
              </a:spcBef>
              <a:defRPr/>
            </a:pPr>
            <a:r>
              <a:rPr lang="en-US" sz="5400" b="1" dirty="0" err="1">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effectLst>
                <a:latin typeface="Times New Roman" panose="02020603050405020304" pitchFamily="18" charset="0"/>
                <a:cs typeface="Times New Roman" panose="02020603050405020304" pitchFamily="18" charset="0"/>
              </a:rPr>
              <a:t>Chính</a:t>
            </a:r>
            <a:r>
              <a:rPr lang="en-US" sz="5400" b="1" dirty="0">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effectLst>
                <a:latin typeface="Times New Roman" panose="02020603050405020304" pitchFamily="18" charset="0"/>
                <a:cs typeface="Times New Roman" panose="02020603050405020304" pitchFamily="18" charset="0"/>
              </a:rPr>
              <a:t> </a:t>
            </a:r>
            <a:r>
              <a:rPr lang="en-US" sz="5400" b="1" dirty="0" err="1">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effectLst>
                <a:latin typeface="Times New Roman" panose="02020603050405020304" pitchFamily="18" charset="0"/>
                <a:cs typeface="Times New Roman" panose="02020603050405020304" pitchFamily="18" charset="0"/>
              </a:rPr>
              <a:t>tả</a:t>
            </a:r>
            <a:endParaRPr lang="en-US" sz="5400" b="1" dirty="0">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effectLst>
              <a:latin typeface="Times New Roman" panose="02020603050405020304" pitchFamily="18" charset="0"/>
              <a:cs typeface="Times New Roman" panose="02020603050405020304" pitchFamily="18" charset="0"/>
            </a:endParaRPr>
          </a:p>
          <a:p>
            <a:pPr algn="ctr">
              <a:spcBef>
                <a:spcPct val="50000"/>
              </a:spcBef>
              <a:defRPr/>
            </a:pPr>
            <a:r>
              <a:rPr lang="en-US" sz="5400" b="1" dirty="0">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effectLst>
                <a:latin typeface="Times New Roman" panose="02020603050405020304" pitchFamily="18" charset="0"/>
                <a:cs typeface="Times New Roman" panose="02020603050405020304" pitchFamily="18" charset="0"/>
              </a:rPr>
              <a:t>(</a:t>
            </a:r>
            <a:r>
              <a:rPr lang="en-US" sz="5400" b="1" dirty="0" err="1">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effectLst>
                <a:latin typeface="Times New Roman" panose="02020603050405020304" pitchFamily="18" charset="0"/>
                <a:cs typeface="Times New Roman" panose="02020603050405020304" pitchFamily="18" charset="0"/>
              </a:rPr>
              <a:t>trang</a:t>
            </a:r>
            <a:r>
              <a:rPr lang="en-US" sz="5400" b="1" dirty="0">
                <a:ln w="11430"/>
                <a:solidFill>
                  <a:schemeClr val="accent6">
                    <a:lumMod val="75000"/>
                  </a:schemeClr>
                </a:solidFill>
                <a:effectLst>
                  <a:glow rad="139700">
                    <a:schemeClr val="accent1">
                      <a:satMod val="175000"/>
                      <a:alpha val="40000"/>
                    </a:schemeClr>
                  </a:glow>
                  <a:outerShdw blurRad="50800" dist="38100" algn="l" rotWithShape="0">
                    <a:prstClr val="black">
                      <a:alpha val="40000"/>
                    </a:prstClr>
                  </a:outerShdw>
                </a:effectLst>
                <a:latin typeface="Times New Roman" panose="02020603050405020304" pitchFamily="18" charset="0"/>
                <a:cs typeface="Times New Roman" panose="02020603050405020304" pitchFamily="18" charset="0"/>
              </a:rPr>
              <a:t> 66)</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97" descr="khung 8.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195" name="Text Box 286"/>
          <p:cNvSpPr txBox="1">
            <a:spLocks noChangeArrowheads="1"/>
          </p:cNvSpPr>
          <p:nvPr/>
        </p:nvSpPr>
        <p:spPr bwMode="auto">
          <a:xfrm>
            <a:off x="1524000" y="457200"/>
            <a:ext cx="6400800" cy="579438"/>
          </a:xfrm>
          <a:prstGeom prst="rect">
            <a:avLst/>
          </a:prstGeom>
          <a:noFill/>
          <a:ln w="9525">
            <a:noFill/>
            <a:miter lim="800000"/>
            <a:headEnd/>
            <a:tailEnd/>
          </a:ln>
        </p:spPr>
        <p:txBody>
          <a:bodyPr>
            <a:spAutoFit/>
          </a:bodyPr>
          <a:lstStyle/>
          <a:p>
            <a:pPr algn="ctr">
              <a:spcBef>
                <a:spcPct val="50000"/>
              </a:spcBef>
            </a:pPr>
            <a:endParaRPr lang="en-US" sz="3200" b="1">
              <a:solidFill>
                <a:srgbClr val="0000FF"/>
              </a:solidFill>
              <a:latin typeface="Times New Roman" panose="02020603050405020304" pitchFamily="18" charset="0"/>
              <a:cs typeface="Times New Roman" panose="02020603050405020304" pitchFamily="18" charset="0"/>
            </a:endParaRPr>
          </a:p>
        </p:txBody>
      </p:sp>
      <p:sp>
        <p:nvSpPr>
          <p:cNvPr id="8196" name="Text Box 289"/>
          <p:cNvSpPr txBox="1">
            <a:spLocks noChangeArrowheads="1"/>
          </p:cNvSpPr>
          <p:nvPr/>
        </p:nvSpPr>
        <p:spPr bwMode="auto">
          <a:xfrm>
            <a:off x="0" y="2174875"/>
            <a:ext cx="8915400" cy="6248400"/>
          </a:xfrm>
          <a:prstGeom prst="rect">
            <a:avLst/>
          </a:prstGeom>
          <a:noFill/>
          <a:ln w="9525">
            <a:noFill/>
            <a:miter lim="800000"/>
            <a:headEnd/>
            <a:tailEnd/>
          </a:ln>
        </p:spPr>
        <p:txBody>
          <a:bodyPr>
            <a:spAutoFit/>
          </a:bodyPr>
          <a:lstStyle/>
          <a:p>
            <a:pPr eaLnBrk="0" hangingPunct="0">
              <a:spcBef>
                <a:spcPct val="50000"/>
              </a:spcBef>
              <a:defRPr/>
            </a:pPr>
            <a:r>
              <a:rPr lang="en-US" sz="3200" b="1" dirty="0">
                <a:solidFill>
                  <a:srgbClr val="0000CC"/>
                </a:solidFill>
                <a:latin typeface="Times New Roman" panose="02020603050405020304" pitchFamily="18" charset="0"/>
                <a:cs typeface="Times New Roman" panose="02020603050405020304" pitchFamily="18" charset="0"/>
              </a:rPr>
              <a:t>1. Điền </a:t>
            </a:r>
            <a:r>
              <a:rPr lang="en-US" sz="3200" b="1" dirty="0" err="1">
                <a:solidFill>
                  <a:srgbClr val="0000CC"/>
                </a:solidFill>
                <a:latin typeface="Times New Roman" panose="02020603050405020304" pitchFamily="18" charset="0"/>
                <a:cs typeface="Times New Roman" panose="02020603050405020304" pitchFamily="18" charset="0"/>
              </a:rPr>
              <a:t>vào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chỗ</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trống</a:t>
            </a:r>
            <a:r>
              <a:rPr lang="en-US" sz="3200" b="1" dirty="0">
                <a:solidFill>
                  <a:srgbClr val="0000CC"/>
                </a:solidFill>
                <a:latin typeface="Times New Roman" panose="02020603050405020304" pitchFamily="18" charset="0"/>
                <a:cs typeface="Times New Roman" panose="02020603050405020304" pitchFamily="18" charset="0"/>
              </a:rPr>
              <a:t>:</a:t>
            </a:r>
          </a:p>
          <a:p>
            <a:pPr marL="514350" indent="-514350" eaLnBrk="0" hangingPunct="0">
              <a:spcBef>
                <a:spcPct val="50000"/>
              </a:spcBef>
              <a:buFontTx/>
              <a:buAutoNum type="alphaLcParenR"/>
              <a:defRPr/>
            </a:pPr>
            <a:r>
              <a:rPr lang="en-US" sz="3200" b="1" i="1" dirty="0" err="1">
                <a:solidFill>
                  <a:srgbClr val="0000CC"/>
                </a:solidFill>
                <a:latin typeface="Times New Roman" panose="02020603050405020304" pitchFamily="18" charset="0"/>
                <a:cs typeface="Times New Roman" panose="02020603050405020304" pitchFamily="18" charset="0"/>
              </a:rPr>
              <a:t>chăng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hoặc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i="1" dirty="0" err="1">
                <a:solidFill>
                  <a:srgbClr val="0000CC"/>
                </a:solidFill>
                <a:latin typeface="Times New Roman" panose="02020603050405020304" pitchFamily="18" charset="0"/>
                <a:cs typeface="Times New Roman" panose="02020603050405020304" pitchFamily="18" charset="0"/>
              </a:rPr>
              <a:t>trăng</a:t>
            </a:r>
            <a:endParaRPr lang="en-US" sz="3200" b="1" i="1" dirty="0">
              <a:solidFill>
                <a:srgbClr val="0000CC"/>
              </a:solidFill>
              <a:latin typeface="Times New Roman" panose="02020603050405020304" pitchFamily="18" charset="0"/>
              <a:cs typeface="Times New Roman" panose="02020603050405020304" pitchFamily="18" charset="0"/>
            </a:endParaRPr>
          </a:p>
          <a:p>
            <a:pPr marL="514350" indent="-514350" eaLnBrk="0" hangingPunct="0">
              <a:spcBef>
                <a:spcPct val="50000"/>
              </a:spcBef>
              <a:defRPr/>
            </a:pP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khoe</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tỏ</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hơn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đèn</a:t>
            </a:r>
            <a:endParaRPr lang="en-US" sz="3200" b="1" dirty="0">
              <a:solidFill>
                <a:srgbClr val="0000CC"/>
              </a:solidFill>
              <a:latin typeface="Times New Roman" panose="02020603050405020304" pitchFamily="18" charset="0"/>
              <a:cs typeface="Times New Roman" panose="02020603050405020304" pitchFamily="18" charset="0"/>
            </a:endParaRPr>
          </a:p>
          <a:p>
            <a:pPr marL="514350" indent="-514350" eaLnBrk="0" hangingPunct="0">
              <a:spcBef>
                <a:spcPct val="50000"/>
              </a:spcBef>
              <a:defRPr/>
            </a:pP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Cớ</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sao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phải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chịu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luồn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đám</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mây</a:t>
            </a:r>
            <a:r>
              <a:rPr lang="en-US" sz="3200" b="1" dirty="0">
                <a:solidFill>
                  <a:srgbClr val="0000CC"/>
                </a:solidFill>
                <a:latin typeface="Times New Roman" panose="02020603050405020304" pitchFamily="18" charset="0"/>
                <a:cs typeface="Times New Roman" panose="02020603050405020304" pitchFamily="18" charset="0"/>
              </a:rPr>
              <a:t>?</a:t>
            </a:r>
          </a:p>
          <a:p>
            <a:pPr marL="514350" indent="-514350" eaLnBrk="0" hangingPunct="0">
              <a:spcBef>
                <a:spcPct val="50000"/>
              </a:spcBef>
              <a:defRPr/>
            </a:pP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Đèn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khoe</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đèn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tỏ</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hơn</a:t>
            </a:r>
            <a:r>
              <a:rPr lang="en-US" sz="3200" b="1" dirty="0">
                <a:solidFill>
                  <a:srgbClr val="0000CC"/>
                </a:solidFill>
                <a:latin typeface="Times New Roman" panose="02020603050405020304" pitchFamily="18" charset="0"/>
                <a:cs typeface="Times New Roman" panose="02020603050405020304" pitchFamily="18" charset="0"/>
              </a:rPr>
              <a:t> ……………….</a:t>
            </a:r>
          </a:p>
          <a:p>
            <a:pPr marL="514350" indent="-514350" eaLnBrk="0" hangingPunct="0">
              <a:spcBef>
                <a:spcPct val="50000"/>
              </a:spcBef>
              <a:defRPr/>
            </a:pP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Đèn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ra</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trước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gió</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còn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hỡi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đèn</a:t>
            </a:r>
            <a:r>
              <a:rPr lang="en-US" sz="3200" b="1" dirty="0">
                <a:solidFill>
                  <a:srgbClr val="0000CC"/>
                </a:solidFill>
                <a:latin typeface="Times New Roman" panose="02020603050405020304" pitchFamily="18" charset="0"/>
                <a:cs typeface="Times New Roman" panose="02020603050405020304" pitchFamily="18" charset="0"/>
              </a:rPr>
              <a:t>.</a:t>
            </a:r>
          </a:p>
          <a:p>
            <a:pPr marL="514350" indent="-514350" eaLnBrk="0" hangingPunct="0">
              <a:spcBef>
                <a:spcPct val="50000"/>
              </a:spcBef>
              <a:defRPr/>
            </a:pPr>
            <a:endParaRPr lang="en-US" sz="3200" b="1" dirty="0">
              <a:solidFill>
                <a:srgbClr val="0000CC"/>
              </a:solidFill>
              <a:latin typeface="Times New Roman" panose="02020603050405020304" pitchFamily="18" charset="0"/>
              <a:cs typeface="Times New Roman" panose="02020603050405020304" pitchFamily="18" charset="0"/>
            </a:endParaRPr>
          </a:p>
          <a:p>
            <a:pPr marL="514350" indent="-514350" eaLnBrk="0" hangingPunct="0">
              <a:spcBef>
                <a:spcPct val="50000"/>
              </a:spcBef>
              <a:defRPr/>
            </a:pPr>
            <a:endParaRPr lang="en-US" sz="3200" b="1" dirty="0">
              <a:solidFill>
                <a:srgbClr val="0000CC"/>
              </a:solidFill>
              <a:latin typeface="Times New Roman" panose="02020603050405020304" pitchFamily="18" charset="0"/>
              <a:cs typeface="Times New Roman" panose="02020603050405020304" pitchFamily="18" charset="0"/>
            </a:endParaRPr>
          </a:p>
        </p:txBody>
      </p:sp>
      <p:sp>
        <p:nvSpPr>
          <p:cNvPr id="8197" name="Rectangle 295"/>
          <p:cNvSpPr>
            <a:spLocks noChangeArrowheads="1"/>
          </p:cNvSpPr>
          <p:nvPr/>
        </p:nvSpPr>
        <p:spPr bwMode="auto">
          <a:xfrm>
            <a:off x="685800" y="655638"/>
            <a:ext cx="7010400" cy="830262"/>
          </a:xfrm>
          <a:prstGeom prst="rect">
            <a:avLst/>
          </a:prstGeom>
          <a:noFill/>
          <a:ln w="9525">
            <a:noFill/>
            <a:miter lim="800000"/>
            <a:headEnd/>
            <a:tailEnd/>
          </a:ln>
        </p:spPr>
        <p:txBody>
          <a:bodyPr>
            <a:spAutoFit/>
          </a:bodyPr>
          <a:lstStyle/>
          <a:p>
            <a:pPr algn="ctr">
              <a:lnSpc>
                <a:spcPct val="150000"/>
              </a:lnSpc>
            </a:pPr>
            <a:r>
              <a:rPr lang="en-US" sz="3200" b="1">
                <a:solidFill>
                  <a:srgbClr val="0000FF"/>
                </a:solidFill>
                <a:latin typeface="Times New Roman" panose="02020603050405020304" pitchFamily="18" charset="0"/>
                <a:cs typeface="Times New Roman" panose="02020603050405020304" pitchFamily="18" charset="0"/>
              </a:rPr>
              <a:t>Chính tả               </a:t>
            </a:r>
          </a:p>
        </p:txBody>
      </p:sp>
      <p:sp>
        <p:nvSpPr>
          <p:cNvPr id="10" name="Text Box 289"/>
          <p:cNvSpPr txBox="1">
            <a:spLocks noChangeArrowheads="1"/>
          </p:cNvSpPr>
          <p:nvPr/>
        </p:nvSpPr>
        <p:spPr bwMode="auto">
          <a:xfrm>
            <a:off x="1600200" y="3581400"/>
            <a:ext cx="1524000" cy="584200"/>
          </a:xfrm>
          <a:prstGeom prst="rect">
            <a:avLst/>
          </a:prstGeom>
          <a:noFill/>
          <a:ln w="9525">
            <a:noFill/>
            <a:miter lim="800000"/>
            <a:headEnd/>
            <a:tailEnd/>
          </a:ln>
        </p:spPr>
        <p:txBody>
          <a:bodyPr>
            <a:spAutoFit/>
          </a:bodyPr>
          <a:lstStyle/>
          <a:p>
            <a:pPr eaLnBrk="0" hangingPunct="0">
              <a:spcBef>
                <a:spcPct val="50000"/>
              </a:spcBef>
            </a:pPr>
            <a:r>
              <a:rPr lang="en-US" sz="3200" b="1">
                <a:solidFill>
                  <a:srgbClr val="FF0000"/>
                </a:solidFill>
                <a:latin typeface="Times New Roman" panose="02020603050405020304" pitchFamily="18" charset="0"/>
                <a:cs typeface="Times New Roman" panose="02020603050405020304" pitchFamily="18" charset="0"/>
              </a:rPr>
              <a:t>Trăng</a:t>
            </a:r>
          </a:p>
        </p:txBody>
      </p:sp>
      <p:sp>
        <p:nvSpPr>
          <p:cNvPr id="12" name="Text Box 289"/>
          <p:cNvSpPr txBox="1">
            <a:spLocks noChangeArrowheads="1"/>
          </p:cNvSpPr>
          <p:nvPr/>
        </p:nvSpPr>
        <p:spPr bwMode="auto">
          <a:xfrm>
            <a:off x="5562600" y="3530600"/>
            <a:ext cx="1371600" cy="584200"/>
          </a:xfrm>
          <a:prstGeom prst="rect">
            <a:avLst/>
          </a:prstGeom>
          <a:noFill/>
          <a:ln w="9525">
            <a:noFill/>
            <a:miter lim="800000"/>
            <a:headEnd/>
            <a:tailEnd/>
          </a:ln>
        </p:spPr>
        <p:txBody>
          <a:bodyPr>
            <a:spAutoFit/>
          </a:bodyPr>
          <a:lstStyle/>
          <a:p>
            <a:pPr eaLnBrk="0" hangingPunct="0">
              <a:spcBef>
                <a:spcPct val="50000"/>
              </a:spcBef>
            </a:pPr>
            <a:r>
              <a:rPr lang="en-US" sz="3200" b="1">
                <a:solidFill>
                  <a:srgbClr val="FF0000"/>
                </a:solidFill>
                <a:latin typeface="Times New Roman" panose="02020603050405020304" pitchFamily="18" charset="0"/>
                <a:cs typeface="Times New Roman" panose="02020603050405020304" pitchFamily="18" charset="0"/>
              </a:rPr>
              <a:t>trăng</a:t>
            </a:r>
          </a:p>
        </p:txBody>
      </p:sp>
      <p:sp>
        <p:nvSpPr>
          <p:cNvPr id="14" name="Text Box 289"/>
          <p:cNvSpPr txBox="1">
            <a:spLocks noChangeArrowheads="1"/>
          </p:cNvSpPr>
          <p:nvPr/>
        </p:nvSpPr>
        <p:spPr bwMode="auto">
          <a:xfrm>
            <a:off x="2057400" y="4724400"/>
            <a:ext cx="1447800" cy="584200"/>
          </a:xfrm>
          <a:prstGeom prst="rect">
            <a:avLst/>
          </a:prstGeom>
          <a:noFill/>
          <a:ln w="9525">
            <a:noFill/>
            <a:miter lim="800000"/>
            <a:headEnd/>
            <a:tailEnd/>
          </a:ln>
        </p:spPr>
        <p:txBody>
          <a:bodyPr>
            <a:spAutoFit/>
          </a:bodyPr>
          <a:lstStyle/>
          <a:p>
            <a:pPr eaLnBrk="0" hangingPunct="0">
              <a:spcBef>
                <a:spcPct val="50000"/>
              </a:spcBef>
            </a:pPr>
            <a:r>
              <a:rPr lang="en-US" sz="3200" b="1">
                <a:solidFill>
                  <a:srgbClr val="FF0000"/>
                </a:solidFill>
                <a:latin typeface="Times New Roman" panose="02020603050405020304" pitchFamily="18" charset="0"/>
                <a:cs typeface="Times New Roman" panose="02020603050405020304" pitchFamily="18" charset="0"/>
              </a:rPr>
              <a:t>trăng</a:t>
            </a:r>
          </a:p>
        </p:txBody>
      </p:sp>
      <p:sp>
        <p:nvSpPr>
          <p:cNvPr id="9" name="Text Box 289"/>
          <p:cNvSpPr txBox="1">
            <a:spLocks noChangeArrowheads="1"/>
          </p:cNvSpPr>
          <p:nvPr/>
        </p:nvSpPr>
        <p:spPr bwMode="auto">
          <a:xfrm>
            <a:off x="5943600" y="5511800"/>
            <a:ext cx="1295400" cy="584200"/>
          </a:xfrm>
          <a:prstGeom prst="rect">
            <a:avLst/>
          </a:prstGeom>
          <a:noFill/>
          <a:ln w="9525">
            <a:noFill/>
            <a:miter lim="800000"/>
            <a:headEnd/>
            <a:tailEnd/>
          </a:ln>
        </p:spPr>
        <p:txBody>
          <a:bodyPr>
            <a:spAutoFit/>
          </a:bodyPr>
          <a:lstStyle/>
          <a:p>
            <a:pPr eaLnBrk="0" hangingPunct="0">
              <a:spcBef>
                <a:spcPct val="50000"/>
              </a:spcBef>
            </a:pPr>
            <a:r>
              <a:rPr lang="en-US" sz="3200" b="1">
                <a:solidFill>
                  <a:srgbClr val="FF0000"/>
                </a:solidFill>
                <a:latin typeface="Times New Roman" panose="02020603050405020304" pitchFamily="18" charset="0"/>
                <a:cs typeface="Times New Roman" panose="02020603050405020304" pitchFamily="18" charset="0"/>
              </a:rPr>
              <a:t>trăng</a:t>
            </a:r>
          </a:p>
        </p:txBody>
      </p:sp>
      <p:sp>
        <p:nvSpPr>
          <p:cNvPr id="11" name="Text Box 289"/>
          <p:cNvSpPr txBox="1">
            <a:spLocks noChangeArrowheads="1"/>
          </p:cNvSpPr>
          <p:nvPr/>
        </p:nvSpPr>
        <p:spPr bwMode="auto">
          <a:xfrm>
            <a:off x="5029200" y="6248400"/>
            <a:ext cx="1676400" cy="584200"/>
          </a:xfrm>
          <a:prstGeom prst="rect">
            <a:avLst/>
          </a:prstGeom>
          <a:noFill/>
          <a:ln w="9525">
            <a:noFill/>
            <a:miter lim="800000"/>
            <a:headEnd/>
            <a:tailEnd/>
          </a:ln>
        </p:spPr>
        <p:txBody>
          <a:bodyPr>
            <a:spAutoFit/>
          </a:bodyPr>
          <a:lstStyle/>
          <a:p>
            <a:pPr eaLnBrk="0" hangingPunct="0">
              <a:spcBef>
                <a:spcPct val="50000"/>
              </a:spcBef>
            </a:pPr>
            <a:r>
              <a:rPr lang="en-US" sz="3200" b="1">
                <a:solidFill>
                  <a:srgbClr val="FF0000"/>
                </a:solidFill>
                <a:latin typeface="Times New Roman" panose="02020603050405020304" pitchFamily="18" charset="0"/>
                <a:cs typeface="Times New Roman" panose="02020603050405020304" pitchFamily="18" charset="0"/>
              </a:rPr>
              <a:t>chăng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p:bldP spid="9"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97" descr="khung 8.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9219" name="Text Box 286"/>
          <p:cNvSpPr txBox="1">
            <a:spLocks noChangeArrowheads="1"/>
          </p:cNvSpPr>
          <p:nvPr/>
        </p:nvSpPr>
        <p:spPr bwMode="auto">
          <a:xfrm>
            <a:off x="1524000" y="457200"/>
            <a:ext cx="6400800" cy="579438"/>
          </a:xfrm>
          <a:prstGeom prst="rect">
            <a:avLst/>
          </a:prstGeom>
          <a:noFill/>
          <a:ln w="9525">
            <a:noFill/>
            <a:miter lim="800000"/>
            <a:headEnd/>
            <a:tailEnd/>
          </a:ln>
        </p:spPr>
        <p:txBody>
          <a:bodyPr>
            <a:spAutoFit/>
          </a:bodyPr>
          <a:lstStyle/>
          <a:p>
            <a:pPr algn="ctr">
              <a:spcBef>
                <a:spcPct val="50000"/>
              </a:spcBef>
            </a:pPr>
            <a:endParaRPr lang="en-US" sz="3200" b="1">
              <a:solidFill>
                <a:srgbClr val="0000FF"/>
              </a:solidFill>
              <a:latin typeface="Times New Roman" panose="02020603050405020304" pitchFamily="18" charset="0"/>
              <a:cs typeface="Times New Roman" panose="02020603050405020304" pitchFamily="18" charset="0"/>
            </a:endParaRPr>
          </a:p>
        </p:txBody>
      </p:sp>
      <p:sp>
        <p:nvSpPr>
          <p:cNvPr id="8196" name="Text Box 289"/>
          <p:cNvSpPr txBox="1">
            <a:spLocks noChangeArrowheads="1"/>
          </p:cNvSpPr>
          <p:nvPr/>
        </p:nvSpPr>
        <p:spPr bwMode="auto">
          <a:xfrm>
            <a:off x="0" y="2174875"/>
            <a:ext cx="8915400" cy="3540125"/>
          </a:xfrm>
          <a:prstGeom prst="rect">
            <a:avLst/>
          </a:prstGeom>
          <a:noFill/>
          <a:ln w="9525">
            <a:noFill/>
            <a:miter lim="800000"/>
            <a:headEnd/>
            <a:tailEnd/>
          </a:ln>
        </p:spPr>
        <p:txBody>
          <a:bodyPr>
            <a:spAutoFit/>
          </a:bodyPr>
          <a:lstStyle/>
          <a:p>
            <a:pPr eaLnBrk="0" hangingPunct="0">
              <a:spcBef>
                <a:spcPct val="50000"/>
              </a:spcBef>
              <a:defRPr/>
            </a:pPr>
            <a:r>
              <a:rPr lang="en-US" sz="3200" b="1" dirty="0">
                <a:solidFill>
                  <a:srgbClr val="0000CC"/>
                </a:solidFill>
                <a:latin typeface="Times New Roman" panose="02020603050405020304" pitchFamily="18" charset="0"/>
                <a:cs typeface="Times New Roman" panose="02020603050405020304" pitchFamily="18" charset="0"/>
              </a:rPr>
              <a:t>1. Điền </a:t>
            </a:r>
            <a:r>
              <a:rPr lang="en-US" sz="3200" b="1" dirty="0" err="1">
                <a:solidFill>
                  <a:srgbClr val="0000CC"/>
                </a:solidFill>
                <a:latin typeface="Times New Roman" panose="02020603050405020304" pitchFamily="18" charset="0"/>
                <a:cs typeface="Times New Roman" panose="02020603050405020304" pitchFamily="18" charset="0"/>
              </a:rPr>
              <a:t>vào</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chỗ</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trống</a:t>
            </a:r>
            <a:r>
              <a:rPr lang="en-US" sz="3200" b="1" dirty="0">
                <a:solidFill>
                  <a:srgbClr val="0000CC"/>
                </a:solidFill>
                <a:latin typeface="Times New Roman" panose="02020603050405020304" pitchFamily="18" charset="0"/>
                <a:cs typeface="Times New Roman" panose="02020603050405020304" pitchFamily="18" charset="0"/>
              </a:rPr>
              <a:t>:</a:t>
            </a:r>
          </a:p>
          <a:p>
            <a:pPr marL="514350" indent="-514350" eaLnBrk="0" hangingPunct="0">
              <a:spcBef>
                <a:spcPct val="50000"/>
              </a:spcBef>
              <a:buFontTx/>
              <a:buAutoNum type="alphaLcParenR"/>
              <a:defRPr/>
            </a:pPr>
            <a:r>
              <a:rPr lang="en-US" sz="3200" b="1" i="1" dirty="0">
                <a:solidFill>
                  <a:srgbClr val="0000CC"/>
                </a:solidFill>
                <a:latin typeface="Times New Roman" panose="02020603050405020304" pitchFamily="18" charset="0"/>
                <a:cs typeface="Times New Roman" panose="02020603050405020304" pitchFamily="18" charset="0"/>
              </a:rPr>
              <a:t>cong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hoặc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i="1" dirty="0" err="1">
                <a:solidFill>
                  <a:srgbClr val="0000CC"/>
                </a:solidFill>
                <a:latin typeface="Times New Roman" panose="02020603050405020304" pitchFamily="18" charset="0"/>
                <a:cs typeface="Times New Roman" panose="02020603050405020304" pitchFamily="18" charset="0"/>
              </a:rPr>
              <a:t>ông</a:t>
            </a:r>
            <a:endParaRPr lang="en-US" sz="3200" b="1" i="1" dirty="0">
              <a:solidFill>
                <a:srgbClr val="0000CC"/>
              </a:solidFill>
              <a:latin typeface="Times New Roman" panose="02020603050405020304" pitchFamily="18" charset="0"/>
              <a:cs typeface="Times New Roman" panose="02020603050405020304" pitchFamily="18" charset="0"/>
            </a:endParaRPr>
          </a:p>
          <a:p>
            <a:pPr marL="514350" indent="-514350" eaLnBrk="0" hangingPunct="0">
              <a:spcBef>
                <a:spcPct val="50000"/>
              </a:spcBef>
              <a:defRPr/>
            </a:pPr>
            <a:r>
              <a:rPr lang="en-US" sz="3200" b="1" i="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phép</a:t>
            </a:r>
            <a:r>
              <a:rPr lang="en-US" sz="3200" b="1" dirty="0">
                <a:solidFill>
                  <a:srgbClr val="0000CC"/>
                </a:solidFill>
                <a:latin typeface="Times New Roman" panose="02020603050405020304" pitchFamily="18" charset="0"/>
                <a:cs typeface="Times New Roman" panose="02020603050405020304" pitchFamily="18" charset="0"/>
              </a:rPr>
              <a:t> c………, c……. </a:t>
            </a:r>
            <a:r>
              <a:rPr lang="en-US" sz="3200" b="1" dirty="0" err="1">
                <a:solidFill>
                  <a:srgbClr val="0000CC"/>
                </a:solidFill>
                <a:latin typeface="Times New Roman" panose="02020603050405020304" pitchFamily="18" charset="0"/>
                <a:cs typeface="Times New Roman" panose="02020603050405020304" pitchFamily="18" charset="0"/>
              </a:rPr>
              <a:t>rau</a:t>
            </a:r>
            <a:endParaRPr lang="en-US" sz="3200" b="1" dirty="0">
              <a:solidFill>
                <a:srgbClr val="0000CC"/>
              </a:solidFill>
              <a:latin typeface="Times New Roman" panose="02020603050405020304" pitchFamily="18" charset="0"/>
              <a:cs typeface="Times New Roman" panose="02020603050405020304" pitchFamily="18" charset="0"/>
            </a:endParaRPr>
          </a:p>
          <a:p>
            <a:pPr marL="514350" indent="-514350" eaLnBrk="0" hangingPunct="0">
              <a:spcBef>
                <a:spcPct val="50000"/>
              </a:spcBef>
              <a:defRPr/>
            </a:pPr>
            <a:r>
              <a:rPr lang="en-US" sz="3200" b="1" dirty="0">
                <a:solidFill>
                  <a:srgbClr val="0000CC"/>
                </a:solidFill>
                <a:latin typeface="Times New Roman" panose="02020603050405020304" pitchFamily="18" charset="0"/>
                <a:cs typeface="Times New Roman" panose="02020603050405020304" pitchFamily="18" charset="0"/>
              </a:rPr>
              <a:t>     c…………</a:t>
            </a:r>
            <a:r>
              <a:rPr lang="en-US" sz="3200" b="1" dirty="0" err="1">
                <a:solidFill>
                  <a:srgbClr val="0000CC"/>
                </a:solidFill>
                <a:latin typeface="Times New Roman" panose="02020603050405020304" pitchFamily="18" charset="0"/>
                <a:cs typeface="Times New Roman" panose="02020603050405020304" pitchFamily="18" charset="0"/>
              </a:rPr>
              <a:t>chiêng</a:t>
            </a:r>
            <a:r>
              <a:rPr lang="en-US" sz="3200" b="1" dirty="0">
                <a:solidFill>
                  <a:srgbClr val="0000CC"/>
                </a:solidFill>
                <a:latin typeface="Times New Roman" panose="02020603050405020304" pitchFamily="18" charset="0"/>
                <a:cs typeface="Times New Roman" panose="02020603050405020304" pitchFamily="18" charset="0"/>
              </a:rPr>
              <a:t>, c………</a:t>
            </a:r>
            <a:r>
              <a:rPr lang="en-US" sz="3200" b="1" dirty="0" err="1">
                <a:solidFill>
                  <a:srgbClr val="0000CC"/>
                </a:solidFill>
                <a:latin typeface="Times New Roman" panose="02020603050405020304" pitchFamily="18" charset="0"/>
                <a:cs typeface="Times New Roman" panose="02020603050405020304" pitchFamily="18" charset="0"/>
              </a:rPr>
              <a:t>lưng</a:t>
            </a:r>
            <a:r>
              <a:rPr lang="en-US" sz="3200" b="1" dirty="0">
                <a:solidFill>
                  <a:srgbClr val="0000CC"/>
                </a:solidFill>
                <a:latin typeface="Times New Roman" panose="02020603050405020304" pitchFamily="18" charset="0"/>
                <a:cs typeface="Times New Roman" panose="02020603050405020304" pitchFamily="18" charset="0"/>
              </a:rPr>
              <a:t>  </a:t>
            </a:r>
          </a:p>
          <a:p>
            <a:pPr marL="514350" indent="-514350" eaLnBrk="0" hangingPunct="0">
              <a:spcBef>
                <a:spcPct val="50000"/>
              </a:spcBef>
              <a:defRPr/>
            </a:pPr>
            <a:endParaRPr lang="en-US" sz="3200" b="1" dirty="0">
              <a:solidFill>
                <a:srgbClr val="0000CC"/>
              </a:solidFill>
              <a:latin typeface="Times New Roman" panose="02020603050405020304" pitchFamily="18" charset="0"/>
              <a:cs typeface="Times New Roman" panose="02020603050405020304" pitchFamily="18" charset="0"/>
            </a:endParaRPr>
          </a:p>
        </p:txBody>
      </p:sp>
      <p:sp>
        <p:nvSpPr>
          <p:cNvPr id="9221" name="Rectangle 295"/>
          <p:cNvSpPr>
            <a:spLocks noChangeArrowheads="1"/>
          </p:cNvSpPr>
          <p:nvPr/>
        </p:nvSpPr>
        <p:spPr bwMode="auto">
          <a:xfrm>
            <a:off x="685800" y="655638"/>
            <a:ext cx="7010400" cy="830262"/>
          </a:xfrm>
          <a:prstGeom prst="rect">
            <a:avLst/>
          </a:prstGeom>
          <a:noFill/>
          <a:ln w="9525">
            <a:noFill/>
            <a:miter lim="800000"/>
            <a:headEnd/>
            <a:tailEnd/>
          </a:ln>
        </p:spPr>
        <p:txBody>
          <a:bodyPr>
            <a:spAutoFit/>
          </a:bodyPr>
          <a:lstStyle/>
          <a:p>
            <a:pPr algn="ctr">
              <a:lnSpc>
                <a:spcPct val="150000"/>
              </a:lnSpc>
            </a:pPr>
            <a:r>
              <a:rPr lang="en-US" sz="3200" b="1">
                <a:solidFill>
                  <a:srgbClr val="0000FF"/>
                </a:solidFill>
                <a:latin typeface="Times New Roman" panose="02020603050405020304" pitchFamily="18" charset="0"/>
                <a:cs typeface="Times New Roman" panose="02020603050405020304" pitchFamily="18" charset="0"/>
              </a:rPr>
              <a:t>Chính tả               </a:t>
            </a:r>
          </a:p>
        </p:txBody>
      </p:sp>
      <p:sp>
        <p:nvSpPr>
          <p:cNvPr id="10" name="Text Box 289"/>
          <p:cNvSpPr txBox="1">
            <a:spLocks noChangeArrowheads="1"/>
          </p:cNvSpPr>
          <p:nvPr/>
        </p:nvSpPr>
        <p:spPr bwMode="auto">
          <a:xfrm>
            <a:off x="1905000" y="3581400"/>
            <a:ext cx="1219200" cy="584200"/>
          </a:xfrm>
          <a:prstGeom prst="rect">
            <a:avLst/>
          </a:prstGeom>
          <a:noFill/>
          <a:ln w="9525">
            <a:noFill/>
            <a:miter lim="800000"/>
            <a:headEnd/>
            <a:tailEnd/>
          </a:ln>
        </p:spPr>
        <p:txBody>
          <a:bodyPr>
            <a:spAutoFit/>
          </a:bodyPr>
          <a:lstStyle/>
          <a:p>
            <a:pPr eaLnBrk="0" hangingPunct="0">
              <a:spcBef>
                <a:spcPct val="50000"/>
              </a:spcBef>
            </a:pPr>
            <a:r>
              <a:rPr lang="en-US" sz="3200" b="1">
                <a:solidFill>
                  <a:srgbClr val="FF0000"/>
                </a:solidFill>
                <a:latin typeface="Times New Roman" panose="02020603050405020304" pitchFamily="18" charset="0"/>
                <a:cs typeface="Times New Roman" panose="02020603050405020304" pitchFamily="18" charset="0"/>
              </a:rPr>
              <a:t>ông</a:t>
            </a:r>
          </a:p>
        </p:txBody>
      </p:sp>
      <p:sp>
        <p:nvSpPr>
          <p:cNvPr id="12" name="Text Box 289"/>
          <p:cNvSpPr txBox="1">
            <a:spLocks noChangeArrowheads="1"/>
          </p:cNvSpPr>
          <p:nvPr/>
        </p:nvSpPr>
        <p:spPr bwMode="auto">
          <a:xfrm>
            <a:off x="3581400" y="3606800"/>
            <a:ext cx="1371600" cy="584200"/>
          </a:xfrm>
          <a:prstGeom prst="rect">
            <a:avLst/>
          </a:prstGeom>
          <a:noFill/>
          <a:ln w="9525">
            <a:noFill/>
            <a:miter lim="800000"/>
            <a:headEnd/>
            <a:tailEnd/>
          </a:ln>
        </p:spPr>
        <p:txBody>
          <a:bodyPr>
            <a:spAutoFit/>
          </a:bodyPr>
          <a:lstStyle/>
          <a:p>
            <a:pPr eaLnBrk="0" hangingPunct="0">
              <a:spcBef>
                <a:spcPct val="50000"/>
              </a:spcBef>
            </a:pPr>
            <a:r>
              <a:rPr lang="en-US" sz="3200" b="1">
                <a:solidFill>
                  <a:srgbClr val="FF0000"/>
                </a:solidFill>
                <a:latin typeface="Times New Roman" panose="02020603050405020304" pitchFamily="18" charset="0"/>
                <a:cs typeface="Times New Roman" panose="02020603050405020304" pitchFamily="18" charset="0"/>
              </a:rPr>
              <a:t>ong</a:t>
            </a:r>
          </a:p>
        </p:txBody>
      </p:sp>
      <p:sp>
        <p:nvSpPr>
          <p:cNvPr id="14" name="Text Box 289"/>
          <p:cNvSpPr txBox="1">
            <a:spLocks noChangeArrowheads="1"/>
          </p:cNvSpPr>
          <p:nvPr/>
        </p:nvSpPr>
        <p:spPr bwMode="auto">
          <a:xfrm>
            <a:off x="990600" y="4368800"/>
            <a:ext cx="1447800" cy="584200"/>
          </a:xfrm>
          <a:prstGeom prst="rect">
            <a:avLst/>
          </a:prstGeom>
          <a:noFill/>
          <a:ln w="9525">
            <a:noFill/>
            <a:miter lim="800000"/>
            <a:headEnd/>
            <a:tailEnd/>
          </a:ln>
        </p:spPr>
        <p:txBody>
          <a:bodyPr>
            <a:spAutoFit/>
          </a:bodyPr>
          <a:lstStyle/>
          <a:p>
            <a:pPr eaLnBrk="0" hangingPunct="0">
              <a:spcBef>
                <a:spcPct val="50000"/>
              </a:spcBef>
            </a:pPr>
            <a:r>
              <a:rPr lang="en-US" sz="3200" b="1">
                <a:solidFill>
                  <a:srgbClr val="FF0000"/>
                </a:solidFill>
                <a:latin typeface="Times New Roman" panose="02020603050405020304" pitchFamily="18" charset="0"/>
                <a:cs typeface="Times New Roman" panose="02020603050405020304" pitchFamily="18" charset="0"/>
              </a:rPr>
              <a:t>ông</a:t>
            </a:r>
          </a:p>
        </p:txBody>
      </p:sp>
      <p:sp>
        <p:nvSpPr>
          <p:cNvPr id="9" name="Text Box 289"/>
          <p:cNvSpPr txBox="1">
            <a:spLocks noChangeArrowheads="1"/>
          </p:cNvSpPr>
          <p:nvPr/>
        </p:nvSpPr>
        <p:spPr bwMode="auto">
          <a:xfrm>
            <a:off x="4191000" y="4343400"/>
            <a:ext cx="1295400" cy="584200"/>
          </a:xfrm>
          <a:prstGeom prst="rect">
            <a:avLst/>
          </a:prstGeom>
          <a:noFill/>
          <a:ln w="9525">
            <a:noFill/>
            <a:miter lim="800000"/>
            <a:headEnd/>
            <a:tailEnd/>
          </a:ln>
        </p:spPr>
        <p:txBody>
          <a:bodyPr>
            <a:spAutoFit/>
          </a:bodyPr>
          <a:lstStyle/>
          <a:p>
            <a:pPr eaLnBrk="0" hangingPunct="0">
              <a:spcBef>
                <a:spcPct val="50000"/>
              </a:spcBef>
            </a:pPr>
            <a:r>
              <a:rPr lang="en-US" sz="3200" b="1">
                <a:solidFill>
                  <a:srgbClr val="FF0000"/>
                </a:solidFill>
                <a:latin typeface="Times New Roman" panose="02020603050405020304" pitchFamily="18" charset="0"/>
                <a:cs typeface="Times New Roman" panose="02020603050405020304" pitchFamily="18" charset="0"/>
              </a:rPr>
              <a:t>ong</a:t>
            </a:r>
          </a:p>
        </p:txBody>
      </p:sp>
      <p:cxnSp>
        <p:nvCxnSpPr>
          <p:cNvPr id="15" name="Straight Connector 14"/>
          <p:cNvCxnSpPr/>
          <p:nvPr/>
        </p:nvCxnSpPr>
        <p:spPr>
          <a:xfrm rot="16200000" flipH="1">
            <a:off x="4343400" y="4419600"/>
            <a:ext cx="76200" cy="76200"/>
          </a:xfrm>
          <a:prstGeom prst="line">
            <a:avLst/>
          </a:prstGeom>
          <a:ln w="38100">
            <a:solidFill>
              <a:srgbClr val="FF33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1143000" y="4343400"/>
            <a:ext cx="76200" cy="76200"/>
          </a:xfrm>
          <a:prstGeom prst="line">
            <a:avLst/>
          </a:prstGeom>
          <a:ln w="38100">
            <a:solidFill>
              <a:srgbClr val="FF3300"/>
            </a:solidFill>
          </a:ln>
        </p:spPr>
        <p:style>
          <a:lnRef idx="1">
            <a:schemeClr val="accent1"/>
          </a:lnRef>
          <a:fillRef idx="0">
            <a:schemeClr val="accent1"/>
          </a:fillRef>
          <a:effectRef idx="0">
            <a:schemeClr val="accent1"/>
          </a:effectRef>
          <a:fontRef idx="minor">
            <a:schemeClr val="tx1"/>
          </a:fontRef>
        </p:style>
      </p:cxnSp>
      <p:sp>
        <p:nvSpPr>
          <p:cNvPr id="9228" name="TextBox 17"/>
          <p:cNvSpPr txBox="1">
            <a:spLocks noChangeArrowheads="1"/>
          </p:cNvSpPr>
          <p:nvPr/>
        </p:nvSpPr>
        <p:spPr bwMode="auto">
          <a:xfrm>
            <a:off x="3124200" y="3581400"/>
            <a:ext cx="1219200" cy="646113"/>
          </a:xfrm>
          <a:prstGeom prst="rect">
            <a:avLst/>
          </a:prstGeom>
          <a:noFill/>
          <a:ln w="9525">
            <a:noFill/>
            <a:miter lim="800000"/>
            <a:headEnd/>
            <a:tailEnd/>
          </a:ln>
        </p:spPr>
        <p:txBody>
          <a:bodyPr>
            <a:spAutoFit/>
          </a:bodyPr>
          <a:lstStyle/>
          <a:p>
            <a:r>
              <a:rPr lang="en-US" sz="3600">
                <a:latin typeface="Times New Roman" panose="02020603050405020304" pitchFamily="18" charset="0"/>
                <a:cs typeface="Times New Roman" panose="02020603050405020304" pitchFamily="18" charset="0"/>
              </a:rPr>
              <a:t>.</a:t>
            </a:r>
          </a:p>
        </p:txBody>
      </p:sp>
      <p:sp>
        <p:nvSpPr>
          <p:cNvPr id="9229" name="TextBox 18"/>
          <p:cNvSpPr txBox="1">
            <a:spLocks noChangeArrowheads="1"/>
          </p:cNvSpPr>
          <p:nvPr/>
        </p:nvSpPr>
        <p:spPr bwMode="auto">
          <a:xfrm>
            <a:off x="1981200" y="3581400"/>
            <a:ext cx="1219200" cy="646113"/>
          </a:xfrm>
          <a:prstGeom prst="rect">
            <a:avLst/>
          </a:prstGeom>
          <a:noFill/>
          <a:ln w="9525">
            <a:noFill/>
            <a:miter lim="800000"/>
            <a:headEnd/>
            <a:tailEnd/>
          </a:ln>
        </p:spPr>
        <p:txBody>
          <a:bodyPr>
            <a:spAutoFit/>
          </a:bodyPr>
          <a:lstStyle/>
          <a:p>
            <a:r>
              <a:rPr lang="en-US" sz="3600">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97" descr="khung 8.jpg"/>
          <p:cNvPicPr>
            <a:picLocks noChangeAspect="1"/>
          </p:cNvPicPr>
          <p:nvPr/>
        </p:nvPicPr>
        <p:blipFill>
          <a:blip r:embed="rId2"/>
          <a:srcRect/>
          <a:stretch>
            <a:fillRect/>
          </a:stretch>
        </p:blipFill>
        <p:spPr bwMode="auto">
          <a:xfrm>
            <a:off x="0" y="-609600"/>
            <a:ext cx="9144000" cy="6858000"/>
          </a:xfrm>
          <a:prstGeom prst="rect">
            <a:avLst/>
          </a:prstGeom>
          <a:noFill/>
          <a:ln w="9525">
            <a:noFill/>
            <a:miter lim="800000"/>
            <a:headEnd/>
            <a:tailEnd/>
          </a:ln>
        </p:spPr>
      </p:pic>
      <p:sp>
        <p:nvSpPr>
          <p:cNvPr id="10243" name="Text Box 286"/>
          <p:cNvSpPr txBox="1">
            <a:spLocks noChangeArrowheads="1"/>
          </p:cNvSpPr>
          <p:nvPr/>
        </p:nvSpPr>
        <p:spPr bwMode="auto">
          <a:xfrm>
            <a:off x="1524000" y="457200"/>
            <a:ext cx="6400800" cy="579438"/>
          </a:xfrm>
          <a:prstGeom prst="rect">
            <a:avLst/>
          </a:prstGeom>
          <a:noFill/>
          <a:ln w="9525">
            <a:noFill/>
            <a:miter lim="800000"/>
            <a:headEnd/>
            <a:tailEnd/>
          </a:ln>
        </p:spPr>
        <p:txBody>
          <a:bodyPr>
            <a:spAutoFit/>
          </a:bodyPr>
          <a:lstStyle/>
          <a:p>
            <a:pPr algn="ctr">
              <a:spcBef>
                <a:spcPct val="50000"/>
              </a:spcBef>
            </a:pPr>
            <a:endParaRPr lang="en-US" sz="3200" b="1">
              <a:solidFill>
                <a:srgbClr val="0000FF"/>
              </a:solidFill>
              <a:latin typeface="Times New Roman" panose="02020603050405020304" pitchFamily="18" charset="0"/>
              <a:cs typeface="Times New Roman" panose="02020603050405020304" pitchFamily="18" charset="0"/>
            </a:endParaRPr>
          </a:p>
        </p:txBody>
      </p:sp>
      <p:sp>
        <p:nvSpPr>
          <p:cNvPr id="8196" name="Text Box 289"/>
          <p:cNvSpPr txBox="1">
            <a:spLocks noChangeArrowheads="1"/>
          </p:cNvSpPr>
          <p:nvPr/>
        </p:nvSpPr>
        <p:spPr bwMode="auto">
          <a:xfrm>
            <a:off x="381000" y="1524000"/>
            <a:ext cx="8458200" cy="3754874"/>
          </a:xfrm>
          <a:prstGeom prst="rect">
            <a:avLst/>
          </a:prstGeom>
          <a:noFill/>
          <a:ln w="9525">
            <a:noFill/>
            <a:miter lim="800000"/>
            <a:headEnd/>
            <a:tailEnd/>
          </a:ln>
        </p:spPr>
        <p:txBody>
          <a:bodyPr wrap="square">
            <a:spAutoFit/>
          </a:bodyPr>
          <a:lstStyle/>
          <a:p>
            <a:pPr eaLnBrk="0" hangingPunct="0">
              <a:spcBef>
                <a:spcPct val="50000"/>
              </a:spcBef>
              <a:defRPr/>
            </a:pPr>
            <a:r>
              <a:rPr lang="en-US" sz="2800" b="1" dirty="0">
                <a:solidFill>
                  <a:srgbClr val="0000CC"/>
                </a:solidFill>
                <a:latin typeface="Times New Roman" panose="02020603050405020304" pitchFamily="18" charset="0"/>
                <a:cs typeface="Times New Roman" panose="02020603050405020304" pitchFamily="18" charset="0"/>
              </a:rPr>
              <a:t>2. Điền </a:t>
            </a:r>
            <a:r>
              <a:rPr lang="en-US" sz="2800" b="1" i="1" dirty="0" err="1">
                <a:solidFill>
                  <a:srgbClr val="0000CC"/>
                </a:solidFill>
                <a:latin typeface="Times New Roman" panose="02020603050405020304" pitchFamily="18" charset="0"/>
                <a:cs typeface="Times New Roman" panose="02020603050405020304" pitchFamily="18" charset="0"/>
              </a:rPr>
              <a:t>ch</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hoặc</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i="1" dirty="0" err="1">
                <a:solidFill>
                  <a:srgbClr val="0000CC"/>
                </a:solidFill>
                <a:latin typeface="Times New Roman" panose="02020603050405020304" pitchFamily="18" charset="0"/>
                <a:cs typeface="Times New Roman" panose="02020603050405020304" pitchFamily="18" charset="0"/>
              </a:rPr>
              <a:t>tr</a:t>
            </a:r>
            <a:r>
              <a:rPr lang="en-US" sz="2800" b="1" i="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vào</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chỗ</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trống</a:t>
            </a:r>
            <a:endParaRPr lang="en-US" sz="2800" b="1" dirty="0">
              <a:solidFill>
                <a:srgbClr val="0000CC"/>
              </a:solidFill>
              <a:latin typeface="Times New Roman" panose="02020603050405020304" pitchFamily="18" charset="0"/>
              <a:cs typeface="Times New Roman" panose="02020603050405020304" pitchFamily="18" charset="0"/>
            </a:endParaRPr>
          </a:p>
          <a:p>
            <a:pPr marL="514350" indent="-514350" eaLnBrk="0" hangingPunct="0">
              <a:spcBef>
                <a:spcPct val="50000"/>
              </a:spcBef>
              <a:defRPr/>
            </a:pP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Chú</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Trường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vừa</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ồng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ọt</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giỏi</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vừa</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ăn</a:t>
            </a:r>
            <a:endParaRPr lang="en-US" sz="2800" b="1" dirty="0">
              <a:solidFill>
                <a:srgbClr val="0000CC"/>
              </a:solidFill>
              <a:latin typeface="Times New Roman" panose="02020603050405020304" pitchFamily="18" charset="0"/>
              <a:cs typeface="Times New Roman" panose="02020603050405020304" pitchFamily="18" charset="0"/>
            </a:endParaRPr>
          </a:p>
          <a:p>
            <a:pPr marL="514350" indent="-514350" eaLnBrk="0" hangingPunct="0">
              <a:spcBef>
                <a:spcPct val="50000"/>
              </a:spcBef>
              <a:defRPr/>
            </a:pP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nuôi</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giỏi</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Vườn</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nhà</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chú</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cây</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nào</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cũng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ĩu</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quả</a:t>
            </a:r>
            <a:r>
              <a:rPr lang="en-US" sz="2800" b="1" dirty="0">
                <a:solidFill>
                  <a:srgbClr val="0000CC"/>
                </a:solidFill>
                <a:latin typeface="Times New Roman" panose="02020603050405020304" pitchFamily="18" charset="0"/>
                <a:cs typeface="Times New Roman" panose="02020603050405020304" pitchFamily="18" charset="0"/>
              </a:rPr>
              <a:t>.</a:t>
            </a:r>
          </a:p>
          <a:p>
            <a:pPr marL="514350" indent="-514350" eaLnBrk="0" hangingPunct="0">
              <a:spcBef>
                <a:spcPct val="50000"/>
              </a:spcBef>
              <a:defRPr/>
            </a:pP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Dưới</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ao</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cá</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ôi</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cá</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ép</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cá</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ắm</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từng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đàn</a:t>
            </a:r>
            <a:r>
              <a:rPr lang="en-US" sz="2800" b="1" dirty="0">
                <a:solidFill>
                  <a:srgbClr val="0000CC"/>
                </a:solidFill>
                <a:latin typeface="Times New Roman" panose="02020603050405020304" pitchFamily="18" charset="0"/>
                <a:cs typeface="Times New Roman" panose="02020603050405020304" pitchFamily="18" charset="0"/>
              </a:rPr>
              <a:t>.</a:t>
            </a:r>
          </a:p>
          <a:p>
            <a:pPr marL="514350" indent="-514350" eaLnBrk="0" hangingPunct="0">
              <a:spcBef>
                <a:spcPct val="50000"/>
              </a:spcBef>
              <a:defRPr/>
            </a:pP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Cạnh</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ao</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là</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uồng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lợn</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uồng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trâu</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uồng</a:t>
            </a:r>
            <a:endParaRPr lang="en-US" sz="2800" b="1" dirty="0">
              <a:solidFill>
                <a:srgbClr val="0000CC"/>
              </a:solidFill>
              <a:latin typeface="Times New Roman" panose="02020603050405020304" pitchFamily="18" charset="0"/>
              <a:cs typeface="Times New Roman" panose="02020603050405020304" pitchFamily="18" charset="0"/>
            </a:endParaRPr>
          </a:p>
          <a:p>
            <a:pPr marL="514350" indent="-514350" eaLnBrk="0" hangingPunct="0">
              <a:spcBef>
                <a:spcPct val="50000"/>
              </a:spcBef>
              <a:defRPr/>
            </a:pP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gà</a:t>
            </a:r>
            <a:r>
              <a:rPr lang="en-US" sz="2800" b="1" dirty="0">
                <a:solidFill>
                  <a:srgbClr val="0000CC"/>
                </a:solidFill>
                <a:latin typeface="Times New Roman" panose="02020603050405020304" pitchFamily="18" charset="0"/>
                <a:cs typeface="Times New Roman" panose="02020603050405020304" pitchFamily="18" charset="0"/>
              </a:rPr>
              <a:t>,…….</a:t>
            </a:r>
            <a:r>
              <a:rPr lang="en-US" sz="2800" b="1" dirty="0" err="1">
                <a:solidFill>
                  <a:srgbClr val="0000CC"/>
                </a:solidFill>
                <a:latin typeface="Times New Roman" panose="02020603050405020304" pitchFamily="18" charset="0"/>
                <a:cs typeface="Times New Roman" panose="02020603050405020304" pitchFamily="18" charset="0"/>
              </a:rPr>
              <a:t>ông</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rất</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ngăn</a:t>
            </a:r>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err="1">
                <a:solidFill>
                  <a:srgbClr val="0000CC"/>
                </a:solidFill>
                <a:latin typeface="Times New Roman" panose="02020603050405020304" pitchFamily="18" charset="0"/>
                <a:cs typeface="Times New Roman" panose="02020603050405020304" pitchFamily="18" charset="0"/>
              </a:rPr>
              <a:t>nắp</a:t>
            </a:r>
            <a:r>
              <a:rPr lang="en-US" sz="2800" b="1" dirty="0">
                <a:solidFill>
                  <a:srgbClr val="0000CC"/>
                </a:solidFill>
                <a:latin typeface="Times New Roman" panose="02020603050405020304" pitchFamily="18" charset="0"/>
                <a:cs typeface="Times New Roman" panose="02020603050405020304" pitchFamily="18" charset="0"/>
              </a:rPr>
              <a:t>.</a:t>
            </a:r>
          </a:p>
        </p:txBody>
      </p:sp>
      <p:sp>
        <p:nvSpPr>
          <p:cNvPr id="10245" name="Rectangle 295"/>
          <p:cNvSpPr>
            <a:spLocks noChangeArrowheads="1"/>
          </p:cNvSpPr>
          <p:nvPr/>
        </p:nvSpPr>
        <p:spPr bwMode="auto">
          <a:xfrm>
            <a:off x="685800" y="655638"/>
            <a:ext cx="7010400" cy="830262"/>
          </a:xfrm>
          <a:prstGeom prst="rect">
            <a:avLst/>
          </a:prstGeom>
          <a:noFill/>
          <a:ln w="9525">
            <a:noFill/>
            <a:miter lim="800000"/>
            <a:headEnd/>
            <a:tailEnd/>
          </a:ln>
        </p:spPr>
        <p:txBody>
          <a:bodyPr>
            <a:spAutoFit/>
          </a:bodyPr>
          <a:lstStyle/>
          <a:p>
            <a:pPr algn="ctr">
              <a:lnSpc>
                <a:spcPct val="150000"/>
              </a:lnSpc>
            </a:pPr>
            <a:r>
              <a:rPr lang="en-US" sz="3200" b="1">
                <a:solidFill>
                  <a:srgbClr val="0000FF"/>
                </a:solidFill>
                <a:latin typeface="Times New Roman" panose="02020603050405020304" pitchFamily="18" charset="0"/>
                <a:cs typeface="Times New Roman" panose="02020603050405020304" pitchFamily="18" charset="0"/>
              </a:rPr>
              <a:t>Chính tả               </a:t>
            </a:r>
          </a:p>
        </p:txBody>
      </p:sp>
      <p:sp>
        <p:nvSpPr>
          <p:cNvPr id="10" name="Text Box 289"/>
          <p:cNvSpPr txBox="1">
            <a:spLocks noChangeArrowheads="1"/>
          </p:cNvSpPr>
          <p:nvPr/>
        </p:nvSpPr>
        <p:spPr bwMode="auto">
          <a:xfrm>
            <a:off x="4114800" y="2057400"/>
            <a:ext cx="609600" cy="584200"/>
          </a:xfrm>
          <a:prstGeom prst="rect">
            <a:avLst/>
          </a:prstGeom>
          <a:noFill/>
          <a:ln w="9525">
            <a:noFill/>
            <a:miter lim="800000"/>
            <a:headEnd/>
            <a:tailEnd/>
          </a:ln>
        </p:spPr>
        <p:txBody>
          <a:bodyPr wrap="square">
            <a:spAutoFit/>
          </a:bodyPr>
          <a:lstStyle/>
          <a:p>
            <a:pPr eaLnBrk="0" hangingPunct="0">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tr</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2" name="Text Box 289"/>
          <p:cNvSpPr txBox="1">
            <a:spLocks noChangeArrowheads="1"/>
          </p:cNvSpPr>
          <p:nvPr/>
        </p:nvSpPr>
        <p:spPr bwMode="auto">
          <a:xfrm>
            <a:off x="5257800" y="2133600"/>
            <a:ext cx="914400" cy="584200"/>
          </a:xfrm>
          <a:prstGeom prst="rect">
            <a:avLst/>
          </a:prstGeom>
          <a:noFill/>
          <a:ln w="9525">
            <a:noFill/>
            <a:miter lim="800000"/>
            <a:headEnd/>
            <a:tailEnd/>
          </a:ln>
        </p:spPr>
        <p:txBody>
          <a:bodyPr>
            <a:spAutoFit/>
          </a:bodyPr>
          <a:lstStyle/>
          <a:p>
            <a:pPr eaLnBrk="0" hangingPunct="0">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tr</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4" name="Text Box 289"/>
          <p:cNvSpPr txBox="1">
            <a:spLocks noChangeArrowheads="1"/>
          </p:cNvSpPr>
          <p:nvPr/>
        </p:nvSpPr>
        <p:spPr bwMode="auto">
          <a:xfrm>
            <a:off x="7620000" y="2133600"/>
            <a:ext cx="762000" cy="584200"/>
          </a:xfrm>
          <a:prstGeom prst="rect">
            <a:avLst/>
          </a:prstGeom>
          <a:noFill/>
          <a:ln w="9525">
            <a:noFill/>
            <a:miter lim="800000"/>
            <a:headEnd/>
            <a:tailEnd/>
          </a:ln>
        </p:spPr>
        <p:txBody>
          <a:bodyPr wrap="square">
            <a:spAutoFit/>
          </a:bodyPr>
          <a:lstStyle/>
          <a:p>
            <a:pPr eaLnBrk="0" hangingPunct="0">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ch</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9" name="Text Box 289"/>
          <p:cNvSpPr txBox="1">
            <a:spLocks noChangeArrowheads="1"/>
          </p:cNvSpPr>
          <p:nvPr/>
        </p:nvSpPr>
        <p:spPr bwMode="auto">
          <a:xfrm>
            <a:off x="7086600" y="2743200"/>
            <a:ext cx="914400" cy="584775"/>
          </a:xfrm>
          <a:prstGeom prst="rect">
            <a:avLst/>
          </a:prstGeom>
          <a:noFill/>
          <a:ln w="9525">
            <a:noFill/>
            <a:miter lim="800000"/>
            <a:headEnd/>
            <a:tailEnd/>
          </a:ln>
        </p:spPr>
        <p:txBody>
          <a:bodyPr wrap="square">
            <a:spAutoFit/>
          </a:bodyPr>
          <a:lstStyle/>
          <a:p>
            <a:pPr eaLnBrk="0" hangingPunct="0">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tr</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1" name="Text Box 289"/>
          <p:cNvSpPr txBox="1">
            <a:spLocks noChangeArrowheads="1"/>
          </p:cNvSpPr>
          <p:nvPr/>
        </p:nvSpPr>
        <p:spPr bwMode="auto">
          <a:xfrm>
            <a:off x="2743200" y="3733800"/>
            <a:ext cx="685800" cy="584200"/>
          </a:xfrm>
          <a:prstGeom prst="rect">
            <a:avLst/>
          </a:prstGeom>
          <a:noFill/>
          <a:ln w="9525">
            <a:noFill/>
            <a:miter lim="800000"/>
            <a:headEnd/>
            <a:tailEnd/>
          </a:ln>
        </p:spPr>
        <p:txBody>
          <a:bodyPr wrap="square">
            <a:spAutoFit/>
          </a:bodyPr>
          <a:lstStyle/>
          <a:p>
            <a:pPr eaLnBrk="0" hangingPunct="0">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tr</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3" name="Text Box 289"/>
          <p:cNvSpPr txBox="1">
            <a:spLocks noChangeArrowheads="1"/>
          </p:cNvSpPr>
          <p:nvPr/>
        </p:nvSpPr>
        <p:spPr bwMode="auto">
          <a:xfrm>
            <a:off x="4114800" y="3810000"/>
            <a:ext cx="685800" cy="584200"/>
          </a:xfrm>
          <a:prstGeom prst="rect">
            <a:avLst/>
          </a:prstGeom>
          <a:noFill/>
          <a:ln w="9525">
            <a:noFill/>
            <a:miter lim="800000"/>
            <a:headEnd/>
            <a:tailEnd/>
          </a:ln>
        </p:spPr>
        <p:txBody>
          <a:bodyPr wrap="square">
            <a:spAutoFit/>
          </a:bodyPr>
          <a:lstStyle/>
          <a:p>
            <a:pPr eaLnBrk="0" hangingPunct="0">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ch</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5" name="Text Box 289"/>
          <p:cNvSpPr txBox="1">
            <a:spLocks noChangeArrowheads="1"/>
          </p:cNvSpPr>
          <p:nvPr/>
        </p:nvSpPr>
        <p:spPr bwMode="auto">
          <a:xfrm>
            <a:off x="5715000" y="3810000"/>
            <a:ext cx="914400" cy="584200"/>
          </a:xfrm>
          <a:prstGeom prst="rect">
            <a:avLst/>
          </a:prstGeom>
          <a:noFill/>
          <a:ln w="9525">
            <a:noFill/>
            <a:miter lim="800000"/>
            <a:headEnd/>
            <a:tailEnd/>
          </a:ln>
        </p:spPr>
        <p:txBody>
          <a:bodyPr>
            <a:spAutoFit/>
          </a:bodyPr>
          <a:lstStyle/>
          <a:p>
            <a:pPr eaLnBrk="0" hangingPunct="0">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tr</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6" name="Text Box 289"/>
          <p:cNvSpPr txBox="1">
            <a:spLocks noChangeArrowheads="1"/>
          </p:cNvSpPr>
          <p:nvPr/>
        </p:nvSpPr>
        <p:spPr bwMode="auto">
          <a:xfrm>
            <a:off x="2590800" y="4419600"/>
            <a:ext cx="685800" cy="584200"/>
          </a:xfrm>
          <a:prstGeom prst="rect">
            <a:avLst/>
          </a:prstGeom>
          <a:noFill/>
          <a:ln w="9525">
            <a:noFill/>
            <a:miter lim="800000"/>
            <a:headEnd/>
            <a:tailEnd/>
          </a:ln>
        </p:spPr>
        <p:txBody>
          <a:bodyPr>
            <a:spAutoFit/>
          </a:bodyPr>
          <a:lstStyle/>
          <a:p>
            <a:pPr eaLnBrk="0" hangingPunct="0">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ch</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7" name="Text Box 289"/>
          <p:cNvSpPr txBox="1">
            <a:spLocks noChangeArrowheads="1"/>
          </p:cNvSpPr>
          <p:nvPr/>
        </p:nvSpPr>
        <p:spPr bwMode="auto">
          <a:xfrm>
            <a:off x="4800600" y="4419600"/>
            <a:ext cx="838200" cy="584200"/>
          </a:xfrm>
          <a:prstGeom prst="rect">
            <a:avLst/>
          </a:prstGeom>
          <a:noFill/>
          <a:ln w="9525">
            <a:noFill/>
            <a:miter lim="800000"/>
            <a:headEnd/>
            <a:tailEnd/>
          </a:ln>
        </p:spPr>
        <p:txBody>
          <a:bodyPr wrap="square">
            <a:spAutoFit/>
          </a:bodyPr>
          <a:lstStyle/>
          <a:p>
            <a:pPr eaLnBrk="0" hangingPunct="0">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ch</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8" name="Text Box 289"/>
          <p:cNvSpPr txBox="1">
            <a:spLocks noChangeArrowheads="1"/>
          </p:cNvSpPr>
          <p:nvPr/>
        </p:nvSpPr>
        <p:spPr bwMode="auto">
          <a:xfrm>
            <a:off x="7162800" y="4419600"/>
            <a:ext cx="685800" cy="584200"/>
          </a:xfrm>
          <a:prstGeom prst="rect">
            <a:avLst/>
          </a:prstGeom>
          <a:noFill/>
          <a:ln w="9525">
            <a:noFill/>
            <a:miter lim="800000"/>
            <a:headEnd/>
            <a:tailEnd/>
          </a:ln>
        </p:spPr>
        <p:txBody>
          <a:bodyPr wrap="square">
            <a:spAutoFit/>
          </a:bodyPr>
          <a:lstStyle/>
          <a:p>
            <a:pPr eaLnBrk="0" hangingPunct="0">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ch</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9" name="Text Box 289"/>
          <p:cNvSpPr txBox="1">
            <a:spLocks noChangeArrowheads="1"/>
          </p:cNvSpPr>
          <p:nvPr/>
        </p:nvSpPr>
        <p:spPr bwMode="auto">
          <a:xfrm>
            <a:off x="1295400" y="5029200"/>
            <a:ext cx="762000" cy="584775"/>
          </a:xfrm>
          <a:prstGeom prst="rect">
            <a:avLst/>
          </a:prstGeom>
          <a:noFill/>
          <a:ln w="9525">
            <a:noFill/>
            <a:miter lim="800000"/>
            <a:headEnd/>
            <a:tailEnd/>
          </a:ln>
        </p:spPr>
        <p:txBody>
          <a:bodyPr wrap="square">
            <a:spAutoFit/>
          </a:bodyPr>
          <a:lstStyle/>
          <a:p>
            <a:pPr eaLnBrk="0" hangingPunct="0">
              <a:spcBef>
                <a:spcPct val="50000"/>
              </a:spcBef>
            </a:pPr>
            <a:r>
              <a:rPr lang="en-US" sz="3200" b="1" dirty="0" err="1">
                <a:solidFill>
                  <a:srgbClr val="FF0000"/>
                </a:solidFill>
                <a:latin typeface="Times New Roman" panose="02020603050405020304" pitchFamily="18" charset="0"/>
                <a:cs typeface="Times New Roman" panose="02020603050405020304" pitchFamily="18" charset="0"/>
              </a:rPr>
              <a:t>tr</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additive="base">
                                        <p:cTn id="49" dur="500" fill="hold"/>
                                        <p:tgtEl>
                                          <p:spTgt spid="16"/>
                                        </p:tgtEl>
                                        <p:attrNameLst>
                                          <p:attrName>ppt_x</p:attrName>
                                        </p:attrNameLst>
                                      </p:cBhvr>
                                      <p:tavLst>
                                        <p:tav tm="0">
                                          <p:val>
                                            <p:strVal val="#ppt_x"/>
                                          </p:val>
                                        </p:tav>
                                        <p:tav tm="100000">
                                          <p:val>
                                            <p:strVal val="#ppt_x"/>
                                          </p:val>
                                        </p:tav>
                                      </p:tavLst>
                                    </p:anim>
                                    <p:anim calcmode="lin" valueType="num">
                                      <p:cBhvr additive="base">
                                        <p:cTn id="5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 calcmode="lin" valueType="num">
                                      <p:cBhvr additive="base">
                                        <p:cTn id="67" dur="500" fill="hold"/>
                                        <p:tgtEl>
                                          <p:spTgt spid="19"/>
                                        </p:tgtEl>
                                        <p:attrNameLst>
                                          <p:attrName>ppt_x</p:attrName>
                                        </p:attrNameLst>
                                      </p:cBhvr>
                                      <p:tavLst>
                                        <p:tav tm="0">
                                          <p:val>
                                            <p:strVal val="#ppt_x"/>
                                          </p:val>
                                        </p:tav>
                                        <p:tav tm="100000">
                                          <p:val>
                                            <p:strVal val="#ppt_x"/>
                                          </p:val>
                                        </p:tav>
                                      </p:tavLst>
                                    </p:anim>
                                    <p:anim calcmode="lin" valueType="num">
                                      <p:cBhvr additive="base">
                                        <p:cTn id="6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p:bldP spid="9" grpId="0"/>
      <p:bldP spid="11" grpId="0"/>
      <p:bldP spid="13" grpId="0"/>
      <p:bldP spid="15" grpId="0"/>
      <p:bldP spid="16" grpId="0"/>
      <p:bldP spid="17" grpId="0"/>
      <p:bldP spid="18"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97" descr="khung 8.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1267" name="Text Box 286"/>
          <p:cNvSpPr txBox="1">
            <a:spLocks noChangeArrowheads="1"/>
          </p:cNvSpPr>
          <p:nvPr/>
        </p:nvSpPr>
        <p:spPr bwMode="auto">
          <a:xfrm>
            <a:off x="1524000" y="457200"/>
            <a:ext cx="6400800" cy="579438"/>
          </a:xfrm>
          <a:prstGeom prst="rect">
            <a:avLst/>
          </a:prstGeom>
          <a:noFill/>
          <a:ln w="9525">
            <a:noFill/>
            <a:miter lim="800000"/>
            <a:headEnd/>
            <a:tailEnd/>
          </a:ln>
        </p:spPr>
        <p:txBody>
          <a:bodyPr>
            <a:spAutoFit/>
          </a:bodyPr>
          <a:lstStyle/>
          <a:p>
            <a:pPr algn="ctr">
              <a:spcBef>
                <a:spcPct val="50000"/>
              </a:spcBef>
            </a:pPr>
            <a:endParaRPr lang="en-US" sz="3200" b="1">
              <a:solidFill>
                <a:srgbClr val="0000FF"/>
              </a:solidFill>
              <a:latin typeface="Times New Roman" panose="02020603050405020304" pitchFamily="18" charset="0"/>
              <a:cs typeface="Times New Roman" panose="02020603050405020304" pitchFamily="18" charset="0"/>
            </a:endParaRPr>
          </a:p>
        </p:txBody>
      </p:sp>
      <p:sp>
        <p:nvSpPr>
          <p:cNvPr id="11268" name="Text Box 289"/>
          <p:cNvSpPr txBox="1">
            <a:spLocks noChangeArrowheads="1"/>
          </p:cNvSpPr>
          <p:nvPr/>
        </p:nvSpPr>
        <p:spPr bwMode="auto">
          <a:xfrm>
            <a:off x="457200" y="2174875"/>
            <a:ext cx="8153400" cy="4031873"/>
          </a:xfrm>
          <a:prstGeom prst="rect">
            <a:avLst/>
          </a:prstGeom>
          <a:noFill/>
          <a:ln w="9525">
            <a:noFill/>
            <a:miter lim="800000"/>
            <a:headEnd/>
            <a:tailEnd/>
          </a:ln>
        </p:spPr>
        <p:txBody>
          <a:bodyPr>
            <a:spAutoFit/>
          </a:bodyPr>
          <a:lstStyle/>
          <a:p>
            <a:pPr eaLnBrk="0" hangingPunct="0">
              <a:spcBef>
                <a:spcPct val="50000"/>
              </a:spcBef>
            </a:pPr>
            <a:r>
              <a:rPr lang="en-US" sz="3200" b="1" dirty="0">
                <a:solidFill>
                  <a:srgbClr val="0000CC"/>
                </a:solidFill>
                <a:latin typeface="Times New Roman" panose="02020603050405020304" pitchFamily="18" charset="0"/>
                <a:cs typeface="Times New Roman" panose="02020603050405020304" pitchFamily="18" charset="0"/>
              </a:rPr>
              <a:t>2. </a:t>
            </a:r>
            <a:r>
              <a:rPr lang="en-US" sz="3200" b="1" dirty="0" err="1">
                <a:solidFill>
                  <a:srgbClr val="0000CC"/>
                </a:solidFill>
                <a:latin typeface="Times New Roman" panose="02020603050405020304" pitchFamily="18" charset="0"/>
                <a:cs typeface="Times New Roman" panose="02020603050405020304" pitchFamily="18" charset="0"/>
              </a:rPr>
              <a:t>Ghi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i="1" dirty="0" err="1">
                <a:solidFill>
                  <a:srgbClr val="0000CC"/>
                </a:solidFill>
                <a:latin typeface="Times New Roman" panose="02020603050405020304" pitchFamily="18" charset="0"/>
                <a:cs typeface="Times New Roman" panose="02020603050405020304" pitchFamily="18" charset="0"/>
              </a:rPr>
              <a:t>dấu</a:t>
            </a:r>
            <a:r>
              <a:rPr lang="en-US" sz="3200" b="1" i="1" dirty="0">
                <a:solidFill>
                  <a:srgbClr val="0000CC"/>
                </a:solidFill>
                <a:latin typeface="Times New Roman" panose="02020603050405020304" pitchFamily="18" charset="0"/>
                <a:cs typeface="Times New Roman" panose="02020603050405020304" pitchFamily="18" charset="0"/>
              </a:rPr>
              <a:t> </a:t>
            </a:r>
            <a:r>
              <a:rPr lang="en-US" sz="3200" b="1" i="1" dirty="0" err="1">
                <a:solidFill>
                  <a:srgbClr val="0000CC"/>
                </a:solidFill>
                <a:latin typeface="Times New Roman" panose="02020603050405020304" pitchFamily="18" charset="0"/>
                <a:cs typeface="Times New Roman" panose="02020603050405020304" pitchFamily="18" charset="0"/>
              </a:rPr>
              <a:t>hỏi</a:t>
            </a:r>
            <a:r>
              <a:rPr lang="en-US" sz="3200" b="1" i="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hoặc</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i="1" dirty="0" err="1">
                <a:solidFill>
                  <a:srgbClr val="0000CC"/>
                </a:solidFill>
                <a:latin typeface="Times New Roman" panose="02020603050405020304" pitchFamily="18" charset="0"/>
                <a:cs typeface="Times New Roman" panose="02020603050405020304" pitchFamily="18" charset="0"/>
              </a:rPr>
              <a:t>dấu</a:t>
            </a:r>
            <a:r>
              <a:rPr lang="en-US" sz="3200" b="1" i="1" dirty="0">
                <a:solidFill>
                  <a:srgbClr val="0000CC"/>
                </a:solidFill>
                <a:latin typeface="Times New Roman" panose="02020603050405020304" pitchFamily="18" charset="0"/>
                <a:cs typeface="Times New Roman" panose="02020603050405020304" pitchFamily="18" charset="0"/>
              </a:rPr>
              <a:t> </a:t>
            </a:r>
            <a:r>
              <a:rPr lang="en-US" sz="3200" b="1" i="1" dirty="0" err="1">
                <a:solidFill>
                  <a:srgbClr val="0000CC"/>
                </a:solidFill>
                <a:latin typeface="Times New Roman" panose="02020603050405020304" pitchFamily="18" charset="0"/>
                <a:cs typeface="Times New Roman" panose="02020603050405020304" pitchFamily="18" charset="0"/>
              </a:rPr>
              <a:t>ngã</a:t>
            </a:r>
            <a:r>
              <a:rPr lang="en-US" sz="3200" b="1" i="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trên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những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chữ</a:t>
            </a:r>
            <a:r>
              <a:rPr lang="en-US" sz="3200" b="1" dirty="0">
                <a:solidFill>
                  <a:srgbClr val="0000CC"/>
                </a:solidFill>
                <a:latin typeface="Times New Roman" panose="02020603050405020304" pitchFamily="18" charset="0"/>
                <a:cs typeface="Times New Roman" panose="02020603050405020304" pitchFamily="18" charset="0"/>
              </a:rPr>
              <a:t> in </a:t>
            </a:r>
            <a:r>
              <a:rPr lang="en-US" sz="3200" b="1" dirty="0" err="1">
                <a:solidFill>
                  <a:srgbClr val="0000CC"/>
                </a:solidFill>
                <a:latin typeface="Times New Roman" panose="02020603050405020304" pitchFamily="18" charset="0"/>
                <a:cs typeface="Times New Roman" panose="02020603050405020304" pitchFamily="18" charset="0"/>
              </a:rPr>
              <a:t>đậm</a:t>
            </a:r>
            <a:r>
              <a:rPr lang="en-US" sz="3200" b="1" dirty="0">
                <a:solidFill>
                  <a:srgbClr val="0000CC"/>
                </a:solidFill>
                <a:latin typeface="Times New Roman" panose="02020603050405020304" pitchFamily="18" charset="0"/>
                <a:cs typeface="Times New Roman" panose="02020603050405020304" pitchFamily="18" charset="0"/>
              </a:rPr>
              <a:t>:</a:t>
            </a:r>
          </a:p>
          <a:p>
            <a:pPr eaLnBrk="0" hangingPunct="0">
              <a:spcBef>
                <a:spcPct val="50000"/>
              </a:spcBef>
            </a:pP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Ông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Dũng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có</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hai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người</a:t>
            </a:r>
            <a:r>
              <a:rPr lang="en-US" sz="3200" b="1" dirty="0">
                <a:solidFill>
                  <a:srgbClr val="0000CC"/>
                </a:solidFill>
                <a:latin typeface="Times New Roman" panose="02020603050405020304" pitchFamily="18" charset="0"/>
                <a:cs typeface="Times New Roman" panose="02020603050405020304" pitchFamily="18" charset="0"/>
              </a:rPr>
              <a:t> con </a:t>
            </a:r>
            <a:r>
              <a:rPr lang="en-US" sz="3200" b="1" dirty="0" err="1">
                <a:solidFill>
                  <a:srgbClr val="0000CC"/>
                </a:solidFill>
                <a:latin typeface="Times New Roman" panose="02020603050405020304" pitchFamily="18" charset="0"/>
                <a:cs typeface="Times New Roman" panose="02020603050405020304" pitchFamily="18" charset="0"/>
              </a:rPr>
              <a:t>đều</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i="1" dirty="0" err="1">
                <a:solidFill>
                  <a:srgbClr val="FF0000"/>
                </a:solidFill>
                <a:latin typeface="Times New Roman" panose="02020603050405020304" pitchFamily="18" charset="0"/>
                <a:cs typeface="Times New Roman" panose="02020603050405020304" pitchFamily="18" charset="0"/>
              </a:rPr>
              <a:t>gioi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giang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cả</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Chú</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Nghĩa</a:t>
            </a:r>
            <a:r>
              <a:rPr lang="en-US" sz="3200" b="1" dirty="0">
                <a:solidFill>
                  <a:srgbClr val="0000CC"/>
                </a:solidFill>
                <a:latin typeface="Times New Roman" panose="02020603050405020304" pitchFamily="18" charset="0"/>
                <a:cs typeface="Times New Roman" panose="02020603050405020304" pitchFamily="18" charset="0"/>
              </a:rPr>
              <a:t>, con </a:t>
            </a:r>
            <a:r>
              <a:rPr lang="en-US" sz="3200" b="1" dirty="0" err="1">
                <a:solidFill>
                  <a:srgbClr val="0000CC"/>
                </a:solidFill>
                <a:latin typeface="Times New Roman" panose="02020603050405020304" pitchFamily="18" charset="0"/>
                <a:cs typeface="Times New Roman" panose="02020603050405020304" pitchFamily="18" charset="0"/>
              </a:rPr>
              <a:t>trai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ông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bây</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giờ</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là</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i="1" dirty="0" err="1">
                <a:solidFill>
                  <a:srgbClr val="FF0000"/>
                </a:solidFill>
                <a:latin typeface="Times New Roman" panose="02020603050405020304" pitchFamily="18" charset="0"/>
                <a:cs typeface="Times New Roman" panose="02020603050405020304" pitchFamily="18" charset="0"/>
              </a:rPr>
              <a:t>ki</a:t>
            </a:r>
            <a:r>
              <a:rPr lang="en-US" sz="3200" b="1" i="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3333FF"/>
                </a:solidFill>
                <a:latin typeface="Times New Roman" panose="02020603050405020304" pitchFamily="18" charset="0"/>
                <a:cs typeface="Times New Roman" panose="02020603050405020304" pitchFamily="18" charset="0"/>
              </a:rPr>
              <a:t>sư</a:t>
            </a:r>
            <a:r>
              <a:rPr lang="en-US" sz="3200" b="1" dirty="0">
                <a:solidFill>
                  <a:srgbClr val="3333FF"/>
                </a:solidFill>
                <a:latin typeface="Times New Roman" panose="02020603050405020304" pitchFamily="18" charset="0"/>
                <a:cs typeface="Times New Roman" panose="02020603050405020304" pitchFamily="18" charset="0"/>
              </a:rPr>
              <a: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làm</a:t>
            </a:r>
            <a:r>
              <a:rPr lang="en-US" sz="3200" b="1" i="1" dirty="0">
                <a:solidFill>
                  <a:srgbClr val="0000CC"/>
                </a:solidFill>
                <a:latin typeface="Times New Roman" panose="02020603050405020304" pitchFamily="18" charset="0"/>
                <a:cs typeface="Times New Roman" panose="02020603050405020304" pitchFamily="18" charset="0"/>
              </a:rPr>
              <a:t> </a:t>
            </a:r>
            <a:r>
              <a:rPr lang="en-US" sz="3200" b="1" i="1" dirty="0">
                <a:solidFill>
                  <a:srgbClr val="FF0000"/>
                </a:solidFill>
                <a:latin typeface="Times New Roman" panose="02020603050405020304" pitchFamily="18" charset="0"/>
                <a:cs typeface="Times New Roman" panose="02020603050405020304" pitchFamily="18" charset="0"/>
              </a:rPr>
              <a:t>ơ mo </a:t>
            </a:r>
            <a:r>
              <a:rPr lang="en-US" sz="3200" b="1" dirty="0">
                <a:solidFill>
                  <a:srgbClr val="0000CC"/>
                </a:solidFill>
                <a:latin typeface="Times New Roman" panose="02020603050405020304" pitchFamily="18" charset="0"/>
                <a:cs typeface="Times New Roman" panose="02020603050405020304" pitchFamily="18" charset="0"/>
              </a:rPr>
              <a:t>than</a:t>
            </a:r>
            <a:r>
              <a:rPr lang="en-US" sz="3200" b="1" i="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Còn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cô</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Hải</a:t>
            </a:r>
            <a:r>
              <a:rPr lang="en-US" sz="3200" b="1" dirty="0">
                <a:solidFill>
                  <a:srgbClr val="0000CC"/>
                </a:solidFill>
                <a:latin typeface="Times New Roman" panose="02020603050405020304" pitchFamily="18" charset="0"/>
                <a:cs typeface="Times New Roman" panose="02020603050405020304" pitchFamily="18" charset="0"/>
              </a:rPr>
              <a:t>, con </a:t>
            </a:r>
            <a:r>
              <a:rPr lang="en-US" sz="3200" b="1" dirty="0" err="1">
                <a:solidFill>
                  <a:srgbClr val="0000CC"/>
                </a:solidFill>
                <a:latin typeface="Times New Roman" panose="02020603050405020304" pitchFamily="18" charset="0"/>
                <a:cs typeface="Times New Roman" panose="02020603050405020304" pitchFamily="18" charset="0"/>
              </a:rPr>
              <a:t>gái</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ông</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là</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bác</a:t>
            </a:r>
            <a:r>
              <a:rPr lang="en-US" sz="3200" b="1" i="1" dirty="0">
                <a:solidFill>
                  <a:srgbClr val="0000CC"/>
                </a:solidFill>
                <a:latin typeface="Times New Roman" panose="02020603050405020304" pitchFamily="18" charset="0"/>
                <a:cs typeface="Times New Roman" panose="02020603050405020304" pitchFamily="18" charset="0"/>
              </a:rPr>
              <a:t> </a:t>
            </a:r>
            <a:r>
              <a:rPr lang="en-US" sz="3200" b="1" i="1" dirty="0" err="1">
                <a:solidFill>
                  <a:srgbClr val="FF3300"/>
                </a:solidFill>
                <a:latin typeface="Times New Roman" panose="02020603050405020304" pitchFamily="18" charset="0"/>
                <a:cs typeface="Times New Roman" panose="02020603050405020304" pitchFamily="18" charset="0"/>
              </a:rPr>
              <a:t>si</a:t>
            </a:r>
            <a:r>
              <a:rPr lang="en-US" sz="3200" b="1" i="1" dirty="0">
                <a:solidFill>
                  <a:srgbClr val="FF3300"/>
                </a:solidFill>
                <a:latin typeface="Times New Roman" panose="02020603050405020304" pitchFamily="18" charset="0"/>
                <a:cs typeface="Times New Roman" panose="02020603050405020304" pitchFamily="18" charset="0"/>
              </a:rPr>
              <a:t> </a:t>
            </a:r>
            <a:r>
              <a:rPr lang="en-US" sz="3200" b="1" i="1" dirty="0" err="1">
                <a:solidFill>
                  <a:srgbClr val="FF3300"/>
                </a:solidFill>
                <a:latin typeface="Times New Roman" panose="02020603050405020304" pitchFamily="18" charset="0"/>
                <a:cs typeface="Times New Roman" panose="02020603050405020304" pitchFamily="18" charset="0"/>
              </a:rPr>
              <a:t>nôi</a:t>
            </a:r>
            <a:r>
              <a:rPr lang="en-US" sz="3200" b="1" i="1" dirty="0">
                <a:solidFill>
                  <a:srgbClr val="FF3300"/>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tiếng</a:t>
            </a:r>
            <a:r>
              <a:rPr lang="en-US" sz="3200" b="1" i="1" dirty="0">
                <a:solidFill>
                  <a:srgbClr val="0000CC"/>
                </a:solidFill>
                <a:latin typeface="Times New Roman" panose="02020603050405020304" pitchFamily="18" charset="0"/>
                <a:cs typeface="Times New Roman" panose="02020603050405020304" pitchFamily="18" charset="0"/>
              </a:rPr>
              <a:t> </a:t>
            </a:r>
            <a:r>
              <a:rPr lang="en-US" sz="3200" b="1" i="1" dirty="0">
                <a:solidFill>
                  <a:srgbClr val="FF0000"/>
                </a:solidFill>
                <a:latin typeface="Times New Roman" panose="02020603050405020304" pitchFamily="18" charset="0"/>
                <a:cs typeface="Times New Roman" panose="02020603050405020304" pitchFamily="18" charset="0"/>
              </a:rPr>
              <a:t>ơ </a:t>
            </a:r>
            <a:r>
              <a:rPr lang="en-US" sz="3200" b="1" dirty="0" err="1">
                <a:solidFill>
                  <a:srgbClr val="0000CC"/>
                </a:solidFill>
                <a:latin typeface="Times New Roman" panose="02020603050405020304" pitchFamily="18" charset="0"/>
                <a:cs typeface="Times New Roman" panose="02020603050405020304" pitchFamily="18" charset="0"/>
              </a:rPr>
              <a:t>bệnh</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err="1">
                <a:solidFill>
                  <a:srgbClr val="0000CC"/>
                </a:solidFill>
                <a:latin typeface="Times New Roman" panose="02020603050405020304" pitchFamily="18" charset="0"/>
                <a:cs typeface="Times New Roman" panose="02020603050405020304" pitchFamily="18" charset="0"/>
              </a:rPr>
              <a:t>viện</a:t>
            </a:r>
            <a:r>
              <a:rPr lang="en-US" sz="3200" b="1" dirty="0">
                <a:solidFill>
                  <a:srgbClr val="0000CC"/>
                </a:solidFill>
                <a:latin typeface="Times New Roman" panose="02020603050405020304" pitchFamily="18" charset="0"/>
                <a:cs typeface="Times New Roman" panose="02020603050405020304" pitchFamily="18" charset="0"/>
              </a:rPr>
              <a:t> </a:t>
            </a:r>
            <a:r>
              <a:rPr lang="en-US" sz="3200" b="1" i="1" dirty="0" err="1">
                <a:solidFill>
                  <a:srgbClr val="FF0000"/>
                </a:solidFill>
                <a:latin typeface="Times New Roman" panose="02020603050405020304" pitchFamily="18" charset="0"/>
                <a:cs typeface="Times New Roman" panose="02020603050405020304" pitchFamily="18" charset="0"/>
              </a:rPr>
              <a:t>tinh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solidFill>
                  <a:srgbClr val="0000CC"/>
                </a:solidFill>
                <a:latin typeface="Times New Roman" panose="02020603050405020304" pitchFamily="18" charset="0"/>
                <a:cs typeface="Times New Roman" panose="02020603050405020304" pitchFamily="18" charset="0"/>
              </a:rPr>
              <a:t>.</a:t>
            </a:r>
          </a:p>
          <a:p>
            <a:pPr eaLnBrk="0" hangingPunct="0">
              <a:spcBef>
                <a:spcPct val="50000"/>
              </a:spcBef>
            </a:pPr>
            <a:endParaRPr lang="en-US" sz="3200" b="1" dirty="0">
              <a:solidFill>
                <a:srgbClr val="0000CC"/>
              </a:solidFill>
              <a:latin typeface="Times New Roman" panose="02020603050405020304" pitchFamily="18" charset="0"/>
              <a:cs typeface="Times New Roman" panose="02020603050405020304" pitchFamily="18" charset="0"/>
            </a:endParaRPr>
          </a:p>
        </p:txBody>
      </p:sp>
      <p:sp>
        <p:nvSpPr>
          <p:cNvPr id="11269" name="Rectangle 295"/>
          <p:cNvSpPr>
            <a:spLocks noChangeArrowheads="1"/>
          </p:cNvSpPr>
          <p:nvPr/>
        </p:nvSpPr>
        <p:spPr bwMode="auto">
          <a:xfrm>
            <a:off x="685800" y="655638"/>
            <a:ext cx="7010400" cy="742511"/>
          </a:xfrm>
          <a:prstGeom prst="rect">
            <a:avLst/>
          </a:prstGeom>
          <a:noFill/>
          <a:ln w="9525">
            <a:noFill/>
            <a:miter lim="800000"/>
            <a:headEnd/>
            <a:tailEnd/>
          </a:ln>
        </p:spPr>
        <p:txBody>
          <a:bodyPr>
            <a:spAutoFit/>
          </a:bodyPr>
          <a:lstStyle/>
          <a:p>
            <a:pPr algn="ctr">
              <a:lnSpc>
                <a:spcPct val="150000"/>
              </a:lnSpc>
            </a:pPr>
            <a:r>
              <a:rPr lang="en-US" sz="3200" b="1">
                <a:solidFill>
                  <a:srgbClr val="0000FF"/>
                </a:solidFill>
                <a:latin typeface="Times New Roman" panose="02020603050405020304" pitchFamily="18" charset="0"/>
                <a:cs typeface="Times New Roman" panose="02020603050405020304" pitchFamily="18" charset="0"/>
              </a:rPr>
              <a:t>Chính tả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2553704</TotalTime>
  <Words>348</Words>
  <Application>Microsoft Office PowerPoint</Application>
  <PresentationFormat>On-screen Show (4:3)</PresentationFormat>
  <Paragraphs>66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Default Design</vt:lpstr>
      <vt:lpstr>PowerPoint Presentation</vt:lpstr>
      <vt:lpstr>PowerPoint Presentation</vt:lpstr>
      <vt:lpstr>PowerPoint Presentation</vt:lpstr>
      <vt:lpstr>- Lưng thẳng, không tì ngực vào bàn. - Đầu hơi cúi. Mắt cách vở khoảng 25cm. - Tay trái tì nhẹ lên mép vở để giữ. - Hai chân để song song, thoải mái.</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Lop 2/2</dc:title>
  <dc:creator>GV: Nguyen Thi Khoe</dc:creator>
  <cp:lastModifiedBy>MSTTPC1</cp:lastModifiedBy>
  <cp:revision>263</cp:revision>
  <dcterms:created xsi:type="dcterms:W3CDTF">2009-11-02T13:43:18Z</dcterms:created>
  <dcterms:modified xsi:type="dcterms:W3CDTF">2020-07-07T02:10:16Z</dcterms:modified>
</cp:coreProperties>
</file>