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9" r:id="rId2"/>
    <p:sldId id="270" r:id="rId3"/>
    <p:sldId id="271" r:id="rId4"/>
    <p:sldId id="272" r:id="rId5"/>
    <p:sldId id="256" r:id="rId6"/>
    <p:sldId id="257" r:id="rId7"/>
    <p:sldId id="273" r:id="rId8"/>
    <p:sldId id="258" r:id="rId9"/>
    <p:sldId id="260" r:id="rId10"/>
    <p:sldId id="259" r:id="rId11"/>
    <p:sldId id="263" r:id="rId12"/>
    <p:sldId id="262" r:id="rId13"/>
    <p:sldId id="264" r:id="rId14"/>
    <p:sldId id="265" r:id="rId15"/>
    <p:sldId id="266" r:id="rId16"/>
    <p:sldId id="268"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C07E6-D093-4440-AA1E-7DE59AF1106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453EE15E-7215-4E0D-8B9F-29DF87E7ECC5}">
      <dgm:prSet phldrT="[Text]"/>
      <dgm:spPr/>
      <dgm:t>
        <a:bodyPr/>
        <a:lstStyle/>
        <a:p>
          <a:r>
            <a:rPr lang="en-US" dirty="0" smtClean="0"/>
            <a:t>1</a:t>
          </a:r>
          <a:endParaRPr lang="en-US" dirty="0"/>
        </a:p>
      </dgm:t>
    </dgm:pt>
    <dgm:pt modelId="{78974232-B353-4A52-98DC-73482A4694E1}" type="parTrans" cxnId="{BDE54346-4A73-4240-AF60-8F009316A9C4}">
      <dgm:prSet/>
      <dgm:spPr/>
      <dgm:t>
        <a:bodyPr/>
        <a:lstStyle/>
        <a:p>
          <a:endParaRPr lang="en-US"/>
        </a:p>
      </dgm:t>
    </dgm:pt>
    <dgm:pt modelId="{D184700F-8B7C-4B3D-A8ED-A37CA7CAE701}" type="sibTrans" cxnId="{BDE54346-4A73-4240-AF60-8F009316A9C4}">
      <dgm:prSet/>
      <dgm:spPr/>
      <dgm:t>
        <a:bodyPr/>
        <a:lstStyle/>
        <a:p>
          <a:endParaRPr lang="en-US"/>
        </a:p>
      </dgm:t>
    </dgm:pt>
    <dgm:pt modelId="{936B4019-97CE-4010-9AB0-89EE76F51E7A}">
      <dgm:prSet phldrT="[Text]"/>
      <dgm:spPr/>
      <dgm:t>
        <a:bodyPr/>
        <a:lstStyle/>
        <a:p>
          <a:r>
            <a:rPr lang="en-US" dirty="0" err="1" smtClean="0">
              <a:latin typeface="Times New Roman" panose="02020603050405020304" pitchFamily="18" charset="0"/>
              <a:cs typeface="Times New Roman" panose="02020603050405020304" pitchFamily="18" charset="0"/>
            </a:rPr>
            <a:t>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ai</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D9C303C9-2FE3-4B43-859C-620270F660CF}" type="parTrans" cxnId="{744965D1-6BF8-4BEC-8482-07C02043FD96}">
      <dgm:prSet/>
      <dgm:spPr/>
      <dgm:t>
        <a:bodyPr/>
        <a:lstStyle/>
        <a:p>
          <a:endParaRPr lang="en-US"/>
        </a:p>
      </dgm:t>
    </dgm:pt>
    <dgm:pt modelId="{3D20A397-1A60-4699-88CF-5001CC927E41}" type="sibTrans" cxnId="{744965D1-6BF8-4BEC-8482-07C02043FD96}">
      <dgm:prSet/>
      <dgm:spPr/>
      <dgm:t>
        <a:bodyPr/>
        <a:lstStyle/>
        <a:p>
          <a:endParaRPr lang="en-US"/>
        </a:p>
      </dgm:t>
    </dgm:pt>
    <dgm:pt modelId="{8C0A84DB-E342-4C08-8AE8-379733840795}">
      <dgm:prSet phldrT="[Text]"/>
      <dgm:spPr/>
      <dgm:t>
        <a:bodyPr/>
        <a:lstStyle/>
        <a:p>
          <a:r>
            <a:rPr lang="en-US" dirty="0" smtClean="0"/>
            <a:t>2</a:t>
          </a:r>
          <a:endParaRPr lang="en-US" dirty="0"/>
        </a:p>
      </dgm:t>
    </dgm:pt>
    <dgm:pt modelId="{F1B26E5E-8BAF-4AEB-9AD8-0310E8D37B80}" type="parTrans" cxnId="{64657D4F-740F-48BE-8A0F-847B59AD4655}">
      <dgm:prSet/>
      <dgm:spPr/>
      <dgm:t>
        <a:bodyPr/>
        <a:lstStyle/>
        <a:p>
          <a:endParaRPr lang="en-US"/>
        </a:p>
      </dgm:t>
    </dgm:pt>
    <dgm:pt modelId="{A3B136CD-B27F-47E3-A462-612621C311B0}" type="sibTrans" cxnId="{64657D4F-740F-48BE-8A0F-847B59AD4655}">
      <dgm:prSet/>
      <dgm:spPr/>
      <dgm:t>
        <a:bodyPr/>
        <a:lstStyle/>
        <a:p>
          <a:endParaRPr lang="en-US"/>
        </a:p>
      </dgm:t>
    </dgm:pt>
    <dgm:pt modelId="{805B5C76-BBA0-4663-9DC8-AFEC8C5A1BC2}">
      <dgm:prSet phldrT="[Text]"/>
      <dgm:spPr/>
      <dgm:t>
        <a:bodyPr/>
        <a:lstStyle/>
        <a:p>
          <a:r>
            <a:rPr lang="en-US" dirty="0" err="1" smtClean="0">
              <a:latin typeface="Times New Roman" panose="02020603050405020304" pitchFamily="18" charset="0"/>
              <a:cs typeface="Times New Roman" panose="02020603050405020304" pitchFamily="18" charset="0"/>
            </a:rPr>
            <a:t>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0BE61C5F-AC22-4555-A3A5-0B5DD858D3F3}" type="parTrans" cxnId="{370509CC-6C52-4835-AB6D-64CB9C8E9A43}">
      <dgm:prSet/>
      <dgm:spPr/>
      <dgm:t>
        <a:bodyPr/>
        <a:lstStyle/>
        <a:p>
          <a:endParaRPr lang="en-US"/>
        </a:p>
      </dgm:t>
    </dgm:pt>
    <dgm:pt modelId="{DAFB483A-8139-449E-9733-6357E652B9FC}" type="sibTrans" cxnId="{370509CC-6C52-4835-AB6D-64CB9C8E9A43}">
      <dgm:prSet/>
      <dgm:spPr/>
      <dgm:t>
        <a:bodyPr/>
        <a:lstStyle/>
        <a:p>
          <a:endParaRPr lang="en-US"/>
        </a:p>
      </dgm:t>
    </dgm:pt>
    <dgm:pt modelId="{F9C61546-7307-4436-A958-CD4DF93B379B}">
      <dgm:prSet phldrT="[Text]"/>
      <dgm:spPr/>
      <dgm:t>
        <a:bodyPr/>
        <a:lstStyle/>
        <a:p>
          <a:r>
            <a:rPr lang="en-US" dirty="0" smtClean="0"/>
            <a:t>3</a:t>
          </a:r>
          <a:endParaRPr lang="en-US" dirty="0"/>
        </a:p>
      </dgm:t>
    </dgm:pt>
    <dgm:pt modelId="{165FC089-D2BB-4D46-921A-A2BC7B7F3044}" type="parTrans" cxnId="{087EAEB5-4EA4-489C-ABC6-A5491354DDCA}">
      <dgm:prSet/>
      <dgm:spPr/>
      <dgm:t>
        <a:bodyPr/>
        <a:lstStyle/>
        <a:p>
          <a:endParaRPr lang="en-US"/>
        </a:p>
      </dgm:t>
    </dgm:pt>
    <dgm:pt modelId="{7AF4AD83-A321-4A35-B43C-683D85C79579}" type="sibTrans" cxnId="{087EAEB5-4EA4-489C-ABC6-A5491354DDCA}">
      <dgm:prSet/>
      <dgm:spPr/>
      <dgm:t>
        <a:bodyPr/>
        <a:lstStyle/>
        <a:p>
          <a:endParaRPr lang="en-US"/>
        </a:p>
      </dgm:t>
    </dgm:pt>
    <dgm:pt modelId="{0B8AE4DC-A874-43E3-8031-D599A9BFA6B4}">
      <dgm:prSet phldrT="[Text]" custT="1"/>
      <dgm:spPr/>
      <dgm:t>
        <a:bodyPr/>
        <a:lstStyle/>
        <a:p>
          <a:r>
            <a:rPr lang="en-US" sz="3200" b="0" dirty="0" err="1" smtClean="0">
              <a:latin typeface="Times New Roman" panose="02020603050405020304" pitchFamily="18" charset="0"/>
              <a:cs typeface="Times New Roman" panose="02020603050405020304" pitchFamily="18" charset="0"/>
            </a:rPr>
            <a:t>Quê</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ông</a:t>
          </a:r>
          <a:r>
            <a:rPr lang="en-US" sz="3200" b="0" dirty="0" smtClean="0">
              <a:latin typeface="Times New Roman" panose="02020603050405020304" pitchFamily="18" charset="0"/>
              <a:cs typeface="Times New Roman" panose="02020603050405020304" pitchFamily="18" charset="0"/>
            </a:rPr>
            <a:t> ở </a:t>
          </a:r>
          <a:r>
            <a:rPr lang="en-US" sz="3200" b="0" dirty="0" err="1" smtClean="0">
              <a:latin typeface="Times New Roman" panose="02020603050405020304" pitchFamily="18" charset="0"/>
              <a:cs typeface="Times New Roman" panose="02020603050405020304" pitchFamily="18" charset="0"/>
            </a:rPr>
            <a:t>đâu</a:t>
          </a:r>
          <a:r>
            <a:rPr lang="en-US" sz="3200" b="0" dirty="0" smtClean="0">
              <a:latin typeface="Times New Roman" panose="02020603050405020304" pitchFamily="18" charset="0"/>
              <a:cs typeface="Times New Roman" panose="02020603050405020304" pitchFamily="18" charset="0"/>
            </a:rPr>
            <a:t>?</a:t>
          </a:r>
          <a:endParaRPr lang="en-US" sz="3200" b="0" dirty="0">
            <a:latin typeface="Times New Roman" panose="02020603050405020304" pitchFamily="18" charset="0"/>
            <a:cs typeface="Times New Roman" panose="02020603050405020304" pitchFamily="18" charset="0"/>
          </a:endParaRPr>
        </a:p>
      </dgm:t>
    </dgm:pt>
    <dgm:pt modelId="{38148747-596A-4F74-87BF-4766B6233159}" type="parTrans" cxnId="{9D733FCA-E5CA-4DF8-B1E0-F13A9A0B7817}">
      <dgm:prSet/>
      <dgm:spPr/>
      <dgm:t>
        <a:bodyPr/>
        <a:lstStyle/>
        <a:p>
          <a:endParaRPr lang="en-US"/>
        </a:p>
      </dgm:t>
    </dgm:pt>
    <dgm:pt modelId="{5D4C72B6-F531-4962-B08C-99D5C5D4E887}" type="sibTrans" cxnId="{9D733FCA-E5CA-4DF8-B1E0-F13A9A0B7817}">
      <dgm:prSet/>
      <dgm:spPr/>
      <dgm:t>
        <a:bodyPr/>
        <a:lstStyle/>
        <a:p>
          <a:endParaRPr lang="en-US"/>
        </a:p>
      </dgm:t>
    </dgm:pt>
    <dgm:pt modelId="{8C849EC9-B455-4420-AE15-49A4E166D056}" type="pres">
      <dgm:prSet presAssocID="{46DC07E6-D093-4440-AA1E-7DE59AF11065}" presName="linearFlow" presStyleCnt="0">
        <dgm:presLayoutVars>
          <dgm:dir/>
          <dgm:animLvl val="lvl"/>
          <dgm:resizeHandles val="exact"/>
        </dgm:presLayoutVars>
      </dgm:prSet>
      <dgm:spPr/>
      <dgm:t>
        <a:bodyPr/>
        <a:lstStyle/>
        <a:p>
          <a:endParaRPr lang="en-US"/>
        </a:p>
      </dgm:t>
    </dgm:pt>
    <dgm:pt modelId="{B168F3FA-E1B8-4451-AE0B-86D9582FEA7A}" type="pres">
      <dgm:prSet presAssocID="{453EE15E-7215-4E0D-8B9F-29DF87E7ECC5}" presName="composite" presStyleCnt="0"/>
      <dgm:spPr/>
    </dgm:pt>
    <dgm:pt modelId="{17F2B577-A9A6-41F7-8C0F-4A328D7346B5}" type="pres">
      <dgm:prSet presAssocID="{453EE15E-7215-4E0D-8B9F-29DF87E7ECC5}" presName="parentText" presStyleLbl="alignNode1" presStyleIdx="0" presStyleCnt="3">
        <dgm:presLayoutVars>
          <dgm:chMax val="1"/>
          <dgm:bulletEnabled val="1"/>
        </dgm:presLayoutVars>
      </dgm:prSet>
      <dgm:spPr/>
      <dgm:t>
        <a:bodyPr/>
        <a:lstStyle/>
        <a:p>
          <a:endParaRPr lang="en-US"/>
        </a:p>
      </dgm:t>
    </dgm:pt>
    <dgm:pt modelId="{9E6841BD-0AA1-4183-BA56-592AD4A22847}" type="pres">
      <dgm:prSet presAssocID="{453EE15E-7215-4E0D-8B9F-29DF87E7ECC5}" presName="descendantText" presStyleLbl="alignAcc1" presStyleIdx="0" presStyleCnt="3">
        <dgm:presLayoutVars>
          <dgm:bulletEnabled val="1"/>
        </dgm:presLayoutVars>
      </dgm:prSet>
      <dgm:spPr/>
      <dgm:t>
        <a:bodyPr/>
        <a:lstStyle/>
        <a:p>
          <a:endParaRPr lang="en-US"/>
        </a:p>
      </dgm:t>
    </dgm:pt>
    <dgm:pt modelId="{F0A6424C-CAEB-4685-B178-58CE5D879D39}" type="pres">
      <dgm:prSet presAssocID="{D184700F-8B7C-4B3D-A8ED-A37CA7CAE701}" presName="sp" presStyleCnt="0"/>
      <dgm:spPr/>
    </dgm:pt>
    <dgm:pt modelId="{3458EBB9-6F2F-4545-AD8B-308F96174C9E}" type="pres">
      <dgm:prSet presAssocID="{8C0A84DB-E342-4C08-8AE8-379733840795}" presName="composite" presStyleCnt="0"/>
      <dgm:spPr/>
    </dgm:pt>
    <dgm:pt modelId="{A69BCE38-D98F-4225-A359-FE40D3D92318}" type="pres">
      <dgm:prSet presAssocID="{8C0A84DB-E342-4C08-8AE8-379733840795}" presName="parentText" presStyleLbl="alignNode1" presStyleIdx="1" presStyleCnt="3">
        <dgm:presLayoutVars>
          <dgm:chMax val="1"/>
          <dgm:bulletEnabled val="1"/>
        </dgm:presLayoutVars>
      </dgm:prSet>
      <dgm:spPr/>
      <dgm:t>
        <a:bodyPr/>
        <a:lstStyle/>
        <a:p>
          <a:endParaRPr lang="en-US"/>
        </a:p>
      </dgm:t>
    </dgm:pt>
    <dgm:pt modelId="{03EB9DB6-954E-40FA-8008-55998AA94E7D}" type="pres">
      <dgm:prSet presAssocID="{8C0A84DB-E342-4C08-8AE8-379733840795}" presName="descendantText" presStyleLbl="alignAcc1" presStyleIdx="1" presStyleCnt="3">
        <dgm:presLayoutVars>
          <dgm:bulletEnabled val="1"/>
        </dgm:presLayoutVars>
      </dgm:prSet>
      <dgm:spPr/>
      <dgm:t>
        <a:bodyPr/>
        <a:lstStyle/>
        <a:p>
          <a:endParaRPr lang="en-US"/>
        </a:p>
      </dgm:t>
    </dgm:pt>
    <dgm:pt modelId="{457D0C44-305E-4A33-96CA-8AEA70032FF9}" type="pres">
      <dgm:prSet presAssocID="{A3B136CD-B27F-47E3-A462-612621C311B0}" presName="sp" presStyleCnt="0"/>
      <dgm:spPr/>
    </dgm:pt>
    <dgm:pt modelId="{B27171B2-81FE-458C-A44F-ECA09F146C0C}" type="pres">
      <dgm:prSet presAssocID="{F9C61546-7307-4436-A958-CD4DF93B379B}" presName="composite" presStyleCnt="0"/>
      <dgm:spPr/>
    </dgm:pt>
    <dgm:pt modelId="{EC38CF6A-30DC-4C34-88AE-CE388FA48CE3}" type="pres">
      <dgm:prSet presAssocID="{F9C61546-7307-4436-A958-CD4DF93B379B}" presName="parentText" presStyleLbl="alignNode1" presStyleIdx="2" presStyleCnt="3">
        <dgm:presLayoutVars>
          <dgm:chMax val="1"/>
          <dgm:bulletEnabled val="1"/>
        </dgm:presLayoutVars>
      </dgm:prSet>
      <dgm:spPr/>
      <dgm:t>
        <a:bodyPr/>
        <a:lstStyle/>
        <a:p>
          <a:endParaRPr lang="en-US"/>
        </a:p>
      </dgm:t>
    </dgm:pt>
    <dgm:pt modelId="{73764C78-360F-4F36-9BED-DAAD8EE58D9B}" type="pres">
      <dgm:prSet presAssocID="{F9C61546-7307-4436-A958-CD4DF93B379B}" presName="descendantText" presStyleLbl="alignAcc1" presStyleIdx="2" presStyleCnt="3">
        <dgm:presLayoutVars>
          <dgm:bulletEnabled val="1"/>
        </dgm:presLayoutVars>
      </dgm:prSet>
      <dgm:spPr/>
      <dgm:t>
        <a:bodyPr/>
        <a:lstStyle/>
        <a:p>
          <a:endParaRPr lang="en-US"/>
        </a:p>
      </dgm:t>
    </dgm:pt>
  </dgm:ptLst>
  <dgm:cxnLst>
    <dgm:cxn modelId="{A9F42AFC-C0E1-46D5-A751-A7D39B1488AF}" type="presOf" srcId="{936B4019-97CE-4010-9AB0-89EE76F51E7A}" destId="{9E6841BD-0AA1-4183-BA56-592AD4A22847}" srcOrd="0" destOrd="0" presId="urn:microsoft.com/office/officeart/2005/8/layout/chevron2"/>
    <dgm:cxn modelId="{9D733FCA-E5CA-4DF8-B1E0-F13A9A0B7817}" srcId="{F9C61546-7307-4436-A958-CD4DF93B379B}" destId="{0B8AE4DC-A874-43E3-8031-D599A9BFA6B4}" srcOrd="0" destOrd="0" parTransId="{38148747-596A-4F74-87BF-4766B6233159}" sibTransId="{5D4C72B6-F531-4962-B08C-99D5C5D4E887}"/>
    <dgm:cxn modelId="{087EAEB5-4EA4-489C-ABC6-A5491354DDCA}" srcId="{46DC07E6-D093-4440-AA1E-7DE59AF11065}" destId="{F9C61546-7307-4436-A958-CD4DF93B379B}" srcOrd="2" destOrd="0" parTransId="{165FC089-D2BB-4D46-921A-A2BC7B7F3044}" sibTransId="{7AF4AD83-A321-4A35-B43C-683D85C79579}"/>
    <dgm:cxn modelId="{744965D1-6BF8-4BEC-8482-07C02043FD96}" srcId="{453EE15E-7215-4E0D-8B9F-29DF87E7ECC5}" destId="{936B4019-97CE-4010-9AB0-89EE76F51E7A}" srcOrd="0" destOrd="0" parTransId="{D9C303C9-2FE3-4B43-859C-620270F660CF}" sibTransId="{3D20A397-1A60-4699-88CF-5001CC927E41}"/>
    <dgm:cxn modelId="{85C48E9E-BE10-4DC1-89F0-3C2DBE320CDB}" type="presOf" srcId="{453EE15E-7215-4E0D-8B9F-29DF87E7ECC5}" destId="{17F2B577-A9A6-41F7-8C0F-4A328D7346B5}" srcOrd="0" destOrd="0" presId="urn:microsoft.com/office/officeart/2005/8/layout/chevron2"/>
    <dgm:cxn modelId="{370509CC-6C52-4835-AB6D-64CB9C8E9A43}" srcId="{8C0A84DB-E342-4C08-8AE8-379733840795}" destId="{805B5C76-BBA0-4663-9DC8-AFEC8C5A1BC2}" srcOrd="0" destOrd="0" parTransId="{0BE61C5F-AC22-4555-A3A5-0B5DD858D3F3}" sibTransId="{DAFB483A-8139-449E-9733-6357E652B9FC}"/>
    <dgm:cxn modelId="{BDE54346-4A73-4240-AF60-8F009316A9C4}" srcId="{46DC07E6-D093-4440-AA1E-7DE59AF11065}" destId="{453EE15E-7215-4E0D-8B9F-29DF87E7ECC5}" srcOrd="0" destOrd="0" parTransId="{78974232-B353-4A52-98DC-73482A4694E1}" sibTransId="{D184700F-8B7C-4B3D-A8ED-A37CA7CAE701}"/>
    <dgm:cxn modelId="{F5FF5D7F-1120-4799-A0F8-8A25469532B7}" type="presOf" srcId="{805B5C76-BBA0-4663-9DC8-AFEC8C5A1BC2}" destId="{03EB9DB6-954E-40FA-8008-55998AA94E7D}" srcOrd="0" destOrd="0" presId="urn:microsoft.com/office/officeart/2005/8/layout/chevron2"/>
    <dgm:cxn modelId="{64657D4F-740F-48BE-8A0F-847B59AD4655}" srcId="{46DC07E6-D093-4440-AA1E-7DE59AF11065}" destId="{8C0A84DB-E342-4C08-8AE8-379733840795}" srcOrd="1" destOrd="0" parTransId="{F1B26E5E-8BAF-4AEB-9AD8-0310E8D37B80}" sibTransId="{A3B136CD-B27F-47E3-A462-612621C311B0}"/>
    <dgm:cxn modelId="{9A2CBF61-E16F-4702-B86F-7DFD2917D738}" type="presOf" srcId="{F9C61546-7307-4436-A958-CD4DF93B379B}" destId="{EC38CF6A-30DC-4C34-88AE-CE388FA48CE3}" srcOrd="0" destOrd="0" presId="urn:microsoft.com/office/officeart/2005/8/layout/chevron2"/>
    <dgm:cxn modelId="{F9E2EFE2-1EC1-413E-9437-F78E84A2712D}" type="presOf" srcId="{46DC07E6-D093-4440-AA1E-7DE59AF11065}" destId="{8C849EC9-B455-4420-AE15-49A4E166D056}" srcOrd="0" destOrd="0" presId="urn:microsoft.com/office/officeart/2005/8/layout/chevron2"/>
    <dgm:cxn modelId="{904AF5DD-4D62-4059-AA6D-15BF51B9E448}" type="presOf" srcId="{0B8AE4DC-A874-43E3-8031-D599A9BFA6B4}" destId="{73764C78-360F-4F36-9BED-DAAD8EE58D9B}" srcOrd="0" destOrd="0" presId="urn:microsoft.com/office/officeart/2005/8/layout/chevron2"/>
    <dgm:cxn modelId="{DE0924D9-334F-40C6-8236-82C56D2218C7}" type="presOf" srcId="{8C0A84DB-E342-4C08-8AE8-379733840795}" destId="{A69BCE38-D98F-4225-A359-FE40D3D92318}" srcOrd="0" destOrd="0" presId="urn:microsoft.com/office/officeart/2005/8/layout/chevron2"/>
    <dgm:cxn modelId="{634C7C85-20FA-4375-A4B4-715D956706A6}" type="presParOf" srcId="{8C849EC9-B455-4420-AE15-49A4E166D056}" destId="{B168F3FA-E1B8-4451-AE0B-86D9582FEA7A}" srcOrd="0" destOrd="0" presId="urn:microsoft.com/office/officeart/2005/8/layout/chevron2"/>
    <dgm:cxn modelId="{BFCA60CA-7933-4C87-A781-CD708C0D1507}" type="presParOf" srcId="{B168F3FA-E1B8-4451-AE0B-86D9582FEA7A}" destId="{17F2B577-A9A6-41F7-8C0F-4A328D7346B5}" srcOrd="0" destOrd="0" presId="urn:microsoft.com/office/officeart/2005/8/layout/chevron2"/>
    <dgm:cxn modelId="{6FB408C5-C032-434E-8A7C-3C0B38745F39}" type="presParOf" srcId="{B168F3FA-E1B8-4451-AE0B-86D9582FEA7A}" destId="{9E6841BD-0AA1-4183-BA56-592AD4A22847}" srcOrd="1" destOrd="0" presId="urn:microsoft.com/office/officeart/2005/8/layout/chevron2"/>
    <dgm:cxn modelId="{1A6D910A-2B1C-4B6C-BFEF-5F3E7D594771}" type="presParOf" srcId="{8C849EC9-B455-4420-AE15-49A4E166D056}" destId="{F0A6424C-CAEB-4685-B178-58CE5D879D39}" srcOrd="1" destOrd="0" presId="urn:microsoft.com/office/officeart/2005/8/layout/chevron2"/>
    <dgm:cxn modelId="{97257FBF-22FB-46A4-9174-0B8AE1107BF2}" type="presParOf" srcId="{8C849EC9-B455-4420-AE15-49A4E166D056}" destId="{3458EBB9-6F2F-4545-AD8B-308F96174C9E}" srcOrd="2" destOrd="0" presId="urn:microsoft.com/office/officeart/2005/8/layout/chevron2"/>
    <dgm:cxn modelId="{CD69B0EE-4EAB-4AC6-A02B-E9491314EEC5}" type="presParOf" srcId="{3458EBB9-6F2F-4545-AD8B-308F96174C9E}" destId="{A69BCE38-D98F-4225-A359-FE40D3D92318}" srcOrd="0" destOrd="0" presId="urn:microsoft.com/office/officeart/2005/8/layout/chevron2"/>
    <dgm:cxn modelId="{BD26E448-AC5C-4004-8924-FBE59B46D567}" type="presParOf" srcId="{3458EBB9-6F2F-4545-AD8B-308F96174C9E}" destId="{03EB9DB6-954E-40FA-8008-55998AA94E7D}" srcOrd="1" destOrd="0" presId="urn:microsoft.com/office/officeart/2005/8/layout/chevron2"/>
    <dgm:cxn modelId="{4C9090D5-43E7-4522-ADF3-A6DBA80C2CF5}" type="presParOf" srcId="{8C849EC9-B455-4420-AE15-49A4E166D056}" destId="{457D0C44-305E-4A33-96CA-8AEA70032FF9}" srcOrd="3" destOrd="0" presId="urn:microsoft.com/office/officeart/2005/8/layout/chevron2"/>
    <dgm:cxn modelId="{2579D13D-8661-4C31-B047-020FE3EE8B50}" type="presParOf" srcId="{8C849EC9-B455-4420-AE15-49A4E166D056}" destId="{B27171B2-81FE-458C-A44F-ECA09F146C0C}" srcOrd="4" destOrd="0" presId="urn:microsoft.com/office/officeart/2005/8/layout/chevron2"/>
    <dgm:cxn modelId="{7E108201-5E86-4EDB-84BC-CFD63FCA462E}" type="presParOf" srcId="{B27171B2-81FE-458C-A44F-ECA09F146C0C}" destId="{EC38CF6A-30DC-4C34-88AE-CE388FA48CE3}" srcOrd="0" destOrd="0" presId="urn:microsoft.com/office/officeart/2005/8/layout/chevron2"/>
    <dgm:cxn modelId="{8D46AC23-F16E-4A7D-A8F4-02831696701B}" type="presParOf" srcId="{B27171B2-81FE-458C-A44F-ECA09F146C0C}" destId="{73764C78-360F-4F36-9BED-DAAD8EE58D9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CA01A-FCA2-40D4-9C1F-09F155613F27}"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19B55815-BD8E-4E6F-A31C-C0A7DE98AEBB}">
      <dgm:prSet phldrT="[Text]" custT="1"/>
      <dgm:spPr/>
      <dgm:t>
        <a:bodyPr/>
        <a:lstStyle/>
        <a:p>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Năm</a:t>
          </a:r>
          <a:r>
            <a:rPr lang="en-US" sz="2000" b="1" dirty="0" smtClean="0">
              <a:latin typeface="Times New Roman" panose="02020603050405020304" pitchFamily="18" charset="0"/>
              <a:cs typeface="Times New Roman" panose="02020603050405020304" pitchFamily="18" charset="0"/>
            </a:rPr>
            <a:t> 1904</a:t>
          </a:r>
          <a:endParaRPr lang="en-US" sz="2000" b="1" dirty="0">
            <a:latin typeface="Times New Roman" panose="02020603050405020304" pitchFamily="18" charset="0"/>
            <a:cs typeface="Times New Roman" panose="02020603050405020304" pitchFamily="18" charset="0"/>
          </a:endParaRPr>
        </a:p>
      </dgm:t>
    </dgm:pt>
    <dgm:pt modelId="{C624C244-750F-4E74-B962-393833E38479}" type="parTrans" cxnId="{F3D82F29-207B-4358-AA34-8CF186DF80C6}">
      <dgm:prSet/>
      <dgm:spPr/>
      <dgm:t>
        <a:bodyPr/>
        <a:lstStyle/>
        <a:p>
          <a:endParaRPr lang="en-US"/>
        </a:p>
      </dgm:t>
    </dgm:pt>
    <dgm:pt modelId="{367ABE38-AC6E-4E50-8543-87E3CD9F0AB1}" type="sibTrans" cxnId="{F3D82F29-207B-4358-AA34-8CF186DF80C6}">
      <dgm:prSet/>
      <dgm:spPr/>
      <dgm:t>
        <a:bodyPr/>
        <a:lstStyle/>
        <a:p>
          <a:endParaRPr lang="en-US"/>
        </a:p>
      </dgm:t>
    </dgm:pt>
    <dgm:pt modelId="{C47DB8BA-0679-4E50-B665-924F80DFEA3D}">
      <dgm:prSet phldrT="[Text]" custT="1"/>
      <dgm:spPr/>
      <dgm:t>
        <a:bodyPr/>
        <a:lstStyle/>
        <a:p>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Năm</a:t>
          </a:r>
          <a:r>
            <a:rPr lang="en-US" sz="2000" b="1" dirty="0" smtClean="0">
              <a:latin typeface="Times New Roman" panose="02020603050405020304" pitchFamily="18" charset="0"/>
              <a:cs typeface="Times New Roman" panose="02020603050405020304" pitchFamily="18" charset="0"/>
            </a:rPr>
            <a:t> 1905 </a:t>
          </a:r>
          <a:endParaRPr lang="en-US" sz="2000" b="1" dirty="0">
            <a:latin typeface="Times New Roman" panose="02020603050405020304" pitchFamily="18" charset="0"/>
            <a:cs typeface="Times New Roman" panose="02020603050405020304" pitchFamily="18" charset="0"/>
          </a:endParaRPr>
        </a:p>
      </dgm:t>
    </dgm:pt>
    <dgm:pt modelId="{4F3BAD54-FF6C-429C-A174-7C3464575E51}" type="parTrans" cxnId="{7D16BCB6-5458-49A8-8336-3DD1B66A7C66}">
      <dgm:prSet/>
      <dgm:spPr/>
      <dgm:t>
        <a:bodyPr/>
        <a:lstStyle/>
        <a:p>
          <a:endParaRPr lang="en-US"/>
        </a:p>
      </dgm:t>
    </dgm:pt>
    <dgm:pt modelId="{1EC25B7A-2D37-4B54-A657-465468C97003}" type="sibTrans" cxnId="{7D16BCB6-5458-49A8-8336-3DD1B66A7C66}">
      <dgm:prSet/>
      <dgm:spPr/>
      <dgm:t>
        <a:bodyPr/>
        <a:lstStyle/>
        <a:p>
          <a:endParaRPr lang="en-US"/>
        </a:p>
      </dgm:t>
    </dgm:pt>
    <dgm:pt modelId="{99B89736-9437-43B6-B330-258B6834D880}">
      <dgm:prSet phldrT="[Text]" custT="1"/>
      <dgm:spPr/>
      <dgm:t>
        <a:bodyPr/>
        <a:lstStyle/>
        <a:p>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Năm</a:t>
          </a:r>
          <a:r>
            <a:rPr lang="en-US" sz="2000" b="1" dirty="0" smtClean="0">
              <a:latin typeface="Times New Roman" panose="02020603050405020304" pitchFamily="18" charset="0"/>
              <a:cs typeface="Times New Roman" panose="02020603050405020304" pitchFamily="18" charset="0"/>
            </a:rPr>
            <a:t> 1909</a:t>
          </a:r>
          <a:endParaRPr lang="en-US" sz="2000" b="1" dirty="0">
            <a:latin typeface="Times New Roman" panose="02020603050405020304" pitchFamily="18" charset="0"/>
            <a:cs typeface="Times New Roman" panose="02020603050405020304" pitchFamily="18" charset="0"/>
          </a:endParaRPr>
        </a:p>
      </dgm:t>
    </dgm:pt>
    <dgm:pt modelId="{D0B5EF98-D7E5-4D76-91AA-7879AB05517D}" type="parTrans" cxnId="{3AC54568-33F2-45C4-AAD5-BA6C95132D01}">
      <dgm:prSet/>
      <dgm:spPr/>
      <dgm:t>
        <a:bodyPr/>
        <a:lstStyle/>
        <a:p>
          <a:endParaRPr lang="en-US"/>
        </a:p>
      </dgm:t>
    </dgm:pt>
    <dgm:pt modelId="{2B5E4429-810C-4A8E-A63A-1FAFA8110847}" type="sibTrans" cxnId="{3AC54568-33F2-45C4-AAD5-BA6C95132D01}">
      <dgm:prSet/>
      <dgm:spPr/>
      <dgm:t>
        <a:bodyPr/>
        <a:lstStyle/>
        <a:p>
          <a:endParaRPr lang="en-US"/>
        </a:p>
      </dgm:t>
    </dgm:pt>
    <dgm:pt modelId="{24EE2B1F-EDE4-4314-97C8-4D6BF34BE314}">
      <dgm:prSet phldrT="[Text]" custT="1"/>
      <dgm:spPr/>
      <dgm:t>
        <a:bodyPr/>
        <a:lstStyle/>
        <a:p>
          <a:pPr algn="ctr"/>
          <a:r>
            <a:rPr lang="en-US" sz="2000" b="1" dirty="0" err="1" smtClean="0">
              <a:latin typeface="Times New Roman" panose="02020603050405020304" pitchFamily="18" charset="0"/>
              <a:cs typeface="Times New Roman" panose="02020603050405020304" pitchFamily="18" charset="0"/>
            </a:rPr>
            <a:t>Mục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đích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phong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trào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Đông</a:t>
          </a:r>
          <a:r>
            <a:rPr lang="en-US" sz="2000" b="1" dirty="0" smtClean="0">
              <a:latin typeface="Times New Roman" panose="02020603050405020304" pitchFamily="18" charset="0"/>
              <a:cs typeface="Times New Roman" panose="02020603050405020304" pitchFamily="18" charset="0"/>
            </a:rPr>
            <a:t> Du</a:t>
          </a:r>
        </a:p>
      </dgm:t>
    </dgm:pt>
    <dgm:pt modelId="{1856726B-48FF-4EE0-954A-9B9E144874C6}" type="parTrans" cxnId="{F91513AD-0CF7-4D1C-8294-C2D15EF05420}">
      <dgm:prSet/>
      <dgm:spPr/>
      <dgm:t>
        <a:bodyPr/>
        <a:lstStyle/>
        <a:p>
          <a:endParaRPr lang="en-US"/>
        </a:p>
      </dgm:t>
    </dgm:pt>
    <dgm:pt modelId="{B44613BD-0F00-4AEF-9808-2921150B60AE}" type="sibTrans" cxnId="{F91513AD-0CF7-4D1C-8294-C2D15EF05420}">
      <dgm:prSet/>
      <dgm:spPr/>
      <dgm:t>
        <a:bodyPr/>
        <a:lstStyle/>
        <a:p>
          <a:endParaRPr lang="en-US"/>
        </a:p>
      </dgm:t>
    </dgm:pt>
    <dgm:pt modelId="{AA785C88-C157-448F-88D4-CDF43B517A84}">
      <dgm:prSet phldrT="[Text]" custT="1"/>
      <dgm:spPr/>
      <dgm:t>
        <a:bodyPr/>
        <a:lstStyle/>
        <a:p>
          <a:pPr algn="ctr"/>
          <a:r>
            <a:rPr lang="en-US" sz="2000" b="1" dirty="0" smtClean="0">
              <a:latin typeface="Times New Roman" panose="02020603050405020304" pitchFamily="18" charset="0"/>
              <a:cs typeface="Times New Roman" panose="02020603050405020304" pitchFamily="18" charset="0"/>
            </a:rPr>
            <a:t>Ý </a:t>
          </a:r>
          <a:r>
            <a:rPr lang="en-US" sz="2000" b="1" dirty="0" err="1" smtClean="0">
              <a:latin typeface="Times New Roman" panose="02020603050405020304" pitchFamily="18" charset="0"/>
              <a:cs typeface="Times New Roman" panose="02020603050405020304" pitchFamily="18" charset="0"/>
            </a:rPr>
            <a:t>nghĩa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phong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trào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Đông</a:t>
          </a:r>
          <a:r>
            <a:rPr lang="en-US" sz="2000" b="1" dirty="0" smtClean="0">
              <a:latin typeface="Times New Roman" panose="02020603050405020304" pitchFamily="18" charset="0"/>
              <a:cs typeface="Times New Roman" panose="02020603050405020304" pitchFamily="18" charset="0"/>
            </a:rPr>
            <a:t> Du</a:t>
          </a:r>
        </a:p>
      </dgm:t>
    </dgm:pt>
    <dgm:pt modelId="{D1CEA91E-909D-4EB5-A672-4B38BA23F2BA}" type="parTrans" cxnId="{3AA8B9FB-A34C-4AD3-AE20-6C585B5271CB}">
      <dgm:prSet/>
      <dgm:spPr/>
      <dgm:t>
        <a:bodyPr/>
        <a:lstStyle/>
        <a:p>
          <a:endParaRPr lang="en-US"/>
        </a:p>
      </dgm:t>
    </dgm:pt>
    <dgm:pt modelId="{A1E01DC7-3448-4E39-8C64-E7A10DF81156}" type="sibTrans" cxnId="{3AA8B9FB-A34C-4AD3-AE20-6C585B5271CB}">
      <dgm:prSet/>
      <dgm:spPr/>
      <dgm:t>
        <a:bodyPr/>
        <a:lstStyle/>
        <a:p>
          <a:endParaRPr lang="en-US"/>
        </a:p>
      </dgm:t>
    </dgm:pt>
    <dgm:pt modelId="{855E5997-029A-49A9-BDCA-6CF0EA60A20E}" type="pres">
      <dgm:prSet presAssocID="{A0DCA01A-FCA2-40D4-9C1F-09F155613F27}" presName="Name0" presStyleCnt="0">
        <dgm:presLayoutVars>
          <dgm:chMax val="7"/>
          <dgm:chPref val="7"/>
          <dgm:dir/>
        </dgm:presLayoutVars>
      </dgm:prSet>
      <dgm:spPr/>
      <dgm:t>
        <a:bodyPr/>
        <a:lstStyle/>
        <a:p>
          <a:endParaRPr lang="en-US"/>
        </a:p>
      </dgm:t>
    </dgm:pt>
    <dgm:pt modelId="{C0C5FD1B-A109-4DA5-B423-A89543E84FCB}" type="pres">
      <dgm:prSet presAssocID="{A0DCA01A-FCA2-40D4-9C1F-09F155613F27}" presName="Name1" presStyleCnt="0"/>
      <dgm:spPr/>
    </dgm:pt>
    <dgm:pt modelId="{D7AD3F5C-683C-4F35-94B5-73333279D64D}" type="pres">
      <dgm:prSet presAssocID="{A0DCA01A-FCA2-40D4-9C1F-09F155613F27}" presName="cycle" presStyleCnt="0"/>
      <dgm:spPr/>
    </dgm:pt>
    <dgm:pt modelId="{256722D6-208A-4281-9A2D-6B8D6B194B6D}" type="pres">
      <dgm:prSet presAssocID="{A0DCA01A-FCA2-40D4-9C1F-09F155613F27}" presName="srcNode" presStyleLbl="node1" presStyleIdx="0" presStyleCnt="5"/>
      <dgm:spPr/>
    </dgm:pt>
    <dgm:pt modelId="{CD1B521E-58A1-4451-BD7D-34771E799EB5}" type="pres">
      <dgm:prSet presAssocID="{A0DCA01A-FCA2-40D4-9C1F-09F155613F27}" presName="conn" presStyleLbl="parChTrans1D2" presStyleIdx="0" presStyleCnt="1"/>
      <dgm:spPr/>
      <dgm:t>
        <a:bodyPr/>
        <a:lstStyle/>
        <a:p>
          <a:endParaRPr lang="en-US"/>
        </a:p>
      </dgm:t>
    </dgm:pt>
    <dgm:pt modelId="{9F453B14-BF4F-4FC2-8BC6-74A92570944D}" type="pres">
      <dgm:prSet presAssocID="{A0DCA01A-FCA2-40D4-9C1F-09F155613F27}" presName="extraNode" presStyleLbl="node1" presStyleIdx="0" presStyleCnt="5"/>
      <dgm:spPr/>
    </dgm:pt>
    <dgm:pt modelId="{4D19C8F3-39A6-4E8F-9574-47EA7F0431B2}" type="pres">
      <dgm:prSet presAssocID="{A0DCA01A-FCA2-40D4-9C1F-09F155613F27}" presName="dstNode" presStyleLbl="node1" presStyleIdx="0" presStyleCnt="5"/>
      <dgm:spPr/>
    </dgm:pt>
    <dgm:pt modelId="{BAE192DE-649B-4278-B804-B4B46DCFCC35}" type="pres">
      <dgm:prSet presAssocID="{19B55815-BD8E-4E6F-A31C-C0A7DE98AEBB}" presName="text_1" presStyleLbl="node1" presStyleIdx="0" presStyleCnt="5" custScaleX="110116">
        <dgm:presLayoutVars>
          <dgm:bulletEnabled val="1"/>
        </dgm:presLayoutVars>
      </dgm:prSet>
      <dgm:spPr/>
      <dgm:t>
        <a:bodyPr/>
        <a:lstStyle/>
        <a:p>
          <a:endParaRPr lang="en-US"/>
        </a:p>
      </dgm:t>
    </dgm:pt>
    <dgm:pt modelId="{E5A3893A-5AE0-4008-808E-F97B3BD3FC97}" type="pres">
      <dgm:prSet presAssocID="{19B55815-BD8E-4E6F-A31C-C0A7DE98AEBB}" presName="accent_1" presStyleCnt="0"/>
      <dgm:spPr/>
    </dgm:pt>
    <dgm:pt modelId="{65926BFE-BAF4-4A44-9324-59A76E215B56}" type="pres">
      <dgm:prSet presAssocID="{19B55815-BD8E-4E6F-A31C-C0A7DE98AEBB}" presName="accentRepeatNode" presStyleLbl="solidFgAcc1" presStyleIdx="0" presStyleCnt="5"/>
      <dgm:spPr/>
    </dgm:pt>
    <dgm:pt modelId="{EF7D6C58-A05A-4092-A2AF-E6CC8F972B08}" type="pres">
      <dgm:prSet presAssocID="{C47DB8BA-0679-4E50-B665-924F80DFEA3D}" presName="text_2" presStyleLbl="node1" presStyleIdx="1" presStyleCnt="5" custScaleX="110116">
        <dgm:presLayoutVars>
          <dgm:bulletEnabled val="1"/>
        </dgm:presLayoutVars>
      </dgm:prSet>
      <dgm:spPr/>
      <dgm:t>
        <a:bodyPr/>
        <a:lstStyle/>
        <a:p>
          <a:endParaRPr lang="en-US"/>
        </a:p>
      </dgm:t>
    </dgm:pt>
    <dgm:pt modelId="{A2D871F9-CA78-40C6-907E-B7EE22989C28}" type="pres">
      <dgm:prSet presAssocID="{C47DB8BA-0679-4E50-B665-924F80DFEA3D}" presName="accent_2" presStyleCnt="0"/>
      <dgm:spPr/>
    </dgm:pt>
    <dgm:pt modelId="{70EC6D8D-B4BC-4D56-89B9-9FB576AE16CF}" type="pres">
      <dgm:prSet presAssocID="{C47DB8BA-0679-4E50-B665-924F80DFEA3D}" presName="accentRepeatNode" presStyleLbl="solidFgAcc1" presStyleIdx="1" presStyleCnt="5"/>
      <dgm:spPr/>
    </dgm:pt>
    <dgm:pt modelId="{1E42B89F-788F-44B9-913F-24D710CDCBD9}" type="pres">
      <dgm:prSet presAssocID="{99B89736-9437-43B6-B330-258B6834D880}" presName="text_3" presStyleLbl="node1" presStyleIdx="2" presStyleCnt="5" custScaleX="110116">
        <dgm:presLayoutVars>
          <dgm:bulletEnabled val="1"/>
        </dgm:presLayoutVars>
      </dgm:prSet>
      <dgm:spPr/>
      <dgm:t>
        <a:bodyPr/>
        <a:lstStyle/>
        <a:p>
          <a:endParaRPr lang="en-US"/>
        </a:p>
      </dgm:t>
    </dgm:pt>
    <dgm:pt modelId="{E1611432-C136-416E-9292-E6538E5DE421}" type="pres">
      <dgm:prSet presAssocID="{99B89736-9437-43B6-B330-258B6834D880}" presName="accent_3" presStyleCnt="0"/>
      <dgm:spPr/>
    </dgm:pt>
    <dgm:pt modelId="{F6776613-B79E-4B51-A6FD-30CDB366E617}" type="pres">
      <dgm:prSet presAssocID="{99B89736-9437-43B6-B330-258B6834D880}" presName="accentRepeatNode" presStyleLbl="solidFgAcc1" presStyleIdx="2" presStyleCnt="5"/>
      <dgm:spPr/>
    </dgm:pt>
    <dgm:pt modelId="{F63EEF00-6E9B-4E60-976A-F191ADC6FD02}" type="pres">
      <dgm:prSet presAssocID="{24EE2B1F-EDE4-4314-97C8-4D6BF34BE314}" presName="text_4" presStyleLbl="node1" presStyleIdx="3" presStyleCnt="5" custScaleX="110116">
        <dgm:presLayoutVars>
          <dgm:bulletEnabled val="1"/>
        </dgm:presLayoutVars>
      </dgm:prSet>
      <dgm:spPr/>
      <dgm:t>
        <a:bodyPr/>
        <a:lstStyle/>
        <a:p>
          <a:endParaRPr lang="en-US"/>
        </a:p>
      </dgm:t>
    </dgm:pt>
    <dgm:pt modelId="{6D8F7FCD-1C0C-408B-9F5D-CD3C2DB319C4}" type="pres">
      <dgm:prSet presAssocID="{24EE2B1F-EDE4-4314-97C8-4D6BF34BE314}" presName="accent_4" presStyleCnt="0"/>
      <dgm:spPr/>
    </dgm:pt>
    <dgm:pt modelId="{3164B094-F8A8-44D1-BA4A-89F4FE44FDB9}" type="pres">
      <dgm:prSet presAssocID="{24EE2B1F-EDE4-4314-97C8-4D6BF34BE314}" presName="accentRepeatNode" presStyleLbl="solidFgAcc1" presStyleIdx="3" presStyleCnt="5"/>
      <dgm:spPr/>
    </dgm:pt>
    <dgm:pt modelId="{2F6F5B65-8896-4EAD-8B1E-E21316CB8AFB}" type="pres">
      <dgm:prSet presAssocID="{AA785C88-C157-448F-88D4-CDF43B517A84}" presName="text_5" presStyleLbl="node1" presStyleIdx="4" presStyleCnt="5" custScaleX="110116">
        <dgm:presLayoutVars>
          <dgm:bulletEnabled val="1"/>
        </dgm:presLayoutVars>
      </dgm:prSet>
      <dgm:spPr/>
      <dgm:t>
        <a:bodyPr/>
        <a:lstStyle/>
        <a:p>
          <a:endParaRPr lang="en-US"/>
        </a:p>
      </dgm:t>
    </dgm:pt>
    <dgm:pt modelId="{5877209E-334B-4F00-8D6C-AF09C78453FF}" type="pres">
      <dgm:prSet presAssocID="{AA785C88-C157-448F-88D4-CDF43B517A84}" presName="accent_5" presStyleCnt="0"/>
      <dgm:spPr/>
    </dgm:pt>
    <dgm:pt modelId="{174B1D33-7034-4380-8C59-1EDEFFAF865E}" type="pres">
      <dgm:prSet presAssocID="{AA785C88-C157-448F-88D4-CDF43B517A84}" presName="accentRepeatNode" presStyleLbl="solidFgAcc1" presStyleIdx="4" presStyleCnt="5"/>
      <dgm:spPr/>
    </dgm:pt>
  </dgm:ptLst>
  <dgm:cxnLst>
    <dgm:cxn modelId="{3AA8B9FB-A34C-4AD3-AE20-6C585B5271CB}" srcId="{A0DCA01A-FCA2-40D4-9C1F-09F155613F27}" destId="{AA785C88-C157-448F-88D4-CDF43B517A84}" srcOrd="4" destOrd="0" parTransId="{D1CEA91E-909D-4EB5-A672-4B38BA23F2BA}" sibTransId="{A1E01DC7-3448-4E39-8C64-E7A10DF81156}"/>
    <dgm:cxn modelId="{62DDE033-9D3D-4526-AB40-85C879E7BACC}" type="presOf" srcId="{C47DB8BA-0679-4E50-B665-924F80DFEA3D}" destId="{EF7D6C58-A05A-4092-A2AF-E6CC8F972B08}" srcOrd="0" destOrd="0" presId="urn:microsoft.com/office/officeart/2008/layout/VerticalCurvedList"/>
    <dgm:cxn modelId="{8385840A-E354-4BFD-98F1-F70C7FFAD61B}" type="presOf" srcId="{367ABE38-AC6E-4E50-8543-87E3CD9F0AB1}" destId="{CD1B521E-58A1-4451-BD7D-34771E799EB5}" srcOrd="0" destOrd="0" presId="urn:microsoft.com/office/officeart/2008/layout/VerticalCurvedList"/>
    <dgm:cxn modelId="{7D16BCB6-5458-49A8-8336-3DD1B66A7C66}" srcId="{A0DCA01A-FCA2-40D4-9C1F-09F155613F27}" destId="{C47DB8BA-0679-4E50-B665-924F80DFEA3D}" srcOrd="1" destOrd="0" parTransId="{4F3BAD54-FF6C-429C-A174-7C3464575E51}" sibTransId="{1EC25B7A-2D37-4B54-A657-465468C97003}"/>
    <dgm:cxn modelId="{BFDF90CD-753B-4759-A30A-3F40F806EEE9}" type="presOf" srcId="{AA785C88-C157-448F-88D4-CDF43B517A84}" destId="{2F6F5B65-8896-4EAD-8B1E-E21316CB8AFB}" srcOrd="0" destOrd="0" presId="urn:microsoft.com/office/officeart/2008/layout/VerticalCurvedList"/>
    <dgm:cxn modelId="{D28B05C9-1C12-4226-93F5-9B63D5381E07}" type="presOf" srcId="{19B55815-BD8E-4E6F-A31C-C0A7DE98AEBB}" destId="{BAE192DE-649B-4278-B804-B4B46DCFCC35}" srcOrd="0" destOrd="0" presId="urn:microsoft.com/office/officeart/2008/layout/VerticalCurvedList"/>
    <dgm:cxn modelId="{F3D82F29-207B-4358-AA34-8CF186DF80C6}" srcId="{A0DCA01A-FCA2-40D4-9C1F-09F155613F27}" destId="{19B55815-BD8E-4E6F-A31C-C0A7DE98AEBB}" srcOrd="0" destOrd="0" parTransId="{C624C244-750F-4E74-B962-393833E38479}" sibTransId="{367ABE38-AC6E-4E50-8543-87E3CD9F0AB1}"/>
    <dgm:cxn modelId="{3A9E7EF2-A83C-4F69-9B26-A00C734B2A86}" type="presOf" srcId="{24EE2B1F-EDE4-4314-97C8-4D6BF34BE314}" destId="{F63EEF00-6E9B-4E60-976A-F191ADC6FD02}" srcOrd="0" destOrd="0" presId="urn:microsoft.com/office/officeart/2008/layout/VerticalCurvedList"/>
    <dgm:cxn modelId="{3E93B72F-C169-41AB-8677-03B5812E350F}" type="presOf" srcId="{A0DCA01A-FCA2-40D4-9C1F-09F155613F27}" destId="{855E5997-029A-49A9-BDCA-6CF0EA60A20E}" srcOrd="0" destOrd="0" presId="urn:microsoft.com/office/officeart/2008/layout/VerticalCurvedList"/>
    <dgm:cxn modelId="{AB0A3834-38FD-41CA-B619-0B21064CBAFF}" type="presOf" srcId="{99B89736-9437-43B6-B330-258B6834D880}" destId="{1E42B89F-788F-44B9-913F-24D710CDCBD9}" srcOrd="0" destOrd="0" presId="urn:microsoft.com/office/officeart/2008/layout/VerticalCurvedList"/>
    <dgm:cxn modelId="{3AC54568-33F2-45C4-AAD5-BA6C95132D01}" srcId="{A0DCA01A-FCA2-40D4-9C1F-09F155613F27}" destId="{99B89736-9437-43B6-B330-258B6834D880}" srcOrd="2" destOrd="0" parTransId="{D0B5EF98-D7E5-4D76-91AA-7879AB05517D}" sibTransId="{2B5E4429-810C-4A8E-A63A-1FAFA8110847}"/>
    <dgm:cxn modelId="{F91513AD-0CF7-4D1C-8294-C2D15EF05420}" srcId="{A0DCA01A-FCA2-40D4-9C1F-09F155613F27}" destId="{24EE2B1F-EDE4-4314-97C8-4D6BF34BE314}" srcOrd="3" destOrd="0" parTransId="{1856726B-48FF-4EE0-954A-9B9E144874C6}" sibTransId="{B44613BD-0F00-4AEF-9808-2921150B60AE}"/>
    <dgm:cxn modelId="{BB563DAE-A201-4917-9D97-EC9E7E81FA74}" type="presParOf" srcId="{855E5997-029A-49A9-BDCA-6CF0EA60A20E}" destId="{C0C5FD1B-A109-4DA5-B423-A89543E84FCB}" srcOrd="0" destOrd="0" presId="urn:microsoft.com/office/officeart/2008/layout/VerticalCurvedList"/>
    <dgm:cxn modelId="{41C1E77D-BCE2-493A-83D1-04B60D4FE93B}" type="presParOf" srcId="{C0C5FD1B-A109-4DA5-B423-A89543E84FCB}" destId="{D7AD3F5C-683C-4F35-94B5-73333279D64D}" srcOrd="0" destOrd="0" presId="urn:microsoft.com/office/officeart/2008/layout/VerticalCurvedList"/>
    <dgm:cxn modelId="{1DB36A0A-501F-44BE-889A-90B68B7E2312}" type="presParOf" srcId="{D7AD3F5C-683C-4F35-94B5-73333279D64D}" destId="{256722D6-208A-4281-9A2D-6B8D6B194B6D}" srcOrd="0" destOrd="0" presId="urn:microsoft.com/office/officeart/2008/layout/VerticalCurvedList"/>
    <dgm:cxn modelId="{1FD366A8-AF98-47B8-B0A3-C39022AE0721}" type="presParOf" srcId="{D7AD3F5C-683C-4F35-94B5-73333279D64D}" destId="{CD1B521E-58A1-4451-BD7D-34771E799EB5}" srcOrd="1" destOrd="0" presId="urn:microsoft.com/office/officeart/2008/layout/VerticalCurvedList"/>
    <dgm:cxn modelId="{A35ED27C-3962-4B4B-9599-BC98C31FF989}" type="presParOf" srcId="{D7AD3F5C-683C-4F35-94B5-73333279D64D}" destId="{9F453B14-BF4F-4FC2-8BC6-74A92570944D}" srcOrd="2" destOrd="0" presId="urn:microsoft.com/office/officeart/2008/layout/VerticalCurvedList"/>
    <dgm:cxn modelId="{FE5499D7-357A-4824-879B-8BC3E7C87390}" type="presParOf" srcId="{D7AD3F5C-683C-4F35-94B5-73333279D64D}" destId="{4D19C8F3-39A6-4E8F-9574-47EA7F0431B2}" srcOrd="3" destOrd="0" presId="urn:microsoft.com/office/officeart/2008/layout/VerticalCurvedList"/>
    <dgm:cxn modelId="{D50099BF-1EF0-4D28-B320-8102FAA75B03}" type="presParOf" srcId="{C0C5FD1B-A109-4DA5-B423-A89543E84FCB}" destId="{BAE192DE-649B-4278-B804-B4B46DCFCC35}" srcOrd="1" destOrd="0" presId="urn:microsoft.com/office/officeart/2008/layout/VerticalCurvedList"/>
    <dgm:cxn modelId="{D51DE629-6A8C-4EAA-9CE3-29CB4174D89A}" type="presParOf" srcId="{C0C5FD1B-A109-4DA5-B423-A89543E84FCB}" destId="{E5A3893A-5AE0-4008-808E-F97B3BD3FC97}" srcOrd="2" destOrd="0" presId="urn:microsoft.com/office/officeart/2008/layout/VerticalCurvedList"/>
    <dgm:cxn modelId="{334D9203-005D-4837-B358-94E9E8CDC884}" type="presParOf" srcId="{E5A3893A-5AE0-4008-808E-F97B3BD3FC97}" destId="{65926BFE-BAF4-4A44-9324-59A76E215B56}" srcOrd="0" destOrd="0" presId="urn:microsoft.com/office/officeart/2008/layout/VerticalCurvedList"/>
    <dgm:cxn modelId="{B189F256-0914-4C52-8F8B-757B77763D6D}" type="presParOf" srcId="{C0C5FD1B-A109-4DA5-B423-A89543E84FCB}" destId="{EF7D6C58-A05A-4092-A2AF-E6CC8F972B08}" srcOrd="3" destOrd="0" presId="urn:microsoft.com/office/officeart/2008/layout/VerticalCurvedList"/>
    <dgm:cxn modelId="{1D5465A0-F1D5-41C0-AF47-C365715ACFA6}" type="presParOf" srcId="{C0C5FD1B-A109-4DA5-B423-A89543E84FCB}" destId="{A2D871F9-CA78-40C6-907E-B7EE22989C28}" srcOrd="4" destOrd="0" presId="urn:microsoft.com/office/officeart/2008/layout/VerticalCurvedList"/>
    <dgm:cxn modelId="{411CB497-B537-4A1B-A209-EF8A72FC547A}" type="presParOf" srcId="{A2D871F9-CA78-40C6-907E-B7EE22989C28}" destId="{70EC6D8D-B4BC-4D56-89B9-9FB576AE16CF}" srcOrd="0" destOrd="0" presId="urn:microsoft.com/office/officeart/2008/layout/VerticalCurvedList"/>
    <dgm:cxn modelId="{19FC177E-37F3-435E-9667-8E61622BACFF}" type="presParOf" srcId="{C0C5FD1B-A109-4DA5-B423-A89543E84FCB}" destId="{1E42B89F-788F-44B9-913F-24D710CDCBD9}" srcOrd="5" destOrd="0" presId="urn:microsoft.com/office/officeart/2008/layout/VerticalCurvedList"/>
    <dgm:cxn modelId="{3C90AA3C-DC23-4197-B503-4DE44935BC81}" type="presParOf" srcId="{C0C5FD1B-A109-4DA5-B423-A89543E84FCB}" destId="{E1611432-C136-416E-9292-E6538E5DE421}" srcOrd="6" destOrd="0" presId="urn:microsoft.com/office/officeart/2008/layout/VerticalCurvedList"/>
    <dgm:cxn modelId="{C6E71265-9FFE-4E0A-9854-FA8BAA901AB9}" type="presParOf" srcId="{E1611432-C136-416E-9292-E6538E5DE421}" destId="{F6776613-B79E-4B51-A6FD-30CDB366E617}" srcOrd="0" destOrd="0" presId="urn:microsoft.com/office/officeart/2008/layout/VerticalCurvedList"/>
    <dgm:cxn modelId="{997F564A-5383-4750-A3F7-4A3D2400F4F6}" type="presParOf" srcId="{C0C5FD1B-A109-4DA5-B423-A89543E84FCB}" destId="{F63EEF00-6E9B-4E60-976A-F191ADC6FD02}" srcOrd="7" destOrd="0" presId="urn:microsoft.com/office/officeart/2008/layout/VerticalCurvedList"/>
    <dgm:cxn modelId="{E8EF662A-DF84-43C5-A16B-E5B6DD4810EB}" type="presParOf" srcId="{C0C5FD1B-A109-4DA5-B423-A89543E84FCB}" destId="{6D8F7FCD-1C0C-408B-9F5D-CD3C2DB319C4}" srcOrd="8" destOrd="0" presId="urn:microsoft.com/office/officeart/2008/layout/VerticalCurvedList"/>
    <dgm:cxn modelId="{65D4C4A4-9E3E-4597-AE01-D9FEF82F81B7}" type="presParOf" srcId="{6D8F7FCD-1C0C-408B-9F5D-CD3C2DB319C4}" destId="{3164B094-F8A8-44D1-BA4A-89F4FE44FDB9}" srcOrd="0" destOrd="0" presId="urn:microsoft.com/office/officeart/2008/layout/VerticalCurvedList"/>
    <dgm:cxn modelId="{EC93B1C8-6BEB-4AA9-ADD0-12CACFD95594}" type="presParOf" srcId="{C0C5FD1B-A109-4DA5-B423-A89543E84FCB}" destId="{2F6F5B65-8896-4EAD-8B1E-E21316CB8AFB}" srcOrd="9" destOrd="0" presId="urn:microsoft.com/office/officeart/2008/layout/VerticalCurvedList"/>
    <dgm:cxn modelId="{41462BD4-5CA3-4EF2-AC69-E076B969D1F3}" type="presParOf" srcId="{C0C5FD1B-A109-4DA5-B423-A89543E84FCB}" destId="{5877209E-334B-4F00-8D6C-AF09C78453FF}" srcOrd="10" destOrd="0" presId="urn:microsoft.com/office/officeart/2008/layout/VerticalCurvedList"/>
    <dgm:cxn modelId="{6F645AD5-E16D-42A2-AF0A-828ABE252B94}" type="presParOf" srcId="{5877209E-334B-4F00-8D6C-AF09C78453FF}" destId="{174B1D33-7034-4380-8C59-1EDEFFAF865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DCA01A-FCA2-40D4-9C1F-09F155613F27}"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19B55815-BD8E-4E6F-A31C-C0A7DE98AEBB}">
      <dgm:prSet phldrT="[Text]" custT="1"/>
      <dgm:spPr/>
      <dgm:t>
        <a:bodyPr/>
        <a:lstStyle/>
        <a:p>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Năm</a:t>
          </a:r>
          <a:r>
            <a:rPr lang="en-US" sz="2000" b="1" dirty="0" smtClean="0">
              <a:latin typeface="Times New Roman" panose="02020603050405020304" pitchFamily="18" charset="0"/>
              <a:cs typeface="Times New Roman" panose="02020603050405020304" pitchFamily="18" charset="0"/>
            </a:rPr>
            <a:t> 1904</a:t>
          </a:r>
          <a:endParaRPr lang="en-US" sz="2000" b="1" dirty="0">
            <a:latin typeface="Times New Roman" panose="02020603050405020304" pitchFamily="18" charset="0"/>
            <a:cs typeface="Times New Roman" panose="02020603050405020304" pitchFamily="18" charset="0"/>
          </a:endParaRPr>
        </a:p>
      </dgm:t>
    </dgm:pt>
    <dgm:pt modelId="{C624C244-750F-4E74-B962-393833E38479}" type="parTrans" cxnId="{F3D82F29-207B-4358-AA34-8CF186DF80C6}">
      <dgm:prSet/>
      <dgm:spPr/>
      <dgm:t>
        <a:bodyPr/>
        <a:lstStyle/>
        <a:p>
          <a:endParaRPr lang="en-US"/>
        </a:p>
      </dgm:t>
    </dgm:pt>
    <dgm:pt modelId="{367ABE38-AC6E-4E50-8543-87E3CD9F0AB1}" type="sibTrans" cxnId="{F3D82F29-207B-4358-AA34-8CF186DF80C6}">
      <dgm:prSet/>
      <dgm:spPr/>
      <dgm:t>
        <a:bodyPr/>
        <a:lstStyle/>
        <a:p>
          <a:endParaRPr lang="en-US"/>
        </a:p>
      </dgm:t>
    </dgm:pt>
    <dgm:pt modelId="{C47DB8BA-0679-4E50-B665-924F80DFEA3D}">
      <dgm:prSet phldrT="[Text]" custT="1"/>
      <dgm:spPr/>
      <dgm:t>
        <a:bodyPr/>
        <a:lstStyle/>
        <a:p>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Năm</a:t>
          </a:r>
          <a:r>
            <a:rPr lang="en-US" sz="2000" b="1" dirty="0" smtClean="0">
              <a:latin typeface="Times New Roman" panose="02020603050405020304" pitchFamily="18" charset="0"/>
              <a:cs typeface="Times New Roman" panose="02020603050405020304" pitchFamily="18" charset="0"/>
            </a:rPr>
            <a:t> 1905 </a:t>
          </a:r>
          <a:endParaRPr lang="en-US" sz="2000" b="1" dirty="0">
            <a:latin typeface="Times New Roman" panose="02020603050405020304" pitchFamily="18" charset="0"/>
            <a:cs typeface="Times New Roman" panose="02020603050405020304" pitchFamily="18" charset="0"/>
          </a:endParaRPr>
        </a:p>
      </dgm:t>
    </dgm:pt>
    <dgm:pt modelId="{4F3BAD54-FF6C-429C-A174-7C3464575E51}" type="parTrans" cxnId="{7D16BCB6-5458-49A8-8336-3DD1B66A7C66}">
      <dgm:prSet/>
      <dgm:spPr/>
      <dgm:t>
        <a:bodyPr/>
        <a:lstStyle/>
        <a:p>
          <a:endParaRPr lang="en-US"/>
        </a:p>
      </dgm:t>
    </dgm:pt>
    <dgm:pt modelId="{1EC25B7A-2D37-4B54-A657-465468C97003}" type="sibTrans" cxnId="{7D16BCB6-5458-49A8-8336-3DD1B66A7C66}">
      <dgm:prSet/>
      <dgm:spPr/>
      <dgm:t>
        <a:bodyPr/>
        <a:lstStyle/>
        <a:p>
          <a:endParaRPr lang="en-US"/>
        </a:p>
      </dgm:t>
    </dgm:pt>
    <dgm:pt modelId="{99B89736-9437-43B6-B330-258B6834D880}">
      <dgm:prSet phldrT="[Text]" custT="1"/>
      <dgm:spPr/>
      <dgm:t>
        <a:bodyPr/>
        <a:lstStyle/>
        <a:p>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Năm</a:t>
          </a:r>
          <a:r>
            <a:rPr lang="en-US" sz="2000" b="1" dirty="0" smtClean="0">
              <a:latin typeface="Times New Roman" panose="02020603050405020304" pitchFamily="18" charset="0"/>
              <a:cs typeface="Times New Roman" panose="02020603050405020304" pitchFamily="18" charset="0"/>
            </a:rPr>
            <a:t> 1909</a:t>
          </a:r>
          <a:endParaRPr lang="en-US" sz="2000" b="1" dirty="0">
            <a:latin typeface="Times New Roman" panose="02020603050405020304" pitchFamily="18" charset="0"/>
            <a:cs typeface="Times New Roman" panose="02020603050405020304" pitchFamily="18" charset="0"/>
          </a:endParaRPr>
        </a:p>
      </dgm:t>
    </dgm:pt>
    <dgm:pt modelId="{D0B5EF98-D7E5-4D76-91AA-7879AB05517D}" type="parTrans" cxnId="{3AC54568-33F2-45C4-AAD5-BA6C95132D01}">
      <dgm:prSet/>
      <dgm:spPr/>
      <dgm:t>
        <a:bodyPr/>
        <a:lstStyle/>
        <a:p>
          <a:endParaRPr lang="en-US"/>
        </a:p>
      </dgm:t>
    </dgm:pt>
    <dgm:pt modelId="{2B5E4429-810C-4A8E-A63A-1FAFA8110847}" type="sibTrans" cxnId="{3AC54568-33F2-45C4-AAD5-BA6C95132D01}">
      <dgm:prSet/>
      <dgm:spPr/>
      <dgm:t>
        <a:bodyPr/>
        <a:lstStyle/>
        <a:p>
          <a:endParaRPr lang="en-US"/>
        </a:p>
      </dgm:t>
    </dgm:pt>
    <dgm:pt modelId="{24EE2B1F-EDE4-4314-97C8-4D6BF34BE314}">
      <dgm:prSet phldrT="[Text]" custT="1"/>
      <dgm:spPr/>
      <dgm:t>
        <a:bodyPr/>
        <a:lstStyle/>
        <a:p>
          <a:pPr algn="ctr"/>
          <a:r>
            <a:rPr lang="en-US" sz="2000" b="1" dirty="0" err="1" smtClean="0">
              <a:latin typeface="Times New Roman" panose="02020603050405020304" pitchFamily="18" charset="0"/>
              <a:cs typeface="Times New Roman" panose="02020603050405020304" pitchFamily="18" charset="0"/>
            </a:rPr>
            <a:t>Mục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đích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phong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trào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Đông</a:t>
          </a:r>
          <a:r>
            <a:rPr lang="en-US" sz="2000" b="1" dirty="0" smtClean="0">
              <a:latin typeface="Times New Roman" panose="02020603050405020304" pitchFamily="18" charset="0"/>
              <a:cs typeface="Times New Roman" panose="02020603050405020304" pitchFamily="18" charset="0"/>
            </a:rPr>
            <a:t> Du</a:t>
          </a:r>
        </a:p>
      </dgm:t>
    </dgm:pt>
    <dgm:pt modelId="{1856726B-48FF-4EE0-954A-9B9E144874C6}" type="parTrans" cxnId="{F91513AD-0CF7-4D1C-8294-C2D15EF05420}">
      <dgm:prSet/>
      <dgm:spPr/>
      <dgm:t>
        <a:bodyPr/>
        <a:lstStyle/>
        <a:p>
          <a:endParaRPr lang="en-US"/>
        </a:p>
      </dgm:t>
    </dgm:pt>
    <dgm:pt modelId="{B44613BD-0F00-4AEF-9808-2921150B60AE}" type="sibTrans" cxnId="{F91513AD-0CF7-4D1C-8294-C2D15EF05420}">
      <dgm:prSet/>
      <dgm:spPr/>
      <dgm:t>
        <a:bodyPr/>
        <a:lstStyle/>
        <a:p>
          <a:endParaRPr lang="en-US"/>
        </a:p>
      </dgm:t>
    </dgm:pt>
    <dgm:pt modelId="{AA785C88-C157-448F-88D4-CDF43B517A84}">
      <dgm:prSet phldrT="[Text]" custT="1"/>
      <dgm:spPr/>
      <dgm:t>
        <a:bodyPr/>
        <a:lstStyle/>
        <a:p>
          <a:pPr algn="ctr"/>
          <a:r>
            <a:rPr lang="en-US" sz="2000" b="1" dirty="0" smtClean="0">
              <a:latin typeface="Times New Roman" panose="02020603050405020304" pitchFamily="18" charset="0"/>
              <a:cs typeface="Times New Roman" panose="02020603050405020304" pitchFamily="18" charset="0"/>
            </a:rPr>
            <a:t>Ý </a:t>
          </a:r>
          <a:r>
            <a:rPr lang="en-US" sz="2000" b="1" dirty="0" err="1" smtClean="0">
              <a:latin typeface="Times New Roman" panose="02020603050405020304" pitchFamily="18" charset="0"/>
              <a:cs typeface="Times New Roman" panose="02020603050405020304" pitchFamily="18" charset="0"/>
            </a:rPr>
            <a:t>nghĩa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phong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trào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Đông</a:t>
          </a:r>
          <a:r>
            <a:rPr lang="en-US" sz="2000" b="1" dirty="0" smtClean="0">
              <a:latin typeface="Times New Roman" panose="02020603050405020304" pitchFamily="18" charset="0"/>
              <a:cs typeface="Times New Roman" panose="02020603050405020304" pitchFamily="18" charset="0"/>
            </a:rPr>
            <a:t> Du</a:t>
          </a:r>
        </a:p>
      </dgm:t>
    </dgm:pt>
    <dgm:pt modelId="{D1CEA91E-909D-4EB5-A672-4B38BA23F2BA}" type="parTrans" cxnId="{3AA8B9FB-A34C-4AD3-AE20-6C585B5271CB}">
      <dgm:prSet/>
      <dgm:spPr/>
      <dgm:t>
        <a:bodyPr/>
        <a:lstStyle/>
        <a:p>
          <a:endParaRPr lang="en-US"/>
        </a:p>
      </dgm:t>
    </dgm:pt>
    <dgm:pt modelId="{A1E01DC7-3448-4E39-8C64-E7A10DF81156}" type="sibTrans" cxnId="{3AA8B9FB-A34C-4AD3-AE20-6C585B5271CB}">
      <dgm:prSet/>
      <dgm:spPr/>
      <dgm:t>
        <a:bodyPr/>
        <a:lstStyle/>
        <a:p>
          <a:endParaRPr lang="en-US"/>
        </a:p>
      </dgm:t>
    </dgm:pt>
    <dgm:pt modelId="{855E5997-029A-49A9-BDCA-6CF0EA60A20E}" type="pres">
      <dgm:prSet presAssocID="{A0DCA01A-FCA2-40D4-9C1F-09F155613F27}" presName="Name0" presStyleCnt="0">
        <dgm:presLayoutVars>
          <dgm:chMax val="7"/>
          <dgm:chPref val="7"/>
          <dgm:dir/>
        </dgm:presLayoutVars>
      </dgm:prSet>
      <dgm:spPr/>
      <dgm:t>
        <a:bodyPr/>
        <a:lstStyle/>
        <a:p>
          <a:endParaRPr lang="en-US"/>
        </a:p>
      </dgm:t>
    </dgm:pt>
    <dgm:pt modelId="{C0C5FD1B-A109-4DA5-B423-A89543E84FCB}" type="pres">
      <dgm:prSet presAssocID="{A0DCA01A-FCA2-40D4-9C1F-09F155613F27}" presName="Name1" presStyleCnt="0"/>
      <dgm:spPr/>
    </dgm:pt>
    <dgm:pt modelId="{D7AD3F5C-683C-4F35-94B5-73333279D64D}" type="pres">
      <dgm:prSet presAssocID="{A0DCA01A-FCA2-40D4-9C1F-09F155613F27}" presName="cycle" presStyleCnt="0"/>
      <dgm:spPr/>
    </dgm:pt>
    <dgm:pt modelId="{256722D6-208A-4281-9A2D-6B8D6B194B6D}" type="pres">
      <dgm:prSet presAssocID="{A0DCA01A-FCA2-40D4-9C1F-09F155613F27}" presName="srcNode" presStyleLbl="node1" presStyleIdx="0" presStyleCnt="5"/>
      <dgm:spPr/>
    </dgm:pt>
    <dgm:pt modelId="{CD1B521E-58A1-4451-BD7D-34771E799EB5}" type="pres">
      <dgm:prSet presAssocID="{A0DCA01A-FCA2-40D4-9C1F-09F155613F27}" presName="conn" presStyleLbl="parChTrans1D2" presStyleIdx="0" presStyleCnt="1"/>
      <dgm:spPr/>
      <dgm:t>
        <a:bodyPr/>
        <a:lstStyle/>
        <a:p>
          <a:endParaRPr lang="en-US"/>
        </a:p>
      </dgm:t>
    </dgm:pt>
    <dgm:pt modelId="{9F453B14-BF4F-4FC2-8BC6-74A92570944D}" type="pres">
      <dgm:prSet presAssocID="{A0DCA01A-FCA2-40D4-9C1F-09F155613F27}" presName="extraNode" presStyleLbl="node1" presStyleIdx="0" presStyleCnt="5"/>
      <dgm:spPr/>
    </dgm:pt>
    <dgm:pt modelId="{4D19C8F3-39A6-4E8F-9574-47EA7F0431B2}" type="pres">
      <dgm:prSet presAssocID="{A0DCA01A-FCA2-40D4-9C1F-09F155613F27}" presName="dstNode" presStyleLbl="node1" presStyleIdx="0" presStyleCnt="5"/>
      <dgm:spPr/>
    </dgm:pt>
    <dgm:pt modelId="{BAE192DE-649B-4278-B804-B4B46DCFCC35}" type="pres">
      <dgm:prSet presAssocID="{19B55815-BD8E-4E6F-A31C-C0A7DE98AEBB}" presName="text_1" presStyleLbl="node1" presStyleIdx="0" presStyleCnt="5" custScaleX="110116">
        <dgm:presLayoutVars>
          <dgm:bulletEnabled val="1"/>
        </dgm:presLayoutVars>
      </dgm:prSet>
      <dgm:spPr/>
      <dgm:t>
        <a:bodyPr/>
        <a:lstStyle/>
        <a:p>
          <a:endParaRPr lang="en-US"/>
        </a:p>
      </dgm:t>
    </dgm:pt>
    <dgm:pt modelId="{E5A3893A-5AE0-4008-808E-F97B3BD3FC97}" type="pres">
      <dgm:prSet presAssocID="{19B55815-BD8E-4E6F-A31C-C0A7DE98AEBB}" presName="accent_1" presStyleCnt="0"/>
      <dgm:spPr/>
    </dgm:pt>
    <dgm:pt modelId="{65926BFE-BAF4-4A44-9324-59A76E215B56}" type="pres">
      <dgm:prSet presAssocID="{19B55815-BD8E-4E6F-A31C-C0A7DE98AEBB}" presName="accentRepeatNode" presStyleLbl="solidFgAcc1" presStyleIdx="0" presStyleCnt="5"/>
      <dgm:spPr/>
    </dgm:pt>
    <dgm:pt modelId="{EF7D6C58-A05A-4092-A2AF-E6CC8F972B08}" type="pres">
      <dgm:prSet presAssocID="{C47DB8BA-0679-4E50-B665-924F80DFEA3D}" presName="text_2" presStyleLbl="node1" presStyleIdx="1" presStyleCnt="5" custScaleX="110116">
        <dgm:presLayoutVars>
          <dgm:bulletEnabled val="1"/>
        </dgm:presLayoutVars>
      </dgm:prSet>
      <dgm:spPr/>
      <dgm:t>
        <a:bodyPr/>
        <a:lstStyle/>
        <a:p>
          <a:endParaRPr lang="en-US"/>
        </a:p>
      </dgm:t>
    </dgm:pt>
    <dgm:pt modelId="{A2D871F9-CA78-40C6-907E-B7EE22989C28}" type="pres">
      <dgm:prSet presAssocID="{C47DB8BA-0679-4E50-B665-924F80DFEA3D}" presName="accent_2" presStyleCnt="0"/>
      <dgm:spPr/>
    </dgm:pt>
    <dgm:pt modelId="{70EC6D8D-B4BC-4D56-89B9-9FB576AE16CF}" type="pres">
      <dgm:prSet presAssocID="{C47DB8BA-0679-4E50-B665-924F80DFEA3D}" presName="accentRepeatNode" presStyleLbl="solidFgAcc1" presStyleIdx="1" presStyleCnt="5"/>
      <dgm:spPr/>
    </dgm:pt>
    <dgm:pt modelId="{1E42B89F-788F-44B9-913F-24D710CDCBD9}" type="pres">
      <dgm:prSet presAssocID="{99B89736-9437-43B6-B330-258B6834D880}" presName="text_3" presStyleLbl="node1" presStyleIdx="2" presStyleCnt="5" custScaleX="110116">
        <dgm:presLayoutVars>
          <dgm:bulletEnabled val="1"/>
        </dgm:presLayoutVars>
      </dgm:prSet>
      <dgm:spPr/>
      <dgm:t>
        <a:bodyPr/>
        <a:lstStyle/>
        <a:p>
          <a:endParaRPr lang="en-US"/>
        </a:p>
      </dgm:t>
    </dgm:pt>
    <dgm:pt modelId="{E1611432-C136-416E-9292-E6538E5DE421}" type="pres">
      <dgm:prSet presAssocID="{99B89736-9437-43B6-B330-258B6834D880}" presName="accent_3" presStyleCnt="0"/>
      <dgm:spPr/>
    </dgm:pt>
    <dgm:pt modelId="{F6776613-B79E-4B51-A6FD-30CDB366E617}" type="pres">
      <dgm:prSet presAssocID="{99B89736-9437-43B6-B330-258B6834D880}" presName="accentRepeatNode" presStyleLbl="solidFgAcc1" presStyleIdx="2" presStyleCnt="5"/>
      <dgm:spPr/>
    </dgm:pt>
    <dgm:pt modelId="{F63EEF00-6E9B-4E60-976A-F191ADC6FD02}" type="pres">
      <dgm:prSet presAssocID="{24EE2B1F-EDE4-4314-97C8-4D6BF34BE314}" presName="text_4" presStyleLbl="node1" presStyleIdx="3" presStyleCnt="5" custScaleX="110116">
        <dgm:presLayoutVars>
          <dgm:bulletEnabled val="1"/>
        </dgm:presLayoutVars>
      </dgm:prSet>
      <dgm:spPr/>
      <dgm:t>
        <a:bodyPr/>
        <a:lstStyle/>
        <a:p>
          <a:endParaRPr lang="en-US"/>
        </a:p>
      </dgm:t>
    </dgm:pt>
    <dgm:pt modelId="{6D8F7FCD-1C0C-408B-9F5D-CD3C2DB319C4}" type="pres">
      <dgm:prSet presAssocID="{24EE2B1F-EDE4-4314-97C8-4D6BF34BE314}" presName="accent_4" presStyleCnt="0"/>
      <dgm:spPr/>
    </dgm:pt>
    <dgm:pt modelId="{3164B094-F8A8-44D1-BA4A-89F4FE44FDB9}" type="pres">
      <dgm:prSet presAssocID="{24EE2B1F-EDE4-4314-97C8-4D6BF34BE314}" presName="accentRepeatNode" presStyleLbl="solidFgAcc1" presStyleIdx="3" presStyleCnt="5"/>
      <dgm:spPr/>
    </dgm:pt>
    <dgm:pt modelId="{2F6F5B65-8896-4EAD-8B1E-E21316CB8AFB}" type="pres">
      <dgm:prSet presAssocID="{AA785C88-C157-448F-88D4-CDF43B517A84}" presName="text_5" presStyleLbl="node1" presStyleIdx="4" presStyleCnt="5" custScaleX="110116">
        <dgm:presLayoutVars>
          <dgm:bulletEnabled val="1"/>
        </dgm:presLayoutVars>
      </dgm:prSet>
      <dgm:spPr/>
      <dgm:t>
        <a:bodyPr/>
        <a:lstStyle/>
        <a:p>
          <a:endParaRPr lang="en-US"/>
        </a:p>
      </dgm:t>
    </dgm:pt>
    <dgm:pt modelId="{5877209E-334B-4F00-8D6C-AF09C78453FF}" type="pres">
      <dgm:prSet presAssocID="{AA785C88-C157-448F-88D4-CDF43B517A84}" presName="accent_5" presStyleCnt="0"/>
      <dgm:spPr/>
    </dgm:pt>
    <dgm:pt modelId="{174B1D33-7034-4380-8C59-1EDEFFAF865E}" type="pres">
      <dgm:prSet presAssocID="{AA785C88-C157-448F-88D4-CDF43B517A84}" presName="accentRepeatNode" presStyleLbl="solidFgAcc1" presStyleIdx="4" presStyleCnt="5"/>
      <dgm:spPr/>
    </dgm:pt>
  </dgm:ptLst>
  <dgm:cxnLst>
    <dgm:cxn modelId="{3AA8B9FB-A34C-4AD3-AE20-6C585B5271CB}" srcId="{A0DCA01A-FCA2-40D4-9C1F-09F155613F27}" destId="{AA785C88-C157-448F-88D4-CDF43B517A84}" srcOrd="4" destOrd="0" parTransId="{D1CEA91E-909D-4EB5-A672-4B38BA23F2BA}" sibTransId="{A1E01DC7-3448-4E39-8C64-E7A10DF81156}"/>
    <dgm:cxn modelId="{D677A5EC-2BB1-4141-B1F1-E32D6224BD3A}" type="presOf" srcId="{C47DB8BA-0679-4E50-B665-924F80DFEA3D}" destId="{EF7D6C58-A05A-4092-A2AF-E6CC8F972B08}" srcOrd="0" destOrd="0" presId="urn:microsoft.com/office/officeart/2008/layout/VerticalCurvedList"/>
    <dgm:cxn modelId="{7D16BCB6-5458-49A8-8336-3DD1B66A7C66}" srcId="{A0DCA01A-FCA2-40D4-9C1F-09F155613F27}" destId="{C47DB8BA-0679-4E50-B665-924F80DFEA3D}" srcOrd="1" destOrd="0" parTransId="{4F3BAD54-FF6C-429C-A174-7C3464575E51}" sibTransId="{1EC25B7A-2D37-4B54-A657-465468C97003}"/>
    <dgm:cxn modelId="{D89FCCDF-FA11-4303-B97E-042676316A1D}" type="presOf" srcId="{24EE2B1F-EDE4-4314-97C8-4D6BF34BE314}" destId="{F63EEF00-6E9B-4E60-976A-F191ADC6FD02}" srcOrd="0" destOrd="0" presId="urn:microsoft.com/office/officeart/2008/layout/VerticalCurvedList"/>
    <dgm:cxn modelId="{2B3F7D61-6138-4616-83FD-BE4B25512201}" type="presOf" srcId="{AA785C88-C157-448F-88D4-CDF43B517A84}" destId="{2F6F5B65-8896-4EAD-8B1E-E21316CB8AFB}" srcOrd="0" destOrd="0" presId="urn:microsoft.com/office/officeart/2008/layout/VerticalCurvedList"/>
    <dgm:cxn modelId="{F3D82F29-207B-4358-AA34-8CF186DF80C6}" srcId="{A0DCA01A-FCA2-40D4-9C1F-09F155613F27}" destId="{19B55815-BD8E-4E6F-A31C-C0A7DE98AEBB}" srcOrd="0" destOrd="0" parTransId="{C624C244-750F-4E74-B962-393833E38479}" sibTransId="{367ABE38-AC6E-4E50-8543-87E3CD9F0AB1}"/>
    <dgm:cxn modelId="{C7C35165-4329-4DEA-8469-737C1ED0FDF9}" type="presOf" srcId="{19B55815-BD8E-4E6F-A31C-C0A7DE98AEBB}" destId="{BAE192DE-649B-4278-B804-B4B46DCFCC35}" srcOrd="0" destOrd="0" presId="urn:microsoft.com/office/officeart/2008/layout/VerticalCurvedList"/>
    <dgm:cxn modelId="{D10FFFB0-003A-4F81-8B00-1CE76D29D29A}" type="presOf" srcId="{99B89736-9437-43B6-B330-258B6834D880}" destId="{1E42B89F-788F-44B9-913F-24D710CDCBD9}" srcOrd="0" destOrd="0" presId="urn:microsoft.com/office/officeart/2008/layout/VerticalCurvedList"/>
    <dgm:cxn modelId="{3AC54568-33F2-45C4-AAD5-BA6C95132D01}" srcId="{A0DCA01A-FCA2-40D4-9C1F-09F155613F27}" destId="{99B89736-9437-43B6-B330-258B6834D880}" srcOrd="2" destOrd="0" parTransId="{D0B5EF98-D7E5-4D76-91AA-7879AB05517D}" sibTransId="{2B5E4429-810C-4A8E-A63A-1FAFA8110847}"/>
    <dgm:cxn modelId="{F91513AD-0CF7-4D1C-8294-C2D15EF05420}" srcId="{A0DCA01A-FCA2-40D4-9C1F-09F155613F27}" destId="{24EE2B1F-EDE4-4314-97C8-4D6BF34BE314}" srcOrd="3" destOrd="0" parTransId="{1856726B-48FF-4EE0-954A-9B9E144874C6}" sibTransId="{B44613BD-0F00-4AEF-9808-2921150B60AE}"/>
    <dgm:cxn modelId="{FCF0BBB4-2560-4C6E-B6A2-367F9EC03235}" type="presOf" srcId="{A0DCA01A-FCA2-40D4-9C1F-09F155613F27}" destId="{855E5997-029A-49A9-BDCA-6CF0EA60A20E}" srcOrd="0" destOrd="0" presId="urn:microsoft.com/office/officeart/2008/layout/VerticalCurvedList"/>
    <dgm:cxn modelId="{15CCD41F-0EBF-412A-828F-1A12CEB1ED31}" type="presOf" srcId="{367ABE38-AC6E-4E50-8543-87E3CD9F0AB1}" destId="{CD1B521E-58A1-4451-BD7D-34771E799EB5}" srcOrd="0" destOrd="0" presId="urn:microsoft.com/office/officeart/2008/layout/VerticalCurvedList"/>
    <dgm:cxn modelId="{EF32AB6D-8049-46E4-BB74-AFA946654BF0}" type="presParOf" srcId="{855E5997-029A-49A9-BDCA-6CF0EA60A20E}" destId="{C0C5FD1B-A109-4DA5-B423-A89543E84FCB}" srcOrd="0" destOrd="0" presId="urn:microsoft.com/office/officeart/2008/layout/VerticalCurvedList"/>
    <dgm:cxn modelId="{D55A0F8A-DD29-499C-A3A8-380B0118B569}" type="presParOf" srcId="{C0C5FD1B-A109-4DA5-B423-A89543E84FCB}" destId="{D7AD3F5C-683C-4F35-94B5-73333279D64D}" srcOrd="0" destOrd="0" presId="urn:microsoft.com/office/officeart/2008/layout/VerticalCurvedList"/>
    <dgm:cxn modelId="{1EA49C26-52F8-430F-A73F-A23814AEC8CB}" type="presParOf" srcId="{D7AD3F5C-683C-4F35-94B5-73333279D64D}" destId="{256722D6-208A-4281-9A2D-6B8D6B194B6D}" srcOrd="0" destOrd="0" presId="urn:microsoft.com/office/officeart/2008/layout/VerticalCurvedList"/>
    <dgm:cxn modelId="{01B62289-DB2C-439E-AD17-7F5DC0BC4D98}" type="presParOf" srcId="{D7AD3F5C-683C-4F35-94B5-73333279D64D}" destId="{CD1B521E-58A1-4451-BD7D-34771E799EB5}" srcOrd="1" destOrd="0" presId="urn:microsoft.com/office/officeart/2008/layout/VerticalCurvedList"/>
    <dgm:cxn modelId="{7686F904-8503-4DB9-9705-0A11980221E2}" type="presParOf" srcId="{D7AD3F5C-683C-4F35-94B5-73333279D64D}" destId="{9F453B14-BF4F-4FC2-8BC6-74A92570944D}" srcOrd="2" destOrd="0" presId="urn:microsoft.com/office/officeart/2008/layout/VerticalCurvedList"/>
    <dgm:cxn modelId="{783DE3C8-4231-4DBE-A6DC-C8EB273180AD}" type="presParOf" srcId="{D7AD3F5C-683C-4F35-94B5-73333279D64D}" destId="{4D19C8F3-39A6-4E8F-9574-47EA7F0431B2}" srcOrd="3" destOrd="0" presId="urn:microsoft.com/office/officeart/2008/layout/VerticalCurvedList"/>
    <dgm:cxn modelId="{7D1BDE8E-DAB0-4D03-A6C3-B98C00A186CC}" type="presParOf" srcId="{C0C5FD1B-A109-4DA5-B423-A89543E84FCB}" destId="{BAE192DE-649B-4278-B804-B4B46DCFCC35}" srcOrd="1" destOrd="0" presId="urn:microsoft.com/office/officeart/2008/layout/VerticalCurvedList"/>
    <dgm:cxn modelId="{EA2CE89F-BB3E-4799-A12C-DF47FDC44589}" type="presParOf" srcId="{C0C5FD1B-A109-4DA5-B423-A89543E84FCB}" destId="{E5A3893A-5AE0-4008-808E-F97B3BD3FC97}" srcOrd="2" destOrd="0" presId="urn:microsoft.com/office/officeart/2008/layout/VerticalCurvedList"/>
    <dgm:cxn modelId="{C1055B9F-6AFA-4A7B-8780-A56B9B8ED722}" type="presParOf" srcId="{E5A3893A-5AE0-4008-808E-F97B3BD3FC97}" destId="{65926BFE-BAF4-4A44-9324-59A76E215B56}" srcOrd="0" destOrd="0" presId="urn:microsoft.com/office/officeart/2008/layout/VerticalCurvedList"/>
    <dgm:cxn modelId="{FB03A170-BCF7-4CD3-A8A7-82EF587E83E7}" type="presParOf" srcId="{C0C5FD1B-A109-4DA5-B423-A89543E84FCB}" destId="{EF7D6C58-A05A-4092-A2AF-E6CC8F972B08}" srcOrd="3" destOrd="0" presId="urn:microsoft.com/office/officeart/2008/layout/VerticalCurvedList"/>
    <dgm:cxn modelId="{F43E4381-DEB0-4049-ADB0-392079165E97}" type="presParOf" srcId="{C0C5FD1B-A109-4DA5-B423-A89543E84FCB}" destId="{A2D871F9-CA78-40C6-907E-B7EE22989C28}" srcOrd="4" destOrd="0" presId="urn:microsoft.com/office/officeart/2008/layout/VerticalCurvedList"/>
    <dgm:cxn modelId="{9C034050-639E-4338-A1B6-6A2B7E10D8BE}" type="presParOf" srcId="{A2D871F9-CA78-40C6-907E-B7EE22989C28}" destId="{70EC6D8D-B4BC-4D56-89B9-9FB576AE16CF}" srcOrd="0" destOrd="0" presId="urn:microsoft.com/office/officeart/2008/layout/VerticalCurvedList"/>
    <dgm:cxn modelId="{66EDDC8C-7EB4-4517-8A7A-AA68B6E05663}" type="presParOf" srcId="{C0C5FD1B-A109-4DA5-B423-A89543E84FCB}" destId="{1E42B89F-788F-44B9-913F-24D710CDCBD9}" srcOrd="5" destOrd="0" presId="urn:microsoft.com/office/officeart/2008/layout/VerticalCurvedList"/>
    <dgm:cxn modelId="{79ECDF08-3F66-45CF-BDCC-1E6D0718B8A4}" type="presParOf" srcId="{C0C5FD1B-A109-4DA5-B423-A89543E84FCB}" destId="{E1611432-C136-416E-9292-E6538E5DE421}" srcOrd="6" destOrd="0" presId="urn:microsoft.com/office/officeart/2008/layout/VerticalCurvedList"/>
    <dgm:cxn modelId="{DF201FB9-0FB8-4FD7-AE62-0AD3081DF812}" type="presParOf" srcId="{E1611432-C136-416E-9292-E6538E5DE421}" destId="{F6776613-B79E-4B51-A6FD-30CDB366E617}" srcOrd="0" destOrd="0" presId="urn:microsoft.com/office/officeart/2008/layout/VerticalCurvedList"/>
    <dgm:cxn modelId="{9DE25774-30FF-49AC-9B13-86A5D1A63DD3}" type="presParOf" srcId="{C0C5FD1B-A109-4DA5-B423-A89543E84FCB}" destId="{F63EEF00-6E9B-4E60-976A-F191ADC6FD02}" srcOrd="7" destOrd="0" presId="urn:microsoft.com/office/officeart/2008/layout/VerticalCurvedList"/>
    <dgm:cxn modelId="{7D6994C4-B9AB-4B4A-AA46-6389D9D65BD4}" type="presParOf" srcId="{C0C5FD1B-A109-4DA5-B423-A89543E84FCB}" destId="{6D8F7FCD-1C0C-408B-9F5D-CD3C2DB319C4}" srcOrd="8" destOrd="0" presId="urn:microsoft.com/office/officeart/2008/layout/VerticalCurvedList"/>
    <dgm:cxn modelId="{F7547C7E-0E07-470A-92D5-2E43C9DBE916}" type="presParOf" srcId="{6D8F7FCD-1C0C-408B-9F5D-CD3C2DB319C4}" destId="{3164B094-F8A8-44D1-BA4A-89F4FE44FDB9}" srcOrd="0" destOrd="0" presId="urn:microsoft.com/office/officeart/2008/layout/VerticalCurvedList"/>
    <dgm:cxn modelId="{14E65664-E141-4072-8E4C-69A83AAB2FD9}" type="presParOf" srcId="{C0C5FD1B-A109-4DA5-B423-A89543E84FCB}" destId="{2F6F5B65-8896-4EAD-8B1E-E21316CB8AFB}" srcOrd="9" destOrd="0" presId="urn:microsoft.com/office/officeart/2008/layout/VerticalCurvedList"/>
    <dgm:cxn modelId="{145EEBD1-D02C-4B9C-893F-B2DD471F0CE8}" type="presParOf" srcId="{C0C5FD1B-A109-4DA5-B423-A89543E84FCB}" destId="{5877209E-334B-4F00-8D6C-AF09C78453FF}" srcOrd="10" destOrd="0" presId="urn:microsoft.com/office/officeart/2008/layout/VerticalCurvedList"/>
    <dgm:cxn modelId="{4EA21479-6EA5-4E00-932B-FFE66E126C2F}" type="presParOf" srcId="{5877209E-334B-4F00-8D6C-AF09C78453FF}" destId="{174B1D33-7034-4380-8C59-1EDEFFAF86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B521E-58A1-4451-BD7D-34771E799EB5}">
      <dsp:nvSpPr>
        <dsp:cNvPr id="0" name=""/>
        <dsp:cNvSpPr/>
      </dsp:nvSpPr>
      <dsp:spPr>
        <a:xfrm>
          <a:off x="-4901202" y="-739358"/>
          <a:ext cx="5745916" cy="5745916"/>
        </a:xfrm>
        <a:prstGeom prst="blockArc">
          <a:avLst>
            <a:gd name="adj1" fmla="val 18900000"/>
            <a:gd name="adj2" fmla="val 2700000"/>
            <a:gd name="adj3" fmla="val 37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192DE-649B-4278-B804-B4B46DCFCC35}">
      <dsp:nvSpPr>
        <dsp:cNvPr id="0" name=""/>
        <dsp:cNvSpPr/>
      </dsp:nvSpPr>
      <dsp:spPr>
        <a:xfrm>
          <a:off x="172405" y="266614"/>
          <a:ext cx="3351368" cy="53357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    </a:t>
          </a:r>
          <a:r>
            <a:rPr lang="en-US" sz="2000" b="1" kern="1200" dirty="0" err="1" smtClean="0">
              <a:latin typeface="Times New Roman" panose="02020603050405020304" pitchFamily="18" charset="0"/>
              <a:cs typeface="Times New Roman" panose="02020603050405020304" pitchFamily="18" charset="0"/>
            </a:rPr>
            <a:t>Năm</a:t>
          </a:r>
          <a:r>
            <a:rPr lang="en-US" sz="2000" b="1" kern="1200" dirty="0" smtClean="0">
              <a:latin typeface="Times New Roman" panose="02020603050405020304" pitchFamily="18" charset="0"/>
              <a:cs typeface="Times New Roman" panose="02020603050405020304" pitchFamily="18" charset="0"/>
            </a:rPr>
            <a:t> 1904</a:t>
          </a:r>
          <a:endParaRPr lang="en-US" sz="2000" b="1" kern="1200" dirty="0">
            <a:latin typeface="Times New Roman" panose="02020603050405020304" pitchFamily="18" charset="0"/>
            <a:cs typeface="Times New Roman" panose="02020603050405020304" pitchFamily="18" charset="0"/>
          </a:endParaRPr>
        </a:p>
      </dsp:txBody>
      <dsp:txXfrm>
        <a:off x="172405" y="266614"/>
        <a:ext cx="3351368" cy="533570"/>
      </dsp:txXfrm>
    </dsp:sp>
    <dsp:sp modelId="{65926BFE-BAF4-4A44-9324-59A76E215B56}">
      <dsp:nvSpPr>
        <dsp:cNvPr id="0" name=""/>
        <dsp:cNvSpPr/>
      </dsp:nvSpPr>
      <dsp:spPr>
        <a:xfrm>
          <a:off x="-7136" y="1999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F7D6C58-A05A-4092-A2AF-E6CC8F972B08}">
      <dsp:nvSpPr>
        <dsp:cNvPr id="0" name=""/>
        <dsp:cNvSpPr/>
      </dsp:nvSpPr>
      <dsp:spPr>
        <a:xfrm>
          <a:off x="574085" y="1066714"/>
          <a:ext cx="2930349" cy="53357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   </a:t>
          </a:r>
          <a:r>
            <a:rPr lang="en-US" sz="2000" b="1" kern="1200" dirty="0" err="1" smtClean="0">
              <a:latin typeface="Times New Roman" panose="02020603050405020304" pitchFamily="18" charset="0"/>
              <a:cs typeface="Times New Roman" panose="02020603050405020304" pitchFamily="18" charset="0"/>
            </a:rPr>
            <a:t>Năm</a:t>
          </a:r>
          <a:r>
            <a:rPr lang="en-US" sz="2000" b="1" kern="1200" dirty="0" smtClean="0">
              <a:latin typeface="Times New Roman" panose="02020603050405020304" pitchFamily="18" charset="0"/>
              <a:cs typeface="Times New Roman" panose="02020603050405020304" pitchFamily="18" charset="0"/>
            </a:rPr>
            <a:t> 1905 </a:t>
          </a:r>
          <a:endParaRPr lang="en-US" sz="2000" b="1" kern="1200" dirty="0">
            <a:latin typeface="Times New Roman" panose="02020603050405020304" pitchFamily="18" charset="0"/>
            <a:cs typeface="Times New Roman" panose="02020603050405020304" pitchFamily="18" charset="0"/>
          </a:endParaRPr>
        </a:p>
      </dsp:txBody>
      <dsp:txXfrm>
        <a:off x="574085" y="1066714"/>
        <a:ext cx="2930349" cy="533570"/>
      </dsp:txXfrm>
    </dsp:sp>
    <dsp:sp modelId="{70EC6D8D-B4BC-4D56-89B9-9FB576AE16CF}">
      <dsp:nvSpPr>
        <dsp:cNvPr id="0" name=""/>
        <dsp:cNvSpPr/>
      </dsp:nvSpPr>
      <dsp:spPr>
        <a:xfrm>
          <a:off x="375204" y="10000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E42B89F-788F-44B9-913F-24D710CDCBD9}">
      <dsp:nvSpPr>
        <dsp:cNvPr id="0" name=""/>
        <dsp:cNvSpPr/>
      </dsp:nvSpPr>
      <dsp:spPr>
        <a:xfrm>
          <a:off x="697369" y="1866814"/>
          <a:ext cx="2801130" cy="53357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   </a:t>
          </a:r>
          <a:r>
            <a:rPr lang="en-US" sz="2000" b="1" kern="1200" dirty="0" err="1" smtClean="0">
              <a:latin typeface="Times New Roman" panose="02020603050405020304" pitchFamily="18" charset="0"/>
              <a:cs typeface="Times New Roman" panose="02020603050405020304" pitchFamily="18" charset="0"/>
            </a:rPr>
            <a:t>Năm</a:t>
          </a:r>
          <a:r>
            <a:rPr lang="en-US" sz="2000" b="1" kern="1200" dirty="0" smtClean="0">
              <a:latin typeface="Times New Roman" panose="02020603050405020304" pitchFamily="18" charset="0"/>
              <a:cs typeface="Times New Roman" panose="02020603050405020304" pitchFamily="18" charset="0"/>
            </a:rPr>
            <a:t> 1909</a:t>
          </a:r>
          <a:endParaRPr lang="en-US" sz="2000" b="1" kern="1200" dirty="0">
            <a:latin typeface="Times New Roman" panose="02020603050405020304" pitchFamily="18" charset="0"/>
            <a:cs typeface="Times New Roman" panose="02020603050405020304" pitchFamily="18" charset="0"/>
          </a:endParaRPr>
        </a:p>
      </dsp:txBody>
      <dsp:txXfrm>
        <a:off x="697369" y="1866814"/>
        <a:ext cx="2801130" cy="533570"/>
      </dsp:txXfrm>
    </dsp:sp>
    <dsp:sp modelId="{F6776613-B79E-4B51-A6FD-30CDB366E617}">
      <dsp:nvSpPr>
        <dsp:cNvPr id="0" name=""/>
        <dsp:cNvSpPr/>
      </dsp:nvSpPr>
      <dsp:spPr>
        <a:xfrm>
          <a:off x="492552" y="18001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63EEF00-6E9B-4E60-976A-F191ADC6FD02}">
      <dsp:nvSpPr>
        <dsp:cNvPr id="0" name=""/>
        <dsp:cNvSpPr/>
      </dsp:nvSpPr>
      <dsp:spPr>
        <a:xfrm>
          <a:off x="574085" y="2666914"/>
          <a:ext cx="2930349" cy="53357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ctr" defTabSz="889000">
            <a:lnSpc>
              <a:spcPct val="90000"/>
            </a:lnSpc>
            <a:spcBef>
              <a:spcPct val="0"/>
            </a:spcBef>
            <a:spcAft>
              <a:spcPct val="35000"/>
            </a:spcAft>
          </a:pPr>
          <a:r>
            <a:rPr lang="en-US" sz="2000" b="1" kern="1200" dirty="0" err="1" smtClean="0">
              <a:latin typeface="Times New Roman" panose="02020603050405020304" pitchFamily="18" charset="0"/>
              <a:cs typeface="Times New Roman" panose="02020603050405020304" pitchFamily="18" charset="0"/>
            </a:rPr>
            <a:t>Mục</a:t>
          </a:r>
          <a:r>
            <a:rPr lang="en-US" sz="2000" b="1" kern="1200" dirty="0" smtClean="0">
              <a:latin typeface="Times New Roman" panose="02020603050405020304" pitchFamily="18" charset="0"/>
              <a:cs typeface="Times New Roman" panose="02020603050405020304" pitchFamily="18" charset="0"/>
            </a:rPr>
            <a:t> </a:t>
          </a:r>
          <a:r>
            <a:rPr lang="en-US" sz="2000" b="1" kern="1200" dirty="0" err="1" smtClean="0">
              <a:latin typeface="Times New Roman" panose="02020603050405020304" pitchFamily="18" charset="0"/>
              <a:cs typeface="Times New Roman" panose="02020603050405020304" pitchFamily="18" charset="0"/>
            </a:rPr>
            <a:t>đích</a:t>
          </a:r>
          <a:r>
            <a:rPr lang="en-US" sz="2000" b="1" kern="1200" dirty="0" smtClean="0">
              <a:latin typeface="Times New Roman" panose="02020603050405020304" pitchFamily="18" charset="0"/>
              <a:cs typeface="Times New Roman" panose="02020603050405020304" pitchFamily="18" charset="0"/>
            </a:rPr>
            <a:t> </a:t>
          </a:r>
          <a:r>
            <a:rPr lang="en-US" sz="2000" b="1" kern="1200" dirty="0" err="1" smtClean="0">
              <a:latin typeface="Times New Roman" panose="02020603050405020304" pitchFamily="18" charset="0"/>
              <a:cs typeface="Times New Roman" panose="02020603050405020304" pitchFamily="18" charset="0"/>
            </a:rPr>
            <a:t>của</a:t>
          </a:r>
          <a:r>
            <a:rPr lang="en-US" sz="2000" b="1" kern="1200" dirty="0" smtClean="0">
              <a:latin typeface="Times New Roman" panose="02020603050405020304" pitchFamily="18" charset="0"/>
              <a:cs typeface="Times New Roman" panose="02020603050405020304" pitchFamily="18" charset="0"/>
            </a:rPr>
            <a:t> </a:t>
          </a:r>
          <a:r>
            <a:rPr lang="en-US" sz="2000" b="1" kern="1200" dirty="0" err="1" smtClean="0">
              <a:latin typeface="Times New Roman" panose="02020603050405020304" pitchFamily="18" charset="0"/>
              <a:cs typeface="Times New Roman" panose="02020603050405020304" pitchFamily="18" charset="0"/>
            </a:rPr>
            <a:t>phong</a:t>
          </a:r>
          <a:r>
            <a:rPr lang="en-US" sz="2000" b="1" kern="1200" dirty="0" smtClean="0">
              <a:latin typeface="Times New Roman" panose="02020603050405020304" pitchFamily="18" charset="0"/>
              <a:cs typeface="Times New Roman" panose="02020603050405020304" pitchFamily="18" charset="0"/>
            </a:rPr>
            <a:t> </a:t>
          </a:r>
          <a:r>
            <a:rPr lang="en-US" sz="2000" b="1" kern="1200" dirty="0" err="1" smtClean="0">
              <a:latin typeface="Times New Roman" panose="02020603050405020304" pitchFamily="18" charset="0"/>
              <a:cs typeface="Times New Roman" panose="02020603050405020304" pitchFamily="18" charset="0"/>
            </a:rPr>
            <a:t>trào</a:t>
          </a:r>
          <a:r>
            <a:rPr lang="en-US" sz="2000" b="1" kern="1200" dirty="0" smtClean="0">
              <a:latin typeface="Times New Roman" panose="02020603050405020304" pitchFamily="18" charset="0"/>
              <a:cs typeface="Times New Roman" panose="02020603050405020304" pitchFamily="18" charset="0"/>
            </a:rPr>
            <a:t> </a:t>
          </a:r>
          <a:r>
            <a:rPr lang="en-US" sz="2000" b="1" kern="1200" dirty="0" err="1" smtClean="0">
              <a:latin typeface="Times New Roman" panose="02020603050405020304" pitchFamily="18" charset="0"/>
              <a:cs typeface="Times New Roman" panose="02020603050405020304" pitchFamily="18" charset="0"/>
            </a:rPr>
            <a:t>Đông</a:t>
          </a:r>
          <a:r>
            <a:rPr lang="en-US" sz="2000" b="1" kern="1200" dirty="0" smtClean="0">
              <a:latin typeface="Times New Roman" panose="02020603050405020304" pitchFamily="18" charset="0"/>
              <a:cs typeface="Times New Roman" panose="02020603050405020304" pitchFamily="18" charset="0"/>
            </a:rPr>
            <a:t> Du</a:t>
          </a:r>
        </a:p>
      </dsp:txBody>
      <dsp:txXfrm>
        <a:off x="574085" y="2666914"/>
        <a:ext cx="2930349" cy="533570"/>
      </dsp:txXfrm>
    </dsp:sp>
    <dsp:sp modelId="{3164B094-F8A8-44D1-BA4A-89F4FE44FDB9}">
      <dsp:nvSpPr>
        <dsp:cNvPr id="0" name=""/>
        <dsp:cNvSpPr/>
      </dsp:nvSpPr>
      <dsp:spPr>
        <a:xfrm>
          <a:off x="375204" y="26002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F6F5B65-8896-4EAD-8B1E-E21316CB8AFB}">
      <dsp:nvSpPr>
        <dsp:cNvPr id="0" name=""/>
        <dsp:cNvSpPr/>
      </dsp:nvSpPr>
      <dsp:spPr>
        <a:xfrm>
          <a:off x="172405" y="3467014"/>
          <a:ext cx="3351368" cy="53357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Ý </a:t>
          </a:r>
          <a:r>
            <a:rPr lang="en-US" sz="2000" b="1" kern="1200" dirty="0" err="1" smtClean="0">
              <a:latin typeface="Times New Roman" panose="02020603050405020304" pitchFamily="18" charset="0"/>
              <a:cs typeface="Times New Roman" panose="02020603050405020304" pitchFamily="18" charset="0"/>
            </a:rPr>
            <a:t>nghĩa</a:t>
          </a:r>
          <a:r>
            <a:rPr lang="en-US" sz="2000" b="1" kern="1200" dirty="0" smtClean="0">
              <a:latin typeface="Times New Roman" panose="02020603050405020304" pitchFamily="18" charset="0"/>
              <a:cs typeface="Times New Roman" panose="02020603050405020304" pitchFamily="18" charset="0"/>
            </a:rPr>
            <a:t> </a:t>
          </a:r>
          <a:r>
            <a:rPr lang="en-US" sz="2000" b="1" kern="1200" dirty="0" err="1" smtClean="0">
              <a:latin typeface="Times New Roman" panose="02020603050405020304" pitchFamily="18" charset="0"/>
              <a:cs typeface="Times New Roman" panose="02020603050405020304" pitchFamily="18" charset="0"/>
            </a:rPr>
            <a:t>của</a:t>
          </a:r>
          <a:r>
            <a:rPr lang="en-US" sz="2000" b="1" kern="1200" dirty="0" smtClean="0">
              <a:latin typeface="Times New Roman" panose="02020603050405020304" pitchFamily="18" charset="0"/>
              <a:cs typeface="Times New Roman" panose="02020603050405020304" pitchFamily="18" charset="0"/>
            </a:rPr>
            <a:t> </a:t>
          </a:r>
          <a:r>
            <a:rPr lang="en-US" sz="2000" b="1" kern="1200" dirty="0" err="1" smtClean="0">
              <a:latin typeface="Times New Roman" panose="02020603050405020304" pitchFamily="18" charset="0"/>
              <a:cs typeface="Times New Roman" panose="02020603050405020304" pitchFamily="18" charset="0"/>
            </a:rPr>
            <a:t>phong</a:t>
          </a:r>
          <a:r>
            <a:rPr lang="en-US" sz="2000" b="1" kern="1200" dirty="0" smtClean="0">
              <a:latin typeface="Times New Roman" panose="02020603050405020304" pitchFamily="18" charset="0"/>
              <a:cs typeface="Times New Roman" panose="02020603050405020304" pitchFamily="18" charset="0"/>
            </a:rPr>
            <a:t> </a:t>
          </a:r>
          <a:r>
            <a:rPr lang="en-US" sz="2000" b="1" kern="1200" dirty="0" err="1" smtClean="0">
              <a:latin typeface="Times New Roman" panose="02020603050405020304" pitchFamily="18" charset="0"/>
              <a:cs typeface="Times New Roman" panose="02020603050405020304" pitchFamily="18" charset="0"/>
            </a:rPr>
            <a:t>trào</a:t>
          </a:r>
          <a:r>
            <a:rPr lang="en-US" sz="2000" b="1" kern="1200" dirty="0" smtClean="0">
              <a:latin typeface="Times New Roman" panose="02020603050405020304" pitchFamily="18" charset="0"/>
              <a:cs typeface="Times New Roman" panose="02020603050405020304" pitchFamily="18" charset="0"/>
            </a:rPr>
            <a:t> </a:t>
          </a:r>
          <a:r>
            <a:rPr lang="en-US" sz="2000" b="1" kern="1200" dirty="0" err="1" smtClean="0">
              <a:latin typeface="Times New Roman" panose="02020603050405020304" pitchFamily="18" charset="0"/>
              <a:cs typeface="Times New Roman" panose="02020603050405020304" pitchFamily="18" charset="0"/>
            </a:rPr>
            <a:t>Đông</a:t>
          </a:r>
          <a:r>
            <a:rPr lang="en-US" sz="2000" b="1" kern="1200" dirty="0" smtClean="0">
              <a:latin typeface="Times New Roman" panose="02020603050405020304" pitchFamily="18" charset="0"/>
              <a:cs typeface="Times New Roman" panose="02020603050405020304" pitchFamily="18" charset="0"/>
            </a:rPr>
            <a:t> Du</a:t>
          </a:r>
        </a:p>
      </dsp:txBody>
      <dsp:txXfrm>
        <a:off x="172405" y="3467014"/>
        <a:ext cx="3351368" cy="533570"/>
      </dsp:txXfrm>
    </dsp:sp>
    <dsp:sp modelId="{174B1D33-7034-4380-8C59-1EDEFFAF865E}">
      <dsp:nvSpPr>
        <dsp:cNvPr id="0" name=""/>
        <dsp:cNvSpPr/>
      </dsp:nvSpPr>
      <dsp:spPr>
        <a:xfrm>
          <a:off x="-7136" y="34003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57690-D1BE-403A-977F-1C413C2B5C2A}" type="datetimeFigureOut">
              <a:rPr lang="en-US" smtClean="0"/>
              <a:t>10/1/2020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4E064-20F3-482E-B91E-15E43CB5D771}" type="slidenum">
              <a:rPr lang="en-US" smtClean="0"/>
              <a:t>‹#›</a:t>
            </a:fld>
            <a:endParaRPr lang="en-US"/>
          </a:p>
        </p:txBody>
      </p:sp>
    </p:spTree>
    <p:extLst>
      <p:ext uri="{BB962C8B-B14F-4D97-AF65-F5344CB8AC3E}">
        <p14:creationId xmlns:p14="http://schemas.microsoft.com/office/powerpoint/2010/main" val="123098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00FEA5-652D-4472-866A-5122A1C9253F}" type="slidenum">
              <a:rPr lang="en-US" altLang="en-US"/>
              <a:pPr/>
              <a:t>1</a:t>
            </a:fld>
            <a:endParaRPr lang="en-US" altLang="en-US"/>
          </a:p>
        </p:txBody>
      </p:sp>
    </p:spTree>
    <p:extLst>
      <p:ext uri="{BB962C8B-B14F-4D97-AF65-F5344CB8AC3E}">
        <p14:creationId xmlns:p14="http://schemas.microsoft.com/office/powerpoint/2010/main" val="3334709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4E064-20F3-482E-B91E-15E43CB5D771}" type="slidenum">
              <a:rPr lang="en-US" smtClean="0"/>
              <a:t>15</a:t>
            </a:fld>
            <a:endParaRPr lang="en-US"/>
          </a:p>
        </p:txBody>
      </p:sp>
    </p:spTree>
    <p:extLst>
      <p:ext uri="{BB962C8B-B14F-4D97-AF65-F5344CB8AC3E}">
        <p14:creationId xmlns:p14="http://schemas.microsoft.com/office/powerpoint/2010/main" val="302895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00FEA5-652D-4472-866A-5122A1C9253F}" type="slidenum">
              <a:rPr lang="en-US" altLang="en-US"/>
              <a:pPr/>
              <a:t>17</a:t>
            </a:fld>
            <a:endParaRPr lang="en-US" altLang="en-US"/>
          </a:p>
        </p:txBody>
      </p:sp>
    </p:spTree>
    <p:extLst>
      <p:ext uri="{BB962C8B-B14F-4D97-AF65-F5344CB8AC3E}">
        <p14:creationId xmlns:p14="http://schemas.microsoft.com/office/powerpoint/2010/main" val="360103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E1EA13-FD3B-4BFC-B031-E5B32DB87FC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87574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1EA13-FD3B-4BFC-B031-E5B32DB87FC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14302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1EA13-FD3B-4BFC-B031-E5B32DB87FC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119251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1EA13-FD3B-4BFC-B031-E5B32DB87FC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002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1EA13-FD3B-4BFC-B031-E5B32DB87FCA}"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56744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E1EA13-FD3B-4BFC-B031-E5B32DB87FCA}"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23693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E1EA13-FD3B-4BFC-B031-E5B32DB87FCA}" type="datetimeFigureOut">
              <a:rPr lang="en-US" smtClean="0"/>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5780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E1EA13-FD3B-4BFC-B031-E5B32DB87FCA}" type="datetimeFigureOut">
              <a:rPr lang="en-US" smtClean="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111434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1EA13-FD3B-4BFC-B031-E5B32DB87FCA}" type="datetimeFigureOut">
              <a:rPr lang="en-US" smtClean="0"/>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134882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1EA13-FD3B-4BFC-B031-E5B32DB87FCA}"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0342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1EA13-FD3B-4BFC-B031-E5B32DB87FCA}"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4331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1EA13-FD3B-4BFC-B031-E5B32DB87FCA}" type="datetimeFigureOut">
              <a:rPr lang="en-US" smtClean="0"/>
              <a:t>10/1/2020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D79A9-9A3B-4FF3-ACE4-8BE8DCD28F80}" type="slidenum">
              <a:rPr lang="en-US" smtClean="0"/>
              <a:t>‹#›</a:t>
            </a:fld>
            <a:endParaRPr lang="en-US"/>
          </a:p>
        </p:txBody>
      </p:sp>
    </p:spTree>
    <p:extLst>
      <p:ext uri="{BB962C8B-B14F-4D97-AF65-F5344CB8AC3E}">
        <p14:creationId xmlns:p14="http://schemas.microsoft.com/office/powerpoint/2010/main" val="219474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jp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2.wav"/><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vi.wikipedia.org/wiki/Vi%E1%BB%87t_Nam"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hyperlink" Target="https://vi.wikipedia.org/wiki/Nh%E1%BA%ADt_B%E1%BA%A3n" TargetMode="External"/><Relationship Id="rId4" Type="http://schemas.openxmlformats.org/officeDocument/2006/relationships/hyperlink" Target="https://vi.wikipedia.org/wiki/Th%E1%BA%BF_k%E1%BB%B7_20"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Flo003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5875"/>
            <a:ext cx="11430000" cy="75438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5" name="Text Box 4"/>
          <p:cNvSpPr txBox="1">
            <a:spLocks noChangeArrowheads="1"/>
          </p:cNvSpPr>
          <p:nvPr/>
        </p:nvSpPr>
        <p:spPr bwMode="auto">
          <a:xfrm>
            <a:off x="2171700" y="2610644"/>
            <a:ext cx="487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err="1">
                <a:latin typeface="Times New Roman" panose="02020603050405020304" pitchFamily="18" charset="0"/>
                <a:cs typeface="Times New Roman" panose="02020603050405020304" pitchFamily="18" charset="0"/>
              </a:rPr>
              <a:t>Môn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Lịch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Sử</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Lớp</a:t>
            </a:r>
            <a:r>
              <a:rPr lang="en-US" altLang="en-US" sz="3600" b="1" dirty="0">
                <a:latin typeface="Times New Roman" panose="02020603050405020304" pitchFamily="18" charset="0"/>
                <a:cs typeface="Times New Roman" panose="02020603050405020304" pitchFamily="18" charset="0"/>
              </a:rPr>
              <a:t> </a:t>
            </a:r>
            <a:r>
              <a:rPr lang="en-US" altLang="en-US" sz="3600" b="1" dirty="0" smtClean="0">
                <a:latin typeface="Times New Roman" panose="02020603050405020304" pitchFamily="18" charset="0"/>
                <a:cs typeface="Times New Roman" panose="02020603050405020304" pitchFamily="18" charset="0"/>
              </a:rPr>
              <a:t>5 </a:t>
            </a:r>
            <a:endParaRPr lang="en-US" altLang="en-US" sz="3600" b="1" dirty="0">
              <a:latin typeface="Times New Roman" panose="02020603050405020304" pitchFamily="18" charset="0"/>
              <a:cs typeface="Times New Roman" panose="02020603050405020304" pitchFamily="18" charset="0"/>
            </a:endParaRPr>
          </a:p>
        </p:txBody>
      </p:sp>
      <p:sp>
        <p:nvSpPr>
          <p:cNvPr id="3077" name="WordArt 397"/>
          <p:cNvSpPr>
            <a:spLocks noChangeArrowheads="1" noChangeShapeType="1" noTextEdit="1"/>
          </p:cNvSpPr>
          <p:nvPr/>
        </p:nvSpPr>
        <p:spPr bwMode="auto">
          <a:xfrm>
            <a:off x="1066800" y="3743325"/>
            <a:ext cx="7086600" cy="762000"/>
          </a:xfrm>
          <a:prstGeom prst="rect">
            <a:avLst/>
          </a:prstGeom>
        </p:spPr>
        <p:txBody>
          <a:bodyPr wrap="none" fromWordArt="1">
            <a:prstTxWarp prst="textPlain">
              <a:avLst>
                <a:gd name="adj" fmla="val 50000"/>
              </a:avLst>
            </a:prstTxWarp>
          </a:bodyPr>
          <a:lstStyle/>
          <a:p>
            <a:pPr algn="ctr"/>
            <a:r>
              <a:rPr lang="en-US" sz="3600" b="1" kern="10" dirty="0">
                <a:ln w="12700">
                  <a:solidFill>
                    <a:schemeClr val="bg1"/>
                  </a:solidFill>
                  <a:round/>
                  <a:headEnd type="none" w="sm" len="sm"/>
                  <a:tailEnd type="none" w="sm" len="sm"/>
                </a:ln>
                <a:solidFill>
                  <a:srgbClr val="C000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PHAN BỘI CHÂU</a:t>
            </a:r>
          </a:p>
          <a:p>
            <a:pPr algn="ctr"/>
            <a:r>
              <a:rPr lang="en-US" sz="3600" b="1" kern="10" dirty="0">
                <a:ln w="12700">
                  <a:solidFill>
                    <a:schemeClr val="bg1"/>
                  </a:solidFill>
                  <a:round/>
                  <a:headEnd type="none" w="sm" len="sm"/>
                  <a:tailEnd type="none" w="sm" len="sm"/>
                </a:ln>
                <a:solidFill>
                  <a:srgbClr val="C000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VÀ PHONG TRÀO ĐÔNG DU</a:t>
            </a:r>
          </a:p>
        </p:txBody>
      </p:sp>
      <p:sp>
        <p:nvSpPr>
          <p:cNvPr id="3078" name="TextBox 1"/>
          <p:cNvSpPr txBox="1">
            <a:spLocks noChangeArrowheads="1"/>
          </p:cNvSpPr>
          <p:nvPr/>
        </p:nvSpPr>
        <p:spPr bwMode="auto">
          <a:xfrm>
            <a:off x="1371600" y="1600200"/>
            <a:ext cx="647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800" dirty="0">
                <a:solidFill>
                  <a:srgbClr val="0000FF"/>
                </a:solidFill>
              </a:rPr>
              <a:t>TRƯỜNG </a:t>
            </a:r>
            <a:r>
              <a:rPr lang="en-US" altLang="en-US" sz="2800" dirty="0" smtClean="0">
                <a:solidFill>
                  <a:srgbClr val="0000FF"/>
                </a:solidFill>
              </a:rPr>
              <a:t>TIỂU HỌC NGỌC LÂM</a:t>
            </a:r>
            <a:endParaRPr lang="en-US" altLang="en-US" sz="2800" dirty="0">
              <a:solidFill>
                <a:srgbClr val="0000FF"/>
              </a:solidFill>
            </a:endParaRPr>
          </a:p>
        </p:txBody>
      </p:sp>
    </p:spTree>
    <p:extLst>
      <p:ext uri="{BB962C8B-B14F-4D97-AF65-F5344CB8AC3E}">
        <p14:creationId xmlns:p14="http://schemas.microsoft.com/office/powerpoint/2010/main" val="2703404278"/>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74638"/>
            <a:ext cx="7772400" cy="1143000"/>
          </a:xfrm>
        </p:spPr>
        <p:txBody>
          <a:bodyPr>
            <a:normAutofit/>
          </a:bodyPr>
          <a:lstStyle/>
          <a:p>
            <a:r>
              <a:rPr lang="en-US" sz="4000" dirty="0" smtClean="0">
                <a:solidFill>
                  <a:srgbClr val="0000FF"/>
                </a:solidFill>
                <a:latin typeface="Broadway" panose="04040905080B02020502" pitchFamily="82" charset="0"/>
              </a:rPr>
              <a:t>PHONG TRÀO ĐÔNG DU</a:t>
            </a:r>
            <a:endParaRPr lang="en-US" sz="4000" dirty="0">
              <a:solidFill>
                <a:srgbClr val="0000FF"/>
              </a:solidFill>
              <a:latin typeface="Broadway" panose="04040905080B02020502" pitchFamily="82" charset="0"/>
            </a:endParaRPr>
          </a:p>
        </p:txBody>
      </p:sp>
      <p:sp>
        <p:nvSpPr>
          <p:cNvPr id="3" name="Content Placeholder 2"/>
          <p:cNvSpPr>
            <a:spLocks noGrp="1"/>
          </p:cNvSpPr>
          <p:nvPr>
            <p:ph idx="4294967295"/>
          </p:nvPr>
        </p:nvSpPr>
        <p:spPr>
          <a:xfrm>
            <a:off x="1600200" y="1295400"/>
            <a:ext cx="7543800" cy="4525963"/>
          </a:xfrm>
        </p:spPr>
        <p:txBody>
          <a:bodyPr/>
          <a:lstStyle/>
          <a:p>
            <a:endParaRPr lang="en-US" b="1" dirty="0" smtClean="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514350" indent="-514350">
              <a:spcBef>
                <a:spcPct val="50000"/>
              </a:spcBef>
              <a:buAutoNum type="arabicPeriod"/>
            </a:pPr>
            <a:r>
              <a:rPr lang="en-US" altLang="en-US" b="1" dirty="0" smtClean="0">
                <a:solidFill>
                  <a:srgbClr val="0000FF"/>
                </a:solidFill>
                <a:latin typeface="Times New Roman" panose="02020603050405020304" pitchFamily="18" charset="0"/>
                <a:cs typeface="Times New Roman" panose="02020603050405020304" pitchFamily="18" charset="0"/>
              </a:rPr>
              <a:t>1904 </a:t>
            </a:r>
            <a:r>
              <a:rPr lang="en-US" altLang="en-US" b="1" dirty="0" err="1">
                <a:solidFill>
                  <a:srgbClr val="0000FF"/>
                </a:solidFill>
                <a:latin typeface="Times New Roman" panose="02020603050405020304" pitchFamily="18" charset="0"/>
                <a:cs typeface="Times New Roman" panose="02020603050405020304" pitchFamily="18" charset="0"/>
              </a:rPr>
              <a:t>diễn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ra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sư</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kiện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gi</a:t>
            </a:r>
            <a:r>
              <a:rPr lang="en-US" altLang="en-US" b="1" dirty="0" smtClean="0">
                <a:solidFill>
                  <a:srgbClr val="0000FF"/>
                </a:solidFill>
                <a:latin typeface="Times New Roman" panose="02020603050405020304" pitchFamily="18" charset="0"/>
                <a:cs typeface="Times New Roman" panose="02020603050405020304" pitchFamily="18" charset="0"/>
              </a:rPr>
              <a:t>̀?</a:t>
            </a:r>
          </a:p>
          <a:p>
            <a:pPr marL="0" indent="0">
              <a:spcBef>
                <a:spcPct val="50000"/>
              </a:spcBef>
              <a:buNone/>
            </a:pPr>
            <a:r>
              <a:rPr lang="en-US" altLang="en-US" b="1" dirty="0" smtClean="0">
                <a:solidFill>
                  <a:srgbClr val="0000FF"/>
                </a:solidFill>
                <a:latin typeface="Times New Roman" panose="02020603050405020304" pitchFamily="18" charset="0"/>
                <a:cs typeface="Times New Roman" panose="02020603050405020304" pitchFamily="18" charset="0"/>
              </a:rPr>
              <a:t>2</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Năm</a:t>
            </a:r>
            <a:r>
              <a:rPr lang="en-US" altLang="en-US" b="1" dirty="0">
                <a:solidFill>
                  <a:srgbClr val="0000FF"/>
                </a:solidFill>
                <a:latin typeface="Times New Roman" panose="02020603050405020304" pitchFamily="18" charset="0"/>
                <a:cs typeface="Times New Roman" panose="02020603050405020304" pitchFamily="18" charset="0"/>
              </a:rPr>
              <a:t> 1905 Phan </a:t>
            </a:r>
            <a:r>
              <a:rPr lang="en-US" altLang="en-US" b="1" dirty="0" err="1">
                <a:solidFill>
                  <a:srgbClr val="0000FF"/>
                </a:solidFill>
                <a:latin typeface="Times New Roman" panose="02020603050405020304" pitchFamily="18" charset="0"/>
                <a:cs typeface="Times New Roman" panose="02020603050405020304" pitchFamily="18" charset="0"/>
              </a:rPr>
              <a:t>Bội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Châu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đưa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thanh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niên</a:t>
            </a:r>
            <a:r>
              <a:rPr lang="en-US" altLang="en-US" b="1" dirty="0">
                <a:solidFill>
                  <a:srgbClr val="0000FF"/>
                </a:solidFill>
                <a:latin typeface="Times New Roman" panose="02020603050405020304" pitchFamily="18" charset="0"/>
                <a:cs typeface="Times New Roman" panose="02020603050405020304" pitchFamily="18" charset="0"/>
              </a:rPr>
              <a:t> sang </a:t>
            </a:r>
            <a:r>
              <a:rPr lang="en-US" altLang="en-US" b="1" dirty="0" err="1">
                <a:solidFill>
                  <a:srgbClr val="0000FF"/>
                </a:solidFill>
                <a:latin typeface="Times New Roman" panose="02020603050405020304" pitchFamily="18" charset="0"/>
                <a:cs typeface="Times New Roman" panose="02020603050405020304" pitchFamily="18" charset="0"/>
              </a:rPr>
              <a:t>Nhật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học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tập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những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gi</a:t>
            </a:r>
            <a:r>
              <a:rPr lang="en-US" altLang="en-US" b="1" dirty="0">
                <a:solidFill>
                  <a:srgbClr val="0000FF"/>
                </a:solidFill>
                <a:latin typeface="Times New Roman" panose="02020603050405020304" pitchFamily="18" charset="0"/>
                <a:cs typeface="Times New Roman" panose="02020603050405020304" pitchFamily="18" charset="0"/>
              </a:rPr>
              <a:t>̀?</a:t>
            </a:r>
          </a:p>
          <a:p>
            <a:pPr marL="0" indent="0">
              <a:spcBef>
                <a:spcPct val="50000"/>
              </a:spcBef>
              <a:buNone/>
            </a:pPr>
            <a:r>
              <a:rPr lang="en-US" altLang="en-US" b="1" dirty="0" smtClean="0">
                <a:solidFill>
                  <a:srgbClr val="0000FF"/>
                </a:solidFill>
                <a:latin typeface="Times New Roman" panose="02020603050405020304" pitchFamily="18" charset="0"/>
                <a:cs typeface="Times New Roman" panose="02020603050405020304" pitchFamily="18" charset="0"/>
              </a:rPr>
              <a:t>3</a:t>
            </a:r>
            <a:r>
              <a:rPr lang="en-US" altLang="en-US" b="1" dirty="0">
                <a:solidFill>
                  <a:srgbClr val="0000FF"/>
                </a:solidFill>
                <a:latin typeface="Times New Roman" panose="02020603050405020304" pitchFamily="18" charset="0"/>
                <a:cs typeface="Times New Roman" panose="02020603050405020304" pitchFamily="18" charset="0"/>
              </a:rPr>
              <a:t>. Thanh </a:t>
            </a:r>
            <a:r>
              <a:rPr lang="en-US" altLang="en-US" b="1" dirty="0" err="1">
                <a:solidFill>
                  <a:srgbClr val="0000FF"/>
                </a:solidFill>
                <a:latin typeface="Times New Roman" panose="02020603050405020304" pitchFamily="18" charset="0"/>
                <a:cs typeface="Times New Roman" panose="02020603050405020304" pitchFamily="18" charset="0"/>
              </a:rPr>
              <a:t>niên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Việt</a:t>
            </a:r>
            <a:r>
              <a:rPr lang="en-US" altLang="en-US" b="1" dirty="0">
                <a:solidFill>
                  <a:srgbClr val="0000FF"/>
                </a:solidFill>
                <a:latin typeface="Times New Roman" panose="02020603050405020304" pitchFamily="18" charset="0"/>
                <a:cs typeface="Times New Roman" panose="02020603050405020304" pitchFamily="18" charset="0"/>
              </a:rPr>
              <a:t> Nam </a:t>
            </a:r>
            <a:r>
              <a:rPr lang="en-US" altLang="en-US" b="1" dirty="0" err="1">
                <a:solidFill>
                  <a:srgbClr val="0000FF"/>
                </a:solidFill>
                <a:latin typeface="Times New Roman" panose="02020603050405020304" pitchFamily="18" charset="0"/>
                <a:cs typeface="Times New Roman" panose="02020603050405020304" pitchFamily="18" charset="0"/>
              </a:rPr>
              <a:t>học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tập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điều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kiện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như</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thê</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nào</a:t>
            </a:r>
            <a:r>
              <a:rPr lang="en-US" altLang="en-US" b="1" dirty="0">
                <a:solidFill>
                  <a:srgbClr val="0000FF"/>
                </a:solidFill>
                <a:latin typeface="Times New Roman" panose="02020603050405020304" pitchFamily="18" charset="0"/>
                <a:cs typeface="Times New Roman" panose="02020603050405020304" pitchFamily="18" charset="0"/>
              </a:rPr>
              <a:t>?</a:t>
            </a:r>
          </a:p>
          <a:p>
            <a:pPr marL="0" indent="0">
              <a:buNone/>
            </a:pPr>
            <a:endParaRPr lang="en-US" b="1" dirty="0" smtClean="0">
              <a:latin typeface="Times New Roman" panose="02020603050405020304" pitchFamily="18" charset="0"/>
              <a:cs typeface="Times New Roman" panose="02020603050405020304" pitchFamily="18" charset="0"/>
            </a:endParaRPr>
          </a:p>
        </p:txBody>
      </p:sp>
      <p:pic>
        <p:nvPicPr>
          <p:cNvPr id="2050" name="Picture 2" descr="http://xn--tholun-cd8b7c.vn/publish/thumbnail/35783/181x0xdefault/upload/Colombo/35783/20141202/images%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62743"/>
            <a:ext cx="17240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6" y="0"/>
            <a:ext cx="9231086" cy="6858000"/>
          </a:xfrm>
          <a:prstGeom prst="rect">
            <a:avLst/>
          </a:prstGeom>
        </p:spPr>
      </p:pic>
      <p:sp>
        <p:nvSpPr>
          <p:cNvPr id="2" name="Title 1"/>
          <p:cNvSpPr>
            <a:spLocks noGrp="1"/>
          </p:cNvSpPr>
          <p:nvPr>
            <p:ph type="ctrTitle" idx="4294967295"/>
          </p:nvPr>
        </p:nvSpPr>
        <p:spPr>
          <a:xfrm>
            <a:off x="0" y="0"/>
            <a:ext cx="7086600" cy="815975"/>
          </a:xfrm>
        </p:spPr>
        <p:txBody>
          <a:bodyPr/>
          <a:lstStyle/>
          <a:p>
            <a:r>
              <a:rPr lang="en-US" dirty="0">
                <a:solidFill>
                  <a:srgbClr val="0000FF"/>
                </a:solidFill>
                <a:latin typeface="Broadway" panose="04040905080B02020502" pitchFamily="82" charset="0"/>
              </a:rPr>
              <a:t>PHONG TRÀO ĐÔNG DU</a:t>
            </a:r>
            <a:endParaRPr lang="en-US" dirty="0"/>
          </a:p>
        </p:txBody>
      </p:sp>
      <p:sp>
        <p:nvSpPr>
          <p:cNvPr id="3" name="Subtitle 2"/>
          <p:cNvSpPr>
            <a:spLocks noGrp="1"/>
          </p:cNvSpPr>
          <p:nvPr>
            <p:ph type="subTitle" idx="4294967295"/>
          </p:nvPr>
        </p:nvSpPr>
        <p:spPr>
          <a:xfrm>
            <a:off x="0" y="2057400"/>
            <a:ext cx="7543800" cy="3505200"/>
          </a:xfrm>
        </p:spPr>
        <p:style>
          <a:lnRef idx="2">
            <a:schemeClr val="accent4"/>
          </a:lnRef>
          <a:fillRef idx="1">
            <a:schemeClr val="lt1"/>
          </a:fillRef>
          <a:effectRef idx="0">
            <a:schemeClr val="accent4"/>
          </a:effectRef>
          <a:fontRef idx="minor">
            <a:schemeClr val="dk1"/>
          </a:fontRef>
        </p:style>
        <p:txBody>
          <a:bodyPr>
            <a:normAutofit/>
          </a:bodyPr>
          <a:lstStyle/>
          <a:p>
            <a:pPr marL="457200" indent="-457200" algn="l">
              <a:buClr>
                <a:srgbClr val="6600CC"/>
              </a:buClr>
              <a:buFont typeface="Wingdings" panose="05000000000000000000" pitchFamily="2" charset="2"/>
              <a:buChar char="Ø"/>
            </a:pP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cùng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lập</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Duy</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tân</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l">
              <a:buClr>
                <a:srgbClr val="6600CC"/>
              </a:buClr>
              <a:buFont typeface="Wingdings" panose="05000000000000000000" pitchFamily="2" charset="2"/>
              <a:buChar char="Ø"/>
            </a:pPr>
            <a:r>
              <a:rPr lang="en-US" alt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alt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1905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đưa</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sang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vê</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kĩ</a:t>
            </a:r>
            <a:r>
              <a:rPr lang="en-US" alt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thuật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alt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quân</a:t>
            </a:r>
            <a:r>
              <a:rPr lang="en-US" alt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indent="-457200" algn="l">
              <a:buClr>
                <a:srgbClr val="6600CC"/>
              </a:buClr>
              <a:buFont typeface="Wingdings" panose="05000000000000000000" pitchFamily="2" charset="2"/>
              <a:buChar char="Ø"/>
            </a:pP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Cuộc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sống</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của</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họ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hết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khó</a:t>
            </a:r>
            <a:r>
              <a:rPr lang="en-US" alt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khăn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a:t>
            </a:r>
            <a:r>
              <a:rPr lang="en-US" alt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cửa</a:t>
            </a:r>
            <a:r>
              <a:rPr lang="en-US" alt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chội</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thiếu</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thốn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đủ</a:t>
            </a:r>
            <a:r>
              <a:rPr lang="en-US" alt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a:t>
            </a:r>
            <a:r>
              <a:rPr lang="en-US" alt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nhiều</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nghề</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sống</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altLang="en-US" sz="2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buClr>
                <a:srgbClr val="6600CC"/>
              </a:buClr>
            </a:pP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ounded Rectangle 6"/>
          <p:cNvSpPr/>
          <p:nvPr/>
        </p:nvSpPr>
        <p:spPr>
          <a:xfrm>
            <a:off x="1524000" y="1066800"/>
            <a:ext cx="56388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1904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8" name="Rounded Rectangle 7"/>
          <p:cNvSpPr/>
          <p:nvPr/>
        </p:nvSpPr>
        <p:spPr>
          <a:xfrm>
            <a:off x="756557" y="838200"/>
            <a:ext cx="7543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1905 Phan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Bội</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đưa</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sang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Nhật</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những</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9" name="Rounded Rectangle 8"/>
          <p:cNvSpPr/>
          <p:nvPr/>
        </p:nvSpPr>
        <p:spPr>
          <a:xfrm>
            <a:off x="756557" y="838200"/>
            <a:ext cx="7543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buClr>
                <a:srgbClr val="6600CC"/>
              </a:buClr>
            </a:pPr>
            <a:r>
              <a:rPr lang="en-US" altLang="en-US" sz="2800" b="1" dirty="0">
                <a:latin typeface="Times New Roman" panose="02020603050405020304" pitchFamily="18" charset="0"/>
                <a:cs typeface="Times New Roman" panose="02020603050405020304" pitchFamily="18" charset="0"/>
              </a:rPr>
              <a:t>3.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Việt</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điều</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thê</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nào</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13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16" presetClass="exit" presetSubtype="21" fill="hold" grpId="1" nodeType="withEffect">
                                  <p:stCondLst>
                                    <p:cond delay="0"/>
                                  </p:stCondLst>
                                  <p:childTnLst>
                                    <p:animEffect transition="out" filter="barn(inVertic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barn(inVertical)">
                                      <p:cBhvr>
                                        <p:cTn id="4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525000" cy="7162800"/>
          </a:xfrm>
          <a:prstGeom prst="rect">
            <a:avLst/>
          </a:prstGeom>
        </p:spPr>
      </p:pic>
      <p:sp>
        <p:nvSpPr>
          <p:cNvPr id="2" name="Title 1"/>
          <p:cNvSpPr>
            <a:spLocks noGrp="1"/>
          </p:cNvSpPr>
          <p:nvPr>
            <p:ph type="ctrTitle" idx="4294967295"/>
          </p:nvPr>
        </p:nvSpPr>
        <p:spPr>
          <a:xfrm>
            <a:off x="2590800" y="1447800"/>
            <a:ext cx="4648200" cy="936625"/>
          </a:xfrm>
        </p:spPr>
        <p:txBody>
          <a:bodyPr>
            <a:noAutofit/>
          </a:bodyPr>
          <a:lstStyle/>
          <a:p>
            <a:pPr algn="l"/>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Tại</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điều</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khó</a:t>
            </a:r>
            <a:r>
              <a:rPr lang="en-US" altLang="en-US" sz="3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khăn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vậy</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Việt</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hăng</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say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3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4294967295"/>
          </p:nvPr>
        </p:nvSpPr>
        <p:spPr>
          <a:xfrm>
            <a:off x="2743200" y="2955925"/>
            <a:ext cx="4343400" cy="17526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Tất</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nhờ</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sâu</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sắc</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mong</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muốn</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phóng</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tộc</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a:t>
            </a:r>
            <a:endParaRPr lang="en-US"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63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525000" cy="7162800"/>
          </a:xfrm>
          <a:prstGeom prst="rect">
            <a:avLst/>
          </a:prstGeom>
        </p:spPr>
      </p:pic>
      <p:sp>
        <p:nvSpPr>
          <p:cNvPr id="3" name="Content Placeholder 2"/>
          <p:cNvSpPr>
            <a:spLocks noGrp="1"/>
          </p:cNvSpPr>
          <p:nvPr>
            <p:ph idx="4294967295"/>
          </p:nvPr>
        </p:nvSpPr>
        <p:spPr>
          <a:xfrm>
            <a:off x="2046027" y="916751"/>
            <a:ext cx="4572000" cy="3429000"/>
          </a:xfrm>
        </p:spPr>
        <p:txBody>
          <a:bodyPr>
            <a:normAutofit/>
          </a:bodyPr>
          <a:lstStyle/>
          <a:p>
            <a:pPr marL="0" indent="0" algn="ctr">
              <a:buNone/>
            </a:pPr>
            <a:r>
              <a:rPr lang="en-US" b="1" dirty="0" err="1" smtClean="0">
                <a:solidFill>
                  <a:schemeClr val="bg1"/>
                </a:solidFill>
                <a:latin typeface="Times New Roman" panose="02020603050405020304" pitchFamily="18" charset="0"/>
                <a:cs typeface="Times New Roman" panose="02020603050405020304" pitchFamily="18" charset="0"/>
              </a:rPr>
              <a:t>Kết</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quả</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của</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phong</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trào</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này</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ra</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sao</a:t>
            </a:r>
            <a:r>
              <a:rPr lang="en-US" b="1" dirty="0" smtClean="0">
                <a:solidFill>
                  <a:schemeClr val="bg1"/>
                </a:solidFill>
                <a:latin typeface="Times New Roman" panose="02020603050405020304" pitchFamily="18" charset="0"/>
                <a:cs typeface="Times New Roman" panose="02020603050405020304" pitchFamily="18" charset="0"/>
              </a:rPr>
              <a:t>?</a:t>
            </a:r>
          </a:p>
          <a:p>
            <a:pPr marL="0" indent="0">
              <a:buNone/>
            </a:pPr>
            <a:r>
              <a:rPr lang="en-US" b="1" dirty="0" smtClean="0">
                <a:latin typeface="Times New Roman" panose="02020603050405020304" pitchFamily="18" charset="0"/>
                <a:cs typeface="Times New Roman" panose="02020603050405020304" pitchFamily="18" charset="0"/>
              </a:rPr>
              <a:t> </a:t>
            </a:r>
            <a:endParaRPr lang="en-US" b="1" i="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90800" y="964755"/>
            <a:ext cx="4191000" cy="646331"/>
          </a:xfrm>
          <a:prstGeom prst="rect">
            <a:avLst/>
          </a:prstGeom>
          <a:noFill/>
        </p:spPr>
        <p:txBody>
          <a:bodyPr wrap="square" rtlCol="0">
            <a:spAutoFit/>
          </a:bodyPr>
          <a:lstStyle/>
          <a:p>
            <a:r>
              <a:rPr lang="en-US" sz="3600" b="1" dirty="0" err="1" smtClean="0">
                <a:solidFill>
                  <a:schemeClr val="bg1"/>
                </a:solidFill>
                <a:latin typeface="Times New Roman" panose="02020603050405020304" pitchFamily="18" charset="0"/>
                <a:cs typeface="Times New Roman" panose="02020603050405020304" pitchFamily="18" charset="0"/>
              </a:rPr>
              <a:t>Vì</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sao</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lại</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thất</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bại</a:t>
            </a:r>
            <a:r>
              <a:rPr lang="en-US" sz="3600" b="1" dirty="0" smtClean="0">
                <a:solidFill>
                  <a:schemeClr val="bg1"/>
                </a:solidFill>
                <a:latin typeface="Times New Roman" panose="02020603050405020304" pitchFamily="18" charset="0"/>
                <a:cs typeface="Times New Roman" panose="02020603050405020304" pitchFamily="18" charset="0"/>
              </a:rPr>
              <a:t>?</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19300" y="1713131"/>
            <a:ext cx="5181600" cy="3539430"/>
          </a:xfrm>
          <a:prstGeom prst="rect">
            <a:avLst/>
          </a:prstGeom>
          <a:noFill/>
        </p:spPr>
        <p:txBody>
          <a:bodyPr wrap="square" rtlCol="0">
            <a:spAutoFit/>
          </a:bodyPr>
          <a:lstStyle/>
          <a:p>
            <a:pPr marL="285750" indent="-285750">
              <a:buBlip>
                <a:blip r:embed="rId3"/>
              </a:buBlip>
            </a:pPr>
            <a:r>
              <a:rPr lang="en-US" altLang="en-US" sz="2800" b="1" i="1" dirty="0" err="1">
                <a:solidFill>
                  <a:srgbClr val="FFFF00"/>
                </a:solidFill>
                <a:latin typeface="Times New Roman" panose="02020603050405020304" pitchFamily="18" charset="0"/>
                <a:cs typeface="Times New Roman" panose="02020603050405020304" pitchFamily="18" charset="0"/>
              </a:rPr>
              <a:t>Phong</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trào</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Đông</a:t>
            </a:r>
            <a:r>
              <a:rPr lang="en-US" altLang="en-US" sz="2800" b="1" i="1" dirty="0">
                <a:solidFill>
                  <a:srgbClr val="FFFF00"/>
                </a:solidFill>
                <a:latin typeface="Times New Roman" panose="02020603050405020304" pitchFamily="18" charset="0"/>
                <a:cs typeface="Times New Roman" panose="02020603050405020304" pitchFamily="18" charset="0"/>
              </a:rPr>
              <a:t> Du </a:t>
            </a:r>
            <a:r>
              <a:rPr lang="en-US" altLang="en-US" sz="2800" b="1" i="1" dirty="0" err="1">
                <a:solidFill>
                  <a:srgbClr val="FFFF00"/>
                </a:solidFill>
                <a:latin typeface="Times New Roman" panose="02020603050405020304" pitchFamily="18" charset="0"/>
                <a:cs typeface="Times New Roman" panose="02020603050405020304" pitchFamily="18" charset="0"/>
              </a:rPr>
              <a:t>phát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triển</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làm</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cho</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Pháp</a:t>
            </a:r>
            <a:r>
              <a:rPr lang="en-US" altLang="en-US" sz="2800" b="1" i="1" dirty="0">
                <a:solidFill>
                  <a:srgbClr val="FFFF00"/>
                </a:solidFill>
                <a:latin typeface="Times New Roman" panose="02020603050405020304" pitchFamily="18" charset="0"/>
                <a:cs typeface="Times New Roman" panose="02020603050405020304" pitchFamily="18" charset="0"/>
              </a:rPr>
              <a:t> lo </a:t>
            </a:r>
            <a:r>
              <a:rPr lang="en-US" altLang="en-US" sz="2800" b="1" i="1" dirty="0" err="1">
                <a:solidFill>
                  <a:srgbClr val="FFFF00"/>
                </a:solidFill>
                <a:latin typeface="Times New Roman" panose="02020603050405020304" pitchFamily="18" charset="0"/>
                <a:cs typeface="Times New Roman" panose="02020603050405020304" pitchFamily="18" charset="0"/>
              </a:rPr>
              <a:t>ngại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nên</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Pháp</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câu</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kết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với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Nhật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chống</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pha</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phong</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trào</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Đông</a:t>
            </a:r>
            <a:r>
              <a:rPr lang="en-US" altLang="en-US" sz="2800" b="1" i="1" dirty="0">
                <a:solidFill>
                  <a:srgbClr val="FFFF00"/>
                </a:solidFill>
                <a:latin typeface="Times New Roman" panose="02020603050405020304" pitchFamily="18" charset="0"/>
                <a:cs typeface="Times New Roman" panose="02020603050405020304" pitchFamily="18" charset="0"/>
              </a:rPr>
              <a:t> Du. </a:t>
            </a:r>
            <a:r>
              <a:rPr lang="en-US" altLang="en-US" sz="2800" b="1" i="1" dirty="0" err="1">
                <a:solidFill>
                  <a:srgbClr val="FFFF00"/>
                </a:solidFill>
                <a:latin typeface="Times New Roman" panose="02020603050405020304" pitchFamily="18" charset="0"/>
                <a:cs typeface="Times New Roman" panose="02020603050405020304" pitchFamily="18" charset="0"/>
              </a:rPr>
              <a:t>Chính</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smtClean="0">
                <a:solidFill>
                  <a:srgbClr val="FFFF00"/>
                </a:solidFill>
                <a:latin typeface="Times New Roman" panose="02020603050405020304" pitchFamily="18" charset="0"/>
                <a:cs typeface="Times New Roman" panose="02020603050405020304" pitchFamily="18" charset="0"/>
              </a:rPr>
              <a:t>phủ</a:t>
            </a:r>
            <a:r>
              <a:rPr lang="en-US" altLang="en-US" sz="2800" b="1" i="1" dirty="0" smtClean="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Nhật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trục</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xuất</a:t>
            </a:r>
            <a:r>
              <a:rPr lang="en-US" altLang="en-US" sz="2800" b="1" i="1" dirty="0">
                <a:solidFill>
                  <a:srgbClr val="FFFF00"/>
                </a:solidFill>
                <a:latin typeface="Times New Roman" panose="02020603050405020304" pitchFamily="18" charset="0"/>
                <a:cs typeface="Times New Roman" panose="02020603050405020304" pitchFamily="18" charset="0"/>
              </a:rPr>
              <a:t> Phan </a:t>
            </a:r>
            <a:r>
              <a:rPr lang="en-US" altLang="en-US" sz="2800" b="1" i="1" dirty="0" err="1">
                <a:solidFill>
                  <a:srgbClr val="FFFF00"/>
                </a:solidFill>
                <a:latin typeface="Times New Roman" panose="02020603050405020304" pitchFamily="18" charset="0"/>
                <a:cs typeface="Times New Roman" panose="02020603050405020304" pitchFamily="18" charset="0"/>
              </a:rPr>
              <a:t>Bội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Châu</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va</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thanh</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niên</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Việt</a:t>
            </a:r>
            <a:r>
              <a:rPr lang="en-US" altLang="en-US" sz="2800" b="1" i="1" dirty="0">
                <a:solidFill>
                  <a:srgbClr val="FFFF00"/>
                </a:solidFill>
                <a:latin typeface="Times New Roman" panose="02020603050405020304" pitchFamily="18" charset="0"/>
                <a:cs typeface="Times New Roman" panose="02020603050405020304" pitchFamily="18" charset="0"/>
              </a:rPr>
              <a:t> Nam </a:t>
            </a:r>
            <a:r>
              <a:rPr lang="en-US" altLang="en-US" sz="2800" b="1" i="1" dirty="0" err="1">
                <a:solidFill>
                  <a:srgbClr val="FFFF00"/>
                </a:solidFill>
                <a:latin typeface="Times New Roman" panose="02020603050405020304" pitchFamily="18" charset="0"/>
                <a:cs typeface="Times New Roman" panose="02020603050405020304" pitchFamily="18" charset="0"/>
              </a:rPr>
              <a:t>ra</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khỏi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nước</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Nhật</a:t>
            </a:r>
            <a:r>
              <a:rPr lang="en-US" altLang="en-US" sz="2800" b="1" i="1" dirty="0">
                <a:solidFill>
                  <a:srgbClr val="FFFF00"/>
                </a:solidFill>
                <a:latin typeface="Times New Roman" panose="02020603050405020304" pitchFamily="18" charset="0"/>
                <a:cs typeface="Times New Roman" panose="02020603050405020304" pitchFamily="18" charset="0"/>
              </a:rPr>
              <a:t>.</a:t>
            </a:r>
          </a:p>
          <a:p>
            <a:endParaRPr lang="en-US" sz="2800" i="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362200" y="1937657"/>
            <a:ext cx="3124200" cy="1077218"/>
          </a:xfrm>
          <a:prstGeom prst="rect">
            <a:avLst/>
          </a:prstGeom>
          <a:noFill/>
        </p:spPr>
        <p:txBody>
          <a:bodyPr wrap="square" rtlCol="0">
            <a:spAutoFit/>
          </a:bodyPr>
          <a:lstStyle/>
          <a:p>
            <a:pPr marL="285750" indent="-285750">
              <a:buBlip>
                <a:blip r:embed="rId3"/>
              </a:buBlip>
            </a:pP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smtClean="0">
                <a:solidFill>
                  <a:srgbClr val="FFFF00"/>
                </a:solidFill>
                <a:latin typeface="Times New Roman" panose="02020603050405020304" pitchFamily="18" charset="0"/>
                <a:cs typeface="Times New Roman" panose="02020603050405020304" pitchFamily="18" charset="0"/>
              </a:rPr>
              <a:t>Thất</a:t>
            </a:r>
            <a:r>
              <a:rPr lang="en-US" sz="3200" b="1" i="1" dirty="0" smtClean="0">
                <a:solidFill>
                  <a:srgbClr val="FFFF00"/>
                </a:solidFill>
                <a:latin typeface="Times New Roman" panose="02020603050405020304" pitchFamily="18" charset="0"/>
                <a:cs typeface="Times New Roman" panose="02020603050405020304" pitchFamily="18" charset="0"/>
              </a:rPr>
              <a:t> </a:t>
            </a:r>
            <a:r>
              <a:rPr lang="en-US" sz="3200" b="1" i="1" dirty="0" err="1">
                <a:solidFill>
                  <a:srgbClr val="FFFF00"/>
                </a:solidFill>
                <a:latin typeface="Times New Roman" panose="02020603050405020304" pitchFamily="18" charset="0"/>
                <a:cs typeface="Times New Roman" panose="02020603050405020304" pitchFamily="18" charset="0"/>
              </a:rPr>
              <a:t>bại</a:t>
            </a:r>
            <a:endParaRPr lang="en-US" sz="3200" b="1" i="1" dirty="0">
              <a:solidFill>
                <a:srgbClr val="FFFF00"/>
              </a:solidFill>
              <a:latin typeface="Times New Roman" panose="02020603050405020304" pitchFamily="18" charset="0"/>
              <a:cs typeface="Times New Roman" panose="02020603050405020304" pitchFamily="18" charset="0"/>
            </a:endParaRPr>
          </a:p>
          <a:p>
            <a:endParaRPr lang="en-US" sz="3200" dirty="0"/>
          </a:p>
        </p:txBody>
      </p:sp>
      <p:sp>
        <p:nvSpPr>
          <p:cNvPr id="10" name="TextBox 9"/>
          <p:cNvSpPr txBox="1"/>
          <p:nvPr/>
        </p:nvSpPr>
        <p:spPr>
          <a:xfrm>
            <a:off x="2089814" y="1937657"/>
            <a:ext cx="5154873" cy="230832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spcBef>
                <a:spcPct val="50000"/>
              </a:spcBef>
              <a:buFontTx/>
              <a:buChar char="-"/>
            </a:pPr>
            <a:r>
              <a:rPr lang="en-US" altLang="en-US" sz="3200" b="1" dirty="0" err="1" smtClean="0">
                <a:solidFill>
                  <a:srgbClr val="FFFF00"/>
                </a:solidFill>
                <a:latin typeface="Times New Roman" panose="02020603050405020304" pitchFamily="18" charset="0"/>
                <a:cs typeface="Times New Roman" panose="02020603050405020304" pitchFamily="18" charset="0"/>
              </a:rPr>
              <a:t>Thể</a:t>
            </a:r>
            <a:r>
              <a:rPr lang="en-US" altLang="en-US" sz="3200" b="1" dirty="0" smtClean="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hiện</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tinh</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thần</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yêu</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nước</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của</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Phan</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Bội</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Châu</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và</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nhân</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dân</a:t>
            </a:r>
            <a:r>
              <a:rPr lang="en-US" altLang="en-US" sz="3200" b="1" dirty="0">
                <a:solidFill>
                  <a:srgbClr val="FFFF00"/>
                </a:solidFill>
                <a:latin typeface="Times New Roman" panose="02020603050405020304" pitchFamily="18" charset="0"/>
                <a:cs typeface="Times New Roman" panose="02020603050405020304" pitchFamily="18" charset="0"/>
              </a:rPr>
              <a:t> ta</a:t>
            </a:r>
            <a:r>
              <a:rPr lang="en-US" altLang="en-US" sz="3200" b="1" dirty="0" smtClean="0">
                <a:solidFill>
                  <a:srgbClr val="FFFF00"/>
                </a:solidFill>
                <a:latin typeface="Times New Roman" panose="02020603050405020304" pitchFamily="18" charset="0"/>
                <a:cs typeface="Times New Roman" panose="02020603050405020304" pitchFamily="18" charset="0"/>
              </a:rPr>
              <a:t>.</a:t>
            </a:r>
          </a:p>
          <a:p>
            <a:pPr>
              <a:spcBef>
                <a:spcPct val="50000"/>
              </a:spcBef>
            </a:pP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81000" y="1937657"/>
            <a:ext cx="914400" cy="369332"/>
          </a:xfrm>
          <a:prstGeom prst="rect">
            <a:avLst/>
          </a:prstGeom>
          <a:noFill/>
        </p:spPr>
        <p:txBody>
          <a:bodyPr wrap="square" rtlCol="0">
            <a:spAutoFit/>
          </a:bodyPr>
          <a:lstStyle/>
          <a:p>
            <a:endParaRPr lang="en-US" dirty="0"/>
          </a:p>
        </p:txBody>
      </p:sp>
      <p:sp>
        <p:nvSpPr>
          <p:cNvPr id="12" name="TextBox 11"/>
          <p:cNvSpPr txBox="1"/>
          <p:nvPr/>
        </p:nvSpPr>
        <p:spPr>
          <a:xfrm>
            <a:off x="2027261" y="1029716"/>
            <a:ext cx="5154873" cy="181588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ct val="50000"/>
              </a:spcBef>
            </a:pPr>
            <a:r>
              <a:rPr lang="en-US" altLang="en-US" sz="3200" b="1" dirty="0" err="1" smtClean="0">
                <a:solidFill>
                  <a:srgbClr val="FFFF00"/>
                </a:solidFill>
                <a:latin typeface="Times New Roman" panose="02020603050405020304" pitchFamily="18" charset="0"/>
                <a:cs typeface="Times New Roman" panose="02020603050405020304" pitchFamily="18" charset="0"/>
              </a:rPr>
              <a:t>Nêu</a:t>
            </a:r>
            <a:r>
              <a:rPr lang="en-US" altLang="en-US" sz="3200" b="1" dirty="0" smtClean="0">
                <a:solidFill>
                  <a:srgbClr val="FFFF00"/>
                </a:solidFill>
                <a:latin typeface="Times New Roman" panose="02020603050405020304" pitchFamily="18" charset="0"/>
                <a:cs typeface="Times New Roman" panose="02020603050405020304" pitchFamily="18" charset="0"/>
              </a:rPr>
              <a:t> ý </a:t>
            </a:r>
            <a:r>
              <a:rPr lang="en-US" altLang="en-US" sz="3200" b="1" dirty="0" err="1" smtClean="0">
                <a:solidFill>
                  <a:srgbClr val="FFFF00"/>
                </a:solidFill>
                <a:latin typeface="Times New Roman" panose="02020603050405020304" pitchFamily="18" charset="0"/>
                <a:cs typeface="Times New Roman" panose="02020603050405020304" pitchFamily="18" charset="0"/>
              </a:rPr>
              <a:t>nghĩa</a:t>
            </a:r>
            <a:r>
              <a:rPr lang="en-US" altLang="en-US" sz="3200" b="1" dirty="0" smtClean="0">
                <a:solidFill>
                  <a:srgbClr val="FFFF00"/>
                </a:solidFill>
                <a:latin typeface="Times New Roman" panose="02020603050405020304" pitchFamily="18" charset="0"/>
                <a:cs typeface="Times New Roman" panose="02020603050405020304" pitchFamily="18" charset="0"/>
              </a:rPr>
              <a:t> </a:t>
            </a:r>
            <a:r>
              <a:rPr lang="en-US" altLang="en-US" sz="3200" b="1" dirty="0" err="1" smtClean="0">
                <a:solidFill>
                  <a:srgbClr val="FFFF00"/>
                </a:solidFill>
                <a:latin typeface="Times New Roman" panose="02020603050405020304" pitchFamily="18" charset="0"/>
                <a:cs typeface="Times New Roman" panose="02020603050405020304" pitchFamily="18" charset="0"/>
              </a:rPr>
              <a:t>của</a:t>
            </a:r>
            <a:r>
              <a:rPr lang="en-US" altLang="en-US" sz="3200" b="1" dirty="0" smtClean="0">
                <a:solidFill>
                  <a:srgbClr val="FFFF00"/>
                </a:solidFill>
                <a:latin typeface="Times New Roman" panose="02020603050405020304" pitchFamily="18" charset="0"/>
                <a:cs typeface="Times New Roman" panose="02020603050405020304" pitchFamily="18" charset="0"/>
              </a:rPr>
              <a:t> </a:t>
            </a:r>
            <a:r>
              <a:rPr lang="en-US" altLang="en-US" sz="3200" b="1" dirty="0" err="1" smtClean="0">
                <a:solidFill>
                  <a:srgbClr val="FFFF00"/>
                </a:solidFill>
                <a:latin typeface="Times New Roman" panose="02020603050405020304" pitchFamily="18" charset="0"/>
                <a:cs typeface="Times New Roman" panose="02020603050405020304" pitchFamily="18" charset="0"/>
              </a:rPr>
              <a:t>phòng</a:t>
            </a:r>
            <a:r>
              <a:rPr lang="en-US" altLang="en-US" sz="3200" b="1" dirty="0" smtClean="0">
                <a:solidFill>
                  <a:srgbClr val="FFFF00"/>
                </a:solidFill>
                <a:latin typeface="Times New Roman" panose="02020603050405020304" pitchFamily="18" charset="0"/>
                <a:cs typeface="Times New Roman" panose="02020603050405020304" pitchFamily="18" charset="0"/>
              </a:rPr>
              <a:t> </a:t>
            </a:r>
            <a:r>
              <a:rPr lang="en-US" altLang="en-US" sz="3200" b="1" dirty="0" err="1" smtClean="0">
                <a:solidFill>
                  <a:srgbClr val="FFFF00"/>
                </a:solidFill>
                <a:latin typeface="Times New Roman" panose="02020603050405020304" pitchFamily="18" charset="0"/>
                <a:cs typeface="Times New Roman" panose="02020603050405020304" pitchFamily="18" charset="0"/>
              </a:rPr>
              <a:t>trào</a:t>
            </a:r>
            <a:r>
              <a:rPr lang="en-US" altLang="en-US" sz="3200" b="1" dirty="0" smtClean="0">
                <a:solidFill>
                  <a:srgbClr val="FFFF00"/>
                </a:solidFill>
                <a:latin typeface="Times New Roman" panose="02020603050405020304" pitchFamily="18" charset="0"/>
                <a:cs typeface="Times New Roman" panose="02020603050405020304" pitchFamily="18" charset="0"/>
              </a:rPr>
              <a:t> </a:t>
            </a:r>
            <a:r>
              <a:rPr lang="en-US" altLang="en-US" sz="3200" b="1" dirty="0" err="1" smtClean="0">
                <a:solidFill>
                  <a:srgbClr val="FFFF00"/>
                </a:solidFill>
                <a:latin typeface="Times New Roman" panose="02020603050405020304" pitchFamily="18" charset="0"/>
                <a:cs typeface="Times New Roman" panose="02020603050405020304" pitchFamily="18" charset="0"/>
              </a:rPr>
              <a:t>Đông</a:t>
            </a:r>
            <a:r>
              <a:rPr lang="en-US" altLang="en-US" sz="3200" b="1" dirty="0" smtClean="0">
                <a:solidFill>
                  <a:srgbClr val="FFFF00"/>
                </a:solidFill>
                <a:latin typeface="Times New Roman" panose="02020603050405020304" pitchFamily="18" charset="0"/>
                <a:cs typeface="Times New Roman" panose="02020603050405020304" pitchFamily="18" charset="0"/>
              </a:rPr>
              <a:t> Du</a:t>
            </a:r>
          </a:p>
          <a:p>
            <a:pPr>
              <a:spcBef>
                <a:spcPct val="50000"/>
              </a:spcBef>
            </a:pP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18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22" presetClass="exit" presetSubtype="4" fill="hold" nodeType="withEffect">
                                  <p:stCondLst>
                                    <p:cond delay="0"/>
                                  </p:stCondLst>
                                  <p:childTnLst>
                                    <p:animEffect transition="out" filter="wipe(down)">
                                      <p:cBhvr>
                                        <p:cTn id="19" dur="500"/>
                                        <p:tgtEl>
                                          <p:spTgt spid="9">
                                            <p:txEl>
                                              <p:pRg st="0" end="0"/>
                                            </p:txEl>
                                          </p:spTgt>
                                        </p:tgtEl>
                                      </p:cBhvr>
                                    </p:animEffect>
                                    <p:set>
                                      <p:cBhvr>
                                        <p:cTn id="20"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0" nodeType="clickEffect">
                                  <p:stCondLst>
                                    <p:cond delay="0"/>
                                  </p:stCondLst>
                                  <p:childTnLst>
                                    <p:animEffect transition="out" filter="randombar(horizontal)">
                                      <p:cBhvr>
                                        <p:cTn id="34" dur="500"/>
                                        <p:tgtEl>
                                          <p:spTgt spid="7">
                                            <p:txEl>
                                              <p:pRg st="0" end="0"/>
                                            </p:txEl>
                                          </p:spTgt>
                                        </p:tgtEl>
                                      </p:cBhvr>
                                    </p:animEffect>
                                    <p:set>
                                      <p:cBhvr>
                                        <p:cTn id="35" dur="1" fill="hold">
                                          <p:stCondLst>
                                            <p:cond delay="499"/>
                                          </p:stCondLst>
                                        </p:cTn>
                                        <p:tgtEl>
                                          <p:spTgt spid="7">
                                            <p:txEl>
                                              <p:pRg st="0" end="0"/>
                                            </p:txEl>
                                          </p:spTgt>
                                        </p:tgtEl>
                                        <p:attrNameLst>
                                          <p:attrName>style.visibility</p:attrName>
                                        </p:attrNameLst>
                                      </p:cBhvr>
                                      <p:to>
                                        <p:strVal val="hidden"/>
                                      </p:to>
                                    </p:set>
                                  </p:childTnLst>
                                </p:cTn>
                              </p:par>
                              <p:par>
                                <p:cTn id="36" presetID="14" presetClass="exit" presetSubtype="10" fill="hold" grpId="0" nodeType="withEffect">
                                  <p:stCondLst>
                                    <p:cond delay="0"/>
                                  </p:stCondLst>
                                  <p:childTnLst>
                                    <p:animEffect transition="out" filter="randombar(horizontal)">
                                      <p:cBhvr>
                                        <p:cTn id="37" dur="500"/>
                                        <p:tgtEl>
                                          <p:spTgt spid="8">
                                            <p:txEl>
                                              <p:pRg st="0" end="0"/>
                                            </p:txEl>
                                          </p:spTgt>
                                        </p:tgtEl>
                                      </p:cBhvr>
                                    </p:animEffect>
                                    <p:set>
                                      <p:cBhvr>
                                        <p:cTn id="38" dur="1" fill="hold">
                                          <p:stCondLst>
                                            <p:cond delay="499"/>
                                          </p:stCondLst>
                                        </p:cTn>
                                        <p:tgtEl>
                                          <p:spTgt spid="8">
                                            <p:txEl>
                                              <p:pRg st="0" end="0"/>
                                            </p:txEl>
                                          </p:spTgt>
                                        </p:tgtEl>
                                        <p:attrNameLst>
                                          <p:attrName>style.visibility</p:attrName>
                                        </p:attrNameLst>
                                      </p:cBhvr>
                                      <p:to>
                                        <p:strVal val="hidden"/>
                                      </p:to>
                                    </p:set>
                                  </p:childTnLst>
                                </p:cTn>
                              </p:par>
                              <p:par>
                                <p:cTn id="39" presetID="3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 calcmode="lin" valueType="num">
                                      <p:cBhvr>
                                        <p:cTn id="43" dur="1000" fill="hold"/>
                                        <p:tgtEl>
                                          <p:spTgt spid="12"/>
                                        </p:tgtEl>
                                        <p:attrNameLst>
                                          <p:attrName>style.rotation</p:attrName>
                                        </p:attrNameLst>
                                      </p:cBhvr>
                                      <p:tavLst>
                                        <p:tav tm="0">
                                          <p:val>
                                            <p:fltVal val="90"/>
                                          </p:val>
                                        </p:tav>
                                        <p:tav tm="100000">
                                          <p:val>
                                            <p:fltVal val="0"/>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xit" presetSubtype="0" fill="hold" grpId="1" nodeType="clickEffect">
                                  <p:stCondLst>
                                    <p:cond delay="0"/>
                                  </p:stCondLst>
                                  <p:childTnLst>
                                    <p:animEffect transition="out" filter="wedge">
                                      <p:cBhvr>
                                        <p:cTn id="48" dur="2000"/>
                                        <p:tgtEl>
                                          <p:spTgt spid="12"/>
                                        </p:tgtEl>
                                      </p:cBhvr>
                                    </p:animEffect>
                                    <p:set>
                                      <p:cBhvr>
                                        <p:cTn id="49" dur="1" fill="hold">
                                          <p:stCondLst>
                                            <p:cond delay="1999"/>
                                          </p:stCondLst>
                                        </p:cTn>
                                        <p:tgtEl>
                                          <p:spTgt spid="12"/>
                                        </p:tgtEl>
                                        <p:attrNameLst>
                                          <p:attrName>style.visibility</p:attrName>
                                        </p:attrNameLst>
                                      </p:cBhvr>
                                      <p:to>
                                        <p:strVal val="hidden"/>
                                      </p:to>
                                    </p:set>
                                  </p:childTnLst>
                                </p:cTn>
                              </p:par>
                            </p:childTnLst>
                          </p:cTn>
                        </p:par>
                        <p:par>
                          <p:cTn id="50" fill="hold">
                            <p:stCondLst>
                              <p:cond delay="2000"/>
                            </p:stCondLst>
                            <p:childTnLst>
                              <p:par>
                                <p:cTn id="51" presetID="31"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allAtOnce"/>
      <p:bldP spid="8" grpId="0" build="allAtOnce"/>
      <p:bldP spid="10" grpId="0"/>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7467600"/>
          </a:xfrm>
        </p:spPr>
      </p:pic>
      <p:sp>
        <p:nvSpPr>
          <p:cNvPr id="2" name="Title 1"/>
          <p:cNvSpPr>
            <a:spLocks noGrp="1"/>
          </p:cNvSpPr>
          <p:nvPr>
            <p:ph type="title" idx="4294967295"/>
          </p:nvPr>
        </p:nvSpPr>
        <p:spPr>
          <a:xfrm>
            <a:off x="2133600" y="1296988"/>
            <a:ext cx="5029200" cy="3427412"/>
          </a:xfrm>
        </p:spPr>
        <p:txBody>
          <a:bodyPr>
            <a:noAutofit/>
          </a:bodyPr>
          <a:lstStyle/>
          <a:p>
            <a:pPr algn="l"/>
            <a:r>
              <a:rPr lang="en-US" sz="3200" b="1" dirty="0" smtClean="0">
                <a:latin typeface="Times New Roman" panose="02020603050405020304" pitchFamily="18" charset="0"/>
                <a:cs typeface="Times New Roman" panose="02020603050405020304" pitchFamily="18" charset="0"/>
              </a:rPr>
              <a:t>       Phan </a:t>
            </a:r>
            <a:r>
              <a:rPr lang="en-US" sz="3200" b="1" dirty="0" err="1" smtClean="0">
                <a:latin typeface="Times New Roman" panose="02020603050405020304" pitchFamily="18" charset="0"/>
                <a:cs typeface="Times New Roman" panose="02020603050405020304" pitchFamily="18" charset="0"/>
              </a:rPr>
              <a:t>Bội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Châu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yêu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nước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tiêu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biểu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Việt</a:t>
            </a:r>
            <a:r>
              <a:rPr lang="en-US" sz="3200" b="1" dirty="0" smtClean="0">
                <a:latin typeface="Times New Roman" panose="02020603050405020304" pitchFamily="18" charset="0"/>
                <a:cs typeface="Times New Roman" panose="02020603050405020304" pitchFamily="18" charset="0"/>
              </a:rPr>
              <a:t> Nam </a:t>
            </a:r>
            <a:r>
              <a:rPr lang="en-US" sz="3200" b="1" dirty="0" err="1" smtClean="0">
                <a:latin typeface="Times New Roman" panose="02020603050405020304" pitchFamily="18" charset="0"/>
                <a:cs typeface="Times New Roman" panose="02020603050405020304" pitchFamily="18" charset="0"/>
              </a:rPr>
              <a:t>đầu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kỉ</a:t>
            </a:r>
            <a:r>
              <a:rPr lang="en-US" sz="3200" b="1" dirty="0" smtClean="0">
                <a:latin typeface="Times New Roman" panose="02020603050405020304" pitchFamily="18" charset="0"/>
                <a:cs typeface="Times New Roman" panose="02020603050405020304" pitchFamily="18" charset="0"/>
              </a:rPr>
              <a:t> XX. </a:t>
            </a:r>
            <a:r>
              <a:rPr lang="en-US" sz="3200" b="1" dirty="0" err="1" smtClean="0">
                <a:latin typeface="Times New Roman" panose="02020603050405020304" pitchFamily="18" charset="0"/>
                <a:cs typeface="Times New Roman" panose="02020603050405020304" pitchFamily="18" charset="0"/>
              </a:rPr>
              <a:t>Phong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Đông</a:t>
            </a:r>
            <a:r>
              <a:rPr lang="en-US" sz="3200" b="1" dirty="0" smtClean="0">
                <a:latin typeface="Times New Roman" panose="02020603050405020304" pitchFamily="18" charset="0"/>
                <a:cs typeface="Times New Roman" panose="02020603050405020304" pitchFamily="18" charset="0"/>
              </a:rPr>
              <a:t> Du do </a:t>
            </a:r>
            <a:r>
              <a:rPr lang="en-US" sz="3200" b="1" dirty="0" err="1" smtClean="0">
                <a:latin typeface="Times New Roman" panose="02020603050405020304" pitchFamily="18" charset="0"/>
                <a:cs typeface="Times New Roman" panose="02020603050405020304" pitchFamily="18" charset="0"/>
              </a:rPr>
              <a:t>ông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cổ</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tổ</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chức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nhằm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tạo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cứu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nước</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133600" y="1066800"/>
            <a:ext cx="1447800" cy="461665"/>
          </a:xfrm>
          <a:prstGeom prst="rect">
            <a:avLst/>
          </a:prstGeom>
          <a:noFill/>
        </p:spPr>
        <p:txBody>
          <a:bodyPr wrap="square" rtlCol="0">
            <a:spAutoFit/>
          </a:bodyPr>
          <a:lstStyle/>
          <a:p>
            <a:r>
              <a:rPr lang="en-US" sz="2400" b="1" i="1" u="sng" dirty="0" err="1" smtClean="0">
                <a:solidFill>
                  <a:srgbClr val="0000FF"/>
                </a:solidFill>
                <a:latin typeface="Times New Roman" panose="02020603050405020304" pitchFamily="18" charset="0"/>
                <a:cs typeface="Times New Roman" panose="02020603050405020304" pitchFamily="18" charset="0"/>
              </a:rPr>
              <a:t>Bài</a:t>
            </a:r>
            <a:r>
              <a:rPr lang="en-US" sz="2400" b="1" i="1" u="sng" dirty="0" smtClean="0">
                <a:solidFill>
                  <a:srgbClr val="0000FF"/>
                </a:solidFill>
                <a:latin typeface="Times New Roman" panose="02020603050405020304" pitchFamily="18" charset="0"/>
                <a:cs typeface="Times New Roman" panose="02020603050405020304" pitchFamily="18" charset="0"/>
              </a:rPr>
              <a:t> </a:t>
            </a:r>
            <a:r>
              <a:rPr lang="en-US" sz="2400" b="1" i="1" u="sng" dirty="0" err="1" smtClean="0">
                <a:solidFill>
                  <a:srgbClr val="0000FF"/>
                </a:solidFill>
                <a:latin typeface="Times New Roman" panose="02020603050405020304" pitchFamily="18" charset="0"/>
                <a:cs typeface="Times New Roman" panose="02020603050405020304" pitchFamily="18" charset="0"/>
              </a:rPr>
              <a:t>học</a:t>
            </a:r>
            <a:r>
              <a:rPr lang="en-US" sz="2400" b="1" i="1" u="sng" dirty="0" smtClean="0">
                <a:solidFill>
                  <a:srgbClr val="0000FF"/>
                </a:solidFill>
                <a:latin typeface="Times New Roman" panose="02020603050405020304" pitchFamily="18" charset="0"/>
                <a:cs typeface="Times New Roman" panose="02020603050405020304" pitchFamily="18" charset="0"/>
              </a:rPr>
              <a:t>:</a:t>
            </a:r>
            <a:endParaRPr lang="en-US" sz="2400" b="1" i="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0"/>
            <a:ext cx="9372600" cy="6934200"/>
          </a:xfrm>
        </p:spPr>
      </p:pic>
      <p:graphicFrame>
        <p:nvGraphicFramePr>
          <p:cNvPr id="15" name="Diagram 14"/>
          <p:cNvGraphicFramePr/>
          <p:nvPr>
            <p:extLst>
              <p:ext uri="{D42A27DB-BD31-4B8C-83A1-F6EECF244321}">
                <p14:modId xmlns:p14="http://schemas.microsoft.com/office/powerpoint/2010/main" val="307098851"/>
              </p:ext>
            </p:extLst>
          </p:nvPr>
        </p:nvGraphicFramePr>
        <p:xfrm>
          <a:off x="533400" y="1496943"/>
          <a:ext cx="35052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p:nvSpPr>
        <p:spPr>
          <a:xfrm>
            <a:off x="653139" y="1676400"/>
            <a:ext cx="457200" cy="707886"/>
          </a:xfrm>
          <a:prstGeom prst="rect">
            <a:avLst/>
          </a:prstGeom>
          <a:noFill/>
        </p:spPr>
        <p:txBody>
          <a:bodyPr wrap="square" rtlCol="0">
            <a:spAutoFit/>
          </a:bodyPr>
          <a:lstStyle/>
          <a:p>
            <a:r>
              <a:rPr lang="en-US" sz="4000" dirty="0"/>
              <a:t>1</a:t>
            </a:r>
          </a:p>
        </p:txBody>
      </p:sp>
      <p:sp>
        <p:nvSpPr>
          <p:cNvPr id="17" name="TextBox 16"/>
          <p:cNvSpPr txBox="1"/>
          <p:nvPr/>
        </p:nvSpPr>
        <p:spPr>
          <a:xfrm>
            <a:off x="1034141" y="2438400"/>
            <a:ext cx="587828" cy="707886"/>
          </a:xfrm>
          <a:prstGeom prst="rect">
            <a:avLst/>
          </a:prstGeom>
          <a:noFill/>
        </p:spPr>
        <p:txBody>
          <a:bodyPr wrap="square" rtlCol="0">
            <a:spAutoFit/>
          </a:bodyPr>
          <a:lstStyle/>
          <a:p>
            <a:r>
              <a:rPr lang="en-US" sz="4000" dirty="0"/>
              <a:t>2</a:t>
            </a:r>
          </a:p>
        </p:txBody>
      </p:sp>
      <p:sp>
        <p:nvSpPr>
          <p:cNvPr id="18" name="TextBox 17"/>
          <p:cNvSpPr txBox="1"/>
          <p:nvPr/>
        </p:nvSpPr>
        <p:spPr>
          <a:xfrm>
            <a:off x="1164769" y="3276600"/>
            <a:ext cx="457200" cy="707886"/>
          </a:xfrm>
          <a:prstGeom prst="rect">
            <a:avLst/>
          </a:prstGeom>
          <a:noFill/>
        </p:spPr>
        <p:txBody>
          <a:bodyPr wrap="square" rtlCol="0">
            <a:spAutoFit/>
          </a:bodyPr>
          <a:lstStyle/>
          <a:p>
            <a:r>
              <a:rPr lang="en-US" sz="4000" dirty="0"/>
              <a:t>3</a:t>
            </a:r>
          </a:p>
        </p:txBody>
      </p:sp>
      <p:sp>
        <p:nvSpPr>
          <p:cNvPr id="19" name="TextBox 18"/>
          <p:cNvSpPr txBox="1"/>
          <p:nvPr/>
        </p:nvSpPr>
        <p:spPr>
          <a:xfrm>
            <a:off x="1034141" y="4093343"/>
            <a:ext cx="522513" cy="707886"/>
          </a:xfrm>
          <a:prstGeom prst="rect">
            <a:avLst/>
          </a:prstGeom>
          <a:noFill/>
        </p:spPr>
        <p:txBody>
          <a:bodyPr wrap="square" rtlCol="0">
            <a:spAutoFit/>
          </a:bodyPr>
          <a:lstStyle/>
          <a:p>
            <a:r>
              <a:rPr lang="en-US" sz="4000" dirty="0"/>
              <a:t>4</a:t>
            </a:r>
          </a:p>
        </p:txBody>
      </p:sp>
      <p:sp>
        <p:nvSpPr>
          <p:cNvPr id="20" name="TextBox 19"/>
          <p:cNvSpPr txBox="1"/>
          <p:nvPr/>
        </p:nvSpPr>
        <p:spPr>
          <a:xfrm>
            <a:off x="691239" y="4893286"/>
            <a:ext cx="381000" cy="707886"/>
          </a:xfrm>
          <a:prstGeom prst="rect">
            <a:avLst/>
          </a:prstGeom>
          <a:noFill/>
        </p:spPr>
        <p:txBody>
          <a:bodyPr wrap="square" rtlCol="0">
            <a:spAutoFit/>
          </a:bodyPr>
          <a:lstStyle/>
          <a:p>
            <a:r>
              <a:rPr lang="en-US" sz="4000" dirty="0"/>
              <a:t>5</a:t>
            </a:r>
          </a:p>
        </p:txBody>
      </p:sp>
      <p:sp>
        <p:nvSpPr>
          <p:cNvPr id="21" name="Rectangle 20"/>
          <p:cNvSpPr/>
          <p:nvPr/>
        </p:nvSpPr>
        <p:spPr>
          <a:xfrm>
            <a:off x="4953000" y="1752600"/>
            <a:ext cx="3581400" cy="5554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   </a:t>
            </a:r>
            <a:r>
              <a:rPr lang="en-US" sz="2000" dirty="0" err="1" smtClean="0">
                <a:latin typeface="Times New Roman" panose="02020603050405020304" pitchFamily="18" charset="0"/>
                <a:cs typeface="Times New Roman" panose="02020603050405020304" pitchFamily="18" charset="0"/>
              </a:rPr>
              <a:t>Phong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Đông</a:t>
            </a:r>
            <a:r>
              <a:rPr lang="en-US" sz="2000" dirty="0" smtClean="0">
                <a:latin typeface="Times New Roman" panose="02020603050405020304" pitchFamily="18" charset="0"/>
                <a:cs typeface="Times New Roman" panose="02020603050405020304" pitchFamily="18" charset="0"/>
              </a:rPr>
              <a:t> Du tan </a:t>
            </a:r>
            <a:r>
              <a:rPr lang="en-US" sz="2000" dirty="0" err="1" smtClean="0">
                <a:latin typeface="Times New Roman" panose="02020603050405020304" pitchFamily="18" charset="0"/>
                <a:cs typeface="Times New Roman" panose="02020603050405020304" pitchFamily="18" charset="0"/>
              </a:rPr>
              <a:t>rã</a:t>
            </a:r>
            <a:r>
              <a:rPr lang="en-US" sz="2000" dirty="0" smtClean="0">
                <a:latin typeface="Times New Roman" panose="02020603050405020304" pitchFamily="18" charset="0"/>
                <a:cs typeface="Times New Roman" panose="02020603050405020304" pitchFamily="18" charset="0"/>
              </a:rPr>
              <a:t>.</a:t>
            </a:r>
            <a:endParaRPr lang="en-US" dirty="0"/>
          </a:p>
        </p:txBody>
      </p:sp>
      <p:sp>
        <p:nvSpPr>
          <p:cNvPr id="24" name="Rectangle 23"/>
          <p:cNvSpPr/>
          <p:nvPr/>
        </p:nvSpPr>
        <p:spPr>
          <a:xfrm>
            <a:off x="4969328" y="2514600"/>
            <a:ext cx="3548744" cy="5554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Đào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cứu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5" name="Rectangle 24"/>
          <p:cNvSpPr/>
          <p:nvPr/>
        </p:nvSpPr>
        <p:spPr>
          <a:xfrm>
            <a:off x="4985656" y="3352800"/>
            <a:ext cx="3548744" cy="5554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   Phan </a:t>
            </a:r>
            <a:r>
              <a:rPr lang="en-US" sz="2000" dirty="0" err="1" smtClean="0">
                <a:latin typeface="Times New Roman" panose="02020603050405020304" pitchFamily="18" charset="0"/>
                <a:cs typeface="Times New Roman" panose="02020603050405020304" pitchFamily="18" charset="0"/>
              </a:rPr>
              <a:t>Bội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Việt</a:t>
            </a:r>
            <a:r>
              <a:rPr lang="en-US" sz="2000" dirty="0" smtClean="0">
                <a:latin typeface="Times New Roman" panose="02020603050405020304" pitchFamily="18" charset="0"/>
                <a:cs typeface="Times New Roman" panose="02020603050405020304" pitchFamily="18" charset="0"/>
              </a:rPr>
              <a:t> Nam sang </a:t>
            </a:r>
            <a:r>
              <a:rPr lang="en-US" sz="2000" dirty="0" err="1" smtClean="0">
                <a:latin typeface="Times New Roman" panose="02020603050405020304" pitchFamily="18" charset="0"/>
                <a:cs typeface="Times New Roman" panose="02020603050405020304" pitchFamily="18" charset="0"/>
              </a:rPr>
              <a:t>Nhật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tập</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3" name="8-Point Star 22"/>
          <p:cNvSpPr/>
          <p:nvPr/>
        </p:nvSpPr>
        <p:spPr>
          <a:xfrm>
            <a:off x="4686300" y="1752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a</a:t>
            </a:r>
          </a:p>
        </p:txBody>
      </p:sp>
      <p:sp>
        <p:nvSpPr>
          <p:cNvPr id="27" name="8-Point Star 26"/>
          <p:cNvSpPr/>
          <p:nvPr/>
        </p:nvSpPr>
        <p:spPr>
          <a:xfrm>
            <a:off x="4686300" y="2514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b</a:t>
            </a:r>
          </a:p>
        </p:txBody>
      </p:sp>
      <p:sp>
        <p:nvSpPr>
          <p:cNvPr id="28" name="8-Point Star 27"/>
          <p:cNvSpPr/>
          <p:nvPr/>
        </p:nvSpPr>
        <p:spPr>
          <a:xfrm>
            <a:off x="4718956" y="33528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c</a:t>
            </a:r>
            <a:endParaRPr lang="en-US" sz="3600" dirty="0"/>
          </a:p>
        </p:txBody>
      </p:sp>
      <p:sp>
        <p:nvSpPr>
          <p:cNvPr id="29" name="Rectangle 28"/>
          <p:cNvSpPr/>
          <p:nvPr/>
        </p:nvSpPr>
        <p:spPr>
          <a:xfrm>
            <a:off x="4985656" y="4915057"/>
            <a:ext cx="3548743" cy="5554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Hội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lập</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0" name="Rectangle 29"/>
          <p:cNvSpPr/>
          <p:nvPr/>
        </p:nvSpPr>
        <p:spPr>
          <a:xfrm>
            <a:off x="4969328" y="4093343"/>
            <a:ext cx="3581401" cy="5554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dậy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lòng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yêu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dân</a:t>
            </a:r>
            <a:r>
              <a:rPr lang="en-US" sz="2000" dirty="0" smtClean="0">
                <a:latin typeface="Times New Roman" panose="02020603050405020304" pitchFamily="18" charset="0"/>
                <a:cs typeface="Times New Roman" panose="02020603050405020304" pitchFamily="18" charset="0"/>
              </a:rPr>
              <a:t> ta.</a:t>
            </a:r>
            <a:endParaRPr lang="en-US" sz="2000" dirty="0">
              <a:latin typeface="Times New Roman" panose="02020603050405020304" pitchFamily="18" charset="0"/>
              <a:cs typeface="Times New Roman" panose="02020603050405020304" pitchFamily="18" charset="0"/>
            </a:endParaRPr>
          </a:p>
        </p:txBody>
      </p:sp>
      <p:sp>
        <p:nvSpPr>
          <p:cNvPr id="31" name="8-Point Star 30"/>
          <p:cNvSpPr/>
          <p:nvPr/>
        </p:nvSpPr>
        <p:spPr>
          <a:xfrm>
            <a:off x="4686300" y="4099572"/>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d</a:t>
            </a:r>
            <a:endParaRPr lang="en-US" sz="3600" dirty="0"/>
          </a:p>
        </p:txBody>
      </p:sp>
      <p:sp>
        <p:nvSpPr>
          <p:cNvPr id="32" name="8-Point Star 31"/>
          <p:cNvSpPr/>
          <p:nvPr/>
        </p:nvSpPr>
        <p:spPr>
          <a:xfrm>
            <a:off x="4718956" y="4893286"/>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e</a:t>
            </a:r>
            <a:endParaRPr lang="en-US" sz="3600" dirty="0"/>
          </a:p>
        </p:txBody>
      </p:sp>
      <p:sp>
        <p:nvSpPr>
          <p:cNvPr id="26" name="TextBox 25"/>
          <p:cNvSpPr txBox="1"/>
          <p:nvPr/>
        </p:nvSpPr>
        <p:spPr>
          <a:xfrm>
            <a:off x="457200" y="304799"/>
            <a:ext cx="8458199" cy="584775"/>
          </a:xfrm>
          <a:prstGeom prst="rect">
            <a:avLst/>
          </a:prstGeom>
          <a:noFill/>
        </p:spPr>
        <p:txBody>
          <a:bodyPr wrap="square" rtlCol="0">
            <a:spAutoFit/>
          </a:bodyPr>
          <a:lstStyle/>
          <a:p>
            <a:r>
              <a:rPr lang="en-US" sz="3200" dirty="0" err="1" smtClean="0">
                <a:solidFill>
                  <a:srgbClr val="0000FF"/>
                </a:solidFill>
                <a:latin typeface="Times New Roman" panose="02020603050405020304" pitchFamily="18" charset="0"/>
                <a:cs typeface="Times New Roman" panose="02020603050405020304" pitchFamily="18" charset="0"/>
              </a:rPr>
              <a:t>Hãy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nối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liệu</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cột</a:t>
            </a:r>
            <a:r>
              <a:rPr lang="en-US" sz="3200" dirty="0" smtClean="0">
                <a:solidFill>
                  <a:srgbClr val="0000FF"/>
                </a:solidFill>
                <a:latin typeface="Times New Roman" panose="02020603050405020304" pitchFamily="18" charset="0"/>
                <a:cs typeface="Times New Roman" panose="02020603050405020304" pitchFamily="18" charset="0"/>
              </a:rPr>
              <a:t> A </a:t>
            </a:r>
            <a:r>
              <a:rPr lang="en-US" sz="3200" dirty="0" err="1" smtClean="0">
                <a:solidFill>
                  <a:srgbClr val="0000FF"/>
                </a:solidFill>
                <a:latin typeface="Times New Roman" panose="02020603050405020304" pitchFamily="18" charset="0"/>
                <a:cs typeface="Times New Roman" panose="02020603050405020304" pitchFamily="18" charset="0"/>
              </a:rPr>
              <a:t>với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cột</a:t>
            </a:r>
            <a:r>
              <a:rPr lang="en-US" sz="3200" dirty="0" smtClean="0">
                <a:solidFill>
                  <a:srgbClr val="0000FF"/>
                </a:solidFill>
                <a:latin typeface="Times New Roman" panose="02020603050405020304" pitchFamily="18" charset="0"/>
                <a:cs typeface="Times New Roman" panose="02020603050405020304" pitchFamily="18" charset="0"/>
              </a:rPr>
              <a:t> B </a:t>
            </a:r>
            <a:r>
              <a:rPr lang="en-US" sz="3200" dirty="0" err="1" smtClean="0">
                <a:solidFill>
                  <a:srgbClr val="0000FF"/>
                </a:solidFill>
                <a:latin typeface="Times New Roman" panose="02020603050405020304" pitchFamily="18" charset="0"/>
                <a:cs typeface="Times New Roman" panose="02020603050405020304" pitchFamily="18" charset="0"/>
              </a:rPr>
              <a:t>sao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đúng</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828800" y="889573"/>
            <a:ext cx="1143000" cy="830997"/>
          </a:xfrm>
          <a:prstGeom prst="rect">
            <a:avLst/>
          </a:prstGeom>
          <a:no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A</a:t>
            </a:r>
            <a:endParaRPr lang="en-US" sz="48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5791200" y="889572"/>
            <a:ext cx="1447800" cy="830997"/>
          </a:xfrm>
          <a:prstGeom prst="rect">
            <a:avLst/>
          </a:prstGeom>
          <a:no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B</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2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nodeType="with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p:cTn id="25"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6">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p:cTn id="30"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7">
                                            <p:txEl>
                                              <p:pRg st="0" end="0"/>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p:cTn id="35"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8">
                                            <p:txEl>
                                              <p:pRg st="0" end="0"/>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p:cTn id="40"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9">
                                            <p:txEl>
                                              <p:pRg st="0" end="0"/>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 calcmode="lin" valueType="num">
                                      <p:cBhvr>
                                        <p:cTn id="45"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4">
                                            <p:txEl>
                                              <p:pRg st="0" end="0"/>
                                            </p:txEl>
                                          </p:spTgt>
                                        </p:tgtEl>
                                        <p:attrNameLst>
                                          <p:attrName>style.visibility</p:attrName>
                                        </p:attrNameLst>
                                      </p:cBhvr>
                                      <p:to>
                                        <p:strVal val="visible"/>
                                      </p:to>
                                    </p:set>
                                    <p:anim calcmode="lin" valueType="num">
                                      <p:cBhvr>
                                        <p:cTn id="5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34">
                                            <p:txEl>
                                              <p:pRg st="0" end="0"/>
                                            </p:tx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21" grpId="0" animBg="1"/>
      <p:bldP spid="24" grpId="0" animBg="1"/>
      <p:bldP spid="25" grpId="0" animBg="1"/>
      <p:bldP spid="23" grpId="0" animBg="1"/>
      <p:bldP spid="27" grpId="0" animBg="1"/>
      <p:bldP spid="28" grpId="0" animBg="1"/>
      <p:bldP spid="29" grpId="0" animBg="1"/>
      <p:bldP spid="30" grpId="0" animBg="1"/>
      <p:bldP spid="31" grpId="0" animBg="1"/>
      <p:bldP spid="32" grpId="0" animBg="1"/>
      <p:bldP spid="26"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8600" y="0"/>
            <a:ext cx="9372600" cy="6934200"/>
          </a:xfrm>
        </p:spPr>
      </p:pic>
      <p:graphicFrame>
        <p:nvGraphicFramePr>
          <p:cNvPr id="15" name="Diagram 14"/>
          <p:cNvGraphicFramePr/>
          <p:nvPr>
            <p:extLst>
              <p:ext uri="{D42A27DB-BD31-4B8C-83A1-F6EECF244321}">
                <p14:modId xmlns:p14="http://schemas.microsoft.com/office/powerpoint/2010/main" val="1131379135"/>
              </p:ext>
            </p:extLst>
          </p:nvPr>
        </p:nvGraphicFramePr>
        <p:xfrm>
          <a:off x="533400" y="1496943"/>
          <a:ext cx="3505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653139" y="1676400"/>
            <a:ext cx="457200" cy="707886"/>
          </a:xfrm>
          <a:prstGeom prst="rect">
            <a:avLst/>
          </a:prstGeom>
          <a:noFill/>
        </p:spPr>
        <p:txBody>
          <a:bodyPr wrap="square" rtlCol="0">
            <a:spAutoFit/>
          </a:bodyPr>
          <a:lstStyle/>
          <a:p>
            <a:r>
              <a:rPr lang="en-US" sz="4000" dirty="0"/>
              <a:t>1</a:t>
            </a:r>
          </a:p>
        </p:txBody>
      </p:sp>
      <p:sp>
        <p:nvSpPr>
          <p:cNvPr id="17" name="TextBox 16"/>
          <p:cNvSpPr txBox="1"/>
          <p:nvPr/>
        </p:nvSpPr>
        <p:spPr>
          <a:xfrm>
            <a:off x="1034141" y="2438400"/>
            <a:ext cx="587828" cy="707886"/>
          </a:xfrm>
          <a:prstGeom prst="rect">
            <a:avLst/>
          </a:prstGeom>
          <a:noFill/>
        </p:spPr>
        <p:txBody>
          <a:bodyPr wrap="square" rtlCol="0">
            <a:spAutoFit/>
          </a:bodyPr>
          <a:lstStyle/>
          <a:p>
            <a:r>
              <a:rPr lang="en-US" sz="4000" dirty="0"/>
              <a:t>2</a:t>
            </a:r>
          </a:p>
        </p:txBody>
      </p:sp>
      <p:sp>
        <p:nvSpPr>
          <p:cNvPr id="18" name="TextBox 17"/>
          <p:cNvSpPr txBox="1"/>
          <p:nvPr/>
        </p:nvSpPr>
        <p:spPr>
          <a:xfrm>
            <a:off x="1164769" y="3276600"/>
            <a:ext cx="457200" cy="707886"/>
          </a:xfrm>
          <a:prstGeom prst="rect">
            <a:avLst/>
          </a:prstGeom>
          <a:noFill/>
        </p:spPr>
        <p:txBody>
          <a:bodyPr wrap="square" rtlCol="0">
            <a:spAutoFit/>
          </a:bodyPr>
          <a:lstStyle/>
          <a:p>
            <a:r>
              <a:rPr lang="en-US" sz="4000" dirty="0"/>
              <a:t>3</a:t>
            </a:r>
          </a:p>
        </p:txBody>
      </p:sp>
      <p:sp>
        <p:nvSpPr>
          <p:cNvPr id="19" name="TextBox 18"/>
          <p:cNvSpPr txBox="1"/>
          <p:nvPr/>
        </p:nvSpPr>
        <p:spPr>
          <a:xfrm>
            <a:off x="1034141" y="4093343"/>
            <a:ext cx="522513" cy="707886"/>
          </a:xfrm>
          <a:prstGeom prst="rect">
            <a:avLst/>
          </a:prstGeom>
          <a:noFill/>
        </p:spPr>
        <p:txBody>
          <a:bodyPr wrap="square" rtlCol="0">
            <a:spAutoFit/>
          </a:bodyPr>
          <a:lstStyle/>
          <a:p>
            <a:r>
              <a:rPr lang="en-US" sz="4000" dirty="0"/>
              <a:t>4</a:t>
            </a:r>
          </a:p>
        </p:txBody>
      </p:sp>
      <p:sp>
        <p:nvSpPr>
          <p:cNvPr id="20" name="TextBox 19"/>
          <p:cNvSpPr txBox="1"/>
          <p:nvPr/>
        </p:nvSpPr>
        <p:spPr>
          <a:xfrm>
            <a:off x="691239" y="4893286"/>
            <a:ext cx="381000" cy="707886"/>
          </a:xfrm>
          <a:prstGeom prst="rect">
            <a:avLst/>
          </a:prstGeom>
          <a:noFill/>
        </p:spPr>
        <p:txBody>
          <a:bodyPr wrap="square" rtlCol="0">
            <a:spAutoFit/>
          </a:bodyPr>
          <a:lstStyle/>
          <a:p>
            <a:r>
              <a:rPr lang="en-US" sz="4000" dirty="0"/>
              <a:t>5</a:t>
            </a:r>
          </a:p>
        </p:txBody>
      </p:sp>
      <p:sp>
        <p:nvSpPr>
          <p:cNvPr id="21" name="Rectangle 20"/>
          <p:cNvSpPr/>
          <p:nvPr/>
        </p:nvSpPr>
        <p:spPr>
          <a:xfrm>
            <a:off x="4953000" y="1752600"/>
            <a:ext cx="3581400" cy="5554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   </a:t>
            </a:r>
            <a:r>
              <a:rPr lang="en-US" sz="2000" dirty="0" err="1" smtClean="0">
                <a:latin typeface="Times New Roman" panose="02020603050405020304" pitchFamily="18" charset="0"/>
                <a:cs typeface="Times New Roman" panose="02020603050405020304" pitchFamily="18" charset="0"/>
              </a:rPr>
              <a:t>Phong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Đông</a:t>
            </a:r>
            <a:r>
              <a:rPr lang="en-US" sz="2000" dirty="0" smtClean="0">
                <a:latin typeface="Times New Roman" panose="02020603050405020304" pitchFamily="18" charset="0"/>
                <a:cs typeface="Times New Roman" panose="02020603050405020304" pitchFamily="18" charset="0"/>
              </a:rPr>
              <a:t> Du tan </a:t>
            </a:r>
            <a:r>
              <a:rPr lang="en-US" sz="2000" dirty="0" err="1" smtClean="0">
                <a:latin typeface="Times New Roman" panose="02020603050405020304" pitchFamily="18" charset="0"/>
                <a:cs typeface="Times New Roman" panose="02020603050405020304" pitchFamily="18" charset="0"/>
              </a:rPr>
              <a:t>rã</a:t>
            </a:r>
            <a:r>
              <a:rPr lang="en-US" sz="2000" dirty="0" smtClean="0">
                <a:latin typeface="Times New Roman" panose="02020603050405020304" pitchFamily="18" charset="0"/>
                <a:cs typeface="Times New Roman" panose="02020603050405020304" pitchFamily="18" charset="0"/>
              </a:rPr>
              <a:t>.</a:t>
            </a:r>
            <a:endParaRPr lang="en-US" dirty="0"/>
          </a:p>
        </p:txBody>
      </p:sp>
      <p:sp>
        <p:nvSpPr>
          <p:cNvPr id="24" name="Rectangle 23"/>
          <p:cNvSpPr/>
          <p:nvPr/>
        </p:nvSpPr>
        <p:spPr>
          <a:xfrm>
            <a:off x="4969328" y="2514600"/>
            <a:ext cx="3548744" cy="5554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Đào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cứu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5" name="Rectangle 24"/>
          <p:cNvSpPr/>
          <p:nvPr/>
        </p:nvSpPr>
        <p:spPr>
          <a:xfrm>
            <a:off x="4985656" y="3352800"/>
            <a:ext cx="3548744" cy="5554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   Phan </a:t>
            </a:r>
            <a:r>
              <a:rPr lang="en-US" sz="2000" dirty="0" err="1" smtClean="0">
                <a:latin typeface="Times New Roman" panose="02020603050405020304" pitchFamily="18" charset="0"/>
                <a:cs typeface="Times New Roman" panose="02020603050405020304" pitchFamily="18" charset="0"/>
              </a:rPr>
              <a:t>Bội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Châu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niên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Việt</a:t>
            </a:r>
            <a:r>
              <a:rPr lang="en-US" sz="2000" dirty="0" smtClean="0">
                <a:latin typeface="Times New Roman" panose="02020603050405020304" pitchFamily="18" charset="0"/>
                <a:cs typeface="Times New Roman" panose="02020603050405020304" pitchFamily="18" charset="0"/>
              </a:rPr>
              <a:t> Nam sang </a:t>
            </a:r>
            <a:r>
              <a:rPr lang="en-US" sz="2000" dirty="0" err="1" smtClean="0">
                <a:latin typeface="Times New Roman" panose="02020603050405020304" pitchFamily="18" charset="0"/>
                <a:cs typeface="Times New Roman" panose="02020603050405020304" pitchFamily="18" charset="0"/>
              </a:rPr>
              <a:t>Nhật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tập</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3" name="8-Point Star 22"/>
          <p:cNvSpPr/>
          <p:nvPr/>
        </p:nvSpPr>
        <p:spPr>
          <a:xfrm>
            <a:off x="4686300" y="1752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a</a:t>
            </a:r>
          </a:p>
        </p:txBody>
      </p:sp>
      <p:sp>
        <p:nvSpPr>
          <p:cNvPr id="27" name="8-Point Star 26"/>
          <p:cNvSpPr/>
          <p:nvPr/>
        </p:nvSpPr>
        <p:spPr>
          <a:xfrm>
            <a:off x="4686300" y="2514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b</a:t>
            </a:r>
          </a:p>
        </p:txBody>
      </p:sp>
      <p:sp>
        <p:nvSpPr>
          <p:cNvPr id="28" name="8-Point Star 27"/>
          <p:cNvSpPr/>
          <p:nvPr/>
        </p:nvSpPr>
        <p:spPr>
          <a:xfrm>
            <a:off x="4718956" y="33528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c</a:t>
            </a:r>
            <a:endParaRPr lang="en-US" sz="3600" dirty="0"/>
          </a:p>
        </p:txBody>
      </p:sp>
      <p:sp>
        <p:nvSpPr>
          <p:cNvPr id="29" name="Rectangle 28"/>
          <p:cNvSpPr/>
          <p:nvPr/>
        </p:nvSpPr>
        <p:spPr>
          <a:xfrm>
            <a:off x="4985656" y="4915057"/>
            <a:ext cx="3548743" cy="5554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Hội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lập</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0" name="Rectangle 29"/>
          <p:cNvSpPr/>
          <p:nvPr/>
        </p:nvSpPr>
        <p:spPr>
          <a:xfrm>
            <a:off x="4969328" y="4093343"/>
            <a:ext cx="3581401" cy="5554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dậy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lòng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yêu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dân</a:t>
            </a:r>
            <a:r>
              <a:rPr lang="en-US" sz="2000" dirty="0" smtClean="0">
                <a:latin typeface="Times New Roman" panose="02020603050405020304" pitchFamily="18" charset="0"/>
                <a:cs typeface="Times New Roman" panose="02020603050405020304" pitchFamily="18" charset="0"/>
              </a:rPr>
              <a:t> ta.</a:t>
            </a:r>
            <a:endParaRPr lang="en-US" sz="2000" dirty="0">
              <a:latin typeface="Times New Roman" panose="02020603050405020304" pitchFamily="18" charset="0"/>
              <a:cs typeface="Times New Roman" panose="02020603050405020304" pitchFamily="18" charset="0"/>
            </a:endParaRPr>
          </a:p>
        </p:txBody>
      </p:sp>
      <p:sp>
        <p:nvSpPr>
          <p:cNvPr id="31" name="8-Point Star 30"/>
          <p:cNvSpPr/>
          <p:nvPr/>
        </p:nvSpPr>
        <p:spPr>
          <a:xfrm>
            <a:off x="4686300" y="4093343"/>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d</a:t>
            </a:r>
            <a:endParaRPr lang="en-US" sz="3600" dirty="0"/>
          </a:p>
        </p:txBody>
      </p:sp>
      <p:sp>
        <p:nvSpPr>
          <p:cNvPr id="32" name="8-Point Star 31"/>
          <p:cNvSpPr/>
          <p:nvPr/>
        </p:nvSpPr>
        <p:spPr>
          <a:xfrm>
            <a:off x="4718956" y="4893286"/>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e</a:t>
            </a:r>
            <a:endParaRPr lang="en-US" sz="3600" dirty="0"/>
          </a:p>
        </p:txBody>
      </p:sp>
      <p:sp>
        <p:nvSpPr>
          <p:cNvPr id="26" name="TextBox 25"/>
          <p:cNvSpPr txBox="1"/>
          <p:nvPr/>
        </p:nvSpPr>
        <p:spPr>
          <a:xfrm>
            <a:off x="457200" y="304799"/>
            <a:ext cx="8458199" cy="584775"/>
          </a:xfrm>
          <a:prstGeom prst="rect">
            <a:avLst/>
          </a:prstGeom>
          <a:noFill/>
        </p:spPr>
        <p:txBody>
          <a:bodyPr wrap="square" rtlCol="0">
            <a:spAutoFit/>
          </a:bodyPr>
          <a:lstStyle/>
          <a:p>
            <a:r>
              <a:rPr lang="en-US" sz="3200" dirty="0" err="1" smtClean="0">
                <a:solidFill>
                  <a:srgbClr val="0000FF"/>
                </a:solidFill>
                <a:latin typeface="Times New Roman" panose="02020603050405020304" pitchFamily="18" charset="0"/>
                <a:cs typeface="Times New Roman" panose="02020603050405020304" pitchFamily="18" charset="0"/>
              </a:rPr>
              <a:t>Hãy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nối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liệu</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cột</a:t>
            </a:r>
            <a:r>
              <a:rPr lang="en-US" sz="3200" dirty="0" smtClean="0">
                <a:solidFill>
                  <a:srgbClr val="0000FF"/>
                </a:solidFill>
                <a:latin typeface="Times New Roman" panose="02020603050405020304" pitchFamily="18" charset="0"/>
                <a:cs typeface="Times New Roman" panose="02020603050405020304" pitchFamily="18" charset="0"/>
              </a:rPr>
              <a:t> A </a:t>
            </a:r>
            <a:r>
              <a:rPr lang="en-US" sz="3200" dirty="0" err="1" smtClean="0">
                <a:solidFill>
                  <a:srgbClr val="0000FF"/>
                </a:solidFill>
                <a:latin typeface="Times New Roman" panose="02020603050405020304" pitchFamily="18" charset="0"/>
                <a:cs typeface="Times New Roman" panose="02020603050405020304" pitchFamily="18" charset="0"/>
              </a:rPr>
              <a:t>với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cột</a:t>
            </a:r>
            <a:r>
              <a:rPr lang="en-US" sz="3200" dirty="0" smtClean="0">
                <a:solidFill>
                  <a:srgbClr val="0000FF"/>
                </a:solidFill>
                <a:latin typeface="Times New Roman" panose="02020603050405020304" pitchFamily="18" charset="0"/>
                <a:cs typeface="Times New Roman" panose="02020603050405020304" pitchFamily="18" charset="0"/>
              </a:rPr>
              <a:t> B </a:t>
            </a:r>
            <a:r>
              <a:rPr lang="en-US" sz="3200" dirty="0" err="1" smtClean="0">
                <a:solidFill>
                  <a:srgbClr val="0000FF"/>
                </a:solidFill>
                <a:latin typeface="Times New Roman" panose="02020603050405020304" pitchFamily="18" charset="0"/>
                <a:cs typeface="Times New Roman" panose="02020603050405020304" pitchFamily="18" charset="0"/>
              </a:rPr>
              <a:t>sao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đúng</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828800" y="889573"/>
            <a:ext cx="1143000" cy="830997"/>
          </a:xfrm>
          <a:prstGeom prst="rect">
            <a:avLst/>
          </a:prstGeom>
          <a:no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A</a:t>
            </a:r>
            <a:endParaRPr lang="en-US" sz="48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5791200" y="889572"/>
            <a:ext cx="1447800" cy="830997"/>
          </a:xfrm>
          <a:prstGeom prst="rect">
            <a:avLst/>
          </a:prstGeom>
          <a:no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B</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32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11111E-6 L 0.00834 0.24444 " pathEditMode="relative" rAng="0" ptsTypes="AA">
                                      <p:cBhvr>
                                        <p:cTn id="6" dur="1000" fill="hold"/>
                                        <p:tgtEl>
                                          <p:spTgt spid="24"/>
                                        </p:tgtEl>
                                        <p:attrNameLst>
                                          <p:attrName>ppt_x</p:attrName>
                                          <p:attrName>ppt_y</p:attrName>
                                        </p:attrNameLst>
                                      </p:cBhvr>
                                      <p:rCtr x="417" y="12222"/>
                                    </p:animMotion>
                                  </p:childTnLst>
                                </p:cTn>
                              </p:par>
                              <p:par>
                                <p:cTn id="7" presetID="42" presetClass="path" presetSubtype="0" accel="50000" decel="50000" fill="hold" grpId="0" nodeType="withEffect">
                                  <p:stCondLst>
                                    <p:cond delay="0"/>
                                  </p:stCondLst>
                                  <p:childTnLst>
                                    <p:animMotion origin="layout" path="M 3.33333E-6 0 L 0.00833 0.24838 " pathEditMode="relative" rAng="0" ptsTypes="AA">
                                      <p:cBhvr>
                                        <p:cTn id="8" dur="1000" fill="hold"/>
                                        <p:tgtEl>
                                          <p:spTgt spid="27"/>
                                        </p:tgtEl>
                                        <p:attrNameLst>
                                          <p:attrName>ppt_x</p:attrName>
                                          <p:attrName>ppt_y</p:attrName>
                                        </p:attrNameLst>
                                      </p:cBhvr>
                                      <p:rCtr x="417" y="12407"/>
                                    </p:animMotion>
                                  </p:childTnLst>
                                </p:cTn>
                              </p:par>
                              <p:par>
                                <p:cTn id="9" presetID="42" presetClass="path" presetSubtype="0" accel="50000" decel="50000" fill="hold" grpId="0" nodeType="withEffect">
                                  <p:stCondLst>
                                    <p:cond delay="0"/>
                                  </p:stCondLst>
                                  <p:childTnLst>
                                    <p:animMotion origin="layout" path="M 0.00417 -0.01828 L 0.00417 0.23172 " pathEditMode="relative" rAng="0" ptsTypes="AA">
                                      <p:cBhvr>
                                        <p:cTn id="10" dur="1000" fill="hold"/>
                                        <p:tgtEl>
                                          <p:spTgt spid="21"/>
                                        </p:tgtEl>
                                        <p:attrNameLst>
                                          <p:attrName>ppt_x</p:attrName>
                                          <p:attrName>ppt_y</p:attrName>
                                        </p:attrNameLst>
                                      </p:cBhvr>
                                      <p:rCtr x="0" y="12500"/>
                                    </p:animMotion>
                                  </p:childTnLst>
                                </p:cTn>
                              </p:par>
                              <p:par>
                                <p:cTn id="11" presetID="42" presetClass="path" presetSubtype="0" accel="50000" decel="50000" fill="hold" grpId="0" nodeType="withEffect">
                                  <p:stCondLst>
                                    <p:cond delay="0"/>
                                  </p:stCondLst>
                                  <p:childTnLst>
                                    <p:animMotion origin="layout" path="M 3.33333E-6 -0.01828 L 3.33333E-6 0.23172 " pathEditMode="relative" rAng="0" ptsTypes="AA">
                                      <p:cBhvr>
                                        <p:cTn id="12" dur="1000" fill="hold"/>
                                        <p:tgtEl>
                                          <p:spTgt spid="23"/>
                                        </p:tgtEl>
                                        <p:attrNameLst>
                                          <p:attrName>ppt_x</p:attrName>
                                          <p:attrName>ppt_y</p:attrName>
                                        </p:attrNameLst>
                                      </p:cBhvr>
                                      <p:rCtr x="0" y="12500"/>
                                    </p:animMotion>
                                  </p:childTnLst>
                                </p:cTn>
                              </p:par>
                              <p:par>
                                <p:cTn id="13" presetID="64" presetClass="path" presetSubtype="0" accel="50000" decel="50000" fill="hold" grpId="0" nodeType="withEffect">
                                  <p:stCondLst>
                                    <p:cond delay="0"/>
                                  </p:stCondLst>
                                  <p:childTnLst>
                                    <p:animMotion origin="layout" path="M 3.33333E-6 -1.11111E-6 L 3.33333E-6 -0.46111 " pathEditMode="relative" rAng="0" ptsTypes="AA">
                                      <p:cBhvr>
                                        <p:cTn id="14" dur="1000" fill="hold"/>
                                        <p:tgtEl>
                                          <p:spTgt spid="29"/>
                                        </p:tgtEl>
                                        <p:attrNameLst>
                                          <p:attrName>ppt_x</p:attrName>
                                          <p:attrName>ppt_y</p:attrName>
                                        </p:attrNameLst>
                                      </p:cBhvr>
                                      <p:rCtr x="0" y="-23056"/>
                                    </p:animMotion>
                                  </p:childTnLst>
                                </p:cTn>
                              </p:par>
                              <p:par>
                                <p:cTn id="15" presetID="64" presetClass="path" presetSubtype="0" accel="50000" decel="50000" fill="hold" grpId="0" nodeType="withEffect">
                                  <p:stCondLst>
                                    <p:cond delay="0"/>
                                  </p:stCondLst>
                                  <p:childTnLst>
                                    <p:animMotion origin="layout" path="M -0.00364 0.01273 L -0.00364 -0.45556 " pathEditMode="relative" rAng="0" ptsTypes="AA">
                                      <p:cBhvr>
                                        <p:cTn id="16" dur="1000" fill="hold"/>
                                        <p:tgtEl>
                                          <p:spTgt spid="32"/>
                                        </p:tgtEl>
                                        <p:attrNameLst>
                                          <p:attrName>ppt_x</p:attrName>
                                          <p:attrName>ppt_y</p:attrName>
                                        </p:attrNameLst>
                                      </p:cBhvr>
                                      <p:rCtr x="0" y="-23426"/>
                                    </p:animMotion>
                                  </p:childTnLst>
                                </p:cTn>
                              </p:par>
                              <p:par>
                                <p:cTn id="17" presetID="64" presetClass="path" presetSubtype="0" accel="50000" decel="50000" fill="hold" grpId="0" nodeType="withEffect">
                                  <p:stCondLst>
                                    <p:cond delay="0"/>
                                  </p:stCondLst>
                                  <p:childTnLst>
                                    <p:animMotion origin="layout" path="M 3.33333E-6 2.22222E-6 L 3.33333E-6 -0.12778 " pathEditMode="relative" rAng="0" ptsTypes="AA">
                                      <p:cBhvr>
                                        <p:cTn id="18" dur="1000" fill="hold"/>
                                        <p:tgtEl>
                                          <p:spTgt spid="25"/>
                                        </p:tgtEl>
                                        <p:attrNameLst>
                                          <p:attrName>ppt_x</p:attrName>
                                          <p:attrName>ppt_y</p:attrName>
                                        </p:attrNameLst>
                                      </p:cBhvr>
                                      <p:rCtr x="0" y="-6389"/>
                                    </p:animMotion>
                                  </p:childTnLst>
                                </p:cTn>
                              </p:par>
                              <p:par>
                                <p:cTn id="19" presetID="64" presetClass="path" presetSubtype="0" accel="50000" decel="50000" fill="hold" grpId="0" nodeType="withEffect">
                                  <p:stCondLst>
                                    <p:cond delay="0"/>
                                  </p:stCondLst>
                                  <p:childTnLst>
                                    <p:animMotion origin="layout" path="M 3.33333E-6 2.22222E-6 L 3.33333E-6 -0.12778 " pathEditMode="relative" rAng="0" ptsTypes="AA">
                                      <p:cBhvr>
                                        <p:cTn id="20" dur="1000" fill="hold"/>
                                        <p:tgtEl>
                                          <p:spTgt spid="28"/>
                                        </p:tgtEl>
                                        <p:attrNameLst>
                                          <p:attrName>ppt_x</p:attrName>
                                          <p:attrName>ppt_y</p:attrName>
                                        </p:attrNameLst>
                                      </p:cBhvr>
                                      <p:rCtr x="0" y="-6389"/>
                                    </p:animMotion>
                                  </p:childTnLst>
                                </p:cTn>
                              </p:par>
                              <p:par>
                                <p:cTn id="21" presetID="42" presetClass="path" presetSubtype="0" accel="50000" decel="50000" fill="hold" grpId="0" nodeType="withEffect">
                                  <p:stCondLst>
                                    <p:cond delay="0"/>
                                  </p:stCondLst>
                                  <p:childTnLst>
                                    <p:animMotion origin="layout" path="M -3.33333E-6 1.11111E-6 L -3.33333E-6 0.12778 " pathEditMode="relative" rAng="0" ptsTypes="AA">
                                      <p:cBhvr>
                                        <p:cTn id="22" dur="1000" fill="hold"/>
                                        <p:tgtEl>
                                          <p:spTgt spid="30"/>
                                        </p:tgtEl>
                                        <p:attrNameLst>
                                          <p:attrName>ppt_x</p:attrName>
                                          <p:attrName>ppt_y</p:attrName>
                                        </p:attrNameLst>
                                      </p:cBhvr>
                                      <p:rCtr x="0" y="6389"/>
                                    </p:animMotion>
                                  </p:childTnLst>
                                </p:cTn>
                              </p:par>
                              <p:par>
                                <p:cTn id="23" presetID="42" presetClass="path" presetSubtype="0" accel="50000" decel="50000" fill="hold" grpId="0" nodeType="withEffect">
                                  <p:stCondLst>
                                    <p:cond delay="0"/>
                                  </p:stCondLst>
                                  <p:childTnLst>
                                    <p:animMotion origin="layout" path="M 3.33333E-6 -3.33333E-6 L 3.33333E-6 0.1294 " pathEditMode="relative" rAng="0" ptsTypes="AA">
                                      <p:cBhvr>
                                        <p:cTn id="24" dur="1000" fill="hold"/>
                                        <p:tgtEl>
                                          <p:spTgt spid="31"/>
                                        </p:tgtEl>
                                        <p:attrNameLst>
                                          <p:attrName>ppt_x</p:attrName>
                                          <p:attrName>ppt_y</p:attrName>
                                        </p:attrNameLst>
                                      </p:cBhvr>
                                      <p:rCtr x="0" y="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3"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Flo003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5875"/>
            <a:ext cx="11430000" cy="75438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7" name="WordArt 397"/>
          <p:cNvSpPr>
            <a:spLocks noChangeArrowheads="1" noChangeShapeType="1" noTextEdit="1"/>
          </p:cNvSpPr>
          <p:nvPr/>
        </p:nvSpPr>
        <p:spPr bwMode="auto">
          <a:xfrm>
            <a:off x="914400" y="2438400"/>
            <a:ext cx="7239000" cy="1600200"/>
          </a:xfrm>
          <a:prstGeom prst="rect">
            <a:avLst/>
          </a:prstGeom>
        </p:spPr>
        <p:txBody>
          <a:bodyPr wrap="none" fromWordArt="1">
            <a:prstTxWarp prst="textPlain">
              <a:avLst>
                <a:gd name="adj" fmla="val 50000"/>
              </a:avLst>
            </a:prstTxWarp>
          </a:bodyPr>
          <a:lstStyle/>
          <a:p>
            <a:pPr algn="ctr"/>
            <a:r>
              <a:rPr lang="en-US" sz="3600" b="1" kern="10" dirty="0" smtClean="0">
                <a:ln w="12700">
                  <a:solidFill>
                    <a:schemeClr val="bg1"/>
                  </a:solidFill>
                  <a:round/>
                  <a:headEnd type="none" w="sm" len="sm"/>
                  <a:tailEnd type="none" w="sm" len="sm"/>
                </a:ln>
                <a:solidFill>
                  <a:srgbClr val="C000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CHÂN THÀNH CẢM ƠN QUÝ THẦY CÔ </a:t>
            </a:r>
          </a:p>
          <a:p>
            <a:pPr algn="ctr"/>
            <a:r>
              <a:rPr lang="en-US" sz="3600" b="1" kern="10" dirty="0" smtClean="0">
                <a:ln w="12700">
                  <a:solidFill>
                    <a:schemeClr val="bg1"/>
                  </a:solidFill>
                  <a:round/>
                  <a:headEnd type="none" w="sm" len="sm"/>
                  <a:tailEnd type="none" w="sm" len="sm"/>
                </a:ln>
                <a:solidFill>
                  <a:srgbClr val="C000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VÀ CÁC EM</a:t>
            </a:r>
            <a:endParaRPr lang="en-US" sz="3600" b="1" kern="10" dirty="0">
              <a:ln w="12700">
                <a:solidFill>
                  <a:schemeClr val="bg1"/>
                </a:solidFill>
                <a:round/>
                <a:headEnd type="none" w="sm" len="sm"/>
                <a:tailEnd type="none" w="sm" len="sm"/>
              </a:ln>
              <a:solidFill>
                <a:srgbClr val="C000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548447"/>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phan boi chau"/>
          <p:cNvPicPr>
            <a:picLocks noChangeAspect="1" noChangeArrowheads="1"/>
          </p:cNvPicPr>
          <p:nvPr/>
        </p:nvPicPr>
        <p:blipFill>
          <a:blip r:embed="rId4">
            <a:lum bright="-12000"/>
            <a:extLst>
              <a:ext uri="{28A0092B-C50C-407E-A947-70E740481C1C}">
                <a14:useLocalDpi xmlns:a14="http://schemas.microsoft.com/office/drawing/2010/main" val="0"/>
              </a:ext>
            </a:extLst>
          </a:blip>
          <a:srcRect r="49857" b="50000"/>
          <a:stretch>
            <a:fillRect/>
          </a:stretch>
        </p:blipFill>
        <p:spPr bwMode="auto">
          <a:xfrm>
            <a:off x="4584700" y="304800"/>
            <a:ext cx="220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phan boi chau"/>
          <p:cNvPicPr>
            <a:picLocks noChangeAspect="1" noChangeArrowheads="1"/>
          </p:cNvPicPr>
          <p:nvPr/>
        </p:nvPicPr>
        <p:blipFill>
          <a:blip r:embed="rId4">
            <a:lum bright="-12000"/>
            <a:extLst>
              <a:ext uri="{28A0092B-C50C-407E-A947-70E740481C1C}">
                <a14:useLocalDpi xmlns:a14="http://schemas.microsoft.com/office/drawing/2010/main" val="0"/>
              </a:ext>
            </a:extLst>
          </a:blip>
          <a:srcRect l="50143" t="50000"/>
          <a:stretch>
            <a:fillRect/>
          </a:stretch>
        </p:blipFill>
        <p:spPr bwMode="auto">
          <a:xfrm>
            <a:off x="6794500" y="3429000"/>
            <a:ext cx="2197100" cy="312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7" descr="phan boi chau"/>
          <p:cNvPicPr>
            <a:picLocks noChangeAspect="1" noChangeArrowheads="1"/>
          </p:cNvPicPr>
          <p:nvPr/>
        </p:nvPicPr>
        <p:blipFill>
          <a:blip r:embed="rId4">
            <a:lum bright="-12000"/>
            <a:extLst>
              <a:ext uri="{28A0092B-C50C-407E-A947-70E740481C1C}">
                <a14:useLocalDpi xmlns:a14="http://schemas.microsoft.com/office/drawing/2010/main" val="0"/>
              </a:ext>
            </a:extLst>
          </a:blip>
          <a:srcRect t="50000" r="49857"/>
          <a:stretch>
            <a:fillRect/>
          </a:stretch>
        </p:blipFill>
        <p:spPr bwMode="auto">
          <a:xfrm>
            <a:off x="4584700" y="3429000"/>
            <a:ext cx="220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phan boi chau"/>
          <p:cNvPicPr>
            <a:picLocks noChangeAspect="1" noChangeArrowheads="1"/>
          </p:cNvPicPr>
          <p:nvPr/>
        </p:nvPicPr>
        <p:blipFill>
          <a:blip r:embed="rId4">
            <a:lum bright="-12000"/>
            <a:extLst>
              <a:ext uri="{28A0092B-C50C-407E-A947-70E740481C1C}">
                <a14:useLocalDpi xmlns:a14="http://schemas.microsoft.com/office/drawing/2010/main" val="0"/>
              </a:ext>
            </a:extLst>
          </a:blip>
          <a:srcRect l="50143" b="50000"/>
          <a:stretch>
            <a:fillRect/>
          </a:stretch>
        </p:blipFill>
        <p:spPr bwMode="auto">
          <a:xfrm>
            <a:off x="6794500" y="304800"/>
            <a:ext cx="21971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WordArt 13"/>
          <p:cNvSpPr>
            <a:spLocks noChangeArrowheads="1" noChangeShapeType="1" noTextEdit="1"/>
          </p:cNvSpPr>
          <p:nvPr/>
        </p:nvSpPr>
        <p:spPr bwMode="auto">
          <a:xfrm>
            <a:off x="304800" y="228600"/>
            <a:ext cx="4095750" cy="479425"/>
          </a:xfrm>
          <a:prstGeom prst="rect">
            <a:avLst/>
          </a:prstGeom>
          <a:ln w="9525">
            <a:noFill/>
            <a:round/>
            <a:headEnd/>
            <a:tailEnd/>
          </a:ln>
        </p:spPr>
        <p:txBody>
          <a:bodyPr wrap="none" fromWordArt="1">
            <a:prstTxWarp prst="textWave1">
              <a:avLst>
                <a:gd name="adj1" fmla="val 13005"/>
                <a:gd name="adj2" fmla="val 0"/>
              </a:avLst>
            </a:prstTxWarp>
          </a:bodyPr>
          <a:lstStyle/>
          <a:p>
            <a:pPr algn="ctr"/>
            <a:r>
              <a:rPr lang="en-US" sz="3600" kern="10" dirty="0" err="1">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Đi</a:t>
            </a:r>
            <a:r>
              <a:rPr lang="en-US" sz="3600" kern="10" dirty="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tìm</a:t>
            </a:r>
            <a:r>
              <a:rPr lang="en-US" sz="3600" kern="10" dirty="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nhân</a:t>
            </a:r>
            <a:r>
              <a:rPr lang="en-US" sz="3600" kern="10" dirty="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vật</a:t>
            </a:r>
            <a:r>
              <a:rPr lang="en-US" sz="3600" kern="10" dirty="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lịch</a:t>
            </a:r>
            <a:r>
              <a:rPr lang="en-US" sz="3600" kern="10" dirty="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sử</a:t>
            </a:r>
            <a:endParaRPr lang="en-US" sz="3600" kern="10" dirty="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127" name="AutoShape 17" descr="9k="/>
          <p:cNvSpPr>
            <a:spLocks noChangeAspect="1" noChangeArrowheads="1"/>
          </p:cNvSpPr>
          <p:nvPr/>
        </p:nvSpPr>
        <p:spPr bwMode="auto">
          <a:xfrm>
            <a:off x="3200400" y="2057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8" name="AutoShape 19" descr="9k="/>
          <p:cNvSpPr>
            <a:spLocks noChangeAspect="1" noChangeArrowheads="1"/>
          </p:cNvSpPr>
          <p:nvPr/>
        </p:nvSpPr>
        <p:spPr bwMode="auto">
          <a:xfrm>
            <a:off x="3200400" y="2057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978" name="Text Box 42"/>
          <p:cNvSpPr txBox="1">
            <a:spLocks noChangeArrowheads="1"/>
          </p:cNvSpPr>
          <p:nvPr/>
        </p:nvSpPr>
        <p:spPr bwMode="auto">
          <a:xfrm>
            <a:off x="0" y="4572000"/>
            <a:ext cx="4495800" cy="23177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u="sng"/>
              <a:t>Câu 1</a:t>
            </a:r>
            <a:r>
              <a:rPr lang="en-US" altLang="en-US" sz="3600"/>
              <a:t>: Nhân vật này với mong muốn được canh tân đất nước. </a:t>
            </a:r>
          </a:p>
        </p:txBody>
      </p:sp>
      <p:sp>
        <p:nvSpPr>
          <p:cNvPr id="39979" name="Text Box 43"/>
          <p:cNvSpPr txBox="1">
            <a:spLocks noChangeArrowheads="1"/>
          </p:cNvSpPr>
          <p:nvPr/>
        </p:nvSpPr>
        <p:spPr bwMode="auto">
          <a:xfrm>
            <a:off x="0" y="4535488"/>
            <a:ext cx="4495800" cy="2292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u="sng"/>
              <a:t>Câu 2</a:t>
            </a:r>
            <a:r>
              <a:rPr lang="en-US" altLang="en-US" sz="2400"/>
              <a:t>: </a:t>
            </a:r>
          </a:p>
          <a:p>
            <a:pPr eaLnBrk="1" hangingPunct="1">
              <a:spcBef>
                <a:spcPct val="50000"/>
              </a:spcBef>
              <a:buFontTx/>
              <a:buNone/>
            </a:pPr>
            <a:r>
              <a:rPr lang="en-US" altLang="en-US" sz="2400"/>
              <a:t>Thôi đành đắc tội khi quân</a:t>
            </a:r>
          </a:p>
          <a:p>
            <a:pPr eaLnBrk="1" hangingPunct="1">
              <a:spcBef>
                <a:spcPct val="50000"/>
              </a:spcBef>
              <a:buFontTx/>
              <a:buNone/>
            </a:pPr>
            <a:r>
              <a:rPr lang="en-US" altLang="en-US" sz="2400"/>
              <a:t>Cùng dân ở lại cầm gươm giết thù.                                        </a:t>
            </a:r>
            <a:r>
              <a:rPr lang="en-US" altLang="en-US" sz="2400" i="1"/>
              <a:t>(Đố biết là ai?)</a:t>
            </a:r>
          </a:p>
        </p:txBody>
      </p:sp>
      <p:sp>
        <p:nvSpPr>
          <p:cNvPr id="39980" name="Rectangle 44"/>
          <p:cNvSpPr>
            <a:spLocks noChangeArrowheads="1"/>
          </p:cNvSpPr>
          <p:nvPr/>
        </p:nvSpPr>
        <p:spPr bwMode="auto">
          <a:xfrm>
            <a:off x="0" y="3835400"/>
            <a:ext cx="4419600" cy="3022600"/>
          </a:xfrm>
          <a:prstGeom prst="rect">
            <a:avLst/>
          </a:prstGeom>
          <a:solidFill>
            <a:schemeClr val="bg1"/>
          </a:solidFill>
          <a:ln w="9525">
            <a:solidFill>
              <a:srgbClr val="FF0000"/>
            </a:solidFill>
            <a:miter lim="800000"/>
            <a:headEnd/>
            <a:tailEnd/>
          </a:ln>
          <a:effectLst/>
          <a:extLst/>
        </p:spPr>
        <p:txBody>
          <a:bodyPr>
            <a:spAutoFit/>
          </a:bodyPr>
          <a:lstStyle/>
          <a:p>
            <a:pPr eaLnBrk="1" hangingPunct="1">
              <a:defRPr/>
            </a:pPr>
            <a:r>
              <a:rPr lang="en-US" altLang="en-US" sz="2400" i="1" dirty="0">
                <a:effectLst>
                  <a:outerShdw blurRad="38100" dist="38100" dir="2700000" algn="tl">
                    <a:srgbClr val="C0C0C0"/>
                  </a:outerShdw>
                </a:effectLst>
                <a:latin typeface="Arial" charset="0"/>
              </a:rPr>
              <a:t> </a:t>
            </a:r>
            <a:r>
              <a:rPr lang="en-US" altLang="en-US" sz="2400" i="1" u="sng" dirty="0" err="1">
                <a:effectLst>
                  <a:outerShdw blurRad="38100" dist="38100" dir="2700000" algn="tl">
                    <a:srgbClr val="C0C0C0"/>
                  </a:outerShdw>
                </a:effectLst>
                <a:latin typeface="Arial" charset="0"/>
              </a:rPr>
              <a:t>Câu</a:t>
            </a:r>
            <a:r>
              <a:rPr lang="en-US" altLang="en-US" sz="2400" i="1" u="sng" dirty="0">
                <a:effectLst>
                  <a:outerShdw blurRad="38100" dist="38100" dir="2700000" algn="tl">
                    <a:srgbClr val="C0C0C0"/>
                  </a:outerShdw>
                </a:effectLst>
                <a:latin typeface="Arial" charset="0"/>
              </a:rPr>
              <a:t> 3:</a:t>
            </a:r>
            <a:r>
              <a:rPr lang="en-US" altLang="en-US" sz="2400" i="1" dirty="0">
                <a:effectLst>
                  <a:outerShdw blurRad="38100" dist="38100" dir="2700000" algn="tl">
                    <a:srgbClr val="C0C0C0"/>
                  </a:outerShdw>
                </a:effectLst>
                <a:latin typeface="Arial" charset="0"/>
              </a:rPr>
              <a:t> </a:t>
            </a:r>
          </a:p>
          <a:p>
            <a:pPr eaLnBrk="1" hangingPunct="1">
              <a:defRPr/>
            </a:pPr>
            <a:r>
              <a:rPr lang="en-US" altLang="en-US" sz="2400" i="1" dirty="0" err="1">
                <a:effectLst>
                  <a:outerShdw blurRad="38100" dist="38100" dir="2700000" algn="tl">
                    <a:srgbClr val="C0C0C0"/>
                  </a:outerShdw>
                </a:effectLst>
                <a:latin typeface="Arial" charset="0"/>
              </a:rPr>
              <a:t>Kinh</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thành</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đang</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giấc</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ngủ</a:t>
            </a:r>
            <a:r>
              <a:rPr lang="en-US" altLang="en-US" sz="2400" i="1" dirty="0">
                <a:effectLst>
                  <a:outerShdw blurRad="38100" dist="38100" dir="2700000" algn="tl">
                    <a:srgbClr val="C0C0C0"/>
                  </a:outerShdw>
                </a:effectLst>
                <a:latin typeface="Arial" charset="0"/>
              </a:rPr>
              <a:t> say</a:t>
            </a:r>
          </a:p>
          <a:p>
            <a:pPr eaLnBrk="1" hangingPunct="1">
              <a:defRPr/>
            </a:pP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Bỗng</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đâu</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sấm</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lửa</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sáng</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lòng</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Hương</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Giang</a:t>
            </a:r>
            <a:r>
              <a:rPr lang="en-US" altLang="en-US" sz="2400" i="1" dirty="0">
                <a:effectLst>
                  <a:outerShdw blurRad="38100" dist="38100" dir="2700000" algn="tl">
                    <a:srgbClr val="C0C0C0"/>
                  </a:outerShdw>
                </a:effectLst>
                <a:latin typeface="Arial" charset="0"/>
              </a:rPr>
              <a:t>.</a:t>
            </a:r>
          </a:p>
          <a:p>
            <a:pPr eaLnBrk="1" hangingPunct="1">
              <a:defRPr/>
            </a:pP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Giặc</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Tây</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sửng</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sốt</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kinh</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hoàng</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Dàn</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quân</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phản</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kích</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tiến</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vào</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đế</a:t>
            </a:r>
            <a:r>
              <a:rPr lang="en-US" altLang="en-US" sz="2400" i="1" dirty="0">
                <a:effectLst>
                  <a:outerShdw blurRad="38100" dist="38100" dir="2700000" algn="tl">
                    <a:srgbClr val="C0C0C0"/>
                  </a:outerShdw>
                </a:effectLst>
                <a:latin typeface="Arial" charset="0"/>
              </a:rPr>
              <a:t> </a:t>
            </a:r>
            <a:r>
              <a:rPr lang="en-US" altLang="en-US" sz="2400" i="1" dirty="0" err="1">
                <a:effectLst>
                  <a:outerShdw blurRad="38100" dist="38100" dir="2700000" algn="tl">
                    <a:srgbClr val="C0C0C0"/>
                  </a:outerShdw>
                </a:effectLst>
                <a:latin typeface="Arial" charset="0"/>
              </a:rPr>
              <a:t>Kinh</a:t>
            </a:r>
            <a:r>
              <a:rPr lang="en-US" altLang="en-US" sz="2400" i="1" dirty="0">
                <a:effectLst>
                  <a:outerShdw blurRad="38100" dist="38100" dir="2700000" algn="tl">
                    <a:srgbClr val="C0C0C0"/>
                  </a:outerShdw>
                </a:effectLst>
                <a:latin typeface="Arial" charset="0"/>
              </a:rPr>
              <a:t>.</a:t>
            </a:r>
          </a:p>
          <a:p>
            <a:pPr eaLnBrk="1" hangingPunct="1">
              <a:defRPr/>
            </a:pPr>
            <a:r>
              <a:rPr lang="en-US" altLang="en-US" sz="2400" i="1" dirty="0">
                <a:effectLst>
                  <a:outerShdw blurRad="38100" dist="38100" dir="2700000" algn="tl">
                    <a:srgbClr val="C0C0C0"/>
                  </a:outerShdw>
                </a:effectLst>
                <a:latin typeface="Arial" charset="0"/>
              </a:rPr>
              <a:t> </a:t>
            </a:r>
            <a:r>
              <a:rPr lang="en-US" altLang="en-US" sz="2000" i="1" dirty="0" err="1">
                <a:effectLst>
                  <a:outerShdw blurRad="38100" dist="38100" dir="2700000" algn="tl">
                    <a:srgbClr val="C0C0C0"/>
                  </a:outerShdw>
                </a:effectLst>
                <a:latin typeface="Arial" charset="0"/>
              </a:rPr>
              <a:t>Đây</a:t>
            </a:r>
            <a:r>
              <a:rPr lang="en-US" altLang="en-US" sz="2000" i="1" dirty="0">
                <a:effectLst>
                  <a:outerShdw blurRad="38100" dist="38100" dir="2700000" algn="tl">
                    <a:srgbClr val="C0C0C0"/>
                  </a:outerShdw>
                </a:effectLst>
                <a:latin typeface="Arial" charset="0"/>
              </a:rPr>
              <a:t> </a:t>
            </a:r>
            <a:r>
              <a:rPr lang="en-US" altLang="en-US" sz="2000" i="1" dirty="0" err="1">
                <a:effectLst>
                  <a:outerShdw blurRad="38100" dist="38100" dir="2700000" algn="tl">
                    <a:srgbClr val="C0C0C0"/>
                  </a:outerShdw>
                </a:effectLst>
                <a:latin typeface="Arial" charset="0"/>
              </a:rPr>
              <a:t>là</a:t>
            </a:r>
            <a:r>
              <a:rPr lang="en-US" altLang="en-US" sz="2000" i="1" dirty="0">
                <a:effectLst>
                  <a:outerShdw blurRad="38100" dist="38100" dir="2700000" algn="tl">
                    <a:srgbClr val="C0C0C0"/>
                  </a:outerShdw>
                </a:effectLst>
                <a:latin typeface="Arial" charset="0"/>
              </a:rPr>
              <a:t> </a:t>
            </a:r>
            <a:r>
              <a:rPr lang="en-US" altLang="en-US" sz="2000" i="1" dirty="0" err="1">
                <a:effectLst>
                  <a:outerShdw blurRad="38100" dist="38100" dir="2700000" algn="tl">
                    <a:srgbClr val="C0C0C0"/>
                  </a:outerShdw>
                </a:effectLst>
                <a:latin typeface="Arial" charset="0"/>
              </a:rPr>
              <a:t>sự</a:t>
            </a:r>
            <a:r>
              <a:rPr lang="en-US" altLang="en-US" sz="2000" i="1" dirty="0">
                <a:effectLst>
                  <a:outerShdw blurRad="38100" dist="38100" dir="2700000" algn="tl">
                    <a:srgbClr val="C0C0C0"/>
                  </a:outerShdw>
                </a:effectLst>
                <a:latin typeface="Arial" charset="0"/>
              </a:rPr>
              <a:t> </a:t>
            </a:r>
            <a:r>
              <a:rPr lang="en-US" altLang="en-US" sz="2000" i="1" dirty="0" err="1">
                <a:effectLst>
                  <a:outerShdw blurRad="38100" dist="38100" dir="2700000" algn="tl">
                    <a:srgbClr val="C0C0C0"/>
                  </a:outerShdw>
                </a:effectLst>
                <a:latin typeface="Arial" charset="0"/>
              </a:rPr>
              <a:t>kiện</a:t>
            </a:r>
            <a:r>
              <a:rPr lang="en-US" altLang="en-US" sz="2000" i="1" dirty="0">
                <a:effectLst>
                  <a:outerShdw blurRad="38100" dist="38100" dir="2700000" algn="tl">
                    <a:srgbClr val="C0C0C0"/>
                  </a:outerShdw>
                </a:effectLst>
                <a:latin typeface="Arial" charset="0"/>
              </a:rPr>
              <a:t> </a:t>
            </a:r>
            <a:r>
              <a:rPr lang="en-US" altLang="en-US" sz="2000" i="1" dirty="0" err="1">
                <a:effectLst>
                  <a:outerShdw blurRad="38100" dist="38100" dir="2700000" algn="tl">
                    <a:srgbClr val="C0C0C0"/>
                  </a:outerShdw>
                </a:effectLst>
                <a:latin typeface="Arial" charset="0"/>
              </a:rPr>
              <a:t>gì</a:t>
            </a:r>
            <a:r>
              <a:rPr lang="en-US" altLang="en-US" sz="2000" i="1" dirty="0">
                <a:effectLst>
                  <a:outerShdw blurRad="38100" dist="38100" dir="2700000" algn="tl">
                    <a:srgbClr val="C0C0C0"/>
                  </a:outerShdw>
                </a:effectLst>
                <a:latin typeface="Arial" charset="0"/>
              </a:rPr>
              <a:t> </a:t>
            </a:r>
            <a:r>
              <a:rPr lang="en-US" altLang="en-US" sz="2000" i="1" dirty="0" err="1">
                <a:effectLst>
                  <a:outerShdw blurRad="38100" dist="38100" dir="2700000" algn="tl">
                    <a:srgbClr val="C0C0C0"/>
                  </a:outerShdw>
                </a:effectLst>
                <a:latin typeface="Arial" charset="0"/>
              </a:rPr>
              <a:t>và</a:t>
            </a:r>
            <a:r>
              <a:rPr lang="en-US" altLang="en-US" sz="2000" i="1" dirty="0">
                <a:effectLst>
                  <a:outerShdw blurRad="38100" dist="38100" dir="2700000" algn="tl">
                    <a:srgbClr val="C0C0C0"/>
                  </a:outerShdw>
                </a:effectLst>
                <a:latin typeface="Arial" charset="0"/>
              </a:rPr>
              <a:t> do </a:t>
            </a:r>
            <a:r>
              <a:rPr lang="en-US" altLang="en-US" sz="2000" i="1" dirty="0" err="1">
                <a:effectLst>
                  <a:outerShdw blurRad="38100" dist="38100" dir="2700000" algn="tl">
                    <a:srgbClr val="C0C0C0"/>
                  </a:outerShdw>
                </a:effectLst>
                <a:latin typeface="Arial" charset="0"/>
              </a:rPr>
              <a:t>ai</a:t>
            </a:r>
            <a:r>
              <a:rPr lang="en-US" altLang="en-US" sz="2000" i="1" dirty="0">
                <a:effectLst>
                  <a:outerShdw blurRad="38100" dist="38100" dir="2700000" algn="tl">
                    <a:srgbClr val="C0C0C0"/>
                  </a:outerShdw>
                </a:effectLst>
                <a:latin typeface="Arial" charset="0"/>
              </a:rPr>
              <a:t> </a:t>
            </a:r>
            <a:r>
              <a:rPr lang="en-US" altLang="en-US" sz="2000" i="1" dirty="0" err="1">
                <a:effectLst>
                  <a:outerShdw blurRad="38100" dist="38100" dir="2700000" algn="tl">
                    <a:srgbClr val="C0C0C0"/>
                  </a:outerShdw>
                </a:effectLst>
                <a:latin typeface="Arial" charset="0"/>
              </a:rPr>
              <a:t>lãnh</a:t>
            </a:r>
            <a:r>
              <a:rPr lang="en-US" altLang="en-US" sz="2000" i="1" dirty="0">
                <a:effectLst>
                  <a:outerShdw blurRad="38100" dist="38100" dir="2700000" algn="tl">
                    <a:srgbClr val="C0C0C0"/>
                  </a:outerShdw>
                </a:effectLst>
                <a:latin typeface="Arial" charset="0"/>
              </a:rPr>
              <a:t> </a:t>
            </a:r>
            <a:r>
              <a:rPr lang="en-US" altLang="en-US" sz="2000" i="1" dirty="0" err="1">
                <a:effectLst>
                  <a:outerShdw blurRad="38100" dist="38100" dir="2700000" algn="tl">
                    <a:srgbClr val="C0C0C0"/>
                  </a:outerShdw>
                </a:effectLst>
                <a:latin typeface="Arial" charset="0"/>
              </a:rPr>
              <a:t>đạo</a:t>
            </a:r>
            <a:r>
              <a:rPr lang="en-US" altLang="en-US" sz="2000" i="1" dirty="0">
                <a:effectLst>
                  <a:outerShdw blurRad="38100" dist="38100" dir="2700000" algn="tl">
                    <a:srgbClr val="C0C0C0"/>
                  </a:outerShdw>
                </a:effectLst>
                <a:latin typeface="Arial" charset="0"/>
              </a:rPr>
              <a:t>?</a:t>
            </a:r>
          </a:p>
        </p:txBody>
      </p:sp>
      <p:sp>
        <p:nvSpPr>
          <p:cNvPr id="39983" name="Text Box 47"/>
          <p:cNvSpPr txBox="1">
            <a:spLocks noChangeArrowheads="1"/>
          </p:cNvSpPr>
          <p:nvPr/>
        </p:nvSpPr>
        <p:spPr bwMode="auto">
          <a:xfrm>
            <a:off x="0" y="4705350"/>
            <a:ext cx="4267200" cy="1196975"/>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u="sng"/>
              <a:t>Câu 4:</a:t>
            </a:r>
            <a:r>
              <a:rPr lang="en-US" altLang="en-US" sz="2400"/>
              <a:t> Tôn Thất Thuyết lấy danh nghĩa vị vua nào để ra chiếu Cần Vương.</a:t>
            </a:r>
          </a:p>
        </p:txBody>
      </p:sp>
      <p:grpSp>
        <p:nvGrpSpPr>
          <p:cNvPr id="2" name="Group 49"/>
          <p:cNvGrpSpPr>
            <a:grpSpLocks/>
          </p:cNvGrpSpPr>
          <p:nvPr/>
        </p:nvGrpSpPr>
        <p:grpSpPr bwMode="auto">
          <a:xfrm>
            <a:off x="4552950" y="304800"/>
            <a:ext cx="2457450" cy="3117850"/>
            <a:chOff x="2868" y="196"/>
            <a:chExt cx="1548" cy="1964"/>
          </a:xfrm>
        </p:grpSpPr>
        <p:pic>
          <p:nvPicPr>
            <p:cNvPr id="5169" name="Picture 10" descr="DSCN0322"/>
            <p:cNvPicPr>
              <a:picLocks noChangeAspect="1" noChangeArrowheads="1"/>
            </p:cNvPicPr>
            <p:nvPr/>
          </p:nvPicPr>
          <p:blipFill>
            <a:blip r:embed="rId5">
              <a:extLst>
                <a:ext uri="{28A0092B-C50C-407E-A947-70E740481C1C}">
                  <a14:useLocalDpi xmlns:a14="http://schemas.microsoft.com/office/drawing/2010/main" val="0"/>
                </a:ext>
              </a:extLst>
            </a:blip>
            <a:srcRect l="3979" t="15857" r="12437" b="8955"/>
            <a:stretch>
              <a:fillRect/>
            </a:stretch>
          </p:blipFill>
          <p:spPr bwMode="auto">
            <a:xfrm>
              <a:off x="2880" y="196"/>
              <a:ext cx="1536" cy="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0" name="Text Box 48"/>
            <p:cNvSpPr txBox="1">
              <a:spLocks noChangeArrowheads="1"/>
            </p:cNvSpPr>
            <p:nvPr/>
          </p:nvSpPr>
          <p:spPr bwMode="auto">
            <a:xfrm>
              <a:off x="2868" y="1860"/>
              <a:ext cx="15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solidFill>
                    <a:srgbClr val="FFFF00"/>
                  </a:solidFill>
                </a:rPr>
                <a:t>NGUYỄN TRƯỜNG TỘ</a:t>
              </a:r>
            </a:p>
          </p:txBody>
        </p:sp>
      </p:grpSp>
      <p:grpSp>
        <p:nvGrpSpPr>
          <p:cNvPr id="3" name="Group 50"/>
          <p:cNvGrpSpPr>
            <a:grpSpLocks/>
          </p:cNvGrpSpPr>
          <p:nvPr/>
        </p:nvGrpSpPr>
        <p:grpSpPr bwMode="auto">
          <a:xfrm>
            <a:off x="4572000" y="304800"/>
            <a:ext cx="2362200" cy="3136900"/>
            <a:chOff x="2880" y="192"/>
            <a:chExt cx="1488" cy="1976"/>
          </a:xfrm>
        </p:grpSpPr>
        <p:pic>
          <p:nvPicPr>
            <p:cNvPr id="5167" name="Picture 51" descr="ANd9GcQ2Rqi5Uy1EjwV20L8Iye6Gcnio0fe6cTU5LWtDy-3y2WK_az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192"/>
              <a:ext cx="1488"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8" name="WordArt 52"/>
            <p:cNvSpPr>
              <a:spLocks noChangeArrowheads="1" noChangeShapeType="1" noTextEdit="1"/>
            </p:cNvSpPr>
            <p:nvPr/>
          </p:nvSpPr>
          <p:spPr bwMode="auto">
            <a:xfrm>
              <a:off x="3408" y="864"/>
              <a:ext cx="432" cy="5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800" kern="10">
                  <a:solidFill>
                    <a:srgbClr val="00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1</a:t>
              </a:r>
            </a:p>
          </p:txBody>
        </p:sp>
      </p:grpSp>
      <p:grpSp>
        <p:nvGrpSpPr>
          <p:cNvPr id="4" name="Group 53"/>
          <p:cNvGrpSpPr>
            <a:grpSpLocks/>
          </p:cNvGrpSpPr>
          <p:nvPr/>
        </p:nvGrpSpPr>
        <p:grpSpPr bwMode="auto">
          <a:xfrm>
            <a:off x="0" y="817563"/>
            <a:ext cx="1981200" cy="1981200"/>
            <a:chOff x="2868" y="196"/>
            <a:chExt cx="1548" cy="1964"/>
          </a:xfrm>
        </p:grpSpPr>
        <p:pic>
          <p:nvPicPr>
            <p:cNvPr id="5165" name="Picture 54" descr="DSCN0322"/>
            <p:cNvPicPr>
              <a:picLocks noChangeAspect="1" noChangeArrowheads="1"/>
            </p:cNvPicPr>
            <p:nvPr/>
          </p:nvPicPr>
          <p:blipFill>
            <a:blip r:embed="rId7">
              <a:extLst>
                <a:ext uri="{28A0092B-C50C-407E-A947-70E740481C1C}">
                  <a14:useLocalDpi xmlns:a14="http://schemas.microsoft.com/office/drawing/2010/main" val="0"/>
                </a:ext>
              </a:extLst>
            </a:blip>
            <a:srcRect l="3979" t="15857" r="12437" b="8955"/>
            <a:stretch>
              <a:fillRect/>
            </a:stretch>
          </p:blipFill>
          <p:spPr bwMode="auto">
            <a:xfrm>
              <a:off x="2880" y="196"/>
              <a:ext cx="1536" cy="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6" name="Text Box 55"/>
            <p:cNvSpPr txBox="1">
              <a:spLocks noChangeArrowheads="1"/>
            </p:cNvSpPr>
            <p:nvPr/>
          </p:nvSpPr>
          <p:spPr bwMode="auto">
            <a:xfrm>
              <a:off x="2868" y="1859"/>
              <a:ext cx="153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solidFill>
                    <a:srgbClr val="FFFF00"/>
                  </a:solidFill>
                </a:rPr>
                <a:t>NGUYỄN TRƯỜNG TỘ</a:t>
              </a:r>
            </a:p>
          </p:txBody>
        </p:sp>
      </p:grpSp>
      <p:grpSp>
        <p:nvGrpSpPr>
          <p:cNvPr id="5" name="Group 57"/>
          <p:cNvGrpSpPr>
            <a:grpSpLocks/>
          </p:cNvGrpSpPr>
          <p:nvPr/>
        </p:nvGrpSpPr>
        <p:grpSpPr bwMode="auto">
          <a:xfrm>
            <a:off x="6896100" y="304800"/>
            <a:ext cx="2247900" cy="3124200"/>
            <a:chOff x="4368" y="192"/>
            <a:chExt cx="1416" cy="1968"/>
          </a:xfrm>
        </p:grpSpPr>
        <p:pic>
          <p:nvPicPr>
            <p:cNvPr id="5163" name="Picture 11" descr="trương dinh"/>
            <p:cNvPicPr>
              <a:picLocks noChangeAspect="1" noChangeArrowheads="1"/>
            </p:cNvPicPr>
            <p:nvPr/>
          </p:nvPicPr>
          <p:blipFill>
            <a:blip r:embed="rId8">
              <a:extLst>
                <a:ext uri="{28A0092B-C50C-407E-A947-70E740481C1C}">
                  <a14:useLocalDpi xmlns:a14="http://schemas.microsoft.com/office/drawing/2010/main" val="0"/>
                </a:ext>
              </a:extLst>
            </a:blip>
            <a:srcRect l="11179" r="25610"/>
            <a:stretch>
              <a:fillRect/>
            </a:stretch>
          </p:blipFill>
          <p:spPr bwMode="auto">
            <a:xfrm>
              <a:off x="4368" y="192"/>
              <a:ext cx="129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4" name="Text Box 56"/>
            <p:cNvSpPr txBox="1">
              <a:spLocks noChangeArrowheads="1"/>
            </p:cNvSpPr>
            <p:nvPr/>
          </p:nvSpPr>
          <p:spPr bwMode="auto">
            <a:xfrm>
              <a:off x="4488" y="228"/>
              <a:ext cx="1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0000"/>
                  </a:solidFill>
                </a:rPr>
                <a:t>TRƯƠNG ĐỊNH</a:t>
              </a:r>
            </a:p>
          </p:txBody>
        </p:sp>
      </p:grpSp>
      <p:grpSp>
        <p:nvGrpSpPr>
          <p:cNvPr id="6" name="Group 58"/>
          <p:cNvGrpSpPr>
            <a:grpSpLocks/>
          </p:cNvGrpSpPr>
          <p:nvPr/>
        </p:nvGrpSpPr>
        <p:grpSpPr bwMode="auto">
          <a:xfrm>
            <a:off x="2273300" y="696913"/>
            <a:ext cx="1600200" cy="2133600"/>
            <a:chOff x="4368" y="192"/>
            <a:chExt cx="1416" cy="1968"/>
          </a:xfrm>
        </p:grpSpPr>
        <p:pic>
          <p:nvPicPr>
            <p:cNvPr id="5161" name="Picture 59" descr="trương dinh"/>
            <p:cNvPicPr>
              <a:picLocks noChangeAspect="1" noChangeArrowheads="1"/>
            </p:cNvPicPr>
            <p:nvPr/>
          </p:nvPicPr>
          <p:blipFill>
            <a:blip r:embed="rId8">
              <a:extLst>
                <a:ext uri="{28A0092B-C50C-407E-A947-70E740481C1C}">
                  <a14:useLocalDpi xmlns:a14="http://schemas.microsoft.com/office/drawing/2010/main" val="0"/>
                </a:ext>
              </a:extLst>
            </a:blip>
            <a:srcRect l="11179" r="25610"/>
            <a:stretch>
              <a:fillRect/>
            </a:stretch>
          </p:blipFill>
          <p:spPr bwMode="auto">
            <a:xfrm>
              <a:off x="4368" y="192"/>
              <a:ext cx="129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2" name="Text Box 60"/>
            <p:cNvSpPr txBox="1">
              <a:spLocks noChangeArrowheads="1"/>
            </p:cNvSpPr>
            <p:nvPr/>
          </p:nvSpPr>
          <p:spPr bwMode="auto">
            <a:xfrm>
              <a:off x="4487" y="229"/>
              <a:ext cx="129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solidFill>
                    <a:srgbClr val="990000"/>
                  </a:solidFill>
                </a:rPr>
                <a:t>TRƯƠNG ĐỊNH</a:t>
              </a:r>
            </a:p>
          </p:txBody>
        </p:sp>
      </p:grpSp>
      <p:grpSp>
        <p:nvGrpSpPr>
          <p:cNvPr id="7" name="Group 61"/>
          <p:cNvGrpSpPr>
            <a:grpSpLocks/>
          </p:cNvGrpSpPr>
          <p:nvPr/>
        </p:nvGrpSpPr>
        <p:grpSpPr bwMode="auto">
          <a:xfrm>
            <a:off x="6819900" y="304800"/>
            <a:ext cx="2362200" cy="3136900"/>
            <a:chOff x="4272" y="192"/>
            <a:chExt cx="1488" cy="1976"/>
          </a:xfrm>
        </p:grpSpPr>
        <p:pic>
          <p:nvPicPr>
            <p:cNvPr id="5159" name="Picture 62" descr="ANd9GcQ2Rqi5Uy1EjwV20L8Iye6Gcnio0fe6cTU5LWtDy-3y2WK_az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2" y="192"/>
              <a:ext cx="1488"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0" name="WordArt 63"/>
            <p:cNvSpPr>
              <a:spLocks noChangeArrowheads="1" noChangeShapeType="1" noTextEdit="1"/>
            </p:cNvSpPr>
            <p:nvPr/>
          </p:nvSpPr>
          <p:spPr bwMode="auto">
            <a:xfrm>
              <a:off x="4800" y="902"/>
              <a:ext cx="432" cy="5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800" kern="10">
                  <a:solidFill>
                    <a:srgbClr val="00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2</a:t>
              </a:r>
            </a:p>
          </p:txBody>
        </p:sp>
      </p:grpSp>
      <p:sp>
        <p:nvSpPr>
          <p:cNvPr id="5139" name="AutoShape 65"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8" name="Group 68"/>
          <p:cNvGrpSpPr>
            <a:grpSpLocks/>
          </p:cNvGrpSpPr>
          <p:nvPr/>
        </p:nvGrpSpPr>
        <p:grpSpPr bwMode="auto">
          <a:xfrm>
            <a:off x="4572000" y="3486150"/>
            <a:ext cx="2157413" cy="3090863"/>
            <a:chOff x="2880" y="2196"/>
            <a:chExt cx="1359" cy="1947"/>
          </a:xfrm>
        </p:grpSpPr>
        <p:pic>
          <p:nvPicPr>
            <p:cNvPr id="5157" name="Picture 66" descr="VUA HAM NGH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0" y="2196"/>
              <a:ext cx="1359"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8" name="Text Box 67"/>
            <p:cNvSpPr txBox="1">
              <a:spLocks noChangeArrowheads="1"/>
            </p:cNvSpPr>
            <p:nvPr/>
          </p:nvSpPr>
          <p:spPr bwMode="auto">
            <a:xfrm>
              <a:off x="2904" y="3912"/>
              <a:ext cx="1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990000"/>
                  </a:solidFill>
                </a:rPr>
                <a:t>VUA HÀM NGHI</a:t>
              </a:r>
            </a:p>
          </p:txBody>
        </p:sp>
      </p:grpSp>
      <p:grpSp>
        <p:nvGrpSpPr>
          <p:cNvPr id="9" name="Group 69"/>
          <p:cNvGrpSpPr>
            <a:grpSpLocks/>
          </p:cNvGrpSpPr>
          <p:nvPr/>
        </p:nvGrpSpPr>
        <p:grpSpPr bwMode="auto">
          <a:xfrm>
            <a:off x="4648200" y="3429000"/>
            <a:ext cx="2362200" cy="3136900"/>
            <a:chOff x="2880" y="2159"/>
            <a:chExt cx="1488" cy="1976"/>
          </a:xfrm>
        </p:grpSpPr>
        <p:pic>
          <p:nvPicPr>
            <p:cNvPr id="5155" name="Picture 70" descr="ANd9GcQ2Rqi5Uy1EjwV20L8Iye6Gcnio0fe6cTU5LWtDy-3y2WK_az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2159"/>
              <a:ext cx="1488"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6" name="WordArt 71"/>
            <p:cNvSpPr>
              <a:spLocks noChangeArrowheads="1" noChangeShapeType="1" noTextEdit="1"/>
            </p:cNvSpPr>
            <p:nvPr/>
          </p:nvSpPr>
          <p:spPr bwMode="auto">
            <a:xfrm>
              <a:off x="3408" y="2832"/>
              <a:ext cx="432" cy="5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800" kern="10">
                  <a:solidFill>
                    <a:srgbClr val="00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4</a:t>
              </a:r>
            </a:p>
          </p:txBody>
        </p:sp>
      </p:grpSp>
      <p:grpSp>
        <p:nvGrpSpPr>
          <p:cNvPr id="10" name="Group 73"/>
          <p:cNvGrpSpPr>
            <a:grpSpLocks/>
          </p:cNvGrpSpPr>
          <p:nvPr/>
        </p:nvGrpSpPr>
        <p:grpSpPr bwMode="auto">
          <a:xfrm>
            <a:off x="6802438" y="3448050"/>
            <a:ext cx="2455862" cy="3124200"/>
            <a:chOff x="4285" y="3336"/>
            <a:chExt cx="1547" cy="1968"/>
          </a:xfrm>
        </p:grpSpPr>
        <p:pic>
          <p:nvPicPr>
            <p:cNvPr id="5153" name="Picture 12" descr="Tôn-Thất-Thuyết-192x300"/>
            <p:cNvPicPr>
              <a:picLocks noChangeAspect="1" noChangeArrowheads="1"/>
            </p:cNvPicPr>
            <p:nvPr/>
          </p:nvPicPr>
          <p:blipFill>
            <a:blip r:embed="rId10">
              <a:extLst>
                <a:ext uri="{28A0092B-C50C-407E-A947-70E740481C1C}">
                  <a14:useLocalDpi xmlns:a14="http://schemas.microsoft.com/office/drawing/2010/main" val="0"/>
                </a:ext>
              </a:extLst>
            </a:blip>
            <a:srcRect b="14583"/>
            <a:stretch>
              <a:fillRect/>
            </a:stretch>
          </p:blipFill>
          <p:spPr bwMode="auto">
            <a:xfrm>
              <a:off x="4285" y="3336"/>
              <a:ext cx="1475"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4" name="Text Box 72"/>
            <p:cNvSpPr txBox="1">
              <a:spLocks noChangeArrowheads="1"/>
            </p:cNvSpPr>
            <p:nvPr/>
          </p:nvSpPr>
          <p:spPr bwMode="auto">
            <a:xfrm>
              <a:off x="4344" y="4944"/>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FF00"/>
                  </a:solidFill>
                </a:rPr>
                <a:t>TÔN THẤT THUYẾT</a:t>
              </a:r>
            </a:p>
          </p:txBody>
        </p:sp>
      </p:grpSp>
      <p:grpSp>
        <p:nvGrpSpPr>
          <p:cNvPr id="11" name="Group 74"/>
          <p:cNvGrpSpPr>
            <a:grpSpLocks/>
          </p:cNvGrpSpPr>
          <p:nvPr/>
        </p:nvGrpSpPr>
        <p:grpSpPr bwMode="auto">
          <a:xfrm>
            <a:off x="6800850" y="3429000"/>
            <a:ext cx="2362200" cy="3136900"/>
            <a:chOff x="4272" y="2159"/>
            <a:chExt cx="1488" cy="1976"/>
          </a:xfrm>
        </p:grpSpPr>
        <p:pic>
          <p:nvPicPr>
            <p:cNvPr id="5151" name="Picture 75" descr="ANd9GcQ2Rqi5Uy1EjwV20L8Iye6Gcnio0fe6cTU5LWtDy-3y2WK_az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2" y="2159"/>
              <a:ext cx="1488"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2" name="WordArt 76"/>
            <p:cNvSpPr>
              <a:spLocks noChangeArrowheads="1" noChangeShapeType="1" noTextEdit="1"/>
            </p:cNvSpPr>
            <p:nvPr/>
          </p:nvSpPr>
          <p:spPr bwMode="auto">
            <a:xfrm>
              <a:off x="4800" y="2760"/>
              <a:ext cx="432" cy="5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800" kern="10">
                  <a:solidFill>
                    <a:srgbClr val="00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3</a:t>
              </a:r>
            </a:p>
          </p:txBody>
        </p:sp>
      </p:grpSp>
      <p:grpSp>
        <p:nvGrpSpPr>
          <p:cNvPr id="12" name="Group 77"/>
          <p:cNvGrpSpPr>
            <a:grpSpLocks/>
          </p:cNvGrpSpPr>
          <p:nvPr/>
        </p:nvGrpSpPr>
        <p:grpSpPr bwMode="auto">
          <a:xfrm>
            <a:off x="50800" y="2824163"/>
            <a:ext cx="1981200" cy="1984375"/>
            <a:chOff x="2880" y="2196"/>
            <a:chExt cx="1359" cy="2028"/>
          </a:xfrm>
        </p:grpSpPr>
        <p:pic>
          <p:nvPicPr>
            <p:cNvPr id="5149" name="Picture 78" descr="VUA HAM NGH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0" y="2196"/>
              <a:ext cx="1359"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 name="Text Box 79"/>
            <p:cNvSpPr txBox="1">
              <a:spLocks noChangeArrowheads="1"/>
            </p:cNvSpPr>
            <p:nvPr/>
          </p:nvSpPr>
          <p:spPr bwMode="auto">
            <a:xfrm>
              <a:off x="2904" y="3912"/>
              <a:ext cx="129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solidFill>
                    <a:srgbClr val="990000"/>
                  </a:solidFill>
                </a:rPr>
                <a:t>VUA HÀM NGHI</a:t>
              </a:r>
            </a:p>
          </p:txBody>
        </p:sp>
      </p:grpSp>
      <p:grpSp>
        <p:nvGrpSpPr>
          <p:cNvPr id="13" name="Group 80"/>
          <p:cNvGrpSpPr>
            <a:grpSpLocks/>
          </p:cNvGrpSpPr>
          <p:nvPr/>
        </p:nvGrpSpPr>
        <p:grpSpPr bwMode="auto">
          <a:xfrm>
            <a:off x="2154238" y="2851150"/>
            <a:ext cx="1828800" cy="1905000"/>
            <a:chOff x="4285" y="3336"/>
            <a:chExt cx="1547" cy="1968"/>
          </a:xfrm>
        </p:grpSpPr>
        <p:pic>
          <p:nvPicPr>
            <p:cNvPr id="5147" name="Picture 81" descr="Tôn-Thất-Thuyết-192x300"/>
            <p:cNvPicPr>
              <a:picLocks noChangeAspect="1" noChangeArrowheads="1"/>
            </p:cNvPicPr>
            <p:nvPr/>
          </p:nvPicPr>
          <p:blipFill>
            <a:blip r:embed="rId10">
              <a:extLst>
                <a:ext uri="{28A0092B-C50C-407E-A947-70E740481C1C}">
                  <a14:useLocalDpi xmlns:a14="http://schemas.microsoft.com/office/drawing/2010/main" val="0"/>
                </a:ext>
              </a:extLst>
            </a:blip>
            <a:srcRect b="14583"/>
            <a:stretch>
              <a:fillRect/>
            </a:stretch>
          </p:blipFill>
          <p:spPr bwMode="auto">
            <a:xfrm>
              <a:off x="4285" y="3336"/>
              <a:ext cx="1475"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8" name="Text Box 82"/>
            <p:cNvSpPr txBox="1">
              <a:spLocks noChangeArrowheads="1"/>
            </p:cNvSpPr>
            <p:nvPr/>
          </p:nvSpPr>
          <p:spPr bwMode="auto">
            <a:xfrm>
              <a:off x="4344" y="4943"/>
              <a:ext cx="148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solidFill>
                    <a:srgbClr val="FFFF00"/>
                  </a:solidFill>
                </a:rPr>
                <a:t>TÔN THẤT THUYẾT</a:t>
              </a:r>
            </a:p>
          </p:txBody>
        </p:sp>
      </p:grpSp>
      <p:sp>
        <p:nvSpPr>
          <p:cNvPr id="40019" name="Text Box 83"/>
          <p:cNvSpPr txBox="1">
            <a:spLocks noChangeArrowheads="1"/>
          </p:cNvSpPr>
          <p:nvPr/>
        </p:nvSpPr>
        <p:spPr bwMode="auto">
          <a:xfrm>
            <a:off x="5581650" y="65151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000066"/>
                </a:solidFill>
              </a:rPr>
              <a:t>PHAN BỘI CHÂU</a:t>
            </a:r>
          </a:p>
        </p:txBody>
      </p:sp>
    </p:spTree>
    <p:extLst>
      <p:ext uri="{BB962C8B-B14F-4D97-AF65-F5344CB8AC3E}">
        <p14:creationId xmlns:p14="http://schemas.microsoft.com/office/powerpoint/2010/main" val="14271920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978"/>
                                        </p:tgtEl>
                                        <p:attrNameLst>
                                          <p:attrName>style.visibility</p:attrName>
                                        </p:attrNameLst>
                                      </p:cBhvr>
                                      <p:to>
                                        <p:strVal val="visible"/>
                                      </p:to>
                                    </p:set>
                                    <p:anim calcmode="lin" valueType="num">
                                      <p:cBhvr additive="base">
                                        <p:cTn id="7" dur="500" fill="hold"/>
                                        <p:tgtEl>
                                          <p:spTgt spid="39978"/>
                                        </p:tgtEl>
                                        <p:attrNameLst>
                                          <p:attrName>ppt_x</p:attrName>
                                        </p:attrNameLst>
                                      </p:cBhvr>
                                      <p:tavLst>
                                        <p:tav tm="0">
                                          <p:val>
                                            <p:strVal val="1+#ppt_w/2"/>
                                          </p:val>
                                        </p:tav>
                                        <p:tav tm="100000">
                                          <p:val>
                                            <p:strVal val="#ppt_x"/>
                                          </p:val>
                                        </p:tav>
                                      </p:tavLst>
                                    </p:anim>
                                    <p:anim calcmode="lin" valueType="num">
                                      <p:cBhvr additive="base">
                                        <p:cTn id="8" dur="500" fill="hold"/>
                                        <p:tgtEl>
                                          <p:spTgt spid="399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xit" presetSubtype="0" fill="hold" grpId="1" nodeType="clickEffect">
                                  <p:stCondLst>
                                    <p:cond delay="0"/>
                                  </p:stCondLst>
                                  <p:childTnLst>
                                    <p:anim calcmode="lin" valueType="num">
                                      <p:cBhvr>
                                        <p:cTn id="12" dur="1000"/>
                                        <p:tgtEl>
                                          <p:spTgt spid="39978"/>
                                        </p:tgtEl>
                                        <p:attrNameLst>
                                          <p:attrName>ppt_x</p:attrName>
                                        </p:attrNameLst>
                                      </p:cBhvr>
                                      <p:tavLst>
                                        <p:tav tm="0">
                                          <p:val>
                                            <p:strVal val="ppt_x"/>
                                          </p:val>
                                        </p:tav>
                                        <p:tav tm="100000">
                                          <p:val>
                                            <p:strVal val="ppt_x-.2"/>
                                          </p:val>
                                        </p:tav>
                                      </p:tavLst>
                                    </p:anim>
                                    <p:anim calcmode="lin" valueType="num">
                                      <p:cBhvr>
                                        <p:cTn id="13" dur="1000"/>
                                        <p:tgtEl>
                                          <p:spTgt spid="39978"/>
                                        </p:tgtEl>
                                        <p:attrNameLst>
                                          <p:attrName>ppt_y</p:attrName>
                                        </p:attrNameLst>
                                      </p:cBhvr>
                                      <p:tavLst>
                                        <p:tav tm="0">
                                          <p:val>
                                            <p:strVal val="ppt_y"/>
                                          </p:val>
                                        </p:tav>
                                        <p:tav tm="100000">
                                          <p:val>
                                            <p:strVal val="ppt_y"/>
                                          </p:val>
                                        </p:tav>
                                      </p:tavLst>
                                    </p:anim>
                                    <p:animEffect transition="out" filter="fade">
                                      <p:cBhvr>
                                        <p:cTn id="14" dur="1000"/>
                                        <p:tgtEl>
                                          <p:spTgt spid="39978"/>
                                        </p:tgtEl>
                                      </p:cBhvr>
                                    </p:animEffect>
                                    <p:set>
                                      <p:cBhvr>
                                        <p:cTn id="15" dur="1" fill="hold">
                                          <p:stCondLst>
                                            <p:cond delay="999"/>
                                          </p:stCondLst>
                                        </p:cTn>
                                        <p:tgtEl>
                                          <p:spTgt spid="3997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xit" presetSubtype="0" fill="hold" nodeType="clickEffect">
                                  <p:stCondLst>
                                    <p:cond delay="0"/>
                                  </p:stCondLst>
                                  <p:childTnLst>
                                    <p:anim calcmode="lin" valueType="num">
                                      <p:cBhvr>
                                        <p:cTn id="19" dur="1000"/>
                                        <p:tgtEl>
                                          <p:spTgt spid="3"/>
                                        </p:tgtEl>
                                        <p:attrNameLst>
                                          <p:attrName>ppt_x</p:attrName>
                                        </p:attrNameLst>
                                      </p:cBhvr>
                                      <p:tavLst>
                                        <p:tav tm="0">
                                          <p:val>
                                            <p:strVal val="ppt_x"/>
                                          </p:val>
                                        </p:tav>
                                        <p:tav tm="100000">
                                          <p:val>
                                            <p:strVal val="ppt_x-.2"/>
                                          </p:val>
                                        </p:tav>
                                      </p:tavLst>
                                    </p:anim>
                                    <p:anim calcmode="lin" valueType="num">
                                      <p:cBhvr>
                                        <p:cTn id="20" dur="1000"/>
                                        <p:tgtEl>
                                          <p:spTgt spid="3"/>
                                        </p:tgtEl>
                                        <p:attrNameLst>
                                          <p:attrName>ppt_y</p:attrName>
                                        </p:attrNameLst>
                                      </p:cBhvr>
                                      <p:tavLst>
                                        <p:tav tm="0">
                                          <p:val>
                                            <p:strVal val="ppt_y"/>
                                          </p:val>
                                        </p:tav>
                                        <p:tav tm="100000">
                                          <p:val>
                                            <p:strVal val="ppt_y"/>
                                          </p:val>
                                        </p:tav>
                                      </p:tavLst>
                                    </p:anim>
                                    <p:animEffect transition="out" filter="fade">
                                      <p:cBhvr>
                                        <p:cTn id="21" dur="1000"/>
                                        <p:tgtEl>
                                          <p:spTgt spid="3"/>
                                        </p:tgtEl>
                                      </p:cBhvr>
                                    </p:animEffect>
                                    <p:set>
                                      <p:cBhvr>
                                        <p:cTn id="22"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xit" presetSubtype="0" fill="hold" nodeType="clickEffect">
                                  <p:stCondLst>
                                    <p:cond delay="0"/>
                                  </p:stCondLst>
                                  <p:childTnLst>
                                    <p:anim calcmode="lin" valueType="num">
                                      <p:cBhvr>
                                        <p:cTn id="33" dur="1000"/>
                                        <p:tgtEl>
                                          <p:spTgt spid="2"/>
                                        </p:tgtEl>
                                        <p:attrNameLst>
                                          <p:attrName>ppt_x</p:attrName>
                                        </p:attrNameLst>
                                      </p:cBhvr>
                                      <p:tavLst>
                                        <p:tav tm="0">
                                          <p:val>
                                            <p:strVal val="ppt_x"/>
                                          </p:val>
                                        </p:tav>
                                        <p:tav tm="100000">
                                          <p:val>
                                            <p:strVal val="ppt_x-.2"/>
                                          </p:val>
                                        </p:tav>
                                      </p:tavLst>
                                    </p:anim>
                                    <p:anim calcmode="lin" valueType="num">
                                      <p:cBhvr>
                                        <p:cTn id="34" dur="1000"/>
                                        <p:tgtEl>
                                          <p:spTgt spid="2"/>
                                        </p:tgtEl>
                                        <p:attrNameLst>
                                          <p:attrName>ppt_y</p:attrName>
                                        </p:attrNameLst>
                                      </p:cBhvr>
                                      <p:tavLst>
                                        <p:tav tm="0">
                                          <p:val>
                                            <p:strVal val="ppt_y"/>
                                          </p:val>
                                        </p:tav>
                                        <p:tav tm="100000">
                                          <p:val>
                                            <p:strVal val="ppt_y"/>
                                          </p:val>
                                        </p:tav>
                                      </p:tavLst>
                                    </p:anim>
                                    <p:animEffect transition="out" filter="fade">
                                      <p:cBhvr>
                                        <p:cTn id="35" dur="1000"/>
                                        <p:tgtEl>
                                          <p:spTgt spid="2"/>
                                        </p:tgtEl>
                                      </p:cBhvr>
                                    </p:animEffect>
                                    <p:set>
                                      <p:cBhvr>
                                        <p:cTn id="36"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hammer.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xit" presetSubtype="0" fill="hold" nodeType="clickEffect">
                                  <p:stCondLst>
                                    <p:cond delay="0"/>
                                  </p:stCondLst>
                                  <p:childTnLst>
                                    <p:anim calcmode="lin" valueType="num">
                                      <p:cBhvr>
                                        <p:cTn id="47" dur="1000"/>
                                        <p:tgtEl>
                                          <p:spTgt spid="5"/>
                                        </p:tgtEl>
                                        <p:attrNameLst>
                                          <p:attrName>ppt_x</p:attrName>
                                        </p:attrNameLst>
                                      </p:cBhvr>
                                      <p:tavLst>
                                        <p:tav tm="0">
                                          <p:val>
                                            <p:strVal val="ppt_x"/>
                                          </p:val>
                                        </p:tav>
                                        <p:tav tm="100000">
                                          <p:val>
                                            <p:strVal val="ppt_x-.2"/>
                                          </p:val>
                                        </p:tav>
                                      </p:tavLst>
                                    </p:anim>
                                    <p:anim calcmode="lin" valueType="num">
                                      <p:cBhvr>
                                        <p:cTn id="48" dur="1000"/>
                                        <p:tgtEl>
                                          <p:spTgt spid="5"/>
                                        </p:tgtEl>
                                        <p:attrNameLst>
                                          <p:attrName>ppt_y</p:attrName>
                                        </p:attrNameLst>
                                      </p:cBhvr>
                                      <p:tavLst>
                                        <p:tav tm="0">
                                          <p:val>
                                            <p:strVal val="ppt_y"/>
                                          </p:val>
                                        </p:tav>
                                        <p:tav tm="100000">
                                          <p:val>
                                            <p:strVal val="ppt_y"/>
                                          </p:val>
                                        </p:tav>
                                      </p:tavLst>
                                    </p:anim>
                                    <p:animEffect transition="out" filter="fade">
                                      <p:cBhvr>
                                        <p:cTn id="49" dur="1000"/>
                                        <p:tgtEl>
                                          <p:spTgt spid="5"/>
                                        </p:tgtEl>
                                      </p:cBhvr>
                                    </p:animEffect>
                                    <p:set>
                                      <p:cBhvr>
                                        <p:cTn id="50" dur="1" fill="hold">
                                          <p:stCondLst>
                                            <p:cond delay="999"/>
                                          </p:stCondLst>
                                        </p:cTn>
                                        <p:tgtEl>
                                          <p:spTgt spid="5"/>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9" presetClass="exit" presetSubtype="0" fill="hold" nodeType="clickEffect">
                                  <p:stCondLst>
                                    <p:cond delay="0"/>
                                  </p:stCondLst>
                                  <p:childTnLst>
                                    <p:anim calcmode="lin" valueType="num">
                                      <p:cBhvr>
                                        <p:cTn id="54" dur="1000"/>
                                        <p:tgtEl>
                                          <p:spTgt spid="5"/>
                                        </p:tgtEl>
                                        <p:attrNameLst>
                                          <p:attrName>ppt_x</p:attrName>
                                        </p:attrNameLst>
                                      </p:cBhvr>
                                      <p:tavLst>
                                        <p:tav tm="0">
                                          <p:val>
                                            <p:strVal val="ppt_x"/>
                                          </p:val>
                                        </p:tav>
                                        <p:tav tm="100000">
                                          <p:val>
                                            <p:strVal val="ppt_x-.2"/>
                                          </p:val>
                                        </p:tav>
                                      </p:tavLst>
                                    </p:anim>
                                    <p:anim calcmode="lin" valueType="num">
                                      <p:cBhvr>
                                        <p:cTn id="55" dur="1000"/>
                                        <p:tgtEl>
                                          <p:spTgt spid="5"/>
                                        </p:tgtEl>
                                        <p:attrNameLst>
                                          <p:attrName>ppt_y</p:attrName>
                                        </p:attrNameLst>
                                      </p:cBhvr>
                                      <p:tavLst>
                                        <p:tav tm="0">
                                          <p:val>
                                            <p:strVal val="ppt_y"/>
                                          </p:val>
                                        </p:tav>
                                        <p:tav tm="100000">
                                          <p:val>
                                            <p:strVal val="ppt_y"/>
                                          </p:val>
                                        </p:tav>
                                      </p:tavLst>
                                    </p:anim>
                                    <p:animEffect transition="out" filter="fade">
                                      <p:cBhvr>
                                        <p:cTn id="56" dur="1000"/>
                                        <p:tgtEl>
                                          <p:spTgt spid="5"/>
                                        </p:tgtEl>
                                      </p:cBhvr>
                                    </p:animEffect>
                                    <p:set>
                                      <p:cBhvr>
                                        <p:cTn id="57"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9979"/>
                                        </p:tgtEl>
                                        <p:attrNameLst>
                                          <p:attrName>style.visibility</p:attrName>
                                        </p:attrNameLst>
                                      </p:cBhvr>
                                      <p:to>
                                        <p:strVal val="visible"/>
                                      </p:to>
                                    </p:set>
                                    <p:anim calcmode="lin" valueType="num">
                                      <p:cBhvr additive="base">
                                        <p:cTn id="63" dur="500" fill="hold"/>
                                        <p:tgtEl>
                                          <p:spTgt spid="39979"/>
                                        </p:tgtEl>
                                        <p:attrNameLst>
                                          <p:attrName>ppt_x</p:attrName>
                                        </p:attrNameLst>
                                      </p:cBhvr>
                                      <p:tavLst>
                                        <p:tav tm="0">
                                          <p:val>
                                            <p:strVal val="0-#ppt_w/2"/>
                                          </p:val>
                                        </p:tav>
                                        <p:tav tm="100000">
                                          <p:val>
                                            <p:strVal val="#ppt_x"/>
                                          </p:val>
                                        </p:tav>
                                      </p:tavLst>
                                    </p:anim>
                                    <p:anim calcmode="lin" valueType="num">
                                      <p:cBhvr additive="base">
                                        <p:cTn id="64" dur="500" fill="hold"/>
                                        <p:tgtEl>
                                          <p:spTgt spid="399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xit" presetSubtype="0" fill="hold" grpId="1" nodeType="clickEffect">
                                  <p:stCondLst>
                                    <p:cond delay="0"/>
                                  </p:stCondLst>
                                  <p:childTnLst>
                                    <p:anim calcmode="lin" valueType="num">
                                      <p:cBhvr>
                                        <p:cTn id="68" dur="1000"/>
                                        <p:tgtEl>
                                          <p:spTgt spid="39979"/>
                                        </p:tgtEl>
                                        <p:attrNameLst>
                                          <p:attrName>ppt_x</p:attrName>
                                        </p:attrNameLst>
                                      </p:cBhvr>
                                      <p:tavLst>
                                        <p:tav tm="0">
                                          <p:val>
                                            <p:strVal val="ppt_x"/>
                                          </p:val>
                                        </p:tav>
                                        <p:tav tm="100000">
                                          <p:val>
                                            <p:strVal val="ppt_x-.2"/>
                                          </p:val>
                                        </p:tav>
                                      </p:tavLst>
                                    </p:anim>
                                    <p:anim calcmode="lin" valueType="num">
                                      <p:cBhvr>
                                        <p:cTn id="69" dur="1000"/>
                                        <p:tgtEl>
                                          <p:spTgt spid="39979"/>
                                        </p:tgtEl>
                                        <p:attrNameLst>
                                          <p:attrName>ppt_y</p:attrName>
                                        </p:attrNameLst>
                                      </p:cBhvr>
                                      <p:tavLst>
                                        <p:tav tm="0">
                                          <p:val>
                                            <p:strVal val="ppt_y"/>
                                          </p:val>
                                        </p:tav>
                                        <p:tav tm="100000">
                                          <p:val>
                                            <p:strVal val="ppt_y"/>
                                          </p:val>
                                        </p:tav>
                                      </p:tavLst>
                                    </p:anim>
                                    <p:animEffect transition="out" filter="fade">
                                      <p:cBhvr>
                                        <p:cTn id="70" dur="1000"/>
                                        <p:tgtEl>
                                          <p:spTgt spid="39979"/>
                                        </p:tgtEl>
                                      </p:cBhvr>
                                    </p:animEffect>
                                    <p:set>
                                      <p:cBhvr>
                                        <p:cTn id="71" dur="1" fill="hold">
                                          <p:stCondLst>
                                            <p:cond delay="999"/>
                                          </p:stCondLst>
                                        </p:cTn>
                                        <p:tgtEl>
                                          <p:spTgt spid="39979"/>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xit" presetSubtype="0" fill="hold" nodeType="clickEffect">
                                  <p:stCondLst>
                                    <p:cond delay="0"/>
                                  </p:stCondLst>
                                  <p:childTnLst>
                                    <p:anim calcmode="lin" valueType="num">
                                      <p:cBhvr>
                                        <p:cTn id="75" dur="1000"/>
                                        <p:tgtEl>
                                          <p:spTgt spid="7"/>
                                        </p:tgtEl>
                                        <p:attrNameLst>
                                          <p:attrName>ppt_x</p:attrName>
                                        </p:attrNameLst>
                                      </p:cBhvr>
                                      <p:tavLst>
                                        <p:tav tm="0">
                                          <p:val>
                                            <p:strVal val="ppt_x"/>
                                          </p:val>
                                        </p:tav>
                                        <p:tav tm="100000">
                                          <p:val>
                                            <p:strVal val="ppt_x-.2"/>
                                          </p:val>
                                        </p:tav>
                                      </p:tavLst>
                                    </p:anim>
                                    <p:anim calcmode="lin" valueType="num">
                                      <p:cBhvr>
                                        <p:cTn id="76" dur="1000"/>
                                        <p:tgtEl>
                                          <p:spTgt spid="7"/>
                                        </p:tgtEl>
                                        <p:attrNameLst>
                                          <p:attrName>ppt_y</p:attrName>
                                        </p:attrNameLst>
                                      </p:cBhvr>
                                      <p:tavLst>
                                        <p:tav tm="0">
                                          <p:val>
                                            <p:strVal val="ppt_y"/>
                                          </p:val>
                                        </p:tav>
                                        <p:tav tm="100000">
                                          <p:val>
                                            <p:strVal val="ppt_y"/>
                                          </p:val>
                                        </p:tav>
                                      </p:tavLst>
                                    </p:anim>
                                    <p:animEffect transition="out" filter="fade">
                                      <p:cBhvr>
                                        <p:cTn id="77" dur="1000"/>
                                        <p:tgtEl>
                                          <p:spTgt spid="7"/>
                                        </p:tgtEl>
                                      </p:cBhvr>
                                    </p:animEffect>
                                    <p:set>
                                      <p:cBhvr>
                                        <p:cTn id="78"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39980"/>
                                        </p:tgtEl>
                                        <p:attrNameLst>
                                          <p:attrName>style.visibility</p:attrName>
                                        </p:attrNameLst>
                                      </p:cBhvr>
                                      <p:to>
                                        <p:strVal val="visible"/>
                                      </p:to>
                                    </p:set>
                                    <p:anim calcmode="lin" valueType="num">
                                      <p:cBhvr additive="base">
                                        <p:cTn id="84" dur="1000" fill="hold"/>
                                        <p:tgtEl>
                                          <p:spTgt spid="39980"/>
                                        </p:tgtEl>
                                        <p:attrNameLst>
                                          <p:attrName>ppt_x</p:attrName>
                                        </p:attrNameLst>
                                      </p:cBhvr>
                                      <p:tavLst>
                                        <p:tav tm="0">
                                          <p:val>
                                            <p:strVal val="1+#ppt_w/2"/>
                                          </p:val>
                                        </p:tav>
                                        <p:tav tm="100000">
                                          <p:val>
                                            <p:strVal val="#ppt_x"/>
                                          </p:val>
                                        </p:tav>
                                      </p:tavLst>
                                    </p:anim>
                                    <p:anim calcmode="lin" valueType="num">
                                      <p:cBhvr additive="base">
                                        <p:cTn id="85" dur="1000" fill="hold"/>
                                        <p:tgtEl>
                                          <p:spTgt spid="399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2" name="chimes.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9" presetClass="exit" presetSubtype="0" fill="hold" grpId="1" nodeType="clickEffect">
                                  <p:stCondLst>
                                    <p:cond delay="0"/>
                                  </p:stCondLst>
                                  <p:childTnLst>
                                    <p:anim calcmode="lin" valueType="num">
                                      <p:cBhvr>
                                        <p:cTn id="89" dur="1000"/>
                                        <p:tgtEl>
                                          <p:spTgt spid="39980"/>
                                        </p:tgtEl>
                                        <p:attrNameLst>
                                          <p:attrName>ppt_x</p:attrName>
                                        </p:attrNameLst>
                                      </p:cBhvr>
                                      <p:tavLst>
                                        <p:tav tm="0">
                                          <p:val>
                                            <p:strVal val="ppt_x"/>
                                          </p:val>
                                        </p:tav>
                                        <p:tav tm="100000">
                                          <p:val>
                                            <p:strVal val="ppt_x-.2"/>
                                          </p:val>
                                        </p:tav>
                                      </p:tavLst>
                                    </p:anim>
                                    <p:anim calcmode="lin" valueType="num">
                                      <p:cBhvr>
                                        <p:cTn id="90" dur="1000"/>
                                        <p:tgtEl>
                                          <p:spTgt spid="39980"/>
                                        </p:tgtEl>
                                        <p:attrNameLst>
                                          <p:attrName>ppt_y</p:attrName>
                                        </p:attrNameLst>
                                      </p:cBhvr>
                                      <p:tavLst>
                                        <p:tav tm="0">
                                          <p:val>
                                            <p:strVal val="ppt_y"/>
                                          </p:val>
                                        </p:tav>
                                        <p:tav tm="100000">
                                          <p:val>
                                            <p:strVal val="ppt_y"/>
                                          </p:val>
                                        </p:tav>
                                      </p:tavLst>
                                    </p:anim>
                                    <p:animEffect transition="out" filter="fade">
                                      <p:cBhvr>
                                        <p:cTn id="91" dur="1000"/>
                                        <p:tgtEl>
                                          <p:spTgt spid="39980"/>
                                        </p:tgtEl>
                                      </p:cBhvr>
                                    </p:animEffect>
                                    <p:set>
                                      <p:cBhvr>
                                        <p:cTn id="92" dur="1" fill="hold">
                                          <p:stCondLst>
                                            <p:cond delay="999"/>
                                          </p:stCondLst>
                                        </p:cTn>
                                        <p:tgtEl>
                                          <p:spTgt spid="39980"/>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9" presetClass="exit" presetSubtype="0" fill="hold" nodeType="clickEffect">
                                  <p:stCondLst>
                                    <p:cond delay="0"/>
                                  </p:stCondLst>
                                  <p:childTnLst>
                                    <p:anim calcmode="lin" valueType="num">
                                      <p:cBhvr>
                                        <p:cTn id="96" dur="1000"/>
                                        <p:tgtEl>
                                          <p:spTgt spid="11"/>
                                        </p:tgtEl>
                                        <p:attrNameLst>
                                          <p:attrName>ppt_x</p:attrName>
                                        </p:attrNameLst>
                                      </p:cBhvr>
                                      <p:tavLst>
                                        <p:tav tm="0">
                                          <p:val>
                                            <p:strVal val="ppt_x"/>
                                          </p:val>
                                        </p:tav>
                                        <p:tav tm="100000">
                                          <p:val>
                                            <p:strVal val="ppt_x-.2"/>
                                          </p:val>
                                        </p:tav>
                                      </p:tavLst>
                                    </p:anim>
                                    <p:anim calcmode="lin" valueType="num">
                                      <p:cBhvr>
                                        <p:cTn id="97" dur="1000"/>
                                        <p:tgtEl>
                                          <p:spTgt spid="11"/>
                                        </p:tgtEl>
                                        <p:attrNameLst>
                                          <p:attrName>ppt_y</p:attrName>
                                        </p:attrNameLst>
                                      </p:cBhvr>
                                      <p:tavLst>
                                        <p:tav tm="0">
                                          <p:val>
                                            <p:strVal val="ppt_y"/>
                                          </p:val>
                                        </p:tav>
                                        <p:tav tm="100000">
                                          <p:val>
                                            <p:strVal val="ppt_y"/>
                                          </p:val>
                                        </p:tav>
                                      </p:tavLst>
                                    </p:anim>
                                    <p:animEffect transition="out" filter="fade">
                                      <p:cBhvr>
                                        <p:cTn id="98" dur="1000"/>
                                        <p:tgtEl>
                                          <p:spTgt spid="11"/>
                                        </p:tgtEl>
                                      </p:cBhvr>
                                    </p:animEffect>
                                    <p:set>
                                      <p:cBhvr>
                                        <p:cTn id="9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0" restart="whenNotActive" fill="hold" evtFilter="cancelBubble" nodeType="interactiveSeq">
                <p:stCondLst>
                  <p:cond evt="onClick" delay="0">
                    <p:tgtEl>
                      <p:spTgt spid="10"/>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 presetClass="entr" presetSubtype="8" fill="hold" nodeType="click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additive="base">
                                        <p:cTn id="105" dur="500" fill="hold"/>
                                        <p:tgtEl>
                                          <p:spTgt spid="13"/>
                                        </p:tgtEl>
                                        <p:attrNameLst>
                                          <p:attrName>ppt_x</p:attrName>
                                        </p:attrNameLst>
                                      </p:cBhvr>
                                      <p:tavLst>
                                        <p:tav tm="0">
                                          <p:val>
                                            <p:strVal val="0-#ppt_w/2"/>
                                          </p:val>
                                        </p:tav>
                                        <p:tav tm="100000">
                                          <p:val>
                                            <p:strVal val="#ppt_x"/>
                                          </p:val>
                                        </p:tav>
                                      </p:tavLst>
                                    </p:anim>
                                    <p:anim calcmode="lin" valueType="num">
                                      <p:cBhvr additive="base">
                                        <p:cTn id="106"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3" name="hammer.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9" presetClass="exit" presetSubtype="0" fill="hold" nodeType="clickEffect">
                                  <p:stCondLst>
                                    <p:cond delay="0"/>
                                  </p:stCondLst>
                                  <p:childTnLst>
                                    <p:anim calcmode="lin" valueType="num">
                                      <p:cBhvr>
                                        <p:cTn id="110" dur="1000"/>
                                        <p:tgtEl>
                                          <p:spTgt spid="10"/>
                                        </p:tgtEl>
                                        <p:attrNameLst>
                                          <p:attrName>ppt_x</p:attrName>
                                        </p:attrNameLst>
                                      </p:cBhvr>
                                      <p:tavLst>
                                        <p:tav tm="0">
                                          <p:val>
                                            <p:strVal val="ppt_x"/>
                                          </p:val>
                                        </p:tav>
                                        <p:tav tm="100000">
                                          <p:val>
                                            <p:strVal val="ppt_x-.2"/>
                                          </p:val>
                                        </p:tav>
                                      </p:tavLst>
                                    </p:anim>
                                    <p:anim calcmode="lin" valueType="num">
                                      <p:cBhvr>
                                        <p:cTn id="111" dur="1000"/>
                                        <p:tgtEl>
                                          <p:spTgt spid="10"/>
                                        </p:tgtEl>
                                        <p:attrNameLst>
                                          <p:attrName>ppt_y</p:attrName>
                                        </p:attrNameLst>
                                      </p:cBhvr>
                                      <p:tavLst>
                                        <p:tav tm="0">
                                          <p:val>
                                            <p:strVal val="ppt_y"/>
                                          </p:val>
                                        </p:tav>
                                        <p:tav tm="100000">
                                          <p:val>
                                            <p:strVal val="ppt_y"/>
                                          </p:val>
                                        </p:tav>
                                      </p:tavLst>
                                    </p:anim>
                                    <p:animEffect transition="out" filter="fade">
                                      <p:cBhvr>
                                        <p:cTn id="112" dur="1000"/>
                                        <p:tgtEl>
                                          <p:spTgt spid="10"/>
                                        </p:tgtEl>
                                      </p:cBhvr>
                                    </p:animEffect>
                                    <p:set>
                                      <p:cBhvr>
                                        <p:cTn id="113"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14" restart="whenNotActive" fill="hold" evtFilter="cancelBubble" nodeType="interactiveSeq">
                <p:stCondLst>
                  <p:cond evt="onClick" delay="0">
                    <p:tgtEl>
                      <p:spTgt spid="9"/>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2" presetClass="entr" presetSubtype="2" fill="hold" grpId="0" nodeType="clickEffect">
                                  <p:stCondLst>
                                    <p:cond delay="0"/>
                                  </p:stCondLst>
                                  <p:childTnLst>
                                    <p:set>
                                      <p:cBhvr>
                                        <p:cTn id="118" dur="1" fill="hold">
                                          <p:stCondLst>
                                            <p:cond delay="0"/>
                                          </p:stCondLst>
                                        </p:cTn>
                                        <p:tgtEl>
                                          <p:spTgt spid="39983"/>
                                        </p:tgtEl>
                                        <p:attrNameLst>
                                          <p:attrName>style.visibility</p:attrName>
                                        </p:attrNameLst>
                                      </p:cBhvr>
                                      <p:to>
                                        <p:strVal val="visible"/>
                                      </p:to>
                                    </p:set>
                                    <p:anim calcmode="lin" valueType="num">
                                      <p:cBhvr additive="base">
                                        <p:cTn id="119" dur="500" fill="hold"/>
                                        <p:tgtEl>
                                          <p:spTgt spid="39983"/>
                                        </p:tgtEl>
                                        <p:attrNameLst>
                                          <p:attrName>ppt_x</p:attrName>
                                        </p:attrNameLst>
                                      </p:cBhvr>
                                      <p:tavLst>
                                        <p:tav tm="0">
                                          <p:val>
                                            <p:strVal val="1+#ppt_w/2"/>
                                          </p:val>
                                        </p:tav>
                                        <p:tav tm="100000">
                                          <p:val>
                                            <p:strVal val="#ppt_x"/>
                                          </p:val>
                                        </p:tav>
                                      </p:tavLst>
                                    </p:anim>
                                    <p:anim calcmode="lin" valueType="num">
                                      <p:cBhvr additive="base">
                                        <p:cTn id="120" dur="500" fill="hold"/>
                                        <p:tgtEl>
                                          <p:spTgt spid="3998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2" name="chimes.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9" presetClass="exit" presetSubtype="0" fill="hold" grpId="1" nodeType="clickEffect">
                                  <p:stCondLst>
                                    <p:cond delay="0"/>
                                  </p:stCondLst>
                                  <p:childTnLst>
                                    <p:anim calcmode="lin" valueType="num">
                                      <p:cBhvr>
                                        <p:cTn id="124" dur="1000"/>
                                        <p:tgtEl>
                                          <p:spTgt spid="39983"/>
                                        </p:tgtEl>
                                        <p:attrNameLst>
                                          <p:attrName>ppt_x</p:attrName>
                                        </p:attrNameLst>
                                      </p:cBhvr>
                                      <p:tavLst>
                                        <p:tav tm="0">
                                          <p:val>
                                            <p:strVal val="ppt_x"/>
                                          </p:val>
                                        </p:tav>
                                        <p:tav tm="100000">
                                          <p:val>
                                            <p:strVal val="ppt_x-.2"/>
                                          </p:val>
                                        </p:tav>
                                      </p:tavLst>
                                    </p:anim>
                                    <p:anim calcmode="lin" valueType="num">
                                      <p:cBhvr>
                                        <p:cTn id="125" dur="1000"/>
                                        <p:tgtEl>
                                          <p:spTgt spid="39983"/>
                                        </p:tgtEl>
                                        <p:attrNameLst>
                                          <p:attrName>ppt_y</p:attrName>
                                        </p:attrNameLst>
                                      </p:cBhvr>
                                      <p:tavLst>
                                        <p:tav tm="0">
                                          <p:val>
                                            <p:strVal val="ppt_y"/>
                                          </p:val>
                                        </p:tav>
                                        <p:tav tm="100000">
                                          <p:val>
                                            <p:strVal val="ppt_y"/>
                                          </p:val>
                                        </p:tav>
                                      </p:tavLst>
                                    </p:anim>
                                    <p:animEffect transition="out" filter="fade">
                                      <p:cBhvr>
                                        <p:cTn id="126" dur="1000"/>
                                        <p:tgtEl>
                                          <p:spTgt spid="39983"/>
                                        </p:tgtEl>
                                      </p:cBhvr>
                                    </p:animEffect>
                                    <p:set>
                                      <p:cBhvr>
                                        <p:cTn id="127" dur="1" fill="hold">
                                          <p:stCondLst>
                                            <p:cond delay="999"/>
                                          </p:stCondLst>
                                        </p:cTn>
                                        <p:tgtEl>
                                          <p:spTgt spid="39983"/>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9" presetClass="exit" presetSubtype="0" fill="hold" nodeType="clickEffect">
                                  <p:stCondLst>
                                    <p:cond delay="0"/>
                                  </p:stCondLst>
                                  <p:childTnLst>
                                    <p:anim calcmode="lin" valueType="num">
                                      <p:cBhvr>
                                        <p:cTn id="131" dur="1000"/>
                                        <p:tgtEl>
                                          <p:spTgt spid="9"/>
                                        </p:tgtEl>
                                        <p:attrNameLst>
                                          <p:attrName>ppt_x</p:attrName>
                                        </p:attrNameLst>
                                      </p:cBhvr>
                                      <p:tavLst>
                                        <p:tav tm="0">
                                          <p:val>
                                            <p:strVal val="ppt_x"/>
                                          </p:val>
                                        </p:tav>
                                        <p:tav tm="100000">
                                          <p:val>
                                            <p:strVal val="ppt_x-.2"/>
                                          </p:val>
                                        </p:tav>
                                      </p:tavLst>
                                    </p:anim>
                                    <p:anim calcmode="lin" valueType="num">
                                      <p:cBhvr>
                                        <p:cTn id="132" dur="1000"/>
                                        <p:tgtEl>
                                          <p:spTgt spid="9"/>
                                        </p:tgtEl>
                                        <p:attrNameLst>
                                          <p:attrName>ppt_y</p:attrName>
                                        </p:attrNameLst>
                                      </p:cBhvr>
                                      <p:tavLst>
                                        <p:tav tm="0">
                                          <p:val>
                                            <p:strVal val="ppt_y"/>
                                          </p:val>
                                        </p:tav>
                                        <p:tav tm="100000">
                                          <p:val>
                                            <p:strVal val="ppt_y"/>
                                          </p:val>
                                        </p:tav>
                                      </p:tavLst>
                                    </p:anim>
                                    <p:animEffect transition="out" filter="fade">
                                      <p:cBhvr>
                                        <p:cTn id="133" dur="1000"/>
                                        <p:tgtEl>
                                          <p:spTgt spid="9"/>
                                        </p:tgtEl>
                                      </p:cBhvr>
                                    </p:animEffect>
                                    <p:set>
                                      <p:cBhvr>
                                        <p:cTn id="13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35" restart="whenNotActive" fill="hold" evtFilter="cancelBubble" nodeType="interactiveSeq">
                <p:stCondLst>
                  <p:cond evt="onClick" delay="0">
                    <p:tgtEl>
                      <p:spTgt spid="8"/>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29" presetClass="entr" presetSubtype="0" fill="hold" nodeType="clickEffect">
                                  <p:stCondLst>
                                    <p:cond delay="0"/>
                                  </p:stCondLst>
                                  <p:childTnLst>
                                    <p:set>
                                      <p:cBhvr>
                                        <p:cTn id="139" dur="1" fill="hold">
                                          <p:stCondLst>
                                            <p:cond delay="0"/>
                                          </p:stCondLst>
                                        </p:cTn>
                                        <p:tgtEl>
                                          <p:spTgt spid="12"/>
                                        </p:tgtEl>
                                        <p:attrNameLst>
                                          <p:attrName>style.visibility</p:attrName>
                                        </p:attrNameLst>
                                      </p:cBhvr>
                                      <p:to>
                                        <p:strVal val="visible"/>
                                      </p:to>
                                    </p:set>
                                    <p:anim calcmode="lin" valueType="num">
                                      <p:cBhvr>
                                        <p:cTn id="140" dur="1000" fill="hold"/>
                                        <p:tgtEl>
                                          <p:spTgt spid="12"/>
                                        </p:tgtEl>
                                        <p:attrNameLst>
                                          <p:attrName>ppt_x</p:attrName>
                                        </p:attrNameLst>
                                      </p:cBhvr>
                                      <p:tavLst>
                                        <p:tav tm="0">
                                          <p:val>
                                            <p:strVal val="#ppt_x-.2"/>
                                          </p:val>
                                        </p:tav>
                                        <p:tav tm="100000">
                                          <p:val>
                                            <p:strVal val="#ppt_x"/>
                                          </p:val>
                                        </p:tav>
                                      </p:tavLst>
                                    </p:anim>
                                    <p:anim calcmode="lin" valueType="num">
                                      <p:cBhvr>
                                        <p:cTn id="14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2" dur="1000"/>
                                        <p:tgtEl>
                                          <p:spTgt spid="12"/>
                                        </p:tgtEl>
                                      </p:cBhvr>
                                    </p:animEffect>
                                  </p:childTnLst>
                                  <p:subTnLst>
                                    <p:audio>
                                      <p:cMediaNode>
                                        <p:cTn display="0" masterRel="sameClick">
                                          <p:stCondLst>
                                            <p:cond evt="begin" delay="0">
                                              <p:tn val="138"/>
                                            </p:cond>
                                          </p:stCondLst>
                                          <p:endCondLst>
                                            <p:cond evt="onStopAudio" delay="0">
                                              <p:tgtEl>
                                                <p:sldTgt/>
                                              </p:tgtEl>
                                            </p:cond>
                                          </p:endCondLst>
                                        </p:cTn>
                                        <p:tgtEl>
                                          <p:sndTgt r:embed="rId3" name="hammer.wav"/>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29" presetClass="exit" presetSubtype="0" fill="hold" nodeType="clickEffect">
                                  <p:stCondLst>
                                    <p:cond delay="0"/>
                                  </p:stCondLst>
                                  <p:childTnLst>
                                    <p:anim calcmode="lin" valueType="num">
                                      <p:cBhvr>
                                        <p:cTn id="146" dur="1000"/>
                                        <p:tgtEl>
                                          <p:spTgt spid="8"/>
                                        </p:tgtEl>
                                        <p:attrNameLst>
                                          <p:attrName>ppt_x</p:attrName>
                                        </p:attrNameLst>
                                      </p:cBhvr>
                                      <p:tavLst>
                                        <p:tav tm="0">
                                          <p:val>
                                            <p:strVal val="ppt_x"/>
                                          </p:val>
                                        </p:tav>
                                        <p:tav tm="100000">
                                          <p:val>
                                            <p:strVal val="ppt_x-.2"/>
                                          </p:val>
                                        </p:tav>
                                      </p:tavLst>
                                    </p:anim>
                                    <p:anim calcmode="lin" valueType="num">
                                      <p:cBhvr>
                                        <p:cTn id="147" dur="1000"/>
                                        <p:tgtEl>
                                          <p:spTgt spid="8"/>
                                        </p:tgtEl>
                                        <p:attrNameLst>
                                          <p:attrName>ppt_y</p:attrName>
                                        </p:attrNameLst>
                                      </p:cBhvr>
                                      <p:tavLst>
                                        <p:tav tm="0">
                                          <p:val>
                                            <p:strVal val="ppt_y"/>
                                          </p:val>
                                        </p:tav>
                                        <p:tav tm="100000">
                                          <p:val>
                                            <p:strVal val="ppt_y"/>
                                          </p:val>
                                        </p:tav>
                                      </p:tavLst>
                                    </p:anim>
                                    <p:animEffect transition="out" filter="fade">
                                      <p:cBhvr>
                                        <p:cTn id="148" dur="1000"/>
                                        <p:tgtEl>
                                          <p:spTgt spid="8"/>
                                        </p:tgtEl>
                                      </p:cBhvr>
                                    </p:animEffect>
                                    <p:set>
                                      <p:cBhvr>
                                        <p:cTn id="14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50" restart="whenNotActive" fill="hold" evtFilter="cancelBubble" nodeType="interactiveSeq">
                <p:stCondLst>
                  <p:cond evt="onClick" delay="0">
                    <p:tgtEl>
                      <p:spTgt spid="39941"/>
                    </p:tgtEl>
                  </p:cond>
                </p:stCondLst>
                <p:endSync evt="end" delay="0">
                  <p:rtn val="all"/>
                </p:endSync>
                <p:childTnLst>
                  <p:par>
                    <p:cTn id="151" fill="hold" nodeType="clickPar">
                      <p:stCondLst>
                        <p:cond delay="0"/>
                      </p:stCondLst>
                      <p:childTnLst>
                        <p:par>
                          <p:cTn id="152" fill="hold" nodeType="withGroup">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0019"/>
                                        </p:tgtEl>
                                        <p:attrNameLst>
                                          <p:attrName>style.visibility</p:attrName>
                                        </p:attrNameLst>
                                      </p:cBhvr>
                                      <p:to>
                                        <p:strVal val="visible"/>
                                      </p:to>
                                    </p:set>
                                    <p:animEffect transition="in" filter="blinds(horizontal)">
                                      <p:cBhvr>
                                        <p:cTn id="155" dur="500"/>
                                        <p:tgtEl>
                                          <p:spTgt spid="40019"/>
                                        </p:tgtEl>
                                      </p:cBhvr>
                                    </p:animEffect>
                                  </p:childTnLst>
                                  <p:subTnLst>
                                    <p:audio>
                                      <p:cMediaNode>
                                        <p:cTn display="0" masterRel="sameClick">
                                          <p:stCondLst>
                                            <p:cond evt="begin" delay="0">
                                              <p:tn val="15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9941"/>
                  </p:tgtEl>
                </p:cond>
              </p:nextCondLst>
            </p:seq>
          </p:childTnLst>
        </p:cTn>
      </p:par>
    </p:tnLst>
    <p:bldLst>
      <p:bldP spid="39978" grpId="0" animBg="1"/>
      <p:bldP spid="39978" grpId="1" animBg="1"/>
      <p:bldP spid="39979" grpId="0" animBg="1"/>
      <p:bldP spid="39979" grpId="1" animBg="1"/>
      <p:bldP spid="39980" grpId="0" animBg="1"/>
      <p:bldP spid="39980" grpId="1" animBg="1"/>
      <p:bldP spid="39983" grpId="0" animBg="1"/>
      <p:bldP spid="39983" grpId="1" animBg="1"/>
      <p:bldP spid="400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9" name="WordArt 397"/>
          <p:cNvSpPr>
            <a:spLocks noChangeArrowheads="1" noChangeShapeType="1" noTextEdit="1"/>
          </p:cNvSpPr>
          <p:nvPr/>
        </p:nvSpPr>
        <p:spPr bwMode="auto">
          <a:xfrm>
            <a:off x="838200" y="990600"/>
            <a:ext cx="7086600" cy="914400"/>
          </a:xfrm>
          <a:prstGeom prst="rect">
            <a:avLst/>
          </a:prstGeom>
        </p:spPr>
        <p:txBody>
          <a:bodyPr wrap="none" fromWordArt="1">
            <a:prstTxWarp prst="textPlain">
              <a:avLst>
                <a:gd name="adj" fmla="val 50000"/>
              </a:avLst>
            </a:prstTxWarp>
          </a:bodyPr>
          <a:lstStyle/>
          <a:p>
            <a:pPr algn="ctr"/>
            <a:r>
              <a:rPr lang="en-US" sz="3600" b="1" kern="10" dirty="0">
                <a:ln w="12700">
                  <a:solidFill>
                    <a:schemeClr val="bg1"/>
                  </a:solidFill>
                  <a:round/>
                  <a:headEnd type="none" w="sm" len="sm"/>
                  <a:tailEnd type="none" w="sm" len="sm"/>
                </a:ln>
                <a:solidFill>
                  <a:srgbClr val="8000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PHAN BỘI CHÂU</a:t>
            </a:r>
          </a:p>
          <a:p>
            <a:pPr algn="ctr"/>
            <a:r>
              <a:rPr lang="en-US" sz="3600" b="1" kern="10" dirty="0">
                <a:ln w="12700">
                  <a:solidFill>
                    <a:schemeClr val="bg1"/>
                  </a:solidFill>
                  <a:round/>
                  <a:headEnd type="none" w="sm" len="sm"/>
                  <a:tailEnd type="none" w="sm" len="sm"/>
                </a:ln>
                <a:solidFill>
                  <a:srgbClr val="800000"/>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VÀ PHONG TRÀO ĐÔNG DU</a:t>
            </a:r>
          </a:p>
        </p:txBody>
      </p:sp>
      <p:pic>
        <p:nvPicPr>
          <p:cNvPr id="13713" name="Picture 7" descr="Book-03-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14587"/>
            <a:ext cx="36576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14" name="WordArt 402"/>
          <p:cNvSpPr>
            <a:spLocks noChangeArrowheads="1" noChangeShapeType="1" noTextEdit="1"/>
          </p:cNvSpPr>
          <p:nvPr/>
        </p:nvSpPr>
        <p:spPr bwMode="auto">
          <a:xfrm>
            <a:off x="3249612" y="5105400"/>
            <a:ext cx="2492375" cy="588963"/>
          </a:xfrm>
          <a:prstGeom prst="rect">
            <a:avLst/>
          </a:prstGeom>
        </p:spPr>
        <p:txBody>
          <a:bodyPr wrap="none" fromWordArt="1">
            <a:prstTxWarp prst="textPlain">
              <a:avLst>
                <a:gd name="adj" fmla="val 50000"/>
              </a:avLst>
            </a:prstTxWarp>
          </a:bodyPr>
          <a:lstStyle/>
          <a:p>
            <a:pPr algn="ctr"/>
            <a:r>
              <a:rPr lang="en-US" sz="3600" kern="10">
                <a:ln w="9525">
                  <a:solidFill>
                    <a:srgbClr val="0000CC"/>
                  </a:solidFill>
                  <a:round/>
                  <a:headEnd/>
                  <a:tailEnd/>
                </a:ln>
                <a:solidFill>
                  <a:srgbClr val="0000CC"/>
                </a:solidFill>
                <a:effectLst>
                  <a:prstShdw prst="shdw16">
                    <a:srgbClr val="C7DFD3">
                      <a:alpha val="50000"/>
                    </a:srgbClr>
                  </a:prstShdw>
                </a:effectLst>
                <a:latin typeface="Times New Roman" panose="02020603050405020304" pitchFamily="18" charset="0"/>
                <a:cs typeface="Times New Roman" panose="02020603050405020304" pitchFamily="18" charset="0"/>
              </a:rPr>
              <a:t>SGK 12/13</a:t>
            </a:r>
          </a:p>
        </p:txBody>
      </p:sp>
    </p:spTree>
    <p:extLst>
      <p:ext uri="{BB962C8B-B14F-4D97-AF65-F5344CB8AC3E}">
        <p14:creationId xmlns:p14="http://schemas.microsoft.com/office/powerpoint/2010/main" val="12303000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09"/>
                                        </p:tgtEl>
                                        <p:attrNameLst>
                                          <p:attrName>style.visibility</p:attrName>
                                        </p:attrNameLst>
                                      </p:cBhvr>
                                      <p:to>
                                        <p:strVal val="visible"/>
                                      </p:to>
                                    </p:set>
                                    <p:animEffect transition="in" filter="dissolve">
                                      <p:cBhvr>
                                        <p:cTn id="7" dur="500"/>
                                        <p:tgtEl>
                                          <p:spTgt spid="1370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713"/>
                                        </p:tgtEl>
                                        <p:attrNameLst>
                                          <p:attrName>style.visibility</p:attrName>
                                        </p:attrNameLst>
                                      </p:cBhvr>
                                      <p:to>
                                        <p:strVal val="visible"/>
                                      </p:to>
                                    </p:set>
                                    <p:animEffect transition="in" filter="fade">
                                      <p:cBhvr>
                                        <p:cTn id="11" dur="2000"/>
                                        <p:tgtEl>
                                          <p:spTgt spid="13713"/>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3714"/>
                                        </p:tgtEl>
                                        <p:attrNameLst>
                                          <p:attrName>style.visibility</p:attrName>
                                        </p:attrNameLst>
                                      </p:cBhvr>
                                      <p:to>
                                        <p:strVal val="visible"/>
                                      </p:to>
                                    </p:set>
                                    <p:animEffect transition="in" filter="fade">
                                      <p:cBhvr>
                                        <p:cTn id="15" dur="2000"/>
                                        <p:tgtEl>
                                          <p:spTgt spid="13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9" grpId="0" animBg="1"/>
      <p:bldP spid="137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40967" name="Text Box 7"/>
          <p:cNvSpPr txBox="1">
            <a:spLocks noChangeArrowheads="1"/>
          </p:cNvSpPr>
          <p:nvPr/>
        </p:nvSpPr>
        <p:spPr bwMode="auto">
          <a:xfrm>
            <a:off x="0" y="114300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t>Hoạt</a:t>
            </a:r>
            <a:r>
              <a:rPr lang="en-US" altLang="en-US" sz="2800" b="1" dirty="0"/>
              <a:t> </a:t>
            </a:r>
            <a:r>
              <a:rPr lang="en-US" altLang="en-US" sz="2800" b="1" dirty="0" err="1"/>
              <a:t>động</a:t>
            </a:r>
            <a:r>
              <a:rPr lang="en-US" altLang="en-US" sz="2800" b="1" dirty="0"/>
              <a:t> 1: </a:t>
            </a:r>
            <a:r>
              <a:rPr lang="en-US" altLang="en-US" sz="2800" b="1" dirty="0" err="1">
                <a:solidFill>
                  <a:srgbClr val="660066"/>
                </a:solidFill>
              </a:rPr>
              <a:t>Tìm</a:t>
            </a:r>
            <a:r>
              <a:rPr lang="en-US" altLang="en-US" sz="2800" b="1" dirty="0">
                <a:solidFill>
                  <a:srgbClr val="660066"/>
                </a:solidFill>
              </a:rPr>
              <a:t> </a:t>
            </a:r>
            <a:r>
              <a:rPr lang="en-US" altLang="en-US" sz="2800" b="1" dirty="0" err="1">
                <a:solidFill>
                  <a:srgbClr val="660066"/>
                </a:solidFill>
              </a:rPr>
              <a:t>hiểu</a:t>
            </a:r>
            <a:r>
              <a:rPr lang="en-US" altLang="en-US" sz="2800" b="1" dirty="0">
                <a:solidFill>
                  <a:srgbClr val="660066"/>
                </a:solidFill>
              </a:rPr>
              <a:t> </a:t>
            </a:r>
            <a:r>
              <a:rPr lang="en-US" altLang="en-US" sz="2800" b="1" dirty="0" err="1">
                <a:solidFill>
                  <a:srgbClr val="660066"/>
                </a:solidFill>
              </a:rPr>
              <a:t>đôi</a:t>
            </a:r>
            <a:r>
              <a:rPr lang="en-US" altLang="en-US" sz="2800" b="1" dirty="0">
                <a:solidFill>
                  <a:srgbClr val="660066"/>
                </a:solidFill>
              </a:rPr>
              <a:t> </a:t>
            </a:r>
            <a:r>
              <a:rPr lang="en-US" altLang="en-US" sz="2800" b="1" dirty="0" err="1">
                <a:solidFill>
                  <a:srgbClr val="660066"/>
                </a:solidFill>
              </a:rPr>
              <a:t>nét</a:t>
            </a:r>
            <a:r>
              <a:rPr lang="en-US" altLang="en-US" sz="2800" b="1" dirty="0">
                <a:solidFill>
                  <a:srgbClr val="660066"/>
                </a:solidFill>
              </a:rPr>
              <a:t> </a:t>
            </a:r>
            <a:r>
              <a:rPr lang="en-US" altLang="en-US" sz="2800" b="1" dirty="0" err="1">
                <a:solidFill>
                  <a:srgbClr val="660066"/>
                </a:solidFill>
              </a:rPr>
              <a:t>về</a:t>
            </a:r>
            <a:r>
              <a:rPr lang="en-US" altLang="en-US" sz="2800" b="1" dirty="0">
                <a:solidFill>
                  <a:srgbClr val="660066"/>
                </a:solidFill>
              </a:rPr>
              <a:t> </a:t>
            </a:r>
            <a:r>
              <a:rPr lang="en-US" altLang="en-US" sz="2800" b="1" dirty="0" err="1">
                <a:solidFill>
                  <a:srgbClr val="660066"/>
                </a:solidFill>
              </a:rPr>
              <a:t>Phan</a:t>
            </a:r>
            <a:r>
              <a:rPr lang="en-US" altLang="en-US" sz="2800" b="1" dirty="0">
                <a:solidFill>
                  <a:srgbClr val="660066"/>
                </a:solidFill>
              </a:rPr>
              <a:t> </a:t>
            </a:r>
            <a:r>
              <a:rPr lang="en-US" altLang="en-US" sz="2800" b="1" dirty="0" err="1">
                <a:solidFill>
                  <a:srgbClr val="660066"/>
                </a:solidFill>
              </a:rPr>
              <a:t>Bội</a:t>
            </a:r>
            <a:r>
              <a:rPr lang="en-US" altLang="en-US" sz="2800" b="1" dirty="0">
                <a:solidFill>
                  <a:srgbClr val="660066"/>
                </a:solidFill>
              </a:rPr>
              <a:t> </a:t>
            </a:r>
            <a:r>
              <a:rPr lang="en-US" altLang="en-US" sz="2800" b="1" dirty="0" err="1">
                <a:solidFill>
                  <a:srgbClr val="660066"/>
                </a:solidFill>
              </a:rPr>
              <a:t>Châu</a:t>
            </a:r>
            <a:r>
              <a:rPr lang="en-US" altLang="en-US" sz="2800" b="1" dirty="0">
                <a:solidFill>
                  <a:srgbClr val="660066"/>
                </a:solidFill>
              </a:rPr>
              <a:t>.</a:t>
            </a:r>
          </a:p>
        </p:txBody>
      </p:sp>
      <p:sp>
        <p:nvSpPr>
          <p:cNvPr id="40968" name="Text Box 8"/>
          <p:cNvSpPr txBox="1">
            <a:spLocks noChangeArrowheads="1"/>
          </p:cNvSpPr>
          <p:nvPr/>
        </p:nvSpPr>
        <p:spPr bwMode="auto">
          <a:xfrm>
            <a:off x="266700" y="2274887"/>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t>    </a:t>
            </a:r>
            <a:r>
              <a:rPr lang="en-US" altLang="en-US" sz="2800" dirty="0" err="1"/>
              <a:t>Bằng</a:t>
            </a:r>
            <a:r>
              <a:rPr lang="en-US" altLang="en-US" sz="2800" dirty="0"/>
              <a:t> </a:t>
            </a:r>
            <a:r>
              <a:rPr lang="en-US" altLang="en-US" sz="2800" dirty="0" err="1"/>
              <a:t>sự</a:t>
            </a:r>
            <a:r>
              <a:rPr lang="en-US" altLang="en-US" sz="2800" dirty="0"/>
              <a:t> </a:t>
            </a:r>
            <a:r>
              <a:rPr lang="en-US" altLang="en-US" sz="2800" dirty="0" err="1"/>
              <a:t>hiểu</a:t>
            </a:r>
            <a:r>
              <a:rPr lang="en-US" altLang="en-US" sz="2800" dirty="0"/>
              <a:t> </a:t>
            </a:r>
            <a:r>
              <a:rPr lang="en-US" altLang="en-US" sz="2800" dirty="0" err="1"/>
              <a:t>biết</a:t>
            </a:r>
            <a:r>
              <a:rPr lang="en-US" altLang="en-US" sz="2800" dirty="0"/>
              <a:t> </a:t>
            </a:r>
            <a:r>
              <a:rPr lang="en-US" altLang="en-US" sz="2800" dirty="0" err="1"/>
              <a:t>của</a:t>
            </a:r>
            <a:r>
              <a:rPr lang="en-US" altLang="en-US" sz="2800" dirty="0"/>
              <a:t> </a:t>
            </a:r>
            <a:r>
              <a:rPr lang="en-US" altLang="en-US" sz="2800" dirty="0" err="1"/>
              <a:t>mình</a:t>
            </a:r>
            <a:r>
              <a:rPr lang="en-US" altLang="en-US" sz="2800" dirty="0"/>
              <a:t> </a:t>
            </a:r>
            <a:r>
              <a:rPr lang="en-US" altLang="en-US" sz="2800" dirty="0" err="1"/>
              <a:t>và</a:t>
            </a:r>
            <a:r>
              <a:rPr lang="en-US" altLang="en-US" sz="2800" dirty="0"/>
              <a:t> </a:t>
            </a:r>
            <a:r>
              <a:rPr lang="en-US" altLang="en-US" sz="2800" dirty="0" err="1"/>
              <a:t>đọc</a:t>
            </a:r>
            <a:r>
              <a:rPr lang="en-US" altLang="en-US" sz="2800" dirty="0"/>
              <a:t> </a:t>
            </a:r>
            <a:r>
              <a:rPr lang="en-US" altLang="en-US" sz="2800" dirty="0" err="1"/>
              <a:t>thông</a:t>
            </a:r>
            <a:r>
              <a:rPr lang="en-US" altLang="en-US" sz="2800" dirty="0"/>
              <a:t> tin </a:t>
            </a:r>
            <a:r>
              <a:rPr lang="en-US" altLang="en-US" sz="2800" dirty="0" err="1"/>
              <a:t>trong</a:t>
            </a:r>
            <a:r>
              <a:rPr lang="en-US" altLang="en-US" sz="2800" dirty="0"/>
              <a:t> </a:t>
            </a:r>
            <a:r>
              <a:rPr lang="en-US" altLang="en-US" sz="2800" dirty="0" err="1"/>
              <a:t>sách</a:t>
            </a:r>
            <a:r>
              <a:rPr lang="en-US" altLang="en-US" sz="2800" dirty="0"/>
              <a:t> </a:t>
            </a:r>
            <a:r>
              <a:rPr lang="en-US" altLang="en-US" sz="2800" dirty="0" err="1"/>
              <a:t>giáo</a:t>
            </a:r>
            <a:r>
              <a:rPr lang="en-US" altLang="en-US" sz="2800" dirty="0"/>
              <a:t> </a:t>
            </a:r>
            <a:r>
              <a:rPr lang="en-US" altLang="en-US" sz="2800" dirty="0" err="1"/>
              <a:t>khoa</a:t>
            </a:r>
            <a:r>
              <a:rPr lang="en-US" altLang="en-US" sz="2800" dirty="0"/>
              <a:t>, </a:t>
            </a:r>
            <a:r>
              <a:rPr lang="en-US" altLang="en-US" sz="2800" dirty="0" err="1"/>
              <a:t>em</a:t>
            </a:r>
            <a:r>
              <a:rPr lang="en-US" altLang="en-US" sz="2800" dirty="0"/>
              <a:t> </a:t>
            </a:r>
            <a:r>
              <a:rPr lang="en-US" altLang="en-US" sz="2800" dirty="0" err="1"/>
              <a:t>hãy</a:t>
            </a:r>
            <a:r>
              <a:rPr lang="en-US" altLang="en-US" sz="2800" dirty="0"/>
              <a:t> chia </a:t>
            </a:r>
            <a:r>
              <a:rPr lang="en-US" altLang="en-US" sz="2800" dirty="0" err="1"/>
              <a:t>sẻ</a:t>
            </a:r>
            <a:r>
              <a:rPr lang="en-US" altLang="en-US" sz="2800" dirty="0"/>
              <a:t> </a:t>
            </a:r>
            <a:r>
              <a:rPr lang="en-US" altLang="en-US" sz="2800" dirty="0" err="1"/>
              <a:t>với</a:t>
            </a:r>
            <a:r>
              <a:rPr lang="en-US" altLang="en-US" sz="2800" dirty="0"/>
              <a:t> </a:t>
            </a:r>
            <a:r>
              <a:rPr lang="en-US" altLang="en-US" sz="2800" dirty="0" err="1"/>
              <a:t>các</a:t>
            </a:r>
            <a:r>
              <a:rPr lang="en-US" altLang="en-US" sz="2800" dirty="0"/>
              <a:t> </a:t>
            </a:r>
            <a:r>
              <a:rPr lang="en-US" altLang="en-US" sz="2800" dirty="0" err="1"/>
              <a:t>bạn</a:t>
            </a:r>
            <a:r>
              <a:rPr lang="en-US" altLang="en-US" sz="2800" dirty="0"/>
              <a:t> </a:t>
            </a:r>
            <a:r>
              <a:rPr lang="en-US" altLang="en-US" sz="2800" dirty="0" err="1"/>
              <a:t>những</a:t>
            </a:r>
            <a:r>
              <a:rPr lang="en-US" altLang="en-US" sz="2800" dirty="0"/>
              <a:t> </a:t>
            </a:r>
            <a:r>
              <a:rPr lang="en-US" altLang="en-US" sz="2800" dirty="0" err="1"/>
              <a:t>hiểu</a:t>
            </a:r>
            <a:r>
              <a:rPr lang="en-US" altLang="en-US" sz="2800" dirty="0"/>
              <a:t> </a:t>
            </a:r>
            <a:r>
              <a:rPr lang="en-US" altLang="en-US" sz="2800" dirty="0" err="1"/>
              <a:t>biết</a:t>
            </a:r>
            <a:r>
              <a:rPr lang="en-US" altLang="en-US" sz="2800" dirty="0"/>
              <a:t>  </a:t>
            </a:r>
            <a:r>
              <a:rPr lang="en-US" altLang="en-US" sz="2800" dirty="0" err="1"/>
              <a:t>của</a:t>
            </a:r>
            <a:r>
              <a:rPr lang="en-US" altLang="en-US" sz="2800" dirty="0"/>
              <a:t> </a:t>
            </a:r>
            <a:r>
              <a:rPr lang="en-US" altLang="en-US" sz="2800" dirty="0" err="1"/>
              <a:t>mình</a:t>
            </a:r>
            <a:r>
              <a:rPr lang="en-US" altLang="en-US" sz="2800" dirty="0"/>
              <a:t> </a:t>
            </a:r>
            <a:r>
              <a:rPr lang="en-US" altLang="en-US" sz="2800" dirty="0" err="1"/>
              <a:t>về</a:t>
            </a:r>
            <a:r>
              <a:rPr lang="en-US" altLang="en-US" sz="2800" dirty="0"/>
              <a:t> </a:t>
            </a:r>
            <a:r>
              <a:rPr lang="en-US" altLang="en-US" sz="2800" dirty="0" err="1"/>
              <a:t>Phan</a:t>
            </a:r>
            <a:r>
              <a:rPr lang="en-US" altLang="en-US" sz="2800" dirty="0"/>
              <a:t> </a:t>
            </a:r>
            <a:r>
              <a:rPr lang="en-US" altLang="en-US" sz="2800" dirty="0" err="1"/>
              <a:t>Bội</a:t>
            </a:r>
            <a:r>
              <a:rPr lang="en-US" altLang="en-US" sz="2800" dirty="0"/>
              <a:t> </a:t>
            </a:r>
            <a:r>
              <a:rPr lang="en-US" altLang="en-US" sz="2800" dirty="0" err="1"/>
              <a:t>Châu</a:t>
            </a:r>
            <a:r>
              <a:rPr lang="en-US" altLang="en-US" sz="2800" dirty="0"/>
              <a:t>.</a:t>
            </a:r>
          </a:p>
        </p:txBody>
      </p:sp>
      <p:sp>
        <p:nvSpPr>
          <p:cNvPr id="40969" name="AutoShape 9"/>
          <p:cNvSpPr>
            <a:spLocks noChangeArrowheads="1"/>
          </p:cNvSpPr>
          <p:nvPr/>
        </p:nvSpPr>
        <p:spPr bwMode="auto">
          <a:xfrm>
            <a:off x="1219200" y="3886200"/>
            <a:ext cx="6096000" cy="2286000"/>
          </a:xfrm>
          <a:prstGeom prst="upArrow">
            <a:avLst>
              <a:gd name="adj1" fmla="val 50000"/>
              <a:gd name="adj2" fmla="val 25000"/>
            </a:avLst>
          </a:prstGeom>
          <a:solidFill>
            <a:schemeClr val="bg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t>Thảo luận nhóm 4 </a:t>
            </a:r>
          </a:p>
          <a:p>
            <a:pPr algn="ctr" eaLnBrk="1" hangingPunct="1">
              <a:spcBef>
                <a:spcPct val="0"/>
              </a:spcBef>
              <a:buFontTx/>
              <a:buNone/>
            </a:pPr>
            <a:r>
              <a:rPr lang="en-US" altLang="en-US" sz="2800"/>
              <a:t>4 phút</a:t>
            </a:r>
          </a:p>
        </p:txBody>
      </p:sp>
    </p:spTree>
    <p:extLst>
      <p:ext uri="{BB962C8B-B14F-4D97-AF65-F5344CB8AC3E}">
        <p14:creationId xmlns:p14="http://schemas.microsoft.com/office/powerpoint/2010/main" val="3036195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 calcmode="lin" valueType="num">
                                      <p:cBhvr>
                                        <p:cTn id="7" dur="1000" fill="hold"/>
                                        <p:tgtEl>
                                          <p:spTgt spid="40967"/>
                                        </p:tgtEl>
                                        <p:attrNameLst>
                                          <p:attrName>ppt_x</p:attrName>
                                        </p:attrNameLst>
                                      </p:cBhvr>
                                      <p:tavLst>
                                        <p:tav tm="0">
                                          <p:val>
                                            <p:strVal val="#ppt_x-.2"/>
                                          </p:val>
                                        </p:tav>
                                        <p:tav tm="100000">
                                          <p:val>
                                            <p:strVal val="#ppt_x"/>
                                          </p:val>
                                        </p:tav>
                                      </p:tavLst>
                                    </p:anim>
                                    <p:anim calcmode="lin" valueType="num">
                                      <p:cBhvr>
                                        <p:cTn id="8" dur="1000" fill="hold"/>
                                        <p:tgtEl>
                                          <p:spTgt spid="40967"/>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0968"/>
                                        </p:tgtEl>
                                        <p:attrNameLst>
                                          <p:attrName>style.visibility</p:attrName>
                                        </p:attrNameLst>
                                      </p:cBhvr>
                                      <p:to>
                                        <p:strVal val="visible"/>
                                      </p:to>
                                    </p:set>
                                    <p:animEffect transition="in" filter="blinds(horizontal)">
                                      <p:cBhvr>
                                        <p:cTn id="14" dur="500"/>
                                        <p:tgtEl>
                                          <p:spTgt spid="4096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9"/>
                                        </p:tgtEl>
                                        <p:attrNameLst>
                                          <p:attrName>style.visibility</p:attrName>
                                        </p:attrNameLst>
                                      </p:cBhvr>
                                      <p:to>
                                        <p:strVal val="visible"/>
                                      </p:to>
                                    </p:set>
                                    <p:anim calcmode="lin" valueType="num">
                                      <p:cBhvr additive="base">
                                        <p:cTn id="19" dur="500" fill="hold"/>
                                        <p:tgtEl>
                                          <p:spTgt spid="40969"/>
                                        </p:tgtEl>
                                        <p:attrNameLst>
                                          <p:attrName>ppt_x</p:attrName>
                                        </p:attrNameLst>
                                      </p:cBhvr>
                                      <p:tavLst>
                                        <p:tav tm="0">
                                          <p:val>
                                            <p:strVal val="#ppt_x"/>
                                          </p:val>
                                        </p:tav>
                                        <p:tav tm="100000">
                                          <p:val>
                                            <p:strVal val="#ppt_x"/>
                                          </p:val>
                                        </p:tav>
                                      </p:tavLst>
                                    </p:anim>
                                    <p:anim calcmode="lin" valueType="num">
                                      <p:cBhvr additive="base">
                                        <p:cTn id="20" dur="500" fill="hold"/>
                                        <p:tgtEl>
                                          <p:spTgt spid="409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xit" presetSubtype="0" fill="hold" grpId="1" nodeType="clickEffect">
                                  <p:stCondLst>
                                    <p:cond delay="0"/>
                                  </p:stCondLst>
                                  <p:childTnLst>
                                    <p:anim calcmode="lin" valueType="num">
                                      <p:cBhvr>
                                        <p:cTn id="24" dur="1000"/>
                                        <p:tgtEl>
                                          <p:spTgt spid="40969"/>
                                        </p:tgtEl>
                                        <p:attrNameLst>
                                          <p:attrName>ppt_x</p:attrName>
                                        </p:attrNameLst>
                                      </p:cBhvr>
                                      <p:tavLst>
                                        <p:tav tm="0">
                                          <p:val>
                                            <p:strVal val="ppt_x"/>
                                          </p:val>
                                        </p:tav>
                                        <p:tav tm="100000">
                                          <p:val>
                                            <p:strVal val="ppt_x-.2"/>
                                          </p:val>
                                        </p:tav>
                                      </p:tavLst>
                                    </p:anim>
                                    <p:anim calcmode="lin" valueType="num">
                                      <p:cBhvr>
                                        <p:cTn id="25" dur="1000"/>
                                        <p:tgtEl>
                                          <p:spTgt spid="40969"/>
                                        </p:tgtEl>
                                        <p:attrNameLst>
                                          <p:attrName>ppt_y</p:attrName>
                                        </p:attrNameLst>
                                      </p:cBhvr>
                                      <p:tavLst>
                                        <p:tav tm="0">
                                          <p:val>
                                            <p:strVal val="ppt_y"/>
                                          </p:val>
                                        </p:tav>
                                        <p:tav tm="100000">
                                          <p:val>
                                            <p:strVal val="ppt_y"/>
                                          </p:val>
                                        </p:tav>
                                      </p:tavLst>
                                    </p:anim>
                                    <p:animEffect transition="out" filter="fade">
                                      <p:cBhvr>
                                        <p:cTn id="26" dur="1000"/>
                                        <p:tgtEl>
                                          <p:spTgt spid="40969"/>
                                        </p:tgtEl>
                                      </p:cBhvr>
                                    </p:animEffect>
                                    <p:set>
                                      <p:cBhvr>
                                        <p:cTn id="27" dur="1" fill="hold">
                                          <p:stCondLst>
                                            <p:cond delay="999"/>
                                          </p:stCondLst>
                                        </p:cTn>
                                        <p:tgtEl>
                                          <p:spTgt spid="40969"/>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40968" grpId="0"/>
      <p:bldP spid="40969" grpId="0" animBg="1"/>
      <p:bldP spid="4096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 y="838200"/>
            <a:ext cx="9143999" cy="461665"/>
          </a:xfrm>
          <a:prstGeom prst="rect">
            <a:avLst/>
          </a:prstGeom>
          <a:noFill/>
        </p:spPr>
        <p:txBody>
          <a:bodyPr wrap="square" rtlCol="0">
            <a:spAutoFit/>
          </a:bodyPr>
          <a:lstStyle/>
          <a:p>
            <a:pPr algn="ct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BỘI CHÂU VÀ PHONG TRÀO ĐÔNG DU</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AutoShape 2"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18" y="1752600"/>
            <a:ext cx="3121025" cy="420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60578" y="5947682"/>
            <a:ext cx="3135766" cy="461665"/>
          </a:xfrm>
          <a:prstGeom prst="rect">
            <a:avLst/>
          </a:prstGeom>
          <a:noFill/>
        </p:spPr>
        <p:txBody>
          <a:bodyPr wrap="square" rtlCol="0">
            <a:spAutoFit/>
          </a:bodyPr>
          <a:lstStyle/>
          <a:p>
            <a:pPr algn="ctr"/>
            <a:r>
              <a:rPr lang="en-US" sz="2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BỘI CHÂU</a:t>
            </a:r>
            <a:endParaRPr lang="en-US" sz="2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4114800" y="1299865"/>
            <a:ext cx="4419600" cy="52893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VÀI NÉT VỀ PHAN BỘI CHÂU</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7" name="Diagram 16"/>
          <p:cNvGraphicFramePr/>
          <p:nvPr>
            <p:extLst>
              <p:ext uri="{D42A27DB-BD31-4B8C-83A1-F6EECF244321}">
                <p14:modId xmlns:p14="http://schemas.microsoft.com/office/powerpoint/2010/main" val="290175233"/>
              </p:ext>
            </p:extLst>
          </p:nvPr>
        </p:nvGraphicFramePr>
        <p:xfrm>
          <a:off x="3733800" y="2146318"/>
          <a:ext cx="5143500" cy="4178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p:cNvSpPr/>
          <p:nvPr/>
        </p:nvSpPr>
        <p:spPr>
          <a:xfrm>
            <a:off x="4953000" y="2264229"/>
            <a:ext cx="3810000" cy="7130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p:txBody>
      </p:sp>
      <p:sp>
        <p:nvSpPr>
          <p:cNvPr id="23" name="Rectangle 22"/>
          <p:cNvSpPr/>
          <p:nvPr/>
        </p:nvSpPr>
        <p:spPr>
          <a:xfrm>
            <a:off x="4953000" y="4953000"/>
            <a:ext cx="3810000" cy="7130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Quê</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ông</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huyện</a:t>
            </a:r>
            <a:r>
              <a:rPr lang="en-US" sz="2400" dirty="0" smtClean="0">
                <a:latin typeface="Times New Roman" panose="02020603050405020304" pitchFamily="18" charset="0"/>
                <a:cs typeface="Times New Roman" panose="02020603050405020304" pitchFamily="18" charset="0"/>
              </a:rPr>
              <a:t> Nam </a:t>
            </a:r>
            <a:r>
              <a:rPr lang="en-US" sz="2400" dirty="0" err="1" smtClean="0">
                <a:latin typeface="Times New Roman" panose="02020603050405020304" pitchFamily="18" charset="0"/>
                <a:cs typeface="Times New Roman" panose="02020603050405020304" pitchFamily="18" charset="0"/>
              </a:rPr>
              <a:t>Đàn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tỉnh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An</a:t>
            </a:r>
            <a:endParaRPr lang="en-US" sz="2400" dirty="0">
              <a:latin typeface="Times New Roman" panose="02020603050405020304" pitchFamily="18" charset="0"/>
              <a:cs typeface="Times New Roman" panose="02020603050405020304" pitchFamily="18" charset="0"/>
            </a:endParaRPr>
          </a:p>
        </p:txBody>
      </p:sp>
      <p:sp>
        <p:nvSpPr>
          <p:cNvPr id="24" name="Rectangle 23"/>
          <p:cNvSpPr/>
          <p:nvPr/>
        </p:nvSpPr>
        <p:spPr>
          <a:xfrm>
            <a:off x="4953000" y="3614057"/>
            <a:ext cx="3810000" cy="7130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1867</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61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barn(inVertical)">
                                      <p:cBhvr>
                                        <p:cTn id="12" dur="500"/>
                                        <p:tgtEl>
                                          <p:spTgt spid="10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Graphic spid="17" grpId="0">
        <p:bldAsOne/>
      </p:bldGraphic>
      <p:bldP spid="21"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33800" y="1066800"/>
            <a:ext cx="5410200" cy="5334000"/>
          </a:xfrm>
        </p:spPr>
        <p:txBody>
          <a:bodyPr>
            <a:normAutofit fontScale="90000"/>
          </a:bodyPr>
          <a:lstStyle/>
          <a:p>
            <a:pPr algn="l">
              <a:lnSpc>
                <a:spcPct val="120000"/>
              </a:lnSpc>
              <a:spcBef>
                <a:spcPct val="50000"/>
              </a:spcBef>
            </a:pPr>
            <a:r>
              <a:rPr lang="en-US" altLang="en-US" sz="2800" b="1" dirty="0" smtClean="0">
                <a:solidFill>
                  <a:srgbClr val="9900CC"/>
                </a:solidFill>
                <a:latin typeface="Times New Roman" panose="02020603050405020304" pitchFamily="18" charset="0"/>
                <a:cs typeface="Times New Roman" panose="02020603050405020304" pitchFamily="18" charset="0"/>
              </a:rPr>
              <a:t>       Phan </a:t>
            </a:r>
            <a:r>
              <a:rPr lang="en-US" altLang="en-US" sz="2800" b="1" dirty="0" err="1" smtClean="0">
                <a:solidFill>
                  <a:srgbClr val="9900CC"/>
                </a:solidFill>
                <a:latin typeface="Times New Roman" panose="02020603050405020304" pitchFamily="18" charset="0"/>
                <a:cs typeface="Times New Roman" panose="02020603050405020304" pitchFamily="18" charset="0"/>
              </a:rPr>
              <a:t>Bội</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Châu</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tên</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thật</a:t>
            </a:r>
            <a:r>
              <a:rPr lang="en-US" altLang="en-US" sz="2800" b="1" dirty="0" smtClean="0">
                <a:solidFill>
                  <a:srgbClr val="9900CC"/>
                </a:solidFill>
                <a:latin typeface="Times New Roman" panose="02020603050405020304" pitchFamily="18" charset="0"/>
                <a:cs typeface="Times New Roman" panose="02020603050405020304" pitchFamily="18" charset="0"/>
              </a:rPr>
              <a:t> là Phan </a:t>
            </a:r>
            <a:r>
              <a:rPr lang="en-US" altLang="en-US" sz="2800" b="1" dirty="0" err="1" smtClean="0">
                <a:solidFill>
                  <a:srgbClr val="9900CC"/>
                </a:solidFill>
                <a:latin typeface="Times New Roman" panose="02020603050405020304" pitchFamily="18" charset="0"/>
                <a:cs typeface="Times New Roman" panose="02020603050405020304" pitchFamily="18" charset="0"/>
              </a:rPr>
              <a:t>Văn</a:t>
            </a:r>
            <a:r>
              <a:rPr lang="en-US" altLang="en-US" sz="2800" b="1" dirty="0" smtClean="0">
                <a:solidFill>
                  <a:srgbClr val="9900CC"/>
                </a:solidFill>
                <a:latin typeface="Times New Roman" panose="02020603050405020304" pitchFamily="18" charset="0"/>
                <a:cs typeface="Times New Roman" panose="02020603050405020304" pitchFamily="18" charset="0"/>
              </a:rPr>
              <a:t> San, </a:t>
            </a:r>
            <a:r>
              <a:rPr lang="en-US" altLang="en-US" sz="2800" b="1" dirty="0" err="1" smtClean="0">
                <a:solidFill>
                  <a:srgbClr val="9900CC"/>
                </a:solidFill>
                <a:latin typeface="Times New Roman" panose="02020603050405020304" pitchFamily="18" charset="0"/>
                <a:cs typeface="Times New Roman" panose="02020603050405020304" pitchFamily="18" charset="0"/>
              </a:rPr>
              <a:t>bút</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hiệu</a:t>
            </a:r>
            <a:r>
              <a:rPr lang="en-US" altLang="en-US" sz="2800" b="1" dirty="0" smtClean="0">
                <a:solidFill>
                  <a:srgbClr val="9900CC"/>
                </a:solidFill>
                <a:latin typeface="Times New Roman" panose="02020603050405020304" pitchFamily="18" charset="0"/>
                <a:cs typeface="Times New Roman" panose="02020603050405020304" pitchFamily="18" charset="0"/>
              </a:rPr>
              <a:t> là </a:t>
            </a:r>
            <a:r>
              <a:rPr lang="en-US" altLang="en-US" sz="2800" b="1" dirty="0" err="1" smtClean="0">
                <a:solidFill>
                  <a:srgbClr val="9900CC"/>
                </a:solidFill>
                <a:latin typeface="Times New Roman" panose="02020603050405020304" pitchFamily="18" charset="0"/>
                <a:cs typeface="Times New Roman" panose="02020603050405020304" pitchFamily="18" charset="0"/>
              </a:rPr>
              <a:t>Sào</a:t>
            </a:r>
            <a:r>
              <a:rPr lang="en-US" altLang="en-US" sz="2800" b="1" dirty="0" smtClean="0">
                <a:solidFill>
                  <a:srgbClr val="9900CC"/>
                </a:solidFill>
                <a:latin typeface="Times New Roman" panose="02020603050405020304" pitchFamily="18" charset="0"/>
                <a:cs typeface="Times New Roman" panose="02020603050405020304" pitchFamily="18" charset="0"/>
              </a:rPr>
              <a:t> Nam.</a:t>
            </a:r>
            <a:br>
              <a:rPr lang="en-US" altLang="en-US" sz="2800" b="1" dirty="0" smtClean="0">
                <a:solidFill>
                  <a:srgbClr val="9900CC"/>
                </a:solidFill>
                <a:latin typeface="Times New Roman" panose="02020603050405020304" pitchFamily="18" charset="0"/>
                <a:cs typeface="Times New Roman" panose="02020603050405020304" pitchFamily="18" charset="0"/>
              </a:rPr>
            </a:b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Ông</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là</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người</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thông</a:t>
            </a:r>
            <a:r>
              <a:rPr lang="en-US" altLang="en-US" sz="2800" b="1" dirty="0" smtClean="0">
                <a:solidFill>
                  <a:srgbClr val="9900CC"/>
                </a:solidFill>
                <a:latin typeface="Times New Roman" panose="02020603050405020304" pitchFamily="18" charset="0"/>
                <a:cs typeface="Times New Roman" panose="02020603050405020304" pitchFamily="18" charset="0"/>
              </a:rPr>
              <a:t> minh, </a:t>
            </a:r>
            <a:r>
              <a:rPr lang="en-US" altLang="en-US" sz="2800" b="1" dirty="0" err="1" smtClean="0">
                <a:solidFill>
                  <a:srgbClr val="9900CC"/>
                </a:solidFill>
                <a:latin typeface="Times New Roman" panose="02020603050405020304" pitchFamily="18" charset="0"/>
                <a:cs typeface="Times New Roman" panose="02020603050405020304" pitchFamily="18" charset="0"/>
              </a:rPr>
              <a:t>học</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rộng</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tài</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cao</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a:t>
            </a:r>
            <a:r>
              <a:rPr lang="en-US" altLang="en-US" sz="2800" b="1" dirty="0" err="1" smtClean="0">
                <a:solidFill>
                  <a:srgbClr val="9900CC"/>
                </a:solidFill>
                <a:latin typeface="Times New Roman" panose="02020603050405020304" pitchFamily="18" charset="0"/>
                <a:cs typeface="Times New Roman" panose="02020603050405020304" pitchFamily="18" charset="0"/>
              </a:rPr>
              <a:t>úc</a:t>
            </a:r>
            <a:r>
              <a:rPr lang="en-US" altLang="en-US" sz="2800" b="1" dirty="0" smtClean="0">
                <a:solidFill>
                  <a:srgbClr val="9900CC"/>
                </a:solidFill>
                <a:latin typeface="Times New Roman" panose="02020603050405020304" pitchFamily="18" charset="0"/>
                <a:cs typeface="Times New Roman" panose="02020603050405020304" pitchFamily="18" charset="0"/>
              </a:rPr>
              <a:t> 6 </a:t>
            </a:r>
            <a:r>
              <a:rPr lang="en-US" altLang="en-US" sz="2800" b="1" dirty="0" err="1" smtClean="0">
                <a:solidFill>
                  <a:srgbClr val="9900CC"/>
                </a:solidFill>
                <a:latin typeface="Times New Roman" panose="02020603050405020304" pitchFamily="18" charset="0"/>
                <a:cs typeface="Times New Roman" panose="02020603050405020304" pitchFamily="18" charset="0"/>
              </a:rPr>
              <a:t>tuổi</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trong</a:t>
            </a:r>
            <a:r>
              <a:rPr lang="en-US" altLang="en-US" sz="2800" b="1" dirty="0" smtClean="0">
                <a:solidFill>
                  <a:srgbClr val="9900CC"/>
                </a:solidFill>
                <a:latin typeface="Times New Roman" panose="02020603050405020304" pitchFamily="18" charset="0"/>
                <a:cs typeface="Times New Roman" panose="02020603050405020304" pitchFamily="18" charset="0"/>
              </a:rPr>
              <a:t> 3 </a:t>
            </a:r>
            <a:r>
              <a:rPr lang="en-US" altLang="en-US" sz="2800" b="1" dirty="0" err="1" smtClean="0">
                <a:solidFill>
                  <a:srgbClr val="9900CC"/>
                </a:solidFill>
                <a:latin typeface="Times New Roman" panose="02020603050405020304" pitchFamily="18" charset="0"/>
                <a:cs typeface="Times New Roman" panose="02020603050405020304" pitchFamily="18" charset="0"/>
              </a:rPr>
              <a:t>ngày</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thuộc</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hết</a:t>
            </a:r>
            <a:r>
              <a:rPr lang="en-US" altLang="en-US" sz="2800" b="1" dirty="0" smtClean="0">
                <a:solidFill>
                  <a:srgbClr val="9900CC"/>
                </a:solidFill>
                <a:latin typeface="Times New Roman" panose="02020603050405020304" pitchFamily="18" charset="0"/>
                <a:cs typeface="Times New Roman" panose="02020603050405020304" pitchFamily="18" charset="0"/>
              </a:rPr>
              <a:t> Tam </a:t>
            </a:r>
            <a:r>
              <a:rPr lang="en-US" altLang="en-US" sz="2800" b="1" dirty="0" err="1" smtClean="0">
                <a:solidFill>
                  <a:srgbClr val="9900CC"/>
                </a:solidFill>
                <a:latin typeface="Times New Roman" panose="02020603050405020304" pitchFamily="18" charset="0"/>
                <a:cs typeface="Times New Roman" panose="02020603050405020304" pitchFamily="18" charset="0"/>
              </a:rPr>
              <a:t>tư</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kinh</a:t>
            </a:r>
            <a:r>
              <a:rPr lang="en-US" altLang="en-US" sz="2800" b="1" dirty="0" smtClean="0">
                <a:solidFill>
                  <a:srgbClr val="9900CC"/>
                </a:solidFill>
                <a:latin typeface="Times New Roman" panose="02020603050405020304" pitchFamily="18" charset="0"/>
                <a:cs typeface="Times New Roman" panose="02020603050405020304" pitchFamily="18" charset="0"/>
              </a:rPr>
              <a:t>, 7 </a:t>
            </a:r>
            <a:r>
              <a:rPr lang="en-US" altLang="en-US" sz="2800" b="1" dirty="0" err="1" smtClean="0">
                <a:solidFill>
                  <a:srgbClr val="9900CC"/>
                </a:solidFill>
                <a:latin typeface="Times New Roman" panose="02020603050405020304" pitchFamily="18" charset="0"/>
                <a:cs typeface="Times New Roman" panose="02020603050405020304" pitchFamily="18" charset="0"/>
              </a:rPr>
              <a:t>tuổi</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ông</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đã</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đọc</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hiểu</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sách</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Luận</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ngữ</a:t>
            </a:r>
            <a:r>
              <a:rPr lang="en-US" altLang="en-US" sz="2800" b="1" dirty="0" smtClean="0">
                <a:solidFill>
                  <a:srgbClr val="9900CC"/>
                </a:solidFill>
                <a:latin typeface="Times New Roman" panose="02020603050405020304" pitchFamily="18" charset="0"/>
                <a:cs typeface="Times New Roman" panose="02020603050405020304" pitchFamily="18" charset="0"/>
              </a:rPr>
              <a:t>. 13 </a:t>
            </a:r>
            <a:r>
              <a:rPr lang="en-US" altLang="en-US" sz="2800" b="1" dirty="0" err="1" smtClean="0">
                <a:solidFill>
                  <a:srgbClr val="9900CC"/>
                </a:solidFill>
                <a:latin typeface="Times New Roman" panose="02020603050405020304" pitchFamily="18" charset="0"/>
                <a:cs typeface="Times New Roman" panose="02020603050405020304" pitchFamily="18" charset="0"/>
              </a:rPr>
              <a:t>tuổi</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ông</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thi</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đô</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trạng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nguyên</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Ông</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lớn</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lên</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khi</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đất</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nước</a:t>
            </a:r>
            <a:r>
              <a:rPr lang="en-US" altLang="en-US" sz="2800" b="1" dirty="0" smtClean="0">
                <a:solidFill>
                  <a:srgbClr val="9900CC"/>
                </a:solidFill>
                <a:latin typeface="Times New Roman" panose="02020603050405020304" pitchFamily="18" charset="0"/>
                <a:cs typeface="Times New Roman" panose="02020603050405020304" pitchFamily="18" charset="0"/>
              </a:rPr>
              <a:t> bị </a:t>
            </a:r>
            <a:r>
              <a:rPr lang="en-US" altLang="en-US" sz="2800" b="1" dirty="0" err="1" smtClean="0">
                <a:solidFill>
                  <a:srgbClr val="9900CC"/>
                </a:solidFill>
                <a:latin typeface="Times New Roman" panose="02020603050405020304" pitchFamily="18" charset="0"/>
                <a:cs typeface="Times New Roman" panose="02020603050405020304" pitchFamily="18" charset="0"/>
              </a:rPr>
              <a:t>thực</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dân</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Pháp</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đô</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hộ</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Ông</a:t>
            </a:r>
            <a:r>
              <a:rPr lang="en-US" altLang="en-US" sz="2800" b="1" dirty="0" smtClean="0">
                <a:solidFill>
                  <a:srgbClr val="9900CC"/>
                </a:solidFill>
                <a:latin typeface="Times New Roman" panose="02020603050405020304" pitchFamily="18" charset="0"/>
                <a:cs typeface="Times New Roman" panose="02020603050405020304" pitchFamily="18" charset="0"/>
              </a:rPr>
              <a:t> day </a:t>
            </a:r>
            <a:r>
              <a:rPr lang="en-US" altLang="en-US" sz="2800" b="1" dirty="0" err="1" smtClean="0">
                <a:solidFill>
                  <a:srgbClr val="9900CC"/>
                </a:solidFill>
                <a:latin typeface="Times New Roman" panose="02020603050405020304" pitchFamily="18" charset="0"/>
                <a:cs typeface="Times New Roman" panose="02020603050405020304" pitchFamily="18" charset="0"/>
              </a:rPr>
              <a:t>dứt</a:t>
            </a:r>
            <a:r>
              <a:rPr lang="en-US" altLang="en-US" sz="2800" b="1" dirty="0" smtClean="0">
                <a:solidFill>
                  <a:srgbClr val="9900CC"/>
                </a:solidFill>
                <a:latin typeface="Times New Roman" panose="02020603050405020304" pitchFamily="18" charset="0"/>
                <a:cs typeface="Times New Roman" panose="02020603050405020304" pitchFamily="18" charset="0"/>
              </a:rPr>
              <a:t> lo </a:t>
            </a:r>
            <a:r>
              <a:rPr lang="en-US" altLang="en-US" sz="2800" b="1" dirty="0" err="1" smtClean="0">
                <a:solidFill>
                  <a:srgbClr val="9900CC"/>
                </a:solidFill>
                <a:latin typeface="Times New Roman" panose="02020603050405020304" pitchFamily="18" charset="0"/>
                <a:cs typeface="Times New Roman" panose="02020603050405020304" pitchFamily="18" charset="0"/>
              </a:rPr>
              <a:t>tìm</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đường</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cứu</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nước</a:t>
            </a:r>
            <a:r>
              <a:rPr lang="en-US" altLang="en-US" sz="2800" b="1" dirty="0" smtClean="0">
                <a:solidFill>
                  <a:srgbClr val="9900CC"/>
                </a:solidFill>
                <a:latin typeface="Times New Roman" panose="02020603050405020304" pitchFamily="18" charset="0"/>
                <a:cs typeface="Times New Roman" panose="02020603050405020304" pitchFamily="18" charset="0"/>
              </a:rPr>
              <a:t>.</a:t>
            </a:r>
            <a:br>
              <a:rPr lang="en-US" altLang="en-US" sz="2800" b="1" dirty="0" smtClean="0">
                <a:solidFill>
                  <a:srgbClr val="9900CC"/>
                </a:solidFill>
                <a:latin typeface="Times New Roman" panose="02020603050405020304" pitchFamily="18" charset="0"/>
                <a:cs typeface="Times New Roman" panose="02020603050405020304" pitchFamily="18" charset="0"/>
              </a:rPr>
            </a:b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Ông</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mất</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năm</a:t>
            </a:r>
            <a:r>
              <a:rPr lang="en-US" altLang="en-US" sz="2800" b="1" dirty="0" smtClean="0">
                <a:solidFill>
                  <a:srgbClr val="9900CC"/>
                </a:solidFill>
                <a:latin typeface="Times New Roman" panose="02020603050405020304" pitchFamily="18" charset="0"/>
                <a:cs typeface="Times New Roman" panose="02020603050405020304" pitchFamily="18" charset="0"/>
              </a:rPr>
              <a:t> 1940 </a:t>
            </a:r>
            <a:r>
              <a:rPr lang="en-US" altLang="en-US" sz="2800" b="1" dirty="0" err="1" smtClean="0">
                <a:solidFill>
                  <a:srgbClr val="9900CC"/>
                </a:solidFill>
                <a:latin typeface="Times New Roman" panose="02020603050405020304" pitchFamily="18" charset="0"/>
                <a:cs typeface="Times New Roman" panose="02020603050405020304" pitchFamily="18" charset="0"/>
              </a:rPr>
              <a:t>tại</a:t>
            </a:r>
            <a:r>
              <a:rPr lang="en-US" altLang="en-US" sz="2800" b="1" dirty="0" smtClean="0">
                <a:solidFill>
                  <a:srgbClr val="9900CC"/>
                </a:solidFill>
                <a:latin typeface="Times New Roman" panose="02020603050405020304" pitchFamily="18" charset="0"/>
                <a:cs typeface="Times New Roman" panose="02020603050405020304" pitchFamily="18" charset="0"/>
              </a:rPr>
              <a:t> </a:t>
            </a:r>
            <a:r>
              <a:rPr lang="en-US" altLang="en-US" sz="2800" b="1" dirty="0" err="1" smtClean="0">
                <a:solidFill>
                  <a:srgbClr val="9900CC"/>
                </a:solidFill>
                <a:latin typeface="Times New Roman" panose="02020603050405020304" pitchFamily="18" charset="0"/>
                <a:cs typeface="Times New Roman" panose="02020603050405020304" pitchFamily="18" charset="0"/>
              </a:rPr>
              <a:t>Huế</a:t>
            </a:r>
            <a:r>
              <a:rPr lang="en-US" altLang="en-US" sz="2800" b="1" dirty="0" smtClean="0">
                <a:solidFill>
                  <a:srgbClr val="9900CC"/>
                </a:solidFill>
                <a:latin typeface="Times New Roman" panose="02020603050405020304" pitchFamily="18" charset="0"/>
                <a:cs typeface="Times New Roman" panose="02020603050405020304" pitchFamily="18" charset="0"/>
              </a:rPr>
              <a:t>.</a:t>
            </a:r>
            <a:br>
              <a:rPr lang="en-US" altLang="en-US" sz="2800" b="1" dirty="0" smtClean="0">
                <a:solidFill>
                  <a:srgbClr val="9900CC"/>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18" y="1308908"/>
            <a:ext cx="3121025" cy="420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75317" y="5493105"/>
            <a:ext cx="3121025" cy="461665"/>
          </a:xfrm>
          <a:prstGeom prst="rect">
            <a:avLst/>
          </a:prstGeom>
        </p:spPr>
        <p:txBody>
          <a:bodyPr wrap="square">
            <a:spAutoFit/>
          </a:bodyPr>
          <a:lstStyle/>
          <a:p>
            <a:pPr algn="ctr"/>
            <a:r>
              <a:rPr lang="en-US" sz="2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BỘI CHÂU</a:t>
            </a:r>
            <a:endParaRPr lang="en-US" sz="2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1143000" y="446314"/>
            <a:ext cx="65532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thông</a:t>
            </a:r>
            <a:r>
              <a:rPr lang="en-US" sz="2400" b="1" dirty="0" smtClean="0">
                <a:latin typeface="Times New Roman" panose="02020603050405020304" pitchFamily="18" charset="0"/>
                <a:cs typeface="Times New Roman" panose="02020603050405020304" pitchFamily="18" charset="0"/>
              </a:rPr>
              <a:t> tin </a:t>
            </a:r>
            <a:r>
              <a:rPr lang="en-US" sz="2400" b="1" dirty="0" err="1" smtClean="0">
                <a:latin typeface="Times New Roman" panose="02020603050405020304" pitchFamily="18" charset="0"/>
                <a:cs typeface="Times New Roman" panose="02020603050405020304" pitchFamily="18" charset="0"/>
              </a:rPr>
              <a:t>về</a:t>
            </a:r>
            <a:r>
              <a:rPr lang="en-US" sz="2400" b="1" dirty="0" smtClean="0">
                <a:latin typeface="Times New Roman" panose="02020603050405020304" pitchFamily="18" charset="0"/>
                <a:cs typeface="Times New Roman" panose="02020603050405020304" pitchFamily="18" charset="0"/>
              </a:rPr>
              <a:t> Phan </a:t>
            </a:r>
            <a:r>
              <a:rPr lang="en-US" sz="2400" b="1" dirty="0" err="1" smtClean="0">
                <a:latin typeface="Times New Roman" panose="02020603050405020304" pitchFamily="18" charset="0"/>
                <a:cs typeface="Times New Roman" panose="02020603050405020304" pitchFamily="18" charset="0"/>
              </a:rPr>
              <a:t>Bội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Châu</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68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arn(inVertical)">
                                      <p:cBhvr>
                                        <p:cTn id="10" dur="500"/>
                                        <p:tgtEl>
                                          <p:spTgt spid="15">
                                            <p:txEl>
                                              <p:pRg st="0" end="0"/>
                                            </p:txEl>
                                          </p:spTgt>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4800600" y="0"/>
            <a:ext cx="3429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u="sng"/>
              <a:t>Lịch sử:</a:t>
            </a:r>
          </a:p>
          <a:p>
            <a:pPr eaLnBrk="1" hangingPunct="1">
              <a:spcBef>
                <a:spcPct val="50000"/>
              </a:spcBef>
              <a:buFontTx/>
              <a:buNone/>
            </a:pPr>
            <a:endParaRPr lang="en-US" altLang="en-US" sz="2400" u="sng"/>
          </a:p>
        </p:txBody>
      </p:sp>
      <p:sp>
        <p:nvSpPr>
          <p:cNvPr id="8195" name="WordArt 6"/>
          <p:cNvSpPr>
            <a:spLocks noChangeArrowheads="1" noChangeShapeType="1" noTextEdit="1"/>
          </p:cNvSpPr>
          <p:nvPr/>
        </p:nvSpPr>
        <p:spPr bwMode="auto">
          <a:xfrm>
            <a:off x="6248400" y="114300"/>
            <a:ext cx="2667000"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99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PHAN BỘI CHÂU VÀ PHONG TRÀO ĐÔNG DU</a:t>
            </a:r>
          </a:p>
        </p:txBody>
      </p:sp>
      <p:sp>
        <p:nvSpPr>
          <p:cNvPr id="8196" name="Text Box 7"/>
          <p:cNvSpPr txBox="1">
            <a:spLocks noChangeArrowheads="1"/>
          </p:cNvSpPr>
          <p:nvPr/>
        </p:nvSpPr>
        <p:spPr bwMode="auto">
          <a:xfrm>
            <a:off x="4953000" y="463550"/>
            <a:ext cx="4191000" cy="83185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Hoạt động 1: </a:t>
            </a:r>
            <a:r>
              <a:rPr lang="en-US" altLang="en-US" sz="2400">
                <a:solidFill>
                  <a:srgbClr val="660066"/>
                </a:solidFill>
              </a:rPr>
              <a:t>Tìm hiểu đôi nét về Phan Bội Châu.</a:t>
            </a:r>
          </a:p>
        </p:txBody>
      </p:sp>
      <p:sp>
        <p:nvSpPr>
          <p:cNvPr id="8197" name="AutoShape 9" descr="nhanguyen11"/>
          <p:cNvSpPr>
            <a:spLocks noChangeAspect="1" noChangeArrowheads="1"/>
          </p:cNvSpPr>
          <p:nvPr/>
        </p:nvSpPr>
        <p:spPr bwMode="auto">
          <a:xfrm>
            <a:off x="3433763" y="2000250"/>
            <a:ext cx="22764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8" name="AutoShape 11" descr="nhanguyen11"/>
          <p:cNvSpPr>
            <a:spLocks noChangeAspect="1" noChangeArrowheads="1"/>
          </p:cNvSpPr>
          <p:nvPr/>
        </p:nvSpPr>
        <p:spPr bwMode="auto">
          <a:xfrm>
            <a:off x="3433763" y="2000250"/>
            <a:ext cx="22764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997" name="AutoShape 13" descr="nhanguyen11"/>
          <p:cNvSpPr>
            <a:spLocks noChangeAspect="1" noChangeArrowheads="1"/>
          </p:cNvSpPr>
          <p:nvPr/>
        </p:nvSpPr>
        <p:spPr bwMode="auto">
          <a:xfrm>
            <a:off x="4953000" y="1371600"/>
            <a:ext cx="4495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300"/>
              <a:t>    Phan Bội Châu sinh năm 1867, trong một gia đình nhà Nho nghèo, tại làng Đan    Nhiệm, nay là xã Xuân Hòa, huyện   Nam Đàn, tỉnh Nghệ   An.</a:t>
            </a:r>
          </a:p>
        </p:txBody>
      </p:sp>
      <p:pic>
        <p:nvPicPr>
          <p:cNvPr id="41999" name="Picture 15" descr="220px-Phan_Boi_Chau_va_Cuong_De"/>
          <p:cNvPicPr>
            <a:picLocks noChangeAspect="1" noChangeArrowheads="1"/>
          </p:cNvPicPr>
          <p:nvPr/>
        </p:nvPicPr>
        <p:blipFill>
          <a:blip r:embed="rId2">
            <a:extLst>
              <a:ext uri="{28A0092B-C50C-407E-A947-70E740481C1C}">
                <a14:useLocalDpi xmlns:a14="http://schemas.microsoft.com/office/drawing/2010/main" val="0"/>
              </a:ext>
            </a:extLst>
          </a:blip>
          <a:srcRect l="50909" t="27663" r="9091" b="19241"/>
          <a:stretch>
            <a:fillRect/>
          </a:stretch>
        </p:blipFill>
        <p:spPr bwMode="auto">
          <a:xfrm>
            <a:off x="57150" y="38100"/>
            <a:ext cx="4494213" cy="88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0" name="Text Box 16"/>
          <p:cNvSpPr txBox="1">
            <a:spLocks noChangeArrowheads="1"/>
          </p:cNvSpPr>
          <p:nvPr/>
        </p:nvSpPr>
        <p:spPr bwMode="auto">
          <a:xfrm>
            <a:off x="4838700" y="3422650"/>
            <a:ext cx="44196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300"/>
              <a:t>    Ông nổi tiếng thông minh từ bé. Lớn lên trong cảnh đất nước bị thực dân Pháp đô hộ nên ngay từ thuở thiếu thời, ông đã sớm có lòng yêu nước nồng nàn.Ông luôn day dứt lo tìm con đường giải phóng dân tộc.</a:t>
            </a:r>
          </a:p>
        </p:txBody>
      </p:sp>
      <p:sp>
        <p:nvSpPr>
          <p:cNvPr id="8202" name="AutoShape 27"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2015" name="Picture 31" descr="BAN DO VIE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03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6" name="Rectangle 32"/>
          <p:cNvSpPr>
            <a:spLocks noChangeArrowheads="1"/>
          </p:cNvSpPr>
          <p:nvPr/>
        </p:nvSpPr>
        <p:spPr bwMode="auto">
          <a:xfrm>
            <a:off x="4908550" y="5881688"/>
            <a:ext cx="43735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300"/>
              <a:t>  Phan Bội Châu mất năm 1940 </a:t>
            </a:r>
          </a:p>
          <a:p>
            <a:pPr eaLnBrk="1" hangingPunct="1">
              <a:spcBef>
                <a:spcPct val="50000"/>
              </a:spcBef>
              <a:buFontTx/>
              <a:buNone/>
            </a:pPr>
            <a:r>
              <a:rPr lang="en-US" altLang="en-US" sz="2300"/>
              <a:t>tại Huế.</a:t>
            </a:r>
          </a:p>
        </p:txBody>
      </p:sp>
      <p:pic>
        <p:nvPicPr>
          <p:cNvPr id="42017" name="Picture 33"/>
          <p:cNvPicPr>
            <a:picLocks noChangeAspect="1" noChangeArrowheads="1"/>
          </p:cNvPicPr>
          <p:nvPr/>
        </p:nvPicPr>
        <p:blipFill>
          <a:blip r:embed="rId4">
            <a:extLst>
              <a:ext uri="{28A0092B-C50C-407E-A947-70E740481C1C}">
                <a14:useLocalDpi xmlns:a14="http://schemas.microsoft.com/office/drawing/2010/main" val="0"/>
              </a:ext>
            </a:extLst>
          </a:blip>
          <a:srcRect l="12500" t="34445" r="52499" b="4445"/>
          <a:stretch>
            <a:fillRect/>
          </a:stretch>
        </p:blipFill>
        <p:spPr bwMode="auto">
          <a:xfrm>
            <a:off x="0" y="0"/>
            <a:ext cx="4267200" cy="419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34"/>
          <p:cNvGrpSpPr>
            <a:grpSpLocks/>
          </p:cNvGrpSpPr>
          <p:nvPr/>
        </p:nvGrpSpPr>
        <p:grpSpPr bwMode="auto">
          <a:xfrm>
            <a:off x="1524000" y="762000"/>
            <a:ext cx="3352800" cy="3352800"/>
            <a:chOff x="288" y="1104"/>
            <a:chExt cx="2112" cy="2112"/>
          </a:xfrm>
        </p:grpSpPr>
        <p:pic>
          <p:nvPicPr>
            <p:cNvPr id="8213" name="Picture 35" descr="nam d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1104"/>
              <a:ext cx="2112"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4" name="Text Box 36"/>
            <p:cNvSpPr txBox="1">
              <a:spLocks noChangeArrowheads="1"/>
            </p:cNvSpPr>
            <p:nvPr/>
          </p:nvSpPr>
          <p:spPr bwMode="auto">
            <a:xfrm>
              <a:off x="1896" y="2656"/>
              <a:ext cx="2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700" b="1"/>
                <a:t>NAM ĐÀN</a:t>
              </a:r>
            </a:p>
          </p:txBody>
        </p:sp>
      </p:grpSp>
      <p:pic>
        <p:nvPicPr>
          <p:cNvPr id="42022" name="Picture 38"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24200"/>
            <a:ext cx="4876800"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3" name="Picture 39" descr="XA HOI 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8768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2"/>
          <p:cNvGrpSpPr>
            <a:grpSpLocks/>
          </p:cNvGrpSpPr>
          <p:nvPr/>
        </p:nvGrpSpPr>
        <p:grpSpPr bwMode="auto">
          <a:xfrm>
            <a:off x="4763" y="38100"/>
            <a:ext cx="9144000" cy="6858000"/>
            <a:chOff x="0" y="-12"/>
            <a:chExt cx="5760" cy="4320"/>
          </a:xfrm>
        </p:grpSpPr>
        <p:pic>
          <p:nvPicPr>
            <p:cNvPr id="8211" name="Picture 40" descr="nh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2"/>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Text Box 41"/>
            <p:cNvSpPr txBox="1">
              <a:spLocks noChangeArrowheads="1"/>
            </p:cNvSpPr>
            <p:nvPr/>
          </p:nvSpPr>
          <p:spPr bwMode="auto">
            <a:xfrm>
              <a:off x="717" y="3996"/>
              <a:ext cx="4752"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t>NƠI Ở CUỐI ĐỜI CỦA PHAN BỘI CHÂU TẠI HUẾ</a:t>
              </a:r>
            </a:p>
          </p:txBody>
        </p:sp>
      </p:grpSp>
    </p:spTree>
    <p:extLst>
      <p:ext uri="{BB962C8B-B14F-4D97-AF65-F5344CB8AC3E}">
        <p14:creationId xmlns:p14="http://schemas.microsoft.com/office/powerpoint/2010/main" val="470377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99"/>
                                        </p:tgtEl>
                                        <p:attrNameLst>
                                          <p:attrName>style.visibility</p:attrName>
                                        </p:attrNameLst>
                                      </p:cBhvr>
                                      <p:to>
                                        <p:strVal val="visible"/>
                                      </p:to>
                                    </p:set>
                                    <p:animEffect transition="in" filter="blinds(horizontal)">
                                      <p:cBhvr>
                                        <p:cTn id="7" dur="500"/>
                                        <p:tgtEl>
                                          <p:spTgt spid="419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41997"/>
                                        </p:tgtEl>
                                        <p:attrNameLst>
                                          <p:attrName>style.visibility</p:attrName>
                                        </p:attrNameLst>
                                      </p:cBhvr>
                                      <p:to>
                                        <p:strVal val="visible"/>
                                      </p:to>
                                    </p:set>
                                    <p:animEffect transition="in" filter="fade">
                                      <p:cBhvr>
                                        <p:cTn id="12" dur="770" decel="100000"/>
                                        <p:tgtEl>
                                          <p:spTgt spid="41997"/>
                                        </p:tgtEl>
                                      </p:cBhvr>
                                    </p:animEffect>
                                    <p:animScale>
                                      <p:cBhvr>
                                        <p:cTn id="13" dur="770" decel="100000"/>
                                        <p:tgtEl>
                                          <p:spTgt spid="41997"/>
                                        </p:tgtEl>
                                      </p:cBhvr>
                                      <p:from x="10000" y="10000"/>
                                      <p:to x="200000" y="450000"/>
                                    </p:animScale>
                                    <p:animScale>
                                      <p:cBhvr>
                                        <p:cTn id="14" dur="1230" accel="100000" fill="hold">
                                          <p:stCondLst>
                                            <p:cond delay="770"/>
                                          </p:stCondLst>
                                        </p:cTn>
                                        <p:tgtEl>
                                          <p:spTgt spid="41997"/>
                                        </p:tgtEl>
                                      </p:cBhvr>
                                      <p:from x="200000" y="450000"/>
                                      <p:to x="100000" y="100000"/>
                                    </p:animScale>
                                    <p:set>
                                      <p:cBhvr>
                                        <p:cTn id="15" dur="770" fill="hold"/>
                                        <p:tgtEl>
                                          <p:spTgt spid="41997"/>
                                        </p:tgtEl>
                                        <p:attrNameLst>
                                          <p:attrName>ppt_x</p:attrName>
                                        </p:attrNameLst>
                                      </p:cBhvr>
                                      <p:to>
                                        <p:strVal val="(0.5)"/>
                                      </p:to>
                                    </p:set>
                                    <p:anim from="(0.5)" to="(#ppt_x)" calcmode="lin" valueType="num">
                                      <p:cBhvr>
                                        <p:cTn id="16" dur="1230" accel="100000" fill="hold">
                                          <p:stCondLst>
                                            <p:cond delay="770"/>
                                          </p:stCondLst>
                                        </p:cTn>
                                        <p:tgtEl>
                                          <p:spTgt spid="41997"/>
                                        </p:tgtEl>
                                        <p:attrNameLst>
                                          <p:attrName>ppt_x</p:attrName>
                                        </p:attrNameLst>
                                      </p:cBhvr>
                                    </p:anim>
                                    <p:set>
                                      <p:cBhvr>
                                        <p:cTn id="17" dur="770" fill="hold"/>
                                        <p:tgtEl>
                                          <p:spTgt spid="41997"/>
                                        </p:tgtEl>
                                        <p:attrNameLst>
                                          <p:attrName>ppt_y</p:attrName>
                                        </p:attrNameLst>
                                      </p:cBhvr>
                                      <p:to>
                                        <p:strVal val="(#ppt_y+0.4)"/>
                                      </p:to>
                                    </p:set>
                                    <p:anim from="(#ppt_y+0.4)" to="(#ppt_y)" calcmode="lin" valueType="num">
                                      <p:cBhvr>
                                        <p:cTn id="18" dur="1230" accel="100000" fill="hold">
                                          <p:stCondLst>
                                            <p:cond delay="770"/>
                                          </p:stCondLst>
                                        </p:cTn>
                                        <p:tgtEl>
                                          <p:spTgt spid="41997"/>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2015"/>
                                        </p:tgtEl>
                                        <p:attrNameLst>
                                          <p:attrName>style.visibility</p:attrName>
                                        </p:attrNameLst>
                                      </p:cBhvr>
                                      <p:to>
                                        <p:strVal val="visible"/>
                                      </p:to>
                                    </p:set>
                                    <p:animEffect transition="in" filter="fade">
                                      <p:cBhvr>
                                        <p:cTn id="23" dur="2000"/>
                                        <p:tgtEl>
                                          <p:spTgt spid="420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42017"/>
                                        </p:tgtEl>
                                        <p:attrNameLst>
                                          <p:attrName>style.visibility</p:attrName>
                                        </p:attrNameLst>
                                      </p:cBhvr>
                                      <p:to>
                                        <p:strVal val="visible"/>
                                      </p:to>
                                    </p:set>
                                    <p:anim calcmode="lin" valueType="num">
                                      <p:cBhvr>
                                        <p:cTn id="28" dur="2000" fill="hold"/>
                                        <p:tgtEl>
                                          <p:spTgt spid="42017"/>
                                        </p:tgtEl>
                                        <p:attrNameLst>
                                          <p:attrName>ppt_w</p:attrName>
                                        </p:attrNameLst>
                                      </p:cBhvr>
                                      <p:tavLst>
                                        <p:tav tm="0">
                                          <p:val>
                                            <p:fltVal val="0"/>
                                          </p:val>
                                        </p:tav>
                                        <p:tav tm="100000">
                                          <p:val>
                                            <p:strVal val="#ppt_w"/>
                                          </p:val>
                                        </p:tav>
                                      </p:tavLst>
                                    </p:anim>
                                    <p:anim calcmode="lin" valueType="num">
                                      <p:cBhvr>
                                        <p:cTn id="29" dur="2000" fill="hold"/>
                                        <p:tgtEl>
                                          <p:spTgt spid="42017"/>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2000" fill="hold"/>
                                        <p:tgtEl>
                                          <p:spTgt spid="2"/>
                                        </p:tgtEl>
                                        <p:attrNameLst>
                                          <p:attrName>ppt_w</p:attrName>
                                        </p:attrNameLst>
                                      </p:cBhvr>
                                      <p:tavLst>
                                        <p:tav tm="0">
                                          <p:val>
                                            <p:fltVal val="0"/>
                                          </p:val>
                                        </p:tav>
                                        <p:tav tm="100000">
                                          <p:val>
                                            <p:strVal val="#ppt_w"/>
                                          </p:val>
                                        </p:tav>
                                      </p:tavLst>
                                    </p:anim>
                                    <p:anim calcmode="lin" valueType="num">
                                      <p:cBhvr>
                                        <p:cTn id="35"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xit" presetSubtype="0" fill="hold" nodeType="clickEffect">
                                  <p:stCondLst>
                                    <p:cond delay="0"/>
                                  </p:stCondLst>
                                  <p:childTnLst>
                                    <p:anim calcmode="lin" valueType="num">
                                      <p:cBhvr>
                                        <p:cTn id="39" dur="1000"/>
                                        <p:tgtEl>
                                          <p:spTgt spid="2"/>
                                        </p:tgtEl>
                                        <p:attrNameLst>
                                          <p:attrName>ppt_x</p:attrName>
                                        </p:attrNameLst>
                                      </p:cBhvr>
                                      <p:tavLst>
                                        <p:tav tm="0">
                                          <p:val>
                                            <p:strVal val="ppt_x"/>
                                          </p:val>
                                        </p:tav>
                                        <p:tav tm="100000">
                                          <p:val>
                                            <p:strVal val="ppt_x-.2"/>
                                          </p:val>
                                        </p:tav>
                                      </p:tavLst>
                                    </p:anim>
                                    <p:anim calcmode="lin" valueType="num">
                                      <p:cBhvr>
                                        <p:cTn id="40" dur="1000"/>
                                        <p:tgtEl>
                                          <p:spTgt spid="2"/>
                                        </p:tgtEl>
                                        <p:attrNameLst>
                                          <p:attrName>ppt_y</p:attrName>
                                        </p:attrNameLst>
                                      </p:cBhvr>
                                      <p:tavLst>
                                        <p:tav tm="0">
                                          <p:val>
                                            <p:strVal val="ppt_y"/>
                                          </p:val>
                                        </p:tav>
                                        <p:tav tm="100000">
                                          <p:val>
                                            <p:strVal val="ppt_y"/>
                                          </p:val>
                                        </p:tav>
                                      </p:tavLst>
                                    </p:anim>
                                    <p:animEffect transition="out" filter="fade">
                                      <p:cBhvr>
                                        <p:cTn id="41" dur="1000"/>
                                        <p:tgtEl>
                                          <p:spTgt spid="2"/>
                                        </p:tgtEl>
                                      </p:cBhvr>
                                    </p:animEffect>
                                    <p:set>
                                      <p:cBhvr>
                                        <p:cTn id="42" dur="1" fill="hold">
                                          <p:stCondLst>
                                            <p:cond delay="999"/>
                                          </p:stCondLst>
                                        </p:cTn>
                                        <p:tgtEl>
                                          <p:spTgt spid="2"/>
                                        </p:tgtEl>
                                        <p:attrNameLst>
                                          <p:attrName>style.visibility</p:attrName>
                                        </p:attrNameLst>
                                      </p:cBhvr>
                                      <p:to>
                                        <p:strVal val="hidden"/>
                                      </p:to>
                                    </p:set>
                                  </p:childTnLst>
                                </p:cTn>
                              </p:par>
                              <p:par>
                                <p:cTn id="43" presetID="29" presetClass="exit" presetSubtype="0" fill="hold" nodeType="withEffect">
                                  <p:stCondLst>
                                    <p:cond delay="0"/>
                                  </p:stCondLst>
                                  <p:childTnLst>
                                    <p:anim calcmode="lin" valueType="num">
                                      <p:cBhvr>
                                        <p:cTn id="44" dur="1000"/>
                                        <p:tgtEl>
                                          <p:spTgt spid="42017"/>
                                        </p:tgtEl>
                                        <p:attrNameLst>
                                          <p:attrName>ppt_x</p:attrName>
                                        </p:attrNameLst>
                                      </p:cBhvr>
                                      <p:tavLst>
                                        <p:tav tm="0">
                                          <p:val>
                                            <p:strVal val="ppt_x"/>
                                          </p:val>
                                        </p:tav>
                                        <p:tav tm="100000">
                                          <p:val>
                                            <p:strVal val="ppt_x-.2"/>
                                          </p:val>
                                        </p:tav>
                                      </p:tavLst>
                                    </p:anim>
                                    <p:anim calcmode="lin" valueType="num">
                                      <p:cBhvr>
                                        <p:cTn id="45" dur="1000"/>
                                        <p:tgtEl>
                                          <p:spTgt spid="42017"/>
                                        </p:tgtEl>
                                        <p:attrNameLst>
                                          <p:attrName>ppt_y</p:attrName>
                                        </p:attrNameLst>
                                      </p:cBhvr>
                                      <p:tavLst>
                                        <p:tav tm="0">
                                          <p:val>
                                            <p:strVal val="ppt_y"/>
                                          </p:val>
                                        </p:tav>
                                        <p:tav tm="100000">
                                          <p:val>
                                            <p:strVal val="ppt_y"/>
                                          </p:val>
                                        </p:tav>
                                      </p:tavLst>
                                    </p:anim>
                                    <p:animEffect transition="out" filter="fade">
                                      <p:cBhvr>
                                        <p:cTn id="46" dur="1000"/>
                                        <p:tgtEl>
                                          <p:spTgt spid="42017"/>
                                        </p:tgtEl>
                                      </p:cBhvr>
                                    </p:animEffect>
                                    <p:set>
                                      <p:cBhvr>
                                        <p:cTn id="47" dur="1" fill="hold">
                                          <p:stCondLst>
                                            <p:cond delay="999"/>
                                          </p:stCondLst>
                                        </p:cTn>
                                        <p:tgtEl>
                                          <p:spTgt spid="42017"/>
                                        </p:tgtEl>
                                        <p:attrNameLst>
                                          <p:attrName>style.visibility</p:attrName>
                                        </p:attrNameLst>
                                      </p:cBhvr>
                                      <p:to>
                                        <p:strVal val="hidden"/>
                                      </p:to>
                                    </p:set>
                                  </p:childTnLst>
                                </p:cTn>
                              </p:par>
                              <p:par>
                                <p:cTn id="48" presetID="29" presetClass="exit" presetSubtype="0" fill="hold" nodeType="withEffect">
                                  <p:stCondLst>
                                    <p:cond delay="0"/>
                                  </p:stCondLst>
                                  <p:childTnLst>
                                    <p:anim calcmode="lin" valueType="num">
                                      <p:cBhvr>
                                        <p:cTn id="49" dur="1000"/>
                                        <p:tgtEl>
                                          <p:spTgt spid="42015"/>
                                        </p:tgtEl>
                                        <p:attrNameLst>
                                          <p:attrName>ppt_x</p:attrName>
                                        </p:attrNameLst>
                                      </p:cBhvr>
                                      <p:tavLst>
                                        <p:tav tm="0">
                                          <p:val>
                                            <p:strVal val="ppt_x"/>
                                          </p:val>
                                        </p:tav>
                                        <p:tav tm="100000">
                                          <p:val>
                                            <p:strVal val="ppt_x-.2"/>
                                          </p:val>
                                        </p:tav>
                                      </p:tavLst>
                                    </p:anim>
                                    <p:anim calcmode="lin" valueType="num">
                                      <p:cBhvr>
                                        <p:cTn id="50" dur="1000"/>
                                        <p:tgtEl>
                                          <p:spTgt spid="42015"/>
                                        </p:tgtEl>
                                        <p:attrNameLst>
                                          <p:attrName>ppt_y</p:attrName>
                                        </p:attrNameLst>
                                      </p:cBhvr>
                                      <p:tavLst>
                                        <p:tav tm="0">
                                          <p:val>
                                            <p:strVal val="ppt_y"/>
                                          </p:val>
                                        </p:tav>
                                        <p:tav tm="100000">
                                          <p:val>
                                            <p:strVal val="ppt_y"/>
                                          </p:val>
                                        </p:tav>
                                      </p:tavLst>
                                    </p:anim>
                                    <p:animEffect transition="out" filter="fade">
                                      <p:cBhvr>
                                        <p:cTn id="51" dur="1000"/>
                                        <p:tgtEl>
                                          <p:spTgt spid="42015"/>
                                        </p:tgtEl>
                                      </p:cBhvr>
                                    </p:animEffect>
                                    <p:set>
                                      <p:cBhvr>
                                        <p:cTn id="52" dur="1" fill="hold">
                                          <p:stCondLst>
                                            <p:cond delay="999"/>
                                          </p:stCondLst>
                                        </p:cTn>
                                        <p:tgtEl>
                                          <p:spTgt spid="42015"/>
                                        </p:tgtEl>
                                        <p:attrNameLst>
                                          <p:attrName>style.visibility</p:attrName>
                                        </p:attrNameLst>
                                      </p:cBhvr>
                                      <p:to>
                                        <p:strVal val="hidden"/>
                                      </p:to>
                                    </p:set>
                                  </p:childTnLst>
                                </p:cTn>
                              </p:par>
                              <p:par>
                                <p:cTn id="53" presetID="29" presetClass="exit" presetSubtype="0" fill="hold" nodeType="withEffect">
                                  <p:stCondLst>
                                    <p:cond delay="0"/>
                                  </p:stCondLst>
                                  <p:childTnLst>
                                    <p:anim calcmode="lin" valueType="num">
                                      <p:cBhvr>
                                        <p:cTn id="54" dur="1000"/>
                                        <p:tgtEl>
                                          <p:spTgt spid="41999"/>
                                        </p:tgtEl>
                                        <p:attrNameLst>
                                          <p:attrName>ppt_x</p:attrName>
                                        </p:attrNameLst>
                                      </p:cBhvr>
                                      <p:tavLst>
                                        <p:tav tm="0">
                                          <p:val>
                                            <p:strVal val="ppt_x"/>
                                          </p:val>
                                        </p:tav>
                                        <p:tav tm="100000">
                                          <p:val>
                                            <p:strVal val="ppt_x-.2"/>
                                          </p:val>
                                        </p:tav>
                                      </p:tavLst>
                                    </p:anim>
                                    <p:anim calcmode="lin" valueType="num">
                                      <p:cBhvr>
                                        <p:cTn id="55" dur="1000"/>
                                        <p:tgtEl>
                                          <p:spTgt spid="41999"/>
                                        </p:tgtEl>
                                        <p:attrNameLst>
                                          <p:attrName>ppt_y</p:attrName>
                                        </p:attrNameLst>
                                      </p:cBhvr>
                                      <p:tavLst>
                                        <p:tav tm="0">
                                          <p:val>
                                            <p:strVal val="ppt_y"/>
                                          </p:val>
                                        </p:tav>
                                        <p:tav tm="100000">
                                          <p:val>
                                            <p:strVal val="ppt_y"/>
                                          </p:val>
                                        </p:tav>
                                      </p:tavLst>
                                    </p:anim>
                                    <p:animEffect transition="out" filter="fade">
                                      <p:cBhvr>
                                        <p:cTn id="56" dur="1000"/>
                                        <p:tgtEl>
                                          <p:spTgt spid="41999"/>
                                        </p:tgtEl>
                                      </p:cBhvr>
                                    </p:animEffect>
                                    <p:set>
                                      <p:cBhvr>
                                        <p:cTn id="57" dur="1" fill="hold">
                                          <p:stCondLst>
                                            <p:cond delay="999"/>
                                          </p:stCondLst>
                                        </p:cTn>
                                        <p:tgtEl>
                                          <p:spTgt spid="41999"/>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42000"/>
                                        </p:tgtEl>
                                        <p:attrNameLst>
                                          <p:attrName>style.visibility</p:attrName>
                                        </p:attrNameLst>
                                      </p:cBhvr>
                                      <p:to>
                                        <p:strVal val="visible"/>
                                      </p:to>
                                    </p:set>
                                    <p:animEffect transition="in" filter="fade">
                                      <p:cBhvr>
                                        <p:cTn id="62" dur="770" decel="100000"/>
                                        <p:tgtEl>
                                          <p:spTgt spid="42000"/>
                                        </p:tgtEl>
                                      </p:cBhvr>
                                    </p:animEffect>
                                    <p:animScale>
                                      <p:cBhvr>
                                        <p:cTn id="63" dur="770" decel="100000"/>
                                        <p:tgtEl>
                                          <p:spTgt spid="42000"/>
                                        </p:tgtEl>
                                      </p:cBhvr>
                                      <p:from x="10000" y="10000"/>
                                      <p:to x="200000" y="450000"/>
                                    </p:animScale>
                                    <p:animScale>
                                      <p:cBhvr>
                                        <p:cTn id="64" dur="1230" accel="100000" fill="hold">
                                          <p:stCondLst>
                                            <p:cond delay="770"/>
                                          </p:stCondLst>
                                        </p:cTn>
                                        <p:tgtEl>
                                          <p:spTgt spid="42000"/>
                                        </p:tgtEl>
                                      </p:cBhvr>
                                      <p:from x="200000" y="450000"/>
                                      <p:to x="100000" y="100000"/>
                                    </p:animScale>
                                    <p:set>
                                      <p:cBhvr>
                                        <p:cTn id="65" dur="770" fill="hold"/>
                                        <p:tgtEl>
                                          <p:spTgt spid="42000"/>
                                        </p:tgtEl>
                                        <p:attrNameLst>
                                          <p:attrName>ppt_x</p:attrName>
                                        </p:attrNameLst>
                                      </p:cBhvr>
                                      <p:to>
                                        <p:strVal val="(0.5)"/>
                                      </p:to>
                                    </p:set>
                                    <p:anim from="(0.5)" to="(#ppt_x)" calcmode="lin" valueType="num">
                                      <p:cBhvr>
                                        <p:cTn id="66" dur="1230" accel="100000" fill="hold">
                                          <p:stCondLst>
                                            <p:cond delay="770"/>
                                          </p:stCondLst>
                                        </p:cTn>
                                        <p:tgtEl>
                                          <p:spTgt spid="42000"/>
                                        </p:tgtEl>
                                        <p:attrNameLst>
                                          <p:attrName>ppt_x</p:attrName>
                                        </p:attrNameLst>
                                      </p:cBhvr>
                                    </p:anim>
                                    <p:set>
                                      <p:cBhvr>
                                        <p:cTn id="67" dur="770" fill="hold"/>
                                        <p:tgtEl>
                                          <p:spTgt spid="42000"/>
                                        </p:tgtEl>
                                        <p:attrNameLst>
                                          <p:attrName>ppt_y</p:attrName>
                                        </p:attrNameLst>
                                      </p:cBhvr>
                                      <p:to>
                                        <p:strVal val="(#ppt_y+0.4)"/>
                                      </p:to>
                                    </p:set>
                                    <p:anim from="(#ppt_y+0.4)" to="(#ppt_y)" calcmode="lin" valueType="num">
                                      <p:cBhvr>
                                        <p:cTn id="68" dur="1230" accel="100000" fill="hold">
                                          <p:stCondLst>
                                            <p:cond delay="770"/>
                                          </p:stCondLst>
                                        </p:cTn>
                                        <p:tgtEl>
                                          <p:spTgt spid="42000"/>
                                        </p:tgtEl>
                                        <p:attrNameLst>
                                          <p:attrName>ppt_y</p:attrName>
                                        </p:attrNameLst>
                                      </p:cBhvr>
                                    </p:anim>
                                  </p:childTnLst>
                                </p:cTn>
                              </p:par>
                            </p:childTnLst>
                          </p:cTn>
                        </p:par>
                        <p:par>
                          <p:cTn id="69" fill="hold" nodeType="afterGroup">
                            <p:stCondLst>
                              <p:cond delay="2000"/>
                            </p:stCondLst>
                            <p:childTnLst>
                              <p:par>
                                <p:cTn id="70" presetID="53" presetClass="entr" presetSubtype="0" fill="hold" nodeType="afterEffect">
                                  <p:stCondLst>
                                    <p:cond delay="0"/>
                                  </p:stCondLst>
                                  <p:childTnLst>
                                    <p:set>
                                      <p:cBhvr>
                                        <p:cTn id="71" dur="1" fill="hold">
                                          <p:stCondLst>
                                            <p:cond delay="0"/>
                                          </p:stCondLst>
                                        </p:cTn>
                                        <p:tgtEl>
                                          <p:spTgt spid="42023"/>
                                        </p:tgtEl>
                                        <p:attrNameLst>
                                          <p:attrName>style.visibility</p:attrName>
                                        </p:attrNameLst>
                                      </p:cBhvr>
                                      <p:to>
                                        <p:strVal val="visible"/>
                                      </p:to>
                                    </p:set>
                                    <p:anim calcmode="lin" valueType="num">
                                      <p:cBhvr>
                                        <p:cTn id="72" dur="500" fill="hold"/>
                                        <p:tgtEl>
                                          <p:spTgt spid="42023"/>
                                        </p:tgtEl>
                                        <p:attrNameLst>
                                          <p:attrName>ppt_w</p:attrName>
                                        </p:attrNameLst>
                                      </p:cBhvr>
                                      <p:tavLst>
                                        <p:tav tm="0">
                                          <p:val>
                                            <p:fltVal val="0"/>
                                          </p:val>
                                        </p:tav>
                                        <p:tav tm="100000">
                                          <p:val>
                                            <p:strVal val="#ppt_w"/>
                                          </p:val>
                                        </p:tav>
                                      </p:tavLst>
                                    </p:anim>
                                    <p:anim calcmode="lin" valueType="num">
                                      <p:cBhvr>
                                        <p:cTn id="73" dur="500" fill="hold"/>
                                        <p:tgtEl>
                                          <p:spTgt spid="42023"/>
                                        </p:tgtEl>
                                        <p:attrNameLst>
                                          <p:attrName>ppt_h</p:attrName>
                                        </p:attrNameLst>
                                      </p:cBhvr>
                                      <p:tavLst>
                                        <p:tav tm="0">
                                          <p:val>
                                            <p:fltVal val="0"/>
                                          </p:val>
                                        </p:tav>
                                        <p:tav tm="100000">
                                          <p:val>
                                            <p:strVal val="#ppt_h"/>
                                          </p:val>
                                        </p:tav>
                                      </p:tavLst>
                                    </p:anim>
                                    <p:animEffect transition="in" filter="fade">
                                      <p:cBhvr>
                                        <p:cTn id="74" dur="500"/>
                                        <p:tgtEl>
                                          <p:spTgt spid="42023"/>
                                        </p:tgtEl>
                                      </p:cBhvr>
                                    </p:animEffect>
                                  </p:childTnLst>
                                </p:cTn>
                              </p:par>
                            </p:childTnLst>
                          </p:cTn>
                        </p:par>
                        <p:par>
                          <p:cTn id="75" fill="hold" nodeType="afterGroup">
                            <p:stCondLst>
                              <p:cond delay="2500"/>
                            </p:stCondLst>
                            <p:childTnLst>
                              <p:par>
                                <p:cTn id="76" presetID="53" presetClass="entr" presetSubtype="0" fill="hold" nodeType="afterEffect">
                                  <p:stCondLst>
                                    <p:cond delay="0"/>
                                  </p:stCondLst>
                                  <p:childTnLst>
                                    <p:set>
                                      <p:cBhvr>
                                        <p:cTn id="77" dur="1" fill="hold">
                                          <p:stCondLst>
                                            <p:cond delay="0"/>
                                          </p:stCondLst>
                                        </p:cTn>
                                        <p:tgtEl>
                                          <p:spTgt spid="42022"/>
                                        </p:tgtEl>
                                        <p:attrNameLst>
                                          <p:attrName>style.visibility</p:attrName>
                                        </p:attrNameLst>
                                      </p:cBhvr>
                                      <p:to>
                                        <p:strVal val="visible"/>
                                      </p:to>
                                    </p:set>
                                    <p:anim calcmode="lin" valueType="num">
                                      <p:cBhvr>
                                        <p:cTn id="78" dur="500" fill="hold"/>
                                        <p:tgtEl>
                                          <p:spTgt spid="42022"/>
                                        </p:tgtEl>
                                        <p:attrNameLst>
                                          <p:attrName>ppt_w</p:attrName>
                                        </p:attrNameLst>
                                      </p:cBhvr>
                                      <p:tavLst>
                                        <p:tav tm="0">
                                          <p:val>
                                            <p:fltVal val="0"/>
                                          </p:val>
                                        </p:tav>
                                        <p:tav tm="100000">
                                          <p:val>
                                            <p:strVal val="#ppt_w"/>
                                          </p:val>
                                        </p:tav>
                                      </p:tavLst>
                                    </p:anim>
                                    <p:anim calcmode="lin" valueType="num">
                                      <p:cBhvr>
                                        <p:cTn id="79" dur="500" fill="hold"/>
                                        <p:tgtEl>
                                          <p:spTgt spid="42022"/>
                                        </p:tgtEl>
                                        <p:attrNameLst>
                                          <p:attrName>ppt_h</p:attrName>
                                        </p:attrNameLst>
                                      </p:cBhvr>
                                      <p:tavLst>
                                        <p:tav tm="0">
                                          <p:val>
                                            <p:fltVal val="0"/>
                                          </p:val>
                                        </p:tav>
                                        <p:tav tm="100000">
                                          <p:val>
                                            <p:strVal val="#ppt_h"/>
                                          </p:val>
                                        </p:tav>
                                      </p:tavLst>
                                    </p:anim>
                                    <p:animEffect transition="in" filter="fade">
                                      <p:cBhvr>
                                        <p:cTn id="80" dur="500"/>
                                        <p:tgtEl>
                                          <p:spTgt spid="4202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2000"/>
                                        <p:tgtEl>
                                          <p:spTgt spid="3"/>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42016"/>
                                        </p:tgtEl>
                                        <p:attrNameLst>
                                          <p:attrName>style.visibility</p:attrName>
                                        </p:attrNameLst>
                                      </p:cBhvr>
                                      <p:to>
                                        <p:strVal val="visible"/>
                                      </p:to>
                                    </p:set>
                                    <p:anim calcmode="lin" valueType="num">
                                      <p:cBhvr>
                                        <p:cTn id="90" dur="500" fill="hold"/>
                                        <p:tgtEl>
                                          <p:spTgt spid="42016"/>
                                        </p:tgtEl>
                                        <p:attrNameLst>
                                          <p:attrName>ppt_w</p:attrName>
                                        </p:attrNameLst>
                                      </p:cBhvr>
                                      <p:tavLst>
                                        <p:tav tm="0">
                                          <p:val>
                                            <p:fltVal val="0"/>
                                          </p:val>
                                        </p:tav>
                                        <p:tav tm="100000">
                                          <p:val>
                                            <p:strVal val="#ppt_w"/>
                                          </p:val>
                                        </p:tav>
                                      </p:tavLst>
                                    </p:anim>
                                    <p:anim calcmode="lin" valueType="num">
                                      <p:cBhvr>
                                        <p:cTn id="91" dur="500" fill="hold"/>
                                        <p:tgtEl>
                                          <p:spTgt spid="42016"/>
                                        </p:tgtEl>
                                        <p:attrNameLst>
                                          <p:attrName>ppt_h</p:attrName>
                                        </p:attrNameLst>
                                      </p:cBhvr>
                                      <p:tavLst>
                                        <p:tav tm="0">
                                          <p:val>
                                            <p:fltVal val="0"/>
                                          </p:val>
                                        </p:tav>
                                        <p:tav tm="100000">
                                          <p:val>
                                            <p:strVal val="#ppt_h"/>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xit" presetSubtype="4" fill="hold" nodeType="clickEffect">
                                  <p:stCondLst>
                                    <p:cond delay="0"/>
                                  </p:stCondLst>
                                  <p:childTnLst>
                                    <p:anim calcmode="lin" valueType="num">
                                      <p:cBhvr additive="base">
                                        <p:cTn id="95" dur="500"/>
                                        <p:tgtEl>
                                          <p:spTgt spid="3"/>
                                        </p:tgtEl>
                                        <p:attrNameLst>
                                          <p:attrName>ppt_x</p:attrName>
                                        </p:attrNameLst>
                                      </p:cBhvr>
                                      <p:tavLst>
                                        <p:tav tm="0">
                                          <p:val>
                                            <p:strVal val="ppt_x"/>
                                          </p:val>
                                        </p:tav>
                                        <p:tav tm="100000">
                                          <p:val>
                                            <p:strVal val="ppt_x"/>
                                          </p:val>
                                        </p:tav>
                                      </p:tavLst>
                                    </p:anim>
                                    <p:anim calcmode="lin" valueType="num">
                                      <p:cBhvr additive="base">
                                        <p:cTn id="96" dur="500"/>
                                        <p:tgtEl>
                                          <p:spTgt spid="3"/>
                                        </p:tgtEl>
                                        <p:attrNameLst>
                                          <p:attrName>ppt_y</p:attrName>
                                        </p:attrNameLst>
                                      </p:cBhvr>
                                      <p:tavLst>
                                        <p:tav tm="0">
                                          <p:val>
                                            <p:strVal val="ppt_y"/>
                                          </p:val>
                                        </p:tav>
                                        <p:tav tm="100000">
                                          <p:val>
                                            <p:strVal val="1+ppt_h/2"/>
                                          </p:val>
                                        </p:tav>
                                      </p:tavLst>
                                    </p:anim>
                                    <p:set>
                                      <p:cBhvr>
                                        <p:cTn id="97" dur="1" fill="hold">
                                          <p:stCondLst>
                                            <p:cond delay="499"/>
                                          </p:stCondLst>
                                        </p:cTn>
                                        <p:tgtEl>
                                          <p:spTgt spid="3"/>
                                        </p:tgtEl>
                                        <p:attrNameLst>
                                          <p:attrName>style.visibility</p:attrName>
                                        </p:attrNameLst>
                                      </p:cBhvr>
                                      <p:to>
                                        <p:strVal val="hidden"/>
                                      </p:to>
                                    </p:set>
                                  </p:childTnLst>
                                </p:cTn>
                              </p:par>
                            </p:childTnLst>
                          </p:cTn>
                        </p:par>
                        <p:par>
                          <p:cTn id="98" fill="hold" nodeType="afterGroup">
                            <p:stCondLst>
                              <p:cond delay="1000"/>
                            </p:stCondLst>
                            <p:childTnLst>
                              <p:par>
                                <p:cTn id="99" presetID="29" presetClass="exit" presetSubtype="0" fill="hold" nodeType="afterEffect">
                                  <p:stCondLst>
                                    <p:cond delay="0"/>
                                  </p:stCondLst>
                                  <p:childTnLst>
                                    <p:anim calcmode="lin" valueType="num">
                                      <p:cBhvr>
                                        <p:cTn id="100" dur="1000"/>
                                        <p:tgtEl>
                                          <p:spTgt spid="42023"/>
                                        </p:tgtEl>
                                        <p:attrNameLst>
                                          <p:attrName>ppt_x</p:attrName>
                                        </p:attrNameLst>
                                      </p:cBhvr>
                                      <p:tavLst>
                                        <p:tav tm="0">
                                          <p:val>
                                            <p:strVal val="ppt_x"/>
                                          </p:val>
                                        </p:tav>
                                        <p:tav tm="100000">
                                          <p:val>
                                            <p:strVal val="ppt_x-.2"/>
                                          </p:val>
                                        </p:tav>
                                      </p:tavLst>
                                    </p:anim>
                                    <p:anim calcmode="lin" valueType="num">
                                      <p:cBhvr>
                                        <p:cTn id="101" dur="1000"/>
                                        <p:tgtEl>
                                          <p:spTgt spid="42023"/>
                                        </p:tgtEl>
                                        <p:attrNameLst>
                                          <p:attrName>ppt_y</p:attrName>
                                        </p:attrNameLst>
                                      </p:cBhvr>
                                      <p:tavLst>
                                        <p:tav tm="0">
                                          <p:val>
                                            <p:strVal val="ppt_y"/>
                                          </p:val>
                                        </p:tav>
                                        <p:tav tm="100000">
                                          <p:val>
                                            <p:strVal val="ppt_y"/>
                                          </p:val>
                                        </p:tav>
                                      </p:tavLst>
                                    </p:anim>
                                    <p:animEffect transition="out" filter="fade">
                                      <p:cBhvr>
                                        <p:cTn id="102" dur="1000"/>
                                        <p:tgtEl>
                                          <p:spTgt spid="42023"/>
                                        </p:tgtEl>
                                      </p:cBhvr>
                                    </p:animEffect>
                                    <p:set>
                                      <p:cBhvr>
                                        <p:cTn id="103" dur="1" fill="hold">
                                          <p:stCondLst>
                                            <p:cond delay="999"/>
                                          </p:stCondLst>
                                        </p:cTn>
                                        <p:tgtEl>
                                          <p:spTgt spid="42023"/>
                                        </p:tgtEl>
                                        <p:attrNameLst>
                                          <p:attrName>style.visibility</p:attrName>
                                        </p:attrNameLst>
                                      </p:cBhvr>
                                      <p:to>
                                        <p:strVal val="hidden"/>
                                      </p:to>
                                    </p:set>
                                  </p:childTnLst>
                                </p:cTn>
                              </p:par>
                            </p:childTnLst>
                          </p:cTn>
                        </p:par>
                        <p:par>
                          <p:cTn id="104" fill="hold" nodeType="afterGroup">
                            <p:stCondLst>
                              <p:cond delay="2000"/>
                            </p:stCondLst>
                            <p:childTnLst>
                              <p:par>
                                <p:cTn id="105" presetID="29" presetClass="exit" presetSubtype="0" fill="hold" nodeType="afterEffect">
                                  <p:stCondLst>
                                    <p:cond delay="0"/>
                                  </p:stCondLst>
                                  <p:childTnLst>
                                    <p:anim calcmode="lin" valueType="num">
                                      <p:cBhvr>
                                        <p:cTn id="106" dur="1000"/>
                                        <p:tgtEl>
                                          <p:spTgt spid="42022"/>
                                        </p:tgtEl>
                                        <p:attrNameLst>
                                          <p:attrName>ppt_x</p:attrName>
                                        </p:attrNameLst>
                                      </p:cBhvr>
                                      <p:tavLst>
                                        <p:tav tm="0">
                                          <p:val>
                                            <p:strVal val="ppt_x"/>
                                          </p:val>
                                        </p:tav>
                                        <p:tav tm="100000">
                                          <p:val>
                                            <p:strVal val="ppt_x-.2"/>
                                          </p:val>
                                        </p:tav>
                                      </p:tavLst>
                                    </p:anim>
                                    <p:anim calcmode="lin" valueType="num">
                                      <p:cBhvr>
                                        <p:cTn id="107" dur="1000"/>
                                        <p:tgtEl>
                                          <p:spTgt spid="42022"/>
                                        </p:tgtEl>
                                        <p:attrNameLst>
                                          <p:attrName>ppt_y</p:attrName>
                                        </p:attrNameLst>
                                      </p:cBhvr>
                                      <p:tavLst>
                                        <p:tav tm="0">
                                          <p:val>
                                            <p:strVal val="ppt_y"/>
                                          </p:val>
                                        </p:tav>
                                        <p:tav tm="100000">
                                          <p:val>
                                            <p:strVal val="ppt_y"/>
                                          </p:val>
                                        </p:tav>
                                      </p:tavLst>
                                    </p:anim>
                                    <p:animEffect transition="out" filter="fade">
                                      <p:cBhvr>
                                        <p:cTn id="108" dur="1000"/>
                                        <p:tgtEl>
                                          <p:spTgt spid="42022"/>
                                        </p:tgtEl>
                                      </p:cBhvr>
                                    </p:animEffect>
                                    <p:set>
                                      <p:cBhvr>
                                        <p:cTn id="109" dur="1" fill="hold">
                                          <p:stCondLst>
                                            <p:cond delay="999"/>
                                          </p:stCondLst>
                                        </p:cTn>
                                        <p:tgtEl>
                                          <p:spTgt spid="420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p:bldP spid="42000" grpId="0"/>
      <p:bldP spid="420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2" name="Title 1"/>
          <p:cNvSpPr>
            <a:spLocks noGrp="1"/>
          </p:cNvSpPr>
          <p:nvPr>
            <p:ph type="title" idx="4294967295"/>
          </p:nvPr>
        </p:nvSpPr>
        <p:spPr>
          <a:xfrm>
            <a:off x="-10236" y="1033818"/>
            <a:ext cx="8229600" cy="1676400"/>
          </a:xfrm>
        </p:spPr>
        <p:txBody>
          <a:bodyPr>
            <a:normAutofit/>
          </a:bodyPr>
          <a:lstStyle/>
          <a:p>
            <a:r>
              <a:rPr lang="en-US" b="1" dirty="0" smtClean="0">
                <a:latin typeface="Times New Roman" panose="02020603050405020304" pitchFamily="18" charset="0"/>
                <a:cs typeface="Times New Roman" panose="02020603050405020304" pitchFamily="18" charset="0"/>
              </a:rPr>
              <a:t>	</a:t>
            </a:r>
            <a:r>
              <a:rPr lang="en-US" b="1" dirty="0" smtClean="0">
                <a:solidFill>
                  <a:srgbClr val="FF00FF"/>
                </a:solidFill>
                <a:latin typeface="Times New Roman" panose="02020603050405020304" pitchFamily="18" charset="0"/>
                <a:cs typeface="Times New Roman" panose="02020603050405020304" pitchFamily="18" charset="0"/>
              </a:rPr>
              <a:t>PHONG TRÀO ĐÔNG DU</a:t>
            </a:r>
            <a:endParaRPr lang="en-US" b="1" dirty="0">
              <a:solidFill>
                <a:srgbClr val="FF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181100" y="2710218"/>
            <a:ext cx="6781800" cy="1600438"/>
          </a:xfrm>
          <a:prstGeom prst="rect">
            <a:avLst/>
          </a:prstGeom>
        </p:spPr>
        <p:txBody>
          <a:bodyPr wrap="square">
            <a:spAutoFit/>
          </a:bodyPr>
          <a:lstStyle/>
          <a:p>
            <a:pPr marL="514350" indent="-514350">
              <a:spcBef>
                <a:spcPct val="50000"/>
              </a:spcBef>
              <a:buAutoNum type="arabicPeriod"/>
            </a:pPr>
            <a:r>
              <a:rPr lang="en-US" altLang="en-US" sz="2800" b="1" dirty="0" err="1" smtClean="0">
                <a:solidFill>
                  <a:srgbClr val="0000FF"/>
                </a:solidFill>
                <a:latin typeface="Times New Roman" panose="02020603050405020304" pitchFamily="18" charset="0"/>
                <a:cs typeface="Times New Roman" panose="02020603050405020304" pitchFamily="18" charset="0"/>
              </a:rPr>
              <a:t>Phong</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trào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Đông</a:t>
            </a:r>
            <a:r>
              <a:rPr lang="en-US" altLang="en-US" sz="2800" b="1" dirty="0">
                <a:solidFill>
                  <a:srgbClr val="0000FF"/>
                </a:solidFill>
                <a:latin typeface="Times New Roman" panose="02020603050405020304" pitchFamily="18" charset="0"/>
                <a:cs typeface="Times New Roman" panose="02020603050405020304" pitchFamily="18" charset="0"/>
              </a:rPr>
              <a:t> du </a:t>
            </a:r>
            <a:r>
              <a:rPr lang="en-US" altLang="en-US" sz="2800" b="1" dirty="0" err="1">
                <a:solidFill>
                  <a:srgbClr val="0000FF"/>
                </a:solidFill>
                <a:latin typeface="Times New Roman" panose="02020603050405020304" pitchFamily="18" charset="0"/>
                <a:cs typeface="Times New Roman" panose="02020603050405020304" pitchFamily="18" charset="0"/>
              </a:rPr>
              <a:t>bắt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đầu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diễn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từ</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năm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nào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do </a:t>
            </a:r>
            <a:r>
              <a:rPr lang="en-US" altLang="en-US" sz="2800" b="1" dirty="0" err="1">
                <a:solidFill>
                  <a:srgbClr val="0000FF"/>
                </a:solidFill>
                <a:latin typeface="Times New Roman" panose="02020603050405020304" pitchFamily="18" charset="0"/>
                <a:cs typeface="Times New Roman" panose="02020603050405020304" pitchFamily="18" charset="0"/>
              </a:rPr>
              <a:t>ai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đạo</a:t>
            </a:r>
            <a:r>
              <a:rPr lang="en-US" altLang="en-US" sz="2800" b="1" dirty="0">
                <a:solidFill>
                  <a:srgbClr val="0000FF"/>
                </a:solidFill>
                <a:latin typeface="Times New Roman" panose="02020603050405020304" pitchFamily="18" charset="0"/>
                <a:cs typeface="Times New Roman" panose="02020603050405020304" pitchFamily="18" charset="0"/>
              </a:rPr>
              <a:t>? </a:t>
            </a:r>
            <a:endParaRPr lang="en-US" altLang="en-US" sz="2800" b="1" dirty="0" smtClean="0">
              <a:solidFill>
                <a:srgbClr val="0000FF"/>
              </a:solidFill>
              <a:latin typeface="Times New Roman" panose="02020603050405020304" pitchFamily="18" charset="0"/>
              <a:cs typeface="Times New Roman" panose="02020603050405020304" pitchFamily="18" charset="0"/>
            </a:endParaRPr>
          </a:p>
          <a:p>
            <a:pPr marL="514350" indent="-514350">
              <a:spcBef>
                <a:spcPct val="50000"/>
              </a:spcBef>
              <a:buAutoNum type="arabicPeriod"/>
            </a:pPr>
            <a:r>
              <a:rPr lang="en-US" altLang="en-US" sz="2800" b="1" dirty="0" err="1" smtClean="0">
                <a:solidFill>
                  <a:srgbClr val="0000FF"/>
                </a:solidFill>
                <a:latin typeface="Times New Roman" panose="02020603050405020304" pitchFamily="18" charset="0"/>
                <a:cs typeface="Times New Roman" panose="02020603050405020304" pitchFamily="18" charset="0"/>
              </a:rPr>
              <a:t>Mục</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đích</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của</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phòng</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trào</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là</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gì</a:t>
            </a:r>
            <a:r>
              <a:rPr lang="en-US" altLang="en-US" sz="2800" b="1" dirty="0" smtClean="0">
                <a:solidFill>
                  <a:srgbClr val="0000FF"/>
                </a:solidFill>
                <a:latin typeface="Times New Roman" panose="02020603050405020304" pitchFamily="18" charset="0"/>
                <a:cs typeface="Times New Roman" panose="02020603050405020304" pitchFamily="18" charset="0"/>
              </a:rPr>
              <a:t>?</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16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2400" y="76200"/>
            <a:ext cx="8839200" cy="6705600"/>
          </a:xfrm>
        </p:spPr>
      </p:pic>
      <p:sp>
        <p:nvSpPr>
          <p:cNvPr id="5" name="Oval 4"/>
          <p:cNvSpPr/>
          <p:nvPr/>
        </p:nvSpPr>
        <p:spPr>
          <a:xfrm>
            <a:off x="4125686" y="4544786"/>
            <a:ext cx="217714" cy="2449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rgbClr val="FF00FF"/>
              </a:solidFill>
            </a:endParaRPr>
          </a:p>
        </p:txBody>
      </p:sp>
      <p:sp>
        <p:nvSpPr>
          <p:cNvPr id="15" name="Curved Up Arrow 14"/>
          <p:cNvSpPr/>
          <p:nvPr/>
        </p:nvSpPr>
        <p:spPr>
          <a:xfrm rot="17888561">
            <a:off x="3740774" y="2650300"/>
            <a:ext cx="4076657" cy="819947"/>
          </a:xfrm>
          <a:prstGeom prst="curvedUpArrow">
            <a:avLst>
              <a:gd name="adj1" fmla="val 25000"/>
              <a:gd name="adj2" fmla="val 61445"/>
              <a:gd name="adj3" fmla="val 4148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6019800" y="979289"/>
            <a:ext cx="217714" cy="2449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rgbClr val="FF00FF"/>
              </a:solidFill>
            </a:endParaRPr>
          </a:p>
        </p:txBody>
      </p:sp>
      <p:sp>
        <p:nvSpPr>
          <p:cNvPr id="3" name="TextBox 2"/>
          <p:cNvSpPr txBox="1"/>
          <p:nvPr/>
        </p:nvSpPr>
        <p:spPr>
          <a:xfrm>
            <a:off x="217714" y="76200"/>
            <a:ext cx="4659086"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vi-VN" sz="2400" b="1" dirty="0">
                <a:latin typeface="+mj-lt"/>
              </a:rPr>
              <a:t>Phong trào Đông Du</a:t>
            </a:r>
            <a:r>
              <a:rPr lang="vi-VN" sz="2400" dirty="0">
                <a:latin typeface="+mj-lt"/>
              </a:rPr>
              <a:t> là một phong trào cách mạng ở </a:t>
            </a:r>
            <a:r>
              <a:rPr lang="vi-VN" sz="2400" b="1" dirty="0">
                <a:latin typeface="+mj-lt"/>
                <a:hlinkClick r:id="rId3" tooltip="Việt Nam"/>
              </a:rPr>
              <a:t>Việt Nam</a:t>
            </a:r>
            <a:r>
              <a:rPr lang="vi-VN" sz="2400" dirty="0">
                <a:latin typeface="+mj-lt"/>
              </a:rPr>
              <a:t> đầu </a:t>
            </a:r>
            <a:r>
              <a:rPr lang="vi-VN" sz="2400" b="1" dirty="0">
                <a:latin typeface="+mj-lt"/>
                <a:hlinkClick r:id="rId4" tooltip="Thế kỷ 20"/>
              </a:rPr>
              <a:t>thế kỷ </a:t>
            </a:r>
            <a:r>
              <a:rPr lang="en-US" sz="2400" b="1" u="sng" dirty="0" smtClean="0">
                <a:solidFill>
                  <a:srgbClr val="0000FF"/>
                </a:solidFill>
                <a:latin typeface="+mj-lt"/>
              </a:rPr>
              <a:t>XX</a:t>
            </a:r>
            <a:r>
              <a:rPr lang="vi-VN" sz="2400" dirty="0" smtClean="0">
                <a:latin typeface="+mj-lt"/>
              </a:rPr>
              <a:t>. </a:t>
            </a:r>
            <a:r>
              <a:rPr lang="vi-VN" sz="2400" dirty="0">
                <a:latin typeface="+mj-lt"/>
              </a:rPr>
              <a:t>Phong trào có mục đích kêu gọi thanh niên Việt Nam ra nước ngoài </a:t>
            </a:r>
            <a:r>
              <a:rPr lang="vi-VN" sz="2400" b="1" dirty="0">
                <a:latin typeface="+mj-lt"/>
              </a:rPr>
              <a:t>(</a:t>
            </a:r>
            <a:r>
              <a:rPr lang="vi-VN" sz="2400" b="1" dirty="0">
                <a:latin typeface="+mj-lt"/>
                <a:hlinkClick r:id="rId5" tooltip="Nhật Bản"/>
              </a:rPr>
              <a:t>Nhật Bản</a:t>
            </a:r>
            <a:r>
              <a:rPr lang="vi-VN" sz="2400" dirty="0">
                <a:latin typeface="+mj-lt"/>
              </a:rPr>
              <a:t>) học tập, chuẩn bị lực lượng chờ thời cơ cho </a:t>
            </a:r>
            <a:r>
              <a:rPr lang="vi-VN" sz="2400" dirty="0" smtClean="0">
                <a:latin typeface="+mj-lt"/>
              </a:rPr>
              <a:t>việc</a:t>
            </a:r>
            <a:r>
              <a:rPr lang="en-US" sz="2400" dirty="0" smtClean="0">
                <a:latin typeface="+mj-lt"/>
              </a:rPr>
              <a:t>  </a:t>
            </a:r>
            <a:r>
              <a:rPr lang="vi-VN" sz="2400" dirty="0" smtClean="0">
                <a:latin typeface="+mj-lt"/>
              </a:rPr>
              <a:t>giành </a:t>
            </a:r>
            <a:r>
              <a:rPr lang="vi-VN" sz="2400" dirty="0">
                <a:latin typeface="+mj-lt"/>
              </a:rPr>
              <a:t>lại độc lập cho nước </a:t>
            </a:r>
            <a:r>
              <a:rPr lang="vi-VN" sz="2400" dirty="0" smtClean="0">
                <a:latin typeface="+mj-lt"/>
              </a:rPr>
              <a:t>nhà</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17148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mph" presetSubtype="0" fill="hold" grpId="0" nodeType="withEffect">
                                  <p:stCondLst>
                                    <p:cond delay="0"/>
                                  </p:stCondLst>
                                  <p:childTnLst>
                                    <p:animScale>
                                      <p:cBhvr>
                                        <p:cTn id="9" dur="2000" fill="hold"/>
                                        <p:tgtEl>
                                          <p:spTgt spid="5"/>
                                        </p:tgtEl>
                                      </p:cBhvr>
                                      <p:by x="150000" y="150000"/>
                                    </p:animScale>
                                  </p:childTnLst>
                                </p:cTn>
                              </p:par>
                              <p:par>
                                <p:cTn id="10" presetID="22" presetClass="entr" presetSubtype="4"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6" presetClass="emph" presetSubtype="0" fill="hold" grpId="0" nodeType="withEffect">
                                  <p:stCondLst>
                                    <p:cond delay="0"/>
                                  </p:stCondLst>
                                  <p:childTnLst>
                                    <p:animScale>
                                      <p:cBhvr>
                                        <p:cTn id="1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6"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988</Words>
  <Application>Microsoft Office PowerPoint</Application>
  <PresentationFormat>On-screen Show (4:3)</PresentationFormat>
  <Paragraphs>138</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Broadway</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       Phan Bội Châu tên thật là Phan Văn San, bút hiệu là Sào Nam.        Ông là người thông minh, học rộng, tài cao: lúc 6 tuổi trong 3 ngày thuộc hết Tam tự kinh, 7 tuổi ông đã đọc hiểu sách Luận ngữ. 13 tuổi ông thi đỗ trạng  nguyên. Ông lớn lên khi đất nước bị thực dân Pháp đô hộ. Ông day dứt lo tìm đường cứu nước.          Ông mất năm 1940 tại Huế. </vt:lpstr>
      <vt:lpstr>PowerPoint Presentation</vt:lpstr>
      <vt:lpstr> PHONG TRÀO ĐÔNG DU</vt:lpstr>
      <vt:lpstr>PowerPoint Presentation</vt:lpstr>
      <vt:lpstr>PHONG TRÀO ĐÔNG DU</vt:lpstr>
      <vt:lpstr>PHONG TRÀO ĐÔNG DU</vt:lpstr>
      <vt:lpstr>Tại sao điều kiện khó khăn như vậy mà thanh niên Việt nam vẫn hăng say học tập? </vt:lpstr>
      <vt:lpstr>PowerPoint Presentation</vt:lpstr>
      <vt:lpstr>       Phan Bội Châu là nhà yêu nước tiêu biểu của Việt Nam đầu thế kỉ XX. Phong trào Đông Du do ông cổ động, tổ chức nhằm đào tạo nhân tài cứu nước.</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21 tháng 9 năm 2015 Lịch sử</dc:title>
  <dc:creator>TRANG</dc:creator>
  <cp:lastModifiedBy>admin</cp:lastModifiedBy>
  <cp:revision>43</cp:revision>
  <dcterms:created xsi:type="dcterms:W3CDTF">2015-09-17T04:04:50Z</dcterms:created>
  <dcterms:modified xsi:type="dcterms:W3CDTF">2020-10-01T06:05:59Z</dcterms:modified>
</cp:coreProperties>
</file>