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26" r:id="rId1"/>
    <p:sldMasterId id="2147483838" r:id="rId2"/>
    <p:sldMasterId id="2147483850" r:id="rId3"/>
  </p:sldMasterIdLst>
  <p:notesMasterIdLst>
    <p:notesMasterId r:id="rId15"/>
  </p:notesMasterIdLst>
  <p:sldIdLst>
    <p:sldId id="390" r:id="rId4"/>
    <p:sldId id="409" r:id="rId5"/>
    <p:sldId id="411" r:id="rId6"/>
    <p:sldId id="257" r:id="rId7"/>
    <p:sldId id="395" r:id="rId8"/>
    <p:sldId id="413" r:id="rId9"/>
    <p:sldId id="414" r:id="rId10"/>
    <p:sldId id="403" r:id="rId11"/>
    <p:sldId id="404" r:id="rId12"/>
    <p:sldId id="412" r:id="rId13"/>
    <p:sldId id="378" r:id="rId14"/>
  </p:sldIdLst>
  <p:sldSz cx="12192000" cy="6858000"/>
  <p:notesSz cx="6858000" cy="9144000"/>
  <p:defaultTextStyle>
    <a:defPPr>
      <a:defRPr lang="en-US"/>
    </a:defPPr>
    <a:lvl1pPr marL="0" algn="l" defTabSz="4571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4571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4571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4571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4571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4571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4571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4571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45718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059"/>
    <a:srgbClr val="5B5D03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30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146CD-EF81-401F-9485-6183B737F4D6}" type="datetimeFigureOut">
              <a:rPr lang="vi-VN" smtClean="0"/>
              <a:t>06/09/2020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D184D-B8C1-4C75-9492-931EEFACAA3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6773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="" xmlns:a16="http://schemas.microsoft.com/office/drawing/2014/main" id="{98EBFA88-1FC4-45C9-8AD0-1FEC8FCAE8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B8624DC-A8CD-4424-8635-5ABCB5DF2BF2}" type="slidenum">
              <a:rPr lang="en-US" altLang="vi-VN" smtClean="0"/>
              <a:pPr/>
              <a:t>11</a:t>
            </a:fld>
            <a:endParaRPr lang="en-US" altLang="vi-VN"/>
          </a:p>
        </p:txBody>
      </p:sp>
      <p:sp>
        <p:nvSpPr>
          <p:cNvPr id="38915" name="Rectangle 2">
            <a:extLst>
              <a:ext uri="{FF2B5EF4-FFF2-40B4-BE49-F238E27FC236}">
                <a16:creationId xmlns="" xmlns:a16="http://schemas.microsoft.com/office/drawing/2014/main" id="{53C55C39-B4F8-4E07-AC54-1BD904E41D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="" xmlns:a16="http://schemas.microsoft.com/office/drawing/2014/main" id="{E7D46D0E-050F-4470-80C3-5BB38EAF0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3879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5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3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189" indent="0" algn="ctr">
              <a:buNone/>
              <a:defRPr sz="2800"/>
            </a:lvl2pPr>
            <a:lvl3pPr marL="914377" indent="0" algn="ctr">
              <a:buNone/>
              <a:defRPr sz="2400"/>
            </a:lvl3pPr>
            <a:lvl4pPr marL="1371566" indent="0" algn="ctr">
              <a:buNone/>
              <a:defRPr sz="2000"/>
            </a:lvl4pPr>
            <a:lvl5pPr marL="1828754" indent="0" algn="ctr">
              <a:buNone/>
              <a:defRPr sz="2000"/>
            </a:lvl5pPr>
            <a:lvl6pPr marL="2285943" indent="0" algn="ctr">
              <a:buNone/>
              <a:defRPr sz="2000"/>
            </a:lvl6pPr>
            <a:lvl7pPr marL="2743131" indent="0" algn="ctr">
              <a:buNone/>
              <a:defRPr sz="2000"/>
            </a:lvl7pPr>
            <a:lvl8pPr marL="3200320" indent="0" algn="ctr">
              <a:buNone/>
              <a:defRPr sz="2000"/>
            </a:lvl8pPr>
            <a:lvl9pPr marL="3657509" indent="0" algn="ctr">
              <a:buNone/>
              <a:defRPr sz="20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8525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8272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1" y="695325"/>
            <a:ext cx="2628900" cy="48006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6" y="714376"/>
            <a:ext cx="7734300" cy="540067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2222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121894" tIns="121894" rIns="121894" bIns="121894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121894" tIns="121894" rIns="121894" bIns="121894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7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7475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894" tIns="121894" rIns="121894" bIns="121894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894" tIns="121894" rIns="121894" bIns="121894" anchor="t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749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894" tIns="121894" rIns="121894" bIns="121894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121894" tIns="121894" rIns="121894" bIns="121894" anchor="t" anchorCtr="0">
            <a:noAutofit/>
          </a:bodyPr>
          <a:lstStyle>
            <a:lvl1pPr marL="609570" lvl="0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900"/>
            </a:lvl1pPr>
            <a:lvl2pPr marL="1219140" lvl="1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09" lvl="2" indent="-40638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278" lvl="3" indent="-40638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848" lvl="4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418" lvl="5" indent="-40638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6987" lvl="6" indent="-40638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557" lvl="7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126" lvl="8" indent="-406381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121894" tIns="121894" rIns="121894" bIns="121894" anchor="t" anchorCtr="0">
            <a:noAutofit/>
          </a:bodyPr>
          <a:lstStyle>
            <a:lvl1pPr marL="609570" lvl="0" indent="-423312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900"/>
            </a:lvl1pPr>
            <a:lvl2pPr marL="1219140" lvl="1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09" lvl="2" indent="-40638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278" lvl="3" indent="-40638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848" lvl="4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418" lvl="5" indent="-40638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6987" lvl="6" indent="-40638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557" lvl="7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126" lvl="8" indent="-406381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011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894" tIns="121894" rIns="121894" bIns="121894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532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121894" tIns="121894" rIns="121894" bIns="121894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121894" tIns="121894" rIns="121894" bIns="121894" anchor="t" anchorCtr="0">
            <a:noAutofit/>
          </a:bodyPr>
          <a:lstStyle>
            <a:lvl1pPr marL="609570" lvl="0" indent="-406381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40" lvl="1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09" lvl="2" indent="-40638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278" lvl="3" indent="-40638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848" lvl="4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418" lvl="5" indent="-406381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6987" lvl="6" indent="-406381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557" lvl="7" indent="-406381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126" lvl="8" indent="-406381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8462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0619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defTabSz="914377">
              <a:buClr>
                <a:srgbClr val="000000"/>
              </a:buClr>
              <a:buFont typeface="Arial"/>
              <a:buNone/>
            </a:pPr>
            <a:endParaRPr sz="1900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121894" tIns="121894" rIns="121894" bIns="121894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121894" tIns="121894" rIns="121894" bIns="121894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marL="609570" lvl="0" indent="-45717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8145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377672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marL="609570" lvl="0" indent="-30478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3405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121894" tIns="121894" rIns="121894" bIns="121894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121894" tIns="121894" rIns="121894" bIns="121894" anchor="t" anchorCtr="0">
            <a:noAutofit/>
          </a:bodyPr>
          <a:lstStyle>
            <a:lvl1pPr marL="609570" lvl="0" indent="-457178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40" lvl="1" indent="-423312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8" lvl="5" indent="-423312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9178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914377">
              <a:buClr>
                <a:srgbClr val="000000"/>
              </a:buClr>
            </a:pPr>
            <a:fld id="{F35F0C53-322E-4084-927B-C545DB321773}" type="datetimeFigureOut">
              <a:rPr lang="en-US" kern="0" smtClean="0">
                <a:solidFill>
                  <a:srgbClr val="000000"/>
                </a:solidFill>
                <a:cs typeface="Arial"/>
                <a:sym typeface="Arial"/>
              </a:rPr>
              <a:pPr defTabSz="914377">
                <a:buClr>
                  <a:srgbClr val="000000"/>
                </a:buClr>
              </a:pPr>
              <a:t>9/6/2020</a:t>
            </a:fld>
            <a:endParaRPr lang="en-US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lIns="121914" tIns="60957" rIns="121914" bIns="60957"/>
          <a:lstStyle/>
          <a:p>
            <a:pPr defTabSz="914377">
              <a:buClr>
                <a:srgbClr val="000000"/>
              </a:buClr>
            </a:pPr>
            <a:endParaRPr lang="en-US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srgbClr val="595959"/>
                </a:solidFill>
              </a:rPr>
              <a:pPr/>
              <a:t>‹#›</a:t>
            </a:fld>
            <a:endParaRPr lang="en-US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5348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4892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0866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1659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9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9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3829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7221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4717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370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1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55852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5015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5431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srgbClr val="595959"/>
                </a:solidFill>
              </a:rPr>
              <a:pPr/>
              <a:t>‹#›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6556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400">
              <a:buClr>
                <a:srgbClr val="000000"/>
              </a:buClr>
              <a:buFont typeface="Arial"/>
              <a:buNone/>
            </a:pPr>
            <a:fld id="{F35F0C53-322E-4084-927B-C545DB321773}" type="datetimeFigureOut">
              <a:rPr lang="en-US" kern="0" smtClean="0">
                <a:solidFill>
                  <a:srgbClr val="000000"/>
                </a:solidFill>
                <a:cs typeface="Arial"/>
                <a:sym typeface="Arial"/>
              </a:rPr>
              <a:pPr defTabSz="914400">
                <a:buClr>
                  <a:srgbClr val="000000"/>
                </a:buClr>
                <a:buFont typeface="Arial"/>
                <a:buNone/>
              </a:pPr>
              <a:t>9/6/2020</a:t>
            </a:fld>
            <a:endParaRPr lang="en-US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pPr defTabSz="914400">
              <a:buClr>
                <a:srgbClr val="000000"/>
              </a:buClr>
              <a:buFont typeface="Arial"/>
              <a:buNone/>
            </a:pPr>
            <a:endParaRPr lang="en-US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>
                <a:solidFill>
                  <a:srgbClr val="595959"/>
                </a:solidFill>
              </a:rPr>
              <a:pPr/>
              <a:t>‹#›</a:t>
            </a:fld>
            <a:endParaRPr lang="en-US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004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5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1" y="1998135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06497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3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3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1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8898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57320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5325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3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3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00">
                <a:solidFill>
                  <a:srgbClr val="262626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66158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8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500">
                <a:solidFill>
                  <a:srgbClr val="262626"/>
                </a:solidFill>
              </a:defRPr>
            </a:lvl1pPr>
            <a:lvl2pPr marL="457189" indent="0">
              <a:buNone/>
              <a:defRPr sz="1200"/>
            </a:lvl2pPr>
            <a:lvl3pPr marL="914377" indent="0">
              <a:buNone/>
              <a:defRPr sz="11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0031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6" y="499534"/>
            <a:ext cx="10772775" cy="1658199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1"/>
            <a:ext cx="10753725" cy="3766185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90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9/6/2020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90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7" y="5876414"/>
            <a:ext cx="2926080" cy="1397039"/>
          </a:xfrm>
          <a:prstGeom prst="rect">
            <a:avLst/>
          </a:prstGeom>
        </p:spPr>
        <p:txBody>
          <a:bodyPr vert="horz" lIns="91438" tIns="45719" rIns="91438" bIns="45719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94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hf sldNum="0" hdr="0" ftr="0" dt="0"/>
  <p:txStyles>
    <p:titleStyle>
      <a:lvl1pPr algn="l" defTabSz="914377" rtl="0" eaLnBrk="1" latinLnBrk="0" hangingPunct="1">
        <a:lnSpc>
          <a:spcPct val="85000"/>
        </a:lnSpc>
        <a:spcBef>
          <a:spcPct val="0"/>
        </a:spcBef>
        <a:buNone/>
        <a:defRPr sz="55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38" indent="-91438" algn="l" defTabSz="914377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63" indent="-342891" algn="l" defTabSz="914377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26" indent="-548626" algn="l" defTabSz="914377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39" indent="-822939" algn="l" defTabSz="914377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9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53" indent="-1097253" algn="l" defTabSz="914377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9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199970" indent="-228594" algn="l" defTabSz="914377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9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399965" indent="-228594" algn="l" defTabSz="914377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9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599960" indent="-228594" algn="l" defTabSz="914377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9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799955" indent="-228594" algn="l" defTabSz="914377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9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defTabSz="914377">
              <a:buClr>
                <a:srgbClr val="000000"/>
              </a:buClr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914377">
                <a:buClr>
                  <a:srgbClr val="000000"/>
                </a:buClr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78435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defTabSz="914400"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 kern="0" smtClean="0">
                <a:solidFill>
                  <a:srgbClr val="595959"/>
                </a:solidFill>
                <a:cs typeface="Arial"/>
                <a:sym typeface="Arial"/>
              </a:rPr>
              <a:pPr defTabSz="914400"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GB" kern="0">
              <a:solidFill>
                <a:srgbClr val="595959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6270753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="" xmlns:a16="http://schemas.microsoft.com/office/drawing/2014/main" id="{61D90F77-5E6B-470C-85C6-AAF3BE020A04}"/>
              </a:ext>
            </a:extLst>
          </p:cNvPr>
          <p:cNvSpPr txBox="1"/>
          <p:nvPr/>
        </p:nvSpPr>
        <p:spPr>
          <a:xfrm>
            <a:off x="2107810" y="323557"/>
            <a:ext cx="7976383" cy="1384995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70C0"/>
                </a:solidFill>
              </a:rPr>
              <a:t>PHÒNG GIÁO DỤC &amp; ĐÀO TẠO LONG BIÊN</a:t>
            </a:r>
          </a:p>
          <a:p>
            <a:pPr algn="ctr"/>
            <a:r>
              <a:rPr lang="vi-VN" sz="2800" b="1" dirty="0">
                <a:solidFill>
                  <a:srgbClr val="0070C0"/>
                </a:solidFill>
              </a:rPr>
              <a:t>TRƯỜNG TIỂU HỌC NGỌC LÂM </a:t>
            </a:r>
          </a:p>
          <a:p>
            <a:pPr algn="ctr"/>
            <a:r>
              <a:rPr lang="vi-VN" sz="2800" b="1" dirty="0"/>
              <a:t> 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="" xmlns:a16="http://schemas.microsoft.com/office/drawing/2014/main" id="{C11F8414-431B-4993-9DBD-467D26AA11B8}"/>
              </a:ext>
            </a:extLst>
          </p:cNvPr>
          <p:cNvSpPr txBox="1"/>
          <p:nvPr/>
        </p:nvSpPr>
        <p:spPr>
          <a:xfrm>
            <a:off x="2286335" y="1708554"/>
            <a:ext cx="7976383" cy="1323439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C000"/>
                </a:solidFill>
              </a:rPr>
              <a:t>TIẾNG VIỆT   LỚP 1</a:t>
            </a:r>
          </a:p>
          <a:p>
            <a:pPr algn="ctr"/>
            <a:r>
              <a:rPr lang="vi-VN" sz="4000" b="1" dirty="0">
                <a:solidFill>
                  <a:schemeClr val="accent4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5</a:t>
            </a:r>
            <a:r>
              <a:rPr lang="vi-VN" sz="4000" b="1" dirty="0">
                <a:solidFill>
                  <a:schemeClr val="accent4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 :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Ôn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kể</a:t>
            </a: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75000"/>
                  </a:schemeClr>
                </a:solidFill>
                <a:latin typeface="Arial-SGK-TV" pitchFamily="2" charset="0"/>
                <a:cs typeface="Arial-SGK-TV" pitchFamily="2" charset="0"/>
              </a:rPr>
              <a:t>chuyện</a:t>
            </a:r>
            <a:endParaRPr lang="vi-VN" sz="4000" b="1" dirty="0">
              <a:solidFill>
                <a:schemeClr val="accent4">
                  <a:lumMod val="7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0964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úp bê và dế mè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28287" cy="687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8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="" xmlns:a16="http://schemas.microsoft.com/office/drawing/2014/main" id="{EF6EDE1F-9DE4-4193-9161-CAA38AAAB35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vi-VN"/>
              <a:t> </a:t>
            </a:r>
          </a:p>
        </p:txBody>
      </p:sp>
      <p:sp>
        <p:nvSpPr>
          <p:cNvPr id="37893" name="WordArt 6">
            <a:extLst>
              <a:ext uri="{FF2B5EF4-FFF2-40B4-BE49-F238E27FC236}">
                <a16:creationId xmlns="" xmlns:a16="http://schemas.microsoft.com/office/drawing/2014/main" id="{C90E0876-D01D-4673-ABEF-F7A5065069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06137" y="1613065"/>
            <a:ext cx="9753600" cy="1371600"/>
          </a:xfrm>
          <a:prstGeom prst="rect">
            <a:avLst/>
          </a:prstGeom>
        </p:spPr>
        <p:txBody>
          <a:bodyPr wrap="none" lIns="91438" tIns="45719" rIns="91438" bIns="45719" fromWordArt="1">
            <a:prstTxWarp prst="textCurveUp">
              <a:avLst>
                <a:gd name="adj" fmla="val 65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các em!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Xuân Nghi – Nắng Sớm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104" y="6405037"/>
            <a:ext cx="649817" cy="488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4"/>
          <p:cNvSpPr txBox="1">
            <a:spLocks noChangeArrowheads="1"/>
          </p:cNvSpPr>
          <p:nvPr/>
        </p:nvSpPr>
        <p:spPr bwMode="auto">
          <a:xfrm>
            <a:off x="3556003" y="838201"/>
            <a:ext cx="5725279" cy="124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2" tIns="60956" rIns="121912" bIns="60956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sz="73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KHỞI ĐỘNG</a:t>
            </a:r>
          </a:p>
        </p:txBody>
      </p:sp>
      <p:pic>
        <p:nvPicPr>
          <p:cNvPr id="3" name="Ca-Tuan-Deu-Ngoan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422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65" y="220438"/>
            <a:ext cx="11772900" cy="6139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4072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9160731"/>
              </p:ext>
            </p:extLst>
          </p:nvPr>
        </p:nvGraphicFramePr>
        <p:xfrm>
          <a:off x="1709507" y="384930"/>
          <a:ext cx="8344812" cy="29542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6203"/>
                <a:gridCol w="2086203"/>
                <a:gridCol w="2086203"/>
                <a:gridCol w="2086203"/>
              </a:tblGrid>
              <a:tr h="984755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984755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984755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784144" y="403341"/>
            <a:ext cx="2081893" cy="10156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6000" dirty="0">
                <a:latin typeface="Arial-SGK-TV" pitchFamily="2" charset="0"/>
                <a:cs typeface="Arial-SGK-TV" pitchFamily="2" charset="0"/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71480" y="403339"/>
            <a:ext cx="2081893" cy="10156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6000" dirty="0">
                <a:latin typeface="Arial-SGK-TV" pitchFamily="2" charset="0"/>
                <a:cs typeface="Arial-SGK-TV" pitchFamily="2" charset="0"/>
              </a:rPr>
              <a:t>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953372" y="403338"/>
            <a:ext cx="2081893" cy="10156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6000" dirty="0">
                <a:latin typeface="Arial-SGK-TV" pitchFamily="2" charset="0"/>
                <a:cs typeface="Arial-SGK-TV" pitchFamily="2" charset="0"/>
              </a:rPr>
              <a:t>ê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02252" y="1355841"/>
            <a:ext cx="2081893" cy="10156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6000" dirty="0">
                <a:latin typeface="Arial-SGK-TV" pitchFamily="2" charset="0"/>
                <a:cs typeface="Arial-SGK-TV" pitchFamily="2" charset="0"/>
              </a:rPr>
              <a:t>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702252" y="2371503"/>
            <a:ext cx="2081893" cy="10156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6000" dirty="0">
                <a:latin typeface="Arial-SGK-TV" pitchFamily="2" charset="0"/>
                <a:cs typeface="Arial-SGK-TV" pitchFamily="2" charset="0"/>
              </a:rPr>
              <a:t>c</a:t>
            </a:r>
          </a:p>
        </p:txBody>
      </p:sp>
      <p:sp>
        <p:nvSpPr>
          <p:cNvPr id="16" name="Multiply 15"/>
          <p:cNvSpPr/>
          <p:nvPr/>
        </p:nvSpPr>
        <p:spPr>
          <a:xfrm>
            <a:off x="5807526" y="2394981"/>
            <a:ext cx="2209799" cy="914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20" name="Multiply 19"/>
          <p:cNvSpPr/>
          <p:nvPr/>
        </p:nvSpPr>
        <p:spPr>
          <a:xfrm>
            <a:off x="7889419" y="2472765"/>
            <a:ext cx="2209799" cy="914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784144" y="1383625"/>
            <a:ext cx="2081893" cy="10156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ba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71480" y="1379319"/>
            <a:ext cx="2081893" cy="10156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6000" dirty="0">
                <a:latin typeface="Arial-SGK-TV" pitchFamily="2" charset="0"/>
                <a:cs typeface="Arial-SGK-TV" pitchFamily="2" charset="0"/>
              </a:rPr>
              <a:t>be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953372" y="1355841"/>
            <a:ext cx="2081893" cy="10156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bê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89587" y="2344350"/>
            <a:ext cx="2081893" cy="101566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6000" dirty="0" err="1">
                <a:latin typeface="Arial-SGK-TV" pitchFamily="2" charset="0"/>
                <a:cs typeface="Arial-SGK-TV" pitchFamily="2" charset="0"/>
              </a:rPr>
              <a:t>ca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" y="4147458"/>
            <a:ext cx="12191999" cy="830997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 wrap="square" lIns="91438" tIns="45719" rIns="91438" bIns="45719" rtlCol="0">
            <a:spAutoFit/>
          </a:bodyPr>
          <a:lstStyle/>
          <a:p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ba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     be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bè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bế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bé</a:t>
            </a:r>
            <a:endParaRPr lang="en-US" sz="4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669721" y="5274128"/>
            <a:ext cx="6008915" cy="830997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bế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dirty="0" err="1">
                <a:latin typeface="Arial-SGK-TV" pitchFamily="2" charset="0"/>
                <a:cs typeface="Arial-SGK-TV" pitchFamily="2" charset="0"/>
              </a:rPr>
              <a:t>bé</a:t>
            </a:r>
            <a:r>
              <a:rPr lang="en-US" sz="48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1" grpId="0"/>
      <p:bldP spid="22" grpId="0"/>
      <p:bldP spid="24" grpId="0"/>
      <p:bldP spid="25" grpId="0"/>
      <p:bldP spid="18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xcelent Free Clipart Music Notes – Slavyank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5448" cy="528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.A – Em Yêu Trường E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74471" y="512445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443" y="2472665"/>
            <a:ext cx="6032559" cy="176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39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 l="4339" t="10660" r="3193" b="14718"/>
          <a:stretch>
            <a:fillRect/>
          </a:stretch>
        </p:blipFill>
        <p:spPr bwMode="auto">
          <a:xfrm>
            <a:off x="3685954" y="269359"/>
            <a:ext cx="5624308" cy="626612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9115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1317" y="0"/>
            <a:ext cx="3563455" cy="1026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Búp bê và dế mè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5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07" y="46722"/>
            <a:ext cx="5817375" cy="2237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929398" y="441954"/>
            <a:ext cx="5194565" cy="144655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Búp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bê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09" y="2383977"/>
            <a:ext cx="5817375" cy="2302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016486" y="2811865"/>
            <a:ext cx="4552308" cy="144655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hát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tặng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búp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bê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07" y="4885917"/>
            <a:ext cx="5817376" cy="1906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546722" y="5346135"/>
            <a:ext cx="5645279" cy="1446551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Búp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bê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thấy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khi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dế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mèn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hát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93847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3" grpId="0"/>
    </p:bldLst>
  </p:timing>
</p:sld>
</file>

<file path=ppt/theme/theme1.xml><?xml version="1.0" encoding="utf-8"?>
<a:theme xmlns:a="http://schemas.openxmlformats.org/drawingml/2006/main" name="Metropolitan">
  <a:themeElements>
    <a:clrScheme name="Giấy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Metropolitan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TM03457491[[fn=Metropolitan]]</Template>
  <TotalTime>803</TotalTime>
  <Words>86</Words>
  <Application>Microsoft Office PowerPoint</Application>
  <PresentationFormat>Custom</PresentationFormat>
  <Paragraphs>23</Paragraphs>
  <Slides>11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Metropolitan</vt:lpstr>
      <vt:lpstr>Simple Light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KẾ HOẠCH BÀI DẠY                                  BÀI 1: B  b ( 2 tiết ) I. MỤC TIÊU: 1. Phẩm chất:  - Chăm chỉ: Đi học đều, đúng giờ. 2. Năng lực chung: - Giao tiếp và hợp tác: có thói quen giúp đỡ nhau trong học tập. 3. Năng lực đặt thù: - Năng lực ngôn ngữ:  + Đọc, viết được chữ b, số 2 + Nhận biết được tiếng có chữ b, nói được câu có từ ngữ chứa tiếng có chữ b.</dc:title>
  <dc:creator>admin</dc:creator>
  <cp:lastModifiedBy>VinVin</cp:lastModifiedBy>
  <cp:revision>84</cp:revision>
  <dcterms:created xsi:type="dcterms:W3CDTF">2020-08-10T13:50:00Z</dcterms:created>
  <dcterms:modified xsi:type="dcterms:W3CDTF">2020-09-06T05:10:57Z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1033-11.2.0.9281</vt:lpwstr>
  </property>
</Properties>
</file>