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8"/>
  </p:notesMasterIdLst>
  <p:sldIdLst>
    <p:sldId id="390" r:id="rId2"/>
    <p:sldId id="409" r:id="rId3"/>
    <p:sldId id="410" r:id="rId4"/>
    <p:sldId id="411" r:id="rId5"/>
    <p:sldId id="257" r:id="rId6"/>
    <p:sldId id="391" r:id="rId7"/>
    <p:sldId id="393" r:id="rId8"/>
    <p:sldId id="408" r:id="rId9"/>
    <p:sldId id="395" r:id="rId10"/>
    <p:sldId id="400" r:id="rId11"/>
    <p:sldId id="279" r:id="rId12"/>
    <p:sldId id="412" r:id="rId13"/>
    <p:sldId id="407" r:id="rId14"/>
    <p:sldId id="403" r:id="rId15"/>
    <p:sldId id="404" r:id="rId16"/>
    <p:sldId id="3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06/09/2020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16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=""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26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PHÒNG GIÁO DỤC &amp; ĐÀO TẠO LONG </a:t>
            </a:r>
            <a:r>
              <a:rPr lang="vi-VN" sz="2800" b="1" dirty="0" smtClean="0">
                <a:solidFill>
                  <a:srgbClr val="0070C0"/>
                </a:solidFill>
              </a:rPr>
              <a:t>BIÊN</a:t>
            </a:r>
          </a:p>
          <a:p>
            <a:pPr algn="ctr"/>
            <a:r>
              <a:rPr lang="vi-VN" sz="2800" b="1" dirty="0">
                <a:solidFill>
                  <a:srgbClr val="0070C0"/>
                </a:solidFill>
              </a:rPr>
              <a:t>TRƯỜNG TIỂU HỌC NGỌC LÂM </a:t>
            </a:r>
          </a:p>
          <a:p>
            <a:pPr algn="ctr"/>
            <a:r>
              <a:rPr lang="vi-VN" sz="2800" b="1" dirty="0" smtClean="0"/>
              <a:t> 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86335" y="170855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 4</a:t>
            </a:r>
            <a:r>
              <a:rPr lang="vi-VN" sz="4000" b="1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:  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E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 Ê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ê</a:t>
            </a:r>
            <a:endParaRPr lang="vi-VN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=""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=""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628" y="687501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=""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444" y="1238254"/>
            <a:ext cx="5867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6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28" y="3176588"/>
            <a:ext cx="6885215" cy="127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=""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2149" t="44465" b="5088"/>
          <a:stretch>
            <a:fillRect/>
          </a:stretch>
        </p:blipFill>
        <p:spPr bwMode="auto">
          <a:xfrm>
            <a:off x="1947553" y="285007"/>
            <a:ext cx="8569852" cy="611183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0218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et chu e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viet chu ê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3151414" y="726621"/>
            <a:ext cx="5119007" cy="44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3" y="261257"/>
            <a:ext cx="9111343" cy="527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94364" y="5568053"/>
            <a:ext cx="4735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7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7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72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4364" y="5568053"/>
            <a:ext cx="4735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7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ế</a:t>
            </a:r>
            <a:r>
              <a:rPr lang="en-US" sz="7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72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86" y="496447"/>
            <a:ext cx="10708427" cy="618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026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=""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848" y="1472604"/>
            <a:ext cx="7394027" cy="14465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8109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1526721"/>
            <a:ext cx="11446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54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cá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47" y="1532252"/>
            <a:ext cx="11446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54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5400" u="sng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5400" u="sng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 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á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="" xmlns:a16="http://schemas.microsoft.com/office/drawing/2014/main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0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Ê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450" y="5763986"/>
            <a:ext cx="971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616529"/>
            <a:ext cx="9715500" cy="390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4450" y="1616529"/>
            <a:ext cx="9715500" cy="3902527"/>
          </a:xfrm>
          <a:prstGeom prst="rect">
            <a:avLst/>
          </a:prstGeom>
          <a:noFill/>
          <a:ln>
            <a:solidFill>
              <a:schemeClr val="tx1"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11734" y="5774851"/>
            <a:ext cx="971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400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ể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ẹ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400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ề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725365410"/>
              </p:ext>
            </p:extLst>
          </p:nvPr>
        </p:nvGraphicFramePr>
        <p:xfrm>
          <a:off x="418479" y="1995184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61723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1979390" y="617234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944836659"/>
              </p:ext>
            </p:extLst>
          </p:nvPr>
        </p:nvGraphicFramePr>
        <p:xfrm>
          <a:off x="6980043" y="1980685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12421" y="685800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2721" y="799028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44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58785" y="2177143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329" y="2177143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935" y="3279321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é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03821" y="2177142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44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0913" y="2167182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56763" y="3359893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ế</a:t>
            </a:r>
            <a:endParaRPr lang="en-US" sz="44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15" grpId="0"/>
      <p:bldP spid="16" grpId="0"/>
      <p:bldP spid="17" grpId="0"/>
      <p:bldP spid="1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4408609"/>
            <a:ext cx="169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bè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6" y="1281793"/>
            <a:ext cx="3633107" cy="307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80" y="1281793"/>
            <a:ext cx="3622758" cy="306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3" y="1281793"/>
            <a:ext cx="3829050" cy="306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5216" y="1281793"/>
            <a:ext cx="3633107" cy="3076432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3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73980" y="1281793"/>
            <a:ext cx="3622758" cy="30615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68343" y="1281793"/>
            <a:ext cx="3829050" cy="30615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5216" y="1281793"/>
            <a:ext cx="3633107" cy="30615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3000" y="4412841"/>
            <a:ext cx="169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</a:t>
            </a:r>
            <a:endParaRPr lang="en-US" sz="7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4014" y="4437868"/>
            <a:ext cx="169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03872" y="4469989"/>
            <a:ext cx="169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ế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05644" y="4427629"/>
            <a:ext cx="169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é</a:t>
            </a:r>
            <a:endParaRPr lang="en-US" sz="7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01144" y="4469989"/>
            <a:ext cx="169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ế</a:t>
            </a:r>
            <a:endParaRPr lang="en-US" sz="72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4" y="424543"/>
            <a:ext cx="1062990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36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.A – Em Yêu Trường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4471" y="5124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526</TotalTime>
  <Words>101</Words>
  <Application>Microsoft Office PowerPoint</Application>
  <PresentationFormat>Custom</PresentationFormat>
  <Paragraphs>38</Paragraphs>
  <Slides>16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VinVin</cp:lastModifiedBy>
  <cp:revision>74</cp:revision>
  <dcterms:created xsi:type="dcterms:W3CDTF">2020-08-10T13:50:00Z</dcterms:created>
  <dcterms:modified xsi:type="dcterms:W3CDTF">2020-09-06T05:07:19Z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