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0" r:id="rId4"/>
    <p:sldId id="266" r:id="rId5"/>
    <p:sldId id="268" r:id="rId6"/>
    <p:sldId id="267" r:id="rId7"/>
    <p:sldId id="277" r:id="rId8"/>
    <p:sldId id="271" r:id="rId9"/>
    <p:sldId id="269" r:id="rId10"/>
    <p:sldId id="278" r:id="rId11"/>
    <p:sldId id="280" r:id="rId12"/>
    <p:sldId id="279" r:id="rId13"/>
    <p:sldId id="281" r:id="rId14"/>
    <p:sldId id="282" r:id="rId15"/>
    <p:sldId id="283" r:id="rId16"/>
    <p:sldId id="274" r:id="rId17"/>
    <p:sldId id="285" r:id="rId18"/>
    <p:sldId id="284" r:id="rId19"/>
    <p:sldId id="286" r:id="rId20"/>
    <p:sldId id="273" r:id="rId21"/>
    <p:sldId id="275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5" autoAdjust="0"/>
    <p:restoredTop sz="94683" autoAdjust="0"/>
  </p:normalViewPr>
  <p:slideViewPr>
    <p:cSldViewPr>
      <p:cViewPr varScale="1">
        <p:scale>
          <a:sx n="115" d="100"/>
          <a:sy n="115" d="100"/>
        </p:scale>
        <p:origin x="2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FD8A0-E3CC-4169-B666-2B9F2BD5633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3EEF8-9E88-4229-8F06-35ECB379B2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3EEF8-9E88-4229-8F06-35ECB379B25A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5128A-6D85-481D-B66F-B8919FA9E49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65C11-84C3-4EA6-837C-99B9CC8088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721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4800"/>
            <a:ext cx="6400800" cy="1752600"/>
          </a:xfrm>
        </p:spPr>
        <p:txBody>
          <a:bodyPr>
            <a:normAutofit fontScale="95000"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752600" y="20574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581401"/>
            <a:ext cx="4627418" cy="32627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20491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-17317"/>
            <a:ext cx="4488873" cy="3598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581400"/>
            <a:ext cx="4488872" cy="3276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943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3394364"/>
            <a:ext cx="5805055" cy="3429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77" y="3394364"/>
            <a:ext cx="3752850" cy="34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6232" cy="3962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68" y="0"/>
            <a:ext cx="4313132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4830868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1"/>
            <a:ext cx="9060873" cy="3429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14514"/>
            <a:ext cx="4419600" cy="687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9144000" cy="6858000"/>
          </a:xfrm>
        </p:spPr>
      </p:pic>
      <p:sp>
        <p:nvSpPr>
          <p:cNvPr id="8" name="Oval 7"/>
          <p:cNvSpPr/>
          <p:nvPr/>
        </p:nvSpPr>
        <p:spPr>
          <a:xfrm>
            <a:off x="228600" y="2667000"/>
            <a:ext cx="2743200" cy="2057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3886200" y="304800"/>
            <a:ext cx="3581400" cy="3048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3886200" y="1371600"/>
            <a:ext cx="3581400" cy="3048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3945082" y="2279072"/>
            <a:ext cx="3581400" cy="3048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3886200" y="3214255"/>
            <a:ext cx="3581400" cy="3048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3886200" y="4139045"/>
            <a:ext cx="3581400" cy="3048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676400"/>
            <a:ext cx="4260706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1676400"/>
            <a:ext cx="486251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4343400"/>
            <a:ext cx="426070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4343400"/>
            <a:ext cx="486251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9200" y="15240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Pentagon 6"/>
          <p:cNvSpPr/>
          <p:nvPr/>
        </p:nvSpPr>
        <p:spPr>
          <a:xfrm>
            <a:off x="457200" y="3283527"/>
            <a:ext cx="3435927" cy="914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5202381" y="3287349"/>
            <a:ext cx="3830782" cy="914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339436" y="4786746"/>
            <a:ext cx="3657600" cy="914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Pentagon 10"/>
          <p:cNvSpPr/>
          <p:nvPr/>
        </p:nvSpPr>
        <p:spPr>
          <a:xfrm>
            <a:off x="5299363" y="4793673"/>
            <a:ext cx="3636818" cy="914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413164" y="2691372"/>
            <a:ext cx="655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LOÀI VẬT SỐNG DƯỚI NƯỚC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4314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istrator.R821D7VWQGENV2L\Desktop\hoài\Untitle1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76729"/>
            <a:ext cx="9144000" cy="40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914400" y="3886200"/>
            <a:ext cx="11430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7782791" y="5448300"/>
            <a:ext cx="1181099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6639791" y="5829300"/>
            <a:ext cx="11430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4305300" y="6019800"/>
            <a:ext cx="13335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4114800" y="4929709"/>
            <a:ext cx="15240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6858000" y="3813464"/>
            <a:ext cx="18288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3352800" y="3848100"/>
            <a:ext cx="19050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228600" y="5310709"/>
            <a:ext cx="25908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loud 15"/>
          <p:cNvSpPr/>
          <p:nvPr/>
        </p:nvSpPr>
        <p:spPr>
          <a:xfrm>
            <a:off x="7086601" y="4503682"/>
            <a:ext cx="14478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457200" y="6511636"/>
            <a:ext cx="1905000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838200"/>
          <a:ext cx="8458200" cy="52625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398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078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mập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78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sò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58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38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18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tuộc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398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Rùa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baba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103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73429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chơi:: Kể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ounded Rectangle 4"/>
          <p:cNvSpPr/>
          <p:nvPr/>
        </p:nvSpPr>
        <p:spPr>
          <a:xfrm>
            <a:off x="1066800" y="1752600"/>
            <a:ext cx="7620000" cy="426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641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295400" y="25146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3" y="3429000"/>
            <a:ext cx="40386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91" y="0"/>
            <a:ext cx="4059382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5098473" cy="3429000"/>
          </a:xfrm>
          <a:prstGeom prst="rect">
            <a:avLst/>
          </a:prstGeom>
        </p:spPr>
      </p:pic>
      <p:pic>
        <p:nvPicPr>
          <p:cNvPr id="3075" name="Picture 3" descr="C:\Users\Administrator.R821D7VWQGENV2L\Desktop\hoài\phc3a2n-bie1bb87t-cc3a1-nge1bbab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505690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.R821D7VWQGENV2L\Desktop\hoài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09" y="2057400"/>
            <a:ext cx="5105400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5077690" y="0"/>
            <a:ext cx="2542309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58000" y="6192982"/>
            <a:ext cx="2324100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6179127"/>
            <a:ext cx="20574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95800" y="2023195"/>
            <a:ext cx="2161309" cy="60960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-1" y="1513825"/>
            <a:ext cx="22098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2639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0782" y="46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8784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1337103"/>
            <a:ext cx="381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18" y="2386584"/>
            <a:ext cx="3844636" cy="1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3482755"/>
            <a:ext cx="3810000" cy="11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619799"/>
            <a:ext cx="3810000" cy="111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5706195"/>
            <a:ext cx="3810000" cy="113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26" y="1300666"/>
            <a:ext cx="3032845" cy="137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27" y="2415956"/>
            <a:ext cx="3046700" cy="15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26" y="3409943"/>
            <a:ext cx="3090574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26" y="4527111"/>
            <a:ext cx="3048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91200"/>
            <a:ext cx="3033135" cy="104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19400" y="2029039"/>
            <a:ext cx="409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1066800" y="3248891"/>
            <a:ext cx="2971800" cy="1828800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Preparation 7"/>
          <p:cNvSpPr/>
          <p:nvPr/>
        </p:nvSpPr>
        <p:spPr>
          <a:xfrm>
            <a:off x="5105400" y="3248891"/>
            <a:ext cx="2971800" cy="1828800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609600" y="16002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ỏ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2677418"/>
          <a:ext cx="8839200" cy="339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905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mặn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583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41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722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318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Vảy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177636" y="2362200"/>
            <a:ext cx="708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66800" y="17526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3415145"/>
            <a:ext cx="3556000" cy="237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415145"/>
            <a:ext cx="3733800" cy="237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307195"/>
            <a:ext cx="2729344" cy="248285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VẬT SỐNG DƯỚI NƯỚC</a:t>
            </a:r>
            <a:r>
              <a:rPr lang="en-US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541</Words>
  <Application>Microsoft Office PowerPoint</Application>
  <PresentationFormat>On-screen Show (4:3)</PresentationFormat>
  <Paragraphs>82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MỘT SỐ LOÀI VẬT SỐNG DƯỚI NƯỚC.</vt:lpstr>
      <vt:lpstr>PowerPoint Presentation</vt:lpstr>
      <vt:lpstr>Thứ 2 ngày 25 tháng 03 năm 2019 Tự nhiên và xã hội:  MỘT SỐ LOÀI VẬT SỐNG DƯỚI NƯỚC.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chơi:: Kể tên các loài vật.</vt:lpstr>
      <vt:lpstr>PowerPoint Presentation</vt:lpstr>
      <vt:lpstr>Bài học đến đây là kết thúc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Nguyen Kien</cp:lastModifiedBy>
  <cp:revision>49</cp:revision>
  <dcterms:created xsi:type="dcterms:W3CDTF">2019-03-24T08:33:00Z</dcterms:created>
  <dcterms:modified xsi:type="dcterms:W3CDTF">2020-03-21T16:33:19Z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1033-10.2.0.7644</vt:lpwstr>
  </property>
</Properties>
</file>