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9" r:id="rId1"/>
    <p:sldMasterId id="2147483899" r:id="rId2"/>
    <p:sldMasterId id="2147485927" r:id="rId3"/>
    <p:sldMasterId id="2147485951" r:id="rId4"/>
    <p:sldMasterId id="2147485963" r:id="rId5"/>
    <p:sldMasterId id="2147485975" r:id="rId6"/>
  </p:sldMasterIdLst>
  <p:notesMasterIdLst>
    <p:notesMasterId r:id="rId32"/>
  </p:notesMasterIdLst>
  <p:sldIdLst>
    <p:sldId id="314" r:id="rId7"/>
    <p:sldId id="420" r:id="rId8"/>
    <p:sldId id="427" r:id="rId9"/>
    <p:sldId id="425" r:id="rId10"/>
    <p:sldId id="454" r:id="rId11"/>
    <p:sldId id="426" r:id="rId12"/>
    <p:sldId id="372" r:id="rId13"/>
    <p:sldId id="327" r:id="rId14"/>
    <p:sldId id="329" r:id="rId15"/>
    <p:sldId id="328" r:id="rId16"/>
    <p:sldId id="330" r:id="rId17"/>
    <p:sldId id="461" r:id="rId18"/>
    <p:sldId id="429" r:id="rId19"/>
    <p:sldId id="446" r:id="rId20"/>
    <p:sldId id="447" r:id="rId21"/>
    <p:sldId id="448" r:id="rId22"/>
    <p:sldId id="449" r:id="rId23"/>
    <p:sldId id="435" r:id="rId24"/>
    <p:sldId id="475" r:id="rId25"/>
    <p:sldId id="460" r:id="rId26"/>
    <p:sldId id="478" r:id="rId27"/>
    <p:sldId id="374" r:id="rId28"/>
    <p:sldId id="479" r:id="rId29"/>
    <p:sldId id="412" r:id="rId30"/>
    <p:sldId id="356" r:id="rId31"/>
  </p:sldIdLst>
  <p:sldSz cx="9144000" cy="6858000" type="screen4x3"/>
  <p:notesSz cx="6858000" cy="9144000"/>
  <p:embeddedFontLst>
    <p:embeddedFont>
      <p:font typeface="VNI-Times" pitchFamily="2" charset="0"/>
      <p:bold r:id="rId33"/>
    </p:embeddedFont>
    <p:embeddedFont>
      <p:font typeface="Arial Black" panose="020B0A04020102020204" pitchFamily="34" charset="0"/>
      <p:bold r:id="rId34"/>
    </p:embeddedFont>
    <p:embeddedFont>
      <p:font typeface="Comic Sans MS" panose="030F0702030302020204" pitchFamily="66" charset="0"/>
      <p:regular r:id="rId35"/>
      <p:bold r:id="rId36"/>
      <p:italic r:id="rId37"/>
      <p:boldItalic r:id="rId38"/>
    </p:embeddedFont>
    <p:embeddedFont>
      <p:font typeface="Candara" panose="020E0502030303020204" pitchFamily="34" charset="0"/>
      <p:regular r:id="rId39"/>
      <p:bold r:id="rId40"/>
      <p:italic r:id="rId41"/>
      <p:boldItalic r:id="rId42"/>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FFCC"/>
    <a:srgbClr val="800080"/>
    <a:srgbClr val="0066FF"/>
    <a:srgbClr val="000000"/>
    <a:srgbClr val="A50021"/>
    <a:srgbClr val="99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6856" autoAdjust="0"/>
  </p:normalViewPr>
  <p:slideViewPr>
    <p:cSldViewPr>
      <p:cViewPr varScale="1">
        <p:scale>
          <a:sx n="100" d="100"/>
          <a:sy n="100" d="100"/>
        </p:scale>
        <p:origin x="1764" y="84"/>
      </p:cViewPr>
      <p:guideLst>
        <p:guide orient="horz" pos="2160"/>
        <p:guide pos="2880"/>
      </p:guideLst>
    </p:cSldViewPr>
  </p:slideViewPr>
  <p:outlineViewPr>
    <p:cViewPr>
      <p:scale>
        <a:sx n="33" d="100"/>
        <a:sy n="33" d="100"/>
      </p:scale>
      <p:origin x="0" y="1980"/>
    </p:cViewPr>
  </p:outlineViewPr>
  <p:notesTextViewPr>
    <p:cViewPr>
      <p:scale>
        <a:sx n="100" d="100"/>
        <a:sy n="100" d="100"/>
      </p:scale>
      <p:origin x="0" y="0"/>
    </p:cViewPr>
  </p:notesTextViewPr>
  <p:sorterViewPr>
    <p:cViewPr>
      <p:scale>
        <a:sx n="66" d="100"/>
        <a:sy n="66" d="100"/>
      </p:scale>
      <p:origin x="0" y="4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93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F4C5EF8-5C59-4B6C-98EF-A3D0A587A19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BE0AB2-944F-4BB9-A722-C3390ADE16F4}" type="slidenum">
              <a:rPr lang="en-US" altLang="en-US" smtClean="0">
                <a:solidFill>
                  <a:srgbClr val="000000"/>
                </a:solidFill>
              </a:rPr>
              <a:pPr/>
              <a:t>3</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3AA3DE-E2E1-49D7-ACF6-3537387A8921}" type="slidenum">
              <a:rPr lang="en-US" altLang="en-US" smtClean="0">
                <a:solidFill>
                  <a:srgbClr val="000000"/>
                </a:solidFill>
              </a:rPr>
              <a:pPr/>
              <a:t>5</a:t>
            </a:fld>
            <a:endParaRPr lang="en-US"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B51093-AB44-4363-AA0F-A2A0D73D9093}" type="slidenum">
              <a:rPr lang="en-US" altLang="en-US" smtClean="0"/>
              <a:pPr/>
              <a:t>7</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605EB7-45B9-4F0C-8CB5-FC6AA9EAF06F}" type="slidenum">
              <a:rPr lang="en-US" altLang="en-US" smtClean="0"/>
              <a:pPr/>
              <a:t>11</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DF8904-EE8D-4EFA-8A46-4E7918C2DC71}" type="slidenum">
              <a:rPr lang="en-US" altLang="en-US" smtClean="0"/>
              <a:pPr/>
              <a:t>12</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B5C27C-EDCD-42A6-8F8D-A5DD7DC55D57}" type="slidenum">
              <a:rPr lang="en-US" altLang="en-US" smtClean="0"/>
              <a:pPr/>
              <a:t>15</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189E7B-8F65-4235-9F5C-79F899F8C283}" type="slidenum">
              <a:rPr lang="en-US" altLang="en-US" smtClean="0"/>
              <a:pPr/>
              <a:t>16</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BA241-76C7-417D-B332-A945C0D3652A}" type="slidenum">
              <a:rPr lang="en-US"/>
              <a:pPr>
                <a:defRPr/>
              </a:pPr>
              <a:t>‹#›</a:t>
            </a:fld>
            <a:endParaRPr lang="en-US"/>
          </a:p>
        </p:txBody>
      </p:sp>
    </p:spTree>
    <p:extLst>
      <p:ext uri="{BB962C8B-B14F-4D97-AF65-F5344CB8AC3E}">
        <p14:creationId xmlns:p14="http://schemas.microsoft.com/office/powerpoint/2010/main" val="3718435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AC31B2-B0FE-4939-959C-950C5DE59D32}" type="slidenum">
              <a:rPr lang="en-US"/>
              <a:pPr>
                <a:defRPr/>
              </a:pPr>
              <a:t>‹#›</a:t>
            </a:fld>
            <a:endParaRPr lang="en-US"/>
          </a:p>
        </p:txBody>
      </p:sp>
    </p:spTree>
    <p:extLst>
      <p:ext uri="{BB962C8B-B14F-4D97-AF65-F5344CB8AC3E}">
        <p14:creationId xmlns:p14="http://schemas.microsoft.com/office/powerpoint/2010/main" val="56538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DBE00F-78B8-4D6E-B601-F9E54A4A53CA}" type="slidenum">
              <a:rPr lang="en-US"/>
              <a:pPr>
                <a:defRPr/>
              </a:pPr>
              <a:t>‹#›</a:t>
            </a:fld>
            <a:endParaRPr lang="en-US"/>
          </a:p>
        </p:txBody>
      </p:sp>
    </p:spTree>
    <p:extLst>
      <p:ext uri="{BB962C8B-B14F-4D97-AF65-F5344CB8AC3E}">
        <p14:creationId xmlns:p14="http://schemas.microsoft.com/office/powerpoint/2010/main" val="632272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fld id="{5BC37A0F-F8EB-4FED-8C9E-3E0A12B4D506}" type="datetimeFigureOut">
              <a:rPr lang="en-US"/>
              <a:pPr>
                <a:defRPr/>
              </a:pPr>
              <a:t>3/21/2020</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BCB3BEB-DFAC-406C-9EB7-978E39532B68}" type="slidenum">
              <a:rPr lang="en-US"/>
              <a:pPr>
                <a:defRPr/>
              </a:pPr>
              <a:t>‹#›</a:t>
            </a:fld>
            <a:endParaRPr lang="en-US"/>
          </a:p>
        </p:txBody>
      </p:sp>
    </p:spTree>
    <p:extLst>
      <p:ext uri="{BB962C8B-B14F-4D97-AF65-F5344CB8AC3E}">
        <p14:creationId xmlns:p14="http://schemas.microsoft.com/office/powerpoint/2010/main" val="2971686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fld id="{D11ED154-105C-4782-BE8B-059199C23FF2}" type="datetimeFigureOut">
              <a:rPr lang="en-US"/>
              <a:pPr>
                <a:defRPr/>
              </a:pPr>
              <a:t>3/21/2020</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5F59A5-5C6C-4CA0-AE59-D73674CB1874}" type="slidenum">
              <a:rPr lang="en-US"/>
              <a:pPr>
                <a:defRPr/>
              </a:pPr>
              <a:t>‹#›</a:t>
            </a:fld>
            <a:endParaRPr lang="en-US"/>
          </a:p>
        </p:txBody>
      </p:sp>
    </p:spTree>
    <p:extLst>
      <p:ext uri="{BB962C8B-B14F-4D97-AF65-F5344CB8AC3E}">
        <p14:creationId xmlns:p14="http://schemas.microsoft.com/office/powerpoint/2010/main" val="1657439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fld id="{AAE0C45F-B8DA-4BD8-85B7-2CC71952916D}" type="datetimeFigureOut">
              <a:rPr lang="en-US"/>
              <a:pPr>
                <a:defRPr/>
              </a:pPr>
              <a:t>3/21/2020</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646444C-574B-4B61-9068-02AB1CD8E084}" type="slidenum">
              <a:rPr lang="en-US"/>
              <a:pPr>
                <a:defRPr/>
              </a:pPr>
              <a:t>‹#›</a:t>
            </a:fld>
            <a:endParaRPr lang="en-US"/>
          </a:p>
        </p:txBody>
      </p:sp>
    </p:spTree>
    <p:extLst>
      <p:ext uri="{BB962C8B-B14F-4D97-AF65-F5344CB8AC3E}">
        <p14:creationId xmlns:p14="http://schemas.microsoft.com/office/powerpoint/2010/main" val="2559447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eaLnBrk="0" hangingPunct="0">
              <a:defRPr/>
            </a:lvl1pPr>
          </a:lstStyle>
          <a:p>
            <a:pPr>
              <a:defRPr/>
            </a:pPr>
            <a:fld id="{5825D588-41BE-4791-9915-5418A06554D2}" type="datetimeFigureOut">
              <a:rPr lang="en-US"/>
              <a:pPr>
                <a:defRPr/>
              </a:pPr>
              <a:t>3/21/2020</a:t>
            </a:fld>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062EB927-7429-4369-A5ED-4A8A4CC693E1}" type="slidenum">
              <a:rPr lang="en-US"/>
              <a:pPr>
                <a:defRPr/>
              </a:pPr>
              <a:t>‹#›</a:t>
            </a:fld>
            <a:endParaRPr lang="en-US"/>
          </a:p>
        </p:txBody>
      </p:sp>
    </p:spTree>
    <p:extLst>
      <p:ext uri="{BB962C8B-B14F-4D97-AF65-F5344CB8AC3E}">
        <p14:creationId xmlns:p14="http://schemas.microsoft.com/office/powerpoint/2010/main" val="2276380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fld id="{1A4ECFD4-E7E3-4C0D-A8BC-C2778EF5A138}" type="datetimeFigureOut">
              <a:rPr lang="en-US"/>
              <a:pPr>
                <a:defRPr/>
              </a:pPr>
              <a:t>3/21/2020</a:t>
            </a:fld>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EF885EF-AACA-4C10-A27D-0DDC04213ED7}" type="slidenum">
              <a:rPr lang="en-US"/>
              <a:pPr>
                <a:defRPr/>
              </a:pPr>
              <a:t>‹#›</a:t>
            </a:fld>
            <a:endParaRPr lang="en-US"/>
          </a:p>
        </p:txBody>
      </p:sp>
    </p:spTree>
    <p:extLst>
      <p:ext uri="{BB962C8B-B14F-4D97-AF65-F5344CB8AC3E}">
        <p14:creationId xmlns:p14="http://schemas.microsoft.com/office/powerpoint/2010/main" val="1632205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fld id="{01E26FD4-06C9-4BAF-8BB8-819D9344AC33}" type="datetimeFigureOut">
              <a:rPr lang="en-US"/>
              <a:pPr>
                <a:defRPr/>
              </a:pPr>
              <a:t>3/21/2020</a:t>
            </a:fld>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4BEFA0DF-990D-4678-8E4B-F63F184D9742}" type="slidenum">
              <a:rPr lang="en-US"/>
              <a:pPr>
                <a:defRPr/>
              </a:pPr>
              <a:t>‹#›</a:t>
            </a:fld>
            <a:endParaRPr lang="en-US"/>
          </a:p>
        </p:txBody>
      </p:sp>
    </p:spTree>
    <p:extLst>
      <p:ext uri="{BB962C8B-B14F-4D97-AF65-F5344CB8AC3E}">
        <p14:creationId xmlns:p14="http://schemas.microsoft.com/office/powerpoint/2010/main" val="2184644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88120904-61B0-4995-98DB-8B0D949B3DC4}" type="datetimeFigureOut">
              <a:rPr lang="en-US"/>
              <a:pPr>
                <a:defRPr/>
              </a:pPr>
              <a:t>3/21/2020</a:t>
            </a:fld>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CE7E4F35-996C-495C-9538-77C1FA2C9925}" type="slidenum">
              <a:rPr lang="en-US"/>
              <a:pPr>
                <a:defRPr/>
              </a:pPr>
              <a:t>‹#›</a:t>
            </a:fld>
            <a:endParaRPr lang="en-US"/>
          </a:p>
        </p:txBody>
      </p:sp>
    </p:spTree>
    <p:extLst>
      <p:ext uri="{BB962C8B-B14F-4D97-AF65-F5344CB8AC3E}">
        <p14:creationId xmlns:p14="http://schemas.microsoft.com/office/powerpoint/2010/main" val="1053003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fld id="{9AFB5C5C-2DA1-4400-88CC-99A6FD91750A}" type="datetimeFigureOut">
              <a:rPr lang="en-US"/>
              <a:pPr>
                <a:defRPr/>
              </a:pPr>
              <a:t>3/21/2020</a:t>
            </a:fld>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9B20DFAC-E7CC-42F8-8783-6E05B71F551B}" type="slidenum">
              <a:rPr lang="en-US"/>
              <a:pPr>
                <a:defRPr/>
              </a:pPr>
              <a:t>‹#›</a:t>
            </a:fld>
            <a:endParaRPr lang="en-US"/>
          </a:p>
        </p:txBody>
      </p:sp>
    </p:spTree>
    <p:extLst>
      <p:ext uri="{BB962C8B-B14F-4D97-AF65-F5344CB8AC3E}">
        <p14:creationId xmlns:p14="http://schemas.microsoft.com/office/powerpoint/2010/main" val="372592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CAD1A-3A5B-445B-97F5-FF68C480DA67}" type="slidenum">
              <a:rPr lang="en-US"/>
              <a:pPr>
                <a:defRPr/>
              </a:pPr>
              <a:t>‹#›</a:t>
            </a:fld>
            <a:endParaRPr lang="en-US"/>
          </a:p>
        </p:txBody>
      </p:sp>
    </p:spTree>
    <p:extLst>
      <p:ext uri="{BB962C8B-B14F-4D97-AF65-F5344CB8AC3E}">
        <p14:creationId xmlns:p14="http://schemas.microsoft.com/office/powerpoint/2010/main" val="482822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fld id="{10B8DF40-EFBC-4A0A-AD99-0E782D8A5AFE}" type="datetimeFigureOut">
              <a:rPr lang="en-US"/>
              <a:pPr>
                <a:defRPr/>
              </a:pPr>
              <a:t>3/21/2020</a:t>
            </a:fld>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0D7D84B2-CFF0-49AF-BD08-74B03C8BB11E}" type="slidenum">
              <a:rPr lang="en-US"/>
              <a:pPr>
                <a:defRPr/>
              </a:pPr>
              <a:t>‹#›</a:t>
            </a:fld>
            <a:endParaRPr lang="en-US"/>
          </a:p>
        </p:txBody>
      </p:sp>
    </p:spTree>
    <p:extLst>
      <p:ext uri="{BB962C8B-B14F-4D97-AF65-F5344CB8AC3E}">
        <p14:creationId xmlns:p14="http://schemas.microsoft.com/office/powerpoint/2010/main" val="158887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fld id="{FD5A1D64-1BB5-49CE-8A0D-C39E882DBD85}" type="datetimeFigureOut">
              <a:rPr lang="en-US"/>
              <a:pPr>
                <a:defRPr/>
              </a:pPr>
              <a:t>3/21/2020</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49ED45-F38B-49B4-A97D-45B55F3F94D8}" type="slidenum">
              <a:rPr lang="en-US"/>
              <a:pPr>
                <a:defRPr/>
              </a:pPr>
              <a:t>‹#›</a:t>
            </a:fld>
            <a:endParaRPr lang="en-US"/>
          </a:p>
        </p:txBody>
      </p:sp>
    </p:spTree>
    <p:extLst>
      <p:ext uri="{BB962C8B-B14F-4D97-AF65-F5344CB8AC3E}">
        <p14:creationId xmlns:p14="http://schemas.microsoft.com/office/powerpoint/2010/main" val="981236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fld id="{2FD098D0-4C91-42EB-93A8-B72EA5E14D73}" type="datetimeFigureOut">
              <a:rPr lang="en-US"/>
              <a:pPr>
                <a:defRPr/>
              </a:pPr>
              <a:t>3/21/2020</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469EF4-3645-4A20-9205-6197A891745C}" type="slidenum">
              <a:rPr lang="en-US"/>
              <a:pPr>
                <a:defRPr/>
              </a:pPr>
              <a:t>‹#›</a:t>
            </a:fld>
            <a:endParaRPr lang="en-US"/>
          </a:p>
        </p:txBody>
      </p:sp>
    </p:spTree>
    <p:extLst>
      <p:ext uri="{BB962C8B-B14F-4D97-AF65-F5344CB8AC3E}">
        <p14:creationId xmlns:p14="http://schemas.microsoft.com/office/powerpoint/2010/main" val="2426643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35B2-5047-44FD-A48A-E0133E2E9836}" type="slidenum">
              <a:rPr lang="en-US"/>
              <a:pPr>
                <a:defRPr/>
              </a:pPr>
              <a:t>‹#›</a:t>
            </a:fld>
            <a:endParaRPr lang="en-US"/>
          </a:p>
        </p:txBody>
      </p:sp>
    </p:spTree>
    <p:extLst>
      <p:ext uri="{BB962C8B-B14F-4D97-AF65-F5344CB8AC3E}">
        <p14:creationId xmlns:p14="http://schemas.microsoft.com/office/powerpoint/2010/main" val="3136621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EE859-3DA8-427F-92FA-43ACD9568209}" type="slidenum">
              <a:rPr lang="en-US"/>
              <a:pPr>
                <a:defRPr/>
              </a:pPr>
              <a:t>‹#›</a:t>
            </a:fld>
            <a:endParaRPr lang="en-US"/>
          </a:p>
        </p:txBody>
      </p:sp>
    </p:spTree>
    <p:extLst>
      <p:ext uri="{BB962C8B-B14F-4D97-AF65-F5344CB8AC3E}">
        <p14:creationId xmlns:p14="http://schemas.microsoft.com/office/powerpoint/2010/main" val="984305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516882-81DD-4DDE-80E8-024DFDB7A66D}" type="slidenum">
              <a:rPr lang="en-US"/>
              <a:pPr>
                <a:defRPr/>
              </a:pPr>
              <a:t>‹#›</a:t>
            </a:fld>
            <a:endParaRPr lang="en-US"/>
          </a:p>
        </p:txBody>
      </p:sp>
    </p:spTree>
    <p:extLst>
      <p:ext uri="{BB962C8B-B14F-4D97-AF65-F5344CB8AC3E}">
        <p14:creationId xmlns:p14="http://schemas.microsoft.com/office/powerpoint/2010/main" val="176116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90B0D2-4AD2-4DD1-BF0A-7AB519E9D45B}" type="slidenum">
              <a:rPr lang="en-US"/>
              <a:pPr>
                <a:defRPr/>
              </a:pPr>
              <a:t>‹#›</a:t>
            </a:fld>
            <a:endParaRPr lang="en-US"/>
          </a:p>
        </p:txBody>
      </p:sp>
    </p:spTree>
    <p:extLst>
      <p:ext uri="{BB962C8B-B14F-4D97-AF65-F5344CB8AC3E}">
        <p14:creationId xmlns:p14="http://schemas.microsoft.com/office/powerpoint/2010/main" val="3010031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B663B0-2443-48BD-89D7-0507E20F9E04}" type="slidenum">
              <a:rPr lang="en-US"/>
              <a:pPr>
                <a:defRPr/>
              </a:pPr>
              <a:t>‹#›</a:t>
            </a:fld>
            <a:endParaRPr lang="en-US"/>
          </a:p>
        </p:txBody>
      </p:sp>
    </p:spTree>
    <p:extLst>
      <p:ext uri="{BB962C8B-B14F-4D97-AF65-F5344CB8AC3E}">
        <p14:creationId xmlns:p14="http://schemas.microsoft.com/office/powerpoint/2010/main" val="3078856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AFCF19-4371-4564-ADD1-6F24200AD2A1}" type="slidenum">
              <a:rPr lang="en-US"/>
              <a:pPr>
                <a:defRPr/>
              </a:pPr>
              <a:t>‹#›</a:t>
            </a:fld>
            <a:endParaRPr lang="en-US"/>
          </a:p>
        </p:txBody>
      </p:sp>
    </p:spTree>
    <p:extLst>
      <p:ext uri="{BB962C8B-B14F-4D97-AF65-F5344CB8AC3E}">
        <p14:creationId xmlns:p14="http://schemas.microsoft.com/office/powerpoint/2010/main" val="4154059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371B7C-0BA3-492B-998E-577E3FFD57C8}" type="slidenum">
              <a:rPr lang="en-US"/>
              <a:pPr>
                <a:defRPr/>
              </a:pPr>
              <a:t>‹#›</a:t>
            </a:fld>
            <a:endParaRPr lang="en-US"/>
          </a:p>
        </p:txBody>
      </p:sp>
    </p:spTree>
    <p:extLst>
      <p:ext uri="{BB962C8B-B14F-4D97-AF65-F5344CB8AC3E}">
        <p14:creationId xmlns:p14="http://schemas.microsoft.com/office/powerpoint/2010/main" val="3421039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1C831-0804-4684-A68F-0C2CD5030F15}" type="slidenum">
              <a:rPr lang="en-US"/>
              <a:pPr>
                <a:defRPr/>
              </a:pPr>
              <a:t>‹#›</a:t>
            </a:fld>
            <a:endParaRPr lang="en-US"/>
          </a:p>
        </p:txBody>
      </p:sp>
    </p:spTree>
    <p:extLst>
      <p:ext uri="{BB962C8B-B14F-4D97-AF65-F5344CB8AC3E}">
        <p14:creationId xmlns:p14="http://schemas.microsoft.com/office/powerpoint/2010/main" val="19860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123F76-743D-4687-939D-9868AA7536D9}" type="slidenum">
              <a:rPr lang="en-US"/>
              <a:pPr>
                <a:defRPr/>
              </a:pPr>
              <a:t>‹#›</a:t>
            </a:fld>
            <a:endParaRPr lang="en-US"/>
          </a:p>
        </p:txBody>
      </p:sp>
    </p:spTree>
    <p:extLst>
      <p:ext uri="{BB962C8B-B14F-4D97-AF65-F5344CB8AC3E}">
        <p14:creationId xmlns:p14="http://schemas.microsoft.com/office/powerpoint/2010/main" val="1831360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BB698-D8B1-4381-85FE-0CFF9EFC551D}" type="slidenum">
              <a:rPr lang="en-US"/>
              <a:pPr>
                <a:defRPr/>
              </a:pPr>
              <a:t>‹#›</a:t>
            </a:fld>
            <a:endParaRPr lang="en-US"/>
          </a:p>
        </p:txBody>
      </p:sp>
    </p:spTree>
    <p:extLst>
      <p:ext uri="{BB962C8B-B14F-4D97-AF65-F5344CB8AC3E}">
        <p14:creationId xmlns:p14="http://schemas.microsoft.com/office/powerpoint/2010/main" val="3290370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6F1FCE-2B97-4A5A-BBD2-5C444B017B4B}" type="slidenum">
              <a:rPr lang="en-US"/>
              <a:pPr>
                <a:defRPr/>
              </a:pPr>
              <a:t>‹#›</a:t>
            </a:fld>
            <a:endParaRPr lang="en-US"/>
          </a:p>
        </p:txBody>
      </p:sp>
    </p:spTree>
    <p:extLst>
      <p:ext uri="{BB962C8B-B14F-4D97-AF65-F5344CB8AC3E}">
        <p14:creationId xmlns:p14="http://schemas.microsoft.com/office/powerpoint/2010/main" val="3117146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B35D-9830-4EA9-814F-5DDEFFFFE919}" type="slidenum">
              <a:rPr lang="en-US"/>
              <a:pPr>
                <a:defRPr/>
              </a:pPr>
              <a:t>‹#›</a:t>
            </a:fld>
            <a:endParaRPr lang="en-US"/>
          </a:p>
        </p:txBody>
      </p:sp>
    </p:spTree>
    <p:extLst>
      <p:ext uri="{BB962C8B-B14F-4D97-AF65-F5344CB8AC3E}">
        <p14:creationId xmlns:p14="http://schemas.microsoft.com/office/powerpoint/2010/main" val="2520161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ltGray">
            <a:xfrm>
              <a:off x="528" y="2400"/>
              <a:ext cx="5232" cy="1920"/>
            </a:xfrm>
            <a:custGeom>
              <a:avLst/>
              <a:gdLst>
                <a:gd name="T0" fmla="*/ 0 w 4897"/>
                <a:gd name="T1" fmla="*/ 0 h 2182"/>
                <a:gd name="T2" fmla="*/ 0 w 4897"/>
                <a:gd name="T3" fmla="*/ 26 h 2182"/>
                <a:gd name="T4" fmla="*/ 49634 w 4897"/>
                <a:gd name="T5" fmla="*/ 26 h 2182"/>
                <a:gd name="T6" fmla="*/ 49634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grpSp>
      <p:sp>
        <p:nvSpPr>
          <p:cNvPr id="79881"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79882"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11" name="Rectangle 11"/>
          <p:cNvSpPr>
            <a:spLocks noGrp="1" noChangeArrowheads="1"/>
          </p:cNvSpPr>
          <p:nvPr>
            <p:ph type="dt" sz="quarter" idx="10"/>
          </p:nvPr>
        </p:nvSpPr>
        <p:spPr>
          <a:xfrm>
            <a:off x="990600" y="6245225"/>
            <a:ext cx="1901825" cy="476250"/>
          </a:xfrm>
        </p:spPr>
        <p:txBody>
          <a:bodyPr/>
          <a:lstStyle>
            <a:lvl1pPr>
              <a:defRPr>
                <a:cs typeface="Arial" charset="0"/>
              </a:defRPr>
            </a:lvl1pPr>
          </a:lstStyle>
          <a:p>
            <a:pPr>
              <a:defRPr/>
            </a:pPr>
            <a:endParaRPr lang="en-US"/>
          </a:p>
        </p:txBody>
      </p:sp>
      <p:sp>
        <p:nvSpPr>
          <p:cNvPr id="12" name="Rectangle 12"/>
          <p:cNvSpPr>
            <a:spLocks noGrp="1" noChangeArrowheads="1"/>
          </p:cNvSpPr>
          <p:nvPr>
            <p:ph type="ftr" sz="quarter" idx="11"/>
          </p:nvPr>
        </p:nvSpPr>
        <p:spPr>
          <a:xfrm>
            <a:off x="3468688" y="6245225"/>
            <a:ext cx="2895600" cy="476250"/>
          </a:xfrm>
        </p:spPr>
        <p:txBody>
          <a:bodyPr/>
          <a:lstStyle>
            <a:lvl1pPr>
              <a:defRPr>
                <a:cs typeface="Arial" charset="0"/>
              </a:defRPr>
            </a:lvl1pPr>
          </a:lstStyle>
          <a:p>
            <a:pPr>
              <a:defRPr/>
            </a:pPr>
            <a:r>
              <a:rPr lang="en-US"/>
              <a:t>LE THANG -HUONG SON</a:t>
            </a:r>
          </a:p>
        </p:txBody>
      </p:sp>
      <p:sp>
        <p:nvSpPr>
          <p:cNvPr id="13"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E3BAF0AB-6B91-42C3-94A0-982D60266ED0}" type="slidenum">
              <a:rPr lang="en-US"/>
              <a:pPr>
                <a:defRPr/>
              </a:pPr>
              <a:t>‹#›</a:t>
            </a:fld>
            <a:endParaRPr lang="en-US"/>
          </a:p>
        </p:txBody>
      </p:sp>
    </p:spTree>
    <p:extLst>
      <p:ext uri="{BB962C8B-B14F-4D97-AF65-F5344CB8AC3E}">
        <p14:creationId xmlns:p14="http://schemas.microsoft.com/office/powerpoint/2010/main" val="2870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6"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5AD980F0-7032-4343-8451-67AB1D046A2D}" type="slidenum">
              <a:rPr lang="en-US"/>
              <a:pPr>
                <a:defRPr/>
              </a:pPr>
              <a:t>‹#›</a:t>
            </a:fld>
            <a:endParaRPr lang="en-US"/>
          </a:p>
        </p:txBody>
      </p:sp>
    </p:spTree>
    <p:extLst>
      <p:ext uri="{BB962C8B-B14F-4D97-AF65-F5344CB8AC3E}">
        <p14:creationId xmlns:p14="http://schemas.microsoft.com/office/powerpoint/2010/main" val="17855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6"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29CA98F6-D1C0-48D2-B0A4-21C098593468}" type="slidenum">
              <a:rPr lang="en-US"/>
              <a:pPr>
                <a:defRPr/>
              </a:pPr>
              <a:t>‹#›</a:t>
            </a:fld>
            <a:endParaRPr lang="en-US"/>
          </a:p>
        </p:txBody>
      </p:sp>
    </p:spTree>
    <p:extLst>
      <p:ext uri="{BB962C8B-B14F-4D97-AF65-F5344CB8AC3E}">
        <p14:creationId xmlns:p14="http://schemas.microsoft.com/office/powerpoint/2010/main" val="67461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7"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DA782FE9-D7CC-4225-A354-1572E05C8C43}" type="slidenum">
              <a:rPr lang="en-US"/>
              <a:pPr>
                <a:defRPr/>
              </a:pPr>
              <a:t>‹#›</a:t>
            </a:fld>
            <a:endParaRPr lang="en-US"/>
          </a:p>
        </p:txBody>
      </p:sp>
    </p:spTree>
    <p:extLst>
      <p:ext uri="{BB962C8B-B14F-4D97-AF65-F5344CB8AC3E}">
        <p14:creationId xmlns:p14="http://schemas.microsoft.com/office/powerpoint/2010/main" val="3441350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9"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77EA0E51-EA72-4705-8A0F-AE4F1A8F7027}" type="slidenum">
              <a:rPr lang="en-US"/>
              <a:pPr>
                <a:defRPr/>
              </a:pPr>
              <a:t>‹#›</a:t>
            </a:fld>
            <a:endParaRPr lang="en-US"/>
          </a:p>
        </p:txBody>
      </p:sp>
    </p:spTree>
    <p:extLst>
      <p:ext uri="{BB962C8B-B14F-4D97-AF65-F5344CB8AC3E}">
        <p14:creationId xmlns:p14="http://schemas.microsoft.com/office/powerpoint/2010/main" val="3216900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5"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05B8CC6C-3F97-4326-B523-61F4141499B9}" type="slidenum">
              <a:rPr lang="en-US"/>
              <a:pPr>
                <a:defRPr/>
              </a:pPr>
              <a:t>‹#›</a:t>
            </a:fld>
            <a:endParaRPr lang="en-US"/>
          </a:p>
        </p:txBody>
      </p:sp>
    </p:spTree>
    <p:extLst>
      <p:ext uri="{BB962C8B-B14F-4D97-AF65-F5344CB8AC3E}">
        <p14:creationId xmlns:p14="http://schemas.microsoft.com/office/powerpoint/2010/main" val="41238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8CF38-A96E-4245-9CB1-EF37E356B412}" type="slidenum">
              <a:rPr lang="en-US"/>
              <a:pPr>
                <a:defRPr/>
              </a:pPr>
              <a:t>‹#›</a:t>
            </a:fld>
            <a:endParaRPr lang="en-US"/>
          </a:p>
        </p:txBody>
      </p:sp>
    </p:spTree>
    <p:extLst>
      <p:ext uri="{BB962C8B-B14F-4D97-AF65-F5344CB8AC3E}">
        <p14:creationId xmlns:p14="http://schemas.microsoft.com/office/powerpoint/2010/main" val="356385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4"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54C32D14-E89D-4352-8CD3-B430CBD3BD9B}" type="slidenum">
              <a:rPr lang="en-US"/>
              <a:pPr>
                <a:defRPr/>
              </a:pPr>
              <a:t>‹#›</a:t>
            </a:fld>
            <a:endParaRPr lang="en-US"/>
          </a:p>
        </p:txBody>
      </p:sp>
    </p:spTree>
    <p:extLst>
      <p:ext uri="{BB962C8B-B14F-4D97-AF65-F5344CB8AC3E}">
        <p14:creationId xmlns:p14="http://schemas.microsoft.com/office/powerpoint/2010/main" val="2857100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7"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F12C908E-D4F7-4466-908C-A635BF6AEDB5}" type="slidenum">
              <a:rPr lang="en-US"/>
              <a:pPr>
                <a:defRPr/>
              </a:pPr>
              <a:t>‹#›</a:t>
            </a:fld>
            <a:endParaRPr lang="en-US"/>
          </a:p>
        </p:txBody>
      </p:sp>
    </p:spTree>
    <p:extLst>
      <p:ext uri="{BB962C8B-B14F-4D97-AF65-F5344CB8AC3E}">
        <p14:creationId xmlns:p14="http://schemas.microsoft.com/office/powerpoint/2010/main" val="147909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7"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6F9C7C27-D54C-4BE8-9D32-5A53A8894CEE}" type="slidenum">
              <a:rPr lang="en-US"/>
              <a:pPr>
                <a:defRPr/>
              </a:pPr>
              <a:t>‹#›</a:t>
            </a:fld>
            <a:endParaRPr lang="en-US"/>
          </a:p>
        </p:txBody>
      </p:sp>
    </p:spTree>
    <p:extLst>
      <p:ext uri="{BB962C8B-B14F-4D97-AF65-F5344CB8AC3E}">
        <p14:creationId xmlns:p14="http://schemas.microsoft.com/office/powerpoint/2010/main" val="1208600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6"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5C7684A0-4383-46F2-B231-329C87E89C98}" type="slidenum">
              <a:rPr lang="en-US"/>
              <a:pPr>
                <a:defRPr/>
              </a:pPr>
              <a:t>‹#›</a:t>
            </a:fld>
            <a:endParaRPr lang="en-US"/>
          </a:p>
        </p:txBody>
      </p:sp>
    </p:spTree>
    <p:extLst>
      <p:ext uri="{BB962C8B-B14F-4D97-AF65-F5344CB8AC3E}">
        <p14:creationId xmlns:p14="http://schemas.microsoft.com/office/powerpoint/2010/main" val="2550924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cs typeface="Arial" charset="0"/>
              </a:defRPr>
            </a:lvl1pPr>
          </a:lstStyle>
          <a:p>
            <a:pPr>
              <a:defRPr/>
            </a:pPr>
            <a:r>
              <a:rPr lang="en-US"/>
              <a:t>LE THANG -HUONG SON</a:t>
            </a:r>
          </a:p>
        </p:txBody>
      </p:sp>
      <p:sp>
        <p:nvSpPr>
          <p:cNvPr id="6" name="Rectangle 13"/>
          <p:cNvSpPr>
            <a:spLocks noGrp="1" noChangeArrowheads="1"/>
          </p:cNvSpPr>
          <p:nvPr>
            <p:ph type="sldNum" sz="quarter" idx="12"/>
          </p:nvPr>
        </p:nvSpPr>
        <p:spPr/>
        <p:txBody>
          <a:bodyPr/>
          <a:lstStyle>
            <a:lvl1pPr>
              <a:defRPr>
                <a:cs typeface="Arial" panose="020B0604020202020204" pitchFamily="34" charset="0"/>
              </a:defRPr>
            </a:lvl1pPr>
          </a:lstStyle>
          <a:p>
            <a:pPr>
              <a:defRPr/>
            </a:pPr>
            <a:fld id="{B0F8C1D9-D281-490B-A2B8-3965C4BAD648}" type="slidenum">
              <a:rPr lang="en-US"/>
              <a:pPr>
                <a:defRPr/>
              </a:pPr>
              <a:t>‹#›</a:t>
            </a:fld>
            <a:endParaRPr lang="en-US"/>
          </a:p>
        </p:txBody>
      </p:sp>
    </p:spTree>
    <p:extLst>
      <p:ext uri="{BB962C8B-B14F-4D97-AF65-F5344CB8AC3E}">
        <p14:creationId xmlns:p14="http://schemas.microsoft.com/office/powerpoint/2010/main" val="3136586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ltGray">
            <a:xfrm>
              <a:off x="528" y="2400"/>
              <a:ext cx="5232" cy="1920"/>
            </a:xfrm>
            <a:custGeom>
              <a:avLst/>
              <a:gdLst>
                <a:gd name="T0" fmla="*/ 0 w 4897"/>
                <a:gd name="T1" fmla="*/ 0 h 2182"/>
                <a:gd name="T2" fmla="*/ 0 w 4897"/>
                <a:gd name="T3" fmla="*/ 11 h 2182"/>
                <a:gd name="T4" fmla="*/ 78875 w 4897"/>
                <a:gd name="T5" fmla="*/ 11 h 2182"/>
                <a:gd name="T6" fmla="*/ 78875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grpSp>
      <p:sp>
        <p:nvSpPr>
          <p:cNvPr id="79881"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79882"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11" name="Rectangle 11"/>
          <p:cNvSpPr>
            <a:spLocks noGrp="1" noChangeArrowheads="1"/>
          </p:cNvSpPr>
          <p:nvPr>
            <p:ph type="dt" sz="quarter" idx="10"/>
          </p:nvPr>
        </p:nvSpPr>
        <p:spPr>
          <a:xfrm>
            <a:off x="990600" y="6245225"/>
            <a:ext cx="1901825" cy="47625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468688" y="6245225"/>
            <a:ext cx="2895600" cy="476250"/>
          </a:xfrm>
        </p:spPr>
        <p:txBody>
          <a:bodyPr/>
          <a:lstStyle>
            <a:lvl1pPr>
              <a:defRPr/>
            </a:lvl1pPr>
          </a:lstStyle>
          <a:p>
            <a:pPr>
              <a:defRPr/>
            </a:pPr>
            <a:r>
              <a:rPr lang="en-US"/>
              <a:t>LE THANG -HUONG SON</a:t>
            </a:r>
          </a:p>
        </p:txBody>
      </p:sp>
      <p:sp>
        <p:nvSpPr>
          <p:cNvPr id="13" name="Rectangle 13"/>
          <p:cNvSpPr>
            <a:spLocks noGrp="1" noChangeArrowheads="1"/>
          </p:cNvSpPr>
          <p:nvPr>
            <p:ph type="sldNum" sz="quarter" idx="12"/>
          </p:nvPr>
        </p:nvSpPr>
        <p:spPr/>
        <p:txBody>
          <a:bodyPr/>
          <a:lstStyle>
            <a:lvl1pPr>
              <a:defRPr/>
            </a:lvl1pPr>
          </a:lstStyle>
          <a:p>
            <a:pPr>
              <a:defRPr/>
            </a:pPr>
            <a:fld id="{ADF7D2EE-1B6F-449C-906C-D79B8C2D9243}" type="slidenum">
              <a:rPr lang="en-US"/>
              <a:pPr>
                <a:defRPr/>
              </a:pPr>
              <a:t>‹#›</a:t>
            </a:fld>
            <a:endParaRPr lang="en-US"/>
          </a:p>
        </p:txBody>
      </p:sp>
    </p:spTree>
    <p:extLst>
      <p:ext uri="{BB962C8B-B14F-4D97-AF65-F5344CB8AC3E}">
        <p14:creationId xmlns:p14="http://schemas.microsoft.com/office/powerpoint/2010/main" val="343488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6" name="Rectangle 13"/>
          <p:cNvSpPr>
            <a:spLocks noGrp="1" noChangeArrowheads="1"/>
          </p:cNvSpPr>
          <p:nvPr>
            <p:ph type="sldNum" sz="quarter" idx="12"/>
          </p:nvPr>
        </p:nvSpPr>
        <p:spPr>
          <a:ln/>
        </p:spPr>
        <p:txBody>
          <a:bodyPr/>
          <a:lstStyle>
            <a:lvl1pPr>
              <a:defRPr/>
            </a:lvl1pPr>
          </a:lstStyle>
          <a:p>
            <a:pPr>
              <a:defRPr/>
            </a:pPr>
            <a:fld id="{1AC5604D-5C12-4969-BCE1-88AF1E98A097}" type="slidenum">
              <a:rPr lang="en-US"/>
              <a:pPr>
                <a:defRPr/>
              </a:pPr>
              <a:t>‹#›</a:t>
            </a:fld>
            <a:endParaRPr lang="en-US"/>
          </a:p>
        </p:txBody>
      </p:sp>
    </p:spTree>
    <p:extLst>
      <p:ext uri="{BB962C8B-B14F-4D97-AF65-F5344CB8AC3E}">
        <p14:creationId xmlns:p14="http://schemas.microsoft.com/office/powerpoint/2010/main" val="3564402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6" name="Rectangle 13"/>
          <p:cNvSpPr>
            <a:spLocks noGrp="1" noChangeArrowheads="1"/>
          </p:cNvSpPr>
          <p:nvPr>
            <p:ph type="sldNum" sz="quarter" idx="12"/>
          </p:nvPr>
        </p:nvSpPr>
        <p:spPr>
          <a:ln/>
        </p:spPr>
        <p:txBody>
          <a:bodyPr/>
          <a:lstStyle>
            <a:lvl1pPr>
              <a:defRPr/>
            </a:lvl1pPr>
          </a:lstStyle>
          <a:p>
            <a:pPr>
              <a:defRPr/>
            </a:pPr>
            <a:fld id="{3C2990F2-87A3-4315-AAB8-E3E0291D31F4}" type="slidenum">
              <a:rPr lang="en-US"/>
              <a:pPr>
                <a:defRPr/>
              </a:pPr>
              <a:t>‹#›</a:t>
            </a:fld>
            <a:endParaRPr lang="en-US"/>
          </a:p>
        </p:txBody>
      </p:sp>
    </p:spTree>
    <p:extLst>
      <p:ext uri="{BB962C8B-B14F-4D97-AF65-F5344CB8AC3E}">
        <p14:creationId xmlns:p14="http://schemas.microsoft.com/office/powerpoint/2010/main" val="2410806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7" name="Rectangle 13"/>
          <p:cNvSpPr>
            <a:spLocks noGrp="1" noChangeArrowheads="1"/>
          </p:cNvSpPr>
          <p:nvPr>
            <p:ph type="sldNum" sz="quarter" idx="12"/>
          </p:nvPr>
        </p:nvSpPr>
        <p:spPr>
          <a:ln/>
        </p:spPr>
        <p:txBody>
          <a:bodyPr/>
          <a:lstStyle>
            <a:lvl1pPr>
              <a:defRPr/>
            </a:lvl1pPr>
          </a:lstStyle>
          <a:p>
            <a:pPr>
              <a:defRPr/>
            </a:pPr>
            <a:fld id="{256FDF54-5001-4079-B512-B45BC64767EF}" type="slidenum">
              <a:rPr lang="en-US"/>
              <a:pPr>
                <a:defRPr/>
              </a:pPr>
              <a:t>‹#›</a:t>
            </a:fld>
            <a:endParaRPr lang="en-US"/>
          </a:p>
        </p:txBody>
      </p:sp>
    </p:spTree>
    <p:extLst>
      <p:ext uri="{BB962C8B-B14F-4D97-AF65-F5344CB8AC3E}">
        <p14:creationId xmlns:p14="http://schemas.microsoft.com/office/powerpoint/2010/main" val="4238870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9" name="Rectangle 13"/>
          <p:cNvSpPr>
            <a:spLocks noGrp="1" noChangeArrowheads="1"/>
          </p:cNvSpPr>
          <p:nvPr>
            <p:ph type="sldNum" sz="quarter" idx="12"/>
          </p:nvPr>
        </p:nvSpPr>
        <p:spPr>
          <a:ln/>
        </p:spPr>
        <p:txBody>
          <a:bodyPr/>
          <a:lstStyle>
            <a:lvl1pPr>
              <a:defRPr/>
            </a:lvl1pPr>
          </a:lstStyle>
          <a:p>
            <a:pPr>
              <a:defRPr/>
            </a:pPr>
            <a:fld id="{DAC9EA89-9466-4342-9265-49494644DB4F}" type="slidenum">
              <a:rPr lang="en-US"/>
              <a:pPr>
                <a:defRPr/>
              </a:pPr>
              <a:t>‹#›</a:t>
            </a:fld>
            <a:endParaRPr lang="en-US"/>
          </a:p>
        </p:txBody>
      </p:sp>
    </p:spTree>
    <p:extLst>
      <p:ext uri="{BB962C8B-B14F-4D97-AF65-F5344CB8AC3E}">
        <p14:creationId xmlns:p14="http://schemas.microsoft.com/office/powerpoint/2010/main" val="359052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E8AE64-F077-4FAE-822B-C9F80313DBC9}" type="slidenum">
              <a:rPr lang="en-US"/>
              <a:pPr>
                <a:defRPr/>
              </a:pPr>
              <a:t>‹#›</a:t>
            </a:fld>
            <a:endParaRPr lang="en-US"/>
          </a:p>
        </p:txBody>
      </p:sp>
    </p:spTree>
    <p:extLst>
      <p:ext uri="{BB962C8B-B14F-4D97-AF65-F5344CB8AC3E}">
        <p14:creationId xmlns:p14="http://schemas.microsoft.com/office/powerpoint/2010/main" val="21823092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5" name="Rectangle 13"/>
          <p:cNvSpPr>
            <a:spLocks noGrp="1" noChangeArrowheads="1"/>
          </p:cNvSpPr>
          <p:nvPr>
            <p:ph type="sldNum" sz="quarter" idx="12"/>
          </p:nvPr>
        </p:nvSpPr>
        <p:spPr>
          <a:ln/>
        </p:spPr>
        <p:txBody>
          <a:bodyPr/>
          <a:lstStyle>
            <a:lvl1pPr>
              <a:defRPr/>
            </a:lvl1pPr>
          </a:lstStyle>
          <a:p>
            <a:pPr>
              <a:defRPr/>
            </a:pPr>
            <a:fld id="{6861ED89-DE99-43AF-9012-F4BF6F1E853F}" type="slidenum">
              <a:rPr lang="en-US"/>
              <a:pPr>
                <a:defRPr/>
              </a:pPr>
              <a:t>‹#›</a:t>
            </a:fld>
            <a:endParaRPr lang="en-US"/>
          </a:p>
        </p:txBody>
      </p:sp>
    </p:spTree>
    <p:extLst>
      <p:ext uri="{BB962C8B-B14F-4D97-AF65-F5344CB8AC3E}">
        <p14:creationId xmlns:p14="http://schemas.microsoft.com/office/powerpoint/2010/main" val="2612034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4" name="Rectangle 13"/>
          <p:cNvSpPr>
            <a:spLocks noGrp="1" noChangeArrowheads="1"/>
          </p:cNvSpPr>
          <p:nvPr>
            <p:ph type="sldNum" sz="quarter" idx="12"/>
          </p:nvPr>
        </p:nvSpPr>
        <p:spPr>
          <a:ln/>
        </p:spPr>
        <p:txBody>
          <a:bodyPr/>
          <a:lstStyle>
            <a:lvl1pPr>
              <a:defRPr/>
            </a:lvl1pPr>
          </a:lstStyle>
          <a:p>
            <a:pPr>
              <a:defRPr/>
            </a:pPr>
            <a:fld id="{D5413597-E513-4FD8-8E83-743C9653487B}" type="slidenum">
              <a:rPr lang="en-US"/>
              <a:pPr>
                <a:defRPr/>
              </a:pPr>
              <a:t>‹#›</a:t>
            </a:fld>
            <a:endParaRPr lang="en-US"/>
          </a:p>
        </p:txBody>
      </p:sp>
    </p:spTree>
    <p:extLst>
      <p:ext uri="{BB962C8B-B14F-4D97-AF65-F5344CB8AC3E}">
        <p14:creationId xmlns:p14="http://schemas.microsoft.com/office/powerpoint/2010/main" val="3229777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7" name="Rectangle 13"/>
          <p:cNvSpPr>
            <a:spLocks noGrp="1" noChangeArrowheads="1"/>
          </p:cNvSpPr>
          <p:nvPr>
            <p:ph type="sldNum" sz="quarter" idx="12"/>
          </p:nvPr>
        </p:nvSpPr>
        <p:spPr>
          <a:ln/>
        </p:spPr>
        <p:txBody>
          <a:bodyPr/>
          <a:lstStyle>
            <a:lvl1pPr>
              <a:defRPr/>
            </a:lvl1pPr>
          </a:lstStyle>
          <a:p>
            <a:pPr>
              <a:defRPr/>
            </a:pPr>
            <a:fld id="{5A489867-AF75-46A8-89FD-242E4A34712A}" type="slidenum">
              <a:rPr lang="en-US"/>
              <a:pPr>
                <a:defRPr/>
              </a:pPr>
              <a:t>‹#›</a:t>
            </a:fld>
            <a:endParaRPr lang="en-US"/>
          </a:p>
        </p:txBody>
      </p:sp>
    </p:spTree>
    <p:extLst>
      <p:ext uri="{BB962C8B-B14F-4D97-AF65-F5344CB8AC3E}">
        <p14:creationId xmlns:p14="http://schemas.microsoft.com/office/powerpoint/2010/main" val="1692083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7" name="Rectangle 13"/>
          <p:cNvSpPr>
            <a:spLocks noGrp="1" noChangeArrowheads="1"/>
          </p:cNvSpPr>
          <p:nvPr>
            <p:ph type="sldNum" sz="quarter" idx="12"/>
          </p:nvPr>
        </p:nvSpPr>
        <p:spPr>
          <a:ln/>
        </p:spPr>
        <p:txBody>
          <a:bodyPr/>
          <a:lstStyle>
            <a:lvl1pPr>
              <a:defRPr/>
            </a:lvl1pPr>
          </a:lstStyle>
          <a:p>
            <a:pPr>
              <a:defRPr/>
            </a:pPr>
            <a:fld id="{744B56D4-E551-4312-82DA-B2B2C2D4A4A8}" type="slidenum">
              <a:rPr lang="en-US"/>
              <a:pPr>
                <a:defRPr/>
              </a:pPr>
              <a:t>‹#›</a:t>
            </a:fld>
            <a:endParaRPr lang="en-US"/>
          </a:p>
        </p:txBody>
      </p:sp>
    </p:spTree>
    <p:extLst>
      <p:ext uri="{BB962C8B-B14F-4D97-AF65-F5344CB8AC3E}">
        <p14:creationId xmlns:p14="http://schemas.microsoft.com/office/powerpoint/2010/main" val="798445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6" name="Rectangle 13"/>
          <p:cNvSpPr>
            <a:spLocks noGrp="1" noChangeArrowheads="1"/>
          </p:cNvSpPr>
          <p:nvPr>
            <p:ph type="sldNum" sz="quarter" idx="12"/>
          </p:nvPr>
        </p:nvSpPr>
        <p:spPr>
          <a:ln/>
        </p:spPr>
        <p:txBody>
          <a:bodyPr/>
          <a:lstStyle>
            <a:lvl1pPr>
              <a:defRPr/>
            </a:lvl1pPr>
          </a:lstStyle>
          <a:p>
            <a:pPr>
              <a:defRPr/>
            </a:pPr>
            <a:fld id="{72E70135-1670-4D87-B05A-E596D9DF4FEB}" type="slidenum">
              <a:rPr lang="en-US"/>
              <a:pPr>
                <a:defRPr/>
              </a:pPr>
              <a:t>‹#›</a:t>
            </a:fld>
            <a:endParaRPr lang="en-US"/>
          </a:p>
        </p:txBody>
      </p:sp>
    </p:spTree>
    <p:extLst>
      <p:ext uri="{BB962C8B-B14F-4D97-AF65-F5344CB8AC3E}">
        <p14:creationId xmlns:p14="http://schemas.microsoft.com/office/powerpoint/2010/main" val="3073355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LE THANG -HUONG SON</a:t>
            </a:r>
          </a:p>
        </p:txBody>
      </p:sp>
      <p:sp>
        <p:nvSpPr>
          <p:cNvPr id="6" name="Rectangle 13"/>
          <p:cNvSpPr>
            <a:spLocks noGrp="1" noChangeArrowheads="1"/>
          </p:cNvSpPr>
          <p:nvPr>
            <p:ph type="sldNum" sz="quarter" idx="12"/>
          </p:nvPr>
        </p:nvSpPr>
        <p:spPr>
          <a:ln/>
        </p:spPr>
        <p:txBody>
          <a:bodyPr/>
          <a:lstStyle>
            <a:lvl1pPr>
              <a:defRPr/>
            </a:lvl1pPr>
          </a:lstStyle>
          <a:p>
            <a:pPr>
              <a:defRPr/>
            </a:pPr>
            <a:fld id="{EFC297BF-53CA-4427-BC2D-286CBA715DFC}" type="slidenum">
              <a:rPr lang="en-US"/>
              <a:pPr>
                <a:defRPr/>
              </a:pPr>
              <a:t>‹#›</a:t>
            </a:fld>
            <a:endParaRPr lang="en-US"/>
          </a:p>
        </p:txBody>
      </p:sp>
    </p:spTree>
    <p:extLst>
      <p:ext uri="{BB962C8B-B14F-4D97-AF65-F5344CB8AC3E}">
        <p14:creationId xmlns:p14="http://schemas.microsoft.com/office/powerpoint/2010/main" val="4088546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506EE-1888-4CF9-8C00-6800A0359D79}" type="slidenum">
              <a:rPr lang="en-US"/>
              <a:pPr>
                <a:defRPr/>
              </a:pPr>
              <a:t>‹#›</a:t>
            </a:fld>
            <a:endParaRPr lang="en-US"/>
          </a:p>
        </p:txBody>
      </p:sp>
    </p:spTree>
    <p:extLst>
      <p:ext uri="{BB962C8B-B14F-4D97-AF65-F5344CB8AC3E}">
        <p14:creationId xmlns:p14="http://schemas.microsoft.com/office/powerpoint/2010/main" val="963461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3F499-EC08-4E36-B5EF-BB611857467F}" type="slidenum">
              <a:rPr lang="en-US"/>
              <a:pPr>
                <a:defRPr/>
              </a:pPr>
              <a:t>‹#›</a:t>
            </a:fld>
            <a:endParaRPr lang="en-US"/>
          </a:p>
        </p:txBody>
      </p:sp>
    </p:spTree>
    <p:extLst>
      <p:ext uri="{BB962C8B-B14F-4D97-AF65-F5344CB8AC3E}">
        <p14:creationId xmlns:p14="http://schemas.microsoft.com/office/powerpoint/2010/main" val="3397943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30392-EF06-4EAB-AA83-BA2899116E65}" type="slidenum">
              <a:rPr lang="en-US"/>
              <a:pPr>
                <a:defRPr/>
              </a:pPr>
              <a:t>‹#›</a:t>
            </a:fld>
            <a:endParaRPr lang="en-US"/>
          </a:p>
        </p:txBody>
      </p:sp>
    </p:spTree>
    <p:extLst>
      <p:ext uri="{BB962C8B-B14F-4D97-AF65-F5344CB8AC3E}">
        <p14:creationId xmlns:p14="http://schemas.microsoft.com/office/powerpoint/2010/main" val="3635482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A3EDF9-86FC-4C86-BDB4-04D560C2C071}" type="slidenum">
              <a:rPr lang="en-US"/>
              <a:pPr>
                <a:defRPr/>
              </a:pPr>
              <a:t>‹#›</a:t>
            </a:fld>
            <a:endParaRPr lang="en-US"/>
          </a:p>
        </p:txBody>
      </p:sp>
    </p:spTree>
    <p:extLst>
      <p:ext uri="{BB962C8B-B14F-4D97-AF65-F5344CB8AC3E}">
        <p14:creationId xmlns:p14="http://schemas.microsoft.com/office/powerpoint/2010/main" val="134079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814AE1-BC85-40A9-8715-0F90BCBEE978}" type="slidenum">
              <a:rPr lang="en-US"/>
              <a:pPr>
                <a:defRPr/>
              </a:pPr>
              <a:t>‹#›</a:t>
            </a:fld>
            <a:endParaRPr lang="en-US"/>
          </a:p>
        </p:txBody>
      </p:sp>
    </p:spTree>
    <p:extLst>
      <p:ext uri="{BB962C8B-B14F-4D97-AF65-F5344CB8AC3E}">
        <p14:creationId xmlns:p14="http://schemas.microsoft.com/office/powerpoint/2010/main" val="2244979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DA0A30-AB3A-4572-AA8D-CD646C9F7080}" type="slidenum">
              <a:rPr lang="en-US"/>
              <a:pPr>
                <a:defRPr/>
              </a:pPr>
              <a:t>‹#›</a:t>
            </a:fld>
            <a:endParaRPr lang="en-US"/>
          </a:p>
        </p:txBody>
      </p:sp>
    </p:spTree>
    <p:extLst>
      <p:ext uri="{BB962C8B-B14F-4D97-AF65-F5344CB8AC3E}">
        <p14:creationId xmlns:p14="http://schemas.microsoft.com/office/powerpoint/2010/main" val="4289984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FE7D09-280D-4105-A4BD-67B6936F56C3}" type="slidenum">
              <a:rPr lang="en-US"/>
              <a:pPr>
                <a:defRPr/>
              </a:pPr>
              <a:t>‹#›</a:t>
            </a:fld>
            <a:endParaRPr lang="en-US"/>
          </a:p>
        </p:txBody>
      </p:sp>
    </p:spTree>
    <p:extLst>
      <p:ext uri="{BB962C8B-B14F-4D97-AF65-F5344CB8AC3E}">
        <p14:creationId xmlns:p14="http://schemas.microsoft.com/office/powerpoint/2010/main" val="3098324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CB0ECD-BF22-465E-9BDF-D38027A08CF9}" type="slidenum">
              <a:rPr lang="en-US"/>
              <a:pPr>
                <a:defRPr/>
              </a:pPr>
              <a:t>‹#›</a:t>
            </a:fld>
            <a:endParaRPr lang="en-US"/>
          </a:p>
        </p:txBody>
      </p:sp>
    </p:spTree>
    <p:extLst>
      <p:ext uri="{BB962C8B-B14F-4D97-AF65-F5344CB8AC3E}">
        <p14:creationId xmlns:p14="http://schemas.microsoft.com/office/powerpoint/2010/main" val="945848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79AAE6-30E8-4B2B-BE78-4C36AA9712E4}" type="slidenum">
              <a:rPr lang="en-US"/>
              <a:pPr>
                <a:defRPr/>
              </a:pPr>
              <a:t>‹#›</a:t>
            </a:fld>
            <a:endParaRPr lang="en-US"/>
          </a:p>
        </p:txBody>
      </p:sp>
    </p:spTree>
    <p:extLst>
      <p:ext uri="{BB962C8B-B14F-4D97-AF65-F5344CB8AC3E}">
        <p14:creationId xmlns:p14="http://schemas.microsoft.com/office/powerpoint/2010/main" val="688229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32772-E40D-4442-9E6F-4F8AFA41A5EE}" type="slidenum">
              <a:rPr lang="en-US"/>
              <a:pPr>
                <a:defRPr/>
              </a:pPr>
              <a:t>‹#›</a:t>
            </a:fld>
            <a:endParaRPr lang="en-US"/>
          </a:p>
        </p:txBody>
      </p:sp>
    </p:spTree>
    <p:extLst>
      <p:ext uri="{BB962C8B-B14F-4D97-AF65-F5344CB8AC3E}">
        <p14:creationId xmlns:p14="http://schemas.microsoft.com/office/powerpoint/2010/main" val="1287390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88DD69-3CC0-416E-8CE0-AE72559F6858}" type="slidenum">
              <a:rPr lang="en-US"/>
              <a:pPr>
                <a:defRPr/>
              </a:pPr>
              <a:t>‹#›</a:t>
            </a:fld>
            <a:endParaRPr lang="en-US"/>
          </a:p>
        </p:txBody>
      </p:sp>
    </p:spTree>
    <p:extLst>
      <p:ext uri="{BB962C8B-B14F-4D97-AF65-F5344CB8AC3E}">
        <p14:creationId xmlns:p14="http://schemas.microsoft.com/office/powerpoint/2010/main" val="3604092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74F735-39F5-40E5-B74D-5678B1FF33E2}" type="slidenum">
              <a:rPr lang="en-US"/>
              <a:pPr>
                <a:defRPr/>
              </a:pPr>
              <a:t>‹#›</a:t>
            </a:fld>
            <a:endParaRPr lang="en-US"/>
          </a:p>
        </p:txBody>
      </p:sp>
    </p:spTree>
    <p:extLst>
      <p:ext uri="{BB962C8B-B14F-4D97-AF65-F5344CB8AC3E}">
        <p14:creationId xmlns:p14="http://schemas.microsoft.com/office/powerpoint/2010/main" val="50997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915A4B-4E39-45D9-9DAD-2FBF5ED56E2E}" type="slidenum">
              <a:rPr lang="en-US"/>
              <a:pPr>
                <a:defRPr/>
              </a:pPr>
              <a:t>‹#›</a:t>
            </a:fld>
            <a:endParaRPr lang="en-US"/>
          </a:p>
        </p:txBody>
      </p:sp>
    </p:spTree>
    <p:extLst>
      <p:ext uri="{BB962C8B-B14F-4D97-AF65-F5344CB8AC3E}">
        <p14:creationId xmlns:p14="http://schemas.microsoft.com/office/powerpoint/2010/main" val="416074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61743F-C0F3-42D1-B159-B7054029E3C5}" type="slidenum">
              <a:rPr lang="en-US"/>
              <a:pPr>
                <a:defRPr/>
              </a:pPr>
              <a:t>‹#›</a:t>
            </a:fld>
            <a:endParaRPr lang="en-US"/>
          </a:p>
        </p:txBody>
      </p:sp>
    </p:spTree>
    <p:extLst>
      <p:ext uri="{BB962C8B-B14F-4D97-AF65-F5344CB8AC3E}">
        <p14:creationId xmlns:p14="http://schemas.microsoft.com/office/powerpoint/2010/main" val="381759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9C632F-54EB-49FA-A093-5A2880EDFF0C}" type="slidenum">
              <a:rPr lang="en-US"/>
              <a:pPr>
                <a:defRPr/>
              </a:pPr>
              <a:t>‹#›</a:t>
            </a:fld>
            <a:endParaRPr lang="en-US"/>
          </a:p>
        </p:txBody>
      </p:sp>
    </p:spTree>
    <p:extLst>
      <p:ext uri="{BB962C8B-B14F-4D97-AF65-F5344CB8AC3E}">
        <p14:creationId xmlns:p14="http://schemas.microsoft.com/office/powerpoint/2010/main" val="241146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E13DFE0-543C-4FDF-91D4-79ED3468A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53" r:id="rId1"/>
    <p:sldLayoutId id="2147491154" r:id="rId2"/>
    <p:sldLayoutId id="2147491155" r:id="rId3"/>
    <p:sldLayoutId id="2147491156" r:id="rId4"/>
    <p:sldLayoutId id="2147491157" r:id="rId5"/>
    <p:sldLayoutId id="2147491158" r:id="rId6"/>
    <p:sldLayoutId id="2147491159" r:id="rId7"/>
    <p:sldLayoutId id="2147491160" r:id="rId8"/>
    <p:sldLayoutId id="2147491161" r:id="rId9"/>
    <p:sldLayoutId id="2147491162" r:id="rId10"/>
    <p:sldLayoutId id="21474911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16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fld id="{1AB6BC2D-93F7-4D22-83DA-947D65ACC693}" type="datetimeFigureOut">
              <a:rPr lang="en-US"/>
              <a:pPr>
                <a:defRPr/>
              </a:pPr>
              <a:t>3/21/2020</a:t>
            </a:fld>
            <a:endParaRPr lang="en-US"/>
          </a:p>
        </p:txBody>
      </p:sp>
      <p:sp>
        <p:nvSpPr>
          <p:cNvPr id="9216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9216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6220A0F-6DAC-41CF-80ED-9304AD6B4E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96" r:id="rId1"/>
    <p:sldLayoutId id="2147491197" r:id="rId2"/>
    <p:sldLayoutId id="2147491198" r:id="rId3"/>
    <p:sldLayoutId id="2147491199" r:id="rId4"/>
    <p:sldLayoutId id="2147491200" r:id="rId5"/>
    <p:sldLayoutId id="2147491201" r:id="rId6"/>
    <p:sldLayoutId id="2147491202" r:id="rId7"/>
    <p:sldLayoutId id="2147491203" r:id="rId8"/>
    <p:sldLayoutId id="2147491204" r:id="rId9"/>
    <p:sldLayoutId id="2147491205" r:id="rId10"/>
    <p:sldLayoutId id="214749120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DEFDF23-EAE4-4EBE-82AF-1F473E8F83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64" r:id="rId1"/>
    <p:sldLayoutId id="2147491165" r:id="rId2"/>
    <p:sldLayoutId id="2147491166" r:id="rId3"/>
    <p:sldLayoutId id="2147491167" r:id="rId4"/>
    <p:sldLayoutId id="2147491168" r:id="rId5"/>
    <p:sldLayoutId id="2147491169" r:id="rId6"/>
    <p:sldLayoutId id="2147491170" r:id="rId7"/>
    <p:sldLayoutId id="2147491171" r:id="rId8"/>
    <p:sldLayoutId id="2147491172" r:id="rId9"/>
    <p:sldLayoutId id="2147491173" r:id="rId10"/>
    <p:sldLayoutId id="21474911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100000">
              <a:srgbClr val="767655"/>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19088" y="1828800"/>
            <a:ext cx="8824912" cy="5029200"/>
            <a:chOff x="201" y="1152"/>
            <a:chExt cx="5559" cy="3168"/>
          </a:xfrm>
        </p:grpSpPr>
        <p:sp>
          <p:nvSpPr>
            <p:cNvPr id="4104" name="Freeform 3"/>
            <p:cNvSpPr>
              <a:spLocks/>
            </p:cNvSpPr>
            <p:nvPr/>
          </p:nvSpPr>
          <p:spPr bwMode="ltGray">
            <a:xfrm>
              <a:off x="528" y="2909"/>
              <a:ext cx="5232" cy="1411"/>
            </a:xfrm>
            <a:custGeom>
              <a:avLst/>
              <a:gdLst>
                <a:gd name="T0" fmla="*/ 0 w 4897"/>
                <a:gd name="T1" fmla="*/ 0 h 2182"/>
                <a:gd name="T2" fmla="*/ 0 w 4897"/>
                <a:gd name="T3" fmla="*/ 1 h 2182"/>
                <a:gd name="T4" fmla="*/ 49634 w 4897"/>
                <a:gd name="T5" fmla="*/ 1 h 2182"/>
                <a:gd name="T6" fmla="*/ 49634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5"/>
            <p:cNvSpPr>
              <a:spLocks/>
            </p:cNvSpPr>
            <p:nvPr/>
          </p:nvSpPr>
          <p:spPr bwMode="ltGray">
            <a:xfrm>
              <a:off x="528" y="2932"/>
              <a:ext cx="5232" cy="1388"/>
            </a:xfrm>
            <a:custGeom>
              <a:avLst/>
              <a:gdLst>
                <a:gd name="T0" fmla="*/ 0 w 4897"/>
                <a:gd name="T1" fmla="*/ 0 h 2182"/>
                <a:gd name="T2" fmla="*/ 0 w 4897"/>
                <a:gd name="T3" fmla="*/ 1 h 2182"/>
                <a:gd name="T4" fmla="*/ 49634 w 4897"/>
                <a:gd name="T5" fmla="*/ 1 h 2182"/>
                <a:gd name="T6" fmla="*/ 49634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54"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78855"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78856"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78857"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sp>
          <p:nvSpPr>
            <p:cNvPr id="78858"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cs typeface="Arial" charset="0"/>
              </a:endParaRPr>
            </a:p>
          </p:txBody>
        </p:sp>
      </p:grpSp>
      <p:sp>
        <p:nvSpPr>
          <p:cNvPr id="78859"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endParaRPr lang="en-US"/>
          </a:p>
        </p:txBody>
      </p:sp>
      <p:sp>
        <p:nvSpPr>
          <p:cNvPr id="78860"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r>
              <a:rPr lang="en-US"/>
              <a:t>LE THANG -HUONG SON</a:t>
            </a:r>
          </a:p>
        </p:txBody>
      </p:sp>
      <p:sp>
        <p:nvSpPr>
          <p:cNvPr id="78861"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C17BEA6C-EF69-4F3D-AA2A-F815C436F369}" type="slidenum">
              <a:rPr lang="en-US"/>
              <a:pPr>
                <a:defRPr/>
              </a:pPr>
              <a:t>‹#›</a:t>
            </a:fld>
            <a:endParaRPr lang="en-US"/>
          </a:p>
        </p:txBody>
      </p:sp>
      <p:sp>
        <p:nvSpPr>
          <p:cNvPr id="78862"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8863"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1207" r:id="rId1"/>
    <p:sldLayoutId id="2147491208" r:id="rId2"/>
    <p:sldLayoutId id="2147491209" r:id="rId3"/>
    <p:sldLayoutId id="2147491210" r:id="rId4"/>
    <p:sldLayoutId id="2147491211" r:id="rId5"/>
    <p:sldLayoutId id="2147491212" r:id="rId6"/>
    <p:sldLayoutId id="2147491213" r:id="rId7"/>
    <p:sldLayoutId id="2147491214" r:id="rId8"/>
    <p:sldLayoutId id="2147491215" r:id="rId9"/>
    <p:sldLayoutId id="2147491216" r:id="rId10"/>
    <p:sldLayoutId id="2147491217" r:id="rId11"/>
  </p:sldLayoutIdLst>
  <p:hf sldNum="0" hd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100000">
              <a:srgbClr val="767655"/>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319088" y="1828800"/>
            <a:ext cx="8824912" cy="5029200"/>
            <a:chOff x="201" y="1152"/>
            <a:chExt cx="5559" cy="3168"/>
          </a:xfrm>
        </p:grpSpPr>
        <p:sp>
          <p:nvSpPr>
            <p:cNvPr id="5128" name="Freeform 3"/>
            <p:cNvSpPr>
              <a:spLocks/>
            </p:cNvSpPr>
            <p:nvPr/>
          </p:nvSpPr>
          <p:spPr bwMode="ltGray">
            <a:xfrm>
              <a:off x="528" y="2909"/>
              <a:ext cx="5232" cy="1411"/>
            </a:xfrm>
            <a:custGeom>
              <a:avLst/>
              <a:gdLst>
                <a:gd name="T0" fmla="*/ 0 w 4897"/>
                <a:gd name="T1" fmla="*/ 0 h 2182"/>
                <a:gd name="T2" fmla="*/ 0 w 4897"/>
                <a:gd name="T3" fmla="*/ 1 h 2182"/>
                <a:gd name="T4" fmla="*/ 78875 w 4897"/>
                <a:gd name="T5" fmla="*/ 1 h 2182"/>
                <a:gd name="T6" fmla="*/ 78875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9"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5"/>
            <p:cNvSpPr>
              <a:spLocks/>
            </p:cNvSpPr>
            <p:nvPr/>
          </p:nvSpPr>
          <p:spPr bwMode="ltGray">
            <a:xfrm>
              <a:off x="528" y="2932"/>
              <a:ext cx="5232" cy="1388"/>
            </a:xfrm>
            <a:custGeom>
              <a:avLst/>
              <a:gdLst>
                <a:gd name="T0" fmla="*/ 0 w 4897"/>
                <a:gd name="T1" fmla="*/ 0 h 2182"/>
                <a:gd name="T2" fmla="*/ 0 w 4897"/>
                <a:gd name="T3" fmla="*/ 1 h 2182"/>
                <a:gd name="T4" fmla="*/ 78875 w 4897"/>
                <a:gd name="T5" fmla="*/ 1 h 2182"/>
                <a:gd name="T6" fmla="*/ 78875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54"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78855"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78856"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78857"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78858"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grpSp>
      <p:sp>
        <p:nvSpPr>
          <p:cNvPr id="78859"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78860"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r>
              <a:rPr lang="en-US"/>
              <a:t>LE THANG -HUONG SON</a:t>
            </a:r>
          </a:p>
        </p:txBody>
      </p:sp>
      <p:sp>
        <p:nvSpPr>
          <p:cNvPr id="78861"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376E91E9-0A3A-4C49-852D-A6512E727029}" type="slidenum">
              <a:rPr lang="en-US"/>
              <a:pPr>
                <a:defRPr/>
              </a:pPr>
              <a:t>‹#›</a:t>
            </a:fld>
            <a:endParaRPr lang="en-US"/>
          </a:p>
        </p:txBody>
      </p:sp>
      <p:sp>
        <p:nvSpPr>
          <p:cNvPr id="78862"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8863"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1218" r:id="rId1"/>
    <p:sldLayoutId id="2147491175" r:id="rId2"/>
    <p:sldLayoutId id="2147491176" r:id="rId3"/>
    <p:sldLayoutId id="2147491177" r:id="rId4"/>
    <p:sldLayoutId id="2147491178" r:id="rId5"/>
    <p:sldLayoutId id="2147491179" r:id="rId6"/>
    <p:sldLayoutId id="2147491180" r:id="rId7"/>
    <p:sldLayoutId id="2147491181" r:id="rId8"/>
    <p:sldLayoutId id="2147491182" r:id="rId9"/>
    <p:sldLayoutId id="2147491183" r:id="rId10"/>
    <p:sldLayoutId id="2147491184" r:id="rId11"/>
  </p:sldLayoutIdLst>
  <p:hf sldNum="0" hd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DC62D3F-18FD-40FA-A008-841B5F6085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85" r:id="rId1"/>
    <p:sldLayoutId id="2147491186" r:id="rId2"/>
    <p:sldLayoutId id="2147491187" r:id="rId3"/>
    <p:sldLayoutId id="2147491188" r:id="rId4"/>
    <p:sldLayoutId id="2147491189" r:id="rId5"/>
    <p:sldLayoutId id="2147491190" r:id="rId6"/>
    <p:sldLayoutId id="2147491191" r:id="rId7"/>
    <p:sldLayoutId id="2147491192" r:id="rId8"/>
    <p:sldLayoutId id="2147491193" r:id="rId9"/>
    <p:sldLayoutId id="2147491194" r:id="rId10"/>
    <p:sldLayoutId id="21474911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175"/>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10"/>
          <p:cNvSpPr txBox="1">
            <a:spLocks noChangeArrowheads="1"/>
          </p:cNvSpPr>
          <p:nvPr/>
        </p:nvSpPr>
        <p:spPr bwMode="auto">
          <a:xfrm>
            <a:off x="762000" y="762000"/>
            <a:ext cx="7848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5400" b="1" dirty="0" err="1">
                <a:solidFill>
                  <a:srgbClr val="0F33CB"/>
                </a:solidFill>
                <a:latin typeface="Times New Roman" panose="02020603050405020304" pitchFamily="18" charset="0"/>
                <a:cs typeface="Arial" panose="020B0604020202020204" pitchFamily="34" charset="0"/>
              </a:rPr>
              <a:t>Môn:T</a:t>
            </a:r>
            <a:r>
              <a:rPr lang="en-US" altLang="en-US" sz="5400" b="1" dirty="0" err="1">
                <a:solidFill>
                  <a:srgbClr val="0F33CB"/>
                </a:solidFill>
                <a:latin typeface="Times New Roman" panose="02020603050405020304" pitchFamily="18" charset="0"/>
              </a:rPr>
              <a:t>ự</a:t>
            </a:r>
            <a:r>
              <a:rPr lang="en-US" altLang="en-US" sz="5400" b="1" dirty="0">
                <a:solidFill>
                  <a:srgbClr val="0F33CB"/>
                </a:solidFill>
                <a:latin typeface="Times New Roman" panose="02020603050405020304" pitchFamily="18" charset="0"/>
              </a:rPr>
              <a:t> </a:t>
            </a:r>
            <a:r>
              <a:rPr lang="en-US" altLang="en-US" sz="5400" b="1" dirty="0" err="1">
                <a:solidFill>
                  <a:srgbClr val="0F33CB"/>
                </a:solidFill>
                <a:latin typeface="Times New Roman" panose="02020603050405020304" pitchFamily="18" charset="0"/>
              </a:rPr>
              <a:t>nhiên</a:t>
            </a:r>
            <a:r>
              <a:rPr lang="en-US" altLang="en-US" sz="5400" b="1" dirty="0">
                <a:solidFill>
                  <a:srgbClr val="0F33CB"/>
                </a:solidFill>
                <a:latin typeface="Times New Roman" panose="02020603050405020304" pitchFamily="18" charset="0"/>
              </a:rPr>
              <a:t> </a:t>
            </a:r>
            <a:r>
              <a:rPr lang="en-US" altLang="en-US" sz="5400" b="1" dirty="0" err="1">
                <a:solidFill>
                  <a:srgbClr val="0F33CB"/>
                </a:solidFill>
                <a:latin typeface="Times New Roman" panose="02020603050405020304" pitchFamily="18" charset="0"/>
              </a:rPr>
              <a:t>và</a:t>
            </a:r>
            <a:r>
              <a:rPr lang="en-US" altLang="en-US" sz="5400" b="1" dirty="0">
                <a:solidFill>
                  <a:srgbClr val="0F33CB"/>
                </a:solidFill>
                <a:latin typeface="Times New Roman" panose="02020603050405020304" pitchFamily="18" charset="0"/>
              </a:rPr>
              <a:t> </a:t>
            </a:r>
            <a:r>
              <a:rPr lang="en-US" altLang="en-US" sz="5400" b="1" dirty="0" err="1">
                <a:solidFill>
                  <a:srgbClr val="0F33CB"/>
                </a:solidFill>
                <a:latin typeface="Times New Roman" panose="02020603050405020304" pitchFamily="18" charset="0"/>
              </a:rPr>
              <a:t>Xã</a:t>
            </a:r>
            <a:r>
              <a:rPr lang="en-US" altLang="en-US" sz="5400" b="1" dirty="0">
                <a:solidFill>
                  <a:srgbClr val="0F33CB"/>
                </a:solidFill>
                <a:latin typeface="Times New Roman" panose="02020603050405020304" pitchFamily="18" charset="0"/>
              </a:rPr>
              <a:t> </a:t>
            </a:r>
            <a:r>
              <a:rPr lang="en-US" altLang="en-US" sz="5400" b="1" dirty="0" err="1">
                <a:solidFill>
                  <a:srgbClr val="0F33CB"/>
                </a:solidFill>
                <a:latin typeface="Times New Roman" panose="02020603050405020304" pitchFamily="18" charset="0"/>
              </a:rPr>
              <a:t>hội</a:t>
            </a:r>
            <a:endParaRPr lang="en-US" altLang="en-US" sz="5400" b="1" dirty="0">
              <a:solidFill>
                <a:srgbClr val="0F33CB"/>
              </a:solidFill>
              <a:latin typeface="Times New Roman" panose="02020603050405020304" pitchFamily="18" charset="0"/>
            </a:endParaRPr>
          </a:p>
          <a:p>
            <a:pPr algn="ctr">
              <a:spcBef>
                <a:spcPct val="0"/>
              </a:spcBef>
              <a:buFontTx/>
              <a:buNone/>
            </a:pPr>
            <a:r>
              <a:rPr lang="en-US" altLang="en-US" sz="5400" b="1" dirty="0">
                <a:solidFill>
                  <a:srgbClr val="0F33CB"/>
                </a:solidFill>
                <a:latin typeface="Times New Roman" panose="02020603050405020304" pitchFamily="18" charset="0"/>
                <a:cs typeface="Arial" panose="020B0604020202020204" pitchFamily="34" charset="0"/>
              </a:rPr>
              <a:t> </a:t>
            </a:r>
            <a:r>
              <a:rPr lang="en-US" altLang="en-US" sz="5400" b="1" dirty="0" err="1">
                <a:solidFill>
                  <a:srgbClr val="0F33CB"/>
                </a:solidFill>
                <a:latin typeface="Times New Roman" panose="02020603050405020304" pitchFamily="18" charset="0"/>
                <a:cs typeface="Arial" panose="020B0604020202020204" pitchFamily="34" charset="0"/>
              </a:rPr>
              <a:t>Lớp</a:t>
            </a:r>
            <a:r>
              <a:rPr lang="en-US" altLang="en-US" sz="5400" b="1" dirty="0">
                <a:solidFill>
                  <a:srgbClr val="0F33CB"/>
                </a:solidFill>
                <a:latin typeface="Times New Roman" panose="02020603050405020304" pitchFamily="18" charset="0"/>
                <a:cs typeface="Arial" panose="020B0604020202020204" pitchFamily="34" charset="0"/>
              </a:rPr>
              <a:t> 2</a:t>
            </a:r>
            <a:endParaRPr lang="en-US" altLang="en-US" sz="2400" b="1" dirty="0">
              <a:solidFill>
                <a:srgbClr val="0F33CB"/>
              </a:solidFill>
              <a:latin typeface="Times New Roman" panose="02020603050405020304" pitchFamily="18" charset="0"/>
              <a:cs typeface="Arial" panose="020B0604020202020204" pitchFamily="34" charset="0"/>
            </a:endParaRPr>
          </a:p>
          <a:p>
            <a:pPr algn="ctr">
              <a:spcBef>
                <a:spcPct val="0"/>
              </a:spcBef>
              <a:buFontTx/>
              <a:buNone/>
            </a:pPr>
            <a:endParaRPr lang="en-US" altLang="en-US" b="1" dirty="0">
              <a:solidFill>
                <a:srgbClr val="0F33CB"/>
              </a:solidFill>
              <a:latin typeface="Times New Roman" panose="02020603050405020304" pitchFamily="18" charset="0"/>
              <a:cs typeface="Arial" panose="020B0604020202020204" pitchFamily="34" charset="0"/>
            </a:endParaRPr>
          </a:p>
        </p:txBody>
      </p:sp>
    </p:spTree>
  </p:cSld>
  <p:clrMapOvr>
    <a:masterClrMapping/>
  </p:clrMapOvr>
  <p:transition spd="med">
    <p:wheel spokes="3"/>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A021020"/>
          <p:cNvPicPr>
            <a:picLocks noChangeAspect="1" noChangeArrowheads="1"/>
          </p:cNvPicPr>
          <p:nvPr/>
        </p:nvPicPr>
        <p:blipFill>
          <a:blip r:embed="rId2">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0" y="0"/>
            <a:ext cx="838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A021020"/>
          <p:cNvPicPr>
            <a:picLocks noChangeAspect="1" noChangeArrowheads="1"/>
          </p:cNvPicPr>
          <p:nvPr/>
        </p:nvPicPr>
        <p:blipFill>
          <a:blip r:embed="rId3">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8458200" y="0"/>
            <a:ext cx="68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3"/>
          <p:cNvPicPr>
            <a:picLocks noChangeAspect="1" noChangeArrowheads="1"/>
          </p:cNvPicPr>
          <p:nvPr/>
        </p:nvPicPr>
        <p:blipFill>
          <a:blip r:embed="rId4">
            <a:extLst>
              <a:ext uri="{28A0092B-C50C-407E-A947-70E740481C1C}">
                <a14:useLocalDpi xmlns:a14="http://schemas.microsoft.com/office/drawing/2010/main" val="0"/>
              </a:ext>
            </a:extLst>
          </a:blip>
          <a:srcRect l="38000" t="10811" r="28223" b="54054"/>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04459" name="Text Box 11"/>
          <p:cNvSpPr txBox="1">
            <a:spLocks noChangeArrowheads="1"/>
          </p:cNvSpPr>
          <p:nvPr/>
        </p:nvSpPr>
        <p:spPr bwMode="auto">
          <a:xfrm flipH="1">
            <a:off x="838200" y="5795963"/>
            <a:ext cx="7696200" cy="9461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663300"/>
                </a:solidFill>
                <a:latin typeface="Times New Roman" panose="02020603050405020304" pitchFamily="18" charset="0"/>
              </a:rPr>
              <a:t>  </a:t>
            </a:r>
            <a:r>
              <a:rPr lang="en-US" altLang="en-US" sz="2800" b="1">
                <a:latin typeface="Times New Roman" panose="02020603050405020304" pitchFamily="18" charset="0"/>
              </a:rPr>
              <a:t>Đây là đàn vịt và con rắn: chúng vừa sống dưới nước vừa sống trên cạn.</a:t>
            </a:r>
          </a:p>
        </p:txBody>
      </p:sp>
      <p:sp>
        <p:nvSpPr>
          <p:cNvPr id="45062" name="Oval 12"/>
          <p:cNvSpPr>
            <a:spLocks noChangeArrowheads="1"/>
          </p:cNvSpPr>
          <p:nvPr/>
        </p:nvSpPr>
        <p:spPr bwMode="auto">
          <a:xfrm>
            <a:off x="0" y="6269038"/>
            <a:ext cx="762000" cy="596900"/>
          </a:xfrm>
          <a:prstGeom prst="ellipse">
            <a:avLst/>
          </a:prstGeom>
          <a:solidFill>
            <a:schemeClr val="accent1"/>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VnTifani Heavy" pitchFamily="34" charset="0"/>
              </a:rPr>
              <a:t>4</a:t>
            </a: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4459"/>
                                        </p:tgtEl>
                                        <p:attrNameLst>
                                          <p:attrName>style.visibility</p:attrName>
                                        </p:attrNameLst>
                                      </p:cBhvr>
                                      <p:to>
                                        <p:strVal val="visible"/>
                                      </p:to>
                                    </p:set>
                                    <p:animEffect transition="in" filter="fade">
                                      <p:cBhvr>
                                        <p:cTn id="7" dur="1000"/>
                                        <p:tgtEl>
                                          <p:spTgt spid="104459"/>
                                        </p:tgtEl>
                                      </p:cBhvr>
                                    </p:animEffect>
                                    <p:anim calcmode="lin" valueType="num">
                                      <p:cBhvr>
                                        <p:cTn id="8" dur="1000" fill="hold"/>
                                        <p:tgtEl>
                                          <p:spTgt spid="104459"/>
                                        </p:tgtEl>
                                        <p:attrNameLst>
                                          <p:attrName>ppt_x</p:attrName>
                                        </p:attrNameLst>
                                      </p:cBhvr>
                                      <p:tavLst>
                                        <p:tav tm="0">
                                          <p:val>
                                            <p:strVal val="#ppt_x"/>
                                          </p:val>
                                        </p:tav>
                                        <p:tav tm="100000">
                                          <p:val>
                                            <p:strVal val="#ppt_x"/>
                                          </p:val>
                                        </p:tav>
                                      </p:tavLst>
                                    </p:anim>
                                    <p:anim calcmode="lin" valueType="num">
                                      <p:cBhvr>
                                        <p:cTn id="9" dur="1000" fill="hold"/>
                                        <p:tgtEl>
                                          <p:spTgt spid="104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A021020"/>
          <p:cNvPicPr>
            <a:picLocks noChangeAspect="1" noChangeArrowheads="1"/>
          </p:cNvPicPr>
          <p:nvPr/>
        </p:nvPicPr>
        <p:blipFill>
          <a:blip r:embed="rId3">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0" y="0"/>
            <a:ext cx="914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A021020"/>
          <p:cNvPicPr>
            <a:picLocks noChangeAspect="1" noChangeArrowheads="1"/>
          </p:cNvPicPr>
          <p:nvPr/>
        </p:nvPicPr>
        <p:blipFill>
          <a:blip r:embed="rId4">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8305800" y="0"/>
            <a:ext cx="838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16"/>
          <p:cNvSpPr txBox="1">
            <a:spLocks noChangeArrowheads="1"/>
          </p:cNvSpPr>
          <p:nvPr/>
        </p:nvSpPr>
        <p:spPr bwMode="auto">
          <a:xfrm>
            <a:off x="2438400" y="9906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0000"/>
                </a:solidFill>
                <a:latin typeface="Times New Roman" panose="02020603050405020304" pitchFamily="18" charset="0"/>
              </a:rPr>
              <a:t>Loài vật sống ở đâu?</a:t>
            </a:r>
          </a:p>
        </p:txBody>
      </p:sp>
      <p:sp>
        <p:nvSpPr>
          <p:cNvPr id="46085" name="Text Box 30"/>
          <p:cNvSpPr txBox="1">
            <a:spLocks noChangeArrowheads="1"/>
          </p:cNvSpPr>
          <p:nvPr/>
        </p:nvSpPr>
        <p:spPr bwMode="auto">
          <a:xfrm>
            <a:off x="1477963" y="0"/>
            <a:ext cx="62341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00"/>
                </a:solidFill>
                <a:latin typeface="Times New Roman" panose="02020603050405020304" pitchFamily="18" charset="0"/>
              </a:rPr>
              <a:t>Thứ bảy ngày 23 tháng 03 năm 2019</a:t>
            </a:r>
          </a:p>
          <a:p>
            <a:pPr algn="ctr">
              <a:spcBef>
                <a:spcPct val="0"/>
              </a:spcBef>
              <a:buFontTx/>
              <a:buNone/>
            </a:pPr>
            <a:r>
              <a:rPr lang="en-US" altLang="en-US" u="sng">
                <a:solidFill>
                  <a:srgbClr val="0000CC"/>
                </a:solidFill>
                <a:latin typeface="Times New Roman" panose="02020603050405020304" pitchFamily="18" charset="0"/>
              </a:rPr>
              <a:t>Tự </a:t>
            </a:r>
            <a:r>
              <a:rPr lang="en-US" altLang="en-US" u="sng">
                <a:solidFill>
                  <a:srgbClr val="0000FF"/>
                </a:solidFill>
                <a:latin typeface="Times New Roman" panose="02020603050405020304" pitchFamily="18" charset="0"/>
              </a:rPr>
              <a:t>nhiên và</a:t>
            </a:r>
            <a:r>
              <a:rPr lang="en-US" altLang="en-US" u="sng">
                <a:solidFill>
                  <a:srgbClr val="0000CC"/>
                </a:solidFill>
                <a:latin typeface="Times New Roman" panose="02020603050405020304" pitchFamily="18" charset="0"/>
              </a:rPr>
              <a:t> Xã hội</a:t>
            </a:r>
          </a:p>
        </p:txBody>
      </p:sp>
      <p:pic>
        <p:nvPicPr>
          <p:cNvPr id="46086" name="Picture 3"/>
          <p:cNvPicPr>
            <a:picLocks noChangeAspect="1" noChangeArrowheads="1"/>
          </p:cNvPicPr>
          <p:nvPr/>
        </p:nvPicPr>
        <p:blipFill>
          <a:blip r:embed="rId5">
            <a:extLst>
              <a:ext uri="{28A0092B-C50C-407E-A947-70E740481C1C}">
                <a14:useLocalDpi xmlns:a14="http://schemas.microsoft.com/office/drawing/2010/main" val="0"/>
              </a:ext>
            </a:extLst>
          </a:blip>
          <a:srcRect l="27747" t="47368" r="28223" b="5263"/>
          <a:stretch>
            <a:fillRect/>
          </a:stretch>
        </p:blipFill>
        <p:spPr bwMode="auto">
          <a:xfrm>
            <a:off x="-14288" y="0"/>
            <a:ext cx="9158288"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9" name="Text Box 11"/>
          <p:cNvSpPr txBox="1">
            <a:spLocks noChangeArrowheads="1"/>
          </p:cNvSpPr>
          <p:nvPr/>
        </p:nvSpPr>
        <p:spPr bwMode="auto">
          <a:xfrm flipH="1">
            <a:off x="723900" y="5884863"/>
            <a:ext cx="7696200" cy="9525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latin typeface="Times New Roman" panose="02020603050405020304" pitchFamily="18" charset="0"/>
              </a:rPr>
              <a:t>Hình 5 gồm cá, tôm, cá ngựa, sò: chúng đều sống dưới nước.</a:t>
            </a:r>
          </a:p>
        </p:txBody>
      </p:sp>
      <p:sp>
        <p:nvSpPr>
          <p:cNvPr id="46088" name="Oval 11"/>
          <p:cNvSpPr>
            <a:spLocks noChangeArrowheads="1"/>
          </p:cNvSpPr>
          <p:nvPr/>
        </p:nvSpPr>
        <p:spPr bwMode="auto">
          <a:xfrm>
            <a:off x="53975" y="5218113"/>
            <a:ext cx="685800" cy="649287"/>
          </a:xfrm>
          <a:prstGeom prst="ellipse">
            <a:avLst/>
          </a:prstGeom>
          <a:solidFill>
            <a:schemeClr val="accent1"/>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CC"/>
                </a:solidFill>
                <a:latin typeface=".VnTifani Heavy" pitchFamily="34" charset="0"/>
              </a:rPr>
              <a:t>5</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70720" y="-7888"/>
            <a:ext cx="3444080" cy="914400"/>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400" b="1" dirty="0" err="1">
                <a:solidFill>
                  <a:schemeClr val="bg1"/>
                </a:solidFill>
                <a:latin typeface="Times New Roman" panose="02020603050405020304" pitchFamily="18" charset="0"/>
                <a:cs typeface="Times New Roman" panose="02020603050405020304" pitchFamily="18" charset="0"/>
              </a:rPr>
              <a:t>Loài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181601" y="0"/>
            <a:ext cx="3809999" cy="914400"/>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400" b="1" dirty="0" err="1">
                <a:solidFill>
                  <a:schemeClr val="bg1"/>
                </a:solidFill>
                <a:latin typeface="Times New Roman" panose="02020603050405020304" pitchFamily="18" charset="0"/>
                <a:cs typeface="Times New Roman" panose="02020603050405020304" pitchFamily="18" charset="0"/>
              </a:rPr>
              <a:t>Loài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dưới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4648200" y="26988"/>
            <a:ext cx="0" cy="6858000"/>
          </a:xfrm>
          <a:prstGeom prst="line">
            <a:avLst/>
          </a:prstGeom>
          <a:ln w="57150"/>
        </p:spPr>
        <p:style>
          <a:lnRef idx="3">
            <a:schemeClr val="dk1"/>
          </a:lnRef>
          <a:fillRef idx="0">
            <a:schemeClr val="dk1"/>
          </a:fillRef>
          <a:effectRef idx="2">
            <a:schemeClr val="dk1"/>
          </a:effectRef>
          <a:fontRef idx="minor">
            <a:schemeClr val="tx1"/>
          </a:fontRef>
        </p:style>
      </p:cxnSp>
      <p:grpSp>
        <p:nvGrpSpPr>
          <p:cNvPr id="2" name="Group 1"/>
          <p:cNvGrpSpPr>
            <a:grpSpLocks/>
          </p:cNvGrpSpPr>
          <p:nvPr/>
        </p:nvGrpSpPr>
        <p:grpSpPr bwMode="auto">
          <a:xfrm>
            <a:off x="971550" y="2320925"/>
            <a:ext cx="2757488" cy="1428750"/>
            <a:chOff x="0" y="1031875"/>
            <a:chExt cx="3038549" cy="1711325"/>
          </a:xfrm>
        </p:grpSpPr>
        <p:pic>
          <p:nvPicPr>
            <p:cNvPr id="48153" name="Picture 8" descr="Loai vat song o dauY2"/>
            <p:cNvPicPr>
              <a:picLocks noChangeAspect="1" noChangeArrowheads="1"/>
            </p:cNvPicPr>
            <p:nvPr/>
          </p:nvPicPr>
          <p:blipFill>
            <a:blip r:embed="rId3">
              <a:extLst>
                <a:ext uri="{28A0092B-C50C-407E-A947-70E740481C1C}">
                  <a14:useLocalDpi xmlns:a14="http://schemas.microsoft.com/office/drawing/2010/main" val="0"/>
                </a:ext>
              </a:extLst>
            </a:blip>
            <a:srcRect l="2122" t="54878" r="37401" b="6097"/>
            <a:stretch>
              <a:fillRect/>
            </a:stretch>
          </p:blipFill>
          <p:spPr bwMode="auto">
            <a:xfrm>
              <a:off x="76200" y="1031875"/>
              <a:ext cx="2962349" cy="1711325"/>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15" name="Oval 14"/>
            <p:cNvSpPr/>
            <p:nvPr/>
          </p:nvSpPr>
          <p:spPr>
            <a:xfrm>
              <a:off x="0" y="2208887"/>
              <a:ext cx="568526" cy="53051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solidFill>
                    <a:schemeClr val="tx1"/>
                  </a:solidFill>
                </a:rPr>
                <a:t>2</a:t>
              </a:r>
            </a:p>
          </p:txBody>
        </p:sp>
      </p:grpSp>
      <p:grpSp>
        <p:nvGrpSpPr>
          <p:cNvPr id="6" name="Group 5"/>
          <p:cNvGrpSpPr>
            <a:grpSpLocks/>
          </p:cNvGrpSpPr>
          <p:nvPr/>
        </p:nvGrpSpPr>
        <p:grpSpPr bwMode="auto">
          <a:xfrm>
            <a:off x="1000125" y="3779838"/>
            <a:ext cx="2762250" cy="1527175"/>
            <a:chOff x="0" y="2825750"/>
            <a:chExt cx="3039507" cy="1822450"/>
          </a:xfrm>
        </p:grpSpPr>
        <p:pic>
          <p:nvPicPr>
            <p:cNvPr id="48151" name="Picture 10"/>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76200" y="2825750"/>
              <a:ext cx="2963307" cy="1792288"/>
            </a:xfrm>
            <a:prstGeom prst="rect">
              <a:avLst/>
            </a:prstGeom>
            <a:noFill/>
            <a:ln w="2857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16" name="Oval 15"/>
            <p:cNvSpPr/>
            <p:nvPr/>
          </p:nvSpPr>
          <p:spPr>
            <a:xfrm>
              <a:off x="0" y="4119651"/>
              <a:ext cx="569471" cy="52854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solidFill>
                    <a:schemeClr val="tx1"/>
                  </a:solidFill>
                </a:rPr>
                <a:t>3</a:t>
              </a:r>
            </a:p>
          </p:txBody>
        </p:sp>
      </p:grpSp>
      <p:grpSp>
        <p:nvGrpSpPr>
          <p:cNvPr id="10" name="Group 10"/>
          <p:cNvGrpSpPr>
            <a:grpSpLocks/>
          </p:cNvGrpSpPr>
          <p:nvPr/>
        </p:nvGrpSpPr>
        <p:grpSpPr bwMode="auto">
          <a:xfrm>
            <a:off x="5589588" y="3257550"/>
            <a:ext cx="2851150" cy="1828800"/>
            <a:chOff x="3130550" y="2895600"/>
            <a:chExt cx="2851150" cy="1676400"/>
          </a:xfrm>
        </p:grpSpPr>
        <p:pic>
          <p:nvPicPr>
            <p:cNvPr id="48149" name="Picture 18" descr="Loai vat song o dauY"/>
            <p:cNvPicPr>
              <a:picLocks noChangeAspect="1" noChangeArrowheads="1"/>
            </p:cNvPicPr>
            <p:nvPr/>
          </p:nvPicPr>
          <p:blipFill>
            <a:blip r:embed="rId5">
              <a:lum contrast="18000"/>
              <a:extLst>
                <a:ext uri="{28A0092B-C50C-407E-A947-70E740481C1C}">
                  <a14:useLocalDpi xmlns:a14="http://schemas.microsoft.com/office/drawing/2010/main" val="0"/>
                </a:ext>
              </a:extLst>
            </a:blip>
            <a:srcRect l="2702" t="43974" r="2702" b="2000"/>
            <a:stretch>
              <a:fillRect/>
            </a:stretch>
          </p:blipFill>
          <p:spPr bwMode="auto">
            <a:xfrm>
              <a:off x="3162300" y="2895600"/>
              <a:ext cx="2819400" cy="1676400"/>
            </a:xfrm>
            <a:prstGeom prst="rect">
              <a:avLst/>
            </a:prstGeom>
            <a:noFill/>
            <a:ln w="28575">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3" name="Oval 22"/>
            <p:cNvSpPr/>
            <p:nvPr/>
          </p:nvSpPr>
          <p:spPr>
            <a:xfrm>
              <a:off x="3130550" y="4075774"/>
              <a:ext cx="517525" cy="48167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solidFill>
                    <a:schemeClr val="tx1"/>
                  </a:solidFill>
                </a:rPr>
                <a:t>5</a:t>
              </a:r>
            </a:p>
          </p:txBody>
        </p:sp>
      </p:grpSp>
      <p:grpSp>
        <p:nvGrpSpPr>
          <p:cNvPr id="12" name="Group 24"/>
          <p:cNvGrpSpPr>
            <a:grpSpLocks/>
          </p:cNvGrpSpPr>
          <p:nvPr/>
        </p:nvGrpSpPr>
        <p:grpSpPr bwMode="auto">
          <a:xfrm>
            <a:off x="1014413" y="936625"/>
            <a:ext cx="2698750" cy="1309688"/>
            <a:chOff x="6324599" y="990600"/>
            <a:chExt cx="2775858" cy="1835150"/>
          </a:xfrm>
        </p:grpSpPr>
        <p:pic>
          <p:nvPicPr>
            <p:cNvPr id="48147" name="Picture 4" descr="c"/>
            <p:cNvPicPr>
              <a:picLocks noChangeAspect="1" noChangeArrowheads="1"/>
            </p:cNvPicPr>
            <p:nvPr/>
          </p:nvPicPr>
          <p:blipFill>
            <a:blip r:embed="rId6">
              <a:lum bright="-18000" contrast="18000"/>
              <a:extLst>
                <a:ext uri="{28A0092B-C50C-407E-A947-70E740481C1C}">
                  <a14:useLocalDpi xmlns:a14="http://schemas.microsoft.com/office/drawing/2010/main" val="0"/>
                </a:ext>
              </a:extLst>
            </a:blip>
            <a:srcRect/>
            <a:stretch>
              <a:fillRect/>
            </a:stretch>
          </p:blipFill>
          <p:spPr bwMode="auto">
            <a:xfrm>
              <a:off x="6324599" y="990600"/>
              <a:ext cx="2775858" cy="1835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Oval 26"/>
            <p:cNvSpPr/>
            <p:nvPr/>
          </p:nvSpPr>
          <p:spPr>
            <a:xfrm>
              <a:off x="6336028" y="2285214"/>
              <a:ext cx="525780" cy="5271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solidFill>
                    <a:schemeClr val="tx1"/>
                  </a:solidFill>
                </a:rPr>
                <a:t>1</a:t>
              </a:r>
            </a:p>
          </p:txBody>
        </p:sp>
      </p:grpSp>
      <p:grpSp>
        <p:nvGrpSpPr>
          <p:cNvPr id="13" name="Group 12"/>
          <p:cNvGrpSpPr>
            <a:grpSpLocks/>
          </p:cNvGrpSpPr>
          <p:nvPr/>
        </p:nvGrpSpPr>
        <p:grpSpPr bwMode="auto">
          <a:xfrm>
            <a:off x="1052513" y="5337175"/>
            <a:ext cx="2727325" cy="1423988"/>
            <a:chOff x="241300" y="4979259"/>
            <a:chExt cx="2726531" cy="1753329"/>
          </a:xfrm>
        </p:grpSpPr>
        <p:pic>
          <p:nvPicPr>
            <p:cNvPr id="48145" name="Picture 13"/>
            <p:cNvPicPr>
              <a:picLocks noChangeAspect="1" noChangeArrowheads="1"/>
            </p:cNvPicPr>
            <p:nvPr/>
          </p:nvPicPr>
          <p:blipFill>
            <a:blip r:embed="rId7">
              <a:extLst>
                <a:ext uri="{28A0092B-C50C-407E-A947-70E740481C1C}">
                  <a14:useLocalDpi xmlns:a14="http://schemas.microsoft.com/office/drawing/2010/main" val="0"/>
                </a:ext>
              </a:extLst>
            </a:blip>
            <a:srcRect l="38000" t="10811" r="28223" b="54054"/>
            <a:stretch>
              <a:fillRect/>
            </a:stretch>
          </p:blipFill>
          <p:spPr bwMode="auto">
            <a:xfrm>
              <a:off x="247650" y="4979259"/>
              <a:ext cx="2720181" cy="1742216"/>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241300" y="6363157"/>
              <a:ext cx="501504" cy="369431"/>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solidFill>
                    <a:schemeClr val="tx1"/>
                  </a:solidFill>
                </a:rPr>
                <a:t>4</a:t>
              </a:r>
            </a:p>
          </p:txBody>
        </p:sp>
      </p:grpSp>
      <p:grpSp>
        <p:nvGrpSpPr>
          <p:cNvPr id="9" name="Group 8"/>
          <p:cNvGrpSpPr>
            <a:grpSpLocks/>
          </p:cNvGrpSpPr>
          <p:nvPr/>
        </p:nvGrpSpPr>
        <p:grpSpPr bwMode="auto">
          <a:xfrm>
            <a:off x="5621338" y="1131888"/>
            <a:ext cx="2819400" cy="1751012"/>
            <a:chOff x="3200400" y="3361531"/>
            <a:chExt cx="2819398" cy="1749426"/>
          </a:xfrm>
        </p:grpSpPr>
        <p:pic>
          <p:nvPicPr>
            <p:cNvPr id="48143" name="Picture 13"/>
            <p:cNvPicPr>
              <a:picLocks noChangeAspect="1" noChangeArrowheads="1"/>
            </p:cNvPicPr>
            <p:nvPr/>
          </p:nvPicPr>
          <p:blipFill>
            <a:blip r:embed="rId7">
              <a:extLst>
                <a:ext uri="{28A0092B-C50C-407E-A947-70E740481C1C}">
                  <a14:useLocalDpi xmlns:a14="http://schemas.microsoft.com/office/drawing/2010/main" val="0"/>
                </a:ext>
              </a:extLst>
            </a:blip>
            <a:srcRect l="38000" t="10811" r="28223" b="54054"/>
            <a:stretch>
              <a:fillRect/>
            </a:stretch>
          </p:blipFill>
          <p:spPr bwMode="auto">
            <a:xfrm>
              <a:off x="3217503" y="3361531"/>
              <a:ext cx="2802295" cy="1749425"/>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9" name="Oval 28"/>
            <p:cNvSpPr/>
            <p:nvPr/>
          </p:nvSpPr>
          <p:spPr bwMode="auto">
            <a:xfrm>
              <a:off x="3200400" y="4647827"/>
              <a:ext cx="501650" cy="46313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solidFill>
                    <a:schemeClr val="tx1"/>
                  </a:solidFill>
                </a:rPr>
                <a:t>4</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par>
                                <p:cTn id="16" presetID="4"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838200" y="3768725"/>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srgbClr val="0000FF"/>
                </a:solidFill>
                <a:latin typeface="Times New Roman" panose="02020603050405020304" pitchFamily="18" charset="0"/>
                <a:cs typeface="Times New Roman" panose="02020603050405020304" pitchFamily="18" charset="0"/>
              </a:rPr>
              <a:t>   </a:t>
            </a:r>
          </a:p>
        </p:txBody>
      </p:sp>
      <p:sp>
        <p:nvSpPr>
          <p:cNvPr id="129028" name="Rectangle 4"/>
          <p:cNvSpPr>
            <a:spLocks noChangeArrowheads="1"/>
          </p:cNvSpPr>
          <p:nvPr/>
        </p:nvSpPr>
        <p:spPr bwMode="auto">
          <a:xfrm>
            <a:off x="685800" y="1592263"/>
            <a:ext cx="845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Loài vật có thể sống được ở khắp nơi:</a:t>
            </a:r>
          </a:p>
        </p:txBody>
      </p:sp>
      <p:sp>
        <p:nvSpPr>
          <p:cNvPr id="6" name="Rectangle 5"/>
          <p:cNvSpPr>
            <a:spLocks noChangeArrowheads="1"/>
          </p:cNvSpPr>
          <p:nvPr/>
        </p:nvSpPr>
        <p:spPr bwMode="auto">
          <a:xfrm>
            <a:off x="0" y="3481388"/>
            <a:ext cx="601980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Ø"/>
            </a:pPr>
            <a:r>
              <a:rPr lang="en-US" altLang="en-US" sz="4000">
                <a:solidFill>
                  <a:srgbClr val="0000FF"/>
                </a:solidFill>
                <a:latin typeface="Times New Roman" panose="02020603050405020304" pitchFamily="18" charset="0"/>
                <a:cs typeface="Times New Roman" panose="02020603050405020304" pitchFamily="18" charset="0"/>
              </a:rPr>
              <a:t>  Dưới nước </a:t>
            </a:r>
          </a:p>
        </p:txBody>
      </p:sp>
      <p:sp>
        <p:nvSpPr>
          <p:cNvPr id="8" name="Rectangle 7"/>
          <p:cNvSpPr>
            <a:spLocks noChangeArrowheads="1"/>
          </p:cNvSpPr>
          <p:nvPr/>
        </p:nvSpPr>
        <p:spPr bwMode="auto">
          <a:xfrm>
            <a:off x="1524000" y="2547938"/>
            <a:ext cx="2628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Ø"/>
            </a:pPr>
            <a:r>
              <a:rPr lang="en-US" altLang="en-US" sz="4000">
                <a:solidFill>
                  <a:srgbClr val="0000FF"/>
                </a:solidFill>
                <a:latin typeface="Times New Roman" panose="02020603050405020304" pitchFamily="18" charset="0"/>
                <a:cs typeface="Times New Roman" panose="02020603050405020304" pitchFamily="18" charset="0"/>
              </a:rPr>
              <a:t>  Trên cạn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3417888"/>
            <a:ext cx="4694238"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425825"/>
            <a:ext cx="44497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33338"/>
            <a:ext cx="4662488"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p:cNvSpPr txBox="1">
            <a:spLocks noChangeArrowheads="1"/>
          </p:cNvSpPr>
          <p:nvPr/>
        </p:nvSpPr>
        <p:spPr bwMode="auto">
          <a:xfrm>
            <a:off x="0" y="457200"/>
            <a:ext cx="883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latin typeface="Candara" panose="020E0502030303020204" pitchFamily="34" charset="0"/>
              <a:cs typeface="Arial" panose="020B0604020202020204" pitchFamily="34" charset="0"/>
            </a:endParaRPr>
          </a:p>
        </p:txBody>
      </p:sp>
      <p:sp>
        <p:nvSpPr>
          <p:cNvPr id="9227" name="Text Box 11"/>
          <p:cNvSpPr txBox="1">
            <a:spLocks noChangeArrowheads="1"/>
          </p:cNvSpPr>
          <p:nvPr/>
        </p:nvSpPr>
        <p:spPr bwMode="auto">
          <a:xfrm>
            <a:off x="438150" y="106363"/>
            <a:ext cx="838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FF00"/>
                </a:solidFill>
                <a:latin typeface="Candara" panose="020E0502030303020204" pitchFamily="34" charset="0"/>
                <a:cs typeface="Arial" panose="020B0604020202020204" pitchFamily="34" charset="0"/>
              </a:rPr>
              <a:t>   </a:t>
            </a:r>
            <a:endParaRPr lang="vi-VN" altLang="en-US" sz="2800">
              <a:solidFill>
                <a:srgbClr val="FFFF00"/>
              </a:solidFill>
              <a:latin typeface="Candara" panose="020E0502030303020204" pitchFamily="34" charset="0"/>
              <a:cs typeface="Arial" panose="020B0604020202020204" pitchFamily="34" charset="0"/>
            </a:endParaRPr>
          </a:p>
        </p:txBody>
      </p:sp>
      <p:sp>
        <p:nvSpPr>
          <p:cNvPr id="6150" name="Text Box 15"/>
          <p:cNvSpPr txBox="1">
            <a:spLocks noChangeArrowheads="1"/>
          </p:cNvSpPr>
          <p:nvPr/>
        </p:nvSpPr>
        <p:spPr bwMode="auto">
          <a:xfrm>
            <a:off x="6719888" y="2820988"/>
            <a:ext cx="2419350" cy="522287"/>
          </a:xfrm>
          <a:prstGeom prst="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defRPr/>
            </a:pPr>
            <a:r>
              <a:rPr lang="en-US" sz="2800" b="1" dirty="0" err="1" smtClean="0">
                <a:latin typeface="Times New Roman" panose="02020603050405020304" pitchFamily="18" charset="0"/>
                <a:cs typeface="Times New Roman" panose="02020603050405020304" pitchFamily="18" charset="0"/>
              </a:rPr>
              <a:t>Hươu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cổ</a:t>
            </a:r>
            <a:endParaRPr lang="en-US" sz="2800" b="1" dirty="0" smtClean="0">
              <a:latin typeface="Times New Roman" panose="02020603050405020304" pitchFamily="18" charset="0"/>
              <a:cs typeface="Times New Roman" panose="02020603050405020304" pitchFamily="18" charset="0"/>
            </a:endParaRPr>
          </a:p>
        </p:txBody>
      </p:sp>
      <p:sp>
        <p:nvSpPr>
          <p:cNvPr id="6149" name="Text Box 14"/>
          <p:cNvSpPr txBox="1">
            <a:spLocks noChangeArrowheads="1"/>
          </p:cNvSpPr>
          <p:nvPr/>
        </p:nvSpPr>
        <p:spPr bwMode="auto">
          <a:xfrm>
            <a:off x="6350" y="6316663"/>
            <a:ext cx="1295400" cy="519112"/>
          </a:xfrm>
          <a:prstGeom prst="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defRPr/>
            </a:pPr>
            <a:r>
              <a:rPr lang="en-US" sz="2800" b="1" dirty="0" err="1" smtClean="0">
                <a:latin typeface="Times New Roman" panose="02020603050405020304" pitchFamily="18" charset="0"/>
                <a:cs typeface="Times New Roman" panose="02020603050405020304" pitchFamily="18" charset="0"/>
              </a:rPr>
              <a:t>Chồn</a:t>
            </a:r>
            <a:endParaRPr lang="en-US" sz="2800" b="1" dirty="0" smtClean="0">
              <a:latin typeface="Times New Roman" panose="02020603050405020304" pitchFamily="18" charset="0"/>
              <a:cs typeface="Times New Roman" panose="02020603050405020304" pitchFamily="18" charset="0"/>
            </a:endParaRPr>
          </a:p>
        </p:txBody>
      </p:sp>
      <p:sp>
        <p:nvSpPr>
          <p:cNvPr id="51209" name="Text Box 14"/>
          <p:cNvSpPr txBox="1">
            <a:spLocks noChangeArrowheads="1"/>
          </p:cNvSpPr>
          <p:nvPr/>
        </p:nvSpPr>
        <p:spPr bwMode="auto">
          <a:xfrm>
            <a:off x="7772400" y="6338888"/>
            <a:ext cx="1371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vi-VN" altLang="en-US" sz="2800" b="1">
              <a:solidFill>
                <a:srgbClr val="FF3300"/>
              </a:solidFill>
              <a:latin typeface="VNI-Times" pitchFamily="2" charset="0"/>
              <a:cs typeface="Arial" panose="020B0604020202020204" pitchFamily="34" charset="0"/>
            </a:endParaRPr>
          </a:p>
        </p:txBody>
      </p:sp>
      <p:sp>
        <p:nvSpPr>
          <p:cNvPr id="51210" name="Rectangle 40"/>
          <p:cNvSpPr>
            <a:spLocks noChangeArrowheads="1"/>
          </p:cNvSpPr>
          <p:nvPr/>
        </p:nvSpPr>
        <p:spPr bwMode="auto">
          <a:xfrm>
            <a:off x="5459413" y="67833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vi-VN" altLang="en-US" sz="2800" b="1">
              <a:solidFill>
                <a:srgbClr val="FF3300"/>
              </a:solidFill>
              <a:latin typeface="VNI-Times" pitchFamily="2" charset="0"/>
            </a:endParaRPr>
          </a:p>
        </p:txBody>
      </p:sp>
      <p:grpSp>
        <p:nvGrpSpPr>
          <p:cNvPr id="51211" name="Group 3"/>
          <p:cNvGrpSpPr>
            <a:grpSpLocks/>
          </p:cNvGrpSpPr>
          <p:nvPr/>
        </p:nvGrpSpPr>
        <p:grpSpPr bwMode="auto">
          <a:xfrm>
            <a:off x="3008313" y="6249988"/>
            <a:ext cx="3127375" cy="533400"/>
            <a:chOff x="3060022" y="6275672"/>
            <a:chExt cx="3128962" cy="533400"/>
          </a:xfrm>
        </p:grpSpPr>
        <p:sp>
          <p:nvSpPr>
            <p:cNvPr id="51215" name="Rounded Rectangle 1"/>
            <p:cNvSpPr>
              <a:spLocks noChangeArrowheads="1"/>
            </p:cNvSpPr>
            <p:nvPr/>
          </p:nvSpPr>
          <p:spPr bwMode="auto">
            <a:xfrm>
              <a:off x="3062403" y="6275672"/>
              <a:ext cx="3124200" cy="533400"/>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1216" name="Text Box 41"/>
            <p:cNvSpPr txBox="1">
              <a:spLocks noChangeArrowheads="1"/>
            </p:cNvSpPr>
            <p:nvPr/>
          </p:nvSpPr>
          <p:spPr bwMode="auto">
            <a:xfrm>
              <a:off x="3060022" y="6280762"/>
              <a:ext cx="31289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70C0"/>
                  </a:solidFill>
                  <a:latin typeface="Times New Roman" panose="02020603050405020304" pitchFamily="18" charset="0"/>
                  <a:cs typeface="Arial" panose="020B0604020202020204" pitchFamily="34" charset="0"/>
                </a:rPr>
                <a:t>SỐNG TRÊN CẠN</a:t>
              </a:r>
            </a:p>
          </p:txBody>
        </p:sp>
      </p:grpSp>
      <p:pic>
        <p:nvPicPr>
          <p:cNvPr id="51212" name="Picture 2" descr="C:\Users\Administrator\Desktop\chó só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33338"/>
            <a:ext cx="4430712"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4"/>
          <p:cNvSpPr txBox="1">
            <a:spLocks noChangeArrowheads="1"/>
          </p:cNvSpPr>
          <p:nvPr/>
        </p:nvSpPr>
        <p:spPr bwMode="auto">
          <a:xfrm>
            <a:off x="20638" y="2820988"/>
            <a:ext cx="1425575" cy="522287"/>
          </a:xfrm>
          <a:prstGeom prst="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defRPr/>
            </a:pPr>
            <a:r>
              <a:rPr lang="en-US" sz="2800" b="1" dirty="0" err="1" smtClean="0">
                <a:latin typeface="Times New Roman" panose="02020603050405020304" pitchFamily="18" charset="0"/>
                <a:cs typeface="Times New Roman" panose="02020603050405020304" pitchFamily="18" charset="0"/>
              </a:rPr>
              <a:t>Chó</a:t>
            </a:r>
            <a:r>
              <a:rPr lang="en-US" sz="2800" b="1" dirty="0" smtClean="0">
                <a:latin typeface="Times New Roman" pitchFamily="18" charset="0"/>
                <a:cs typeface="Times New Roman" panose="02020603050405020304" pitchFamily="18" charset="0"/>
              </a:rPr>
              <a:t> </a:t>
            </a:r>
            <a:r>
              <a:rPr lang="en-US" sz="2800" b="1" dirty="0" err="1" smtClean="0">
                <a:latin typeface="Times New Roman" pitchFamily="18" charset="0"/>
                <a:cs typeface="Times New Roman" panose="02020603050405020304" pitchFamily="18" charset="0"/>
              </a:rPr>
              <a:t>sói</a:t>
            </a:r>
            <a:endParaRPr lang="en-US" sz="2800" b="1" dirty="0" smtClean="0">
              <a:latin typeface="Times New Roman" pitchFamily="18" charset="0"/>
              <a:cs typeface="Times New Roman" panose="02020603050405020304" pitchFamily="18" charset="0"/>
            </a:endParaRPr>
          </a:p>
        </p:txBody>
      </p:sp>
      <p:sp>
        <p:nvSpPr>
          <p:cNvPr id="21" name="Text Box 14"/>
          <p:cNvSpPr txBox="1">
            <a:spLocks noChangeArrowheads="1"/>
          </p:cNvSpPr>
          <p:nvPr/>
        </p:nvSpPr>
        <p:spPr bwMode="auto">
          <a:xfrm>
            <a:off x="7840663" y="6300788"/>
            <a:ext cx="1295400" cy="520700"/>
          </a:xfrm>
          <a:prstGeom prst="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defRPr/>
            </a:pPr>
            <a:r>
              <a:rPr lang="en-US" sz="2800" b="1" dirty="0" err="1" smtClean="0">
                <a:latin typeface="Times New Roman" panose="02020603050405020304" pitchFamily="18" charset="0"/>
                <a:cs typeface="Times New Roman" panose="02020603050405020304" pitchFamily="18" charset="0"/>
              </a:rPr>
              <a:t>Lạc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a:t>
            </a:r>
            <a:r>
              <a:rPr lang="en-US" sz="2800" b="1" dirty="0" err="1">
                <a:latin typeface="Times New Roman" pitchFamily="18" charset="0"/>
                <a:cs typeface="Times New Roman" pitchFamily="18" charset="0"/>
              </a:rPr>
              <a:t>à</a:t>
            </a:r>
            <a:endParaRPr lang="en-US" sz="2800" b="1" dirty="0" smtClean="0">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800" decel="100000"/>
                                        <p:tgtEl>
                                          <p:spTgt spid="9227"/>
                                        </p:tgtEl>
                                      </p:cBhvr>
                                    </p:animEffect>
                                    <p:anim calcmode="lin" valueType="num">
                                      <p:cBhvr>
                                        <p:cTn id="8" dur="800" decel="100000" fill="hold"/>
                                        <p:tgtEl>
                                          <p:spTgt spid="9227"/>
                                        </p:tgtEl>
                                        <p:attrNameLst>
                                          <p:attrName>style.rotation</p:attrName>
                                        </p:attrNameLst>
                                      </p:cBhvr>
                                      <p:tavLst>
                                        <p:tav tm="0">
                                          <p:val>
                                            <p:fltVal val="-90"/>
                                          </p:val>
                                        </p:tav>
                                        <p:tav tm="100000">
                                          <p:val>
                                            <p:fltVal val="0"/>
                                          </p:val>
                                        </p:tav>
                                      </p:tavLst>
                                    </p:anim>
                                    <p:anim calcmode="lin" valueType="num">
                                      <p:cBhvr>
                                        <p:cTn id="9" dur="800" decel="100000" fill="hold"/>
                                        <p:tgtEl>
                                          <p:spTgt spid="9227"/>
                                        </p:tgtEl>
                                        <p:attrNameLst>
                                          <p:attrName>ppt_x</p:attrName>
                                        </p:attrNameLst>
                                      </p:cBhvr>
                                      <p:tavLst>
                                        <p:tav tm="0">
                                          <p:val>
                                            <p:strVal val="#ppt_x+0.4"/>
                                          </p:val>
                                        </p:tav>
                                        <p:tav tm="100000">
                                          <p:val>
                                            <p:strVal val="#ppt_x-0.05"/>
                                          </p:val>
                                        </p:tav>
                                      </p:tavLst>
                                    </p:anim>
                                    <p:anim calcmode="lin" valueType="num">
                                      <p:cBhvr>
                                        <p:cTn id="10" dur="800" decel="100000" fill="hold"/>
                                        <p:tgtEl>
                                          <p:spTgt spid="922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2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2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wedge">
                                      <p:cBhvr>
                                        <p:cTn id="22" dur="500"/>
                                        <p:tgtEl>
                                          <p:spTgt spid="61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6149"/>
                                        </p:tgtEl>
                                        <p:attrNameLst>
                                          <p:attrName>style.visibility</p:attrName>
                                        </p:attrNameLst>
                                      </p:cBhvr>
                                      <p:to>
                                        <p:strVal val="visible"/>
                                      </p:to>
                                    </p:set>
                                    <p:animEffect transition="in" filter="wedge">
                                      <p:cBhvr>
                                        <p:cTn id="27" dur="500"/>
                                        <p:tgtEl>
                                          <p:spTgt spid="61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edg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P spid="6150" grpId="0" animBg="1"/>
      <p:bldP spid="6149" grpId="0" animBg="1"/>
      <p:bldP spid="3"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92488"/>
            <a:ext cx="45720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398838"/>
            <a:ext cx="4572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1"/>
          <p:cNvSpPr>
            <a:spLocks noChangeArrowheads="1"/>
          </p:cNvSpPr>
          <p:nvPr/>
        </p:nvSpPr>
        <p:spPr bwMode="auto">
          <a:xfrm>
            <a:off x="893763" y="5776913"/>
            <a:ext cx="1076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0000"/>
                </a:solidFill>
              </a:rPr>
              <a:t> </a:t>
            </a:r>
          </a:p>
        </p:txBody>
      </p:sp>
      <p:sp>
        <p:nvSpPr>
          <p:cNvPr id="167951" name="Rectangle 15"/>
          <p:cNvSpPr>
            <a:spLocks noChangeArrowheads="1"/>
          </p:cNvSpPr>
          <p:nvPr/>
        </p:nvSpPr>
        <p:spPr bwMode="auto">
          <a:xfrm>
            <a:off x="0" y="6386513"/>
            <a:ext cx="9144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Sứa</a:t>
            </a:r>
          </a:p>
        </p:txBody>
      </p:sp>
      <p:sp>
        <p:nvSpPr>
          <p:cNvPr id="167952" name="Rectangle 16"/>
          <p:cNvSpPr>
            <a:spLocks noChangeArrowheads="1"/>
          </p:cNvSpPr>
          <p:nvPr/>
        </p:nvSpPr>
        <p:spPr bwMode="auto">
          <a:xfrm>
            <a:off x="7848600" y="6386513"/>
            <a:ext cx="12954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Cá heo</a:t>
            </a:r>
          </a:p>
        </p:txBody>
      </p:sp>
      <p:pic>
        <p:nvPicPr>
          <p:cNvPr id="5223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1525" y="17463"/>
            <a:ext cx="4572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4"/>
          <p:cNvSpPr>
            <a:spLocks noChangeArrowheads="1"/>
          </p:cNvSpPr>
          <p:nvPr/>
        </p:nvSpPr>
        <p:spPr bwMode="auto">
          <a:xfrm>
            <a:off x="7905750" y="2941638"/>
            <a:ext cx="123825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Mực</a:t>
            </a:r>
          </a:p>
        </p:txBody>
      </p:sp>
      <p:pic>
        <p:nvPicPr>
          <p:cNvPr id="5223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 y="33338"/>
            <a:ext cx="45783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3"/>
          <p:cNvSpPr>
            <a:spLocks noChangeArrowheads="1"/>
          </p:cNvSpPr>
          <p:nvPr/>
        </p:nvSpPr>
        <p:spPr bwMode="auto">
          <a:xfrm>
            <a:off x="0" y="2941638"/>
            <a:ext cx="1304925"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Sao biển</a:t>
            </a:r>
          </a:p>
        </p:txBody>
      </p:sp>
      <p:grpSp>
        <p:nvGrpSpPr>
          <p:cNvPr id="52235" name="Group 2"/>
          <p:cNvGrpSpPr>
            <a:grpSpLocks/>
          </p:cNvGrpSpPr>
          <p:nvPr/>
        </p:nvGrpSpPr>
        <p:grpSpPr bwMode="auto">
          <a:xfrm>
            <a:off x="2633663" y="6157913"/>
            <a:ext cx="3876675" cy="609600"/>
            <a:chOff x="2057399" y="6116934"/>
            <a:chExt cx="3877597" cy="609600"/>
          </a:xfrm>
        </p:grpSpPr>
        <p:sp>
          <p:nvSpPr>
            <p:cNvPr id="52236" name="Rounded Rectangle 1"/>
            <p:cNvSpPr>
              <a:spLocks noChangeArrowheads="1"/>
            </p:cNvSpPr>
            <p:nvPr/>
          </p:nvSpPr>
          <p:spPr bwMode="auto">
            <a:xfrm>
              <a:off x="2057400" y="6116934"/>
              <a:ext cx="3792794" cy="609600"/>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37" name="TextBox 1"/>
            <p:cNvSpPr txBox="1">
              <a:spLocks noChangeArrowheads="1"/>
            </p:cNvSpPr>
            <p:nvPr/>
          </p:nvSpPr>
          <p:spPr bwMode="auto">
            <a:xfrm>
              <a:off x="2057399" y="6129634"/>
              <a:ext cx="387759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SỐNG DƯỚI NƯỚC</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7951"/>
                                        </p:tgtEl>
                                        <p:attrNameLst>
                                          <p:attrName>style.visibility</p:attrName>
                                        </p:attrNameLst>
                                      </p:cBhvr>
                                      <p:to>
                                        <p:strVal val="visible"/>
                                      </p:to>
                                    </p:set>
                                    <p:animEffect transition="in" filter="wedge">
                                      <p:cBhvr>
                                        <p:cTn id="7" dur="500"/>
                                        <p:tgtEl>
                                          <p:spTgt spid="167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67952"/>
                                        </p:tgtEl>
                                        <p:attrNameLst>
                                          <p:attrName>style.visibility</p:attrName>
                                        </p:attrNameLst>
                                      </p:cBhvr>
                                      <p:to>
                                        <p:strVal val="visible"/>
                                      </p:to>
                                    </p:set>
                                    <p:animEffect transition="in" filter="wedge">
                                      <p:cBhvr>
                                        <p:cTn id="12" dur="500"/>
                                        <p:tgtEl>
                                          <p:spTgt spid="1679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edg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1" grpId="0" animBg="1"/>
      <p:bldP spid="167952" grpId="0" animBg="1"/>
      <p:bldP spid="18"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875" y="-4763"/>
            <a:ext cx="4572000" cy="3357563"/>
          </a:xfrm>
          <a:solidFill>
            <a:srgbClr val="FF0066"/>
          </a:solid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763"/>
            <a:ext cx="45720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2800"/>
            <a:ext cx="45608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7" name="Rectangle 9"/>
          <p:cNvSpPr>
            <a:spLocks noChangeArrowheads="1"/>
          </p:cNvSpPr>
          <p:nvPr/>
        </p:nvSpPr>
        <p:spPr bwMode="auto">
          <a:xfrm>
            <a:off x="0" y="6324600"/>
            <a:ext cx="22098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Chim đại bàng</a:t>
            </a:r>
          </a:p>
        </p:txBody>
      </p:sp>
      <p:sp>
        <p:nvSpPr>
          <p:cNvPr id="165898" name="Rectangle 10"/>
          <p:cNvSpPr>
            <a:spLocks noChangeArrowheads="1"/>
          </p:cNvSpPr>
          <p:nvPr/>
        </p:nvSpPr>
        <p:spPr bwMode="auto">
          <a:xfrm>
            <a:off x="8153400" y="2895600"/>
            <a:ext cx="9906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Ong</a:t>
            </a:r>
          </a:p>
        </p:txBody>
      </p:sp>
      <p:sp>
        <p:nvSpPr>
          <p:cNvPr id="165899" name="Rectangle 11"/>
          <p:cNvSpPr>
            <a:spLocks noChangeArrowheads="1"/>
          </p:cNvSpPr>
          <p:nvPr/>
        </p:nvSpPr>
        <p:spPr bwMode="auto">
          <a:xfrm>
            <a:off x="0" y="2895600"/>
            <a:ext cx="11430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Bướm</a:t>
            </a:r>
          </a:p>
        </p:txBody>
      </p:sp>
      <p:pic>
        <p:nvPicPr>
          <p:cNvPr id="5428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5280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8001000" y="6324600"/>
            <a:ext cx="11430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Bồ câu</a:t>
            </a:r>
          </a:p>
        </p:txBody>
      </p:sp>
      <p:grpSp>
        <p:nvGrpSpPr>
          <p:cNvPr id="54282" name="Group 2"/>
          <p:cNvGrpSpPr>
            <a:grpSpLocks/>
          </p:cNvGrpSpPr>
          <p:nvPr/>
        </p:nvGrpSpPr>
        <p:grpSpPr bwMode="auto">
          <a:xfrm>
            <a:off x="2274888" y="6248400"/>
            <a:ext cx="4594225" cy="609600"/>
            <a:chOff x="249801" y="5943983"/>
            <a:chExt cx="4594225" cy="609600"/>
          </a:xfrm>
        </p:grpSpPr>
        <p:sp>
          <p:nvSpPr>
            <p:cNvPr id="54283" name="Rounded Rectangle 1"/>
            <p:cNvSpPr>
              <a:spLocks noChangeArrowheads="1"/>
            </p:cNvSpPr>
            <p:nvPr/>
          </p:nvSpPr>
          <p:spPr bwMode="auto">
            <a:xfrm>
              <a:off x="260913" y="5943983"/>
              <a:ext cx="4572000" cy="609600"/>
            </a:xfrm>
            <a:prstGeom prst="roundRect">
              <a:avLst>
                <a:gd name="adj" fmla="val 16667"/>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4284" name="Text Box 13"/>
            <p:cNvSpPr txBox="1">
              <a:spLocks noChangeArrowheads="1"/>
            </p:cNvSpPr>
            <p:nvPr/>
          </p:nvSpPr>
          <p:spPr bwMode="auto">
            <a:xfrm>
              <a:off x="249801" y="5986846"/>
              <a:ext cx="4594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2060"/>
                  </a:solidFill>
                  <a:latin typeface="Times New Roman" panose="02020603050405020304" pitchFamily="18" charset="0"/>
                  <a:cs typeface="Arial" panose="020B0604020202020204" pitchFamily="34" charset="0"/>
                </a:rPr>
                <a:t>BAY LƯỢN TRÊN KHÔNG</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65899"/>
                                        </p:tgtEl>
                                        <p:attrNameLst>
                                          <p:attrName>style.visibility</p:attrName>
                                        </p:attrNameLst>
                                      </p:cBhvr>
                                      <p:to>
                                        <p:strVal val="visible"/>
                                      </p:to>
                                    </p:set>
                                    <p:anim calcmode="lin" valueType="num">
                                      <p:cBhvr>
                                        <p:cTn id="7" dur="500" fill="hold"/>
                                        <p:tgtEl>
                                          <p:spTgt spid="165899"/>
                                        </p:tgtEl>
                                        <p:attrNameLst>
                                          <p:attrName>ppt_w</p:attrName>
                                        </p:attrNameLst>
                                      </p:cBhvr>
                                      <p:tavLst>
                                        <p:tav tm="0">
                                          <p:val>
                                            <p:fltVal val="0"/>
                                          </p:val>
                                        </p:tav>
                                        <p:tav tm="100000">
                                          <p:val>
                                            <p:strVal val="#ppt_w"/>
                                          </p:val>
                                        </p:tav>
                                      </p:tavLst>
                                    </p:anim>
                                    <p:anim calcmode="lin" valueType="num">
                                      <p:cBhvr>
                                        <p:cTn id="8" dur="500" fill="hold"/>
                                        <p:tgtEl>
                                          <p:spTgt spid="165899"/>
                                        </p:tgtEl>
                                        <p:attrNameLst>
                                          <p:attrName>ppt_h</p:attrName>
                                        </p:attrNameLst>
                                      </p:cBhvr>
                                      <p:tavLst>
                                        <p:tav tm="0">
                                          <p:val>
                                            <p:fltVal val="0"/>
                                          </p:val>
                                        </p:tav>
                                        <p:tav tm="100000">
                                          <p:val>
                                            <p:strVal val="#ppt_h"/>
                                          </p:val>
                                        </p:tav>
                                      </p:tavLst>
                                    </p:anim>
                                    <p:anim calcmode="lin" valueType="num">
                                      <p:cBhvr>
                                        <p:cTn id="9" dur="500" fill="hold"/>
                                        <p:tgtEl>
                                          <p:spTgt spid="165899"/>
                                        </p:tgtEl>
                                        <p:attrNameLst>
                                          <p:attrName>style.rotation</p:attrName>
                                        </p:attrNameLst>
                                      </p:cBhvr>
                                      <p:tavLst>
                                        <p:tav tm="0">
                                          <p:val>
                                            <p:fltVal val="90"/>
                                          </p:val>
                                        </p:tav>
                                        <p:tav tm="100000">
                                          <p:val>
                                            <p:fltVal val="0"/>
                                          </p:val>
                                        </p:tav>
                                      </p:tavLst>
                                    </p:anim>
                                    <p:animEffect transition="in" filter="fade">
                                      <p:cBhvr>
                                        <p:cTn id="10" dur="500"/>
                                        <p:tgtEl>
                                          <p:spTgt spid="1658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165898"/>
                                        </p:tgtEl>
                                        <p:attrNameLst>
                                          <p:attrName>style.visibility</p:attrName>
                                        </p:attrNameLst>
                                      </p:cBhvr>
                                      <p:to>
                                        <p:strVal val="visible"/>
                                      </p:to>
                                    </p:set>
                                    <p:anim calcmode="lin" valueType="num">
                                      <p:cBhvr>
                                        <p:cTn id="15" dur="250" decel="50000" fill="hold">
                                          <p:stCondLst>
                                            <p:cond delay="0"/>
                                          </p:stCondLst>
                                        </p:cTn>
                                        <p:tgtEl>
                                          <p:spTgt spid="165898"/>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165898"/>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165898"/>
                                        </p:tgtEl>
                                        <p:attrNameLst>
                                          <p:attrName>ppt_w</p:attrName>
                                        </p:attrNameLst>
                                      </p:cBhvr>
                                      <p:tavLst>
                                        <p:tav tm="0">
                                          <p:val>
                                            <p:strVal val="#ppt_w*.05"/>
                                          </p:val>
                                        </p:tav>
                                        <p:tav tm="100000">
                                          <p:val>
                                            <p:strVal val="#ppt_w"/>
                                          </p:val>
                                        </p:tav>
                                      </p:tavLst>
                                    </p:anim>
                                    <p:anim calcmode="lin" valueType="num">
                                      <p:cBhvr>
                                        <p:cTn id="18" dur="500" fill="hold"/>
                                        <p:tgtEl>
                                          <p:spTgt spid="165898"/>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165898"/>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165898"/>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165898"/>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1658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65897"/>
                                        </p:tgtEl>
                                        <p:attrNameLst>
                                          <p:attrName>style.visibility</p:attrName>
                                        </p:attrNameLst>
                                      </p:cBhvr>
                                      <p:to>
                                        <p:strVal val="visible"/>
                                      </p:to>
                                    </p:set>
                                    <p:anim calcmode="lin" valueType="num">
                                      <p:cBhvr>
                                        <p:cTn id="27" dur="250" decel="50000" fill="hold">
                                          <p:stCondLst>
                                            <p:cond delay="0"/>
                                          </p:stCondLst>
                                        </p:cTn>
                                        <p:tgtEl>
                                          <p:spTgt spid="165897"/>
                                        </p:tgtEl>
                                        <p:attrNameLst>
                                          <p:attrName>style.rotation</p:attrName>
                                        </p:attrNameLst>
                                      </p:cBhvr>
                                      <p:tavLst>
                                        <p:tav tm="0">
                                          <p:val>
                                            <p:fltVal val="-90"/>
                                          </p:val>
                                        </p:tav>
                                        <p:tav tm="100000">
                                          <p:val>
                                            <p:fltVal val="0"/>
                                          </p:val>
                                        </p:tav>
                                      </p:tavLst>
                                    </p:anim>
                                    <p:anim calcmode="lin" valueType="num">
                                      <p:cBhvr>
                                        <p:cTn id="28" dur="250" decel="50000" fill="hold">
                                          <p:stCondLst>
                                            <p:cond delay="0"/>
                                          </p:stCondLst>
                                        </p:cTn>
                                        <p:tgtEl>
                                          <p:spTgt spid="165897"/>
                                        </p:tgtEl>
                                        <p:attrNameLst>
                                          <p:attrName>ppt_w</p:attrName>
                                        </p:attrNameLst>
                                      </p:cBhvr>
                                      <p:tavLst>
                                        <p:tav tm="0">
                                          <p:val>
                                            <p:strVal val="#ppt_w"/>
                                          </p:val>
                                        </p:tav>
                                        <p:tav tm="100000">
                                          <p:val>
                                            <p:strVal val="#ppt_w*.05"/>
                                          </p:val>
                                        </p:tav>
                                      </p:tavLst>
                                    </p:anim>
                                    <p:anim calcmode="lin" valueType="num">
                                      <p:cBhvr>
                                        <p:cTn id="29" dur="250" accel="50000" fill="hold">
                                          <p:stCondLst>
                                            <p:cond delay="250"/>
                                          </p:stCondLst>
                                        </p:cTn>
                                        <p:tgtEl>
                                          <p:spTgt spid="165897"/>
                                        </p:tgtEl>
                                        <p:attrNameLst>
                                          <p:attrName>ppt_w</p:attrName>
                                        </p:attrNameLst>
                                      </p:cBhvr>
                                      <p:tavLst>
                                        <p:tav tm="0">
                                          <p:val>
                                            <p:strVal val="#ppt_w*.05"/>
                                          </p:val>
                                        </p:tav>
                                        <p:tav tm="100000">
                                          <p:val>
                                            <p:strVal val="#ppt_w"/>
                                          </p:val>
                                        </p:tav>
                                      </p:tavLst>
                                    </p:anim>
                                    <p:anim calcmode="lin" valueType="num">
                                      <p:cBhvr>
                                        <p:cTn id="30" dur="500" fill="hold"/>
                                        <p:tgtEl>
                                          <p:spTgt spid="165897"/>
                                        </p:tgtEl>
                                        <p:attrNameLst>
                                          <p:attrName>ppt_h</p:attrName>
                                        </p:attrNameLst>
                                      </p:cBhvr>
                                      <p:tavLst>
                                        <p:tav tm="0">
                                          <p:val>
                                            <p:strVal val="#ppt_h"/>
                                          </p:val>
                                        </p:tav>
                                        <p:tav tm="100000">
                                          <p:val>
                                            <p:strVal val="#ppt_h"/>
                                          </p:val>
                                        </p:tav>
                                      </p:tavLst>
                                    </p:anim>
                                    <p:anim calcmode="lin" valueType="num">
                                      <p:cBhvr>
                                        <p:cTn id="31" dur="250" decel="50000" fill="hold">
                                          <p:stCondLst>
                                            <p:cond delay="0"/>
                                          </p:stCondLst>
                                        </p:cTn>
                                        <p:tgtEl>
                                          <p:spTgt spid="165897"/>
                                        </p:tgtEl>
                                        <p:attrNameLst>
                                          <p:attrName>ppt_x</p:attrName>
                                        </p:attrNameLst>
                                      </p:cBhvr>
                                      <p:tavLst>
                                        <p:tav tm="0">
                                          <p:val>
                                            <p:strVal val="#ppt_x+.4"/>
                                          </p:val>
                                        </p:tav>
                                        <p:tav tm="100000">
                                          <p:val>
                                            <p:strVal val="#ppt_x"/>
                                          </p:val>
                                        </p:tav>
                                      </p:tavLst>
                                    </p:anim>
                                    <p:anim calcmode="lin" valueType="num">
                                      <p:cBhvr>
                                        <p:cTn id="32" dur="250" decel="50000" fill="hold">
                                          <p:stCondLst>
                                            <p:cond delay="0"/>
                                          </p:stCondLst>
                                        </p:cTn>
                                        <p:tgtEl>
                                          <p:spTgt spid="165897"/>
                                        </p:tgtEl>
                                        <p:attrNameLst>
                                          <p:attrName>ppt_y</p:attrName>
                                        </p:attrNameLst>
                                      </p:cBhvr>
                                      <p:tavLst>
                                        <p:tav tm="0">
                                          <p:val>
                                            <p:strVal val="#ppt_y-.2"/>
                                          </p:val>
                                        </p:tav>
                                        <p:tav tm="100000">
                                          <p:val>
                                            <p:strVal val="#ppt_y+.1"/>
                                          </p:val>
                                        </p:tav>
                                      </p:tavLst>
                                    </p:anim>
                                    <p:anim calcmode="lin" valueType="num">
                                      <p:cBhvr>
                                        <p:cTn id="33" dur="250" accel="50000" fill="hold">
                                          <p:stCondLst>
                                            <p:cond delay="250"/>
                                          </p:stCondLst>
                                        </p:cTn>
                                        <p:tgtEl>
                                          <p:spTgt spid="165897"/>
                                        </p:tgtEl>
                                        <p:attrNameLst>
                                          <p:attrName>ppt_y</p:attrName>
                                        </p:attrNameLst>
                                      </p:cBhvr>
                                      <p:tavLst>
                                        <p:tav tm="0">
                                          <p:val>
                                            <p:strVal val="#ppt_y+.1"/>
                                          </p:val>
                                        </p:tav>
                                        <p:tav tm="100000">
                                          <p:val>
                                            <p:strVal val="#ppt_y"/>
                                          </p:val>
                                        </p:tav>
                                      </p:tavLst>
                                    </p:anim>
                                    <p:animEffect transition="in" filter="fade">
                                      <p:cBhvr>
                                        <p:cTn id="34" dur="500" decel="50000">
                                          <p:stCondLst>
                                            <p:cond delay="0"/>
                                          </p:stCondLst>
                                        </p:cTn>
                                        <p:tgtEl>
                                          <p:spTgt spid="16589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0" dur="25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1" dur="250" accel="50000" fill="hold">
                                          <p:stCondLst>
                                            <p:cond delay="250"/>
                                          </p:stCondLst>
                                        </p:cTn>
                                        <p:tgtEl>
                                          <p:spTgt spid="13"/>
                                        </p:tgtEl>
                                        <p:attrNameLst>
                                          <p:attrName>ppt_w</p:attrName>
                                        </p:attrNameLst>
                                      </p:cBhvr>
                                      <p:tavLst>
                                        <p:tav tm="0">
                                          <p:val>
                                            <p:strVal val="#ppt_w*.05"/>
                                          </p:val>
                                        </p:tav>
                                        <p:tav tm="100000">
                                          <p:val>
                                            <p:strVal val="#ppt_w"/>
                                          </p:val>
                                        </p:tav>
                                      </p:tavLst>
                                    </p:anim>
                                    <p:anim calcmode="lin" valueType="num">
                                      <p:cBhvr>
                                        <p:cTn id="42" dur="500" fill="hold"/>
                                        <p:tgtEl>
                                          <p:spTgt spid="13"/>
                                        </p:tgtEl>
                                        <p:attrNameLst>
                                          <p:attrName>ppt_h</p:attrName>
                                        </p:attrNameLst>
                                      </p:cBhvr>
                                      <p:tavLst>
                                        <p:tav tm="0">
                                          <p:val>
                                            <p:strVal val="#ppt_h"/>
                                          </p:val>
                                        </p:tav>
                                        <p:tav tm="100000">
                                          <p:val>
                                            <p:strVal val="#ppt_h"/>
                                          </p:val>
                                        </p:tav>
                                      </p:tavLst>
                                    </p:anim>
                                    <p:anim calcmode="lin" valueType="num">
                                      <p:cBhvr>
                                        <p:cTn id="43" dur="25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4" dur="25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5" dur="250" accel="50000" fill="hold">
                                          <p:stCondLst>
                                            <p:cond delay="250"/>
                                          </p:stCondLst>
                                        </p:cTn>
                                        <p:tgtEl>
                                          <p:spTgt spid="13"/>
                                        </p:tgtEl>
                                        <p:attrNameLst>
                                          <p:attrName>ppt_y</p:attrName>
                                        </p:attrNameLst>
                                      </p:cBhvr>
                                      <p:tavLst>
                                        <p:tav tm="0">
                                          <p:val>
                                            <p:strVal val="#ppt_y+.1"/>
                                          </p:val>
                                        </p:tav>
                                        <p:tav tm="100000">
                                          <p:val>
                                            <p:strVal val="#ppt_y"/>
                                          </p:val>
                                        </p:tav>
                                      </p:tavLst>
                                    </p:anim>
                                    <p:animEffect transition="in" filter="fade">
                                      <p:cBhvr>
                                        <p:cTn id="46" dur="5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7" grpId="0" animBg="1"/>
      <p:bldP spid="165898" grpId="0" animBg="1"/>
      <p:bldP spid="16589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a:xfrm>
            <a:off x="67183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336149-3AC3-4F66-9AF8-FDC1020E82B3}" type="slidenum">
              <a:rPr lang="en-US" altLang="en-US" sz="1400" smtClean="0">
                <a:latin typeface="Comic Sans MS" panose="030F0702030302020204" pitchFamily="66" charset="0"/>
                <a:cs typeface="Arial" panose="020B0604020202020204" pitchFamily="34" charset="0"/>
              </a:rPr>
              <a:pPr>
                <a:spcBef>
                  <a:spcPct val="0"/>
                </a:spcBef>
                <a:buFontTx/>
                <a:buNone/>
              </a:pPr>
              <a:t>17</a:t>
            </a:fld>
            <a:endParaRPr lang="en-US" altLang="en-US" sz="1400" smtClean="0">
              <a:latin typeface="Comic Sans MS" panose="030F0702030302020204" pitchFamily="66" charset="0"/>
              <a:cs typeface="Arial" panose="020B0604020202020204" pitchFamily="34" charset="0"/>
            </a:endParaRPr>
          </a:p>
        </p:txBody>
      </p:sp>
      <p:grpSp>
        <p:nvGrpSpPr>
          <p:cNvPr id="3" name="Group 6"/>
          <p:cNvGrpSpPr>
            <a:grpSpLocks/>
          </p:cNvGrpSpPr>
          <p:nvPr/>
        </p:nvGrpSpPr>
        <p:grpSpPr bwMode="auto">
          <a:xfrm>
            <a:off x="4633913" y="3895725"/>
            <a:ext cx="4573587" cy="3571875"/>
            <a:chOff x="1147" y="276"/>
            <a:chExt cx="4674" cy="5142"/>
          </a:xfrm>
        </p:grpSpPr>
        <p:pic>
          <p:nvPicPr>
            <p:cNvPr id="5634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276"/>
              <a:ext cx="4674" cy="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1" name="Rectangle 8"/>
            <p:cNvSpPr>
              <a:spLocks noChangeArrowheads="1"/>
            </p:cNvSpPr>
            <p:nvPr/>
          </p:nvSpPr>
          <p:spPr bwMode="auto">
            <a:xfrm>
              <a:off x="1440" y="2112"/>
              <a:ext cx="134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2800" b="1">
                <a:solidFill>
                  <a:srgbClr val="FF0000"/>
                </a:solidFill>
              </a:endParaRPr>
            </a:p>
          </p:txBody>
        </p:sp>
      </p:grpSp>
      <p:grpSp>
        <p:nvGrpSpPr>
          <p:cNvPr id="7" name="Group 27"/>
          <p:cNvGrpSpPr>
            <a:grpSpLocks/>
          </p:cNvGrpSpPr>
          <p:nvPr/>
        </p:nvGrpSpPr>
        <p:grpSpPr bwMode="auto">
          <a:xfrm>
            <a:off x="3175" y="928688"/>
            <a:ext cx="4568825" cy="2936875"/>
            <a:chOff x="21" y="-641"/>
            <a:chExt cx="5452" cy="4378"/>
          </a:xfrm>
        </p:grpSpPr>
        <p:pic>
          <p:nvPicPr>
            <p:cNvPr id="56338" name="Picture 1"/>
            <p:cNvPicPr>
              <a:picLocks noChangeAspect="1" noChangeArrowheads="1"/>
            </p:cNvPicPr>
            <p:nvPr/>
          </p:nvPicPr>
          <p:blipFill>
            <a:blip r:embed="rId3">
              <a:extLst>
                <a:ext uri="{28A0092B-C50C-407E-A947-70E740481C1C}">
                  <a14:useLocalDpi xmlns:a14="http://schemas.microsoft.com/office/drawing/2010/main" val="0"/>
                </a:ext>
              </a:extLst>
            </a:blip>
            <a:srcRect r="3394" b="5321"/>
            <a:stretch>
              <a:fillRect/>
            </a:stretch>
          </p:blipFill>
          <p:spPr bwMode="auto">
            <a:xfrm>
              <a:off x="21" y="-641"/>
              <a:ext cx="5452" cy="437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6339" name="Rectangle 26"/>
            <p:cNvSpPr>
              <a:spLocks noChangeArrowheads="1"/>
            </p:cNvSpPr>
            <p:nvPr/>
          </p:nvSpPr>
          <p:spPr bwMode="auto">
            <a:xfrm>
              <a:off x="1056" y="3216"/>
              <a:ext cx="960" cy="336"/>
            </a:xfrm>
            <a:prstGeom prst="rect">
              <a:avLst/>
            </a:prstGeom>
            <a:noFill/>
            <a:ln>
              <a:noFill/>
            </a:ln>
            <a:extLst>
              <a:ext uri="{909E8E84-426E-40DD-AFC4-6F175D3DCCD1}">
                <a14:hiddenFill xmlns:a14="http://schemas.microsoft.com/office/drawing/2010/main">
                  <a:solidFill>
                    <a:srgbClr val="E5FC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2400" b="1"/>
            </a:p>
          </p:txBody>
        </p:sp>
      </p:grpSp>
      <p:grpSp>
        <p:nvGrpSpPr>
          <p:cNvPr id="4" name="Group 9"/>
          <p:cNvGrpSpPr>
            <a:grpSpLocks/>
          </p:cNvGrpSpPr>
          <p:nvPr/>
        </p:nvGrpSpPr>
        <p:grpSpPr bwMode="auto">
          <a:xfrm>
            <a:off x="4549775" y="938213"/>
            <a:ext cx="4594225" cy="2919412"/>
            <a:chOff x="-28" y="-719"/>
            <a:chExt cx="5788" cy="5102"/>
          </a:xfrm>
        </p:grpSpPr>
        <p:pic>
          <p:nvPicPr>
            <p:cNvPr id="5633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 y="-719"/>
              <a:ext cx="5788" cy="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7" name="Rectangle 11"/>
            <p:cNvSpPr>
              <a:spLocks noChangeArrowheads="1"/>
            </p:cNvSpPr>
            <p:nvPr/>
          </p:nvSpPr>
          <p:spPr bwMode="auto">
            <a:xfrm>
              <a:off x="1344" y="624"/>
              <a:ext cx="134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2800" b="1"/>
            </a:p>
          </p:txBody>
        </p:sp>
      </p:grpSp>
      <p:grpSp>
        <p:nvGrpSpPr>
          <p:cNvPr id="5" name="Group 24"/>
          <p:cNvGrpSpPr>
            <a:grpSpLocks/>
          </p:cNvGrpSpPr>
          <p:nvPr/>
        </p:nvGrpSpPr>
        <p:grpSpPr bwMode="auto">
          <a:xfrm>
            <a:off x="1588" y="3865563"/>
            <a:ext cx="4586287" cy="2990850"/>
            <a:chOff x="0" y="-211"/>
            <a:chExt cx="5760" cy="4531"/>
          </a:xfrm>
        </p:grpSpPr>
        <p:grpSp>
          <p:nvGrpSpPr>
            <p:cNvPr id="56332" name="Group 19"/>
            <p:cNvGrpSpPr>
              <a:grpSpLocks/>
            </p:cNvGrpSpPr>
            <p:nvPr/>
          </p:nvGrpSpPr>
          <p:grpSpPr bwMode="auto">
            <a:xfrm>
              <a:off x="0" y="-211"/>
              <a:ext cx="5760" cy="4531"/>
              <a:chOff x="0" y="-212"/>
              <a:chExt cx="5760" cy="4549"/>
            </a:xfrm>
          </p:grpSpPr>
          <p:pic>
            <p:nvPicPr>
              <p:cNvPr id="56334" name="Picture 20" descr="nuocb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2"/>
                <a:ext cx="5760" cy="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21" descr="cuah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 y="709"/>
                <a:ext cx="4264" cy="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33" name="Rectangle 23"/>
            <p:cNvSpPr>
              <a:spLocks noChangeArrowheads="1"/>
            </p:cNvSpPr>
            <p:nvPr/>
          </p:nvSpPr>
          <p:spPr bwMode="auto">
            <a:xfrm>
              <a:off x="1296" y="3216"/>
              <a:ext cx="768" cy="288"/>
            </a:xfrm>
            <a:prstGeom prst="rect">
              <a:avLst/>
            </a:prstGeom>
            <a:noFill/>
            <a:ln>
              <a:noFill/>
            </a:ln>
            <a:extLst>
              <a:ext uri="{909E8E84-426E-40DD-AFC4-6F175D3DCCD1}">
                <a14:hiddenFill xmlns:a14="http://schemas.microsoft.com/office/drawing/2010/main">
                  <a:solidFill>
                    <a:srgbClr val="E5FC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2400" b="1"/>
            </a:p>
          </p:txBody>
        </p:sp>
      </p:grpSp>
      <p:sp>
        <p:nvSpPr>
          <p:cNvPr id="11298" name="Rectangle 34"/>
          <p:cNvSpPr>
            <a:spLocks noChangeArrowheads="1"/>
          </p:cNvSpPr>
          <p:nvPr/>
        </p:nvSpPr>
        <p:spPr bwMode="auto">
          <a:xfrm>
            <a:off x="0" y="3476625"/>
            <a:ext cx="9144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rPr>
              <a:t>ẾCH</a:t>
            </a:r>
          </a:p>
        </p:txBody>
      </p:sp>
      <p:sp>
        <p:nvSpPr>
          <p:cNvPr id="11299" name="Rectangle 35"/>
          <p:cNvSpPr>
            <a:spLocks noChangeArrowheads="1"/>
          </p:cNvSpPr>
          <p:nvPr/>
        </p:nvSpPr>
        <p:spPr bwMode="auto">
          <a:xfrm>
            <a:off x="8220075" y="3516313"/>
            <a:ext cx="9144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rPr>
              <a:t>RÙA</a:t>
            </a:r>
          </a:p>
        </p:txBody>
      </p:sp>
      <p:sp>
        <p:nvSpPr>
          <p:cNvPr id="11300" name="Rectangle 36"/>
          <p:cNvSpPr>
            <a:spLocks noChangeArrowheads="1"/>
          </p:cNvSpPr>
          <p:nvPr/>
        </p:nvSpPr>
        <p:spPr bwMode="auto">
          <a:xfrm>
            <a:off x="-3175" y="6437313"/>
            <a:ext cx="8382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rPr>
              <a:t>CUA</a:t>
            </a:r>
          </a:p>
        </p:txBody>
      </p:sp>
      <p:sp>
        <p:nvSpPr>
          <p:cNvPr id="11301" name="Rectangle 37"/>
          <p:cNvSpPr>
            <a:spLocks noChangeArrowheads="1"/>
          </p:cNvSpPr>
          <p:nvPr/>
        </p:nvSpPr>
        <p:spPr bwMode="auto">
          <a:xfrm>
            <a:off x="7772400" y="6434138"/>
            <a:ext cx="1371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rPr>
              <a:t>CÁ SẤU</a:t>
            </a:r>
          </a:p>
        </p:txBody>
      </p:sp>
      <p:sp>
        <p:nvSpPr>
          <p:cNvPr id="11302" name="Rectangle 38"/>
          <p:cNvSpPr>
            <a:spLocks noChangeArrowheads="1"/>
          </p:cNvSpPr>
          <p:nvPr/>
        </p:nvSpPr>
        <p:spPr bwMode="auto">
          <a:xfrm>
            <a:off x="0" y="-4763"/>
            <a:ext cx="9144000" cy="944563"/>
          </a:xfrm>
          <a:prstGeom prst="rect">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latin typeface="Times New Roman" panose="02020603050405020304" pitchFamily="18" charset="0"/>
              </a:rPr>
              <a:t>Ngoài ra còn có một số loài vật </a:t>
            </a:r>
          </a:p>
          <a:p>
            <a:pPr algn="ctr">
              <a:spcBef>
                <a:spcPct val="0"/>
              </a:spcBef>
              <a:buFontTx/>
              <a:buNone/>
            </a:pPr>
            <a:r>
              <a:rPr lang="en-US" altLang="en-US" sz="2800" b="1">
                <a:latin typeface="Times New Roman" panose="02020603050405020304" pitchFamily="18" charset="0"/>
              </a:rPr>
              <a:t>vừa sống dưới nước vừa sống trên cạn.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302"/>
                                        </p:tgtEl>
                                        <p:attrNameLst>
                                          <p:attrName>style.visibility</p:attrName>
                                        </p:attrNameLst>
                                      </p:cBhvr>
                                      <p:to>
                                        <p:strVal val="visible"/>
                                      </p:to>
                                    </p:set>
                                    <p:animEffect transition="in" filter="fade">
                                      <p:cBhvr>
                                        <p:cTn id="7" dur="500"/>
                                        <p:tgtEl>
                                          <p:spTgt spid="11302"/>
                                        </p:tgtEl>
                                      </p:cBhvr>
                                    </p:animEffect>
                                    <p:anim calcmode="lin" valueType="num">
                                      <p:cBhvr>
                                        <p:cTn id="8" dur="500" fill="hold"/>
                                        <p:tgtEl>
                                          <p:spTgt spid="11302"/>
                                        </p:tgtEl>
                                        <p:attrNameLst>
                                          <p:attrName>ppt_x</p:attrName>
                                        </p:attrNameLst>
                                      </p:cBhvr>
                                      <p:tavLst>
                                        <p:tav tm="0">
                                          <p:val>
                                            <p:strVal val="#ppt_x-.1"/>
                                          </p:val>
                                        </p:tav>
                                        <p:tav tm="100000">
                                          <p:val>
                                            <p:strVal val="#ppt_x"/>
                                          </p:val>
                                        </p:tav>
                                      </p:tavLst>
                                    </p:anim>
                                    <p:anim calcmode="lin" valueType="num">
                                      <p:cBhvr>
                                        <p:cTn id="9" dur="500" fill="hold"/>
                                        <p:tgtEl>
                                          <p:spTgt spid="1130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11298"/>
                                        </p:tgtEl>
                                        <p:attrNameLst>
                                          <p:attrName>style.visibility</p:attrName>
                                        </p:attrNameLst>
                                      </p:cBhvr>
                                      <p:to>
                                        <p:strVal val="visible"/>
                                      </p:to>
                                    </p:set>
                                    <p:anim calcmode="lin" valueType="num">
                                      <p:cBhvr>
                                        <p:cTn id="20" dur="500" fill="hold"/>
                                        <p:tgtEl>
                                          <p:spTgt spid="11298"/>
                                        </p:tgtEl>
                                        <p:attrNameLst>
                                          <p:attrName>ppt_w</p:attrName>
                                        </p:attrNameLst>
                                      </p:cBhvr>
                                      <p:tavLst>
                                        <p:tav tm="0">
                                          <p:val>
                                            <p:fltVal val="0"/>
                                          </p:val>
                                        </p:tav>
                                        <p:tav tm="100000">
                                          <p:val>
                                            <p:strVal val="#ppt_w"/>
                                          </p:val>
                                        </p:tav>
                                      </p:tavLst>
                                    </p:anim>
                                    <p:anim calcmode="lin" valueType="num">
                                      <p:cBhvr>
                                        <p:cTn id="21" dur="500" fill="hold"/>
                                        <p:tgtEl>
                                          <p:spTgt spid="11298"/>
                                        </p:tgtEl>
                                        <p:attrNameLst>
                                          <p:attrName>ppt_h</p:attrName>
                                        </p:attrNameLst>
                                      </p:cBhvr>
                                      <p:tavLst>
                                        <p:tav tm="0">
                                          <p:val>
                                            <p:fltVal val="0"/>
                                          </p:val>
                                        </p:tav>
                                        <p:tav tm="100000">
                                          <p:val>
                                            <p:strVal val="#ppt_h"/>
                                          </p:val>
                                        </p:tav>
                                      </p:tavLst>
                                    </p:anim>
                                    <p:anim calcmode="lin" valueType="num">
                                      <p:cBhvr>
                                        <p:cTn id="22" dur="500" fill="hold"/>
                                        <p:tgtEl>
                                          <p:spTgt spid="11298"/>
                                        </p:tgtEl>
                                        <p:attrNameLst>
                                          <p:attrName>style.rotation</p:attrName>
                                        </p:attrNameLst>
                                      </p:cBhvr>
                                      <p:tavLst>
                                        <p:tav tm="0">
                                          <p:val>
                                            <p:fltVal val="90"/>
                                          </p:val>
                                        </p:tav>
                                        <p:tav tm="100000">
                                          <p:val>
                                            <p:fltVal val="0"/>
                                          </p:val>
                                        </p:tav>
                                      </p:tavLst>
                                    </p:anim>
                                    <p:animEffect transition="in" filter="fade">
                                      <p:cBhvr>
                                        <p:cTn id="23" dur="500"/>
                                        <p:tgtEl>
                                          <p:spTgt spid="112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800" decel="100000"/>
                                        <p:tgtEl>
                                          <p:spTgt spid="4"/>
                                        </p:tgtEl>
                                      </p:cBhvr>
                                    </p:animEffect>
                                    <p:anim calcmode="lin" valueType="num">
                                      <p:cBhvr>
                                        <p:cTn id="29" dur="800" decel="100000" fill="hold"/>
                                        <p:tgtEl>
                                          <p:spTgt spid="4"/>
                                        </p:tgtEl>
                                        <p:attrNameLst>
                                          <p:attrName>style.rotation</p:attrName>
                                        </p:attrNameLst>
                                      </p:cBhvr>
                                      <p:tavLst>
                                        <p:tav tm="0">
                                          <p:val>
                                            <p:fltVal val="-90"/>
                                          </p:val>
                                        </p:tav>
                                        <p:tav tm="100000">
                                          <p:val>
                                            <p:fltVal val="0"/>
                                          </p:val>
                                        </p:tav>
                                      </p:tavLst>
                                    </p:anim>
                                    <p:anim calcmode="lin" valueType="num">
                                      <p:cBhvr>
                                        <p:cTn id="30" dur="800" decel="100000" fill="hold"/>
                                        <p:tgtEl>
                                          <p:spTgt spid="4"/>
                                        </p:tgtEl>
                                        <p:attrNameLst>
                                          <p:attrName>ppt_x</p:attrName>
                                        </p:attrNameLst>
                                      </p:cBhvr>
                                      <p:tavLst>
                                        <p:tav tm="0">
                                          <p:val>
                                            <p:strVal val="#ppt_x+0.4"/>
                                          </p:val>
                                        </p:tav>
                                        <p:tav tm="100000">
                                          <p:val>
                                            <p:strVal val="#ppt_x-0.05"/>
                                          </p:val>
                                        </p:tav>
                                      </p:tavLst>
                                    </p:anim>
                                    <p:anim calcmode="lin" valueType="num">
                                      <p:cBhvr>
                                        <p:cTn id="31" dur="800" decel="100000" fill="hold"/>
                                        <p:tgtEl>
                                          <p:spTgt spid="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1" presetClass="entr" presetSubtype="0" fill="hold" grpId="0" nodeType="clickEffect">
                                  <p:stCondLst>
                                    <p:cond delay="0"/>
                                  </p:stCondLst>
                                  <p:iterate type="lt">
                                    <p:tmPct val="5000"/>
                                  </p:iterate>
                                  <p:childTnLst>
                                    <p:set>
                                      <p:cBhvr>
                                        <p:cTn id="37" dur="1" fill="hold">
                                          <p:stCondLst>
                                            <p:cond delay="0"/>
                                          </p:stCondLst>
                                        </p:cTn>
                                        <p:tgtEl>
                                          <p:spTgt spid="11299"/>
                                        </p:tgtEl>
                                        <p:attrNameLst>
                                          <p:attrName>style.visibility</p:attrName>
                                        </p:attrNameLst>
                                      </p:cBhvr>
                                      <p:to>
                                        <p:strVal val="visible"/>
                                      </p:to>
                                    </p:set>
                                    <p:anim calcmode="lin" valueType="num">
                                      <p:cBhvr>
                                        <p:cTn id="38" dur="500" fill="hold"/>
                                        <p:tgtEl>
                                          <p:spTgt spid="11299"/>
                                        </p:tgtEl>
                                        <p:attrNameLst>
                                          <p:attrName>ppt_w</p:attrName>
                                        </p:attrNameLst>
                                      </p:cBhvr>
                                      <p:tavLst>
                                        <p:tav tm="0">
                                          <p:val>
                                            <p:fltVal val="0"/>
                                          </p:val>
                                        </p:tav>
                                        <p:tav tm="100000">
                                          <p:val>
                                            <p:strVal val="#ppt_w"/>
                                          </p:val>
                                        </p:tav>
                                      </p:tavLst>
                                    </p:anim>
                                    <p:anim calcmode="lin" valueType="num">
                                      <p:cBhvr>
                                        <p:cTn id="39" dur="500" fill="hold"/>
                                        <p:tgtEl>
                                          <p:spTgt spid="11299"/>
                                        </p:tgtEl>
                                        <p:attrNameLst>
                                          <p:attrName>ppt_h</p:attrName>
                                        </p:attrNameLst>
                                      </p:cBhvr>
                                      <p:tavLst>
                                        <p:tav tm="0">
                                          <p:val>
                                            <p:fltVal val="0"/>
                                          </p:val>
                                        </p:tav>
                                        <p:tav tm="100000">
                                          <p:val>
                                            <p:strVal val="#ppt_h"/>
                                          </p:val>
                                        </p:tav>
                                      </p:tavLst>
                                    </p:anim>
                                    <p:anim calcmode="lin" valueType="num">
                                      <p:cBhvr>
                                        <p:cTn id="40" dur="500" fill="hold"/>
                                        <p:tgtEl>
                                          <p:spTgt spid="11299"/>
                                        </p:tgtEl>
                                        <p:attrNameLst>
                                          <p:attrName>style.rotation</p:attrName>
                                        </p:attrNameLst>
                                      </p:cBhvr>
                                      <p:tavLst>
                                        <p:tav tm="0">
                                          <p:val>
                                            <p:fltVal val="90"/>
                                          </p:val>
                                        </p:tav>
                                        <p:tav tm="100000">
                                          <p:val>
                                            <p:fltVal val="0"/>
                                          </p:val>
                                        </p:tav>
                                      </p:tavLst>
                                    </p:anim>
                                    <p:animEffect transition="in" filter="fade">
                                      <p:cBhvr>
                                        <p:cTn id="41" dur="500"/>
                                        <p:tgtEl>
                                          <p:spTgt spid="1129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7"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1" presetClass="entr" presetSubtype="0" fill="hold" grpId="0" nodeType="clickEffect">
                                  <p:stCondLst>
                                    <p:cond delay="0"/>
                                  </p:stCondLst>
                                  <p:iterate type="lt">
                                    <p:tmPct val="5000"/>
                                  </p:iterate>
                                  <p:childTnLst>
                                    <p:set>
                                      <p:cBhvr>
                                        <p:cTn id="52" dur="1" fill="hold">
                                          <p:stCondLst>
                                            <p:cond delay="0"/>
                                          </p:stCondLst>
                                        </p:cTn>
                                        <p:tgtEl>
                                          <p:spTgt spid="11300"/>
                                        </p:tgtEl>
                                        <p:attrNameLst>
                                          <p:attrName>style.visibility</p:attrName>
                                        </p:attrNameLst>
                                      </p:cBhvr>
                                      <p:to>
                                        <p:strVal val="visible"/>
                                      </p:to>
                                    </p:set>
                                    <p:anim calcmode="lin" valueType="num">
                                      <p:cBhvr>
                                        <p:cTn id="53" dur="500" fill="hold"/>
                                        <p:tgtEl>
                                          <p:spTgt spid="11300"/>
                                        </p:tgtEl>
                                        <p:attrNameLst>
                                          <p:attrName>ppt_w</p:attrName>
                                        </p:attrNameLst>
                                      </p:cBhvr>
                                      <p:tavLst>
                                        <p:tav tm="0">
                                          <p:val>
                                            <p:fltVal val="0"/>
                                          </p:val>
                                        </p:tav>
                                        <p:tav tm="100000">
                                          <p:val>
                                            <p:strVal val="#ppt_w"/>
                                          </p:val>
                                        </p:tav>
                                      </p:tavLst>
                                    </p:anim>
                                    <p:anim calcmode="lin" valueType="num">
                                      <p:cBhvr>
                                        <p:cTn id="54" dur="500" fill="hold"/>
                                        <p:tgtEl>
                                          <p:spTgt spid="11300"/>
                                        </p:tgtEl>
                                        <p:attrNameLst>
                                          <p:attrName>ppt_h</p:attrName>
                                        </p:attrNameLst>
                                      </p:cBhvr>
                                      <p:tavLst>
                                        <p:tav tm="0">
                                          <p:val>
                                            <p:fltVal val="0"/>
                                          </p:val>
                                        </p:tav>
                                        <p:tav tm="100000">
                                          <p:val>
                                            <p:strVal val="#ppt_h"/>
                                          </p:val>
                                        </p:tav>
                                      </p:tavLst>
                                    </p:anim>
                                    <p:anim calcmode="lin" valueType="num">
                                      <p:cBhvr>
                                        <p:cTn id="55" dur="500" fill="hold"/>
                                        <p:tgtEl>
                                          <p:spTgt spid="11300"/>
                                        </p:tgtEl>
                                        <p:attrNameLst>
                                          <p:attrName>style.rotation</p:attrName>
                                        </p:attrNameLst>
                                      </p:cBhvr>
                                      <p:tavLst>
                                        <p:tav tm="0">
                                          <p:val>
                                            <p:fltVal val="90"/>
                                          </p:val>
                                        </p:tav>
                                        <p:tav tm="100000">
                                          <p:val>
                                            <p:fltVal val="0"/>
                                          </p:val>
                                        </p:tav>
                                      </p:tavLst>
                                    </p:anim>
                                    <p:animEffect transition="in" filter="fade">
                                      <p:cBhvr>
                                        <p:cTn id="56" dur="500"/>
                                        <p:tgtEl>
                                          <p:spTgt spid="1130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7"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31" presetClass="entr" presetSubtype="0" fill="hold" grpId="0" nodeType="clickEffect">
                                  <p:stCondLst>
                                    <p:cond delay="0"/>
                                  </p:stCondLst>
                                  <p:iterate type="lt">
                                    <p:tmPct val="5000"/>
                                  </p:iterate>
                                  <p:childTnLst>
                                    <p:set>
                                      <p:cBhvr>
                                        <p:cTn id="67" dur="1" fill="hold">
                                          <p:stCondLst>
                                            <p:cond delay="0"/>
                                          </p:stCondLst>
                                        </p:cTn>
                                        <p:tgtEl>
                                          <p:spTgt spid="11301"/>
                                        </p:tgtEl>
                                        <p:attrNameLst>
                                          <p:attrName>style.visibility</p:attrName>
                                        </p:attrNameLst>
                                      </p:cBhvr>
                                      <p:to>
                                        <p:strVal val="visible"/>
                                      </p:to>
                                    </p:set>
                                    <p:anim calcmode="lin" valueType="num">
                                      <p:cBhvr>
                                        <p:cTn id="68" dur="500" fill="hold"/>
                                        <p:tgtEl>
                                          <p:spTgt spid="11301"/>
                                        </p:tgtEl>
                                        <p:attrNameLst>
                                          <p:attrName>ppt_w</p:attrName>
                                        </p:attrNameLst>
                                      </p:cBhvr>
                                      <p:tavLst>
                                        <p:tav tm="0">
                                          <p:val>
                                            <p:fltVal val="0"/>
                                          </p:val>
                                        </p:tav>
                                        <p:tav tm="100000">
                                          <p:val>
                                            <p:strVal val="#ppt_w"/>
                                          </p:val>
                                        </p:tav>
                                      </p:tavLst>
                                    </p:anim>
                                    <p:anim calcmode="lin" valueType="num">
                                      <p:cBhvr>
                                        <p:cTn id="69" dur="500" fill="hold"/>
                                        <p:tgtEl>
                                          <p:spTgt spid="11301"/>
                                        </p:tgtEl>
                                        <p:attrNameLst>
                                          <p:attrName>ppt_h</p:attrName>
                                        </p:attrNameLst>
                                      </p:cBhvr>
                                      <p:tavLst>
                                        <p:tav tm="0">
                                          <p:val>
                                            <p:fltVal val="0"/>
                                          </p:val>
                                        </p:tav>
                                        <p:tav tm="100000">
                                          <p:val>
                                            <p:strVal val="#ppt_h"/>
                                          </p:val>
                                        </p:tav>
                                      </p:tavLst>
                                    </p:anim>
                                    <p:anim calcmode="lin" valueType="num">
                                      <p:cBhvr>
                                        <p:cTn id="70" dur="500" fill="hold"/>
                                        <p:tgtEl>
                                          <p:spTgt spid="11301"/>
                                        </p:tgtEl>
                                        <p:attrNameLst>
                                          <p:attrName>style.rotation</p:attrName>
                                        </p:attrNameLst>
                                      </p:cBhvr>
                                      <p:tavLst>
                                        <p:tav tm="0">
                                          <p:val>
                                            <p:fltVal val="90"/>
                                          </p:val>
                                        </p:tav>
                                        <p:tav tm="100000">
                                          <p:val>
                                            <p:fltVal val="0"/>
                                          </p:val>
                                        </p:tav>
                                      </p:tavLst>
                                    </p:anim>
                                    <p:animEffect transition="in" filter="fade">
                                      <p:cBhvr>
                                        <p:cTn id="71" dur="500"/>
                                        <p:tgtEl>
                                          <p:spTgt spid="11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8" grpId="0" animBg="1"/>
      <p:bldP spid="11299" grpId="0" animBg="1"/>
      <p:bldP spid="11300" grpId="0" animBg="1"/>
      <p:bldP spid="11301" grpId="0" animBg="1"/>
      <p:bldP spid="113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hevron 1"/>
          <p:cNvSpPr/>
          <p:nvPr/>
        </p:nvSpPr>
        <p:spPr bwMode="auto">
          <a:xfrm>
            <a:off x="0" y="1299148"/>
            <a:ext cx="9144000" cy="2510852"/>
          </a:xfrm>
          <a:prstGeom prst="chevron">
            <a:avLst/>
          </a:prstGeom>
          <a:solidFill>
            <a:srgbClr val="00FFFF"/>
          </a:solidFill>
          <a:ln>
            <a:headEnd type="none" w="med" len="med"/>
            <a:tailEnd type="none" w="med" len="med"/>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a:lstStyle/>
          <a:p>
            <a:pPr algn="ctr">
              <a:defRPr/>
            </a:pPr>
            <a:r>
              <a:rPr lang="en-US" sz="4800" b="1" dirty="0">
                <a:solidFill>
                  <a:srgbClr val="000000"/>
                </a:solidFill>
                <a:latin typeface="Times New Roman" pitchFamily="18" charset="0"/>
                <a:cs typeface="Times New Roman" pitchFamily="18" charset="0"/>
              </a:rPr>
              <a:t> </a:t>
            </a:r>
            <a:r>
              <a:rPr lang="en-US" sz="4800" b="1" u="sng" dirty="0" err="1">
                <a:solidFill>
                  <a:srgbClr val="000000"/>
                </a:solidFill>
                <a:latin typeface="Times New Roman" pitchFamily="18" charset="0"/>
                <a:cs typeface="Times New Roman" pitchFamily="18" charset="0"/>
              </a:rPr>
              <a:t>Hoạt</a:t>
            </a:r>
            <a:r>
              <a:rPr lang="en-US" sz="4800" b="1" u="sng" dirty="0">
                <a:solidFill>
                  <a:srgbClr val="000000"/>
                </a:solidFill>
                <a:latin typeface="Times New Roman" pitchFamily="18" charset="0"/>
                <a:cs typeface="Times New Roman" pitchFamily="18" charset="0"/>
              </a:rPr>
              <a:t> </a:t>
            </a:r>
            <a:r>
              <a:rPr lang="en-US" sz="4800" b="1" u="sng" dirty="0" err="1">
                <a:solidFill>
                  <a:srgbClr val="000000"/>
                </a:solidFill>
                <a:latin typeface="Times New Roman" pitchFamily="18" charset="0"/>
                <a:cs typeface="Times New Roman" pitchFamily="18" charset="0"/>
              </a:rPr>
              <a:t>động</a:t>
            </a:r>
            <a:r>
              <a:rPr lang="en-US" sz="4800" b="1" u="sng" dirty="0">
                <a:solidFill>
                  <a:srgbClr val="000000"/>
                </a:solidFill>
                <a:latin typeface="Times New Roman" pitchFamily="18" charset="0"/>
                <a:cs typeface="Times New Roman" pitchFamily="18" charset="0"/>
              </a:rPr>
              <a:t> 2: </a:t>
            </a:r>
          </a:p>
          <a:p>
            <a:pPr algn="ctr">
              <a:defRPr/>
            </a:pPr>
            <a:r>
              <a:rPr lang="en-US" sz="4800" b="1" dirty="0" err="1">
                <a:solidFill>
                  <a:srgbClr val="000000"/>
                </a:solidFill>
                <a:latin typeface="Times New Roman" pitchFamily="18" charset="0"/>
                <a:cs typeface="Times New Roman" pitchFamily="18" charset="0"/>
              </a:rPr>
              <a:t>Nhận</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biết</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cách</a:t>
            </a:r>
            <a:r>
              <a:rPr lang="en-US" sz="4800" b="1" dirty="0">
                <a:solidFill>
                  <a:srgbClr val="000000"/>
                </a:solidFill>
                <a:latin typeface="Times New Roman" pitchFamily="18" charset="0"/>
                <a:cs typeface="Times New Roman" pitchFamily="18" charset="0"/>
              </a:rPr>
              <a:t> di </a:t>
            </a:r>
            <a:r>
              <a:rPr lang="en-US" sz="4800" b="1" dirty="0" err="1">
                <a:solidFill>
                  <a:srgbClr val="000000"/>
                </a:solidFill>
                <a:latin typeface="Times New Roman" pitchFamily="18" charset="0"/>
                <a:cs typeface="Times New Roman" pitchFamily="18" charset="0"/>
              </a:rPr>
              <a:t>chuyển</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của</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các</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loài</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vật</a:t>
            </a:r>
            <a:r>
              <a:rPr lang="en-US" sz="4800" b="1" dirty="0">
                <a:solidFill>
                  <a:srgbClr val="000000"/>
                </a:solidFill>
                <a:latin typeface="Times New Roman" pitchFamily="18" charset="0"/>
                <a:cs typeface="Times New Roman" pitchFamily="18" charset="0"/>
              </a:rPr>
              <a:t> </a:t>
            </a:r>
          </a:p>
          <a:p>
            <a:pPr algn="ctr">
              <a:defRPr/>
            </a:pPr>
            <a:endParaRPr lang="en-US" sz="4800" b="1" dirty="0">
              <a:solidFill>
                <a:srgbClr val="000000"/>
              </a:solidFill>
              <a:latin typeface="Times New Roman" pitchFamily="18" charset="0"/>
              <a:cs typeface="Times New Roman" pitchFamily="18" charset="0"/>
            </a:endParaRPr>
          </a:p>
          <a:p>
            <a:pPr algn="ctr">
              <a:defRPr/>
            </a:pPr>
            <a:endParaRPr lang="en-US" sz="32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bwMode="auto">
          <a:xfrm>
            <a:off x="1600200" y="1828800"/>
            <a:ext cx="6553200" cy="2819400"/>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3000" b="1" dirty="0" err="1">
                <a:latin typeface="Times New Roman" panose="02020603050405020304" pitchFamily="18" charset="0"/>
                <a:cs typeface="Times New Roman" panose="02020603050405020304" pitchFamily="18" charset="0"/>
              </a:rPr>
              <a:t>Xem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đoạn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biết</a:t>
            </a:r>
            <a:r>
              <a:rPr lang="en-US" sz="3000" b="1" dirty="0">
                <a:latin typeface="Times New Roman" panose="02020603050405020304" pitchFamily="18" charset="0"/>
                <a:cs typeface="Times New Roman" panose="02020603050405020304" pitchFamily="18" charset="0"/>
              </a:rPr>
              <a:t>:</a:t>
            </a:r>
          </a:p>
          <a:p>
            <a:pPr>
              <a:defRPr/>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Tên</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p>
          <a:p>
            <a:pPr>
              <a:defRPr/>
            </a:pP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đó</a:t>
            </a:r>
            <a:r>
              <a:rPr lang="en-US" sz="3000" b="1" dirty="0">
                <a:latin typeface="Times New Roman" panose="02020603050405020304" pitchFamily="18" charset="0"/>
                <a:cs typeface="Times New Roman" panose="02020603050405020304" pitchFamily="18" charset="0"/>
              </a:rPr>
              <a:t> di </a:t>
            </a:r>
            <a:r>
              <a:rPr lang="en-US" sz="3000" b="1" dirty="0" err="1">
                <a:latin typeface="Times New Roman" panose="02020603050405020304" pitchFamily="18" charset="0"/>
                <a:cs typeface="Times New Roman" panose="02020603050405020304" pitchFamily="18" charset="0"/>
              </a:rPr>
              <a:t>chuyển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a:t>
            </a:r>
          </a:p>
          <a:p>
            <a:pPr>
              <a:defRPr/>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Ghi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tay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khoa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2057400"/>
            <a:ext cx="6172200" cy="1754326"/>
          </a:xfrm>
          <a:prstGeom prst="rect">
            <a:avLst/>
          </a:prstGeom>
          <a:noFill/>
        </p:spPr>
        <p:txBody>
          <a:bodyPr>
            <a:prstTxWarp prst="textCan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400" b="1" dirty="0">
                <a:ln w="11430">
                  <a:solidFill>
                    <a:srgbClr val="FFFF00"/>
                  </a:solidFill>
                </a:ln>
                <a:solidFill>
                  <a:srgbClr val="FF0000"/>
                </a:solidFill>
                <a:effectLst>
                  <a:outerShdw blurRad="50800" dist="39000" dir="5460000" algn="tl">
                    <a:srgbClr val="000000">
                      <a:alpha val="38000"/>
                    </a:srgbClr>
                  </a:outerShdw>
                </a:effectLst>
                <a:latin typeface="Arial" charset="0"/>
                <a:cs typeface="Arial" charset="0"/>
              </a:rPr>
              <a:t>BÀI 27: LOÀI VẬT SỐNG Ở ĐÂU ?</a:t>
            </a:r>
          </a:p>
        </p:txBody>
      </p:sp>
      <p:pic>
        <p:nvPicPr>
          <p:cNvPr id="33795" name="Picture 15" descr="tigerus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464050"/>
            <a:ext cx="167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j007611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464050"/>
            <a:ext cx="16002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143000"/>
            <a:ext cx="1047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143000"/>
            <a:ext cx="981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81688" y="914400"/>
            <a:ext cx="9763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AI VAT SONG O DA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WordArt 7"/>
          <p:cNvSpPr>
            <a:spLocks noChangeArrowheads="1" noChangeShapeType="1" noTextEdit="1"/>
          </p:cNvSpPr>
          <p:nvPr/>
        </p:nvSpPr>
        <p:spPr bwMode="auto">
          <a:xfrm>
            <a:off x="1905000" y="2654300"/>
            <a:ext cx="5791200" cy="1752600"/>
          </a:xfrm>
          <a:prstGeom prst="rect">
            <a:avLst/>
          </a:prstGeom>
        </p:spPr>
        <p:txBody>
          <a:bodyPr wrap="none" fromWordArt="1">
            <a:prstTxWarp prst="textPlain">
              <a:avLst>
                <a:gd name="adj" fmla="val 50000"/>
              </a:avLst>
            </a:prstTxWarp>
          </a:bodyPr>
          <a:lstStyle/>
          <a:p>
            <a:pPr algn="ctr"/>
            <a:r>
              <a:rPr lang="en-US" sz="24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Triển lãm </a:t>
            </a:r>
          </a:p>
        </p:txBody>
      </p:sp>
      <p:sp>
        <p:nvSpPr>
          <p:cNvPr id="9" name="Chevron 8"/>
          <p:cNvSpPr/>
          <p:nvPr/>
        </p:nvSpPr>
        <p:spPr bwMode="auto">
          <a:xfrm>
            <a:off x="1905000" y="1143000"/>
            <a:ext cx="5562600" cy="1354680"/>
          </a:xfrm>
          <a:prstGeom prst="chevron">
            <a:avLst/>
          </a:prstGeom>
          <a:solidFill>
            <a:srgbClr val="00FFFF"/>
          </a:solidFill>
          <a:ln>
            <a:headEnd type="none" w="med" len="med"/>
            <a:tailEnd type="none" w="med" len="med"/>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a:lstStyle/>
          <a:p>
            <a:pPr algn="ctr">
              <a:defRPr/>
            </a:pPr>
            <a:r>
              <a:rPr lang="en-US" sz="4800" b="1" dirty="0">
                <a:solidFill>
                  <a:srgbClr val="000000"/>
                </a:solidFill>
                <a:latin typeface="Times New Roman" pitchFamily="18" charset="0"/>
                <a:cs typeface="Times New Roman" pitchFamily="18" charset="0"/>
              </a:rPr>
              <a:t> </a:t>
            </a:r>
            <a:r>
              <a:rPr lang="en-US" sz="4800" b="1" u="sng" dirty="0" err="1">
                <a:solidFill>
                  <a:srgbClr val="000000"/>
                </a:solidFill>
                <a:latin typeface="Times New Roman" pitchFamily="18" charset="0"/>
                <a:cs typeface="Times New Roman" pitchFamily="18" charset="0"/>
              </a:rPr>
              <a:t>Hoạt</a:t>
            </a:r>
            <a:r>
              <a:rPr lang="en-US" sz="4800" b="1" u="sng" dirty="0">
                <a:solidFill>
                  <a:srgbClr val="000000"/>
                </a:solidFill>
                <a:latin typeface="Times New Roman" pitchFamily="18" charset="0"/>
                <a:cs typeface="Times New Roman" pitchFamily="18" charset="0"/>
              </a:rPr>
              <a:t> </a:t>
            </a:r>
            <a:r>
              <a:rPr lang="en-US" sz="4800" b="1" u="sng" dirty="0" err="1">
                <a:solidFill>
                  <a:srgbClr val="000000"/>
                </a:solidFill>
                <a:latin typeface="Times New Roman" pitchFamily="18" charset="0"/>
                <a:cs typeface="Times New Roman" pitchFamily="18" charset="0"/>
              </a:rPr>
              <a:t>động</a:t>
            </a:r>
            <a:r>
              <a:rPr lang="en-US" sz="4800" b="1" u="sng" dirty="0">
                <a:solidFill>
                  <a:srgbClr val="000000"/>
                </a:solidFill>
                <a:latin typeface="Times New Roman" pitchFamily="18" charset="0"/>
                <a:cs typeface="Times New Roman" pitchFamily="18" charset="0"/>
              </a:rPr>
              <a:t> 3:</a:t>
            </a:r>
            <a:endParaRPr lang="en-US" sz="4800" b="1" dirty="0">
              <a:solidFill>
                <a:srgbClr val="000000"/>
              </a:solidFill>
              <a:latin typeface="Times New Roman" pitchFamily="18" charset="0"/>
              <a:cs typeface="Times New Roman" pitchFamily="18" charset="0"/>
            </a:endParaRPr>
          </a:p>
          <a:p>
            <a:pPr algn="ctr">
              <a:defRPr/>
            </a:pPr>
            <a:endParaRPr lang="en-US" sz="32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5940425" y="3378200"/>
            <a:ext cx="214313" cy="822325"/>
          </a:xfrm>
          <a:prstGeom prst="flowChartDelay">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61443" name="AutoShape 3"/>
          <p:cNvSpPr>
            <a:spLocks noChangeArrowheads="1"/>
          </p:cNvSpPr>
          <p:nvPr/>
        </p:nvSpPr>
        <p:spPr bwMode="auto">
          <a:xfrm>
            <a:off x="7596188" y="5915025"/>
            <a:ext cx="214312" cy="822325"/>
          </a:xfrm>
          <a:prstGeom prst="flowChartDelay">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61444" name="AutoShape 4"/>
          <p:cNvSpPr>
            <a:spLocks noChangeArrowheads="1"/>
          </p:cNvSpPr>
          <p:nvPr/>
        </p:nvSpPr>
        <p:spPr bwMode="auto">
          <a:xfrm>
            <a:off x="395288" y="4994275"/>
            <a:ext cx="366712" cy="1738313"/>
          </a:xfrm>
          <a:prstGeom prst="rtTriangl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126982" name="Oval 6"/>
          <p:cNvSpPr>
            <a:spLocks noChangeArrowheads="1"/>
          </p:cNvSpPr>
          <p:nvPr/>
        </p:nvSpPr>
        <p:spPr bwMode="auto">
          <a:xfrm rot="-1044391">
            <a:off x="31750" y="1149350"/>
            <a:ext cx="2097088" cy="3592513"/>
          </a:xfrm>
          <a:prstGeom prst="ellipse">
            <a:avLst/>
          </a:prstGeom>
          <a:solidFill>
            <a:srgbClr val="FF669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000000"/>
                </a:solidFill>
                <a:latin typeface="Times New Roman" panose="02020603050405020304" pitchFamily="18" charset="0"/>
                <a:cs typeface="Times New Roman" panose="02020603050405020304" pitchFamily="18" charset="0"/>
              </a:rPr>
              <a:t>Không chặt phá rừng bừa bãi</a:t>
            </a:r>
          </a:p>
        </p:txBody>
      </p:sp>
      <p:sp>
        <p:nvSpPr>
          <p:cNvPr id="126986" name="Oval 10"/>
          <p:cNvSpPr>
            <a:spLocks noChangeArrowheads="1"/>
          </p:cNvSpPr>
          <p:nvPr/>
        </p:nvSpPr>
        <p:spPr bwMode="auto">
          <a:xfrm>
            <a:off x="1852613" y="-142875"/>
            <a:ext cx="1966912" cy="4978400"/>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FFFF00"/>
                </a:solidFill>
                <a:latin typeface="Times New Roman" panose="02020603050405020304" pitchFamily="18" charset="0"/>
                <a:cs typeface="Times New Roman" panose="02020603050405020304" pitchFamily="18" charset="0"/>
              </a:rPr>
              <a:t>Không săn bắt động vật hoang dã</a:t>
            </a:r>
            <a:endParaRPr lang="en-US" altLang="en-US">
              <a:solidFill>
                <a:srgbClr val="FFFF00"/>
              </a:solidFill>
              <a:latin typeface="Times New Roman" panose="02020603050405020304" pitchFamily="18" charset="0"/>
              <a:cs typeface="Times New Roman" panose="02020603050405020304" pitchFamily="18" charset="0"/>
            </a:endParaRPr>
          </a:p>
        </p:txBody>
      </p:sp>
      <p:cxnSp>
        <p:nvCxnSpPr>
          <p:cNvPr id="126988" name="AutoShape 12"/>
          <p:cNvCxnSpPr>
            <a:cxnSpLocks noChangeShapeType="1"/>
          </p:cNvCxnSpPr>
          <p:nvPr/>
        </p:nvCxnSpPr>
        <p:spPr bwMode="auto">
          <a:xfrm rot="5400000">
            <a:off x="3321050" y="3849688"/>
            <a:ext cx="2005013" cy="649287"/>
          </a:xfrm>
          <a:prstGeom prst="curvedConnector3">
            <a:avLst>
              <a:gd name="adj1" fmla="val 50000"/>
            </a:avLst>
          </a:prstGeom>
          <a:noFill/>
          <a:ln w="38100">
            <a:solidFill>
              <a:srgbClr val="000000"/>
            </a:solidFill>
            <a:round/>
            <a:headEnd/>
            <a:tailEnd/>
          </a:ln>
          <a:extLst>
            <a:ext uri="{909E8E84-426E-40DD-AFC4-6F175D3DCCD1}">
              <a14:hiddenFill xmlns:a14="http://schemas.microsoft.com/office/drawing/2010/main">
                <a:noFill/>
              </a14:hiddenFill>
            </a:ext>
          </a:extLst>
        </p:spPr>
      </p:cxnSp>
      <p:sp>
        <p:nvSpPr>
          <p:cNvPr id="126989" name="Oval 13"/>
          <p:cNvSpPr>
            <a:spLocks noChangeArrowheads="1"/>
          </p:cNvSpPr>
          <p:nvPr/>
        </p:nvSpPr>
        <p:spPr bwMode="auto">
          <a:xfrm>
            <a:off x="3716338" y="273050"/>
            <a:ext cx="1863725" cy="2898775"/>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chemeClr val="bg1"/>
                </a:solidFill>
                <a:latin typeface="Times New Roman" panose="02020603050405020304" pitchFamily="18" charset="0"/>
                <a:cs typeface="Times New Roman" panose="02020603050405020304" pitchFamily="18" charset="0"/>
              </a:rPr>
              <a:t>Giữ sạch nguồn nước</a:t>
            </a:r>
          </a:p>
        </p:txBody>
      </p:sp>
      <p:sp>
        <p:nvSpPr>
          <p:cNvPr id="126990" name="Oval 14"/>
          <p:cNvSpPr>
            <a:spLocks noChangeArrowheads="1"/>
          </p:cNvSpPr>
          <p:nvPr/>
        </p:nvSpPr>
        <p:spPr bwMode="auto">
          <a:xfrm rot="1151089">
            <a:off x="5194300" y="330200"/>
            <a:ext cx="2293938" cy="3592513"/>
          </a:xfrm>
          <a:prstGeom prst="ellipse">
            <a:avLst/>
          </a:prstGeom>
          <a:solidFill>
            <a:srgbClr val="66FF9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Không làm ô nhiễm không khí</a:t>
            </a:r>
          </a:p>
        </p:txBody>
      </p:sp>
      <p:sp>
        <p:nvSpPr>
          <p:cNvPr id="126987" name="Arc 11"/>
          <p:cNvSpPr>
            <a:spLocks/>
          </p:cNvSpPr>
          <p:nvPr/>
        </p:nvSpPr>
        <p:spPr bwMode="auto">
          <a:xfrm rot="-10601198">
            <a:off x="1668463" y="4483100"/>
            <a:ext cx="2236787" cy="617538"/>
          </a:xfrm>
          <a:custGeom>
            <a:avLst/>
            <a:gdLst>
              <a:gd name="T0" fmla="*/ 0 w 21568"/>
              <a:gd name="T1" fmla="*/ 0 h 21600"/>
              <a:gd name="T2" fmla="*/ 2147483646 w 21568"/>
              <a:gd name="T3" fmla="*/ 2147483646 h 21600"/>
              <a:gd name="T4" fmla="*/ 0 w 21568"/>
              <a:gd name="T5" fmla="*/ 2147483646 h 21600"/>
              <a:gd name="T6" fmla="*/ 0 60000 65536"/>
              <a:gd name="T7" fmla="*/ 0 60000 65536"/>
              <a:gd name="T8" fmla="*/ 0 60000 65536"/>
              <a:gd name="T9" fmla="*/ 0 w 21568"/>
              <a:gd name="T10" fmla="*/ 0 h 21600"/>
              <a:gd name="T11" fmla="*/ 21568 w 21568"/>
              <a:gd name="T12" fmla="*/ 21600 h 21600"/>
            </a:gdLst>
            <a:ahLst/>
            <a:cxnLst>
              <a:cxn ang="T6">
                <a:pos x="T0" y="T1"/>
              </a:cxn>
              <a:cxn ang="T7">
                <a:pos x="T2" y="T3"/>
              </a:cxn>
              <a:cxn ang="T8">
                <a:pos x="T4" y="T5"/>
              </a:cxn>
            </a:cxnLst>
            <a:rect l="T9" t="T10" r="T11" b="T12"/>
            <a:pathLst>
              <a:path w="21568" h="21600" fill="none" extrusionOk="0">
                <a:moveTo>
                  <a:pt x="-1" y="0"/>
                </a:moveTo>
                <a:cubicBezTo>
                  <a:pt x="11473" y="0"/>
                  <a:pt x="20945" y="8970"/>
                  <a:pt x="21568" y="20427"/>
                </a:cubicBezTo>
              </a:path>
              <a:path w="21568" h="21600" stroke="0" extrusionOk="0">
                <a:moveTo>
                  <a:pt x="-1" y="0"/>
                </a:moveTo>
                <a:cubicBezTo>
                  <a:pt x="11473" y="0"/>
                  <a:pt x="20945" y="8970"/>
                  <a:pt x="21568" y="20427"/>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 name="Arc 12"/>
          <p:cNvSpPr>
            <a:spLocks/>
          </p:cNvSpPr>
          <p:nvPr/>
        </p:nvSpPr>
        <p:spPr bwMode="auto">
          <a:xfrm rot="21328743" flipV="1">
            <a:off x="3929063" y="3413125"/>
            <a:ext cx="2085975" cy="1682750"/>
          </a:xfrm>
          <a:custGeom>
            <a:avLst/>
            <a:gdLst>
              <a:gd name="T0" fmla="*/ 0 w 20272"/>
              <a:gd name="T1" fmla="*/ 0 h 21600"/>
              <a:gd name="T2" fmla="*/ 2147483646 w 20272"/>
              <a:gd name="T3" fmla="*/ 2147483646 h 21600"/>
              <a:gd name="T4" fmla="*/ 0 w 20272"/>
              <a:gd name="T5" fmla="*/ 2147483646 h 21600"/>
              <a:gd name="T6" fmla="*/ 0 60000 65536"/>
              <a:gd name="T7" fmla="*/ 0 60000 65536"/>
              <a:gd name="T8" fmla="*/ 0 60000 65536"/>
              <a:gd name="T9" fmla="*/ 0 w 20272"/>
              <a:gd name="T10" fmla="*/ 0 h 21600"/>
              <a:gd name="T11" fmla="*/ 20272 w 20272"/>
              <a:gd name="T12" fmla="*/ 21600 h 21600"/>
            </a:gdLst>
            <a:ahLst/>
            <a:cxnLst>
              <a:cxn ang="T6">
                <a:pos x="T0" y="T1"/>
              </a:cxn>
              <a:cxn ang="T7">
                <a:pos x="T2" y="T3"/>
              </a:cxn>
              <a:cxn ang="T8">
                <a:pos x="T4" y="T5"/>
              </a:cxn>
            </a:cxnLst>
            <a:rect l="T9" t="T10" r="T11" b="T12"/>
            <a:pathLst>
              <a:path w="20272" h="21600" fill="none" extrusionOk="0">
                <a:moveTo>
                  <a:pt x="-1" y="0"/>
                </a:moveTo>
                <a:cubicBezTo>
                  <a:pt x="9053" y="0"/>
                  <a:pt x="17146" y="5646"/>
                  <a:pt x="20271" y="14143"/>
                </a:cubicBezTo>
              </a:path>
              <a:path w="20272" h="21600" stroke="0" extrusionOk="0">
                <a:moveTo>
                  <a:pt x="-1" y="0"/>
                </a:moveTo>
                <a:cubicBezTo>
                  <a:pt x="9053" y="0"/>
                  <a:pt x="17146" y="5646"/>
                  <a:pt x="20271" y="14143"/>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3" name="Arc 13"/>
          <p:cNvSpPr>
            <a:spLocks/>
          </p:cNvSpPr>
          <p:nvPr/>
        </p:nvSpPr>
        <p:spPr bwMode="auto">
          <a:xfrm rot="-9970475">
            <a:off x="2911475" y="4884738"/>
            <a:ext cx="665163" cy="2190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4" name="AutoShape 14"/>
          <p:cNvSpPr>
            <a:spLocks noChangeArrowheads="1"/>
          </p:cNvSpPr>
          <p:nvPr/>
        </p:nvSpPr>
        <p:spPr bwMode="auto">
          <a:xfrm>
            <a:off x="2057400" y="5076825"/>
            <a:ext cx="5029200" cy="1676400"/>
          </a:xfrm>
          <a:prstGeom prst="flowChartManualOperation">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latin typeface="Times New Roman" panose="02020603050405020304" pitchFamily="18" charset="0"/>
                <a:cs typeface="Times New Roman" panose="02020603050405020304" pitchFamily="18" charset="0"/>
              </a:rPr>
              <a:t>BẢO VỆ</a:t>
            </a:r>
          </a:p>
          <a:p>
            <a:pPr algn="ctr">
              <a:spcBef>
                <a:spcPct val="0"/>
              </a:spcBef>
              <a:buFontTx/>
              <a:buNone/>
            </a:pPr>
            <a:r>
              <a:rPr lang="en-US" altLang="en-US" sz="4000" b="1">
                <a:latin typeface="Times New Roman" panose="02020603050405020304" pitchFamily="18" charset="0"/>
                <a:cs typeface="Times New Roman" panose="02020603050405020304" pitchFamily="18" charset="0"/>
              </a:rPr>
              <a:t>MÔI TRƯỜNG</a:t>
            </a:r>
          </a:p>
        </p:txBody>
      </p:sp>
      <p:sp>
        <p:nvSpPr>
          <p:cNvPr id="18" name="Oval 14"/>
          <p:cNvSpPr>
            <a:spLocks noChangeArrowheads="1"/>
          </p:cNvSpPr>
          <p:nvPr/>
        </p:nvSpPr>
        <p:spPr bwMode="auto">
          <a:xfrm rot="1151089">
            <a:off x="6851650" y="1376363"/>
            <a:ext cx="2293938" cy="3592512"/>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800080"/>
                </a:solidFill>
                <a:latin typeface="Times New Roman" panose="02020603050405020304" pitchFamily="18" charset="0"/>
                <a:cs typeface="Times New Roman" panose="02020603050405020304" pitchFamily="18" charset="0"/>
              </a:rPr>
              <a:t>Giữ môi trường xanh, sạch, đẹp</a:t>
            </a:r>
          </a:p>
        </p:txBody>
      </p:sp>
      <p:sp>
        <p:nvSpPr>
          <p:cNvPr id="24" name="Arc 12"/>
          <p:cNvSpPr>
            <a:spLocks/>
          </p:cNvSpPr>
          <p:nvPr/>
        </p:nvSpPr>
        <p:spPr bwMode="auto">
          <a:xfrm rot="21328743" flipV="1">
            <a:off x="4297363" y="4699000"/>
            <a:ext cx="2957512" cy="285750"/>
          </a:xfrm>
          <a:custGeom>
            <a:avLst/>
            <a:gdLst>
              <a:gd name="T0" fmla="*/ 0 w 20272"/>
              <a:gd name="T1" fmla="*/ 0 h 21600"/>
              <a:gd name="T2" fmla="*/ 2147483646 w 20272"/>
              <a:gd name="T3" fmla="*/ 2147483646 h 21600"/>
              <a:gd name="T4" fmla="*/ 0 w 20272"/>
              <a:gd name="T5" fmla="*/ 2147483646 h 21600"/>
              <a:gd name="T6" fmla="*/ 0 60000 65536"/>
              <a:gd name="T7" fmla="*/ 0 60000 65536"/>
              <a:gd name="T8" fmla="*/ 0 60000 65536"/>
              <a:gd name="T9" fmla="*/ 0 w 20272"/>
              <a:gd name="T10" fmla="*/ 0 h 21600"/>
              <a:gd name="T11" fmla="*/ 20272 w 20272"/>
              <a:gd name="T12" fmla="*/ 21600 h 21600"/>
            </a:gdLst>
            <a:ahLst/>
            <a:cxnLst>
              <a:cxn ang="T6">
                <a:pos x="T0" y="T1"/>
              </a:cxn>
              <a:cxn ang="T7">
                <a:pos x="T2" y="T3"/>
              </a:cxn>
              <a:cxn ang="T8">
                <a:pos x="T4" y="T5"/>
              </a:cxn>
            </a:cxnLst>
            <a:rect l="T9" t="T10" r="T11" b="T12"/>
            <a:pathLst>
              <a:path w="20272" h="21600" fill="none" extrusionOk="0">
                <a:moveTo>
                  <a:pt x="-1" y="0"/>
                </a:moveTo>
                <a:cubicBezTo>
                  <a:pt x="9053" y="0"/>
                  <a:pt x="17146" y="5646"/>
                  <a:pt x="20271" y="14143"/>
                </a:cubicBezTo>
              </a:path>
              <a:path w="20272" h="21600" stroke="0" extrusionOk="0">
                <a:moveTo>
                  <a:pt x="-1" y="0"/>
                </a:moveTo>
                <a:cubicBezTo>
                  <a:pt x="9053" y="0"/>
                  <a:pt x="17146" y="5646"/>
                  <a:pt x="20271" y="14143"/>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Tree>
  </p:cSld>
  <p:clrMapOvr>
    <a:masterClrMapping/>
  </p:clrMapOvr>
  <p:transition>
    <p:sndAc>
      <p:stSnd>
        <p:snd r:embed="rId2" name="SOUND136.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6982"/>
                                        </p:tgtEl>
                                        <p:attrNameLst>
                                          <p:attrName>style.visibility</p:attrName>
                                        </p:attrNameLst>
                                      </p:cBhvr>
                                      <p:to>
                                        <p:strVal val="visible"/>
                                      </p:to>
                                    </p:set>
                                    <p:animEffect transition="in" filter="blinds(horizontal)">
                                      <p:cBhvr>
                                        <p:cTn id="12" dur="500"/>
                                        <p:tgtEl>
                                          <p:spTgt spid="126982"/>
                                        </p:tgtEl>
                                      </p:cBhvr>
                                    </p:animEffect>
                                  </p:childTnLst>
                                </p:cTn>
                              </p:par>
                              <p:par>
                                <p:cTn id="13" presetID="3" presetClass="entr" presetSubtype="10" fill="hold" nodeType="withEffect">
                                  <p:stCondLst>
                                    <p:cond delay="0"/>
                                  </p:stCondLst>
                                  <p:childTnLst>
                                    <p:set>
                                      <p:cBhvr>
                                        <p:cTn id="14" dur="1" fill="hold">
                                          <p:stCondLst>
                                            <p:cond delay="0"/>
                                          </p:stCondLst>
                                        </p:cTn>
                                        <p:tgtEl>
                                          <p:spTgt spid="126987"/>
                                        </p:tgtEl>
                                        <p:attrNameLst>
                                          <p:attrName>style.visibility</p:attrName>
                                        </p:attrNameLst>
                                      </p:cBhvr>
                                      <p:to>
                                        <p:strVal val="visible"/>
                                      </p:to>
                                    </p:set>
                                    <p:animEffect transition="in" filter="blinds(horizontal)">
                                      <p:cBhvr>
                                        <p:cTn id="15" dur="500"/>
                                        <p:tgtEl>
                                          <p:spTgt spid="12698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6986"/>
                                        </p:tgtEl>
                                        <p:attrNameLst>
                                          <p:attrName>style.visibility</p:attrName>
                                        </p:attrNameLst>
                                      </p:cBhvr>
                                      <p:to>
                                        <p:strVal val="visible"/>
                                      </p:to>
                                    </p:set>
                                    <p:animEffect transition="in" filter="blinds(horizontal)">
                                      <p:cBhvr>
                                        <p:cTn id="20" dur="500"/>
                                        <p:tgtEl>
                                          <p:spTgt spid="126986"/>
                                        </p:tgtEl>
                                      </p:cBhvr>
                                    </p:animEffect>
                                  </p:childTnLst>
                                </p:cTn>
                              </p:par>
                              <p:par>
                                <p:cTn id="21" presetID="3"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6989"/>
                                        </p:tgtEl>
                                        <p:attrNameLst>
                                          <p:attrName>style.visibility</p:attrName>
                                        </p:attrNameLst>
                                      </p:cBhvr>
                                      <p:to>
                                        <p:strVal val="visible"/>
                                      </p:to>
                                    </p:set>
                                    <p:animEffect transition="in" filter="blinds(horizontal)">
                                      <p:cBhvr>
                                        <p:cTn id="28" dur="500"/>
                                        <p:tgtEl>
                                          <p:spTgt spid="126989"/>
                                        </p:tgtEl>
                                      </p:cBhvr>
                                    </p:animEffect>
                                  </p:childTnLst>
                                </p:cTn>
                              </p:par>
                              <p:par>
                                <p:cTn id="29" presetID="3" presetClass="entr" presetSubtype="10" fill="hold" nodeType="withEffect">
                                  <p:stCondLst>
                                    <p:cond delay="0"/>
                                  </p:stCondLst>
                                  <p:childTnLst>
                                    <p:set>
                                      <p:cBhvr>
                                        <p:cTn id="30" dur="1" fill="hold">
                                          <p:stCondLst>
                                            <p:cond delay="0"/>
                                          </p:stCondLst>
                                        </p:cTn>
                                        <p:tgtEl>
                                          <p:spTgt spid="126988"/>
                                        </p:tgtEl>
                                        <p:attrNameLst>
                                          <p:attrName>style.visibility</p:attrName>
                                        </p:attrNameLst>
                                      </p:cBhvr>
                                      <p:to>
                                        <p:strVal val="visible"/>
                                      </p:to>
                                    </p:set>
                                    <p:animEffect transition="in" filter="blinds(horizontal)">
                                      <p:cBhvr>
                                        <p:cTn id="31" dur="500"/>
                                        <p:tgtEl>
                                          <p:spTgt spid="12698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6990"/>
                                        </p:tgtEl>
                                        <p:attrNameLst>
                                          <p:attrName>style.visibility</p:attrName>
                                        </p:attrNameLst>
                                      </p:cBhvr>
                                      <p:to>
                                        <p:strVal val="visible"/>
                                      </p:to>
                                    </p:set>
                                    <p:animEffect transition="in" filter="blinds(horizontal)">
                                      <p:cBhvr>
                                        <p:cTn id="36" dur="500"/>
                                        <p:tgtEl>
                                          <p:spTgt spid="126990"/>
                                        </p:tgtEl>
                                      </p:cBhvr>
                                    </p:animEffect>
                                  </p:childTnLst>
                                </p:cTn>
                              </p:par>
                              <p:par>
                                <p:cTn id="37" presetID="3" presetClass="entr" presetSubtype="1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linds(horizontal)">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par>
                                <p:cTn id="45" presetID="3"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animBg="1"/>
      <p:bldP spid="126986" grpId="0" animBg="1"/>
      <p:bldP spid="126989" grpId="0" animBg="1"/>
      <p:bldP spid="126990" grpId="0" animBg="1"/>
      <p:bldP spid="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3427413" y="457200"/>
            <a:ext cx="3354387" cy="1066800"/>
          </a:xfrm>
          <a:prstGeom prst="ellipse">
            <a:avLst/>
          </a:prstGeom>
          <a:solidFill>
            <a:srgbClr val="FFFF00"/>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3600" b="1" i="1" u="sng" dirty="0" err="1">
                <a:latin typeface="Times New Roman" panose="02020603050405020304" pitchFamily="18" charset="0"/>
                <a:cs typeface="Times New Roman" panose="02020603050405020304" pitchFamily="18" charset="0"/>
              </a:rPr>
              <a:t>Kết</a:t>
            </a:r>
            <a:r>
              <a:rPr lang="en-US" sz="3600" b="1" i="1" u="sng" dirty="0">
                <a:latin typeface="Times New Roman" panose="02020603050405020304" pitchFamily="18" charset="0"/>
                <a:cs typeface="Times New Roman" panose="02020603050405020304" pitchFamily="18" charset="0"/>
              </a:rPr>
              <a:t> </a:t>
            </a:r>
            <a:r>
              <a:rPr lang="en-US" sz="3600" b="1" i="1" u="sng" dirty="0" err="1">
                <a:latin typeface="Times New Roman" panose="02020603050405020304" pitchFamily="18" charset="0"/>
                <a:cs typeface="Times New Roman" panose="02020603050405020304" pitchFamily="18" charset="0"/>
              </a:rPr>
              <a:t>luận</a:t>
            </a:r>
            <a:r>
              <a:rPr lang="en-US" sz="3600" b="1" i="1" u="sng" dirty="0">
                <a:latin typeface="Times New Roman" panose="02020603050405020304" pitchFamily="18" charset="0"/>
                <a:cs typeface="Times New Roman" panose="02020603050405020304" pitchFamily="18" charset="0"/>
              </a:rPr>
              <a:t>:</a:t>
            </a:r>
          </a:p>
        </p:txBody>
      </p:sp>
      <p:sp>
        <p:nvSpPr>
          <p:cNvPr id="62468" name="TextBox 3"/>
          <p:cNvSpPr txBox="1">
            <a:spLocks noChangeArrowheads="1"/>
          </p:cNvSpPr>
          <p:nvPr/>
        </p:nvSpPr>
        <p:spPr bwMode="auto">
          <a:xfrm>
            <a:off x="914400" y="1752600"/>
            <a:ext cx="777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b="1">
                <a:latin typeface="HP001 4 hàng" pitchFamily="34" charset="0"/>
                <a:cs typeface="Arial" panose="020B0604020202020204" pitchFamily="34" charset="0"/>
              </a:rPr>
              <a:t> </a:t>
            </a:r>
            <a:r>
              <a:rPr lang="en-US" altLang="en-US" sz="3600" b="1">
                <a:latin typeface="Times New Roman" panose="02020603050405020304" pitchFamily="18" charset="0"/>
                <a:cs typeface="Times New Roman" panose="02020603050405020304" pitchFamily="18" charset="0"/>
              </a:rPr>
              <a:t>Các loài vật rất đáng yêu và cũng rất có ích cho sự sống, sự phát triển của tự nhiên. Vì vậy, ta cần phải góp phần chăm sóc và bảo vệ chúng.</a:t>
            </a:r>
          </a:p>
          <a:p>
            <a:pPr algn="just" eaLnBrk="1" hangingPunct="1">
              <a:spcBef>
                <a:spcPct val="0"/>
              </a:spcBef>
              <a:buFontTx/>
              <a:buNone/>
            </a:pPr>
            <a:r>
              <a:rPr lang="en-US" altLang="en-US" sz="3600" b="1">
                <a:latin typeface="HP001 4 hàng"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A021020"/>
          <p:cNvPicPr>
            <a:picLocks noChangeAspect="1" noChangeArrowheads="1"/>
          </p:cNvPicPr>
          <p:nvPr/>
        </p:nvPicPr>
        <p:blipFill>
          <a:blip r:embed="rId2">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0" y="0"/>
            <a:ext cx="76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descr="A021020"/>
          <p:cNvPicPr>
            <a:picLocks noChangeAspect="1" noChangeArrowheads="1"/>
          </p:cNvPicPr>
          <p:nvPr/>
        </p:nvPicPr>
        <p:blipFill>
          <a:blip r:embed="rId3">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8382000" y="0"/>
            <a:ext cx="76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16"/>
          <p:cNvSpPr txBox="1">
            <a:spLocks noChangeArrowheads="1"/>
          </p:cNvSpPr>
          <p:nvPr/>
        </p:nvSpPr>
        <p:spPr bwMode="auto">
          <a:xfrm>
            <a:off x="762000" y="1833563"/>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solidFill>
                  <a:srgbClr val="FF0000"/>
                </a:solidFill>
                <a:latin typeface="Times New Roman" panose="02020603050405020304" pitchFamily="18" charset="0"/>
              </a:rPr>
              <a:t>Loài vật sống ở đâu?</a:t>
            </a:r>
          </a:p>
        </p:txBody>
      </p:sp>
      <p:sp>
        <p:nvSpPr>
          <p:cNvPr id="63493" name="Text Box 30"/>
          <p:cNvSpPr txBox="1">
            <a:spLocks noChangeArrowheads="1"/>
          </p:cNvSpPr>
          <p:nvPr/>
        </p:nvSpPr>
        <p:spPr bwMode="auto">
          <a:xfrm>
            <a:off x="1592263" y="566738"/>
            <a:ext cx="61420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00"/>
                </a:solidFill>
                <a:latin typeface="Times New Roman" panose="02020603050405020304" pitchFamily="18" charset="0"/>
              </a:rPr>
              <a:t>Thứ hai ngày 28 tháng 10 năm 2019</a:t>
            </a:r>
          </a:p>
          <a:p>
            <a:pPr algn="ctr">
              <a:spcBef>
                <a:spcPct val="0"/>
              </a:spcBef>
              <a:buFontTx/>
              <a:buNone/>
            </a:pPr>
            <a:r>
              <a:rPr lang="en-US" altLang="en-US" u="sng">
                <a:solidFill>
                  <a:srgbClr val="0000CC"/>
                </a:solidFill>
                <a:latin typeface="Times New Roman" panose="02020603050405020304" pitchFamily="18" charset="0"/>
              </a:rPr>
              <a:t>Tự </a:t>
            </a:r>
            <a:r>
              <a:rPr lang="en-US" altLang="en-US" u="sng">
                <a:solidFill>
                  <a:srgbClr val="0000FF"/>
                </a:solidFill>
                <a:latin typeface="Times New Roman" panose="02020603050405020304" pitchFamily="18" charset="0"/>
              </a:rPr>
              <a:t>nhiên và</a:t>
            </a:r>
            <a:r>
              <a:rPr lang="en-US" altLang="en-US" u="sng">
                <a:solidFill>
                  <a:srgbClr val="0000CC"/>
                </a:solidFill>
                <a:latin typeface="Times New Roman" panose="02020603050405020304" pitchFamily="18" charset="0"/>
              </a:rPr>
              <a:t> Xã hội:</a:t>
            </a:r>
          </a:p>
        </p:txBody>
      </p:sp>
      <p:sp>
        <p:nvSpPr>
          <p:cNvPr id="63494" name="Rectangle 6"/>
          <p:cNvSpPr>
            <a:spLocks noChangeArrowheads="1"/>
          </p:cNvSpPr>
          <p:nvPr/>
        </p:nvSpPr>
        <p:spPr bwMode="auto">
          <a:xfrm>
            <a:off x="166688" y="3505200"/>
            <a:ext cx="8991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latin typeface="Times New Roman" panose="02020603050405020304" pitchFamily="18" charset="0"/>
              </a:rPr>
              <a:t> </a:t>
            </a:r>
            <a:r>
              <a:rPr lang="en-US" altLang="en-US" b="1">
                <a:solidFill>
                  <a:srgbClr val="FF0000"/>
                </a:solidFill>
                <a:latin typeface="Times New Roman" panose="02020603050405020304" pitchFamily="18" charset="0"/>
              </a:rPr>
              <a:t>Nhận xét - Dặn dò: </a:t>
            </a:r>
          </a:p>
          <a:p>
            <a:pPr algn="ctr" eaLnBrk="1" hangingPunct="1">
              <a:spcBef>
                <a:spcPct val="0"/>
              </a:spcBef>
              <a:buFontTx/>
              <a:buNone/>
            </a:pPr>
            <a:endParaRPr lang="en-US" altLang="en-US" b="1">
              <a:solidFill>
                <a:srgbClr val="FF0000"/>
              </a:solidFill>
              <a:latin typeface="Times New Roman" panose="02020603050405020304" pitchFamily="18" charset="0"/>
            </a:endParaRPr>
          </a:p>
          <a:p>
            <a:pPr algn="just" eaLnBrk="1" hangingPunct="1">
              <a:spcBef>
                <a:spcPct val="0"/>
              </a:spcBef>
              <a:buFontTx/>
              <a:buChar char="-"/>
            </a:pPr>
            <a:r>
              <a:rPr lang="en-US" altLang="en-US" sz="3000" b="1">
                <a:solidFill>
                  <a:srgbClr val="0000CC"/>
                </a:solidFill>
                <a:latin typeface="Times New Roman" panose="02020603050405020304" pitchFamily="18" charset="0"/>
              </a:rPr>
              <a:t> Nhận xét tiết học.</a:t>
            </a:r>
          </a:p>
          <a:p>
            <a:pPr algn="just" eaLnBrk="1" hangingPunct="1">
              <a:spcBef>
                <a:spcPct val="0"/>
              </a:spcBef>
              <a:buFontTx/>
              <a:buNone/>
            </a:pPr>
            <a:r>
              <a:rPr lang="en-US" altLang="en-US" sz="3000" b="1">
                <a:solidFill>
                  <a:srgbClr val="0000CC"/>
                </a:solidFill>
                <a:latin typeface="Times New Roman" panose="02020603050405020304" pitchFamily="18" charset="0"/>
              </a:rPr>
              <a:t>- Sưu tầm một số tranh ảnh về loài vật sống trên cạn. </a:t>
            </a:r>
          </a:p>
        </p:txBody>
      </p:sp>
    </p:spTree>
  </p:cSld>
  <p:clrMapOvr>
    <a:masterClrMapping/>
  </p:clrMapOvr>
  <p:transition spd="med">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endParaRPr lang="en-US" altLang="en-US" smtClean="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64516" name="WordArt 7"/>
          <p:cNvSpPr>
            <a:spLocks noChangeArrowheads="1" noChangeShapeType="1" noTextEdit="1"/>
          </p:cNvSpPr>
          <p:nvPr/>
        </p:nvSpPr>
        <p:spPr bwMode="auto">
          <a:xfrm>
            <a:off x="762000" y="1905000"/>
            <a:ext cx="7772400" cy="2895600"/>
          </a:xfrm>
          <a:prstGeom prst="rect">
            <a:avLst/>
          </a:prstGeom>
        </p:spPr>
        <p:txBody>
          <a:bodyPr wrap="none" fromWordArt="1">
            <a:prstTxWarp prst="textWave1">
              <a:avLst>
                <a:gd name="adj1" fmla="val 13005"/>
                <a:gd name="adj2" fmla="val 0"/>
              </a:avLst>
            </a:prstTxWarp>
          </a:bodyPr>
          <a:lstStyle/>
          <a:p>
            <a:pPr algn="ctr"/>
            <a:r>
              <a:rPr lang="vi-VN" sz="4800" b="1" kern="10">
                <a:ln w="9525">
                  <a:solidFill>
                    <a:srgbClr val="00CCFF"/>
                  </a:solidFill>
                  <a:round/>
                  <a:headEnd/>
                  <a:tailEnd/>
                </a:ln>
                <a:solidFill>
                  <a:srgbClr val="00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XIN CHÂN THÀNH CẢM ƠN</a:t>
            </a:r>
          </a:p>
          <a:p>
            <a:pPr algn="ctr"/>
            <a:r>
              <a:rPr lang="vi-VN" sz="4800" b="1" kern="10">
                <a:ln w="9525">
                  <a:solidFill>
                    <a:srgbClr val="00CCFF"/>
                  </a:solidFill>
                  <a:round/>
                  <a:headEnd/>
                  <a:tailEnd/>
                </a:ln>
                <a:solidFill>
                  <a:srgbClr val="00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THẦY CÔ VÀ CÁC EM</a:t>
            </a:r>
            <a:endParaRPr lang="en-US" sz="4800" b="1" kern="10">
              <a:ln w="9525">
                <a:solidFill>
                  <a:srgbClr val="00CCFF"/>
                </a:solidFill>
                <a:round/>
                <a:headEnd/>
                <a:tailEnd/>
              </a:ln>
              <a:solidFill>
                <a:srgbClr val="00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9144000" cy="678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16"/>
          <p:cNvSpPr txBox="1">
            <a:spLocks noChangeArrowheads="1"/>
          </p:cNvSpPr>
          <p:nvPr/>
        </p:nvSpPr>
        <p:spPr bwMode="auto">
          <a:xfrm>
            <a:off x="457200" y="919162"/>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5400" b="1" dirty="0" err="1">
                <a:solidFill>
                  <a:srgbClr val="FF0000"/>
                </a:solidFill>
                <a:latin typeface="Times New Roman" panose="02020603050405020304" pitchFamily="18" charset="0"/>
              </a:rPr>
              <a:t>Loài</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vật</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sống</a:t>
            </a:r>
            <a:r>
              <a:rPr lang="en-US" altLang="en-US" sz="5400" b="1" dirty="0">
                <a:solidFill>
                  <a:srgbClr val="FF0000"/>
                </a:solidFill>
                <a:latin typeface="Times New Roman" panose="02020603050405020304" pitchFamily="18" charset="0"/>
              </a:rPr>
              <a:t> ở </a:t>
            </a:r>
            <a:r>
              <a:rPr lang="en-US" altLang="en-US" sz="5400" b="1" dirty="0" err="1">
                <a:solidFill>
                  <a:srgbClr val="FF0000"/>
                </a:solidFill>
                <a:latin typeface="Times New Roman" panose="02020603050405020304" pitchFamily="18" charset="0"/>
              </a:rPr>
              <a:t>đâu</a:t>
            </a:r>
            <a:r>
              <a:rPr lang="en-US" altLang="en-US" sz="5400" b="1" dirty="0">
                <a:solidFill>
                  <a:srgbClr val="FF0000"/>
                </a:solidFill>
                <a:latin typeface="Times New Roman" panose="02020603050405020304" pitchFamily="18" charset="0"/>
              </a:rPr>
              <a:t>?</a:t>
            </a:r>
          </a:p>
        </p:txBody>
      </p:sp>
      <p:sp>
        <p:nvSpPr>
          <p:cNvPr id="34821" name="Text Box 16"/>
          <p:cNvSpPr txBox="1">
            <a:spLocks noChangeArrowheads="1"/>
          </p:cNvSpPr>
          <p:nvPr/>
        </p:nvSpPr>
        <p:spPr bwMode="auto">
          <a:xfrm>
            <a:off x="533400" y="3038475"/>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endParaRPr lang="en-US" altLang="en-US" sz="3600" b="1">
              <a:solidFill>
                <a:srgbClr val="FF0000"/>
              </a:solidFill>
              <a:latin typeface="Times New Roman" panose="02020603050405020304" pitchFamily="18" charset="0"/>
            </a:endParaRPr>
          </a:p>
        </p:txBody>
      </p:sp>
      <p:sp>
        <p:nvSpPr>
          <p:cNvPr id="7" name="Chevron 6"/>
          <p:cNvSpPr/>
          <p:nvPr/>
        </p:nvSpPr>
        <p:spPr bwMode="auto">
          <a:xfrm>
            <a:off x="914400" y="3124200"/>
            <a:ext cx="7543800" cy="1524000"/>
          </a:xfrm>
          <a:prstGeom prst="chevron">
            <a:avLst/>
          </a:prstGeom>
          <a:solidFill>
            <a:srgbClr val="00FFFF"/>
          </a:solidFill>
          <a:ln>
            <a:headEnd type="none" w="med" len="med"/>
            <a:tailEnd type="none" w="med" len="med"/>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a:lstStyle/>
          <a:p>
            <a:pPr algn="ctr">
              <a:defRPr/>
            </a:pPr>
            <a:r>
              <a:rPr lang="en-US" sz="4800" b="1" u="sng" dirty="0" err="1">
                <a:solidFill>
                  <a:srgbClr val="000000"/>
                </a:solidFill>
                <a:latin typeface="Times New Roman" pitchFamily="18" charset="0"/>
                <a:cs typeface="Times New Roman" pitchFamily="18" charset="0"/>
              </a:rPr>
              <a:t>Hoạt</a:t>
            </a:r>
            <a:r>
              <a:rPr lang="en-US" sz="4800" b="1" u="sng" dirty="0">
                <a:solidFill>
                  <a:srgbClr val="000000"/>
                </a:solidFill>
                <a:latin typeface="Times New Roman" pitchFamily="18" charset="0"/>
                <a:cs typeface="Times New Roman" pitchFamily="18" charset="0"/>
              </a:rPr>
              <a:t> </a:t>
            </a:r>
            <a:r>
              <a:rPr lang="en-US" sz="4800" b="1" u="sng" dirty="0" err="1">
                <a:solidFill>
                  <a:srgbClr val="000000"/>
                </a:solidFill>
                <a:latin typeface="Times New Roman" pitchFamily="18" charset="0"/>
                <a:cs typeface="Times New Roman" pitchFamily="18" charset="0"/>
              </a:rPr>
              <a:t>động</a:t>
            </a:r>
            <a:r>
              <a:rPr lang="en-US" sz="4800" b="1" u="sng" dirty="0">
                <a:solidFill>
                  <a:srgbClr val="000000"/>
                </a:solidFill>
                <a:latin typeface="Times New Roman" pitchFamily="18" charset="0"/>
                <a:cs typeface="Times New Roman" pitchFamily="18" charset="0"/>
              </a:rPr>
              <a:t> 1:  </a:t>
            </a:r>
          </a:p>
          <a:p>
            <a:pPr algn="ctr">
              <a:defRPr/>
            </a:pPr>
            <a:r>
              <a:rPr lang="en-US" sz="4800" b="1" dirty="0" err="1">
                <a:solidFill>
                  <a:srgbClr val="000000"/>
                </a:solidFill>
                <a:latin typeface="Times New Roman" pitchFamily="18" charset="0"/>
                <a:cs typeface="Times New Roman" pitchFamily="18" charset="0"/>
              </a:rPr>
              <a:t>Loài</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vật</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sống</a:t>
            </a:r>
            <a:r>
              <a:rPr lang="en-US" sz="4800" b="1" dirty="0">
                <a:solidFill>
                  <a:srgbClr val="000000"/>
                </a:solidFill>
                <a:latin typeface="Times New Roman" pitchFamily="18" charset="0"/>
                <a:cs typeface="Times New Roman" pitchFamily="18" charset="0"/>
              </a:rPr>
              <a:t> ở </a:t>
            </a:r>
            <a:r>
              <a:rPr lang="en-US" sz="4800" b="1" dirty="0" err="1">
                <a:solidFill>
                  <a:srgbClr val="000000"/>
                </a:solidFill>
                <a:latin typeface="Times New Roman" pitchFamily="18" charset="0"/>
                <a:cs typeface="Times New Roman" pitchFamily="18" charset="0"/>
              </a:rPr>
              <a:t>đâu</a:t>
            </a:r>
            <a:r>
              <a:rPr lang="en-US" sz="4800" b="1" dirty="0">
                <a:solidFill>
                  <a:srgbClr val="000000"/>
                </a:solidFill>
                <a:latin typeface="Times New Roman" pitchFamily="18" charset="0"/>
                <a:cs typeface="Times New Roman" pitchFamily="18" charset="0"/>
              </a:rPr>
              <a:t>?</a:t>
            </a:r>
          </a:p>
          <a:p>
            <a:pPr algn="ctr">
              <a:defRPr/>
            </a:pPr>
            <a:endParaRPr lang="en-US" sz="32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 descr="sand_depo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WordArt 6"/>
          <p:cNvSpPr>
            <a:spLocks noChangeArrowheads="1" noChangeShapeType="1" noTextEdit="1"/>
          </p:cNvSpPr>
          <p:nvPr/>
        </p:nvSpPr>
        <p:spPr bwMode="auto">
          <a:xfrm>
            <a:off x="692150" y="1524000"/>
            <a:ext cx="7470775" cy="2019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847"/>
              </a:avLst>
            </a:prstTxWarp>
          </a:bodyPr>
          <a:lstStyle/>
          <a:p>
            <a:pPr algn="ctr"/>
            <a:r>
              <a:rPr lang="en-US" sz="3600" b="1" kern="10">
                <a:solidFill>
                  <a:srgbClr val="FF0000"/>
                </a:solidFill>
                <a:effectLst>
                  <a:outerShdw sy="50000" kx="-2453608" algn="bl" rotWithShape="0">
                    <a:srgbClr val="FFFF00">
                      <a:alpha val="50000"/>
                    </a:srgbClr>
                  </a:outerShdw>
                </a:effectLst>
                <a:latin typeface="Times New Roman" panose="02020603050405020304" pitchFamily="18" charset="0"/>
                <a:cs typeface="Times New Roman" panose="02020603050405020304" pitchFamily="18" charset="0"/>
              </a:rPr>
              <a:t>“Vẽ  và tô màu </a:t>
            </a:r>
          </a:p>
          <a:p>
            <a:pPr algn="ctr"/>
            <a:r>
              <a:rPr lang="en-US" sz="3600" b="1" kern="10">
                <a:solidFill>
                  <a:srgbClr val="FF0000"/>
                </a:solidFill>
                <a:effectLst>
                  <a:outerShdw sy="50000" kx="-2453608" algn="bl" rotWithShape="0">
                    <a:srgbClr val="FFFF00">
                      <a:alpha val="50000"/>
                    </a:srgbClr>
                  </a:outerShdw>
                </a:effectLst>
                <a:latin typeface="Times New Roman" panose="02020603050405020304" pitchFamily="18" charset="0"/>
                <a:cs typeface="Times New Roman" panose="02020603050405020304" pitchFamily="18" charset="0"/>
              </a:rPr>
              <a:t>con vật em yêu thích”</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
          <p:cNvSpPr txBox="1">
            <a:spLocks noChangeArrowheads="1"/>
          </p:cNvSpPr>
          <p:nvPr/>
        </p:nvSpPr>
        <p:spPr bwMode="auto">
          <a:xfrm>
            <a:off x="609600" y="2878138"/>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latin typeface="Times New Roman" panose="02020603050405020304" pitchFamily="18" charset="0"/>
                <a:cs typeface="Times New Roman" panose="02020603050405020304" pitchFamily="18" charset="0"/>
              </a:rPr>
              <a:t>     Giới thiệu </a:t>
            </a:r>
            <a:r>
              <a:rPr lang="en-US" altLang="en-US" sz="3600" u="sng">
                <a:latin typeface="Times New Roman" panose="02020603050405020304" pitchFamily="18" charset="0"/>
                <a:cs typeface="Times New Roman" panose="02020603050405020304" pitchFamily="18" charset="0"/>
              </a:rPr>
              <a:t>tên các con vật </a:t>
            </a:r>
            <a:r>
              <a:rPr lang="en-US" altLang="en-US" sz="3600">
                <a:latin typeface="Times New Roman" panose="02020603050405020304" pitchFamily="18" charset="0"/>
                <a:cs typeface="Times New Roman" panose="02020603050405020304" pitchFamily="18" charset="0"/>
              </a:rPr>
              <a:t>và cho biết </a:t>
            </a:r>
            <a:r>
              <a:rPr lang="en-US" altLang="en-US" sz="3600" u="sng">
                <a:latin typeface="Times New Roman" panose="02020603050405020304" pitchFamily="18" charset="0"/>
                <a:cs typeface="Times New Roman" panose="02020603050405020304" pitchFamily="18" charset="0"/>
              </a:rPr>
              <a:t>nơi sống </a:t>
            </a:r>
            <a:r>
              <a:rPr lang="en-US" altLang="en-US" sz="3600">
                <a:latin typeface="Times New Roman" panose="02020603050405020304" pitchFamily="18" charset="0"/>
                <a:cs typeface="Times New Roman" panose="02020603050405020304" pitchFamily="18" charset="0"/>
              </a:rPr>
              <a:t>của chúng?              </a:t>
            </a:r>
          </a:p>
        </p:txBody>
      </p:sp>
      <p:sp>
        <p:nvSpPr>
          <p:cNvPr id="6" name="Text Box 16"/>
          <p:cNvSpPr txBox="1">
            <a:spLocks noChangeArrowheads="1"/>
          </p:cNvSpPr>
          <p:nvPr/>
        </p:nvSpPr>
        <p:spPr bwMode="auto">
          <a:xfrm>
            <a:off x="457200" y="919162"/>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5400" b="1" dirty="0" err="1">
                <a:solidFill>
                  <a:srgbClr val="FF0000"/>
                </a:solidFill>
                <a:latin typeface="Times New Roman" panose="02020603050405020304" pitchFamily="18" charset="0"/>
              </a:rPr>
              <a:t>Loài</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vật</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sống</a:t>
            </a:r>
            <a:r>
              <a:rPr lang="en-US" altLang="en-US" sz="5400" b="1" dirty="0">
                <a:solidFill>
                  <a:srgbClr val="FF0000"/>
                </a:solidFill>
                <a:latin typeface="Times New Roman" panose="02020603050405020304" pitchFamily="18" charset="0"/>
              </a:rPr>
              <a:t> ở </a:t>
            </a:r>
            <a:r>
              <a:rPr lang="en-US" altLang="en-US" sz="5400" b="1" dirty="0" err="1">
                <a:solidFill>
                  <a:srgbClr val="FF0000"/>
                </a:solidFill>
                <a:latin typeface="Times New Roman" panose="02020603050405020304" pitchFamily="18" charset="0"/>
              </a:rPr>
              <a:t>đâu</a:t>
            </a:r>
            <a:r>
              <a:rPr lang="en-US" altLang="en-US" sz="5400" b="1" dirty="0">
                <a:solidFill>
                  <a:srgbClr val="FF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fade">
                                      <p:cBhvr>
                                        <p:cTn id="7"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240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 Box 45"/>
          <p:cNvSpPr txBox="1">
            <a:spLocks noChangeArrowheads="1"/>
          </p:cNvSpPr>
          <p:nvPr/>
        </p:nvSpPr>
        <p:spPr bwMode="auto">
          <a:xfrm>
            <a:off x="1211263" y="2895600"/>
            <a:ext cx="7162800" cy="28924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en-US" sz="2800" b="1">
                <a:solidFill>
                  <a:srgbClr val="0000CC"/>
                </a:solidFill>
                <a:latin typeface="Times New Roman" panose="02020603050405020304" pitchFamily="18" charset="0"/>
                <a:cs typeface="Arial" panose="020B0604020202020204" pitchFamily="34" charset="0"/>
              </a:rPr>
              <a:t>    Hãy quan sát hình 1, 2, 3, 4, 5 SGK và cho biết:</a:t>
            </a:r>
          </a:p>
          <a:p>
            <a:pPr algn="just">
              <a:spcBef>
                <a:spcPct val="50000"/>
              </a:spcBef>
              <a:buClrTx/>
              <a:buFontTx/>
              <a:buNone/>
            </a:pPr>
            <a:r>
              <a:rPr lang="en-US" altLang="en-US" sz="2800" b="1">
                <a:solidFill>
                  <a:srgbClr val="0000CC"/>
                </a:solidFill>
                <a:latin typeface="Times New Roman" panose="02020603050405020304" pitchFamily="18" charset="0"/>
                <a:cs typeface="Arial" panose="020B0604020202020204" pitchFamily="34" charset="0"/>
              </a:rPr>
              <a:t>- Tên các loài vật có trong từng hình.</a:t>
            </a:r>
          </a:p>
          <a:p>
            <a:pPr algn="just">
              <a:spcBef>
                <a:spcPct val="50000"/>
              </a:spcBef>
              <a:buClrTx/>
              <a:buFontTx/>
              <a:buNone/>
            </a:pPr>
            <a:r>
              <a:rPr lang="en-US" altLang="en-US" sz="2800" b="1">
                <a:solidFill>
                  <a:srgbClr val="0000CC"/>
                </a:solidFill>
                <a:latin typeface="Times New Roman" panose="02020603050405020304" pitchFamily="18" charset="0"/>
                <a:cs typeface="Arial" panose="020B0604020202020204" pitchFamily="34" charset="0"/>
              </a:rPr>
              <a:t>- Cho biết chúng sống ở đâu? </a:t>
            </a:r>
          </a:p>
          <a:p>
            <a:pPr algn="ctr">
              <a:spcBef>
                <a:spcPct val="50000"/>
              </a:spcBef>
              <a:buClrTx/>
              <a:buFontTx/>
              <a:buNone/>
            </a:pPr>
            <a:r>
              <a:rPr lang="en-US" altLang="en-US" sz="2800" b="1">
                <a:solidFill>
                  <a:srgbClr val="0000CC"/>
                </a:solidFill>
                <a:latin typeface="Times New Roman" panose="02020603050405020304" pitchFamily="18" charset="0"/>
                <a:cs typeface="Arial" panose="020B0604020202020204" pitchFamily="34" charset="0"/>
              </a:rPr>
              <a:t>(Theo nhóm 4  - thời gian 3 phút)</a:t>
            </a:r>
          </a:p>
        </p:txBody>
      </p:sp>
      <p:sp>
        <p:nvSpPr>
          <p:cNvPr id="6161" name="Line 17"/>
          <p:cNvSpPr>
            <a:spLocks noChangeShapeType="1"/>
          </p:cNvSpPr>
          <p:nvPr/>
        </p:nvSpPr>
        <p:spPr bwMode="auto">
          <a:xfrm>
            <a:off x="2452688" y="3352800"/>
            <a:ext cx="1219200" cy="0"/>
          </a:xfrm>
          <a:prstGeom prst="line">
            <a:avLst/>
          </a:prstGeom>
          <a:noFill/>
          <a:ln w="57150">
            <a:solidFill>
              <a:srgbClr val="0808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a:off x="1589088" y="4419600"/>
            <a:ext cx="2286000" cy="0"/>
          </a:xfrm>
          <a:prstGeom prst="line">
            <a:avLst/>
          </a:prstGeom>
          <a:noFill/>
          <a:ln w="57150">
            <a:solidFill>
              <a:srgbClr val="0808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a:off x="3875088" y="5105400"/>
            <a:ext cx="1600200" cy="0"/>
          </a:xfrm>
          <a:prstGeom prst="line">
            <a:avLst/>
          </a:prstGeom>
          <a:noFill/>
          <a:ln w="57150">
            <a:solidFill>
              <a:srgbClr val="08080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6"/>
          <p:cNvSpPr txBox="1">
            <a:spLocks noChangeArrowheads="1"/>
          </p:cNvSpPr>
          <p:nvPr/>
        </p:nvSpPr>
        <p:spPr bwMode="auto">
          <a:xfrm>
            <a:off x="457200" y="919162"/>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5400" b="1" dirty="0" err="1">
                <a:solidFill>
                  <a:srgbClr val="FF0000"/>
                </a:solidFill>
                <a:latin typeface="Times New Roman" panose="02020603050405020304" pitchFamily="18" charset="0"/>
              </a:rPr>
              <a:t>Loài</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vật</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sống</a:t>
            </a:r>
            <a:r>
              <a:rPr lang="en-US" altLang="en-US" sz="5400" b="1" dirty="0">
                <a:solidFill>
                  <a:srgbClr val="FF0000"/>
                </a:solidFill>
                <a:latin typeface="Times New Roman" panose="02020603050405020304" pitchFamily="18" charset="0"/>
              </a:rPr>
              <a:t> ở </a:t>
            </a:r>
            <a:r>
              <a:rPr lang="en-US" altLang="en-US" sz="5400" b="1" dirty="0" err="1">
                <a:solidFill>
                  <a:srgbClr val="FF0000"/>
                </a:solidFill>
                <a:latin typeface="Times New Roman" panose="02020603050405020304" pitchFamily="18" charset="0"/>
              </a:rPr>
              <a:t>đâu</a:t>
            </a:r>
            <a:r>
              <a:rPr lang="en-US" altLang="en-US" sz="5400" b="1" dirty="0">
                <a:solidFill>
                  <a:srgbClr val="FF0000"/>
                </a:solidFill>
                <a:latin typeface="Times New Roman" panose="02020603050405020304" pitchFamily="18" charset="0"/>
              </a:rPr>
              <a:t>?</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randombar(horizontal)">
                                      <p:cBhvr>
                                        <p:cTn id="7" dur="500"/>
                                        <p:tgtEl>
                                          <p:spTgt spid="61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slide(fromLeft)">
                                      <p:cBhvr>
                                        <p:cTn id="12" dur="1000"/>
                                        <p:tgtEl>
                                          <p:spTgt spid="6161"/>
                                        </p:tgtEl>
                                      </p:cBhvr>
                                    </p:animEffect>
                                  </p:childTnLst>
                                </p:cTn>
                              </p:par>
                            </p:childTnLst>
                          </p:cTn>
                        </p:par>
                        <p:par>
                          <p:cTn id="13" fill="hold" nodeType="afterGroup">
                            <p:stCondLst>
                              <p:cond delay="1000"/>
                            </p:stCondLst>
                            <p:childTnLst>
                              <p:par>
                                <p:cTn id="14" presetID="12" presetClass="entr" presetSubtype="8" fill="hold" nodeType="afterEffect">
                                  <p:stCondLst>
                                    <p:cond delay="0"/>
                                  </p:stCondLst>
                                  <p:childTnLst>
                                    <p:set>
                                      <p:cBhvr>
                                        <p:cTn id="15" dur="1" fill="hold">
                                          <p:stCondLst>
                                            <p:cond delay="0"/>
                                          </p:stCondLst>
                                        </p:cTn>
                                        <p:tgtEl>
                                          <p:spTgt spid="6162"/>
                                        </p:tgtEl>
                                        <p:attrNameLst>
                                          <p:attrName>style.visibility</p:attrName>
                                        </p:attrNameLst>
                                      </p:cBhvr>
                                      <p:to>
                                        <p:strVal val="visible"/>
                                      </p:to>
                                    </p:set>
                                    <p:animEffect transition="in" filter="slide(fromLeft)">
                                      <p:cBhvr>
                                        <p:cTn id="16" dur="1000"/>
                                        <p:tgtEl>
                                          <p:spTgt spid="6162"/>
                                        </p:tgtEl>
                                      </p:cBhvr>
                                    </p:animEffect>
                                  </p:childTnLst>
                                </p:cTn>
                              </p:par>
                            </p:childTnLst>
                          </p:cTn>
                        </p:par>
                        <p:par>
                          <p:cTn id="17" fill="hold" nodeType="afterGroup">
                            <p:stCondLst>
                              <p:cond delay="2000"/>
                            </p:stCondLst>
                            <p:childTnLst>
                              <p:par>
                                <p:cTn id="18" presetID="12" presetClass="entr" presetSubtype="8" fill="hold" nodeType="afterEffect">
                                  <p:stCondLst>
                                    <p:cond delay="0"/>
                                  </p:stCondLst>
                                  <p:childTnLst>
                                    <p:set>
                                      <p:cBhvr>
                                        <p:cTn id="19" dur="1" fill="hold">
                                          <p:stCondLst>
                                            <p:cond delay="0"/>
                                          </p:stCondLst>
                                        </p:cTn>
                                        <p:tgtEl>
                                          <p:spTgt spid="6163"/>
                                        </p:tgtEl>
                                        <p:attrNameLst>
                                          <p:attrName>style.visibility</p:attrName>
                                        </p:attrNameLst>
                                      </p:cBhvr>
                                      <p:to>
                                        <p:strVal val="visible"/>
                                      </p:to>
                                    </p:set>
                                    <p:animEffect transition="in" filter="slide(fromLeft)">
                                      <p:cBhvr>
                                        <p:cTn id="20" dur="1000"/>
                                        <p:tgtEl>
                                          <p:spTgt spid="6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1"/>
          <p:cNvPicPr>
            <a:picLocks noChangeAspect="1" noChangeArrowheads="1"/>
          </p:cNvPicPr>
          <p:nvPr/>
        </p:nvPicPr>
        <p:blipFill>
          <a:blip r:embed="rId3">
            <a:extLst>
              <a:ext uri="{28A0092B-C50C-407E-A947-70E740481C1C}">
                <a14:useLocalDpi xmlns:a14="http://schemas.microsoft.com/office/drawing/2010/main" val="0"/>
              </a:ext>
            </a:extLst>
          </a:blip>
          <a:srcRect l="21111" t="57806" r="42699" b="8496"/>
          <a:stretch>
            <a:fillRect/>
          </a:stretch>
        </p:blipFill>
        <p:spPr bwMode="auto">
          <a:xfrm>
            <a:off x="4160838" y="152400"/>
            <a:ext cx="2971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2"/>
          <p:cNvPicPr>
            <a:picLocks noChangeAspect="1" noChangeArrowheads="1"/>
          </p:cNvPicPr>
          <p:nvPr/>
        </p:nvPicPr>
        <p:blipFill>
          <a:blip r:embed="rId3">
            <a:extLst>
              <a:ext uri="{28A0092B-C50C-407E-A947-70E740481C1C}">
                <a14:useLocalDpi xmlns:a14="http://schemas.microsoft.com/office/drawing/2010/main" val="0"/>
              </a:ext>
            </a:extLst>
          </a:blip>
          <a:srcRect l="55896" t="59523" r="19778" b="2719"/>
          <a:stretch>
            <a:fillRect/>
          </a:stretch>
        </p:blipFill>
        <p:spPr bwMode="auto">
          <a:xfrm>
            <a:off x="7056438" y="152400"/>
            <a:ext cx="2057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noChangeArrowheads="1"/>
          </p:cNvPicPr>
          <p:nvPr/>
        </p:nvPicPr>
        <p:blipFill>
          <a:blip r:embed="rId4">
            <a:extLst>
              <a:ext uri="{28A0092B-C50C-407E-A947-70E740481C1C}">
                <a14:useLocalDpi xmlns:a14="http://schemas.microsoft.com/office/drawing/2010/main" val="0"/>
              </a:ext>
            </a:extLst>
          </a:blip>
          <a:srcRect l="27747" t="47368" r="28223" b="5263"/>
          <a:stretch>
            <a:fillRect/>
          </a:stretch>
        </p:blipFill>
        <p:spPr bwMode="auto">
          <a:xfrm>
            <a:off x="4152900" y="3505200"/>
            <a:ext cx="4953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40965" name="Picture 13"/>
          <p:cNvPicPr>
            <a:picLocks noChangeAspect="1" noChangeArrowheads="1"/>
          </p:cNvPicPr>
          <p:nvPr/>
        </p:nvPicPr>
        <p:blipFill>
          <a:blip r:embed="rId4">
            <a:extLst>
              <a:ext uri="{28A0092B-C50C-407E-A947-70E740481C1C}">
                <a14:useLocalDpi xmlns:a14="http://schemas.microsoft.com/office/drawing/2010/main" val="0"/>
              </a:ext>
            </a:extLst>
          </a:blip>
          <a:srcRect l="38000" t="10811" r="28223" b="54054"/>
          <a:stretch>
            <a:fillRect/>
          </a:stretch>
        </p:blipFill>
        <p:spPr bwMode="auto">
          <a:xfrm>
            <a:off x="46038" y="3429000"/>
            <a:ext cx="411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40966" name="Picture 25" descr="115"/>
          <p:cNvPicPr>
            <a:picLocks noChangeAspect="1" noChangeArrowheads="1"/>
          </p:cNvPicPr>
          <p:nvPr/>
        </p:nvPicPr>
        <p:blipFill>
          <a:blip r:embed="rId5">
            <a:extLst>
              <a:ext uri="{28A0092B-C50C-407E-A947-70E740481C1C}">
                <a14:useLocalDpi xmlns:a14="http://schemas.microsoft.com/office/drawing/2010/main" val="0"/>
              </a:ext>
            </a:extLst>
          </a:blip>
          <a:srcRect r="2290" b="2571"/>
          <a:stretch>
            <a:fillRect/>
          </a:stretch>
        </p:blipFill>
        <p:spPr bwMode="auto">
          <a:xfrm>
            <a:off x="38100" y="95250"/>
            <a:ext cx="411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0967" name="Oval 12"/>
          <p:cNvSpPr>
            <a:spLocks noChangeArrowheads="1"/>
          </p:cNvSpPr>
          <p:nvPr/>
        </p:nvSpPr>
        <p:spPr bwMode="auto">
          <a:xfrm>
            <a:off x="76200" y="3048000"/>
            <a:ext cx="381000" cy="381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80808"/>
                </a:solidFill>
              </a:rPr>
              <a:t>1</a:t>
            </a:r>
          </a:p>
        </p:txBody>
      </p:sp>
      <p:sp>
        <p:nvSpPr>
          <p:cNvPr id="40968" name="Oval 13"/>
          <p:cNvSpPr>
            <a:spLocks noChangeArrowheads="1"/>
          </p:cNvSpPr>
          <p:nvPr/>
        </p:nvSpPr>
        <p:spPr bwMode="auto">
          <a:xfrm>
            <a:off x="5410200" y="3048000"/>
            <a:ext cx="381000" cy="381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80808"/>
                </a:solidFill>
              </a:rPr>
              <a:t>2</a:t>
            </a:r>
          </a:p>
        </p:txBody>
      </p:sp>
      <p:sp>
        <p:nvSpPr>
          <p:cNvPr id="40969" name="Oval 14"/>
          <p:cNvSpPr>
            <a:spLocks noChangeArrowheads="1"/>
          </p:cNvSpPr>
          <p:nvPr/>
        </p:nvSpPr>
        <p:spPr bwMode="auto">
          <a:xfrm>
            <a:off x="7772400" y="3048000"/>
            <a:ext cx="381000" cy="381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80808"/>
                </a:solidFill>
              </a:rPr>
              <a:t>3</a:t>
            </a:r>
          </a:p>
        </p:txBody>
      </p:sp>
      <p:sp>
        <p:nvSpPr>
          <p:cNvPr id="40970" name="Oval 16"/>
          <p:cNvSpPr>
            <a:spLocks noChangeArrowheads="1"/>
          </p:cNvSpPr>
          <p:nvPr/>
        </p:nvSpPr>
        <p:spPr bwMode="auto">
          <a:xfrm>
            <a:off x="4217988" y="6324600"/>
            <a:ext cx="354012" cy="381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80808"/>
                </a:solidFill>
              </a:rPr>
              <a:t>5</a:t>
            </a:r>
          </a:p>
        </p:txBody>
      </p:sp>
      <p:sp>
        <p:nvSpPr>
          <p:cNvPr id="40971" name="Oval 15"/>
          <p:cNvSpPr>
            <a:spLocks noChangeArrowheads="1"/>
          </p:cNvSpPr>
          <p:nvPr/>
        </p:nvSpPr>
        <p:spPr bwMode="auto">
          <a:xfrm>
            <a:off x="26988" y="6324600"/>
            <a:ext cx="354012" cy="381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80808"/>
                </a:solidFill>
              </a:rPr>
              <a:t>4</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A021020"/>
          <p:cNvPicPr>
            <a:picLocks noChangeAspect="1" noChangeArrowheads="1"/>
          </p:cNvPicPr>
          <p:nvPr/>
        </p:nvPicPr>
        <p:blipFill>
          <a:blip r:embed="rId2">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0" y="0"/>
            <a:ext cx="68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3" descr="A021020"/>
          <p:cNvPicPr>
            <a:picLocks noChangeAspect="1" noChangeArrowheads="1"/>
          </p:cNvPicPr>
          <p:nvPr/>
        </p:nvPicPr>
        <p:blipFill>
          <a:blip r:embed="rId3">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8610600" y="0"/>
            <a:ext cx="53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nk 25"/>
          <p:cNvPicPr>
            <a:picLocks noRot="1" noChangeAspect="1" noEditPoints="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5649913"/>
            <a:ext cx="1412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nk 26"/>
          <p:cNvPicPr>
            <a:picLocks noRot="1" noChangeAspect="1" noEditPoints="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770188" y="5595938"/>
            <a:ext cx="14128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16"/>
          <p:cNvSpPr txBox="1">
            <a:spLocks noChangeArrowheads="1"/>
          </p:cNvSpPr>
          <p:nvPr/>
        </p:nvSpPr>
        <p:spPr bwMode="auto">
          <a:xfrm>
            <a:off x="2438400" y="9906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0000"/>
                </a:solidFill>
                <a:latin typeface="Times New Roman" panose="02020603050405020304" pitchFamily="18" charset="0"/>
              </a:rPr>
              <a:t>Loài vật sống ở đâu?</a:t>
            </a:r>
          </a:p>
        </p:txBody>
      </p:sp>
      <p:sp>
        <p:nvSpPr>
          <p:cNvPr id="43015" name="Text Box 30"/>
          <p:cNvSpPr txBox="1">
            <a:spLocks noChangeArrowheads="1"/>
          </p:cNvSpPr>
          <p:nvPr/>
        </p:nvSpPr>
        <p:spPr bwMode="auto">
          <a:xfrm>
            <a:off x="1477963" y="0"/>
            <a:ext cx="62341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00"/>
                </a:solidFill>
                <a:latin typeface="Times New Roman" panose="02020603050405020304" pitchFamily="18" charset="0"/>
              </a:rPr>
              <a:t>Thứ bảy ngày 23 tháng 03 năm 2019</a:t>
            </a:r>
          </a:p>
          <a:p>
            <a:pPr algn="ctr">
              <a:spcBef>
                <a:spcPct val="0"/>
              </a:spcBef>
              <a:buFontTx/>
              <a:buNone/>
            </a:pPr>
            <a:r>
              <a:rPr lang="en-US" altLang="en-US" u="sng">
                <a:solidFill>
                  <a:srgbClr val="0000CC"/>
                </a:solidFill>
                <a:latin typeface="Times New Roman" panose="02020603050405020304" pitchFamily="18" charset="0"/>
              </a:rPr>
              <a:t>Tự </a:t>
            </a:r>
            <a:r>
              <a:rPr lang="en-US" altLang="en-US" u="sng">
                <a:solidFill>
                  <a:srgbClr val="0000FF"/>
                </a:solidFill>
                <a:latin typeface="Times New Roman" panose="02020603050405020304" pitchFamily="18" charset="0"/>
              </a:rPr>
              <a:t>nhiên và</a:t>
            </a:r>
            <a:r>
              <a:rPr lang="en-US" altLang="en-US" u="sng">
                <a:solidFill>
                  <a:srgbClr val="0000CC"/>
                </a:solidFill>
                <a:latin typeface="Times New Roman" panose="02020603050405020304" pitchFamily="18" charset="0"/>
              </a:rPr>
              <a:t> Xã hội</a:t>
            </a:r>
          </a:p>
        </p:txBody>
      </p:sp>
      <p:grpSp>
        <p:nvGrpSpPr>
          <p:cNvPr id="43016" name="Group 36"/>
          <p:cNvGrpSpPr>
            <a:grpSpLocks/>
          </p:cNvGrpSpPr>
          <p:nvPr/>
        </p:nvGrpSpPr>
        <p:grpSpPr bwMode="auto">
          <a:xfrm>
            <a:off x="0" y="0"/>
            <a:ext cx="9226550" cy="7010400"/>
            <a:chOff x="528" y="1104"/>
            <a:chExt cx="4750" cy="2736"/>
          </a:xfrm>
        </p:grpSpPr>
        <p:pic>
          <p:nvPicPr>
            <p:cNvPr id="43018" name="Picture 25" descr="115"/>
            <p:cNvPicPr>
              <a:picLocks noChangeAspect="1" noChangeArrowheads="1"/>
            </p:cNvPicPr>
            <p:nvPr/>
          </p:nvPicPr>
          <p:blipFill>
            <a:blip r:embed="rId5">
              <a:extLst>
                <a:ext uri="{28A0092B-C50C-407E-A947-70E740481C1C}">
                  <a14:useLocalDpi xmlns:a14="http://schemas.microsoft.com/office/drawing/2010/main" val="0"/>
                </a:ext>
              </a:extLst>
            </a:blip>
            <a:srcRect r="2328" b="2684"/>
            <a:stretch>
              <a:fillRect/>
            </a:stretch>
          </p:blipFill>
          <p:spPr bwMode="auto">
            <a:xfrm>
              <a:off x="528" y="1104"/>
              <a:ext cx="4750"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3019" name="Oval 35"/>
            <p:cNvSpPr>
              <a:spLocks noChangeArrowheads="1"/>
            </p:cNvSpPr>
            <p:nvPr/>
          </p:nvSpPr>
          <p:spPr bwMode="auto">
            <a:xfrm>
              <a:off x="528" y="3532"/>
              <a:ext cx="336" cy="28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080808"/>
                  </a:solidFill>
                </a:rPr>
                <a:t>1</a:t>
              </a:r>
            </a:p>
          </p:txBody>
        </p:sp>
      </p:grpSp>
      <p:sp>
        <p:nvSpPr>
          <p:cNvPr id="102426" name="Rectangle 26"/>
          <p:cNvSpPr>
            <a:spLocks noChangeArrowheads="1"/>
          </p:cNvSpPr>
          <p:nvPr/>
        </p:nvSpPr>
        <p:spPr bwMode="auto">
          <a:xfrm flipH="1">
            <a:off x="1524000" y="5562600"/>
            <a:ext cx="65532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0000"/>
                </a:solidFill>
                <a:latin typeface="Times New Roman" panose="02020603050405020304" pitchFamily="18" charset="0"/>
              </a:rPr>
              <a:t>Đây là loài chim: bay lượn trên không</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2426"/>
                                        </p:tgtEl>
                                        <p:attrNameLst>
                                          <p:attrName>style.visibility</p:attrName>
                                        </p:attrNameLst>
                                      </p:cBhvr>
                                      <p:to>
                                        <p:strVal val="visible"/>
                                      </p:to>
                                    </p:set>
                                    <p:animEffect transition="in" filter="wedge">
                                      <p:cBhvr>
                                        <p:cTn id="7" dur="1000"/>
                                        <p:tgtEl>
                                          <p:spTgt spid="102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A021020"/>
          <p:cNvPicPr>
            <a:picLocks noChangeAspect="1" noChangeArrowheads="1"/>
          </p:cNvPicPr>
          <p:nvPr/>
        </p:nvPicPr>
        <p:blipFill>
          <a:blip r:embed="rId2">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0" y="0"/>
            <a:ext cx="76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A021020"/>
          <p:cNvPicPr>
            <a:picLocks noChangeAspect="1" noChangeArrowheads="1"/>
          </p:cNvPicPr>
          <p:nvPr/>
        </p:nvPicPr>
        <p:blipFill>
          <a:blip r:embed="rId3">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8382000" y="0"/>
            <a:ext cx="76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1"/>
          <p:cNvPicPr>
            <a:picLocks noChangeAspect="1" noChangeArrowheads="1"/>
          </p:cNvPicPr>
          <p:nvPr/>
        </p:nvPicPr>
        <p:blipFill>
          <a:blip r:embed="rId4">
            <a:extLst>
              <a:ext uri="{28A0092B-C50C-407E-A947-70E740481C1C}">
                <a14:useLocalDpi xmlns:a14="http://schemas.microsoft.com/office/drawing/2010/main" val="0"/>
              </a:ext>
            </a:extLst>
          </a:blip>
          <a:srcRect l="21111" t="57806" r="42699" b="2719"/>
          <a:stretch>
            <a:fillRect/>
          </a:stretch>
        </p:blipFill>
        <p:spPr bwMode="auto">
          <a:xfrm>
            <a:off x="23813" y="304800"/>
            <a:ext cx="622458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2"/>
          <p:cNvPicPr>
            <a:picLocks noChangeAspect="1" noChangeArrowheads="1"/>
          </p:cNvPicPr>
          <p:nvPr/>
        </p:nvPicPr>
        <p:blipFill>
          <a:blip r:embed="rId4">
            <a:extLst>
              <a:ext uri="{28A0092B-C50C-407E-A947-70E740481C1C}">
                <a14:useLocalDpi xmlns:a14="http://schemas.microsoft.com/office/drawing/2010/main" val="0"/>
              </a:ext>
            </a:extLst>
          </a:blip>
          <a:srcRect l="55896" t="57806" r="19778" b="2719"/>
          <a:stretch>
            <a:fillRect/>
          </a:stretch>
        </p:blipFill>
        <p:spPr bwMode="auto">
          <a:xfrm>
            <a:off x="6096000" y="301625"/>
            <a:ext cx="30480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Oval 16"/>
          <p:cNvSpPr>
            <a:spLocks noChangeArrowheads="1"/>
          </p:cNvSpPr>
          <p:nvPr/>
        </p:nvSpPr>
        <p:spPr bwMode="auto">
          <a:xfrm>
            <a:off x="2743200" y="4876800"/>
            <a:ext cx="609600" cy="457200"/>
          </a:xfrm>
          <a:prstGeom prst="ellipse">
            <a:avLst/>
          </a:prstGeom>
          <a:solidFill>
            <a:schemeClr val="accent1"/>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CC"/>
                </a:solidFill>
                <a:latin typeface=".VnTifani Heavy" pitchFamily="34" charset="0"/>
              </a:rPr>
              <a:t>2</a:t>
            </a:r>
          </a:p>
        </p:txBody>
      </p:sp>
      <p:sp>
        <p:nvSpPr>
          <p:cNvPr id="44039" name="Oval 17"/>
          <p:cNvSpPr>
            <a:spLocks noChangeArrowheads="1"/>
          </p:cNvSpPr>
          <p:nvPr/>
        </p:nvSpPr>
        <p:spPr bwMode="auto">
          <a:xfrm>
            <a:off x="7010400" y="4914900"/>
            <a:ext cx="609600" cy="381000"/>
          </a:xfrm>
          <a:prstGeom prst="ellipse">
            <a:avLst/>
          </a:prstGeom>
          <a:solidFill>
            <a:schemeClr val="accent1"/>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CC"/>
                </a:solidFill>
                <a:latin typeface=".VnTifani Heavy" pitchFamily="34" charset="0"/>
              </a:rPr>
              <a:t>3</a:t>
            </a:r>
          </a:p>
        </p:txBody>
      </p:sp>
      <p:sp>
        <p:nvSpPr>
          <p:cNvPr id="44040" name="Line 18"/>
          <p:cNvSpPr>
            <a:spLocks noChangeShapeType="1"/>
          </p:cNvSpPr>
          <p:nvPr/>
        </p:nvSpPr>
        <p:spPr bwMode="auto">
          <a:xfrm>
            <a:off x="0" y="0"/>
            <a:ext cx="9144000"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1" name="Line 19"/>
          <p:cNvSpPr>
            <a:spLocks noChangeShapeType="1"/>
          </p:cNvSpPr>
          <p:nvPr/>
        </p:nvSpPr>
        <p:spPr bwMode="auto">
          <a:xfrm>
            <a:off x="0" y="0"/>
            <a:ext cx="0" cy="579120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Line 20"/>
          <p:cNvSpPr>
            <a:spLocks noChangeShapeType="1"/>
          </p:cNvSpPr>
          <p:nvPr/>
        </p:nvSpPr>
        <p:spPr bwMode="auto">
          <a:xfrm>
            <a:off x="23813" y="5791200"/>
            <a:ext cx="9144000"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3" name="Line 22"/>
          <p:cNvSpPr>
            <a:spLocks noChangeShapeType="1"/>
          </p:cNvSpPr>
          <p:nvPr/>
        </p:nvSpPr>
        <p:spPr bwMode="auto">
          <a:xfrm flipH="1" flipV="1">
            <a:off x="9144000" y="0"/>
            <a:ext cx="0" cy="579120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ext Box 15"/>
          <p:cNvSpPr txBox="1">
            <a:spLocks noChangeArrowheads="1"/>
          </p:cNvSpPr>
          <p:nvPr/>
        </p:nvSpPr>
        <p:spPr bwMode="auto">
          <a:xfrm>
            <a:off x="6338888" y="6034088"/>
            <a:ext cx="2805112" cy="51911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800000"/>
                </a:solidFill>
                <a:latin typeface="Times New Roman" panose="02020603050405020304" pitchFamily="18" charset="0"/>
              </a:rPr>
              <a:t>Hình 3 là con dê.</a:t>
            </a:r>
          </a:p>
        </p:txBody>
      </p:sp>
      <p:sp>
        <p:nvSpPr>
          <p:cNvPr id="3" name="Oval 2"/>
          <p:cNvSpPr>
            <a:spLocks noChangeArrowheads="1"/>
          </p:cNvSpPr>
          <p:nvPr/>
        </p:nvSpPr>
        <p:spPr bwMode="auto">
          <a:xfrm>
            <a:off x="3048000" y="5761038"/>
            <a:ext cx="3189288" cy="1020762"/>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600" b="1"/>
              <a:t>Chúng sống trên cạn</a:t>
            </a:r>
          </a:p>
        </p:txBody>
      </p:sp>
      <p:sp>
        <p:nvSpPr>
          <p:cNvPr id="105487" name="Text Box 15"/>
          <p:cNvSpPr txBox="1">
            <a:spLocks noChangeArrowheads="1"/>
          </p:cNvSpPr>
          <p:nvPr/>
        </p:nvSpPr>
        <p:spPr bwMode="auto">
          <a:xfrm>
            <a:off x="11113" y="6034088"/>
            <a:ext cx="2971800" cy="51911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800000"/>
                </a:solidFill>
                <a:latin typeface="Times New Roman" panose="02020603050405020304" pitchFamily="18" charset="0"/>
              </a:rPr>
              <a:t>Hình 2 là đàn voi.</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5487"/>
                                        </p:tgtEl>
                                        <p:attrNameLst>
                                          <p:attrName>style.visibility</p:attrName>
                                        </p:attrNameLst>
                                      </p:cBhvr>
                                      <p:to>
                                        <p:strVal val="visible"/>
                                      </p:to>
                                    </p:set>
                                    <p:anim calcmode="lin" valueType="num">
                                      <p:cBhvr>
                                        <p:cTn id="7" dur="500" fill="hold"/>
                                        <p:tgtEl>
                                          <p:spTgt spid="105487"/>
                                        </p:tgtEl>
                                        <p:attrNameLst>
                                          <p:attrName>ppt_w</p:attrName>
                                        </p:attrNameLst>
                                      </p:cBhvr>
                                      <p:tavLst>
                                        <p:tav tm="0">
                                          <p:val>
                                            <p:fltVal val="0"/>
                                          </p:val>
                                        </p:tav>
                                        <p:tav tm="100000">
                                          <p:val>
                                            <p:strVal val="#ppt_w"/>
                                          </p:val>
                                        </p:tav>
                                      </p:tavLst>
                                    </p:anim>
                                    <p:anim calcmode="lin" valueType="num">
                                      <p:cBhvr>
                                        <p:cTn id="8" dur="500" fill="hold"/>
                                        <p:tgtEl>
                                          <p:spTgt spid="105487"/>
                                        </p:tgtEl>
                                        <p:attrNameLst>
                                          <p:attrName>ppt_h</p:attrName>
                                        </p:attrNameLst>
                                      </p:cBhvr>
                                      <p:tavLst>
                                        <p:tav tm="0">
                                          <p:val>
                                            <p:fltVal val="0"/>
                                          </p:val>
                                        </p:tav>
                                        <p:tav tm="100000">
                                          <p:val>
                                            <p:strVal val="#ppt_h"/>
                                          </p:val>
                                        </p:tav>
                                      </p:tavLst>
                                    </p:anim>
                                    <p:animEffect transition="in" filter="fade">
                                      <p:cBhvr>
                                        <p:cTn id="9" dur="500"/>
                                        <p:tgtEl>
                                          <p:spTgt spid="10548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5487"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5759</TotalTime>
  <Words>511</Words>
  <Application>Microsoft Office PowerPoint</Application>
  <PresentationFormat>On-screen Show (4:3)</PresentationFormat>
  <Paragraphs>107</Paragraphs>
  <Slides>25</Slides>
  <Notes>7</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25</vt:i4>
      </vt:variant>
    </vt:vector>
  </HeadingPairs>
  <TitlesOfParts>
    <vt:vector size="40" baseType="lpstr">
      <vt:lpstr>VNI-Times</vt:lpstr>
      <vt:lpstr>Arial Black</vt:lpstr>
      <vt:lpstr>Arial</vt:lpstr>
      <vt:lpstr>Wingdings</vt:lpstr>
      <vt:lpstr>HP001 4 hàng</vt:lpstr>
      <vt:lpstr>Times New Roman</vt:lpstr>
      <vt:lpstr>.VnTifani Heavy</vt:lpstr>
      <vt:lpstr>Comic Sans MS</vt:lpstr>
      <vt:lpstr>Candara</vt:lpstr>
      <vt:lpstr>Office Theme</vt:lpstr>
      <vt:lpstr>Default Design</vt:lpstr>
      <vt:lpstr>5_Office Theme</vt:lpstr>
      <vt:lpstr>1_Glass Layers</vt:lpstr>
      <vt:lpstr>4_Glass Layers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PC giadinh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vân anh</dc:creator>
  <cp:lastModifiedBy>Nguyen Kien</cp:lastModifiedBy>
  <cp:revision>429</cp:revision>
  <dcterms:created xsi:type="dcterms:W3CDTF">2009-10-14T13:55:26Z</dcterms:created>
  <dcterms:modified xsi:type="dcterms:W3CDTF">2020-03-21T16:00:09Z</dcterms:modified>
</cp:coreProperties>
</file>