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9"/>
  </p:notesMasterIdLst>
  <p:sldIdLst>
    <p:sldId id="390" r:id="rId2"/>
    <p:sldId id="415" r:id="rId3"/>
    <p:sldId id="406" r:id="rId4"/>
    <p:sldId id="407" r:id="rId5"/>
    <p:sldId id="408" r:id="rId6"/>
    <p:sldId id="391" r:id="rId7"/>
    <p:sldId id="409" r:id="rId8"/>
    <p:sldId id="394" r:id="rId9"/>
    <p:sldId id="395" r:id="rId10"/>
    <p:sldId id="400" r:id="rId11"/>
    <p:sldId id="405" r:id="rId12"/>
    <p:sldId id="413" r:id="rId13"/>
    <p:sldId id="410" r:id="rId14"/>
    <p:sldId id="411" r:id="rId15"/>
    <p:sldId id="412" r:id="rId16"/>
    <p:sldId id="404" r:id="rId17"/>
    <p:sldId id="378" r:id="rId18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60" d="100"/>
          <a:sy n="60" d="100"/>
        </p:scale>
        <p:origin x="-3084" y="-16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22/08/2020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17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=""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577850"/>
            <a:ext cx="8086725" cy="2514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3155157"/>
            <a:ext cx="6921151" cy="12344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521494"/>
            <a:ext cx="1971675" cy="36004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535782"/>
            <a:ext cx="5800725" cy="4050506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575564"/>
            <a:ext cx="8085582" cy="251688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3153157"/>
            <a:ext cx="6919722" cy="12344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30350"/>
            <a:ext cx="3497580" cy="542550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06481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1528826"/>
            <a:ext cx="3497580" cy="541782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06324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2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71500"/>
            <a:ext cx="45720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4064001"/>
            <a:ext cx="8085582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4432301"/>
            <a:ext cx="6922008" cy="400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374650"/>
            <a:ext cx="8079581" cy="12436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08760"/>
            <a:ext cx="8065294" cy="28246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4809335"/>
            <a:ext cx="30861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916023"/>
            <a:ext cx="37719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4407310"/>
            <a:ext cx="2194560" cy="1047779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r">
              <a:defRPr sz="77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1580857" y="242668"/>
            <a:ext cx="598228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1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1695157" y="1897381"/>
            <a:ext cx="5982287" cy="15234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chemeClr val="bg1"/>
                </a:solidFill>
              </a:rPr>
              <a:t>TIẾNG VIỆT   LỚP 1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23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.VnAvant" pitchFamily="34" charset="0"/>
                <a:cs typeface="Arial-SGK-TV" pitchFamily="2" charset="0"/>
              </a:rPr>
              <a:t>ia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3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=""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0955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=""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757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=""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4005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4"/>
          <a:stretch/>
        </p:blipFill>
        <p:spPr bwMode="auto">
          <a:xfrm>
            <a:off x="141890" y="1040524"/>
            <a:ext cx="8871283" cy="290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6" y="342901"/>
            <a:ext cx="5749925" cy="1079897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LuyÖn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viÕt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vë</a:t>
            </a:r>
            <a:endParaRPr lang="en-US" sz="27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Arial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" y="-199"/>
            <a:ext cx="2049066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403"/>
            <a:ext cx="273208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4" y="1"/>
            <a:ext cx="2732087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94737" y="3094237"/>
            <a:ext cx="204906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1627586"/>
            <a:ext cx="4227512" cy="32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431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18897"/>
          <a:stretch/>
        </p:blipFill>
        <p:spPr bwMode="auto">
          <a:xfrm>
            <a:off x="662151" y="591207"/>
            <a:ext cx="7748080" cy="279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" t="-3695" r="3309" b="3695"/>
          <a:stretch/>
        </p:blipFill>
        <p:spPr bwMode="auto">
          <a:xfrm>
            <a:off x="357745" y="0"/>
            <a:ext cx="8463062" cy="491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319"/>
          <a:stretch/>
        </p:blipFill>
        <p:spPr bwMode="auto">
          <a:xfrm>
            <a:off x="1046750" y="144379"/>
            <a:ext cx="7109341" cy="39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213" y="4157663"/>
            <a:ext cx="805815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chia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to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nhỏ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677267" y="4569941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91642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=""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817577" y="4584229"/>
            <a:ext cx="508721" cy="9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4"/>
          <a:stretch/>
        </p:blipFill>
        <p:spPr bwMode="auto">
          <a:xfrm>
            <a:off x="1025843" y="53827"/>
            <a:ext cx="6675120" cy="501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=""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=""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15200" cy="10287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6" y="4803776"/>
            <a:ext cx="487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667001" y="628651"/>
            <a:ext cx="4293959" cy="93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53" y="116086"/>
            <a:ext cx="8839422" cy="49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3408" y="2010103"/>
            <a:ext cx="554552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222885"/>
            <a:ext cx="8943975" cy="28246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t            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</a:t>
            </a:r>
            <a:endParaRPr lang="en-US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tẻ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trổ</a:t>
            </a:r>
            <a:endParaRPr lang="en-US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sư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</a:t>
            </a:r>
            <a:endParaRPr lang="en-US" sz="33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4" r="861" b="13766"/>
          <a:stretch/>
        </p:blipFill>
        <p:spPr bwMode="auto">
          <a:xfrm>
            <a:off x="475902" y="1265183"/>
            <a:ext cx="8399098" cy="306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r="861"/>
          <a:stretch/>
        </p:blipFill>
        <p:spPr bwMode="auto">
          <a:xfrm>
            <a:off x="487727" y="123755"/>
            <a:ext cx="8399098" cy="489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2" y="-48578"/>
            <a:ext cx="5840357" cy="10334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               </a:t>
            </a:r>
            <a:r>
              <a:rPr lang="en-US" sz="5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0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r>
              <a:rPr lang="en-US" sz="50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 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31330753"/>
              </p:ext>
            </p:extLst>
          </p:nvPr>
        </p:nvGraphicFramePr>
        <p:xfrm>
          <a:off x="1023606" y="831148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391127" y="794550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448878" y="811219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511617" y="1538929"/>
            <a:ext cx="17145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100" b="1" dirty="0" err="1"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1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63198" y="2494823"/>
            <a:ext cx="8003115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b="1" dirty="0" err="1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793888" y="3228975"/>
            <a:ext cx="463412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="" xmlns:a16="http://schemas.microsoft.com/office/drawing/2014/main" id="{5722053E-96FF-4F56-83EA-E85B02E928A2}"/>
              </a:ext>
            </a:extLst>
          </p:cNvPr>
          <p:cNvCxnSpPr/>
          <p:nvPr/>
        </p:nvCxnSpPr>
        <p:spPr>
          <a:xfrm flipV="1">
            <a:off x="1972544" y="3243262"/>
            <a:ext cx="476334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3311842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497826739"/>
              </p:ext>
            </p:extLst>
          </p:nvPr>
        </p:nvGraphicFramePr>
        <p:xfrm>
          <a:off x="4724069" y="859723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5091589" y="823125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6149341" y="839793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 err="1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</a:t>
            </a:r>
            <a:endParaRPr lang="en-US" sz="41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5097780" y="1567504"/>
            <a:ext cx="19431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100" b="1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100" b="1" dirty="0">
                <a:latin typeface=".VnAvant" pitchFamily="34" charset="0"/>
                <a:cs typeface="Arial-SGK-TV" pitchFamily="2" charset="0"/>
              </a:rPr>
              <a:t>a </a:t>
            </a:r>
          </a:p>
        </p:txBody>
      </p:sp>
      <p:cxnSp>
        <p:nvCxnSpPr>
          <p:cNvPr id="31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6069330" y="3257550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7375447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11">
            <a:extLst>
              <a:ext uri="{FF2B5EF4-FFF2-40B4-BE49-F238E27FC236}">
                <a16:creationId xmlns="" xmlns:a16="http://schemas.microsoft.com/office/drawing/2014/main" id="{430B7158-A79A-4093-B284-30EC39DCCA78}"/>
              </a:ext>
            </a:extLst>
          </p:cNvPr>
          <p:cNvCxnSpPr/>
          <p:nvPr/>
        </p:nvCxnSpPr>
        <p:spPr>
          <a:xfrm flipV="1">
            <a:off x="4624864" y="3243262"/>
            <a:ext cx="517208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0" y="200025"/>
            <a:ext cx="9144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313" y="3555125"/>
            <a:ext cx="90297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đô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tía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tô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52242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793763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5129213" y="4123685"/>
            <a:ext cx="8410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3651388" y="4123685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4">
            <a:extLst>
              <a:ext uri="{FF2B5EF4-FFF2-40B4-BE49-F238E27FC236}">
                <a16:creationId xmlns=""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6294576" y="4129088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 bwMode="auto">
          <a:xfrm>
            <a:off x="307427" y="236483"/>
            <a:ext cx="8537028" cy="463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6282" y="2117628"/>
            <a:ext cx="1607143" cy="160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8" y="447675"/>
            <a:ext cx="1850231" cy="1385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1534478" y="1413511"/>
            <a:ext cx="1850231" cy="1431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5433536" y="1917383"/>
            <a:ext cx="3621405" cy="1028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6282" y="434543"/>
            <a:ext cx="298904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37359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369</TotalTime>
  <Words>129</Words>
  <Application>Microsoft Office PowerPoint</Application>
  <PresentationFormat>On-screen Show (16:9)</PresentationFormat>
  <Paragraphs>25</Paragraphs>
  <Slides>17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                    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VinVin</cp:lastModifiedBy>
  <cp:revision>50</cp:revision>
  <dcterms:created xsi:type="dcterms:W3CDTF">2020-08-10T13:50:00Z</dcterms:created>
  <dcterms:modified xsi:type="dcterms:W3CDTF">2020-08-22T09:56:55Z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