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6"/>
  </p:notesMasterIdLst>
  <p:sldIdLst>
    <p:sldId id="390" r:id="rId2"/>
    <p:sldId id="408" r:id="rId3"/>
    <p:sldId id="257" r:id="rId4"/>
    <p:sldId id="391" r:id="rId5"/>
    <p:sldId id="393" r:id="rId6"/>
    <p:sldId id="406" r:id="rId7"/>
    <p:sldId id="395" r:id="rId8"/>
    <p:sldId id="400" r:id="rId9"/>
    <p:sldId id="405" r:id="rId10"/>
    <p:sldId id="279" r:id="rId11"/>
    <p:sldId id="407" r:id="rId12"/>
    <p:sldId id="403" r:id="rId13"/>
    <p:sldId id="404" r:id="rId14"/>
    <p:sldId id="3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22/08/2020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14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=""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dirty="0"/>
              <a:t>TRƯỜNG TIỂU HỌC NGỌC LÂM </a:t>
            </a:r>
          </a:p>
          <a:p>
            <a:pPr algn="ctr"/>
            <a:r>
              <a:rPr lang="vi-VN" sz="2800" b="1" dirty="0" smtClean="0"/>
              <a:t> </a:t>
            </a:r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Bài 21 :  R r  S s</a:t>
            </a:r>
            <a:endParaRPr lang="vi-VN" sz="4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=""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7"/>
          <a:stretch/>
        </p:blipFill>
        <p:spPr>
          <a:xfrm>
            <a:off x="2011680" y="157026"/>
            <a:ext cx="7771375" cy="4297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088"/>
          <a:stretch/>
        </p:blipFill>
        <p:spPr>
          <a:xfrm>
            <a:off x="2011680" y="4624251"/>
            <a:ext cx="7732186" cy="19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205410" y="5381897"/>
            <a:ext cx="11470749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Chợ có gà ri, cá rô, su su. Chợ có cả rổ rá.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44" y="542007"/>
            <a:ext cx="8260080" cy="48398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631474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46469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31630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67356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30664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95479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8" y="169817"/>
            <a:ext cx="472887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" y="1076292"/>
            <a:ext cx="4038600" cy="554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14" y="1076292"/>
            <a:ext cx="4792588" cy="5546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026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=""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7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417254" y="5062265"/>
            <a:ext cx="11569147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Bầy sẻ non ríu ra ríu rít bên mẹ.</a:t>
            </a:r>
            <a:endParaRPr 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="" xmlns:a16="http://schemas.microsoft.com/office/drawing/2014/main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-254703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S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FB335B4F-1A12-44D7-938F-916881E4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1" y="1071177"/>
            <a:ext cx="8881843" cy="41633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736236" y="5464815"/>
            <a:ext cx="1091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8057" y="5464815"/>
            <a:ext cx="660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9703" y="5455252"/>
            <a:ext cx="641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8004" y="5455252"/>
            <a:ext cx="52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6581" y="5464815"/>
            <a:ext cx="1006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" grpId="0"/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28" y="-297521"/>
            <a:ext cx="667519" cy="137795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917350317"/>
              </p:ext>
            </p:extLst>
          </p:nvPr>
        </p:nvGraphicFramePr>
        <p:xfrm>
          <a:off x="418479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133178" y="617234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1979390" y="617234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255733" y="1774898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1867987" y="4089453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   rế     rổ    sả     sẽ      sò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205472960"/>
              </p:ext>
            </p:extLst>
          </p:nvPr>
        </p:nvGraphicFramePr>
        <p:xfrm>
          <a:off x="6954311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665120" y="-210593"/>
            <a:ext cx="1319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77456" y="811146"/>
            <a:ext cx="118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68288" y="811146"/>
            <a:ext cx="176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5149" y="1980685"/>
            <a:ext cx="336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31261" y="4253816"/>
            <a:ext cx="57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67987" y="4254715"/>
            <a:ext cx="966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63274" y="4266903"/>
            <a:ext cx="66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35794" y="4245453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58998" y="4253816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03997" y="4254715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4" y="921816"/>
            <a:ext cx="2810267" cy="319252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D634C2A6-B2A6-4594-9ADE-A43F0EDE0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921816"/>
            <a:ext cx="3566159" cy="319252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2" y="921816"/>
            <a:ext cx="3399267" cy="3192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246" y="921816"/>
            <a:ext cx="2773680" cy="3192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879" y="448915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rá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9663" y="4489158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rô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8332" y="4437167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su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34343" y="4533928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 số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72731" y="5412488"/>
            <a:ext cx="4669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418945" y="5412488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46920" y="5360497"/>
            <a:ext cx="568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17038" y="5360497"/>
            <a:ext cx="6632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74577" y="5360497"/>
            <a:ext cx="643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108473" y="5412488"/>
            <a:ext cx="566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Table 133"/>
          <p:cNvGraphicFramePr/>
          <p:nvPr>
            <p:extLst>
              <p:ext uri="{D42A27DB-BD31-4B8C-83A1-F6EECF244321}">
                <p14:modId xmlns:p14="http://schemas.microsoft.com/office/powerpoint/2010/main" val="1967689866"/>
              </p:ext>
            </p:extLst>
          </p:nvPr>
        </p:nvGraphicFramePr>
        <p:xfrm>
          <a:off x="6228547" y="1408579"/>
          <a:ext cx="3921995" cy="165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6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23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26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663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77059" y="444121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1473137296"/>
              </p:ext>
            </p:extLst>
          </p:nvPr>
        </p:nvGraphicFramePr>
        <p:xfrm>
          <a:off x="1495622" y="1401479"/>
          <a:ext cx="3766533" cy="166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5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90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325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254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/>
        </p:nvSpPr>
        <p:spPr>
          <a:xfrm>
            <a:off x="2139138" y="1035529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3253888" y="982835"/>
            <a:ext cx="1800562" cy="154578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2363307" y="1945119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095595" y="3222549"/>
            <a:ext cx="7843991" cy="773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   rế     rổ    sả     sẽ      sò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2555" y="1267372"/>
            <a:ext cx="17673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9263" y="2128945"/>
            <a:ext cx="3362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="" xmlns:a16="http://schemas.microsoft.com/office/drawing/2014/main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="" xmlns:a16="http://schemas.microsoft.com/office/drawing/2014/main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="" xmlns:a16="http://schemas.microsoft.com/office/drawing/2014/main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" name="Hình ảnh 6">
            <a:extLst>
              <a:ext uri="{FF2B5EF4-FFF2-40B4-BE49-F238E27FC236}">
                <a16:creationId xmlns="" xmlns:a16="http://schemas.microsoft.com/office/drawing/2014/main" id="{D634C2A6-B2A6-4594-9ADE-A43F0EDE0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96" y="3923412"/>
            <a:ext cx="2505892" cy="2243347"/>
          </a:xfrm>
          <a:prstGeom prst="rect">
            <a:avLst/>
          </a:prstGeom>
        </p:spPr>
      </p:pic>
      <p:pic>
        <p:nvPicPr>
          <p:cNvPr id="138" name="Hình ảnh 2">
            <a:extLst>
              <a:ext uri="{FF2B5EF4-FFF2-40B4-BE49-F238E27FC236}">
                <a16:creationId xmlns="" xmlns:a16="http://schemas.microsoft.com/office/drawing/2014/main" id="{D327606E-FEF2-4F1A-B1BC-6F2962B90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74" b="6006"/>
          <a:stretch/>
        </p:blipFill>
        <p:spPr>
          <a:xfrm>
            <a:off x="482379" y="3923412"/>
            <a:ext cx="2117129" cy="2163879"/>
          </a:xfrm>
          <a:prstGeom prst="rect">
            <a:avLst/>
          </a:prstGeom>
        </p:spPr>
      </p:pic>
      <p:pic>
        <p:nvPicPr>
          <p:cNvPr id="91" name="Hình ảnh 12">
            <a:extLst>
              <a:ext uri="{FF2B5EF4-FFF2-40B4-BE49-F238E27FC236}">
                <a16:creationId xmlns="" xmlns:a16="http://schemas.microsoft.com/office/drawing/2014/main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53" y="3948916"/>
            <a:ext cx="2334308" cy="219233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18" y="3923412"/>
            <a:ext cx="1853649" cy="2133565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648807" y="597004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rá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89663" y="5972719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rô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30340" y="5929671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su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122944" y="5929671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 số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7760107" y="473030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37" name="Title 1"/>
          <p:cNvSpPr>
            <a:spLocks noGrp="1"/>
          </p:cNvSpPr>
          <p:nvPr/>
        </p:nvSpPr>
        <p:spPr>
          <a:xfrm>
            <a:off x="6893876" y="1052217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5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448" cy="5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=""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=""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=""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23" t="38535" r="-104" b="32997"/>
          <a:stretch/>
        </p:blipFill>
        <p:spPr>
          <a:xfrm>
            <a:off x="0" y="1828799"/>
            <a:ext cx="12087497" cy="11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414</TotalTime>
  <Words>138</Words>
  <Application>Microsoft Office PowerPoint</Application>
  <PresentationFormat>Custom</PresentationFormat>
  <Paragraphs>57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Metropolitan</vt:lpstr>
      <vt:lpstr>PowerPoint Presentation</vt:lpstr>
      <vt:lpstr>PowerPoint Presentation</vt:lpstr>
      <vt:lpstr>PowerPoint Presentation</vt:lpstr>
      <vt:lpstr>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VinVin</cp:lastModifiedBy>
  <cp:revision>57</cp:revision>
  <dcterms:created xsi:type="dcterms:W3CDTF">2020-08-10T13:50:00Z</dcterms:created>
  <dcterms:modified xsi:type="dcterms:W3CDTF">2020-08-22T09:55:35Z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