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582" y="53340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THỰC VẬT VÀ ĐỘNG VẬT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2438400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4800" b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1. Hãy quan sát cây xung quanh. Hoàn thành phiếu theo mẫu phiếu và chia sẻ với bạn.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Mẫu phiếu quan sát cây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Nhóm...</a:t>
            </a:r>
            <a:endParaRPr lang="en-US">
              <a:latin typeface="HP001 4 hàng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STT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Tên</a:t>
                      </a:r>
                      <a:r>
                        <a:rPr lang="en-US" baseline="0" smtClean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Cao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Thấp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Nhỏ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Cứng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Mềm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Cây</a:t>
                      </a:r>
                      <a:r>
                        <a:rPr lang="en-US" baseline="0" smtClean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2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4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kể tên các loại cây em biết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 cây xanh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4572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40864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smtClean="0"/>
              <a:t>Xin cảm ơn!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97</Words>
  <Application>Microsoft Office PowerPoint</Application>
  <PresentationFormat>On-screen Show (4:3)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2020-08-16T02:58:27Z</dcterms:created>
  <dcterms:modified xsi:type="dcterms:W3CDTF">2021-01-11T05:32:31Z</dcterms:modified>
</cp:coreProperties>
</file>