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57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FF"/>
    <a:srgbClr val="FF0000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B2AB-90D0-4C51-87A2-F65051A5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BE01E-791F-43C3-8940-4BE8895BD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E9B7-60D9-4101-82BA-99A5A89B5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D2D1-76B8-4526-93B1-5AE652AAC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07965-7020-43D5-9E56-FE6E56AE9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B031-8403-4E5B-9BEF-EDE8E6C5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0148A-9101-4056-A337-9D16FC098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B4E58-5570-4512-802D-1109FE365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42FF-4741-40DA-825B-73373641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93D3F-CCBA-48A8-B630-A201AF174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8CB9-448F-4C01-9E42-6EF89CD7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222DA9-2215-4FD6-8B03-F42530774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2400" y="152400"/>
            <a:ext cx="9037638" cy="6553200"/>
            <a:chOff x="48" y="-6"/>
            <a:chExt cx="5631" cy="4271"/>
          </a:xfrm>
        </p:grpSpPr>
        <p:pic>
          <p:nvPicPr>
            <p:cNvPr id="2065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7" descr="CRNRC4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8" descr="CRNRC40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9" descr="CRNRC40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10" descr="CRNRC40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2" name="Picture 15" descr="XMSTRER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2813" y="2264"/>
              <a:ext cx="176" cy="3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800850" cy="23844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các thầy cô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1905000" y="3657600"/>
            <a:ext cx="5324475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TN-XH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14" descr="FROC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5146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5" descr="Bellc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12954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6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50292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6858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8382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9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9906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0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50292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1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51816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2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685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3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05800" y="1143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4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" y="8382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5" descr="_DK8_1L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1816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95600" y="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6096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Trình tự các việc làm để đi xe buýt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38200" y="1219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Đợi xe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14400" y="16764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Lên xe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914400" y="21336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Ngồi vào chỗ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90600" y="3124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-Xuống xe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90600" y="26670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Mua vé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0" y="3733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Những qui định khi đợi xe và lên xe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57200" y="4343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Đợi xe ở điểm dừng xe buýt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57200" y="57912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chen lấn, xô đẩy người khác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57200" y="51054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Lên xe khi xe đã dừng hẳn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5" grpId="0"/>
      <p:bldP spid="12296" grpId="0"/>
      <p:bldP spid="12297" grpId="0"/>
      <p:bldP spid="12298" grpId="0"/>
      <p:bldP spid="12299" grpId="0"/>
      <p:bldP spid="12300" grpId="0"/>
      <p:bldP spid="12301" grpId="0"/>
      <p:bldP spid="12302" grpId="0"/>
      <p:bldP spid="123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Những qui định khi đang đi xe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Ngồi tại chỗ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cho đầu, tay ngoài xe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Những qui định khi ra khỏi xe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9600" y="2971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Đợi xe dừng hẳn mới xuống xe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9600" y="373380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Đi bộ ra xa khỏi xe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09600" y="4648200"/>
            <a:ext cx="632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Không chạy vội sang đường ngay khi mới xuống 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21" grpId="0"/>
      <p:bldP spid="13322" grpId="0"/>
      <p:bldP spid="13323" grpId="0"/>
      <p:bldP spid="13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600200"/>
            <a:ext cx="8839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 đi xe buýt, (hoặc xe khách), chúng ta chờ xe ở bến và không đứng sát mép đường ; đợi xe dừng hẳn mới lên ; không đi lại, thò đầu, thò tay ra ngoài trong khi xe đang chạy ; khi xe dừng hẳn mới xuống.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Vẽ tranh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4398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* Tên phương tiện giao thông mà em vẽ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0" y="2286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* Phương tiện đó đi trên loại đường giao thông nào ?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* Những điều cần lưu ý khi đi phương tiện giao thông đó.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Trò chơi “Chìa khóa vàng”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3716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xếp các từ sau theo trình tự hợp lí “Những qui định khi đợi xe và lên xe”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 xe - đợi xe – không chen lấn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638800" y="4419600"/>
            <a:ext cx="2895600" cy="1295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2971800" y="4419600"/>
            <a:ext cx="2590800" cy="1295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381000" y="4343400"/>
            <a:ext cx="2514600" cy="1295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8200" y="4724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Đợi xe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505200" y="47244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xe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3600" y="47244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che lấn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/>
      <p:bldP spid="4107" grpId="0"/>
      <p:bldP spid="4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3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209800" y="4175125"/>
            <a:ext cx="4648200" cy="26828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guestani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2667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Hãy kể tên 1 số phương tiện giao thông mà em đã học ?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12192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Có mấy loại đường giao thông 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14400" y="2735263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3657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3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962400" y="2743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4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038600" y="3657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5</a:t>
            </a:r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3810000" y="2743200"/>
            <a:ext cx="6096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4" grpId="1"/>
      <p:bldP spid="2055" grpId="0"/>
      <p:bldP spid="2056" grpId="0"/>
      <p:bldP spid="2057" grpId="0"/>
      <p:bldP spid="2058" grpId="0"/>
      <p:bldP spid="2059" grpId="0"/>
      <p:bldP spid="20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90800" y="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u="sng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: Thảo luận tình huống</a:t>
            </a:r>
          </a:p>
        </p:txBody>
      </p:sp>
      <p:pic>
        <p:nvPicPr>
          <p:cNvPr id="2052" name="Picture 4" descr="M:\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846513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: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31083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:\Untitled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05200"/>
            <a:ext cx="31543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Điều gì có thể xảy ra trong mỗi hình trên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Điều gì có thể xảy ra ?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457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*Đã có khi nào em có những hành động như trong tình huống đó không 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37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Em sẽ khuyên các bạn trong tình huống đó như thế nào ?</a:t>
            </a:r>
          </a:p>
        </p:txBody>
      </p:sp>
      <p:pic>
        <p:nvPicPr>
          <p:cNvPr id="2052" name="Picture 4" descr="M:\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3276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: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09800"/>
            <a:ext cx="31083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M:\Untitled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797425"/>
            <a:ext cx="31543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209800" y="21336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467600" y="22860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572000" y="4876800"/>
            <a:ext cx="12192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8" grpId="0" animBg="1"/>
      <p:bldP spid="7180" grpId="0" animBg="1"/>
      <p:bldP spid="71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1439863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 đảm bảo an toàn, khi ngồi sau xe đạp, xe máy phải bám chắc người ngồi phía trước. Không đi lại, nô đùa đi trên ô tô, tàu hỏa, thuyền bè. Không bám ở cửa ra vào, không thò đầu, thò tay ra ngoài,…khi tàu, xe đang chạy.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Quan sát tranh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609600"/>
            <a:ext cx="3810000" cy="2422525"/>
            <a:chOff x="628650" y="838200"/>
            <a:chExt cx="3200400" cy="2421872"/>
          </a:xfrm>
        </p:grpSpPr>
        <p:pic>
          <p:nvPicPr>
            <p:cNvPr id="7181" name="Picture 2" descr="M:\Untitled-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0" y="838200"/>
              <a:ext cx="3200400" cy="242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914019" y="2590328"/>
              <a:ext cx="305372" cy="3047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724400" y="609600"/>
            <a:ext cx="3962400" cy="2505075"/>
            <a:chOff x="4876800" y="685800"/>
            <a:chExt cx="3124200" cy="2504692"/>
          </a:xfrm>
        </p:grpSpPr>
        <p:pic>
          <p:nvPicPr>
            <p:cNvPr id="7179" name="Picture 5" descr="M:\Untitled-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685800"/>
              <a:ext cx="3124200" cy="2504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5410017" y="2742885"/>
              <a:ext cx="305411" cy="3047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81000" y="3278188"/>
            <a:ext cx="3760788" cy="3532187"/>
            <a:chOff x="637160" y="3277429"/>
            <a:chExt cx="3505200" cy="3533555"/>
          </a:xfrm>
        </p:grpSpPr>
        <p:pic>
          <p:nvPicPr>
            <p:cNvPr id="7177" name="Picture 4" descr="M:\Untitled-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160" y="3277429"/>
              <a:ext cx="3505200" cy="353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1295588" y="6248791"/>
              <a:ext cx="304800" cy="3049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724400" y="3228975"/>
            <a:ext cx="3886200" cy="3629025"/>
            <a:chOff x="4953000" y="3228200"/>
            <a:chExt cx="3352800" cy="3629800"/>
          </a:xfrm>
        </p:grpSpPr>
        <p:pic>
          <p:nvPicPr>
            <p:cNvPr id="7175" name="Picture 3" descr="M:\Untitled-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228200"/>
              <a:ext cx="3352800" cy="362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5639174" y="6248270"/>
              <a:ext cx="304053" cy="3048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381000"/>
            <a:ext cx="731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theo cặp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hình 4, hành khách đang làm gì ? Ở đâu ? Họ đứng gần hay xa mép đường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800" y="2667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hình 5, hành khách đang làm gì ? Họ lên xe khi nào ? (Xe dừng hay xe đang chạy) ?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hình 6, hành khách đang làm gì ? Theo bạn, hành khách phải như thế nào khi ở trên xe ô tô ? ?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48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Ở hình 7, hành khách đang làm gì ?</a:t>
            </a:r>
          </a:p>
        </p:txBody>
      </p:sp>
      <p:sp>
        <p:nvSpPr>
          <p:cNvPr id="819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 : Trò chơi “ Chìa khóa vàng “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 xếp các từ sau theo trình tự hợp lí “Những qui định khi đợi xe và lên xe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365125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hình 4, hành khách đang làm gì ? Họ đứng gần xa mép đường 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4400" y="1752600"/>
            <a:ext cx="7391400" cy="5105400"/>
            <a:chOff x="628650" y="838200"/>
            <a:chExt cx="3200400" cy="2421872"/>
          </a:xfrm>
        </p:grpSpPr>
        <p:pic>
          <p:nvPicPr>
            <p:cNvPr id="10258" name="Picture 2" descr="M:\Untitled-7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650" y="838200"/>
              <a:ext cx="3200400" cy="242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914596" y="2590593"/>
              <a:ext cx="304506" cy="3049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0" y="381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hình 5, hành khách đang làm gì ? Họ lên xe ô tô khi nào ?(Xe dừng hay xe đang chạy)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143000" y="1752600"/>
            <a:ext cx="6934200" cy="4724400"/>
            <a:chOff x="4876800" y="685800"/>
            <a:chExt cx="3124200" cy="2504692"/>
          </a:xfrm>
        </p:grpSpPr>
        <p:pic>
          <p:nvPicPr>
            <p:cNvPr id="10256" name="Picture 5" descr="M:\Untitled-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685800"/>
              <a:ext cx="3124200" cy="2504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5410374" y="2743587"/>
              <a:ext cx="304695" cy="3046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0" y="3810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hình 6, hành khách đang làm gì ? Theo bạn, hành khách phải như thế nào khi ở trên xe ô tô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295400" y="1752600"/>
            <a:ext cx="6553200" cy="4724400"/>
            <a:chOff x="637160" y="3277429"/>
            <a:chExt cx="3505200" cy="3533555"/>
          </a:xfrm>
        </p:grpSpPr>
        <p:pic>
          <p:nvPicPr>
            <p:cNvPr id="10254" name="Picture 4" descr="M:\Untitled-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7160" y="3277429"/>
              <a:ext cx="3505200" cy="353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1295234" y="6248180"/>
              <a:ext cx="304837" cy="3051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3352800" y="3810000"/>
            <a:ext cx="9906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791200" y="2667000"/>
            <a:ext cx="990600" cy="1524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hình 7, hành khách đang làm gì ?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447800" y="1905000"/>
            <a:ext cx="6324600" cy="4419600"/>
            <a:chOff x="4953000" y="3228200"/>
            <a:chExt cx="3352800" cy="3629800"/>
          </a:xfrm>
        </p:grpSpPr>
        <p:pic>
          <p:nvPicPr>
            <p:cNvPr id="10252" name="Picture 3" descr="M:\Untitled-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228200"/>
              <a:ext cx="3352800" cy="362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5638877" y="6247818"/>
              <a:ext cx="304647" cy="305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76" grpId="0"/>
      <p:bldP spid="11276" grpId="1"/>
      <p:bldP spid="11280" grpId="0"/>
      <p:bldP spid="11280" grpId="1"/>
      <p:bldP spid="11284" grpId="0" animBg="1"/>
      <p:bldP spid="11284" grpId="1" animBg="1"/>
      <p:bldP spid="11285" grpId="0" animBg="1"/>
      <p:bldP spid="11285" grpId="1" animBg="1"/>
      <p:bldP spid="11286" grpId="0"/>
      <p:bldP spid="1128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663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Admin-PC</cp:lastModifiedBy>
  <cp:revision>16</cp:revision>
  <dcterms:created xsi:type="dcterms:W3CDTF">2009-01-09T08:33:33Z</dcterms:created>
  <dcterms:modified xsi:type="dcterms:W3CDTF">2020-04-28T06:23:50Z</dcterms:modified>
</cp:coreProperties>
</file>