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6"/>
  </p:notesMasterIdLst>
  <p:sldIdLst>
    <p:sldId id="414" r:id="rId3"/>
    <p:sldId id="306" r:id="rId4"/>
    <p:sldId id="303" r:id="rId5"/>
    <p:sldId id="287" r:id="rId6"/>
    <p:sldId id="258" r:id="rId7"/>
    <p:sldId id="259" r:id="rId8"/>
    <p:sldId id="300" r:id="rId9"/>
    <p:sldId id="260" r:id="rId10"/>
    <p:sldId id="261" r:id="rId11"/>
    <p:sldId id="262" r:id="rId12"/>
    <p:sldId id="263" r:id="rId13"/>
    <p:sldId id="264" r:id="rId14"/>
    <p:sldId id="265" r:id="rId15"/>
    <p:sldId id="266" r:id="rId16"/>
    <p:sldId id="267" r:id="rId17"/>
    <p:sldId id="268" r:id="rId18"/>
    <p:sldId id="289" r:id="rId19"/>
    <p:sldId id="290" r:id="rId20"/>
    <p:sldId id="291" r:id="rId21"/>
    <p:sldId id="292" r:id="rId22"/>
    <p:sldId id="293" r:id="rId23"/>
    <p:sldId id="294" r:id="rId24"/>
    <p:sldId id="295" r:id="rId25"/>
    <p:sldId id="296" r:id="rId26"/>
    <p:sldId id="297" r:id="rId27"/>
    <p:sldId id="298" r:id="rId28"/>
    <p:sldId id="299" r:id="rId29"/>
    <p:sldId id="270" r:id="rId30"/>
    <p:sldId id="271" r:id="rId31"/>
    <p:sldId id="301" r:id="rId32"/>
    <p:sldId id="304" r:id="rId33"/>
    <p:sldId id="272" r:id="rId34"/>
    <p:sldId id="273" r:id="rId35"/>
    <p:sldId id="274" r:id="rId36"/>
    <p:sldId id="275" r:id="rId37"/>
    <p:sldId id="276" r:id="rId38"/>
    <p:sldId id="277" r:id="rId39"/>
    <p:sldId id="278" r:id="rId40"/>
    <p:sldId id="279" r:id="rId41"/>
    <p:sldId id="280" r:id="rId42"/>
    <p:sldId id="281" r:id="rId43"/>
    <p:sldId id="416" r:id="rId44"/>
    <p:sldId id="360" r:id="rId4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2" d="100"/>
          <a:sy n="52" d="100"/>
        </p:scale>
        <p:origin x="1108" y="4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3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F6B4E-ADDA-4E7A-9880-14AD7B0804BF}" type="datetimeFigureOut">
              <a:rPr lang="en-US" smtClean="0"/>
              <a:t>9/8/2021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AC2A1-48BA-44F7-BC38-3E8B968CA96F}" type="slidenum">
              <a:rPr lang="en-US" smtClean="0"/>
              <a:t>‹#›</a:t>
            </a:fld>
            <a:endParaRPr lang="en-US"/>
          </a:p>
        </p:txBody>
      </p:sp>
    </p:spTree>
    <p:extLst>
      <p:ext uri="{BB962C8B-B14F-4D97-AF65-F5344CB8AC3E}">
        <p14:creationId xmlns:p14="http://schemas.microsoft.com/office/powerpoint/2010/main" val="1370744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 xmlns:a16="http://schemas.microsoft.com/office/drawing/2014/main" id="{CD441B97-DEDB-4283-8026-86B3A89B5E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40382" rtl="0" eaLnBrk="1" fontAlgn="auto" latinLnBrk="0" hangingPunct="1">
              <a:lnSpc>
                <a:spcPct val="100000"/>
              </a:lnSpc>
              <a:spcBef>
                <a:spcPts val="0"/>
              </a:spcBef>
              <a:spcAft>
                <a:spcPts val="0"/>
              </a:spcAft>
              <a:buClrTx/>
              <a:buSzTx/>
              <a:buFontTx/>
              <a:buNone/>
              <a:tabLst/>
              <a:defRPr/>
            </a:pPr>
            <a:fld id="{A5972B3D-16C2-43F7-BCB5-243EF824455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0382"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251" name="Rectangle 2">
            <a:extLst>
              <a:ext uri="{FF2B5EF4-FFF2-40B4-BE49-F238E27FC236}">
                <a16:creationId xmlns="" xmlns:a16="http://schemas.microsoft.com/office/drawing/2014/main" id="{E5278BAE-E1EB-4242-8AAE-7D26A2495882}"/>
              </a:ext>
            </a:extLst>
          </p:cNvPr>
          <p:cNvSpPr>
            <a:spLocks noGrp="1" noRot="1" noChangeAspect="1" noChangeArrowheads="1" noTextEdit="1"/>
          </p:cNvSpPr>
          <p:nvPr>
            <p:ph type="sldImg"/>
          </p:nvPr>
        </p:nvSpPr>
        <p:spPr>
          <a:ln/>
        </p:spPr>
      </p:sp>
      <p:sp>
        <p:nvSpPr>
          <p:cNvPr id="53252" name="Rectangle 3">
            <a:extLst>
              <a:ext uri="{FF2B5EF4-FFF2-40B4-BE49-F238E27FC236}">
                <a16:creationId xmlns="" xmlns:a16="http://schemas.microsoft.com/office/drawing/2014/main" id="{D7499305-ADE1-4C86-860E-C9E3BDF00CE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71866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 xmlns:a16="http://schemas.microsoft.com/office/drawing/2014/main" id="{CD441B97-DEDB-4283-8026-86B3A89B5E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40382" rtl="0" eaLnBrk="1" fontAlgn="auto" latinLnBrk="0" hangingPunct="1">
              <a:lnSpc>
                <a:spcPct val="100000"/>
              </a:lnSpc>
              <a:spcBef>
                <a:spcPts val="0"/>
              </a:spcBef>
              <a:spcAft>
                <a:spcPts val="0"/>
              </a:spcAft>
              <a:buClrTx/>
              <a:buSzTx/>
              <a:buFontTx/>
              <a:buNone/>
              <a:tabLst/>
              <a:defRPr/>
            </a:pPr>
            <a:fld id="{A5972B3D-16C2-43F7-BCB5-243EF824455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40382"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251" name="Rectangle 2">
            <a:extLst>
              <a:ext uri="{FF2B5EF4-FFF2-40B4-BE49-F238E27FC236}">
                <a16:creationId xmlns="" xmlns:a16="http://schemas.microsoft.com/office/drawing/2014/main" id="{E5278BAE-E1EB-4242-8AAE-7D26A2495882}"/>
              </a:ext>
            </a:extLst>
          </p:cNvPr>
          <p:cNvSpPr>
            <a:spLocks noGrp="1" noRot="1" noChangeAspect="1" noChangeArrowheads="1" noTextEdit="1"/>
          </p:cNvSpPr>
          <p:nvPr>
            <p:ph type="sldImg"/>
          </p:nvPr>
        </p:nvSpPr>
        <p:spPr>
          <a:ln/>
        </p:spPr>
      </p:sp>
      <p:sp>
        <p:nvSpPr>
          <p:cNvPr id="53252" name="Rectangle 3">
            <a:extLst>
              <a:ext uri="{FF2B5EF4-FFF2-40B4-BE49-F238E27FC236}">
                <a16:creationId xmlns="" xmlns:a16="http://schemas.microsoft.com/office/drawing/2014/main" id="{D7499305-ADE1-4C86-860E-C9E3BDF00CE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20100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D8ECF3-D431-4963-A4A5-7E70E4D263EE}" type="slidenum">
              <a:rPr lang="en-US" altLang="en-US"/>
              <a:pPr/>
              <a:t>‹#›</a:t>
            </a:fld>
            <a:endParaRPr lang="en-US" altLang="en-US"/>
          </a:p>
        </p:txBody>
      </p:sp>
    </p:spTree>
    <p:extLst>
      <p:ext uri="{BB962C8B-B14F-4D97-AF65-F5344CB8AC3E}">
        <p14:creationId xmlns:p14="http://schemas.microsoft.com/office/powerpoint/2010/main" val="402915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0FC519-A3CB-4826-B840-2C565FF269FE}" type="slidenum">
              <a:rPr lang="en-US" altLang="en-US"/>
              <a:pPr/>
              <a:t>‹#›</a:t>
            </a:fld>
            <a:endParaRPr lang="en-US" altLang="en-US"/>
          </a:p>
        </p:txBody>
      </p:sp>
    </p:spTree>
    <p:extLst>
      <p:ext uri="{BB962C8B-B14F-4D97-AF65-F5344CB8AC3E}">
        <p14:creationId xmlns:p14="http://schemas.microsoft.com/office/powerpoint/2010/main" val="2177247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06717D0-AB50-4D83-95FD-7AD2BA3F8161}" type="slidenum">
              <a:rPr lang="en-US" altLang="en-US"/>
              <a:pPr/>
              <a:t>‹#›</a:t>
            </a:fld>
            <a:endParaRPr lang="en-US" altLang="en-US"/>
          </a:p>
        </p:txBody>
      </p:sp>
    </p:spTree>
    <p:extLst>
      <p:ext uri="{BB962C8B-B14F-4D97-AF65-F5344CB8AC3E}">
        <p14:creationId xmlns:p14="http://schemas.microsoft.com/office/powerpoint/2010/main" val="1008209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884"/>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1"/>
          </a:xfrm>
        </p:spPr>
        <p:txBody>
          <a:bodyPr/>
          <a:lstStyle>
            <a:lvl1pPr marL="0" indent="0" algn="ctr">
              <a:buNone/>
              <a:defRPr sz="2308"/>
            </a:lvl1pPr>
            <a:lvl2pPr marL="447557" indent="0" algn="ctr">
              <a:buNone/>
              <a:defRPr sz="1961"/>
            </a:lvl2pPr>
            <a:lvl3pPr marL="895113" indent="0" algn="ctr">
              <a:buNone/>
              <a:defRPr sz="1731"/>
            </a:lvl3pPr>
            <a:lvl4pPr marL="1342670" indent="0" algn="ctr">
              <a:buNone/>
              <a:defRPr sz="1615"/>
            </a:lvl4pPr>
            <a:lvl5pPr marL="1790226" indent="0" algn="ctr">
              <a:buNone/>
              <a:defRPr sz="1615"/>
            </a:lvl5pPr>
            <a:lvl6pPr marL="2237782" indent="0" algn="ctr">
              <a:buNone/>
              <a:defRPr sz="1615"/>
            </a:lvl6pPr>
            <a:lvl7pPr marL="2685339" indent="0" algn="ctr">
              <a:buNone/>
              <a:defRPr sz="1615"/>
            </a:lvl7pPr>
            <a:lvl8pPr marL="3132896" indent="0" algn="ctr">
              <a:buNone/>
              <a:defRPr sz="1615"/>
            </a:lvl8pPr>
            <a:lvl9pPr marL="3580453" indent="0" algn="ctr">
              <a:buNone/>
              <a:defRPr sz="161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CD0005-0032-4B32-B7D1-2B5D81DDFF96}" type="datetimeFigureOut">
              <a:rPr lang="vi-VN" smtClean="0"/>
              <a:t>08/09/2021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3390618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D0005-0032-4B32-B7D1-2B5D81DDFF96}" type="datetimeFigureOut">
              <a:rPr lang="vi-VN" smtClean="0"/>
              <a:t>08/09/2021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3190610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5884"/>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308">
                <a:solidFill>
                  <a:schemeClr val="tx1">
                    <a:tint val="75000"/>
                  </a:schemeClr>
                </a:solidFill>
              </a:defRPr>
            </a:lvl1pPr>
            <a:lvl2pPr marL="447557" indent="0">
              <a:buNone/>
              <a:defRPr sz="1961">
                <a:solidFill>
                  <a:schemeClr val="tx1">
                    <a:tint val="75000"/>
                  </a:schemeClr>
                </a:solidFill>
              </a:defRPr>
            </a:lvl2pPr>
            <a:lvl3pPr marL="895113" indent="0">
              <a:buNone/>
              <a:defRPr sz="1731">
                <a:solidFill>
                  <a:schemeClr val="tx1">
                    <a:tint val="75000"/>
                  </a:schemeClr>
                </a:solidFill>
              </a:defRPr>
            </a:lvl3pPr>
            <a:lvl4pPr marL="1342670" indent="0">
              <a:buNone/>
              <a:defRPr sz="1615">
                <a:solidFill>
                  <a:schemeClr val="tx1">
                    <a:tint val="75000"/>
                  </a:schemeClr>
                </a:solidFill>
              </a:defRPr>
            </a:lvl4pPr>
            <a:lvl5pPr marL="1790226" indent="0">
              <a:buNone/>
              <a:defRPr sz="1615">
                <a:solidFill>
                  <a:schemeClr val="tx1">
                    <a:tint val="75000"/>
                  </a:schemeClr>
                </a:solidFill>
              </a:defRPr>
            </a:lvl5pPr>
            <a:lvl6pPr marL="2237782" indent="0">
              <a:buNone/>
              <a:defRPr sz="1615">
                <a:solidFill>
                  <a:schemeClr val="tx1">
                    <a:tint val="75000"/>
                  </a:schemeClr>
                </a:solidFill>
              </a:defRPr>
            </a:lvl6pPr>
            <a:lvl7pPr marL="2685339" indent="0">
              <a:buNone/>
              <a:defRPr sz="1615">
                <a:solidFill>
                  <a:schemeClr val="tx1">
                    <a:tint val="75000"/>
                  </a:schemeClr>
                </a:solidFill>
              </a:defRPr>
            </a:lvl7pPr>
            <a:lvl8pPr marL="3132896" indent="0">
              <a:buNone/>
              <a:defRPr sz="1615">
                <a:solidFill>
                  <a:schemeClr val="tx1">
                    <a:tint val="75000"/>
                  </a:schemeClr>
                </a:solidFill>
              </a:defRPr>
            </a:lvl8pPr>
            <a:lvl9pPr marL="3580453" indent="0">
              <a:buNone/>
              <a:defRPr sz="1615">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CD0005-0032-4B32-B7D1-2B5D81DDFF96}" type="datetimeFigureOut">
              <a:rPr lang="vi-VN" smtClean="0"/>
              <a:t>08/09/2021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3442274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CD0005-0032-4B32-B7D1-2B5D81DDFF96}" type="datetimeFigureOut">
              <a:rPr lang="vi-VN" smtClean="0"/>
              <a:t>08/09/2021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2032592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8" cy="823912"/>
          </a:xfrm>
        </p:spPr>
        <p:txBody>
          <a:bodyPr anchor="b"/>
          <a:lstStyle>
            <a:lvl1pPr marL="0" indent="0">
              <a:buNone/>
              <a:defRPr sz="2308" b="1"/>
            </a:lvl1pPr>
            <a:lvl2pPr marL="447557" indent="0">
              <a:buNone/>
              <a:defRPr sz="1961" b="1"/>
            </a:lvl2pPr>
            <a:lvl3pPr marL="895113" indent="0">
              <a:buNone/>
              <a:defRPr sz="1731" b="1"/>
            </a:lvl3pPr>
            <a:lvl4pPr marL="1342670" indent="0">
              <a:buNone/>
              <a:defRPr sz="1615" b="1"/>
            </a:lvl4pPr>
            <a:lvl5pPr marL="1790226" indent="0">
              <a:buNone/>
              <a:defRPr sz="1615" b="1"/>
            </a:lvl5pPr>
            <a:lvl6pPr marL="2237782" indent="0">
              <a:buNone/>
              <a:defRPr sz="1615" b="1"/>
            </a:lvl6pPr>
            <a:lvl7pPr marL="2685339" indent="0">
              <a:buNone/>
              <a:defRPr sz="1615" b="1"/>
            </a:lvl7pPr>
            <a:lvl8pPr marL="3132896" indent="0">
              <a:buNone/>
              <a:defRPr sz="1615" b="1"/>
            </a:lvl8pPr>
            <a:lvl9pPr marL="3580453" indent="0">
              <a:buNone/>
              <a:defRPr sz="1615" b="1"/>
            </a:lvl9pPr>
          </a:lstStyle>
          <a:p>
            <a:pPr lvl="0"/>
            <a:r>
              <a:rPr lang="en-US"/>
              <a:t>Edit Master text styles</a:t>
            </a:r>
          </a:p>
        </p:txBody>
      </p:sp>
      <p:sp>
        <p:nvSpPr>
          <p:cNvPr id="4" name="Content Placeholder 3"/>
          <p:cNvSpPr>
            <a:spLocks noGrp="1"/>
          </p:cNvSpPr>
          <p:nvPr>
            <p:ph sz="half" idx="2"/>
          </p:nvPr>
        </p:nvSpPr>
        <p:spPr>
          <a:xfrm>
            <a:off x="839789" y="2505077"/>
            <a:ext cx="5157788" cy="3684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308" b="1"/>
            </a:lvl1pPr>
            <a:lvl2pPr marL="447557" indent="0">
              <a:buNone/>
              <a:defRPr sz="1961" b="1"/>
            </a:lvl2pPr>
            <a:lvl3pPr marL="895113" indent="0">
              <a:buNone/>
              <a:defRPr sz="1731" b="1"/>
            </a:lvl3pPr>
            <a:lvl4pPr marL="1342670" indent="0">
              <a:buNone/>
              <a:defRPr sz="1615" b="1"/>
            </a:lvl4pPr>
            <a:lvl5pPr marL="1790226" indent="0">
              <a:buNone/>
              <a:defRPr sz="1615" b="1"/>
            </a:lvl5pPr>
            <a:lvl6pPr marL="2237782" indent="0">
              <a:buNone/>
              <a:defRPr sz="1615" b="1"/>
            </a:lvl6pPr>
            <a:lvl7pPr marL="2685339" indent="0">
              <a:buNone/>
              <a:defRPr sz="1615" b="1"/>
            </a:lvl7pPr>
            <a:lvl8pPr marL="3132896" indent="0">
              <a:buNone/>
              <a:defRPr sz="1615" b="1"/>
            </a:lvl8pPr>
            <a:lvl9pPr marL="3580453" indent="0">
              <a:buNone/>
              <a:defRPr sz="1615" b="1"/>
            </a:lvl9pPr>
          </a:lstStyle>
          <a:p>
            <a:pPr lvl="0"/>
            <a:r>
              <a:rPr lang="en-US"/>
              <a:t>Edit Master text styles</a:t>
            </a:r>
          </a:p>
        </p:txBody>
      </p:sp>
      <p:sp>
        <p:nvSpPr>
          <p:cNvPr id="6" name="Content Placeholder 5"/>
          <p:cNvSpPr>
            <a:spLocks noGrp="1"/>
          </p:cNvSpPr>
          <p:nvPr>
            <p:ph sz="quarter" idx="4"/>
          </p:nvPr>
        </p:nvSpPr>
        <p:spPr>
          <a:xfrm>
            <a:off x="6172200" y="2505077"/>
            <a:ext cx="5183188" cy="3684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CD0005-0032-4B32-B7D1-2B5D81DDFF96}" type="datetimeFigureOut">
              <a:rPr lang="vi-VN" smtClean="0"/>
              <a:t>08/09/2021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865300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CD0005-0032-4B32-B7D1-2B5D81DDFF96}" type="datetimeFigureOut">
              <a:rPr lang="vi-VN" smtClean="0"/>
              <a:t>08/09/2021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933782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CD0005-0032-4B32-B7D1-2B5D81DDFF96}" type="datetimeFigureOut">
              <a:rPr lang="vi-VN" smtClean="0"/>
              <a:t>08/09/2021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2502841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15"/>
            </a:lvl1pPr>
          </a:lstStyle>
          <a:p>
            <a:r>
              <a:rPr lang="en-US"/>
              <a:t>Click to edit Master title style</a:t>
            </a:r>
            <a:endParaRPr lang="en-US" dirty="0"/>
          </a:p>
        </p:txBody>
      </p:sp>
      <p:sp>
        <p:nvSpPr>
          <p:cNvPr id="3" name="Content Placeholder 2"/>
          <p:cNvSpPr>
            <a:spLocks noGrp="1"/>
          </p:cNvSpPr>
          <p:nvPr>
            <p:ph idx="1"/>
          </p:nvPr>
        </p:nvSpPr>
        <p:spPr>
          <a:xfrm>
            <a:off x="5183189" y="987426"/>
            <a:ext cx="6172201" cy="4873626"/>
          </a:xfrm>
        </p:spPr>
        <p:txBody>
          <a:bodyPr/>
          <a:lstStyle>
            <a:lvl1pPr>
              <a:defRPr sz="3115"/>
            </a:lvl1pPr>
            <a:lvl2pPr>
              <a:defRPr sz="2769"/>
            </a:lvl2pPr>
            <a:lvl3pPr>
              <a:defRPr sz="2308"/>
            </a:lvl3pPr>
            <a:lvl4pPr>
              <a:defRPr sz="1961"/>
            </a:lvl4pPr>
            <a:lvl5pPr>
              <a:defRPr sz="1961"/>
            </a:lvl5pPr>
            <a:lvl6pPr>
              <a:defRPr sz="1961"/>
            </a:lvl6pPr>
            <a:lvl7pPr>
              <a:defRPr sz="1961"/>
            </a:lvl7pPr>
            <a:lvl8pPr>
              <a:defRPr sz="1961"/>
            </a:lvl8pPr>
            <a:lvl9pPr>
              <a:defRPr sz="196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15"/>
            </a:lvl1pPr>
            <a:lvl2pPr marL="447557" indent="0">
              <a:buNone/>
              <a:defRPr sz="1385"/>
            </a:lvl2pPr>
            <a:lvl3pPr marL="895113" indent="0">
              <a:buNone/>
              <a:defRPr sz="1154"/>
            </a:lvl3pPr>
            <a:lvl4pPr marL="1342670" indent="0">
              <a:buNone/>
              <a:defRPr sz="923"/>
            </a:lvl4pPr>
            <a:lvl5pPr marL="1790226" indent="0">
              <a:buNone/>
              <a:defRPr sz="923"/>
            </a:lvl5pPr>
            <a:lvl6pPr marL="2237782" indent="0">
              <a:buNone/>
              <a:defRPr sz="923"/>
            </a:lvl6pPr>
            <a:lvl7pPr marL="2685339" indent="0">
              <a:buNone/>
              <a:defRPr sz="923"/>
            </a:lvl7pPr>
            <a:lvl8pPr marL="3132896" indent="0">
              <a:buNone/>
              <a:defRPr sz="923"/>
            </a:lvl8pPr>
            <a:lvl9pPr marL="3580453" indent="0">
              <a:buNone/>
              <a:defRPr sz="923"/>
            </a:lvl9pPr>
          </a:lstStyle>
          <a:p>
            <a:pPr lvl="0"/>
            <a:r>
              <a:rPr lang="en-US"/>
              <a:t>Edit Master text styles</a:t>
            </a:r>
          </a:p>
        </p:txBody>
      </p:sp>
      <p:sp>
        <p:nvSpPr>
          <p:cNvPr id="5" name="Date Placeholder 4"/>
          <p:cNvSpPr>
            <a:spLocks noGrp="1"/>
          </p:cNvSpPr>
          <p:nvPr>
            <p:ph type="dt" sz="half" idx="10"/>
          </p:nvPr>
        </p:nvSpPr>
        <p:spPr/>
        <p:txBody>
          <a:bodyPr/>
          <a:lstStyle/>
          <a:p>
            <a:fld id="{AECD0005-0032-4B32-B7D1-2B5D81DDFF96}" type="datetimeFigureOut">
              <a:rPr lang="vi-VN" smtClean="0"/>
              <a:t>08/09/2021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76898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24F769-38C3-4376-AE53-2A8EB44F82C8}" type="slidenum">
              <a:rPr lang="en-US" altLang="en-US"/>
              <a:pPr/>
              <a:t>‹#›</a:t>
            </a:fld>
            <a:endParaRPr lang="en-US" altLang="en-US"/>
          </a:p>
        </p:txBody>
      </p:sp>
    </p:spTree>
    <p:extLst>
      <p:ext uri="{BB962C8B-B14F-4D97-AF65-F5344CB8AC3E}">
        <p14:creationId xmlns:p14="http://schemas.microsoft.com/office/powerpoint/2010/main" val="3958849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1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6"/>
            <a:ext cx="6172201" cy="4873626"/>
          </a:xfrm>
        </p:spPr>
        <p:txBody>
          <a:bodyPr anchor="t"/>
          <a:lstStyle>
            <a:lvl1pPr marL="0" indent="0">
              <a:buNone/>
              <a:defRPr sz="3115"/>
            </a:lvl1pPr>
            <a:lvl2pPr marL="447557" indent="0">
              <a:buNone/>
              <a:defRPr sz="2769"/>
            </a:lvl2pPr>
            <a:lvl3pPr marL="895113" indent="0">
              <a:buNone/>
              <a:defRPr sz="2308"/>
            </a:lvl3pPr>
            <a:lvl4pPr marL="1342670" indent="0">
              <a:buNone/>
              <a:defRPr sz="1961"/>
            </a:lvl4pPr>
            <a:lvl5pPr marL="1790226" indent="0">
              <a:buNone/>
              <a:defRPr sz="1961"/>
            </a:lvl5pPr>
            <a:lvl6pPr marL="2237782" indent="0">
              <a:buNone/>
              <a:defRPr sz="1961"/>
            </a:lvl6pPr>
            <a:lvl7pPr marL="2685339" indent="0">
              <a:buNone/>
              <a:defRPr sz="1961"/>
            </a:lvl7pPr>
            <a:lvl8pPr marL="3132896" indent="0">
              <a:buNone/>
              <a:defRPr sz="1961"/>
            </a:lvl8pPr>
            <a:lvl9pPr marL="3580453" indent="0">
              <a:buNone/>
              <a:defRPr sz="1961"/>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15"/>
            </a:lvl1pPr>
            <a:lvl2pPr marL="447557" indent="0">
              <a:buNone/>
              <a:defRPr sz="1385"/>
            </a:lvl2pPr>
            <a:lvl3pPr marL="895113" indent="0">
              <a:buNone/>
              <a:defRPr sz="1154"/>
            </a:lvl3pPr>
            <a:lvl4pPr marL="1342670" indent="0">
              <a:buNone/>
              <a:defRPr sz="923"/>
            </a:lvl4pPr>
            <a:lvl5pPr marL="1790226" indent="0">
              <a:buNone/>
              <a:defRPr sz="923"/>
            </a:lvl5pPr>
            <a:lvl6pPr marL="2237782" indent="0">
              <a:buNone/>
              <a:defRPr sz="923"/>
            </a:lvl6pPr>
            <a:lvl7pPr marL="2685339" indent="0">
              <a:buNone/>
              <a:defRPr sz="923"/>
            </a:lvl7pPr>
            <a:lvl8pPr marL="3132896" indent="0">
              <a:buNone/>
              <a:defRPr sz="923"/>
            </a:lvl8pPr>
            <a:lvl9pPr marL="3580453" indent="0">
              <a:buNone/>
              <a:defRPr sz="923"/>
            </a:lvl9pPr>
          </a:lstStyle>
          <a:p>
            <a:pPr lvl="0"/>
            <a:r>
              <a:rPr lang="en-US"/>
              <a:t>Edit Master text styles</a:t>
            </a:r>
          </a:p>
        </p:txBody>
      </p:sp>
      <p:sp>
        <p:nvSpPr>
          <p:cNvPr id="5" name="Date Placeholder 4"/>
          <p:cNvSpPr>
            <a:spLocks noGrp="1"/>
          </p:cNvSpPr>
          <p:nvPr>
            <p:ph type="dt" sz="half" idx="10"/>
          </p:nvPr>
        </p:nvSpPr>
        <p:spPr/>
        <p:txBody>
          <a:bodyPr/>
          <a:lstStyle/>
          <a:p>
            <a:fld id="{AECD0005-0032-4B32-B7D1-2B5D81DDFF96}" type="datetimeFigureOut">
              <a:rPr lang="vi-VN" smtClean="0"/>
              <a:t>08/09/2021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2099179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D0005-0032-4B32-B7D1-2B5D81DDFF96}" type="datetimeFigureOut">
              <a:rPr lang="vi-VN" smtClean="0"/>
              <a:t>08/09/2021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1386397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29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D0005-0032-4B32-B7D1-2B5D81DDFF96}" type="datetimeFigureOut">
              <a:rPr lang="vi-VN" smtClean="0"/>
              <a:t>08/09/2021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6C2C24B-5263-40C8-9589-CAA1762846B5}" type="slidenum">
              <a:rPr lang="vi-VN" smtClean="0"/>
              <a:t>‹#›</a:t>
            </a:fld>
            <a:endParaRPr lang="vi-VN"/>
          </a:p>
        </p:txBody>
      </p:sp>
    </p:spTree>
    <p:extLst>
      <p:ext uri="{BB962C8B-B14F-4D97-AF65-F5344CB8AC3E}">
        <p14:creationId xmlns:p14="http://schemas.microsoft.com/office/powerpoint/2010/main" val="1368732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D4072-F582-4C91-82DF-4F6A55359FB4}" type="slidenum">
              <a:rPr lang="en-US" altLang="en-US"/>
              <a:pPr/>
              <a:t>‹#›</a:t>
            </a:fld>
            <a:endParaRPr lang="en-US" altLang="en-US"/>
          </a:p>
        </p:txBody>
      </p:sp>
    </p:spTree>
    <p:extLst>
      <p:ext uri="{BB962C8B-B14F-4D97-AF65-F5344CB8AC3E}">
        <p14:creationId xmlns:p14="http://schemas.microsoft.com/office/powerpoint/2010/main" val="109266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C44C1BE-B902-4D2D-8CB4-DCF3CFF1A8A6}" type="slidenum">
              <a:rPr lang="en-US" altLang="en-US"/>
              <a:pPr/>
              <a:t>‹#›</a:t>
            </a:fld>
            <a:endParaRPr lang="en-US" altLang="en-US"/>
          </a:p>
        </p:txBody>
      </p:sp>
    </p:spTree>
    <p:extLst>
      <p:ext uri="{BB962C8B-B14F-4D97-AF65-F5344CB8AC3E}">
        <p14:creationId xmlns:p14="http://schemas.microsoft.com/office/powerpoint/2010/main" val="1248777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7488A-0E83-4B85-9642-56E3EA13C51D}" type="slidenum">
              <a:rPr lang="en-US" altLang="en-US"/>
              <a:pPr/>
              <a:t>‹#›</a:t>
            </a:fld>
            <a:endParaRPr lang="en-US" altLang="en-US"/>
          </a:p>
        </p:txBody>
      </p:sp>
    </p:spTree>
    <p:extLst>
      <p:ext uri="{BB962C8B-B14F-4D97-AF65-F5344CB8AC3E}">
        <p14:creationId xmlns:p14="http://schemas.microsoft.com/office/powerpoint/2010/main" val="3969222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26E0EEA-2D1C-4170-85F2-3B0E916FEFD5}" type="slidenum">
              <a:rPr lang="en-US" altLang="en-US"/>
              <a:pPr/>
              <a:t>‹#›</a:t>
            </a:fld>
            <a:endParaRPr lang="en-US" altLang="en-US"/>
          </a:p>
        </p:txBody>
      </p:sp>
    </p:spTree>
    <p:extLst>
      <p:ext uri="{BB962C8B-B14F-4D97-AF65-F5344CB8AC3E}">
        <p14:creationId xmlns:p14="http://schemas.microsoft.com/office/powerpoint/2010/main" val="2761319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69389B-CB53-46E2-AC7F-895801FC7728}" type="slidenum">
              <a:rPr lang="en-US" altLang="en-US"/>
              <a:pPr/>
              <a:t>‹#›</a:t>
            </a:fld>
            <a:endParaRPr lang="en-US" altLang="en-US"/>
          </a:p>
        </p:txBody>
      </p:sp>
    </p:spTree>
    <p:extLst>
      <p:ext uri="{BB962C8B-B14F-4D97-AF65-F5344CB8AC3E}">
        <p14:creationId xmlns:p14="http://schemas.microsoft.com/office/powerpoint/2010/main" val="1160910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F51C723-17A5-41C6-B6C1-C1364FA6B38C}" type="slidenum">
              <a:rPr lang="en-US" altLang="en-US"/>
              <a:pPr/>
              <a:t>‹#›</a:t>
            </a:fld>
            <a:endParaRPr lang="en-US" altLang="en-US"/>
          </a:p>
        </p:txBody>
      </p:sp>
    </p:spTree>
    <p:extLst>
      <p:ext uri="{BB962C8B-B14F-4D97-AF65-F5344CB8AC3E}">
        <p14:creationId xmlns:p14="http://schemas.microsoft.com/office/powerpoint/2010/main" val="3054102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D0873A4-99C1-4A79-90C7-43CA0D2A2D59}" type="slidenum">
              <a:rPr lang="en-US" altLang="en-US"/>
              <a:pPr/>
              <a:t>‹#›</a:t>
            </a:fld>
            <a:endParaRPr lang="en-US" altLang="en-US"/>
          </a:p>
        </p:txBody>
      </p:sp>
    </p:spTree>
    <p:extLst>
      <p:ext uri="{BB962C8B-B14F-4D97-AF65-F5344CB8AC3E}">
        <p14:creationId xmlns:p14="http://schemas.microsoft.com/office/powerpoint/2010/main" val="3974086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DD9FC71-226D-4427-9A06-ACB7FBFE183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79626" tIns="39813" rIns="79626" bIns="39813"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79626" tIns="39813" rIns="79626" bIns="39813"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199" y="6356351"/>
            <a:ext cx="2743200" cy="365125"/>
          </a:xfrm>
          <a:prstGeom prst="rect">
            <a:avLst/>
          </a:prstGeom>
        </p:spPr>
        <p:txBody>
          <a:bodyPr vert="horz" lIns="79626" tIns="39813" rIns="79626" bIns="39813" rtlCol="0" anchor="ctr"/>
          <a:lstStyle>
            <a:lvl1pPr algn="l">
              <a:defRPr sz="1154">
                <a:solidFill>
                  <a:schemeClr val="tx1">
                    <a:tint val="75000"/>
                  </a:schemeClr>
                </a:solidFill>
              </a:defRPr>
            </a:lvl1pPr>
          </a:lstStyle>
          <a:p>
            <a:fld id="{AECD0005-0032-4B32-B7D1-2B5D81DDFF96}" type="datetimeFigureOut">
              <a:rPr lang="vi-VN" smtClean="0"/>
              <a:t>08/09/2021</a:t>
            </a:fld>
            <a:endParaRPr lang="vi-VN"/>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79626" tIns="39813" rIns="79626" bIns="39813" rtlCol="0" anchor="ctr"/>
          <a:lstStyle>
            <a:lvl1pPr algn="ctr">
              <a:defRPr sz="1154">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79626" tIns="39813" rIns="79626" bIns="39813" rtlCol="0" anchor="ctr"/>
          <a:lstStyle>
            <a:lvl1pPr algn="r">
              <a:defRPr sz="1154">
                <a:solidFill>
                  <a:schemeClr val="tx1">
                    <a:tint val="75000"/>
                  </a:schemeClr>
                </a:solidFill>
              </a:defRPr>
            </a:lvl1pPr>
          </a:lstStyle>
          <a:p>
            <a:fld id="{F6C2C24B-5263-40C8-9589-CAA1762846B5}" type="slidenum">
              <a:rPr lang="vi-VN" smtClean="0"/>
              <a:t>‹#›</a:t>
            </a:fld>
            <a:endParaRPr lang="vi-VN"/>
          </a:p>
        </p:txBody>
      </p:sp>
    </p:spTree>
    <p:extLst>
      <p:ext uri="{BB962C8B-B14F-4D97-AF65-F5344CB8AC3E}">
        <p14:creationId xmlns:p14="http://schemas.microsoft.com/office/powerpoint/2010/main" val="1796010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95113" rtl="0" eaLnBrk="1" latinLnBrk="0" hangingPunct="1">
        <a:lnSpc>
          <a:spcPct val="90000"/>
        </a:lnSpc>
        <a:spcBef>
          <a:spcPct val="0"/>
        </a:spcBef>
        <a:buNone/>
        <a:defRPr sz="4269" kern="1200">
          <a:solidFill>
            <a:schemeClr val="tx1"/>
          </a:solidFill>
          <a:latin typeface="+mj-lt"/>
          <a:ea typeface="+mj-ea"/>
          <a:cs typeface="+mj-cs"/>
        </a:defRPr>
      </a:lvl1pPr>
    </p:titleStyle>
    <p:bodyStyle>
      <a:lvl1pPr marL="223778" indent="-223778" algn="l" defTabSz="895113" rtl="0" eaLnBrk="1" latinLnBrk="0" hangingPunct="1">
        <a:lnSpc>
          <a:spcPct val="90000"/>
        </a:lnSpc>
        <a:spcBef>
          <a:spcPts val="978"/>
        </a:spcBef>
        <a:buFont typeface="Arial" panose="020B0604020202020204" pitchFamily="34" charset="0"/>
        <a:buChar char="•"/>
        <a:defRPr sz="2769" kern="1200">
          <a:solidFill>
            <a:schemeClr val="tx1"/>
          </a:solidFill>
          <a:latin typeface="+mn-lt"/>
          <a:ea typeface="+mn-ea"/>
          <a:cs typeface="+mn-cs"/>
        </a:defRPr>
      </a:lvl1pPr>
      <a:lvl2pPr marL="671335" indent="-223778" algn="l" defTabSz="895113" rtl="0" eaLnBrk="1" latinLnBrk="0" hangingPunct="1">
        <a:lnSpc>
          <a:spcPct val="90000"/>
        </a:lnSpc>
        <a:spcBef>
          <a:spcPts val="489"/>
        </a:spcBef>
        <a:buFont typeface="Arial" panose="020B0604020202020204" pitchFamily="34" charset="0"/>
        <a:buChar char="•"/>
        <a:defRPr sz="2308" kern="1200">
          <a:solidFill>
            <a:schemeClr val="tx1"/>
          </a:solidFill>
          <a:latin typeface="+mn-lt"/>
          <a:ea typeface="+mn-ea"/>
          <a:cs typeface="+mn-cs"/>
        </a:defRPr>
      </a:lvl2pPr>
      <a:lvl3pPr marL="1118892" indent="-223778" algn="l" defTabSz="895113" rtl="0" eaLnBrk="1" latinLnBrk="0" hangingPunct="1">
        <a:lnSpc>
          <a:spcPct val="90000"/>
        </a:lnSpc>
        <a:spcBef>
          <a:spcPts val="489"/>
        </a:spcBef>
        <a:buFont typeface="Arial" panose="020B0604020202020204" pitchFamily="34" charset="0"/>
        <a:buChar char="•"/>
        <a:defRPr sz="1961" kern="1200">
          <a:solidFill>
            <a:schemeClr val="tx1"/>
          </a:solidFill>
          <a:latin typeface="+mn-lt"/>
          <a:ea typeface="+mn-ea"/>
          <a:cs typeface="+mn-cs"/>
        </a:defRPr>
      </a:lvl3pPr>
      <a:lvl4pPr marL="1566448"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4pPr>
      <a:lvl5pPr marL="2014004"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5pPr>
      <a:lvl6pPr marL="2461561"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6pPr>
      <a:lvl7pPr marL="2909117"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7pPr>
      <a:lvl8pPr marL="3356674"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8pPr>
      <a:lvl9pPr marL="3804231" indent="-223778" algn="l" defTabSz="895113" rtl="0" eaLnBrk="1" latinLnBrk="0" hangingPunct="1">
        <a:lnSpc>
          <a:spcPct val="90000"/>
        </a:lnSpc>
        <a:spcBef>
          <a:spcPts val="489"/>
        </a:spcBef>
        <a:buFont typeface="Arial" panose="020B0604020202020204" pitchFamily="34" charset="0"/>
        <a:buChar char="•"/>
        <a:defRPr sz="1731" kern="1200">
          <a:solidFill>
            <a:schemeClr val="tx1"/>
          </a:solidFill>
          <a:latin typeface="+mn-lt"/>
          <a:ea typeface="+mn-ea"/>
          <a:cs typeface="+mn-cs"/>
        </a:defRPr>
      </a:lvl9pPr>
    </p:bodyStyle>
    <p:otherStyle>
      <a:defPPr>
        <a:defRPr lang="en-US"/>
      </a:defPPr>
      <a:lvl1pPr marL="0" algn="l" defTabSz="895113" rtl="0" eaLnBrk="1" latinLnBrk="0" hangingPunct="1">
        <a:defRPr sz="1731" kern="1200">
          <a:solidFill>
            <a:schemeClr val="tx1"/>
          </a:solidFill>
          <a:latin typeface="+mn-lt"/>
          <a:ea typeface="+mn-ea"/>
          <a:cs typeface="+mn-cs"/>
        </a:defRPr>
      </a:lvl1pPr>
      <a:lvl2pPr marL="447557" algn="l" defTabSz="895113" rtl="0" eaLnBrk="1" latinLnBrk="0" hangingPunct="1">
        <a:defRPr sz="1731" kern="1200">
          <a:solidFill>
            <a:schemeClr val="tx1"/>
          </a:solidFill>
          <a:latin typeface="+mn-lt"/>
          <a:ea typeface="+mn-ea"/>
          <a:cs typeface="+mn-cs"/>
        </a:defRPr>
      </a:lvl2pPr>
      <a:lvl3pPr marL="895113" algn="l" defTabSz="895113" rtl="0" eaLnBrk="1" latinLnBrk="0" hangingPunct="1">
        <a:defRPr sz="1731" kern="1200">
          <a:solidFill>
            <a:schemeClr val="tx1"/>
          </a:solidFill>
          <a:latin typeface="+mn-lt"/>
          <a:ea typeface="+mn-ea"/>
          <a:cs typeface="+mn-cs"/>
        </a:defRPr>
      </a:lvl3pPr>
      <a:lvl4pPr marL="1342670" algn="l" defTabSz="895113" rtl="0" eaLnBrk="1" latinLnBrk="0" hangingPunct="1">
        <a:defRPr sz="1731" kern="1200">
          <a:solidFill>
            <a:schemeClr val="tx1"/>
          </a:solidFill>
          <a:latin typeface="+mn-lt"/>
          <a:ea typeface="+mn-ea"/>
          <a:cs typeface="+mn-cs"/>
        </a:defRPr>
      </a:lvl4pPr>
      <a:lvl5pPr marL="1790226" algn="l" defTabSz="895113" rtl="0" eaLnBrk="1" latinLnBrk="0" hangingPunct="1">
        <a:defRPr sz="1731" kern="1200">
          <a:solidFill>
            <a:schemeClr val="tx1"/>
          </a:solidFill>
          <a:latin typeface="+mn-lt"/>
          <a:ea typeface="+mn-ea"/>
          <a:cs typeface="+mn-cs"/>
        </a:defRPr>
      </a:lvl5pPr>
      <a:lvl6pPr marL="2237782" algn="l" defTabSz="895113" rtl="0" eaLnBrk="1" latinLnBrk="0" hangingPunct="1">
        <a:defRPr sz="1731" kern="1200">
          <a:solidFill>
            <a:schemeClr val="tx1"/>
          </a:solidFill>
          <a:latin typeface="+mn-lt"/>
          <a:ea typeface="+mn-ea"/>
          <a:cs typeface="+mn-cs"/>
        </a:defRPr>
      </a:lvl6pPr>
      <a:lvl7pPr marL="2685339" algn="l" defTabSz="895113" rtl="0" eaLnBrk="1" latinLnBrk="0" hangingPunct="1">
        <a:defRPr sz="1731" kern="1200">
          <a:solidFill>
            <a:schemeClr val="tx1"/>
          </a:solidFill>
          <a:latin typeface="+mn-lt"/>
          <a:ea typeface="+mn-ea"/>
          <a:cs typeface="+mn-cs"/>
        </a:defRPr>
      </a:lvl7pPr>
      <a:lvl8pPr marL="3132896" algn="l" defTabSz="895113" rtl="0" eaLnBrk="1" latinLnBrk="0" hangingPunct="1">
        <a:defRPr sz="1731" kern="1200">
          <a:solidFill>
            <a:schemeClr val="tx1"/>
          </a:solidFill>
          <a:latin typeface="+mn-lt"/>
          <a:ea typeface="+mn-ea"/>
          <a:cs typeface="+mn-cs"/>
        </a:defRPr>
      </a:lvl8pPr>
      <a:lvl9pPr marL="3580453" algn="l" defTabSz="895113" rtl="0" eaLnBrk="1" latinLnBrk="0" hangingPunct="1">
        <a:defRPr sz="17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ideo" Target="file:///C:\Users\Administrator\Downloads\S&#7921;%20T&#237;ch%20H&#7891;%20Ba%20B&#7875;%20-%20Phim%20Ho&#7841;t%20H&#236;nh%20Hay%20Nh&#7845;t%20-%20Mi&#7873;n%20C&#7893;%20T&#237;ch.mp4"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audio" Target="file:///D:\2018-2019\PP\Thang%208\PP%20T%201\SuTichHoBaBeTruyencoVietNam-Da_km5f.mp3" TargetMode="Externa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ideo" Target="file:///C:\Users\Admin\Desktop\K&#7875;%20chuy&#7879;n%20l&#7899;p%204%20tu&#7847;n%201-%20S&#7921;%20t&#237;ch%20h&#7891;%20Ba%20B&#7875;.mp4"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4.gif"/><Relationship Id="rId5" Type="http://schemas.openxmlformats.org/officeDocument/2006/relationships/image" Target="../media/image37.jpeg"/><Relationship Id="rId4" Type="http://schemas.openxmlformats.org/officeDocument/2006/relationships/image" Target="../media/image36.wmf"/></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2DE98D6-54E2-4EC9-843D-4E3EBB630234}"/>
              </a:ext>
            </a:extLst>
          </p:cNvPr>
          <p:cNvPicPr>
            <a:picLocks noChangeAspect="1"/>
          </p:cNvPicPr>
          <p:nvPr/>
        </p:nvPicPr>
        <p:blipFill>
          <a:blip r:embed="rId2"/>
          <a:stretch>
            <a:fillRect/>
          </a:stretch>
        </p:blipFill>
        <p:spPr>
          <a:xfrm>
            <a:off x="29308" y="15876"/>
            <a:ext cx="12234150" cy="6842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363" name="Text Box 45">
            <a:extLst>
              <a:ext uri="{FF2B5EF4-FFF2-40B4-BE49-F238E27FC236}">
                <a16:creationId xmlns="" xmlns:a16="http://schemas.microsoft.com/office/drawing/2014/main" id="{7079454E-417A-49C9-8072-8B5CBEC197F1}"/>
              </a:ext>
            </a:extLst>
          </p:cNvPr>
          <p:cNvSpPr txBox="1">
            <a:spLocks noChangeArrowheads="1"/>
          </p:cNvSpPr>
          <p:nvPr/>
        </p:nvSpPr>
        <p:spPr bwMode="auto">
          <a:xfrm>
            <a:off x="1914221" y="1752601"/>
            <a:ext cx="814418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defTabSz="1085013" eaLnBrk="1" fontAlgn="auto" hangingPunct="1">
              <a:spcBef>
                <a:spcPct val="50000"/>
              </a:spcBef>
              <a:spcAft>
                <a:spcPts val="0"/>
              </a:spcAft>
              <a:buNone/>
              <a:defRPr/>
            </a:pPr>
            <a:r>
              <a:rPr lang="en-US" altLang="en-US" sz="5400" b="1" i="1" dirty="0" err="1">
                <a:solidFill>
                  <a:srgbClr val="0000FF"/>
                </a:solidFill>
                <a:latin typeface="Times New Roman" panose="02020603050405020304" pitchFamily="18" charset="0"/>
                <a:cs typeface="Times New Roman" panose="02020603050405020304" pitchFamily="18" charset="0"/>
              </a:rPr>
              <a:t>Chào</a:t>
            </a:r>
            <a:r>
              <a:rPr lang="en-US" altLang="en-US" sz="5400" b="1" i="1" dirty="0">
                <a:solidFill>
                  <a:srgbClr val="0000FF"/>
                </a:solidFill>
                <a:latin typeface="Times New Roman" panose="02020603050405020304" pitchFamily="18" charset="0"/>
                <a:cs typeface="Times New Roman" panose="02020603050405020304" pitchFamily="18" charset="0"/>
              </a:rPr>
              <a:t> </a:t>
            </a:r>
            <a:r>
              <a:rPr lang="en-US" altLang="en-US" sz="5400" b="1" i="1" dirty="0" err="1">
                <a:solidFill>
                  <a:srgbClr val="0000FF"/>
                </a:solidFill>
                <a:latin typeface="Times New Roman" panose="02020603050405020304" pitchFamily="18" charset="0"/>
                <a:cs typeface="Times New Roman" panose="02020603050405020304" pitchFamily="18" charset="0"/>
              </a:rPr>
              <a:t>mừng</a:t>
            </a:r>
            <a:r>
              <a:rPr lang="en-US" altLang="en-US" sz="5400" b="1" i="1" dirty="0">
                <a:solidFill>
                  <a:srgbClr val="0000FF"/>
                </a:solidFill>
                <a:latin typeface="Times New Roman" panose="02020603050405020304" pitchFamily="18" charset="0"/>
                <a:cs typeface="Times New Roman" panose="02020603050405020304" pitchFamily="18" charset="0"/>
              </a:rPr>
              <a:t> </a:t>
            </a:r>
            <a:r>
              <a:rPr lang="en-US" altLang="en-US" sz="5400" b="1" i="1" dirty="0" err="1">
                <a:solidFill>
                  <a:srgbClr val="0000FF"/>
                </a:solidFill>
                <a:latin typeface="Times New Roman" panose="02020603050405020304" pitchFamily="18" charset="0"/>
                <a:cs typeface="Times New Roman" panose="02020603050405020304" pitchFamily="18" charset="0"/>
              </a:rPr>
              <a:t>các</a:t>
            </a:r>
            <a:r>
              <a:rPr lang="en-US" altLang="en-US" sz="5400" b="1" i="1" dirty="0">
                <a:solidFill>
                  <a:srgbClr val="0000FF"/>
                </a:solidFill>
                <a:latin typeface="Times New Roman" panose="02020603050405020304" pitchFamily="18" charset="0"/>
                <a:cs typeface="Times New Roman" panose="02020603050405020304" pitchFamily="18" charset="0"/>
              </a:rPr>
              <a:t> con </a:t>
            </a:r>
            <a:r>
              <a:rPr lang="en-US" altLang="en-US" sz="5400" b="1" i="1" dirty="0" err="1">
                <a:solidFill>
                  <a:srgbClr val="0000FF"/>
                </a:solidFill>
                <a:latin typeface="Times New Roman" panose="02020603050405020304" pitchFamily="18" charset="0"/>
                <a:cs typeface="Times New Roman" panose="02020603050405020304" pitchFamily="18" charset="0"/>
              </a:rPr>
              <a:t>đến</a:t>
            </a:r>
            <a:r>
              <a:rPr lang="en-US" altLang="en-US" sz="5400" b="1" i="1" dirty="0">
                <a:solidFill>
                  <a:srgbClr val="0000FF"/>
                </a:solidFill>
                <a:latin typeface="Times New Roman" panose="02020603050405020304" pitchFamily="18" charset="0"/>
                <a:cs typeface="Times New Roman" panose="02020603050405020304" pitchFamily="18" charset="0"/>
              </a:rPr>
              <a:t> </a:t>
            </a:r>
            <a:r>
              <a:rPr lang="en-US" altLang="en-US" sz="5400" b="1" i="1" dirty="0" err="1">
                <a:solidFill>
                  <a:srgbClr val="0000FF"/>
                </a:solidFill>
                <a:latin typeface="Times New Roman" panose="02020603050405020304" pitchFamily="18" charset="0"/>
                <a:cs typeface="Times New Roman" panose="02020603050405020304" pitchFamily="18" charset="0"/>
              </a:rPr>
              <a:t>với</a:t>
            </a:r>
            <a:r>
              <a:rPr lang="en-US" altLang="en-US" sz="5400" b="1" i="1" dirty="0">
                <a:solidFill>
                  <a:srgbClr val="0000FF"/>
                </a:solidFill>
                <a:latin typeface="Times New Roman" panose="02020603050405020304" pitchFamily="18" charset="0"/>
                <a:cs typeface="Times New Roman" panose="02020603050405020304" pitchFamily="18" charset="0"/>
              </a:rPr>
              <a:t> </a:t>
            </a:r>
            <a:r>
              <a:rPr lang="en-US" altLang="en-US" sz="5400" b="1" i="1" dirty="0" err="1">
                <a:solidFill>
                  <a:srgbClr val="0000FF"/>
                </a:solidFill>
                <a:latin typeface="Times New Roman" panose="02020603050405020304" pitchFamily="18" charset="0"/>
                <a:cs typeface="Times New Roman" panose="02020603050405020304" pitchFamily="18" charset="0"/>
              </a:rPr>
              <a:t>lớp</a:t>
            </a:r>
            <a:r>
              <a:rPr lang="en-US" altLang="en-US" sz="5400" b="1" i="1" dirty="0">
                <a:solidFill>
                  <a:srgbClr val="0000FF"/>
                </a:solidFill>
                <a:latin typeface="Times New Roman" panose="02020603050405020304" pitchFamily="18" charset="0"/>
                <a:cs typeface="Times New Roman" panose="02020603050405020304" pitchFamily="18" charset="0"/>
              </a:rPr>
              <a:t> </a:t>
            </a:r>
            <a:r>
              <a:rPr lang="en-US" altLang="en-US" sz="5400" b="1" i="1" dirty="0" err="1">
                <a:solidFill>
                  <a:srgbClr val="0000FF"/>
                </a:solidFill>
                <a:latin typeface="Times New Roman" panose="02020603050405020304" pitchFamily="18" charset="0"/>
                <a:cs typeface="Times New Roman" panose="02020603050405020304" pitchFamily="18" charset="0"/>
              </a:rPr>
              <a:t>học</a:t>
            </a:r>
            <a:r>
              <a:rPr lang="en-US" altLang="en-US" sz="5400" b="1" i="1" dirty="0">
                <a:solidFill>
                  <a:srgbClr val="0000FF"/>
                </a:solidFill>
                <a:latin typeface="Times New Roman" panose="02020603050405020304" pitchFamily="18" charset="0"/>
                <a:cs typeface="Times New Roman" panose="02020603050405020304" pitchFamily="18" charset="0"/>
              </a:rPr>
              <a:t> </a:t>
            </a:r>
            <a:r>
              <a:rPr lang="en-US" altLang="en-US" sz="5400" b="1" i="1" dirty="0" err="1">
                <a:solidFill>
                  <a:srgbClr val="0000FF"/>
                </a:solidFill>
                <a:latin typeface="Times New Roman" panose="02020603050405020304" pitchFamily="18" charset="0"/>
                <a:cs typeface="Times New Roman" panose="02020603050405020304" pitchFamily="18" charset="0"/>
              </a:rPr>
              <a:t>trực</a:t>
            </a:r>
            <a:r>
              <a:rPr lang="en-US" altLang="en-US" sz="5400" b="1" i="1" dirty="0">
                <a:solidFill>
                  <a:srgbClr val="0000FF"/>
                </a:solidFill>
                <a:latin typeface="Times New Roman" panose="02020603050405020304" pitchFamily="18" charset="0"/>
                <a:cs typeface="Times New Roman" panose="02020603050405020304" pitchFamily="18" charset="0"/>
              </a:rPr>
              <a:t> </a:t>
            </a:r>
            <a:r>
              <a:rPr lang="en-US" altLang="en-US" sz="5400" b="1" i="1" dirty="0" err="1">
                <a:solidFill>
                  <a:srgbClr val="0000FF"/>
                </a:solidFill>
                <a:latin typeface="Times New Roman" panose="02020603050405020304" pitchFamily="18" charset="0"/>
                <a:cs typeface="Times New Roman" panose="02020603050405020304" pitchFamily="18" charset="0"/>
              </a:rPr>
              <a:t>tuyến</a:t>
            </a:r>
            <a:r>
              <a:rPr lang="en-US" altLang="en-US" sz="5400" b="1" i="1" dirty="0">
                <a:solidFill>
                  <a:srgbClr val="0000FF"/>
                </a:solidFill>
                <a:latin typeface="Times New Roman" panose="02020603050405020304" pitchFamily="18" charset="0"/>
                <a:cs typeface="Times New Roman" panose="02020603050405020304" pitchFamily="18" charset="0"/>
              </a:rPr>
              <a:t>!</a:t>
            </a:r>
          </a:p>
        </p:txBody>
      </p:sp>
    </p:spTree>
  </p:cSld>
  <p:clrMapOvr>
    <a:masterClrMapping/>
  </p:clrMapOvr>
  <p:transition spd="slow">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p:txBody>
          <a:bodyPr/>
          <a:lstStyle/>
          <a:p>
            <a:pPr eaLnBrk="1" hangingPunct="1"/>
            <a:endParaRPr lang="en-US" altLang="en-US"/>
          </a:p>
        </p:txBody>
      </p:sp>
      <p:pic>
        <p:nvPicPr>
          <p:cNvPr id="8195" name="Content Placeholder 3" descr="Cây trên hồ BB.bmp"/>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2700"/>
            <a:ext cx="12192000" cy="6870700"/>
          </a:xfrm>
        </p:spPr>
      </p:pic>
      <p:sp>
        <p:nvSpPr>
          <p:cNvPr id="5" name="Title 1"/>
          <p:cNvSpPr txBox="1">
            <a:spLocks/>
          </p:cNvSpPr>
          <p:nvPr/>
        </p:nvSpPr>
        <p:spPr>
          <a:xfrm>
            <a:off x="3581400" y="4559300"/>
            <a:ext cx="5638800" cy="960438"/>
          </a:xfrm>
          <a:prstGeom prst="rect">
            <a:avLst/>
          </a:prstGeom>
        </p:spPr>
        <p:txBody>
          <a:bodyPr anchor="ctr">
            <a:normAutofit fontScale="92500"/>
          </a:bodyPr>
          <a:lstStyle/>
          <a:p>
            <a:pPr algn="ctr" eaLnBrk="1" fontAlgn="auto" hangingPunct="1">
              <a:spcAft>
                <a:spcPts val="0"/>
              </a:spcAft>
              <a:defRPr/>
            </a:pPr>
            <a:r>
              <a:rPr lang="en-US" sz="4400" b="1" dirty="0" err="1">
                <a:solidFill>
                  <a:srgbClr val="FF0000"/>
                </a:solidFill>
                <a:latin typeface="Arial" panose="020B0604020202020204" pitchFamily="34" charset="0"/>
                <a:ea typeface="+mj-ea"/>
                <a:cs typeface="Arial" pitchFamily="34" charset="0"/>
              </a:rPr>
              <a:t>Ba</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Bể</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mùa</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nước</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cạn</a:t>
            </a:r>
            <a:endParaRPr lang="en-US" sz="4400" b="1" dirty="0">
              <a:solidFill>
                <a:srgbClr val="FF0000"/>
              </a:solidFill>
              <a:latin typeface="Arial" panose="020B0604020202020204"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ox(in)">
                                      <p:cBhvr>
                                        <p:cTn id="7" dur="500"/>
                                        <p:tgtEl>
                                          <p:spTgt spid="819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p:txBody>
          <a:bodyPr/>
          <a:lstStyle/>
          <a:p>
            <a:pPr eaLnBrk="1" hangingPunct="1"/>
            <a:endParaRPr lang="en-US" altLang="en-US"/>
          </a:p>
        </p:txBody>
      </p:sp>
      <p:pic>
        <p:nvPicPr>
          <p:cNvPr id="9219" name="Content Placeholder 3" descr="Đảo nhỏ trên hồ BB.bmp"/>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5" name="Title 1"/>
          <p:cNvSpPr txBox="1">
            <a:spLocks/>
          </p:cNvSpPr>
          <p:nvPr/>
        </p:nvSpPr>
        <p:spPr>
          <a:xfrm>
            <a:off x="1828800" y="4572000"/>
            <a:ext cx="8610600" cy="960438"/>
          </a:xfrm>
          <a:prstGeom prst="rect">
            <a:avLst/>
          </a:prstGeom>
        </p:spPr>
        <p:txBody>
          <a:bodyPr anchor="ctr">
            <a:normAutofit/>
          </a:bodyPr>
          <a:lstStyle/>
          <a:p>
            <a:pPr algn="ctr" eaLnBrk="1" fontAlgn="auto" hangingPunct="1">
              <a:spcAft>
                <a:spcPts val="0"/>
              </a:spcAft>
              <a:defRPr/>
            </a:pPr>
            <a:r>
              <a:rPr lang="en-US" sz="4400" b="1" dirty="0" err="1">
                <a:solidFill>
                  <a:schemeClr val="bg1"/>
                </a:solidFill>
                <a:latin typeface="Arial" panose="020B0604020202020204" pitchFamily="34" charset="0"/>
                <a:ea typeface="+mj-ea"/>
                <a:cs typeface="Arial" pitchFamily="34" charset="0"/>
              </a:rPr>
              <a:t>Có</a:t>
            </a:r>
            <a:r>
              <a:rPr lang="en-US" sz="4400" b="1" dirty="0">
                <a:solidFill>
                  <a:schemeClr val="bg1"/>
                </a:solidFill>
                <a:latin typeface="Arial" panose="020B0604020202020204" pitchFamily="34" charset="0"/>
                <a:ea typeface="+mj-ea"/>
                <a:cs typeface="Arial" pitchFamily="34" charset="0"/>
              </a:rPr>
              <a:t> </a:t>
            </a:r>
            <a:r>
              <a:rPr lang="en-US" sz="4400" b="1" dirty="0" err="1">
                <a:solidFill>
                  <a:schemeClr val="bg1"/>
                </a:solidFill>
                <a:latin typeface="Arial" panose="020B0604020202020204" pitchFamily="34" charset="0"/>
                <a:ea typeface="+mj-ea"/>
                <a:cs typeface="Arial" pitchFamily="34" charset="0"/>
              </a:rPr>
              <a:t>những</a:t>
            </a:r>
            <a:r>
              <a:rPr lang="en-US" sz="4400" b="1" dirty="0">
                <a:solidFill>
                  <a:schemeClr val="bg1"/>
                </a:solidFill>
                <a:latin typeface="Arial" panose="020B0604020202020204" pitchFamily="34" charset="0"/>
                <a:ea typeface="+mj-ea"/>
                <a:cs typeface="Arial" pitchFamily="34" charset="0"/>
              </a:rPr>
              <a:t> </a:t>
            </a:r>
            <a:r>
              <a:rPr lang="en-US" sz="4400" b="1" dirty="0" err="1">
                <a:solidFill>
                  <a:schemeClr val="bg1"/>
                </a:solidFill>
                <a:latin typeface="Arial" panose="020B0604020202020204" pitchFamily="34" charset="0"/>
                <a:ea typeface="+mj-ea"/>
                <a:cs typeface="Arial" pitchFamily="34" charset="0"/>
              </a:rPr>
              <a:t>núi</a:t>
            </a:r>
            <a:r>
              <a:rPr lang="en-US" sz="4400" b="1" dirty="0">
                <a:solidFill>
                  <a:schemeClr val="bg1"/>
                </a:solidFill>
                <a:latin typeface="Arial" panose="020B0604020202020204" pitchFamily="34" charset="0"/>
                <a:ea typeface="+mj-ea"/>
                <a:cs typeface="Arial" pitchFamily="34" charset="0"/>
              </a:rPr>
              <a:t> </a:t>
            </a:r>
            <a:r>
              <a:rPr lang="en-US" sz="4400" b="1" dirty="0" err="1">
                <a:solidFill>
                  <a:schemeClr val="bg1"/>
                </a:solidFill>
                <a:latin typeface="Arial" panose="020B0604020202020204" pitchFamily="34" charset="0"/>
                <a:ea typeface="+mj-ea"/>
                <a:cs typeface="Arial" pitchFamily="34" charset="0"/>
              </a:rPr>
              <a:t>đá</a:t>
            </a:r>
            <a:r>
              <a:rPr lang="en-US" sz="4400" b="1" dirty="0">
                <a:solidFill>
                  <a:schemeClr val="bg1"/>
                </a:solidFill>
                <a:latin typeface="Arial" panose="020B0604020202020204" pitchFamily="34" charset="0"/>
                <a:ea typeface="+mj-ea"/>
                <a:cs typeface="Arial" pitchFamily="34" charset="0"/>
              </a:rPr>
              <a:t> </a:t>
            </a:r>
            <a:r>
              <a:rPr lang="en-US" sz="4400" b="1" dirty="0" err="1">
                <a:solidFill>
                  <a:schemeClr val="bg1"/>
                </a:solidFill>
                <a:latin typeface="Arial" panose="020B0604020202020204" pitchFamily="34" charset="0"/>
                <a:ea typeface="+mj-ea"/>
                <a:cs typeface="Arial" pitchFamily="34" charset="0"/>
              </a:rPr>
              <a:t>nhỏ</a:t>
            </a:r>
            <a:r>
              <a:rPr lang="en-US" sz="4400" b="1" dirty="0">
                <a:solidFill>
                  <a:schemeClr val="bg1"/>
                </a:solidFill>
                <a:latin typeface="Arial" panose="020B0604020202020204" pitchFamily="34" charset="0"/>
                <a:ea typeface="+mj-ea"/>
                <a:cs typeface="Arial" pitchFamily="34" charset="0"/>
              </a:rPr>
              <a:t> ở </a:t>
            </a:r>
            <a:r>
              <a:rPr lang="en-US" sz="4400" b="1" dirty="0" err="1">
                <a:solidFill>
                  <a:schemeClr val="bg1"/>
                </a:solidFill>
                <a:latin typeface="Arial" panose="020B0604020202020204" pitchFamily="34" charset="0"/>
                <a:ea typeface="+mj-ea"/>
                <a:cs typeface="Arial" pitchFamily="34" charset="0"/>
              </a:rPr>
              <a:t>giữa</a:t>
            </a:r>
            <a:r>
              <a:rPr lang="en-US" sz="4400" b="1" dirty="0">
                <a:solidFill>
                  <a:schemeClr val="bg1"/>
                </a:solidFill>
                <a:latin typeface="Arial" panose="020B0604020202020204" pitchFamily="34" charset="0"/>
                <a:ea typeface="+mj-ea"/>
                <a:cs typeface="Arial" pitchFamily="34" charset="0"/>
              </a:rPr>
              <a:t> </a:t>
            </a:r>
            <a:r>
              <a:rPr lang="en-US" sz="4400" b="1" dirty="0" err="1">
                <a:solidFill>
                  <a:schemeClr val="bg1"/>
                </a:solidFill>
                <a:latin typeface="Arial" panose="020B0604020202020204" pitchFamily="34" charset="0"/>
                <a:ea typeface="+mj-ea"/>
                <a:cs typeface="Arial" pitchFamily="34" charset="0"/>
              </a:rPr>
              <a:t>hồ</a:t>
            </a:r>
            <a:endParaRPr lang="en-US" sz="4400" b="1" dirty="0">
              <a:solidFill>
                <a:schemeClr val="bg1"/>
              </a:solidFill>
              <a:latin typeface="Arial" panose="020B0604020202020204"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nodeType="withEffect">
                                  <p:stCondLst>
                                    <p:cond delay="0"/>
                                  </p:stCondLst>
                                  <p:childTnLst>
                                    <p:set>
                                      <p:cBhvr>
                                        <p:cTn id="9" dur="1" fill="hold">
                                          <p:stCondLst>
                                            <p:cond delay="0"/>
                                          </p:stCondLst>
                                        </p:cTn>
                                        <p:tgtEl>
                                          <p:spTgt spid="9219"/>
                                        </p:tgtEl>
                                        <p:attrNameLst>
                                          <p:attrName>style.visibility</p:attrName>
                                        </p:attrNameLst>
                                      </p:cBhvr>
                                      <p:to>
                                        <p:strVal val="visible"/>
                                      </p:to>
                                    </p:set>
                                    <p:animEffect transition="in" filter="box(in)">
                                      <p:cBhvr>
                                        <p:cTn id="10"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p:txBody>
          <a:bodyPr/>
          <a:lstStyle/>
          <a:p>
            <a:pPr eaLnBrk="1" hangingPunct="1"/>
            <a:endParaRPr lang="en-US" altLang="en-US"/>
          </a:p>
        </p:txBody>
      </p:sp>
      <p:pic>
        <p:nvPicPr>
          <p:cNvPr id="10243" name="Content Placeholder 3" descr="Cá suối phơi khô.bmp"/>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12039600" cy="6858000"/>
          </a:xfrm>
        </p:spPr>
      </p:pic>
      <p:sp>
        <p:nvSpPr>
          <p:cNvPr id="5" name="Title 1"/>
          <p:cNvSpPr txBox="1">
            <a:spLocks/>
          </p:cNvSpPr>
          <p:nvPr/>
        </p:nvSpPr>
        <p:spPr>
          <a:xfrm>
            <a:off x="3276600" y="381000"/>
            <a:ext cx="5638800" cy="960438"/>
          </a:xfrm>
          <a:prstGeom prst="rect">
            <a:avLst/>
          </a:prstGeom>
        </p:spPr>
        <p:txBody>
          <a:bodyPr anchor="ctr">
            <a:normAutofit/>
          </a:bodyPr>
          <a:lstStyle/>
          <a:p>
            <a:pPr algn="ctr" eaLnBrk="1" fontAlgn="auto" hangingPunct="1">
              <a:spcAft>
                <a:spcPts val="0"/>
              </a:spcAft>
              <a:defRPr/>
            </a:pPr>
            <a:r>
              <a:rPr lang="en-US" sz="4400" b="1" dirty="0" err="1">
                <a:solidFill>
                  <a:srgbClr val="FF0000"/>
                </a:solidFill>
                <a:latin typeface="Arial" panose="020B0604020202020204" pitchFamily="34" charset="0"/>
                <a:ea typeface="+mj-ea"/>
                <a:cs typeface="Arial" pitchFamily="34" charset="0"/>
              </a:rPr>
              <a:t>Cá</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suối</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phơi</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khô</a:t>
            </a:r>
            <a:endParaRPr lang="en-US" sz="4400" b="1" dirty="0">
              <a:solidFill>
                <a:srgbClr val="FF0000"/>
              </a:solidFill>
              <a:latin typeface="Arial" panose="020B0604020202020204"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checkerboard(across)">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p:txBody>
          <a:bodyPr/>
          <a:lstStyle/>
          <a:p>
            <a:pPr eaLnBrk="1" hangingPunct="1"/>
            <a:endParaRPr lang="en-US" altLang="en-US"/>
          </a:p>
        </p:txBody>
      </p:sp>
      <p:pic>
        <p:nvPicPr>
          <p:cNvPr id="11267" name="Content Placeholder 3" descr="Rau ngót rừng ở BB.bmp"/>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5" name="Title 1"/>
          <p:cNvSpPr txBox="1">
            <a:spLocks/>
          </p:cNvSpPr>
          <p:nvPr/>
        </p:nvSpPr>
        <p:spPr>
          <a:xfrm>
            <a:off x="3352800" y="5562600"/>
            <a:ext cx="5638800" cy="960438"/>
          </a:xfrm>
          <a:prstGeom prst="rect">
            <a:avLst/>
          </a:prstGeom>
        </p:spPr>
        <p:txBody>
          <a:bodyPr anchor="ctr">
            <a:normAutofit/>
          </a:bodyPr>
          <a:lstStyle/>
          <a:p>
            <a:pPr algn="ctr" eaLnBrk="1" fontAlgn="auto" hangingPunct="1">
              <a:spcAft>
                <a:spcPts val="0"/>
              </a:spcAft>
              <a:defRPr/>
            </a:pPr>
            <a:r>
              <a:rPr lang="en-US" sz="4400" b="1" dirty="0">
                <a:solidFill>
                  <a:srgbClr val="FFFF00"/>
                </a:solidFill>
                <a:latin typeface="Arial" panose="020B0604020202020204" pitchFamily="34" charset="0"/>
                <a:ea typeface="+mj-ea"/>
                <a:cs typeface="Arial" pitchFamily="34" charset="0"/>
              </a:rPr>
              <a:t>Rau </a:t>
            </a:r>
            <a:r>
              <a:rPr lang="en-US" sz="4400" b="1" dirty="0" err="1">
                <a:solidFill>
                  <a:srgbClr val="FFFF00"/>
                </a:solidFill>
                <a:latin typeface="Arial" panose="020B0604020202020204" pitchFamily="34" charset="0"/>
                <a:ea typeface="+mj-ea"/>
                <a:cs typeface="Arial" pitchFamily="34" charset="0"/>
              </a:rPr>
              <a:t>ngót</a:t>
            </a:r>
            <a:r>
              <a:rPr lang="en-US" sz="4400" b="1" dirty="0">
                <a:solidFill>
                  <a:srgbClr val="FFFF00"/>
                </a:solidFill>
                <a:latin typeface="Arial" panose="020B0604020202020204" pitchFamily="34" charset="0"/>
                <a:ea typeface="+mj-ea"/>
                <a:cs typeface="Arial" pitchFamily="34" charset="0"/>
              </a:rPr>
              <a:t> </a:t>
            </a:r>
            <a:r>
              <a:rPr lang="en-US" sz="4400" b="1" dirty="0" err="1">
                <a:solidFill>
                  <a:srgbClr val="FFFF00"/>
                </a:solidFill>
                <a:latin typeface="Arial" panose="020B0604020202020204" pitchFamily="34" charset="0"/>
                <a:ea typeface="+mj-ea"/>
                <a:cs typeface="Arial" pitchFamily="34" charset="0"/>
              </a:rPr>
              <a:t>rừng</a:t>
            </a:r>
            <a:endParaRPr lang="en-US" sz="4400" b="1" dirty="0">
              <a:solidFill>
                <a:srgbClr val="FFFF00"/>
              </a:solidFill>
              <a:latin typeface="Arial" panose="020B0604020202020204"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checkerboard(across)">
                                      <p:cBhvr>
                                        <p:cTn id="7" dur="500"/>
                                        <p:tgtEl>
                                          <p:spTgt spid="1126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p:txBody>
          <a:bodyPr/>
          <a:lstStyle/>
          <a:p>
            <a:pPr eaLnBrk="1" hangingPunct="1"/>
            <a:endParaRPr lang="en-US" altLang="en-US"/>
          </a:p>
        </p:txBody>
      </p:sp>
      <p:pic>
        <p:nvPicPr>
          <p:cNvPr id="12291" name="Content Placeholder 3" descr="Rau bồ khai ở BB.bmp"/>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5" name="Title 1"/>
          <p:cNvSpPr txBox="1">
            <a:spLocks/>
          </p:cNvSpPr>
          <p:nvPr/>
        </p:nvSpPr>
        <p:spPr>
          <a:xfrm>
            <a:off x="3886200" y="5562600"/>
            <a:ext cx="5638800" cy="960438"/>
          </a:xfrm>
          <a:prstGeom prst="rect">
            <a:avLst/>
          </a:prstGeom>
        </p:spPr>
        <p:txBody>
          <a:bodyPr anchor="ctr">
            <a:normAutofit/>
          </a:bodyPr>
          <a:lstStyle/>
          <a:p>
            <a:pPr algn="ctr" eaLnBrk="1" fontAlgn="auto" hangingPunct="1">
              <a:spcAft>
                <a:spcPts val="0"/>
              </a:spcAft>
              <a:defRPr/>
            </a:pPr>
            <a:r>
              <a:rPr lang="en-US" sz="4400" b="1" dirty="0">
                <a:solidFill>
                  <a:srgbClr val="FF0000"/>
                </a:solidFill>
                <a:latin typeface="Arial" panose="020B0604020202020204" pitchFamily="34" charset="0"/>
                <a:ea typeface="+mj-ea"/>
                <a:cs typeface="Arial" pitchFamily="34" charset="0"/>
              </a:rPr>
              <a:t>Rau </a:t>
            </a:r>
            <a:r>
              <a:rPr lang="en-US" sz="4400" b="1" dirty="0" err="1">
                <a:solidFill>
                  <a:srgbClr val="FF0000"/>
                </a:solidFill>
                <a:latin typeface="Arial" panose="020B0604020202020204" pitchFamily="34" charset="0"/>
                <a:ea typeface="+mj-ea"/>
                <a:cs typeface="Arial" pitchFamily="34" charset="0"/>
              </a:rPr>
              <a:t>bồ</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khai</a:t>
            </a:r>
            <a:endParaRPr lang="en-US" sz="4400" b="1" dirty="0">
              <a:solidFill>
                <a:srgbClr val="FF0000"/>
              </a:solidFill>
              <a:latin typeface="Arial" panose="020B0604020202020204"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checkerboard(across)">
                                      <p:cBhvr>
                                        <p:cTn id="7" dur="500"/>
                                        <p:tgtEl>
                                          <p:spTgt spid="1229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6"/>
          <p:cNvSpPr txBox="1">
            <a:spLocks noChangeArrowheads="1"/>
          </p:cNvSpPr>
          <p:nvPr/>
        </p:nvSpPr>
        <p:spPr bwMode="auto">
          <a:xfrm>
            <a:off x="152400" y="71438"/>
            <a:ext cx="11734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marL="457200" eaLnBrk="0" hangingPunct="0">
              <a:defRPr sz="2000">
                <a:solidFill>
                  <a:schemeClr val="tx1"/>
                </a:solidFill>
                <a:latin typeface="Arial" charset="0"/>
              </a:defRPr>
            </a:lvl6pPr>
            <a:lvl7pPr marL="914400" eaLnBrk="0" hangingPunct="0">
              <a:defRPr sz="2000">
                <a:solidFill>
                  <a:schemeClr val="tx1"/>
                </a:solidFill>
                <a:latin typeface="Arial" charset="0"/>
              </a:defRPr>
            </a:lvl7pPr>
            <a:lvl8pPr marL="1371600" eaLnBrk="0" hangingPunct="0">
              <a:defRPr sz="2000">
                <a:solidFill>
                  <a:schemeClr val="tx1"/>
                </a:solidFill>
                <a:latin typeface="Arial" charset="0"/>
              </a:defRPr>
            </a:lvl8pPr>
            <a:lvl9pPr marL="1828800" eaLnBrk="0" hangingPunct="0">
              <a:defRPr sz="2000">
                <a:solidFill>
                  <a:schemeClr val="tx1"/>
                </a:solidFill>
                <a:latin typeface="Arial" charset="0"/>
              </a:defRPr>
            </a:lvl9pPr>
          </a:lstStyle>
          <a:p>
            <a:pPr marL="0" lvl="4" eaLnBrk="1" hangingPunct="1">
              <a:spcBef>
                <a:spcPct val="50000"/>
              </a:spcBef>
            </a:pPr>
            <a:r>
              <a:rPr lang="en-US" altLang="en-US" sz="2800">
                <a:latin typeface="Times New Roman" pitchFamily="18" charset="0"/>
                <a:cs typeface="Times New Roman" pitchFamily="18" charset="0"/>
              </a:rPr>
              <a:t>Đọc lời dưới mỗi bức tranh. Thử đoán xem câu chuyện kể về ai? Nội dung câu chuyện là gì?    </a:t>
            </a:r>
          </a:p>
        </p:txBody>
      </p:sp>
      <p:grpSp>
        <p:nvGrpSpPr>
          <p:cNvPr id="2" name="Group 14"/>
          <p:cNvGrpSpPr>
            <a:grpSpLocks/>
          </p:cNvGrpSpPr>
          <p:nvPr/>
        </p:nvGrpSpPr>
        <p:grpSpPr bwMode="auto">
          <a:xfrm>
            <a:off x="152400" y="838200"/>
            <a:ext cx="12039600" cy="6019800"/>
            <a:chOff x="0" y="838201"/>
            <a:chExt cx="9144000" cy="6019800"/>
          </a:xfrm>
        </p:grpSpPr>
        <p:pic>
          <p:nvPicPr>
            <p:cNvPr id="15364" name="Picture 2" descr="Ke chuye_3"/>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143000" y="876300"/>
              <a:ext cx="3376971" cy="296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descr="Ke chuye_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648201" y="838201"/>
              <a:ext cx="3352799" cy="300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 descr="Ke chuye_1"/>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1155700" y="4038600"/>
              <a:ext cx="3352800" cy="281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5" descr="Ke chuye_0"/>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4648200" y="3962400"/>
              <a:ext cx="3429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0" y="1828801"/>
              <a:ext cx="1143000" cy="1981200"/>
            </a:xfrm>
            <a:prstGeom prst="wedgeRoundRectCallout">
              <a:avLst>
                <a:gd name="adj1" fmla="val 60107"/>
                <a:gd name="adj2" fmla="val -103606"/>
                <a:gd name="adj3" fmla="val 1666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latin typeface="Times New Roman" panose="02020603050405020304" pitchFamily="18" charset="0"/>
                  <a:cs typeface="Times New Roman" panose="02020603050405020304" pitchFamily="18" charset="0"/>
                </a:rPr>
                <a:t>Bà cụ ăn xin xuất hiện như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2" name="Rounded Rectangular Callout 11"/>
            <p:cNvSpPr/>
            <p:nvPr/>
          </p:nvSpPr>
          <p:spPr>
            <a:xfrm>
              <a:off x="8001000" y="1371601"/>
              <a:ext cx="1143000" cy="1295400"/>
            </a:xfrm>
            <a:prstGeom prst="wedgeRoundRectCallout">
              <a:avLst>
                <a:gd name="adj1" fmla="val -63056"/>
                <a:gd name="adj2" fmla="val -80812"/>
                <a:gd name="adj3" fmla="val 1666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latin typeface="Times New Roman" panose="02020603050405020304" pitchFamily="18" charset="0"/>
                  <a:cs typeface="Times New Roman" panose="02020603050405020304" pitchFamily="18" charset="0"/>
                </a:rPr>
                <a:t>Ai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nghỉ</a:t>
              </a:r>
              <a:r>
                <a:rPr lang="en-US" sz="2400" dirty="0">
                  <a:solidFill>
                    <a:schemeClr val="tx1"/>
                  </a:solidFill>
                  <a:latin typeface="Times New Roman" panose="02020603050405020304" pitchFamily="18" charset="0"/>
                  <a:cs typeface="Times New Roman" panose="02020603050405020304" pitchFamily="18" charset="0"/>
                </a:rPr>
                <a:t> ?</a:t>
              </a:r>
            </a:p>
          </p:txBody>
        </p:sp>
        <p:sp>
          <p:nvSpPr>
            <p:cNvPr id="13" name="Rounded Rectangular Callout 12"/>
            <p:cNvSpPr/>
            <p:nvPr/>
          </p:nvSpPr>
          <p:spPr>
            <a:xfrm>
              <a:off x="0" y="4876801"/>
              <a:ext cx="1218959" cy="1828800"/>
            </a:xfrm>
            <a:prstGeom prst="wedgeRoundRectCallout">
              <a:avLst>
                <a:gd name="adj1" fmla="val 64960"/>
                <a:gd name="adj2" fmla="val -79424"/>
                <a:gd name="adj3" fmla="val 1666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latin typeface="Times New Roman" panose="02020603050405020304" pitchFamily="18" charset="0"/>
                  <a:cs typeface="Times New Roman" panose="02020603050405020304" pitchFamily="18" charset="0"/>
                </a:rPr>
                <a:t>Chuyện gì xảy ra trong đêm lễ hội ?</a:t>
              </a:r>
            </a:p>
          </p:txBody>
        </p:sp>
        <p:sp>
          <p:nvSpPr>
            <p:cNvPr id="14" name="Rounded Rectangular Callout 13"/>
            <p:cNvSpPr/>
            <p:nvPr/>
          </p:nvSpPr>
          <p:spPr>
            <a:xfrm>
              <a:off x="8152918" y="4648201"/>
              <a:ext cx="991082" cy="2057400"/>
            </a:xfrm>
            <a:prstGeom prst="wedgeRoundRectCallout">
              <a:avLst>
                <a:gd name="adj1" fmla="val -57500"/>
                <a:gd name="adj2" fmla="val -78770"/>
                <a:gd name="adj3" fmla="val 16667"/>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err="1">
                  <a:solidFill>
                    <a:schemeClr val="tx1"/>
                  </a:solidFill>
                  <a:latin typeface="Times New Roman" panose="02020603050405020304" pitchFamily="18" charset="0"/>
                  <a:cs typeface="Times New Roman" panose="02020603050405020304" pitchFamily="18" charset="0"/>
                </a:rPr>
                <a:t>Hồ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ự Tích Hồ Ba Bể - Phim Hoạt Hình Hay Nhất - Miền Cổ Tích.mp4">
            <a:hlinkClick r:id="" action="ppaction://media"/>
          </p:cNvPr>
          <p:cNvPicPr>
            <a:picLocks noRot="1" noChangeAspect="1"/>
          </p:cNvPicPr>
          <p:nvPr>
            <a:videoFile r:link="rId1"/>
          </p:nvPr>
        </p:nvPicPr>
        <p:blipFill>
          <a:blip r:embed="rId3"/>
          <a:stretch>
            <a:fillRect/>
          </a:stretch>
        </p:blipFill>
        <p:spPr>
          <a:xfrm>
            <a:off x="152400" y="76200"/>
            <a:ext cx="11963400" cy="6629400"/>
          </a:xfrm>
          <a:prstGeom prst="rect">
            <a:avLst/>
          </a:prstGeom>
        </p:spPr>
      </p:pic>
      <p:sp>
        <p:nvSpPr>
          <p:cNvPr id="16386" name="Title 1"/>
          <p:cNvSpPr>
            <a:spLocks noGrp="1"/>
          </p:cNvSpPr>
          <p:nvPr>
            <p:ph type="title" idx="4294967295"/>
          </p:nvPr>
        </p:nvSpPr>
        <p:spPr>
          <a:xfrm>
            <a:off x="3352800" y="47767"/>
            <a:ext cx="6172200" cy="960438"/>
          </a:xfrm>
        </p:spPr>
        <p:txBody>
          <a:bodyPr/>
          <a:lstStyle/>
          <a:p>
            <a:pPr eaLnBrk="1" hangingPunct="1"/>
            <a:r>
              <a:rPr lang="en-US" altLang="en-US" sz="6000" b="1" dirty="0" err="1">
                <a:solidFill>
                  <a:schemeClr val="bg1"/>
                </a:solidFill>
                <a:latin typeface="Times New Roman" pitchFamily="18" charset="0"/>
                <a:cs typeface="Times New Roman" pitchFamily="18" charset="0"/>
              </a:rPr>
              <a:t>Nghe</a:t>
            </a:r>
            <a:r>
              <a:rPr lang="en-US" altLang="en-US" sz="6000" b="1" dirty="0">
                <a:solidFill>
                  <a:schemeClr val="bg1"/>
                </a:solidFill>
                <a:latin typeface="Times New Roman" pitchFamily="18" charset="0"/>
                <a:cs typeface="Times New Roman" pitchFamily="18" charset="0"/>
              </a:rPr>
              <a:t> </a:t>
            </a:r>
            <a:r>
              <a:rPr lang="en-US" altLang="en-US" sz="6000" b="1" dirty="0" err="1">
                <a:solidFill>
                  <a:schemeClr val="bg1"/>
                </a:solidFill>
                <a:latin typeface="Times New Roman" pitchFamily="18" charset="0"/>
                <a:cs typeface="Times New Roman" pitchFamily="18" charset="0"/>
              </a:rPr>
              <a:t>kể</a:t>
            </a:r>
            <a:r>
              <a:rPr lang="en-US" altLang="en-US" sz="6000" b="1" dirty="0">
                <a:solidFill>
                  <a:schemeClr val="bg1"/>
                </a:solidFill>
                <a:latin typeface="Times New Roman" pitchFamily="18" charset="0"/>
                <a:cs typeface="Times New Roman" pitchFamily="18" charset="0"/>
              </a:rPr>
              <a:t> </a:t>
            </a:r>
            <a:r>
              <a:rPr lang="en-US" altLang="en-US" sz="6000" b="1" dirty="0" err="1">
                <a:solidFill>
                  <a:schemeClr val="bg1"/>
                </a:solidFill>
                <a:latin typeface="Times New Roman" pitchFamily="18" charset="0"/>
                <a:cs typeface="Times New Roman" pitchFamily="18" charset="0"/>
              </a:rPr>
              <a:t>chuyện</a:t>
            </a:r>
            <a:endParaRPr lang="en-US" altLang="en-US" sz="60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B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diamond(in)">
                                      <p:cBhvr>
                                        <p:cTn id="7" dur="2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B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diamond(in)">
                                      <p:cBhvr>
                                        <p:cTn id="7" dur="2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BB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20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hinh-nen-powerpoint-thien-nhien-6">
            <a:extLst>
              <a:ext uri="{FF2B5EF4-FFF2-40B4-BE49-F238E27FC236}">
                <a16:creationId xmlns="" xmlns:a16="http://schemas.microsoft.com/office/drawing/2014/main" id="{D60C8B24-B53A-474F-887B-BB417152D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5">
            <a:extLst>
              <a:ext uri="{FF2B5EF4-FFF2-40B4-BE49-F238E27FC236}">
                <a16:creationId xmlns="" xmlns:a16="http://schemas.microsoft.com/office/drawing/2014/main" id="{268111A2-7E6E-43E0-8972-4F2053C9D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550" y="3733800"/>
            <a:ext cx="2636044" cy="1574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1">
            <a:extLst>
              <a:ext uri="{FF2B5EF4-FFF2-40B4-BE49-F238E27FC236}">
                <a16:creationId xmlns="" xmlns:a16="http://schemas.microsoft.com/office/drawing/2014/main" id="{C41FF834-ED88-47FD-8457-49129B43B22D}"/>
              </a:ext>
            </a:extLst>
          </p:cNvPr>
          <p:cNvSpPr txBox="1">
            <a:spLocks noChangeArrowheads="1"/>
          </p:cNvSpPr>
          <p:nvPr/>
        </p:nvSpPr>
        <p:spPr bwMode="auto">
          <a:xfrm>
            <a:off x="5523309" y="4191000"/>
            <a:ext cx="1410891" cy="3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8" rIns="68576" bIns="34288">
            <a:spAutoFit/>
          </a:bodyPr>
          <a:lstStyle>
            <a:lvl1pPr>
              <a:spcBef>
                <a:spcPct val="20000"/>
              </a:spcBef>
              <a:buChar char="•"/>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9pPr>
          </a:lstStyle>
          <a:p>
            <a:pPr>
              <a:spcBef>
                <a:spcPct val="0"/>
              </a:spcBef>
              <a:buFontTx/>
              <a:buNone/>
            </a:pPr>
            <a:r>
              <a:rPr lang="en-US" altLang="en-US" sz="2100" b="1" dirty="0">
                <a:latin typeface="Times New Roman" panose="02020603050405020304" pitchFamily="18" charset="0"/>
              </a:rPr>
              <a:t>Trang 8</a:t>
            </a:r>
          </a:p>
        </p:txBody>
      </p:sp>
      <p:sp>
        <p:nvSpPr>
          <p:cNvPr id="5122" name="Text Box 8" descr="Thu Dong Nam 50">
            <a:extLst>
              <a:ext uri="{FF2B5EF4-FFF2-40B4-BE49-F238E27FC236}">
                <a16:creationId xmlns="" xmlns:a16="http://schemas.microsoft.com/office/drawing/2014/main" id="{FA1F167D-B506-450F-A70B-C482188F4517}"/>
              </a:ext>
            </a:extLst>
          </p:cNvPr>
          <p:cNvSpPr txBox="1">
            <a:spLocks noChangeArrowheads="1"/>
          </p:cNvSpPr>
          <p:nvPr/>
        </p:nvSpPr>
        <p:spPr bwMode="auto">
          <a:xfrm>
            <a:off x="2667000" y="1257301"/>
            <a:ext cx="6858000" cy="2054405"/>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68576" tIns="34288" rIns="68576" bIns="34288">
            <a:spAutoFit/>
          </a:bodyPr>
          <a:lstStyle>
            <a:lvl1pPr>
              <a:spcBef>
                <a:spcPct val="20000"/>
              </a:spcBef>
              <a:buChar char="•"/>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har char="•"/>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cs typeface="Arial" panose="020B0604020202020204" pitchFamily="34" charset="0"/>
              </a:defRPr>
            </a:lvl9pPr>
          </a:lstStyle>
          <a:p>
            <a:pPr algn="ctr">
              <a:spcBef>
                <a:spcPct val="50000"/>
              </a:spcBef>
              <a:buFontTx/>
              <a:buNone/>
            </a:pPr>
            <a:r>
              <a:rPr lang="en-US" altLang="vi-VN" sz="3000" b="1" dirty="0" smtClean="0">
                <a:latin typeface="Times New Roman" panose="02020603050405020304" pitchFamily="18" charset="0"/>
                <a:cs typeface="Times New Roman" panose="02020603050405020304" pitchFamily="18" charset="0"/>
              </a:rPr>
              <a:t> </a:t>
            </a:r>
            <a:endParaRPr lang="en-US" altLang="vi-VN" sz="3000" b="1" dirty="0">
              <a:latin typeface="Times New Roman" panose="02020603050405020304" pitchFamily="18" charset="0"/>
              <a:cs typeface="Times New Roman" panose="02020603050405020304" pitchFamily="18" charset="0"/>
            </a:endParaRPr>
          </a:p>
          <a:p>
            <a:pPr algn="ctr">
              <a:spcBef>
                <a:spcPct val="50000"/>
              </a:spcBef>
              <a:buFontTx/>
              <a:buNone/>
            </a:pPr>
            <a:r>
              <a:rPr lang="en-US" altLang="vi-VN" sz="3300" b="1" u="sng" dirty="0" err="1">
                <a:latin typeface="Times New Roman" panose="02020603050405020304" pitchFamily="18" charset="0"/>
                <a:cs typeface="Times New Roman" panose="02020603050405020304" pitchFamily="18" charset="0"/>
              </a:rPr>
              <a:t>Kể</a:t>
            </a:r>
            <a:r>
              <a:rPr lang="en-US" altLang="vi-VN" sz="3300" b="1" u="sng" dirty="0">
                <a:latin typeface="Times New Roman" panose="02020603050405020304" pitchFamily="18" charset="0"/>
                <a:cs typeface="Times New Roman" panose="02020603050405020304" pitchFamily="18" charset="0"/>
              </a:rPr>
              <a:t> </a:t>
            </a:r>
            <a:r>
              <a:rPr lang="en-US" altLang="vi-VN" sz="3300" b="1" u="sng" dirty="0" err="1">
                <a:latin typeface="Times New Roman" panose="02020603050405020304" pitchFamily="18" charset="0"/>
                <a:cs typeface="Times New Roman" panose="02020603050405020304" pitchFamily="18" charset="0"/>
              </a:rPr>
              <a:t>chuyện</a:t>
            </a:r>
            <a:endParaRPr lang="en-US" altLang="vi-VN" sz="3300" b="1" u="sng" dirty="0">
              <a:latin typeface="Times New Roman" panose="02020603050405020304" pitchFamily="18" charset="0"/>
              <a:cs typeface="Times New Roman" panose="02020603050405020304" pitchFamily="18" charset="0"/>
            </a:endParaRPr>
          </a:p>
          <a:p>
            <a:pPr>
              <a:spcBef>
                <a:spcPct val="50000"/>
              </a:spcBef>
              <a:buFontTx/>
              <a:buNone/>
            </a:pPr>
            <a:r>
              <a:rPr lang="en-US" altLang="vi-VN" sz="3300" b="1" dirty="0">
                <a:latin typeface="Times New Roman" panose="02020603050405020304" pitchFamily="18" charset="0"/>
                <a:cs typeface="Times New Roman" panose="02020603050405020304" pitchFamily="18" charset="0"/>
              </a:rPr>
              <a:t>  </a:t>
            </a:r>
            <a:r>
              <a:rPr lang="en-US" altLang="vi-VN" sz="3300" b="1" i="1" u="sng" dirty="0" err="1">
                <a:latin typeface="Times New Roman" panose="02020603050405020304" pitchFamily="18" charset="0"/>
                <a:cs typeface="Times New Roman" panose="02020603050405020304" pitchFamily="18" charset="0"/>
              </a:rPr>
              <a:t>Tiết</a:t>
            </a:r>
            <a:r>
              <a:rPr lang="en-US" altLang="vi-VN" sz="3300" b="1" i="1" u="sng" dirty="0">
                <a:latin typeface="Times New Roman" panose="02020603050405020304" pitchFamily="18" charset="0"/>
                <a:cs typeface="Times New Roman" panose="02020603050405020304" pitchFamily="18" charset="0"/>
              </a:rPr>
              <a:t>: 1</a:t>
            </a:r>
            <a:r>
              <a:rPr lang="en-US" altLang="vi-VN" sz="3300" b="1" i="1" dirty="0">
                <a:latin typeface="Times New Roman" panose="02020603050405020304" pitchFamily="18" charset="0"/>
                <a:cs typeface="Times New Roman" panose="02020603050405020304" pitchFamily="18" charset="0"/>
              </a:rPr>
              <a:t>      </a:t>
            </a:r>
            <a:r>
              <a:rPr lang="en-US" altLang="vi-VN" sz="3300" b="1" dirty="0" err="1">
                <a:latin typeface="Times New Roman" panose="02020603050405020304" pitchFamily="18" charset="0"/>
                <a:cs typeface="Times New Roman" panose="02020603050405020304" pitchFamily="18" charset="0"/>
              </a:rPr>
              <a:t>Sự</a:t>
            </a:r>
            <a:r>
              <a:rPr lang="en-US" altLang="vi-VN" sz="3300" b="1" dirty="0">
                <a:latin typeface="Times New Roman" panose="02020603050405020304" pitchFamily="18" charset="0"/>
                <a:cs typeface="Times New Roman" panose="02020603050405020304" pitchFamily="18" charset="0"/>
              </a:rPr>
              <a:t> </a:t>
            </a:r>
            <a:r>
              <a:rPr lang="en-US" altLang="vi-VN" sz="3300" b="1" dirty="0" err="1">
                <a:latin typeface="Times New Roman" panose="02020603050405020304" pitchFamily="18" charset="0"/>
                <a:cs typeface="Times New Roman" panose="02020603050405020304" pitchFamily="18" charset="0"/>
              </a:rPr>
              <a:t>tích</a:t>
            </a:r>
            <a:r>
              <a:rPr lang="en-US" altLang="vi-VN" sz="3300" b="1" dirty="0">
                <a:latin typeface="Times New Roman" panose="02020603050405020304" pitchFamily="18" charset="0"/>
                <a:cs typeface="Times New Roman" panose="02020603050405020304" pitchFamily="18" charset="0"/>
              </a:rPr>
              <a:t> </a:t>
            </a:r>
            <a:r>
              <a:rPr lang="en-US" altLang="vi-VN" sz="3300" b="1" dirty="0" err="1">
                <a:latin typeface="Times New Roman" panose="02020603050405020304" pitchFamily="18" charset="0"/>
                <a:cs typeface="Times New Roman" panose="02020603050405020304" pitchFamily="18" charset="0"/>
              </a:rPr>
              <a:t>hồ</a:t>
            </a:r>
            <a:r>
              <a:rPr lang="en-US" altLang="vi-VN" sz="3300" b="1" dirty="0">
                <a:latin typeface="Times New Roman" panose="02020603050405020304" pitchFamily="18" charset="0"/>
                <a:cs typeface="Times New Roman" panose="02020603050405020304" pitchFamily="18" charset="0"/>
              </a:rPr>
              <a:t> Ba </a:t>
            </a:r>
            <a:r>
              <a:rPr lang="en-US" altLang="vi-VN" sz="3300" b="1" dirty="0" err="1">
                <a:latin typeface="Times New Roman" panose="02020603050405020304" pitchFamily="18" charset="0"/>
                <a:cs typeface="Times New Roman" panose="02020603050405020304" pitchFamily="18" charset="0"/>
              </a:rPr>
              <a:t>Bể</a:t>
            </a:r>
            <a:r>
              <a:rPr lang="en-US" altLang="vi-VN" sz="3300" b="1" dirty="0">
                <a:latin typeface="Times New Roman" panose="02020603050405020304" pitchFamily="18" charset="0"/>
                <a:cs typeface="Times New Roman" panose="02020603050405020304" pitchFamily="18" charset="0"/>
              </a:rPr>
              <a:t> </a:t>
            </a:r>
            <a:r>
              <a:rPr lang="en-US" altLang="vi-VN" sz="3000" b="1" dirty="0">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BB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diamond(in)">
                                      <p:cBhvr>
                                        <p:cTn id="7"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BB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diamond(in)">
                                      <p:cBhvr>
                                        <p:cTn id="7" dur="20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BB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1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diamond(in)">
                                      <p:cBhvr>
                                        <p:cTn id="7" dur="20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BB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checkerboard(across)">
                                      <p:cBhvr>
                                        <p:cTn id="7"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BB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ox(in)">
                                      <p:cBhvr>
                                        <p:cTn id="7"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BB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checkerboard(across)">
                                      <p:cBhvr>
                                        <p:cTn id="7"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BB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checkerboard(across)">
                                      <p:cBhvr>
                                        <p:cTn id="7" dur="5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BB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blinds(horizontal)">
                                      <p:cBhvr>
                                        <p:cTn id="7" dur="5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3657600" y="76200"/>
            <a:ext cx="4572000" cy="960438"/>
          </a:xfrm>
        </p:spPr>
        <p:txBody>
          <a:bodyPr/>
          <a:lstStyle/>
          <a:p>
            <a:pPr eaLnBrk="1" hangingPunct="1"/>
            <a:r>
              <a:rPr lang="en-US" altLang="en-US">
                <a:cs typeface="Arial" charset="0"/>
              </a:rPr>
              <a:t>Giải thích từ khó</a:t>
            </a:r>
          </a:p>
        </p:txBody>
      </p:sp>
      <p:sp>
        <p:nvSpPr>
          <p:cNvPr id="3" name="Title 1"/>
          <p:cNvSpPr txBox="1">
            <a:spLocks/>
          </p:cNvSpPr>
          <p:nvPr/>
        </p:nvSpPr>
        <p:spPr>
          <a:xfrm>
            <a:off x="838200" y="1003300"/>
            <a:ext cx="8915400" cy="960438"/>
          </a:xfrm>
          <a:prstGeom prst="rect">
            <a:avLst/>
          </a:prstGeom>
        </p:spPr>
        <p:txBody>
          <a:bodyPr anchor="ctr">
            <a:normAutofit/>
          </a:bodyPr>
          <a:lstStyle/>
          <a:p>
            <a:pPr algn="ctr" eaLnBrk="1" fontAlgn="auto" hangingPunct="1">
              <a:spcAft>
                <a:spcPts val="0"/>
              </a:spcAft>
              <a:defRPr/>
            </a:pPr>
            <a:r>
              <a:rPr lang="en-US" sz="4000" dirty="0" err="1">
                <a:solidFill>
                  <a:srgbClr val="FF0000"/>
                </a:solidFill>
                <a:latin typeface="Times New Roman" panose="02020603050405020304" pitchFamily="18" charset="0"/>
                <a:ea typeface="+mj-ea"/>
                <a:cs typeface="Times New Roman" panose="02020603050405020304" pitchFamily="18" charset="0"/>
              </a:rPr>
              <a:t>Cầu</a:t>
            </a:r>
            <a:r>
              <a:rPr lang="en-US" sz="4000" dirty="0">
                <a:solidFill>
                  <a:srgbClr val="FF0000"/>
                </a:solidFill>
                <a:latin typeface="Times New Roman" panose="02020603050405020304" pitchFamily="18" charset="0"/>
                <a:ea typeface="+mj-ea"/>
                <a:cs typeface="Times New Roman" panose="02020603050405020304" pitchFamily="18" charset="0"/>
              </a:rPr>
              <a:t> </a:t>
            </a:r>
            <a:r>
              <a:rPr lang="en-US" sz="4000" dirty="0" err="1">
                <a:solidFill>
                  <a:srgbClr val="FF0000"/>
                </a:solidFill>
                <a:latin typeface="Times New Roman" panose="02020603050405020304" pitchFamily="18" charset="0"/>
                <a:ea typeface="+mj-ea"/>
                <a:cs typeface="Times New Roman" panose="02020603050405020304" pitchFamily="18" charset="0"/>
              </a:rPr>
              <a:t>phúc</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xin</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được</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điều</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tốt</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cho</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mình</a:t>
            </a:r>
            <a:r>
              <a:rPr lang="en-US" sz="4000" dirty="0">
                <a:latin typeface="Times New Roman" panose="02020603050405020304" pitchFamily="18" charset="0"/>
                <a:ea typeface="+mj-ea"/>
                <a:cs typeface="Times New Roman" panose="02020603050405020304" pitchFamily="18" charset="0"/>
              </a:rPr>
              <a:t>.</a:t>
            </a:r>
          </a:p>
        </p:txBody>
      </p:sp>
      <p:sp>
        <p:nvSpPr>
          <p:cNvPr id="4" name="Title 1"/>
          <p:cNvSpPr txBox="1">
            <a:spLocks/>
          </p:cNvSpPr>
          <p:nvPr/>
        </p:nvSpPr>
        <p:spPr>
          <a:xfrm>
            <a:off x="1295400" y="2020888"/>
            <a:ext cx="11049000" cy="960437"/>
          </a:xfrm>
          <a:prstGeom prst="rect">
            <a:avLst/>
          </a:prstGeom>
        </p:spPr>
        <p:txBody>
          <a:bodyPr anchor="ctr"/>
          <a:lstStyle/>
          <a:p>
            <a:pPr eaLnBrk="1" fontAlgn="auto" hangingPunct="1">
              <a:spcAft>
                <a:spcPts val="0"/>
              </a:spcAft>
              <a:defRPr/>
            </a:pPr>
            <a:r>
              <a:rPr lang="en-US" sz="4000" dirty="0" err="1">
                <a:solidFill>
                  <a:srgbClr val="FF0000"/>
                </a:solidFill>
                <a:latin typeface="Times New Roman" panose="02020603050405020304" pitchFamily="18" charset="0"/>
                <a:ea typeface="+mj-ea"/>
                <a:cs typeface="Times New Roman" panose="02020603050405020304" pitchFamily="18" charset="0"/>
              </a:rPr>
              <a:t>Giao</a:t>
            </a:r>
            <a:r>
              <a:rPr lang="en-US" sz="4000" dirty="0">
                <a:solidFill>
                  <a:srgbClr val="FF0000"/>
                </a:solidFill>
                <a:latin typeface="Times New Roman" panose="02020603050405020304" pitchFamily="18" charset="0"/>
                <a:ea typeface="+mj-ea"/>
                <a:cs typeface="Times New Roman" panose="02020603050405020304" pitchFamily="18" charset="0"/>
              </a:rPr>
              <a:t> long</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loài</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rắn</a:t>
            </a:r>
            <a:r>
              <a:rPr lang="en-US" sz="4000" dirty="0">
                <a:latin typeface="Times New Roman" panose="02020603050405020304" pitchFamily="18" charset="0"/>
                <a:ea typeface="+mj-ea"/>
                <a:cs typeface="Times New Roman" panose="02020603050405020304" pitchFamily="18" charset="0"/>
              </a:rPr>
              <a:t> to </a:t>
            </a:r>
            <a:r>
              <a:rPr lang="en-US" sz="4000" dirty="0" err="1">
                <a:latin typeface="Times New Roman" panose="02020603050405020304" pitchFamily="18" charset="0"/>
                <a:ea typeface="+mj-ea"/>
                <a:cs typeface="Times New Roman" panose="02020603050405020304" pitchFamily="18" charset="0"/>
              </a:rPr>
              <a:t>còn</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gọi</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là</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thuồng</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luồng</a:t>
            </a:r>
            <a:r>
              <a:rPr lang="en-US" sz="4000" dirty="0">
                <a:latin typeface="Times New Roman" panose="02020603050405020304" pitchFamily="18" charset="0"/>
                <a:ea typeface="+mj-ea"/>
                <a:cs typeface="Times New Roman" panose="02020603050405020304" pitchFamily="18" charset="0"/>
              </a:rPr>
              <a:t>.</a:t>
            </a:r>
          </a:p>
        </p:txBody>
      </p:sp>
      <p:sp>
        <p:nvSpPr>
          <p:cNvPr id="5" name="Title 1"/>
          <p:cNvSpPr txBox="1">
            <a:spLocks/>
          </p:cNvSpPr>
          <p:nvPr/>
        </p:nvSpPr>
        <p:spPr>
          <a:xfrm>
            <a:off x="1295400" y="3078163"/>
            <a:ext cx="8382000" cy="960437"/>
          </a:xfrm>
          <a:prstGeom prst="rect">
            <a:avLst/>
          </a:prstGeom>
        </p:spPr>
        <p:txBody>
          <a:bodyPr anchor="ctr">
            <a:normAutofit/>
          </a:bodyPr>
          <a:lstStyle/>
          <a:p>
            <a:pPr eaLnBrk="1" fontAlgn="auto" hangingPunct="1">
              <a:spcAft>
                <a:spcPts val="0"/>
              </a:spcAft>
              <a:defRPr/>
            </a:pPr>
            <a:r>
              <a:rPr lang="en-US" sz="4000" dirty="0" err="1">
                <a:solidFill>
                  <a:srgbClr val="FF0000"/>
                </a:solidFill>
                <a:latin typeface="Times New Roman" panose="02020603050405020304" pitchFamily="18" charset="0"/>
                <a:ea typeface="+mj-ea"/>
                <a:cs typeface="Times New Roman" panose="02020603050405020304" pitchFamily="18" charset="0"/>
              </a:rPr>
              <a:t>Bà</a:t>
            </a:r>
            <a:r>
              <a:rPr lang="en-US" sz="4000" dirty="0">
                <a:solidFill>
                  <a:srgbClr val="FF0000"/>
                </a:solidFill>
                <a:latin typeface="Times New Roman" panose="02020603050405020304" pitchFamily="18" charset="0"/>
                <a:ea typeface="+mj-ea"/>
                <a:cs typeface="Times New Roman" panose="02020603050405020304" pitchFamily="18" charset="0"/>
              </a:rPr>
              <a:t> </a:t>
            </a:r>
            <a:r>
              <a:rPr lang="en-US" sz="4000" dirty="0" err="1">
                <a:solidFill>
                  <a:srgbClr val="FF0000"/>
                </a:solidFill>
                <a:latin typeface="Times New Roman" panose="02020603050405020304" pitchFamily="18" charset="0"/>
                <a:ea typeface="+mj-ea"/>
                <a:cs typeface="Times New Roman" panose="02020603050405020304" pitchFamily="18" charset="0"/>
              </a:rPr>
              <a:t>góa</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người</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phụ</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nữ</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có</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chồng</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bị</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chết</a:t>
            </a:r>
            <a:r>
              <a:rPr lang="en-US" sz="4000" dirty="0">
                <a:latin typeface="Times New Roman" panose="02020603050405020304" pitchFamily="18" charset="0"/>
                <a:ea typeface="+mj-ea"/>
                <a:cs typeface="Times New Roman" panose="02020603050405020304" pitchFamily="18" charset="0"/>
              </a:rPr>
              <a:t>.</a:t>
            </a:r>
          </a:p>
        </p:txBody>
      </p:sp>
      <p:sp>
        <p:nvSpPr>
          <p:cNvPr id="6" name="Title 1"/>
          <p:cNvSpPr txBox="1">
            <a:spLocks/>
          </p:cNvSpPr>
          <p:nvPr/>
        </p:nvSpPr>
        <p:spPr>
          <a:xfrm>
            <a:off x="1268413" y="4065588"/>
            <a:ext cx="9982200" cy="960437"/>
          </a:xfrm>
          <a:prstGeom prst="rect">
            <a:avLst/>
          </a:prstGeom>
        </p:spPr>
        <p:txBody>
          <a:bodyPr anchor="ctr"/>
          <a:lstStyle/>
          <a:p>
            <a:pPr eaLnBrk="1" fontAlgn="auto" hangingPunct="1">
              <a:spcAft>
                <a:spcPts val="0"/>
              </a:spcAft>
              <a:defRPr/>
            </a:pPr>
            <a:r>
              <a:rPr lang="en-US" sz="4000" dirty="0" err="1">
                <a:solidFill>
                  <a:srgbClr val="FF0000"/>
                </a:solidFill>
                <a:latin typeface="Times New Roman" panose="02020603050405020304" pitchFamily="18" charset="0"/>
                <a:ea typeface="+mj-ea"/>
                <a:cs typeface="Times New Roman" panose="02020603050405020304" pitchFamily="18" charset="0"/>
              </a:rPr>
              <a:t>Làm</a:t>
            </a:r>
            <a:r>
              <a:rPr lang="en-US" sz="4000" dirty="0">
                <a:solidFill>
                  <a:srgbClr val="FF0000"/>
                </a:solidFill>
                <a:latin typeface="Times New Roman" panose="02020603050405020304" pitchFamily="18" charset="0"/>
                <a:ea typeface="+mj-ea"/>
                <a:cs typeface="Times New Roman" panose="02020603050405020304" pitchFamily="18" charset="0"/>
              </a:rPr>
              <a:t> </a:t>
            </a:r>
            <a:r>
              <a:rPr lang="en-US" sz="4000" dirty="0" err="1">
                <a:solidFill>
                  <a:srgbClr val="FF0000"/>
                </a:solidFill>
                <a:latin typeface="Times New Roman" panose="02020603050405020304" pitchFamily="18" charset="0"/>
                <a:ea typeface="+mj-ea"/>
                <a:cs typeface="Times New Roman" panose="02020603050405020304" pitchFamily="18" charset="0"/>
              </a:rPr>
              <a:t>việc</a:t>
            </a:r>
            <a:r>
              <a:rPr lang="en-US" sz="4000" dirty="0">
                <a:solidFill>
                  <a:srgbClr val="FF0000"/>
                </a:solidFill>
                <a:latin typeface="Times New Roman" panose="02020603050405020304" pitchFamily="18" charset="0"/>
                <a:ea typeface="+mj-ea"/>
                <a:cs typeface="Times New Roman" panose="02020603050405020304" pitchFamily="18" charset="0"/>
              </a:rPr>
              <a:t> </a:t>
            </a:r>
            <a:r>
              <a:rPr lang="en-US" sz="4000" dirty="0" err="1">
                <a:solidFill>
                  <a:srgbClr val="FF0000"/>
                </a:solidFill>
                <a:latin typeface="Times New Roman" panose="02020603050405020304" pitchFamily="18" charset="0"/>
                <a:ea typeface="+mj-ea"/>
                <a:cs typeface="Times New Roman" panose="02020603050405020304" pitchFamily="18" charset="0"/>
              </a:rPr>
              <a:t>thiện</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làm</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điều</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tốt</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cho</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người</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khác</a:t>
            </a:r>
            <a:r>
              <a:rPr lang="en-US" sz="4000" dirty="0">
                <a:latin typeface="Times New Roman" panose="02020603050405020304" pitchFamily="18" charset="0"/>
                <a:ea typeface="+mj-ea"/>
                <a:cs typeface="Times New Roman" panose="02020603050405020304" pitchFamily="18" charset="0"/>
              </a:rPr>
              <a:t>.</a:t>
            </a:r>
          </a:p>
        </p:txBody>
      </p:sp>
      <p:sp>
        <p:nvSpPr>
          <p:cNvPr id="7" name="Title 1"/>
          <p:cNvSpPr txBox="1">
            <a:spLocks/>
          </p:cNvSpPr>
          <p:nvPr/>
        </p:nvSpPr>
        <p:spPr>
          <a:xfrm>
            <a:off x="1273175" y="5081588"/>
            <a:ext cx="10134600" cy="962025"/>
          </a:xfrm>
          <a:prstGeom prst="rect">
            <a:avLst/>
          </a:prstGeom>
        </p:spPr>
        <p:txBody>
          <a:bodyPr anchor="ctr"/>
          <a:lstStyle/>
          <a:p>
            <a:pPr eaLnBrk="1" fontAlgn="auto" hangingPunct="1">
              <a:spcAft>
                <a:spcPts val="0"/>
              </a:spcAft>
              <a:defRPr/>
            </a:pPr>
            <a:r>
              <a:rPr lang="en-US" sz="4000" dirty="0" err="1">
                <a:solidFill>
                  <a:srgbClr val="FF0000"/>
                </a:solidFill>
                <a:latin typeface="Times New Roman" panose="02020603050405020304" pitchFamily="18" charset="0"/>
                <a:ea typeface="+mj-ea"/>
                <a:cs typeface="Times New Roman" panose="02020603050405020304" pitchFamily="18" charset="0"/>
              </a:rPr>
              <a:t>Bâng</a:t>
            </a:r>
            <a:r>
              <a:rPr lang="en-US" sz="4000" dirty="0">
                <a:solidFill>
                  <a:srgbClr val="FF0000"/>
                </a:solidFill>
                <a:latin typeface="Times New Roman" panose="02020603050405020304" pitchFamily="18" charset="0"/>
                <a:ea typeface="+mj-ea"/>
                <a:cs typeface="Times New Roman" panose="02020603050405020304" pitchFamily="18" charset="0"/>
              </a:rPr>
              <a:t> </a:t>
            </a:r>
            <a:r>
              <a:rPr lang="en-US" sz="4000" dirty="0" err="1">
                <a:solidFill>
                  <a:srgbClr val="FF0000"/>
                </a:solidFill>
                <a:latin typeface="Times New Roman" panose="02020603050405020304" pitchFamily="18" charset="0"/>
                <a:ea typeface="+mj-ea"/>
                <a:cs typeface="Times New Roman" panose="02020603050405020304" pitchFamily="18" charset="0"/>
              </a:rPr>
              <a:t>quơ</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không</a:t>
            </a:r>
            <a:r>
              <a:rPr lang="en-US" sz="4000" dirty="0">
                <a:latin typeface="Times New Roman" panose="02020603050405020304" pitchFamily="18" charset="0"/>
                <a:ea typeface="+mj-ea"/>
                <a:cs typeface="Times New Roman" panose="02020603050405020304" pitchFamily="18" charset="0"/>
              </a:rPr>
              <a:t> tin </a:t>
            </a:r>
            <a:r>
              <a:rPr lang="en-US" sz="4000" dirty="0" err="1">
                <a:latin typeface="Times New Roman" panose="02020603050405020304" pitchFamily="18" charset="0"/>
                <a:ea typeface="+mj-ea"/>
                <a:cs typeface="Times New Roman" panose="02020603050405020304" pitchFamily="18" charset="0"/>
              </a:rPr>
              <a:t>tưởng</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không</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đâu</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vào</a:t>
            </a:r>
            <a:r>
              <a:rPr lang="en-US" sz="4000" dirty="0">
                <a:latin typeface="Times New Roman" panose="02020603050405020304" pitchFamily="18" charset="0"/>
                <a:ea typeface="+mj-ea"/>
                <a:cs typeface="Times New Roman" panose="02020603050405020304" pitchFamily="18" charset="0"/>
              </a:rPr>
              <a:t> </a:t>
            </a:r>
            <a:r>
              <a:rPr lang="en-US" sz="4000" dirty="0" err="1">
                <a:latin typeface="Times New Roman" panose="02020603050405020304" pitchFamily="18" charset="0"/>
                <a:ea typeface="+mj-ea"/>
                <a:cs typeface="Times New Roman" panose="02020603050405020304" pitchFamily="18" charset="0"/>
              </a:rPr>
              <a:t>đâu</a:t>
            </a:r>
            <a:r>
              <a:rPr lang="en-US" sz="4000" dirty="0">
                <a:latin typeface="Times New Roman" panose="02020603050405020304" pitchFamily="18" charset="0"/>
                <a:ea typeface="+mj-ea"/>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thuồng luồ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30175"/>
            <a:ext cx="9144000"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04800" y="2495550"/>
            <a:ext cx="2667000" cy="960438"/>
          </a:xfrm>
          <a:prstGeom prst="rect">
            <a:avLst/>
          </a:prstGeom>
        </p:spPr>
        <p:txBody>
          <a:bodyPr anchor="ctr">
            <a:normAutofit/>
          </a:bodyPr>
          <a:lstStyle/>
          <a:p>
            <a:pPr eaLnBrk="1" fontAlgn="auto" hangingPunct="1">
              <a:spcAft>
                <a:spcPts val="0"/>
              </a:spcAft>
              <a:defRPr/>
            </a:pPr>
            <a:r>
              <a:rPr lang="en-US" sz="3600" b="1" dirty="0" err="1">
                <a:solidFill>
                  <a:srgbClr val="FF0000"/>
                </a:solidFill>
                <a:latin typeface="Arial" panose="020B0604020202020204" pitchFamily="34" charset="0"/>
                <a:ea typeface="+mj-ea"/>
                <a:cs typeface="Arial" pitchFamily="34" charset="0"/>
              </a:rPr>
              <a:t>Giao</a:t>
            </a:r>
            <a:r>
              <a:rPr lang="en-US" sz="3600" b="1" dirty="0">
                <a:solidFill>
                  <a:srgbClr val="FF0000"/>
                </a:solidFill>
                <a:latin typeface="Arial" panose="020B0604020202020204" pitchFamily="34" charset="0"/>
                <a:ea typeface="+mj-ea"/>
                <a:cs typeface="Arial" pitchFamily="34" charset="0"/>
              </a:rPr>
              <a:t> long</a:t>
            </a:r>
            <a:endParaRPr lang="en-US" sz="3600" b="1" dirty="0">
              <a:latin typeface="Arial" panose="020B0604020202020204"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diamond(in)">
                                      <p:cBhvr>
                                        <p:cTn id="7"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5" descr="Hồ Ba Bể.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121920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7"/>
          <p:cNvSpPr>
            <a:spLocks noChangeArrowheads="1"/>
          </p:cNvSpPr>
          <p:nvPr/>
        </p:nvSpPr>
        <p:spPr bwMode="auto">
          <a:xfrm>
            <a:off x="4495800" y="228600"/>
            <a:ext cx="8534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r>
              <a:rPr lang="en-US" altLang="en-US" sz="4400" b="1" i="1">
                <a:solidFill>
                  <a:srgbClr val="0000FF"/>
                </a:solidFill>
                <a:latin typeface="Times New Roman" pitchFamily="18" charset="0"/>
              </a:rPr>
              <a:t>KỂ CHUYỆN</a:t>
            </a:r>
            <a:br>
              <a:rPr lang="en-US" altLang="en-US" sz="4400" b="1" i="1">
                <a:solidFill>
                  <a:srgbClr val="0000FF"/>
                </a:solidFill>
                <a:latin typeface="Times New Roman" pitchFamily="18" charset="0"/>
              </a:rPr>
            </a:br>
            <a:r>
              <a:rPr lang="en-US" altLang="en-US" sz="4400" b="1" i="1">
                <a:solidFill>
                  <a:srgbClr val="FF0000"/>
                </a:solidFill>
                <a:latin typeface="Times New Roman" pitchFamily="18" charset="0"/>
              </a:rPr>
              <a:t>SỰ TÍCH HỒ BA BỂ</a:t>
            </a:r>
            <a:endParaRPr lang="vi-VN" altLang="en-US" sz="4400" b="1" i="1">
              <a:solidFill>
                <a:srgbClr val="FF0000"/>
              </a:solidFill>
              <a:latin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5" descr="Hồ Ba Bể.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7"/>
          <p:cNvSpPr>
            <a:spLocks noChangeArrowheads="1"/>
          </p:cNvSpPr>
          <p:nvPr/>
        </p:nvSpPr>
        <p:spPr bwMode="auto">
          <a:xfrm>
            <a:off x="1828800" y="228600"/>
            <a:ext cx="8534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r>
              <a:rPr lang="en-US" altLang="en-US" sz="4400" b="1" i="1">
                <a:solidFill>
                  <a:srgbClr val="FF0000"/>
                </a:solidFill>
                <a:latin typeface="Times New Roman" pitchFamily="18" charset="0"/>
              </a:rPr>
              <a:t>SỰ TÍCH HỒ BA BỂ</a:t>
            </a:r>
            <a:endParaRPr lang="vi-VN" altLang="en-US" sz="4400" b="1" i="1">
              <a:solidFill>
                <a:srgbClr val="FF0000"/>
              </a:solidFill>
              <a:latin typeface="Times New Roman" pitchFamily="18" charset="0"/>
            </a:endParaRPr>
          </a:p>
        </p:txBody>
      </p:sp>
      <p:pic>
        <p:nvPicPr>
          <p:cNvPr id="4" name="SuTichHoBaBeTruyencoVietNam-Da_km5f.mp3">
            <a:hlinkClick r:id="" action="ppaction://media"/>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192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ể chuyện lớp 4 tuần 1- Sự tích hồ Ba Bể.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048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1981200" y="2209800"/>
            <a:ext cx="8382000" cy="914400"/>
          </a:xfrm>
        </p:spPr>
        <p:txBody>
          <a:bodyPr/>
          <a:lstStyle/>
          <a:p>
            <a:pPr eaLnBrk="1" hangingPunct="1"/>
            <a:r>
              <a:rPr lang="en-US" altLang="en-US">
                <a:cs typeface="Arial" charset="0"/>
              </a:rPr>
              <a:t>Trao đổi nội dung câu chuyện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e chuye_3"/>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52400" y="0"/>
            <a:ext cx="77724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idx="4294967295"/>
          </p:nvPr>
        </p:nvSpPr>
        <p:spPr>
          <a:xfrm>
            <a:off x="8001000" y="1143000"/>
            <a:ext cx="4191000" cy="1160463"/>
          </a:xfrm>
          <a:solidFill>
            <a:srgbClr val="FFFF00"/>
          </a:solidFill>
        </p:spPr>
        <p:txBody>
          <a:bodyPr/>
          <a:lstStyle/>
          <a:p>
            <a:pPr eaLnBrk="1" hangingPunct="1"/>
            <a:r>
              <a:rPr lang="en-US" altLang="en-US" sz="3600">
                <a:cs typeface="Arial" charset="0"/>
              </a:rPr>
              <a:t>Bà cụ ăn xin xuất hiện như thế nào?</a:t>
            </a:r>
          </a:p>
        </p:txBody>
      </p:sp>
      <p:sp>
        <p:nvSpPr>
          <p:cNvPr id="7" name="Title 1"/>
          <p:cNvSpPr txBox="1">
            <a:spLocks/>
          </p:cNvSpPr>
          <p:nvPr/>
        </p:nvSpPr>
        <p:spPr>
          <a:xfrm>
            <a:off x="8001000" y="2438400"/>
            <a:ext cx="4191000" cy="1143000"/>
          </a:xfrm>
          <a:prstGeom prst="rect">
            <a:avLst/>
          </a:prstGeom>
          <a:solidFill>
            <a:srgbClr val="92D050"/>
          </a:solidFill>
        </p:spPr>
        <p:txBody>
          <a:bodyPr anchor="ctr">
            <a:normAutofit fontScale="92500"/>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Mọi</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người</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đối</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xử</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với</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cụ</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như</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thế</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nào</a:t>
            </a:r>
            <a:r>
              <a:rPr lang="en-US" sz="3600" dirty="0">
                <a:latin typeface="Arial" panose="020B0604020202020204" pitchFamily="34" charset="0"/>
                <a:ea typeface="+mj-ea"/>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xit" presetSubtype="16" fill="hold" grpId="1" nodeType="clickEffect">
                                  <p:stCondLst>
                                    <p:cond delay="0"/>
                                  </p:stCondLst>
                                  <p:childTnLst>
                                    <p:animEffect transition="out" filter="box(in)">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Ke chuye_2"/>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4648200" y="-15875"/>
            <a:ext cx="75390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152400" y="685800"/>
            <a:ext cx="4495800" cy="1219200"/>
          </a:xfrm>
          <a:prstGeom prst="rect">
            <a:avLst/>
          </a:prstGeom>
          <a:solidFill>
            <a:srgbClr val="00B0F0"/>
          </a:solidFill>
        </p:spPr>
        <p:txBody>
          <a:bodyPr anchor="ctr">
            <a:normAutofit/>
          </a:bodyPr>
          <a:lstStyle/>
          <a:p>
            <a:pPr algn="ctr" eaLnBrk="1" fontAlgn="auto" hangingPunct="1">
              <a:spcAft>
                <a:spcPts val="0"/>
              </a:spcAft>
              <a:defRPr/>
            </a:pPr>
            <a:r>
              <a:rPr lang="en-US" sz="3600" dirty="0">
                <a:latin typeface="Arial" panose="020B0604020202020204" pitchFamily="34" charset="0"/>
                <a:ea typeface="+mj-ea"/>
                <a:cs typeface="Arial" pitchFamily="34" charset="0"/>
              </a:rPr>
              <a:t>Ai </a:t>
            </a:r>
            <a:r>
              <a:rPr lang="en-US" sz="3600" dirty="0" err="1">
                <a:latin typeface="Arial" panose="020B0604020202020204" pitchFamily="34" charset="0"/>
                <a:ea typeface="+mj-ea"/>
                <a:cs typeface="Arial" pitchFamily="34" charset="0"/>
              </a:rPr>
              <a:t>đã</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cho</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cụ</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ăn</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và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nghỉ</a:t>
            </a:r>
            <a:r>
              <a:rPr lang="en-US" sz="3600" dirty="0">
                <a:latin typeface="Arial" panose="020B0604020202020204" pitchFamily="34" charset="0"/>
                <a:ea typeface="+mj-ea"/>
                <a:cs typeface="Arial" pitchFamily="34" charset="0"/>
              </a:rPr>
              <a:t>?</a:t>
            </a:r>
          </a:p>
        </p:txBody>
      </p:sp>
      <p:sp>
        <p:nvSpPr>
          <p:cNvPr id="5" name="Title 1"/>
          <p:cNvSpPr txBox="1">
            <a:spLocks/>
          </p:cNvSpPr>
          <p:nvPr/>
        </p:nvSpPr>
        <p:spPr>
          <a:xfrm>
            <a:off x="152400" y="2263775"/>
            <a:ext cx="4495800" cy="1089025"/>
          </a:xfrm>
          <a:prstGeom prst="rect">
            <a:avLst/>
          </a:prstGeom>
          <a:solidFill>
            <a:srgbClr val="92D050"/>
          </a:solidFill>
        </p:spPr>
        <p:txBody>
          <a:bodyPr anchor="ctr">
            <a:normAutofit lnSpcReduction="10000"/>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Chuyện</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gì</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đã</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xảy</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ra</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trong</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đêm</a:t>
            </a:r>
            <a:r>
              <a:rPr lang="en-US" sz="3600" dirty="0">
                <a:latin typeface="Arial" panose="020B0604020202020204" pitchFamily="34" charset="0"/>
                <a:ea typeface="+mj-ea"/>
                <a:cs typeface="Arial" pitchFamily="34" charset="0"/>
              </a:rPr>
              <a:t>?</a:t>
            </a:r>
          </a:p>
        </p:txBody>
      </p:sp>
      <p:sp>
        <p:nvSpPr>
          <p:cNvPr id="6" name="Title 1"/>
          <p:cNvSpPr txBox="1">
            <a:spLocks/>
          </p:cNvSpPr>
          <p:nvPr/>
        </p:nvSpPr>
        <p:spPr>
          <a:xfrm>
            <a:off x="152400" y="3711575"/>
            <a:ext cx="4495800" cy="1927225"/>
          </a:xfrm>
          <a:prstGeom prst="rect">
            <a:avLst/>
          </a:prstGeom>
          <a:solidFill>
            <a:srgbClr val="FFC000"/>
          </a:solidFill>
        </p:spPr>
        <p:txBody>
          <a:bodyPr anchor="ctr">
            <a:normAutofit/>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Khi</a:t>
            </a:r>
            <a:r>
              <a:rPr lang="en-US" sz="3600" dirty="0">
                <a:latin typeface="Arial" panose="020B0604020202020204" pitchFamily="34" charset="0"/>
                <a:ea typeface="+mj-ea"/>
                <a:cs typeface="Arial" pitchFamily="34" charset="0"/>
              </a:rPr>
              <a:t> chia </a:t>
            </a:r>
            <a:r>
              <a:rPr lang="en-US" sz="3600" dirty="0" err="1">
                <a:latin typeface="Arial" panose="020B0604020202020204" pitchFamily="34" charset="0"/>
                <a:ea typeface="+mj-ea"/>
                <a:cs typeface="Arial" pitchFamily="34" charset="0"/>
              </a:rPr>
              <a:t>tay</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cụ</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dặn</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mẹ</a:t>
            </a:r>
            <a:r>
              <a:rPr lang="en-US" sz="3600" dirty="0">
                <a:latin typeface="Arial" panose="020B0604020202020204" pitchFamily="34" charset="0"/>
                <a:ea typeface="+mj-ea"/>
                <a:cs typeface="Arial" pitchFamily="34" charset="0"/>
              </a:rPr>
              <a:t> con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góa</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điều</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gì</a:t>
            </a:r>
            <a:r>
              <a:rPr lang="en-US" sz="3600" dirty="0">
                <a:latin typeface="Arial" panose="020B0604020202020204" pitchFamily="34" charset="0"/>
                <a:ea typeface="+mj-ea"/>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nodeType="afterGroup">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xit" presetSubtype="10" fill="hold" grpId="1" nodeType="clickEffect">
                                  <p:stCondLst>
                                    <p:cond delay="0"/>
                                  </p:stCondLst>
                                  <p:childTnLst>
                                    <p:animEffect transition="out" filter="checkerboard(across)">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nodeType="afterGroup">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8" presetClass="exit" presetSubtype="16" fill="hold" grpId="1" nodeType="clickEffect">
                                  <p:stCondLst>
                                    <p:cond delay="0"/>
                                  </p:stCondLst>
                                  <p:childTnLst>
                                    <p:animEffect transition="out" filter="diamond(in)">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Ke chuye_1"/>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2700" y="19050"/>
            <a:ext cx="82931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8305800" y="609600"/>
            <a:ext cx="3810000" cy="1914525"/>
          </a:xfrm>
          <a:prstGeom prst="rect">
            <a:avLst/>
          </a:prstGeom>
          <a:solidFill>
            <a:srgbClr val="FFC000"/>
          </a:solidFill>
        </p:spPr>
        <p:txBody>
          <a:bodyPr anchor="ctr">
            <a:normAutofit/>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Trong</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đêm</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lễ</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hội</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chuyện</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gì</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đã</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xảy</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ra</a:t>
            </a:r>
            <a:r>
              <a:rPr lang="en-US" sz="3600" dirty="0">
                <a:latin typeface="Arial" panose="020B0604020202020204" pitchFamily="34" charset="0"/>
                <a:ea typeface="+mj-ea"/>
                <a:cs typeface="Arial" pitchFamily="34" charset="0"/>
              </a:rPr>
              <a:t>?</a:t>
            </a:r>
          </a:p>
        </p:txBody>
      </p:sp>
      <p:sp>
        <p:nvSpPr>
          <p:cNvPr id="5" name="Title 1"/>
          <p:cNvSpPr txBox="1">
            <a:spLocks/>
          </p:cNvSpPr>
          <p:nvPr/>
        </p:nvSpPr>
        <p:spPr>
          <a:xfrm>
            <a:off x="8305800" y="2743200"/>
            <a:ext cx="3810000" cy="1371600"/>
          </a:xfrm>
          <a:prstGeom prst="rect">
            <a:avLst/>
          </a:prstGeom>
          <a:solidFill>
            <a:schemeClr val="tx2">
              <a:lumMod val="20000"/>
              <a:lumOff val="80000"/>
            </a:schemeClr>
          </a:solidFill>
        </p:spPr>
        <p:txBody>
          <a:bodyPr anchor="ctr">
            <a:normAutofit/>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Mẹ</a:t>
            </a:r>
            <a:r>
              <a:rPr lang="en-US" sz="3600" dirty="0">
                <a:latin typeface="Arial" panose="020B0604020202020204" pitchFamily="34" charset="0"/>
                <a:ea typeface="+mj-ea"/>
                <a:cs typeface="Arial" pitchFamily="34" charset="0"/>
              </a:rPr>
              <a:t> con </a:t>
            </a:r>
            <a:r>
              <a:rPr lang="en-US" sz="3600" dirty="0" err="1">
                <a:latin typeface="Arial" panose="020B0604020202020204" pitchFamily="34" charset="0"/>
                <a:ea typeface="+mj-ea"/>
                <a:cs typeface="Arial" pitchFamily="34" charset="0"/>
              </a:rPr>
              <a:t>bà</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góa</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đã</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làm</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gì</a:t>
            </a:r>
            <a:r>
              <a:rPr lang="en-US" sz="3600" dirty="0">
                <a:latin typeface="Arial" panose="020B0604020202020204" pitchFamily="34" charset="0"/>
                <a:ea typeface="+mj-ea"/>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nodeType="afterGroup">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xit" presetSubtype="16" fill="hold" grpId="1" nodeType="clickEffect">
                                  <p:stCondLst>
                                    <p:cond delay="0"/>
                                  </p:stCondLst>
                                  <p:childTnLst>
                                    <p:animEffect transition="out" filter="diamond(in)">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Ke chuye_0"/>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3733800" y="31750"/>
            <a:ext cx="8458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76200" y="2362200"/>
            <a:ext cx="3657600" cy="2514600"/>
          </a:xfrm>
          <a:prstGeom prst="rect">
            <a:avLst/>
          </a:prstGeom>
          <a:solidFill>
            <a:srgbClr val="FFFF00"/>
          </a:solidFill>
        </p:spPr>
        <p:txBody>
          <a:bodyPr anchor="ctr">
            <a:normAutofit/>
          </a:bodyPr>
          <a:lstStyle/>
          <a:p>
            <a:pPr algn="ctr" eaLnBrk="1" fontAlgn="auto" hangingPunct="1">
              <a:spcAft>
                <a:spcPts val="0"/>
              </a:spcAft>
              <a:defRPr/>
            </a:pPr>
            <a:r>
              <a:rPr lang="en-US" sz="3600" dirty="0" err="1">
                <a:latin typeface="Arial" panose="020B0604020202020204" pitchFamily="34" charset="0"/>
                <a:ea typeface="+mj-ea"/>
                <a:cs typeface="Arial" pitchFamily="34" charset="0"/>
              </a:rPr>
              <a:t>Hồ</a:t>
            </a:r>
            <a:r>
              <a:rPr lang="en-US" sz="3600" dirty="0">
                <a:latin typeface="Arial" panose="020B0604020202020204" pitchFamily="34" charset="0"/>
                <a:ea typeface="+mj-ea"/>
                <a:cs typeface="Arial" pitchFamily="34" charset="0"/>
              </a:rPr>
              <a:t> Ba </a:t>
            </a:r>
            <a:r>
              <a:rPr lang="en-US" sz="3600" dirty="0" err="1">
                <a:latin typeface="Arial" panose="020B0604020202020204" pitchFamily="34" charset="0"/>
                <a:ea typeface="+mj-ea"/>
                <a:cs typeface="Arial" pitchFamily="34" charset="0"/>
              </a:rPr>
              <a:t>Bể</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đã</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được</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hình</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thành</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như</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thế</a:t>
            </a:r>
            <a:r>
              <a:rPr lang="en-US" sz="3600" dirty="0">
                <a:latin typeface="Arial" panose="020B0604020202020204" pitchFamily="34" charset="0"/>
                <a:ea typeface="+mj-ea"/>
                <a:cs typeface="Arial" pitchFamily="34" charset="0"/>
              </a:rPr>
              <a:t> </a:t>
            </a:r>
            <a:r>
              <a:rPr lang="en-US" sz="3600" dirty="0" err="1">
                <a:latin typeface="Arial" panose="020B0604020202020204" pitchFamily="34" charset="0"/>
                <a:ea typeface="+mj-ea"/>
                <a:cs typeface="Arial" pitchFamily="34" charset="0"/>
              </a:rPr>
              <a:t>nào</a:t>
            </a:r>
            <a:r>
              <a:rPr lang="en-US" sz="3600" dirty="0">
                <a:latin typeface="Arial" panose="020B0604020202020204" pitchFamily="34" charset="0"/>
                <a:ea typeface="+mj-ea"/>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533400" y="1926974"/>
            <a:ext cx="10591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marL="457200" eaLnBrk="0" hangingPunct="0">
              <a:defRPr sz="2000">
                <a:solidFill>
                  <a:schemeClr val="tx1"/>
                </a:solidFill>
                <a:latin typeface="Arial" charset="0"/>
              </a:defRPr>
            </a:lvl6pPr>
            <a:lvl7pPr marL="914400" eaLnBrk="0" hangingPunct="0">
              <a:defRPr sz="2000">
                <a:solidFill>
                  <a:schemeClr val="tx1"/>
                </a:solidFill>
                <a:latin typeface="Arial" charset="0"/>
              </a:defRPr>
            </a:lvl7pPr>
            <a:lvl8pPr marL="1371600" eaLnBrk="0" hangingPunct="0">
              <a:defRPr sz="2000">
                <a:solidFill>
                  <a:schemeClr val="tx1"/>
                </a:solidFill>
                <a:latin typeface="Arial" charset="0"/>
              </a:defRPr>
            </a:lvl8pPr>
            <a:lvl9pPr marL="1828800" eaLnBrk="0" hangingPunct="0">
              <a:defRPr sz="2000">
                <a:solidFill>
                  <a:schemeClr val="tx1"/>
                </a:solidFill>
                <a:latin typeface="Arial" charset="0"/>
              </a:defRPr>
            </a:lvl9pPr>
          </a:lstStyle>
          <a:p>
            <a:pPr marL="0" lvl="4" algn="ctr" eaLnBrk="1" hangingPunct="1">
              <a:spcBef>
                <a:spcPct val="20000"/>
              </a:spcBef>
            </a:pPr>
            <a:r>
              <a:rPr lang="en-US" altLang="en-US" sz="4800" dirty="0">
                <a:solidFill>
                  <a:srgbClr val="FF0000"/>
                </a:solidFill>
                <a:cs typeface="Arial" charset="0"/>
              </a:rPr>
              <a:t>Quan </a:t>
            </a:r>
            <a:r>
              <a:rPr lang="en-US" altLang="en-US" sz="4800" dirty="0" err="1">
                <a:solidFill>
                  <a:srgbClr val="FF0000"/>
                </a:solidFill>
                <a:cs typeface="Arial" charset="0"/>
              </a:rPr>
              <a:t>sát</a:t>
            </a:r>
            <a:r>
              <a:rPr lang="en-US" altLang="en-US" sz="4800" dirty="0">
                <a:solidFill>
                  <a:srgbClr val="FF0000"/>
                </a:solidFill>
                <a:cs typeface="Arial" charset="0"/>
              </a:rPr>
              <a:t> </a:t>
            </a:r>
            <a:r>
              <a:rPr lang="en-US" altLang="en-US" sz="4800" dirty="0" err="1">
                <a:solidFill>
                  <a:srgbClr val="FF0000"/>
                </a:solidFill>
                <a:cs typeface="Arial" charset="0"/>
              </a:rPr>
              <a:t>tranh</a:t>
            </a:r>
            <a:r>
              <a:rPr lang="en-US" altLang="en-US" sz="4800" dirty="0">
                <a:solidFill>
                  <a:srgbClr val="FF0000"/>
                </a:solidFill>
                <a:cs typeface="Arial" charset="0"/>
              </a:rPr>
              <a:t> </a:t>
            </a:r>
            <a:r>
              <a:rPr lang="en-US" altLang="en-US" sz="4800" dirty="0" err="1">
                <a:solidFill>
                  <a:srgbClr val="FF0000"/>
                </a:solidFill>
                <a:cs typeface="Arial" charset="0"/>
              </a:rPr>
              <a:t>và</a:t>
            </a:r>
            <a:r>
              <a:rPr lang="en-US" altLang="en-US" sz="4800" dirty="0">
                <a:solidFill>
                  <a:srgbClr val="FF0000"/>
                </a:solidFill>
                <a:cs typeface="Arial" charset="0"/>
              </a:rPr>
              <a:t> </a:t>
            </a:r>
            <a:r>
              <a:rPr lang="en-US" altLang="en-US" sz="4800" dirty="0" err="1">
                <a:solidFill>
                  <a:srgbClr val="FF0000"/>
                </a:solidFill>
                <a:cs typeface="Arial" charset="0"/>
              </a:rPr>
              <a:t>kể</a:t>
            </a:r>
            <a:r>
              <a:rPr lang="en-US" altLang="en-US" sz="4800" dirty="0">
                <a:solidFill>
                  <a:srgbClr val="FF0000"/>
                </a:solidFill>
                <a:cs typeface="Arial" charset="0"/>
              </a:rPr>
              <a:t> </a:t>
            </a:r>
            <a:r>
              <a:rPr lang="en-US" altLang="en-US" sz="4800" dirty="0" err="1">
                <a:solidFill>
                  <a:srgbClr val="FF0000"/>
                </a:solidFill>
                <a:cs typeface="Arial" charset="0"/>
              </a:rPr>
              <a:t>lại</a:t>
            </a:r>
            <a:r>
              <a:rPr lang="en-US" altLang="en-US" sz="4800" dirty="0">
                <a:solidFill>
                  <a:srgbClr val="FF0000"/>
                </a:solidFill>
                <a:cs typeface="Arial" charset="0"/>
              </a:rPr>
              <a:t> </a:t>
            </a:r>
            <a:r>
              <a:rPr lang="en-US" altLang="en-US" sz="4800" dirty="0" err="1">
                <a:solidFill>
                  <a:srgbClr val="FF0000"/>
                </a:solidFill>
                <a:cs typeface="Arial" charset="0"/>
              </a:rPr>
              <a:t>từng</a:t>
            </a:r>
            <a:r>
              <a:rPr lang="en-US" altLang="en-US" sz="4800" dirty="0">
                <a:solidFill>
                  <a:srgbClr val="FF0000"/>
                </a:solidFill>
                <a:cs typeface="Arial" charset="0"/>
              </a:rPr>
              <a:t> </a:t>
            </a:r>
            <a:r>
              <a:rPr lang="en-US" altLang="en-US" sz="4800" dirty="0" err="1">
                <a:solidFill>
                  <a:srgbClr val="FF0000"/>
                </a:solidFill>
                <a:cs typeface="Arial" charset="0"/>
              </a:rPr>
              <a:t>đoạn</a:t>
            </a:r>
            <a:r>
              <a:rPr lang="en-US" altLang="en-US" sz="4800" dirty="0">
                <a:solidFill>
                  <a:srgbClr val="FF0000"/>
                </a:solidFill>
                <a:cs typeface="Arial" charset="0"/>
              </a:rPr>
              <a:t> </a:t>
            </a:r>
            <a:r>
              <a:rPr lang="en-US" altLang="en-US" sz="4800" dirty="0" err="1">
                <a:solidFill>
                  <a:srgbClr val="FF0000"/>
                </a:solidFill>
                <a:cs typeface="Arial" charset="0"/>
              </a:rPr>
              <a:t>câu</a:t>
            </a:r>
            <a:r>
              <a:rPr lang="en-US" altLang="en-US" sz="4800" dirty="0">
                <a:solidFill>
                  <a:srgbClr val="FF0000"/>
                </a:solidFill>
                <a:cs typeface="Arial" charset="0"/>
              </a:rPr>
              <a:t> </a:t>
            </a:r>
            <a:r>
              <a:rPr lang="en-US" altLang="en-US" sz="4800" dirty="0" err="1">
                <a:solidFill>
                  <a:srgbClr val="FF0000"/>
                </a:solidFill>
                <a:cs typeface="Arial" charset="0"/>
              </a:rPr>
              <a:t>chuyện</a:t>
            </a:r>
            <a:r>
              <a:rPr lang="en-US" altLang="en-US" sz="4800" dirty="0">
                <a:solidFill>
                  <a:srgbClr val="FF0000"/>
                </a:solidFill>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14"/>
          <p:cNvGrpSpPr>
            <a:grpSpLocks/>
          </p:cNvGrpSpPr>
          <p:nvPr/>
        </p:nvGrpSpPr>
        <p:grpSpPr bwMode="auto">
          <a:xfrm>
            <a:off x="0" y="0"/>
            <a:ext cx="12192000" cy="6858000"/>
            <a:chOff x="0" y="0"/>
            <a:chExt cx="9144001" cy="6858001"/>
          </a:xfrm>
        </p:grpSpPr>
        <p:pic>
          <p:nvPicPr>
            <p:cNvPr id="38915" name="Picture 2" descr="Ke chuye_3"/>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2700" y="9712"/>
              <a:ext cx="4483100" cy="36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2" descr="Ke chuye_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495801" y="0"/>
              <a:ext cx="4648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 descr="Ke chuye_1"/>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0" y="3657601"/>
              <a:ext cx="4495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descr="Ke chuye_0"/>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4495800" y="3657600"/>
              <a:ext cx="4648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a:xfrm>
            <a:off x="3429000" y="762000"/>
            <a:ext cx="5943600" cy="960438"/>
          </a:xfrm>
        </p:spPr>
        <p:txBody>
          <a:bodyPr/>
          <a:lstStyle/>
          <a:p>
            <a:pPr eaLnBrk="1" hangingPunct="1"/>
            <a:r>
              <a:rPr lang="en-US" altLang="en-US" b="1">
                <a:solidFill>
                  <a:srgbClr val="FF0000"/>
                </a:solidFill>
                <a:cs typeface="Arial" charset="0"/>
              </a:rPr>
              <a:t>Thi kể chuyện hay</a:t>
            </a:r>
          </a:p>
        </p:txBody>
      </p:sp>
      <p:sp>
        <p:nvSpPr>
          <p:cNvPr id="39939" name="Title 1"/>
          <p:cNvSpPr txBox="1">
            <a:spLocks/>
          </p:cNvSpPr>
          <p:nvPr/>
        </p:nvSpPr>
        <p:spPr bwMode="auto">
          <a:xfrm>
            <a:off x="1612900" y="2209800"/>
            <a:ext cx="89154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4000" b="1">
                <a:cs typeface="Arial" charset="0"/>
              </a:rPr>
              <a:t>Kể lại toàn bộ nội dung câu chuyện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abe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linds(horizontal)">
                                      <p:cBhvr>
                                        <p:cTn id="7"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4"/>
          <p:cNvGrpSpPr>
            <a:grpSpLocks/>
          </p:cNvGrpSpPr>
          <p:nvPr/>
        </p:nvGrpSpPr>
        <p:grpSpPr bwMode="auto">
          <a:xfrm>
            <a:off x="0" y="0"/>
            <a:ext cx="12192000" cy="6858000"/>
            <a:chOff x="0" y="0"/>
            <a:chExt cx="9144001" cy="6858001"/>
          </a:xfrm>
        </p:grpSpPr>
        <p:pic>
          <p:nvPicPr>
            <p:cNvPr id="40963" name="Picture 2" descr="Ke chuye_3"/>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2700" y="9712"/>
              <a:ext cx="4483100" cy="36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2" descr="Ke chuye_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495801" y="0"/>
              <a:ext cx="4648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2" descr="Ke chuye_1"/>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0" y="3657601"/>
              <a:ext cx="4495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5" descr="Ke chuye_0"/>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4495800" y="3657600"/>
              <a:ext cx="4648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914400" y="762000"/>
            <a:ext cx="1059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3600" b="1">
                <a:cs typeface="Arial" charset="0"/>
              </a:rPr>
              <a:t>Qua câu chuyện trên em hiểu được điều gì?</a:t>
            </a:r>
          </a:p>
        </p:txBody>
      </p:sp>
      <p:sp>
        <p:nvSpPr>
          <p:cNvPr id="5" name="Text Box 7"/>
          <p:cNvSpPr txBox="1">
            <a:spLocks noChangeArrowheads="1"/>
          </p:cNvSpPr>
          <p:nvPr/>
        </p:nvSpPr>
        <p:spPr bwMode="auto">
          <a:xfrm>
            <a:off x="762000" y="2209800"/>
            <a:ext cx="10744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3600" b="1">
                <a:solidFill>
                  <a:srgbClr val="FF6600"/>
                </a:solidFill>
                <a:cs typeface="Arial" charset="0"/>
              </a:rPr>
              <a:t>Ý nghĩa:</a:t>
            </a:r>
            <a:r>
              <a:rPr lang="en-US" altLang="en-US" sz="3600" b="1">
                <a:cs typeface="Arial" charset="0"/>
              </a:rPr>
              <a:t> Câu chuyện cho ta biết sự hình thành của hồ Ba Bể, ngòai ra còn ca ngợi những con người giàu lòng nhân ái, biết giúp đỡ người khác sẽ gặp nhiều điều tốt lành.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9" name="AutoShape 9">
            <a:extLst>
              <a:ext uri="{FF2B5EF4-FFF2-40B4-BE49-F238E27FC236}">
                <a16:creationId xmlns="" xmlns:a16="http://schemas.microsoft.com/office/drawing/2014/main" id="{8BF30EDE-3174-4E67-930B-7C3F986A7E94}"/>
              </a:ext>
            </a:extLst>
          </p:cNvPr>
          <p:cNvSpPr>
            <a:spLocks noChangeArrowheads="1"/>
          </p:cNvSpPr>
          <p:nvPr/>
        </p:nvSpPr>
        <p:spPr bwMode="auto">
          <a:xfrm>
            <a:off x="1774825" y="260351"/>
            <a:ext cx="287338" cy="144463"/>
          </a:xfrm>
          <a:prstGeom prst="star5">
            <a:avLst/>
          </a:prstGeom>
          <a:solidFill>
            <a:srgbClr val="FFFF00"/>
          </a:solidFill>
          <a:ln w="38160">
            <a:solidFill>
              <a:srgbClr val="FF3300"/>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0" name="AutoShape 10">
            <a:extLst>
              <a:ext uri="{FF2B5EF4-FFF2-40B4-BE49-F238E27FC236}">
                <a16:creationId xmlns="" xmlns:a16="http://schemas.microsoft.com/office/drawing/2014/main" id="{038D7AAF-4E86-432F-BB2E-CB01AF2A91DA}"/>
              </a:ext>
            </a:extLst>
          </p:cNvPr>
          <p:cNvSpPr>
            <a:spLocks noChangeArrowheads="1"/>
          </p:cNvSpPr>
          <p:nvPr/>
        </p:nvSpPr>
        <p:spPr bwMode="auto">
          <a:xfrm>
            <a:off x="10148890" y="122239"/>
            <a:ext cx="287337" cy="276225"/>
          </a:xfrm>
          <a:prstGeom prst="star5">
            <a:avLst/>
          </a:prstGeom>
          <a:solidFill>
            <a:srgbClr val="FFFF00"/>
          </a:solidFill>
          <a:ln w="38160">
            <a:solidFill>
              <a:srgbClr val="FF3300"/>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2" name="AutoShape 12">
            <a:extLst>
              <a:ext uri="{FF2B5EF4-FFF2-40B4-BE49-F238E27FC236}">
                <a16:creationId xmlns="" xmlns:a16="http://schemas.microsoft.com/office/drawing/2014/main" id="{A64DD952-8620-47FA-B4BF-B68F4E3C518F}"/>
              </a:ext>
            </a:extLst>
          </p:cNvPr>
          <p:cNvSpPr>
            <a:spLocks noChangeArrowheads="1"/>
          </p:cNvSpPr>
          <p:nvPr/>
        </p:nvSpPr>
        <p:spPr bwMode="auto">
          <a:xfrm>
            <a:off x="8570914" y="1146176"/>
            <a:ext cx="288925" cy="203200"/>
          </a:xfrm>
          <a:prstGeom prst="star5">
            <a:avLst/>
          </a:prstGeom>
          <a:solidFill>
            <a:srgbClr val="333399"/>
          </a:solidFill>
          <a:ln w="57240">
            <a:solidFill>
              <a:srgbClr val="66FF33"/>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3" name="AutoShape 13">
            <a:extLst>
              <a:ext uri="{FF2B5EF4-FFF2-40B4-BE49-F238E27FC236}">
                <a16:creationId xmlns="" xmlns:a16="http://schemas.microsoft.com/office/drawing/2014/main" id="{FC8BBDA0-70A9-4416-B9AB-167CED2AFD1A}"/>
              </a:ext>
            </a:extLst>
          </p:cNvPr>
          <p:cNvSpPr>
            <a:spLocks noChangeArrowheads="1"/>
          </p:cNvSpPr>
          <p:nvPr/>
        </p:nvSpPr>
        <p:spPr bwMode="auto">
          <a:xfrm>
            <a:off x="5880101" y="260351"/>
            <a:ext cx="144463" cy="215900"/>
          </a:xfrm>
          <a:prstGeom prst="star5">
            <a:avLst/>
          </a:prstGeom>
          <a:solidFill>
            <a:srgbClr val="66FF33"/>
          </a:solidFill>
          <a:ln w="38160">
            <a:solidFill>
              <a:srgbClr val="333399"/>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7" name="AutoShape 12">
            <a:extLst>
              <a:ext uri="{FF2B5EF4-FFF2-40B4-BE49-F238E27FC236}">
                <a16:creationId xmlns="" xmlns:a16="http://schemas.microsoft.com/office/drawing/2014/main" id="{AB7CEF89-0440-4B45-A69F-BE54F877A397}"/>
              </a:ext>
            </a:extLst>
          </p:cNvPr>
          <p:cNvSpPr>
            <a:spLocks noChangeArrowheads="1"/>
          </p:cNvSpPr>
          <p:nvPr/>
        </p:nvSpPr>
        <p:spPr bwMode="auto">
          <a:xfrm>
            <a:off x="6240465" y="1411288"/>
            <a:ext cx="160337" cy="177800"/>
          </a:xfrm>
          <a:prstGeom prst="star5">
            <a:avLst/>
          </a:prstGeom>
          <a:solidFill>
            <a:srgbClr val="333399"/>
          </a:solidFill>
          <a:ln w="57240">
            <a:solidFill>
              <a:srgbClr val="66FF33"/>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pic>
        <p:nvPicPr>
          <p:cNvPr id="52236" name="Picture 7" descr="13">
            <a:extLst>
              <a:ext uri="{FF2B5EF4-FFF2-40B4-BE49-F238E27FC236}">
                <a16:creationId xmlns="" xmlns:a16="http://schemas.microsoft.com/office/drawing/2014/main" id="{040E2A15-F142-4757-8F5B-B8A77AAD13C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Picture 8" descr="13">
            <a:extLst>
              <a:ext uri="{FF2B5EF4-FFF2-40B4-BE49-F238E27FC236}">
                <a16:creationId xmlns="" xmlns:a16="http://schemas.microsoft.com/office/drawing/2014/main" id="{C8EC5071-9DB0-4CFB-ABA7-CB7E114C0E3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9" descr="13">
            <a:extLst>
              <a:ext uri="{FF2B5EF4-FFF2-40B4-BE49-F238E27FC236}">
                <a16:creationId xmlns="" xmlns:a16="http://schemas.microsoft.com/office/drawing/2014/main" id="{F9896B4F-4256-4B3E-929E-A24179C8235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Picture 10" descr="13">
            <a:extLst>
              <a:ext uri="{FF2B5EF4-FFF2-40B4-BE49-F238E27FC236}">
                <a16:creationId xmlns="" xmlns:a16="http://schemas.microsoft.com/office/drawing/2014/main" id="{0B9D8297-CB05-4CA0-915D-51B97D0B8A4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11" descr="13">
            <a:extLst>
              <a:ext uri="{FF2B5EF4-FFF2-40B4-BE49-F238E27FC236}">
                <a16:creationId xmlns="" xmlns:a16="http://schemas.microsoft.com/office/drawing/2014/main" id="{CBCF3E51-C569-4BD1-AE6A-5599CB31C1B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342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2" descr="13">
            <a:extLst>
              <a:ext uri="{FF2B5EF4-FFF2-40B4-BE49-F238E27FC236}">
                <a16:creationId xmlns="" xmlns:a16="http://schemas.microsoft.com/office/drawing/2014/main" id="{364E3636-F61F-43F7-9834-A7E28CEBB0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398000"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Picture 13" descr="13">
            <a:extLst>
              <a:ext uri="{FF2B5EF4-FFF2-40B4-BE49-F238E27FC236}">
                <a16:creationId xmlns="" xmlns:a16="http://schemas.microsoft.com/office/drawing/2014/main" id="{4FFC99E4-A4A6-4578-87F9-8DC698BE34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296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247902EF-FCE4-4895-9189-9A3B386797F9}"/>
              </a:ext>
            </a:extLst>
          </p:cNvPr>
          <p:cNvSpPr txBox="1"/>
          <p:nvPr/>
        </p:nvSpPr>
        <p:spPr>
          <a:xfrm>
            <a:off x="1238991" y="1809751"/>
            <a:ext cx="9714018" cy="2275944"/>
          </a:xfrm>
          <a:prstGeom prst="rect">
            <a:avLst/>
          </a:prstGeom>
          <a:noFill/>
        </p:spPr>
        <p:txBody>
          <a:bodyPr wrap="square" rtlCol="0">
            <a:spAutoFit/>
          </a:bodyPr>
          <a:lstStyle/>
          <a:p>
            <a:pPr algn="ctr" defTabSz="1085013" eaLnBrk="1" fontAlgn="auto" hangingPunct="1">
              <a:spcBef>
                <a:spcPts val="0"/>
              </a:spcBef>
              <a:spcAft>
                <a:spcPts val="0"/>
              </a:spcAft>
              <a:defRPr/>
            </a:pPr>
            <a:r>
              <a:rPr lang="en-US" sz="5077" dirty="0">
                <a:solidFill>
                  <a:srgbClr val="FF0000"/>
                </a:solidFill>
                <a:latin typeface="Times New Roman" panose="02020603050405020304" pitchFamily="18" charset="0"/>
                <a:cs typeface="Times New Roman" panose="02020603050405020304" pitchFamily="18" charset="0"/>
              </a:rPr>
              <a:t>DẶN DÒ</a:t>
            </a:r>
          </a:p>
          <a:p>
            <a:pPr marL="395638" indent="-395638" defTabSz="1085013" eaLnBrk="1" fontAlgn="auto" hangingPunct="1">
              <a:lnSpc>
                <a:spcPct val="150000"/>
              </a:lnSpc>
              <a:spcBef>
                <a:spcPts val="0"/>
              </a:spcBef>
              <a:spcAft>
                <a:spcPts val="0"/>
              </a:spcAft>
              <a:buFontTx/>
              <a:buChar char="-"/>
              <a:defRPr/>
            </a:pPr>
            <a:r>
              <a:rPr lang="en-US" sz="3231" dirty="0" err="1">
                <a:solidFill>
                  <a:srgbClr val="0000FF"/>
                </a:solidFill>
                <a:latin typeface="Times New Roman" panose="02020603050405020304" pitchFamily="18" charset="0"/>
                <a:cs typeface="Times New Roman" panose="02020603050405020304" pitchFamily="18" charset="0"/>
              </a:rPr>
              <a:t>Kể</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lại</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câu</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chuyện</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cho</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người</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thân</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trong</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gia</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đình</a:t>
            </a:r>
            <a:r>
              <a:rPr lang="en-US" sz="3231" dirty="0">
                <a:solidFill>
                  <a:srgbClr val="0000FF"/>
                </a:solidFill>
                <a:latin typeface="Times New Roman" panose="02020603050405020304" pitchFamily="18" charset="0"/>
                <a:cs typeface="Times New Roman" panose="02020603050405020304" pitchFamily="18" charset="0"/>
              </a:rPr>
              <a:t> </a:t>
            </a:r>
            <a:r>
              <a:rPr lang="en-US" sz="3231">
                <a:solidFill>
                  <a:srgbClr val="0000FF"/>
                </a:solidFill>
                <a:latin typeface="Times New Roman" panose="02020603050405020304" pitchFamily="18" charset="0"/>
                <a:cs typeface="Times New Roman" panose="02020603050405020304" pitchFamily="18" charset="0"/>
              </a:rPr>
              <a:t>nghe</a:t>
            </a:r>
            <a:endParaRPr lang="en-US" sz="3231" dirty="0">
              <a:solidFill>
                <a:srgbClr val="0000FF"/>
              </a:solidFill>
              <a:latin typeface="Times New Roman" panose="02020603050405020304" pitchFamily="18" charset="0"/>
              <a:cs typeface="Times New Roman" panose="02020603050405020304" pitchFamily="18" charset="0"/>
            </a:endParaRPr>
          </a:p>
          <a:p>
            <a:pPr marL="395638" indent="-395638" defTabSz="1085013" eaLnBrk="1" fontAlgn="auto" hangingPunct="1">
              <a:lnSpc>
                <a:spcPct val="150000"/>
              </a:lnSpc>
              <a:spcBef>
                <a:spcPts val="0"/>
              </a:spcBef>
              <a:spcAft>
                <a:spcPts val="0"/>
              </a:spcAft>
              <a:buFontTx/>
              <a:buChar char="-"/>
              <a:defRPr/>
            </a:pPr>
            <a:r>
              <a:rPr lang="en-US" sz="3231" dirty="0" err="1">
                <a:solidFill>
                  <a:srgbClr val="0000FF"/>
                </a:solidFill>
                <a:latin typeface="Times New Roman" panose="02020603050405020304" pitchFamily="18" charset="0"/>
                <a:cs typeface="Times New Roman" panose="02020603050405020304" pitchFamily="18" charset="0"/>
              </a:rPr>
              <a:t>Xem</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trước</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bài</a:t>
            </a:r>
            <a:r>
              <a:rPr lang="en-US" sz="3231" dirty="0">
                <a:solidFill>
                  <a:srgbClr val="0000FF"/>
                </a:solidFill>
                <a:latin typeface="Times New Roman" panose="02020603050405020304" pitchFamily="18" charset="0"/>
                <a:cs typeface="Times New Roman" panose="02020603050405020304" pitchFamily="18" charset="0"/>
              </a:rPr>
              <a:t> : </a:t>
            </a:r>
            <a:r>
              <a:rPr lang="en-US" sz="3231" dirty="0" err="1">
                <a:solidFill>
                  <a:srgbClr val="0000FF"/>
                </a:solidFill>
                <a:latin typeface="Times New Roman" panose="02020603050405020304" pitchFamily="18" charset="0"/>
                <a:cs typeface="Times New Roman" panose="02020603050405020304" pitchFamily="18" charset="0"/>
              </a:rPr>
              <a:t>Kể</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chuyện</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đã</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nghe</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đã</a:t>
            </a:r>
            <a:r>
              <a:rPr lang="en-US" sz="3231" dirty="0">
                <a:solidFill>
                  <a:srgbClr val="0000FF"/>
                </a:solidFill>
                <a:latin typeface="Times New Roman" panose="02020603050405020304" pitchFamily="18" charset="0"/>
                <a:cs typeface="Times New Roman" panose="02020603050405020304" pitchFamily="18" charset="0"/>
              </a:rPr>
              <a:t> </a:t>
            </a:r>
            <a:r>
              <a:rPr lang="en-US" sz="3231" dirty="0" err="1">
                <a:solidFill>
                  <a:srgbClr val="0000FF"/>
                </a:solidFill>
                <a:latin typeface="Times New Roman" panose="02020603050405020304" pitchFamily="18" charset="0"/>
                <a:cs typeface="Times New Roman" panose="02020603050405020304" pitchFamily="18" charset="0"/>
              </a:rPr>
              <a:t>đọc</a:t>
            </a:r>
            <a:r>
              <a:rPr lang="en-US" sz="3231" dirty="0">
                <a:solidFill>
                  <a:srgbClr val="0000FF"/>
                </a:solidFill>
                <a:latin typeface="Times New Roman" panose="02020603050405020304" pitchFamily="18" charset="0"/>
                <a:cs typeface="Times New Roman" panose="02020603050405020304" pitchFamily="18" charset="0"/>
              </a:rPr>
              <a:t> ( </a:t>
            </a:r>
            <a:r>
              <a:rPr lang="en-US" sz="3231" dirty="0" err="1">
                <a:solidFill>
                  <a:srgbClr val="0000FF"/>
                </a:solidFill>
                <a:latin typeface="Times New Roman" panose="02020603050405020304" pitchFamily="18" charset="0"/>
                <a:cs typeface="Times New Roman" panose="02020603050405020304" pitchFamily="18" charset="0"/>
              </a:rPr>
              <a:t>trang</a:t>
            </a:r>
            <a:r>
              <a:rPr lang="en-US" sz="3231" dirty="0">
                <a:solidFill>
                  <a:srgbClr val="0000FF"/>
                </a:solidFill>
                <a:latin typeface="Times New Roman" panose="02020603050405020304" pitchFamily="18" charset="0"/>
                <a:cs typeface="Times New Roman" panose="02020603050405020304" pitchFamily="18" charset="0"/>
              </a:rPr>
              <a:t> 18)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9969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childTnLst>
                                    <p:anim calcmode="discrete" valueType="str">
                                      <p:cBhvr>
                                        <p:cTn id="8" dur="1000" fill="hold"/>
                                        <p:tgtEl>
                                          <p:spTgt spid="199689"/>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childTnLst>
                                    <p:anim calcmode="discrete" valueType="str">
                                      <p:cBhvr>
                                        <p:cTn id="10" dur="500" fill="hold"/>
                                        <p:tgtEl>
                                          <p:spTgt spid="199693"/>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0"/>
                                  </p:stCondLst>
                                  <p:childTnLst>
                                    <p:anim calcmode="discrete" valueType="str">
                                      <p:cBhvr>
                                        <p:cTn id="12" dur="500" fill="hold"/>
                                        <p:tgtEl>
                                          <p:spTgt spid="199690"/>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0"/>
                                  </p:stCondLst>
                                  <p:childTnLst>
                                    <p:anim calcmode="discrete" valueType="str">
                                      <p:cBhvr>
                                        <p:cTn id="14"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WordArt 2">
            <a:extLst>
              <a:ext uri="{FF2B5EF4-FFF2-40B4-BE49-F238E27FC236}">
                <a16:creationId xmlns="" xmlns:a16="http://schemas.microsoft.com/office/drawing/2014/main" id="{FB058025-572C-4EE7-9C6F-74EE3F4BBA95}"/>
              </a:ext>
            </a:extLst>
          </p:cNvPr>
          <p:cNvSpPr>
            <a:spLocks noChangeArrowheads="1" noChangeShapeType="1" noTextEdit="1"/>
          </p:cNvSpPr>
          <p:nvPr/>
        </p:nvSpPr>
        <p:spPr bwMode="auto">
          <a:xfrm>
            <a:off x="1905001" y="1649415"/>
            <a:ext cx="8243888" cy="1474787"/>
          </a:xfrm>
          <a:prstGeom prst="rect">
            <a:avLst/>
          </a:prstGeom>
        </p:spPr>
        <p:txBody>
          <a:bodyPr wrap="none" fromWordArt="1">
            <a:prstTxWarp prst="textCanUp">
              <a:avLst>
                <a:gd name="adj" fmla="val 85713"/>
              </a:avLst>
            </a:prstTxWarp>
          </a:bodyPr>
          <a:lstStyle/>
          <a:p>
            <a:pPr algn="ctr" defTabSz="1085013" eaLnBrk="1" fontAlgn="auto" hangingPunct="1">
              <a:spcBef>
                <a:spcPts val="0"/>
              </a:spcBef>
              <a:spcAft>
                <a:spcPts val="0"/>
              </a:spcAft>
              <a:defRPr/>
            </a:pP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Chúc</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 </a:t>
            </a: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các</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 </a:t>
            </a: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em</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 </a:t>
            </a: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chăm</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 </a:t>
            </a: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ngoan</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 </a:t>
            </a: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học</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 </a:t>
            </a:r>
            <a:r>
              <a:rPr lang="en-US" sz="3600" kern="10" dirty="0" err="1">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giỏi</a:t>
            </a:r>
            <a:r>
              <a:rPr lang="en-US" sz="3600" kern="10" dirty="0">
                <a:ln w="12700">
                  <a:solidFill>
                    <a:prstClr val="black"/>
                  </a:solidFill>
                  <a:round/>
                  <a:headEnd/>
                  <a:tailEnd/>
                </a:ln>
                <a:solidFill>
                  <a:srgbClr val="3333FF"/>
                </a:solidFill>
                <a:effectLst>
                  <a:outerShdw dist="45791" dir="2021404" algn="ctr" rotWithShape="0">
                    <a:srgbClr val="808080">
                      <a:alpha val="79999"/>
                    </a:srgbClr>
                  </a:outerShdw>
                </a:effectLst>
                <a:latin typeface="Arial Đen"/>
              </a:rPr>
              <a:t>!!</a:t>
            </a:r>
          </a:p>
        </p:txBody>
      </p:sp>
      <p:pic>
        <p:nvPicPr>
          <p:cNvPr id="52227" name="Picture 3">
            <a:extLst>
              <a:ext uri="{FF2B5EF4-FFF2-40B4-BE49-F238E27FC236}">
                <a16:creationId xmlns="" xmlns:a16="http://schemas.microsoft.com/office/drawing/2014/main" id="{FC97F74C-DE05-4040-98EA-3E2E0EF245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4437063"/>
            <a:ext cx="2362200" cy="2279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8" name="Picture 4">
            <a:extLst>
              <a:ext uri="{FF2B5EF4-FFF2-40B4-BE49-F238E27FC236}">
                <a16:creationId xmlns="" xmlns:a16="http://schemas.microsoft.com/office/drawing/2014/main" id="{D12417E4-9236-40AA-8BCB-6128798D67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5376" y="4581525"/>
            <a:ext cx="1952625" cy="2174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9689" name="AutoShape 9">
            <a:extLst>
              <a:ext uri="{FF2B5EF4-FFF2-40B4-BE49-F238E27FC236}">
                <a16:creationId xmlns="" xmlns:a16="http://schemas.microsoft.com/office/drawing/2014/main" id="{8BF30EDE-3174-4E67-930B-7C3F986A7E94}"/>
              </a:ext>
            </a:extLst>
          </p:cNvPr>
          <p:cNvSpPr>
            <a:spLocks noChangeArrowheads="1"/>
          </p:cNvSpPr>
          <p:nvPr/>
        </p:nvSpPr>
        <p:spPr bwMode="auto">
          <a:xfrm>
            <a:off x="1774825" y="260351"/>
            <a:ext cx="287338" cy="144463"/>
          </a:xfrm>
          <a:prstGeom prst="star5">
            <a:avLst/>
          </a:prstGeom>
          <a:solidFill>
            <a:srgbClr val="FFFF00"/>
          </a:solidFill>
          <a:ln w="38160">
            <a:solidFill>
              <a:srgbClr val="FF3300"/>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0" name="AutoShape 10">
            <a:extLst>
              <a:ext uri="{FF2B5EF4-FFF2-40B4-BE49-F238E27FC236}">
                <a16:creationId xmlns="" xmlns:a16="http://schemas.microsoft.com/office/drawing/2014/main" id="{038D7AAF-4E86-432F-BB2E-CB01AF2A91DA}"/>
              </a:ext>
            </a:extLst>
          </p:cNvPr>
          <p:cNvSpPr>
            <a:spLocks noChangeArrowheads="1"/>
          </p:cNvSpPr>
          <p:nvPr/>
        </p:nvSpPr>
        <p:spPr bwMode="auto">
          <a:xfrm>
            <a:off x="10148890" y="122239"/>
            <a:ext cx="287337" cy="276225"/>
          </a:xfrm>
          <a:prstGeom prst="star5">
            <a:avLst/>
          </a:prstGeom>
          <a:solidFill>
            <a:srgbClr val="FFFF00"/>
          </a:solidFill>
          <a:ln w="38160">
            <a:solidFill>
              <a:srgbClr val="FF3300"/>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1" name="AutoShape 11">
            <a:extLst>
              <a:ext uri="{FF2B5EF4-FFF2-40B4-BE49-F238E27FC236}">
                <a16:creationId xmlns="" xmlns:a16="http://schemas.microsoft.com/office/drawing/2014/main" id="{9E4BFFAC-42AF-4A44-BD5E-BD0261ABA59B}"/>
              </a:ext>
            </a:extLst>
          </p:cNvPr>
          <p:cNvSpPr>
            <a:spLocks noChangeArrowheads="1"/>
          </p:cNvSpPr>
          <p:nvPr/>
        </p:nvSpPr>
        <p:spPr bwMode="auto">
          <a:xfrm>
            <a:off x="2566989" y="1557339"/>
            <a:ext cx="428625" cy="276225"/>
          </a:xfrm>
          <a:prstGeom prst="star5">
            <a:avLst/>
          </a:prstGeom>
          <a:solidFill>
            <a:srgbClr val="66FF33"/>
          </a:solidFill>
          <a:ln w="38160">
            <a:solidFill>
              <a:srgbClr val="333399"/>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2" name="AutoShape 12">
            <a:extLst>
              <a:ext uri="{FF2B5EF4-FFF2-40B4-BE49-F238E27FC236}">
                <a16:creationId xmlns="" xmlns:a16="http://schemas.microsoft.com/office/drawing/2014/main" id="{A64DD952-8620-47FA-B4BF-B68F4E3C518F}"/>
              </a:ext>
            </a:extLst>
          </p:cNvPr>
          <p:cNvSpPr>
            <a:spLocks noChangeArrowheads="1"/>
          </p:cNvSpPr>
          <p:nvPr/>
        </p:nvSpPr>
        <p:spPr bwMode="auto">
          <a:xfrm>
            <a:off x="8570914" y="1146176"/>
            <a:ext cx="288925" cy="203200"/>
          </a:xfrm>
          <a:prstGeom prst="star5">
            <a:avLst/>
          </a:prstGeom>
          <a:solidFill>
            <a:srgbClr val="333399"/>
          </a:solidFill>
          <a:ln w="57240">
            <a:solidFill>
              <a:srgbClr val="66FF33"/>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sp>
        <p:nvSpPr>
          <p:cNvPr id="199693" name="AutoShape 13">
            <a:extLst>
              <a:ext uri="{FF2B5EF4-FFF2-40B4-BE49-F238E27FC236}">
                <a16:creationId xmlns="" xmlns:a16="http://schemas.microsoft.com/office/drawing/2014/main" id="{FC8BBDA0-70A9-4416-B9AB-167CED2AFD1A}"/>
              </a:ext>
            </a:extLst>
          </p:cNvPr>
          <p:cNvSpPr>
            <a:spLocks noChangeArrowheads="1"/>
          </p:cNvSpPr>
          <p:nvPr/>
        </p:nvSpPr>
        <p:spPr bwMode="auto">
          <a:xfrm>
            <a:off x="5880101" y="260351"/>
            <a:ext cx="144463" cy="215900"/>
          </a:xfrm>
          <a:prstGeom prst="star5">
            <a:avLst/>
          </a:prstGeom>
          <a:solidFill>
            <a:srgbClr val="66FF33"/>
          </a:solidFill>
          <a:ln w="38160">
            <a:solidFill>
              <a:srgbClr val="333399"/>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pic>
        <p:nvPicPr>
          <p:cNvPr id="199694" name="Picture 14" descr="Background">
            <a:extLst>
              <a:ext uri="{FF2B5EF4-FFF2-40B4-BE49-F238E27FC236}">
                <a16:creationId xmlns="" xmlns:a16="http://schemas.microsoft.com/office/drawing/2014/main" id="{9942BC28-10C1-4CA9-81C6-CE8C0B1A42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5413" y="4038600"/>
            <a:ext cx="46085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2">
            <a:extLst>
              <a:ext uri="{FF2B5EF4-FFF2-40B4-BE49-F238E27FC236}">
                <a16:creationId xmlns="" xmlns:a16="http://schemas.microsoft.com/office/drawing/2014/main" id="{AB7CEF89-0440-4B45-A69F-BE54F877A397}"/>
              </a:ext>
            </a:extLst>
          </p:cNvPr>
          <p:cNvSpPr>
            <a:spLocks noChangeArrowheads="1"/>
          </p:cNvSpPr>
          <p:nvPr/>
        </p:nvSpPr>
        <p:spPr bwMode="auto">
          <a:xfrm>
            <a:off x="6240465" y="1411288"/>
            <a:ext cx="160337" cy="177800"/>
          </a:xfrm>
          <a:prstGeom prst="star5">
            <a:avLst/>
          </a:prstGeom>
          <a:solidFill>
            <a:srgbClr val="333399"/>
          </a:solidFill>
          <a:ln w="57240">
            <a:solidFill>
              <a:srgbClr val="66FF33"/>
            </a:solidFill>
            <a:miter lim="800000"/>
            <a:headEnd/>
            <a:tailEnd/>
          </a:ln>
          <a:effectLst/>
        </p:spPr>
        <p:txBody>
          <a:bodyPr wrap="none" anchor="ctr"/>
          <a:lstStyle/>
          <a:p>
            <a:pPr defTabSz="1085013" eaLnBrk="1" fontAlgn="auto" hangingPunct="1">
              <a:spcBef>
                <a:spcPts val="0"/>
              </a:spcBef>
              <a:spcAft>
                <a:spcPts val="0"/>
              </a:spcAft>
              <a:defRPr/>
            </a:pPr>
            <a:endParaRPr lang="en-US" sz="1900">
              <a:solidFill>
                <a:prstClr val="black"/>
              </a:solidFill>
              <a:latin typeface="Calibri"/>
            </a:endParaRPr>
          </a:p>
        </p:txBody>
      </p:sp>
      <p:pic>
        <p:nvPicPr>
          <p:cNvPr id="52236" name="Picture 7" descr="13">
            <a:extLst>
              <a:ext uri="{FF2B5EF4-FFF2-40B4-BE49-F238E27FC236}">
                <a16:creationId xmlns="" xmlns:a16="http://schemas.microsoft.com/office/drawing/2014/main" id="{040E2A15-F142-4757-8F5B-B8A77AAD13C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Picture 8" descr="13">
            <a:extLst>
              <a:ext uri="{FF2B5EF4-FFF2-40B4-BE49-F238E27FC236}">
                <a16:creationId xmlns="" xmlns:a16="http://schemas.microsoft.com/office/drawing/2014/main" id="{C8EC5071-9DB0-4CFB-ABA7-CB7E114C0E3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956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9" descr="13">
            <a:extLst>
              <a:ext uri="{FF2B5EF4-FFF2-40B4-BE49-F238E27FC236}">
                <a16:creationId xmlns="" xmlns:a16="http://schemas.microsoft.com/office/drawing/2014/main" id="{F9896B4F-4256-4B3E-929E-A24179C8235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2672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Picture 10" descr="13">
            <a:extLst>
              <a:ext uri="{FF2B5EF4-FFF2-40B4-BE49-F238E27FC236}">
                <a16:creationId xmlns="" xmlns:a16="http://schemas.microsoft.com/office/drawing/2014/main" id="{0B9D8297-CB05-4CA0-915D-51B97D0B8A4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7150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11" descr="13">
            <a:extLst>
              <a:ext uri="{FF2B5EF4-FFF2-40B4-BE49-F238E27FC236}">
                <a16:creationId xmlns="" xmlns:a16="http://schemas.microsoft.com/office/drawing/2014/main" id="{CBCF3E51-C569-4BD1-AE6A-5599CB31C1B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9342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2" descr="13">
            <a:extLst>
              <a:ext uri="{FF2B5EF4-FFF2-40B4-BE49-F238E27FC236}">
                <a16:creationId xmlns="" xmlns:a16="http://schemas.microsoft.com/office/drawing/2014/main" id="{364E3636-F61F-43F7-9834-A7E28CEBB0F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398000"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Picture 13" descr="13">
            <a:extLst>
              <a:ext uri="{FF2B5EF4-FFF2-40B4-BE49-F238E27FC236}">
                <a16:creationId xmlns="" xmlns:a16="http://schemas.microsoft.com/office/drawing/2014/main" id="{4FFC99E4-A4A6-4578-87F9-8DC698BE345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229601" y="0"/>
            <a:ext cx="1270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9969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childTnLst>
                                    <p:anim calcmode="discrete" valueType="str">
                                      <p:cBhvr>
                                        <p:cTn id="8" dur="1000" fill="hold"/>
                                        <p:tgtEl>
                                          <p:spTgt spid="199689"/>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childTnLst>
                                    <p:anim calcmode="discrete" valueType="str">
                                      <p:cBhvr>
                                        <p:cTn id="10" dur="500" fill="hold"/>
                                        <p:tgtEl>
                                          <p:spTgt spid="199693"/>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0"/>
                                  </p:stCondLst>
                                  <p:childTnLst>
                                    <p:anim calcmode="discrete" valueType="str">
                                      <p:cBhvr>
                                        <p:cTn id="12" dur="500" fill="hold"/>
                                        <p:tgtEl>
                                          <p:spTgt spid="199690"/>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0"/>
                                  </p:stCondLst>
                                  <p:childTnLst>
                                    <p:anim calcmode="discrete" valueType="str">
                                      <p:cBhvr>
                                        <p:cTn id="14" dur="500" fill="hold"/>
                                        <p:tgtEl>
                                          <p:spTgt spid="199691"/>
                                        </p:tgtEl>
                                        <p:attrNameLst>
                                          <p:attrName>style.visibility</p:attrName>
                                        </p:attrNameLst>
                                      </p:cBhvr>
                                      <p:tavLst>
                                        <p:tav tm="0">
                                          <p:val>
                                            <p:strVal val="hidden"/>
                                          </p:val>
                                        </p:tav>
                                        <p:tav tm="50000">
                                          <p:val>
                                            <p:strVal val="visible"/>
                                          </p:val>
                                        </p:tav>
                                      </p:tavLst>
                                    </p:anim>
                                  </p:childTnLst>
                                </p:cTn>
                              </p:par>
                              <p:par>
                                <p:cTn id="15" presetID="32" presetClass="emph" presetSubtype="0" repeatCount="indefinite" fill="hold" nodeType="withEffect">
                                  <p:stCondLst>
                                    <p:cond delay="0"/>
                                  </p:stCondLst>
                                  <p:childTnLst>
                                    <p:animClr clrSpc="rgb" dir="cw">
                                      <p:cBhvr override="childStyle">
                                        <p:cTn id="16" dur="100" fill="hold"/>
                                        <p:tgtEl>
                                          <p:spTgt spid="199694"/>
                                        </p:tgtEl>
                                        <p:attrNameLst>
                                          <p:attrName>style.color</p:attrName>
                                        </p:attrNameLst>
                                      </p:cBhvr>
                                      <p:to>
                                        <a:schemeClr val="accent2"/>
                                      </p:to>
                                    </p:animClr>
                                    <p:animClr clrSpc="rgb" dir="cw">
                                      <p:cBhvr>
                                        <p:cTn id="17" dur="100" fill="hold"/>
                                        <p:tgtEl>
                                          <p:spTgt spid="199694"/>
                                        </p:tgtEl>
                                        <p:attrNameLst>
                                          <p:attrName>fillcolor</p:attrName>
                                        </p:attrNameLst>
                                      </p:cBhvr>
                                      <p:to>
                                        <a:schemeClr val="accent2"/>
                                      </p:to>
                                    </p:animClr>
                                    <p:set>
                                      <p:cBhvr>
                                        <p:cTn id="18" dur="100" fill="hold"/>
                                        <p:tgtEl>
                                          <p:spTgt spid="199694"/>
                                        </p:tgtEl>
                                        <p:attrNameLst>
                                          <p:attrName>fill.type</p:attrName>
                                        </p:attrNameLst>
                                      </p:cBhvr>
                                      <p:to>
                                        <p:strVal val="solid"/>
                                      </p:to>
                                    </p:set>
                                    <p:set>
                                      <p:cBhvr>
                                        <p:cTn id="19" dur="100" fill="hold"/>
                                        <p:tgtEl>
                                          <p:spTgt spid="199694"/>
                                        </p:tgtEl>
                                        <p:attrNameLst>
                                          <p:attrName>fill.on</p:attrName>
                                        </p:attrNameLst>
                                      </p:cBhvr>
                                      <p:to>
                                        <p:strVal val="true"/>
                                      </p:to>
                                    </p:set>
                                    <p:animRot by="120000">
                                      <p:cBhvr>
                                        <p:cTn id="20" dur="100" fill="hold">
                                          <p:stCondLst>
                                            <p:cond delay="0"/>
                                          </p:stCondLst>
                                        </p:cTn>
                                        <p:tgtEl>
                                          <p:spTgt spid="199694"/>
                                        </p:tgtEl>
                                        <p:attrNameLst>
                                          <p:attrName>r</p:attrName>
                                        </p:attrNameLst>
                                      </p:cBhvr>
                                    </p:animRot>
                                    <p:animRot by="-240000">
                                      <p:cBhvr>
                                        <p:cTn id="21" dur="200" fill="hold">
                                          <p:stCondLst>
                                            <p:cond delay="200"/>
                                          </p:stCondLst>
                                        </p:cTn>
                                        <p:tgtEl>
                                          <p:spTgt spid="199694"/>
                                        </p:tgtEl>
                                        <p:attrNameLst>
                                          <p:attrName>r</p:attrName>
                                        </p:attrNameLst>
                                      </p:cBhvr>
                                    </p:animRot>
                                    <p:animRot by="240000">
                                      <p:cBhvr>
                                        <p:cTn id="22" dur="200" fill="hold">
                                          <p:stCondLst>
                                            <p:cond delay="400"/>
                                          </p:stCondLst>
                                        </p:cTn>
                                        <p:tgtEl>
                                          <p:spTgt spid="199694"/>
                                        </p:tgtEl>
                                        <p:attrNameLst>
                                          <p:attrName>r</p:attrName>
                                        </p:attrNameLst>
                                      </p:cBhvr>
                                    </p:animRot>
                                    <p:animRot by="-240000">
                                      <p:cBhvr>
                                        <p:cTn id="23" dur="200" fill="hold">
                                          <p:stCondLst>
                                            <p:cond delay="600"/>
                                          </p:stCondLst>
                                        </p:cTn>
                                        <p:tgtEl>
                                          <p:spTgt spid="199694"/>
                                        </p:tgtEl>
                                        <p:attrNameLst>
                                          <p:attrName>r</p:attrName>
                                        </p:attrNameLst>
                                      </p:cBhvr>
                                    </p:animRot>
                                    <p:animRot by="120000">
                                      <p:cBhvr>
                                        <p:cTn id="24" dur="200" fill="hold">
                                          <p:stCondLst>
                                            <p:cond delay="800"/>
                                          </p:stCondLst>
                                        </p:cTn>
                                        <p:tgtEl>
                                          <p:spTgt spid="199694"/>
                                        </p:tgtEl>
                                        <p:attrNameLst>
                                          <p:attrName>r</p:attrName>
                                        </p:attrNameLst>
                                      </p:cBhvr>
                                    </p:animRot>
                                  </p:childTnLst>
                                </p:cTn>
                              </p:par>
                              <p:par>
                                <p:cTn id="25" presetID="35" presetClass="emph" presetSubtype="0" repeatCount="indefinite" fill="hold" nodeType="withEffect">
                                  <p:stCondLst>
                                    <p:cond delay="0"/>
                                  </p:stCondLst>
                                  <p:childTnLst>
                                    <p:anim calcmode="discrete" valueType="str">
                                      <p:cBhvr>
                                        <p:cTn id="26" dur="1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p:txBody>
          <a:bodyPr/>
          <a:lstStyle/>
          <a:p>
            <a:pPr eaLnBrk="1" hangingPunct="1"/>
            <a:endParaRPr lang="en-US" altLang="en-US"/>
          </a:p>
        </p:txBody>
      </p:sp>
      <p:pic>
        <p:nvPicPr>
          <p:cNvPr id="4099" name="Content Placeholder 3" descr="Ba Bể trên bản đồ.bmp"/>
          <p:cNvPicPr>
            <a:picLocks noGrp="1" noChangeAspect="1"/>
          </p:cNvPicPr>
          <p:nvPr>
            <p:ph idx="4294967295"/>
          </p:nvPr>
        </p:nvPicPr>
        <p:blipFill>
          <a:blip r:embed="rId2">
            <a:extLst>
              <a:ext uri="{28A0092B-C50C-407E-A947-70E740481C1C}">
                <a14:useLocalDpi xmlns:a14="http://schemas.microsoft.com/office/drawing/2010/main" val="0"/>
              </a:ext>
            </a:extLst>
          </a:blip>
          <a:srcRect l="8330" t="8418" b="17503"/>
          <a:stretch>
            <a:fillRect/>
          </a:stretch>
        </p:blipFill>
        <p:spPr>
          <a:xfrm>
            <a:off x="0" y="-25400"/>
            <a:ext cx="12192000" cy="6883400"/>
          </a:xfrm>
        </p:spPr>
      </p:pic>
      <p:sp>
        <p:nvSpPr>
          <p:cNvPr id="5" name="Title 1"/>
          <p:cNvSpPr txBox="1">
            <a:spLocks/>
          </p:cNvSpPr>
          <p:nvPr/>
        </p:nvSpPr>
        <p:spPr>
          <a:xfrm>
            <a:off x="3200400" y="0"/>
            <a:ext cx="5638800" cy="960438"/>
          </a:xfrm>
          <a:prstGeom prst="rect">
            <a:avLst/>
          </a:prstGeom>
        </p:spPr>
        <p:txBody>
          <a:bodyPr anchor="ctr">
            <a:normAutofit/>
          </a:bodyPr>
          <a:lstStyle/>
          <a:p>
            <a:pPr algn="ctr" eaLnBrk="1" fontAlgn="auto" hangingPunct="1">
              <a:spcAft>
                <a:spcPts val="0"/>
              </a:spcAft>
              <a:defRPr/>
            </a:pPr>
            <a:r>
              <a:rPr lang="en-US" sz="4400" b="1" dirty="0" err="1">
                <a:latin typeface="Arial" panose="020B0604020202020204" pitchFamily="34" charset="0"/>
                <a:ea typeface="+mj-ea"/>
                <a:cs typeface="Arial" pitchFamily="34" charset="0"/>
              </a:rPr>
              <a:t>Ba</a:t>
            </a:r>
            <a:r>
              <a:rPr lang="en-US" sz="4400" b="1" dirty="0">
                <a:latin typeface="Arial" panose="020B0604020202020204" pitchFamily="34" charset="0"/>
                <a:ea typeface="+mj-ea"/>
                <a:cs typeface="Arial" pitchFamily="34" charset="0"/>
              </a:rPr>
              <a:t> </a:t>
            </a:r>
            <a:r>
              <a:rPr lang="en-US" sz="4400" b="1" dirty="0" err="1">
                <a:latin typeface="Arial" panose="020B0604020202020204" pitchFamily="34" charset="0"/>
                <a:ea typeface="+mj-ea"/>
                <a:cs typeface="Arial" pitchFamily="34" charset="0"/>
              </a:rPr>
              <a:t>Bể</a:t>
            </a:r>
            <a:r>
              <a:rPr lang="en-US" sz="4400" b="1" dirty="0">
                <a:latin typeface="Arial" panose="020B0604020202020204" pitchFamily="34" charset="0"/>
                <a:ea typeface="+mj-ea"/>
                <a:cs typeface="Arial" pitchFamily="34" charset="0"/>
              </a:rPr>
              <a:t> </a:t>
            </a:r>
            <a:r>
              <a:rPr lang="en-US" sz="4400" b="1" dirty="0" err="1">
                <a:latin typeface="Arial" panose="020B0604020202020204" pitchFamily="34" charset="0"/>
                <a:ea typeface="+mj-ea"/>
                <a:cs typeface="Arial" pitchFamily="34" charset="0"/>
              </a:rPr>
              <a:t>trên</a:t>
            </a:r>
            <a:r>
              <a:rPr lang="en-US" sz="4400" b="1" dirty="0">
                <a:latin typeface="Arial" panose="020B0604020202020204" pitchFamily="34" charset="0"/>
                <a:ea typeface="+mj-ea"/>
                <a:cs typeface="Arial" pitchFamily="34" charset="0"/>
              </a:rPr>
              <a:t> </a:t>
            </a:r>
            <a:r>
              <a:rPr lang="en-US" sz="4400" b="1" dirty="0" err="1">
                <a:latin typeface="Arial" panose="020B0604020202020204" pitchFamily="34" charset="0"/>
                <a:ea typeface="+mj-ea"/>
                <a:cs typeface="Arial" pitchFamily="34" charset="0"/>
              </a:rPr>
              <a:t>bản</a:t>
            </a:r>
            <a:r>
              <a:rPr lang="en-US" sz="4400" b="1" dirty="0">
                <a:latin typeface="Arial" panose="020B0604020202020204" pitchFamily="34" charset="0"/>
                <a:ea typeface="+mj-ea"/>
                <a:cs typeface="Arial" pitchFamily="34" charset="0"/>
              </a:rPr>
              <a:t> </a:t>
            </a:r>
            <a:r>
              <a:rPr lang="en-US" sz="4400" b="1" dirty="0" err="1">
                <a:latin typeface="Arial" panose="020B0604020202020204" pitchFamily="34" charset="0"/>
                <a:ea typeface="+mj-ea"/>
                <a:cs typeface="Arial" pitchFamily="34" charset="0"/>
              </a:rPr>
              <a:t>đồ</a:t>
            </a:r>
            <a:endParaRPr lang="en-US" sz="4400" b="1" dirty="0">
              <a:latin typeface="Arial" panose="020B0604020202020204"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ox(in)">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txBox="1">
            <a:spLocks/>
          </p:cNvSpPr>
          <p:nvPr/>
        </p:nvSpPr>
        <p:spPr bwMode="auto">
          <a:xfrm>
            <a:off x="1828800" y="2895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342900" indent="-342900" eaLnBrk="1" hangingPunct="1">
              <a:spcBef>
                <a:spcPct val="20000"/>
              </a:spcBef>
              <a:buFontTx/>
              <a:buChar char="•"/>
            </a:pPr>
            <a:endParaRPr lang="en-US" altLang="en-US">
              <a:cs typeface="Arial" charset="0"/>
            </a:endParaRPr>
          </a:p>
        </p:txBody>
      </p:sp>
      <p:sp>
        <p:nvSpPr>
          <p:cNvPr id="6147" name="Rectangle 5"/>
          <p:cNvSpPr>
            <a:spLocks noChangeArrowheads="1"/>
          </p:cNvSpPr>
          <p:nvPr/>
        </p:nvSpPr>
        <p:spPr bwMode="auto">
          <a:xfrm>
            <a:off x="609600" y="914400"/>
            <a:ext cx="113538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42900" eaLnBrk="1" hangingPunct="1">
              <a:buFontTx/>
              <a:buChar char="•"/>
            </a:pPr>
            <a:r>
              <a:rPr lang="vi-VN" altLang="en-US" sz="2800" dirty="0">
                <a:latin typeface="Times New Roman" pitchFamily="18" charset="0"/>
                <a:cs typeface="Times New Roman" pitchFamily="18" charset="0"/>
              </a:rPr>
              <a:t>Hồ Ba bể nằm trong Vườn quốc gia Ba Bể thuộc huyện Ba Bể - tỉnh Bắc Cạn.</a:t>
            </a:r>
            <a:r>
              <a:rPr lang="en-US" altLang="en-US" sz="2800" dirty="0">
                <a:latin typeface="Times New Roman" pitchFamily="18" charset="0"/>
                <a:cs typeface="Times New Roman" pitchFamily="18" charset="0"/>
              </a:rPr>
              <a:t> </a:t>
            </a:r>
            <a:r>
              <a:rPr lang="vi-VN" altLang="en-US" sz="2800" dirty="0">
                <a:latin typeface="Times New Roman" pitchFamily="18" charset="0"/>
                <a:cs typeface="Times New Roman" pitchFamily="18" charset="0"/>
              </a:rPr>
              <a:t>Đường đi quanh co ven những dãy núi đá vôi và có những đèo, dốc nhỏ</a:t>
            </a:r>
            <a:r>
              <a:rPr lang="en-US" altLang="en-US" sz="2800" dirty="0">
                <a:latin typeface="Times New Roman" pitchFamily="18" charset="0"/>
                <a:cs typeface="Times New Roman" pitchFamily="18" charset="0"/>
              </a:rPr>
              <a:t>.</a:t>
            </a:r>
          </a:p>
          <a:p>
            <a:pPr indent="342900" eaLnBrk="1" hangingPunct="1">
              <a:buFontTx/>
              <a:buChar char="•"/>
            </a:pPr>
            <a:r>
              <a:rPr lang="vi-VN" altLang="en-US" sz="2800" dirty="0">
                <a:latin typeface="Times New Roman" pitchFamily="18" charset="0"/>
                <a:cs typeface="Times New Roman" pitchFamily="18" charset="0"/>
              </a:rPr>
              <a:t>Đến Vườn quốc gia </a:t>
            </a:r>
            <a:r>
              <a:rPr lang="en-US" altLang="en-US" sz="2800" dirty="0">
                <a:latin typeface="Times New Roman" pitchFamily="18" charset="0"/>
                <a:cs typeface="Times New Roman" pitchFamily="18" charset="0"/>
              </a:rPr>
              <a:t>B</a:t>
            </a:r>
            <a:r>
              <a:rPr lang="vi-VN" altLang="en-US" sz="2800" dirty="0">
                <a:latin typeface="Times New Roman" pitchFamily="18" charset="0"/>
                <a:cs typeface="Times New Roman" pitchFamily="18" charset="0"/>
              </a:rPr>
              <a:t>a </a:t>
            </a:r>
            <a:r>
              <a:rPr lang="en-US" altLang="en-US" sz="2800" dirty="0">
                <a:latin typeface="Times New Roman" pitchFamily="18" charset="0"/>
                <a:cs typeface="Times New Roman" pitchFamily="18" charset="0"/>
              </a:rPr>
              <a:t>B</a:t>
            </a:r>
            <a:r>
              <a:rPr lang="vi-VN" altLang="en-US" sz="2800" dirty="0">
                <a:latin typeface="Times New Roman" pitchFamily="18" charset="0"/>
                <a:cs typeface="Times New Roman" pitchFamily="18" charset="0"/>
              </a:rPr>
              <a:t>ể, điều đầu tiên thấy là những dãy n</a:t>
            </a:r>
            <a:r>
              <a:rPr lang="en-US" altLang="en-US" sz="2800" dirty="0">
                <a:latin typeface="Times New Roman" pitchFamily="18" charset="0"/>
                <a:cs typeface="Times New Roman" pitchFamily="18" charset="0"/>
              </a:rPr>
              <a:t>ú</a:t>
            </a:r>
            <a:r>
              <a:rPr lang="vi-VN" altLang="en-US" sz="2800" dirty="0">
                <a:latin typeface="Times New Roman" pitchFamily="18" charset="0"/>
                <a:cs typeface="Times New Roman" pitchFamily="18" charset="0"/>
              </a:rPr>
              <a:t>i đá vôi</a:t>
            </a:r>
            <a:r>
              <a:rPr lang="en-US" altLang="en-US" sz="2800" dirty="0">
                <a:latin typeface="Times New Roman" pitchFamily="18" charset="0"/>
                <a:cs typeface="Times New Roman" pitchFamily="18" charset="0"/>
              </a:rPr>
              <a:t> </a:t>
            </a:r>
            <a:r>
              <a:rPr lang="vi-VN" altLang="en-US" sz="2800" dirty="0">
                <a:latin typeface="Times New Roman" pitchFamily="18" charset="0"/>
                <a:cs typeface="Times New Roman" pitchFamily="18" charset="0"/>
              </a:rPr>
              <a:t>trùng trùng điệp điệp. Tuy không cao lắm nhưng rất hiểm trở, trên núi gọi là rừng nhưng chỉ có những cây nhỏ và cây bụi là chủ yếu chứ không rậm rạp, nguyên sinh như rừng Cúc Phương, có xen lẫn những cánh rừng trồng của nhân dân (chủ yếu nhân dân trồng cây gỗ lát và luồng, vầu, nứa…)</a:t>
            </a:r>
            <a:endParaRPr lang="en-US" altLang="en-US" sz="2800" dirty="0">
              <a:latin typeface="Times New Roman" pitchFamily="18" charset="0"/>
              <a:cs typeface="Times New Roman" pitchFamily="18" charset="0"/>
            </a:endParaRPr>
          </a:p>
          <a:p>
            <a:pPr indent="342900" eaLnBrk="1" hangingPunct="1">
              <a:buFontTx/>
              <a:buChar char="•"/>
            </a:pPr>
            <a:r>
              <a:rPr lang="en-US" altLang="en-US" sz="2800" dirty="0" err="1">
                <a:latin typeface="Times New Roman" pitchFamily="18" charset="0"/>
                <a:cs typeface="Times New Roman" pitchFamily="18" charset="0"/>
              </a:rPr>
              <a:t>Hồ</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rộng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chừng</a:t>
            </a:r>
            <a:r>
              <a:rPr lang="en-US" altLang="en-US" sz="2800" dirty="0">
                <a:latin typeface="Times New Roman" pitchFamily="18" charset="0"/>
                <a:cs typeface="Times New Roman" pitchFamily="18" charset="0"/>
              </a:rPr>
              <a:t> 300 – 400m, </a:t>
            </a:r>
            <a:r>
              <a:rPr lang="en-US" altLang="en-US" sz="2800" dirty="0" err="1">
                <a:latin typeface="Times New Roman" pitchFamily="18" charset="0"/>
                <a:cs typeface="Times New Roman" pitchFamily="18" charset="0"/>
              </a:rPr>
              <a:t>dài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khoảng</a:t>
            </a:r>
            <a:r>
              <a:rPr lang="en-US" altLang="en-US" sz="2800" dirty="0">
                <a:latin typeface="Times New Roman" pitchFamily="18" charset="0"/>
                <a:cs typeface="Times New Roman" pitchFamily="18" charset="0"/>
              </a:rPr>
              <a:t> 8km. </a:t>
            </a:r>
            <a:r>
              <a:rPr lang="vi-VN" altLang="en-US" sz="2800" dirty="0">
                <a:latin typeface="Times New Roman" pitchFamily="18" charset="0"/>
                <a:cs typeface="Times New Roman" pitchFamily="18" charset="0"/>
              </a:rPr>
              <a:t>Nước xanh, hai bên là những dãy n</a:t>
            </a:r>
            <a:r>
              <a:rPr lang="en-US" altLang="en-US" sz="2800" dirty="0">
                <a:latin typeface="Times New Roman" pitchFamily="18" charset="0"/>
                <a:cs typeface="Times New Roman" pitchFamily="18" charset="0"/>
              </a:rPr>
              <a:t>ú</a:t>
            </a:r>
            <a:r>
              <a:rPr lang="vi-VN" altLang="en-US" sz="2800" dirty="0">
                <a:latin typeface="Times New Roman" pitchFamily="18" charset="0"/>
                <a:cs typeface="Times New Roman" pitchFamily="18" charset="0"/>
              </a:rPr>
              <a:t>i đá vôi thấp, rừng cây bụi… dưới đáy hồ có nhiều rong, rêu…</a:t>
            </a:r>
            <a:br>
              <a:rPr lang="vi-VN" altLang="en-US" sz="2800" dirty="0">
                <a:latin typeface="Times New Roman" pitchFamily="18" charset="0"/>
                <a:cs typeface="Times New Roman" pitchFamily="18" charset="0"/>
              </a:rPr>
            </a:br>
            <a:r>
              <a:rPr lang="en-US" altLang="en-US" sz="2800" dirty="0">
                <a:latin typeface="Times New Roman" pitchFamily="18" charset="0"/>
                <a:cs typeface="Times New Roman" pitchFamily="18" charset="0"/>
              </a:rPr>
              <a:t>* </a:t>
            </a:r>
            <a:r>
              <a:rPr lang="vi-VN" altLang="en-US" sz="2800" dirty="0">
                <a:latin typeface="Times New Roman" pitchFamily="18" charset="0"/>
                <a:cs typeface="Times New Roman" pitchFamily="18" charset="0"/>
              </a:rPr>
              <a:t>Có những hòn núi nhỏ tạo hình rất đẹp nổi bật trên nền xanh của nước</a:t>
            </a:r>
            <a:r>
              <a:rPr lang="en-US" altLang="en-US" sz="2800" dirty="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txBox="1">
            <a:spLocks/>
          </p:cNvSpPr>
          <p:nvPr/>
        </p:nvSpPr>
        <p:spPr bwMode="auto">
          <a:xfrm>
            <a:off x="1828800" y="2895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342900" indent="-342900" eaLnBrk="1" hangingPunct="1">
              <a:spcBef>
                <a:spcPct val="20000"/>
              </a:spcBef>
              <a:buFontTx/>
              <a:buChar char="•"/>
            </a:pPr>
            <a:endParaRPr lang="en-US" altLang="en-US">
              <a:cs typeface="Arial" charset="0"/>
            </a:endParaRPr>
          </a:p>
        </p:txBody>
      </p:sp>
      <p:sp>
        <p:nvSpPr>
          <p:cNvPr id="7171" name="Rectangle 5"/>
          <p:cNvSpPr>
            <a:spLocks noChangeArrowheads="1"/>
          </p:cNvSpPr>
          <p:nvPr/>
        </p:nvSpPr>
        <p:spPr bwMode="auto">
          <a:xfrm>
            <a:off x="381000" y="117475"/>
            <a:ext cx="115062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42900" eaLnBrk="1" hangingPunct="1">
              <a:buFontTx/>
              <a:buChar char="•"/>
            </a:pPr>
            <a:r>
              <a:rPr lang="vi-VN" altLang="en-US" sz="3600">
                <a:latin typeface="Times New Roman" pitchFamily="18" charset="0"/>
                <a:cs typeface="Times New Roman" pitchFamily="18" charset="0"/>
              </a:rPr>
              <a:t>Trên núi đôi khi có nhà dân hoặc những bản nhỏ của người dân tộc Tày.</a:t>
            </a:r>
            <a:br>
              <a:rPr lang="vi-VN" altLang="en-US" sz="3600">
                <a:latin typeface="Times New Roman" pitchFamily="18" charset="0"/>
                <a:cs typeface="Times New Roman" pitchFamily="18" charset="0"/>
              </a:rPr>
            </a:br>
            <a:r>
              <a:rPr lang="en-US" altLang="en-US" sz="3600">
                <a:latin typeface="Times New Roman" pitchFamily="18" charset="0"/>
                <a:cs typeface="Times New Roman" pitchFamily="18" charset="0"/>
              </a:rPr>
              <a:t>Vào </a:t>
            </a:r>
            <a:r>
              <a:rPr lang="vi-VN" altLang="en-US" sz="3600">
                <a:latin typeface="Times New Roman" pitchFamily="18" charset="0"/>
                <a:cs typeface="Times New Roman" pitchFamily="18" charset="0"/>
              </a:rPr>
              <a:t>mùa cạn</a:t>
            </a:r>
            <a:r>
              <a:rPr lang="en-US" altLang="en-US" sz="3600">
                <a:latin typeface="Times New Roman" pitchFamily="18" charset="0"/>
                <a:cs typeface="Times New Roman" pitchFamily="18" charset="0"/>
              </a:rPr>
              <a:t>, </a:t>
            </a:r>
            <a:r>
              <a:rPr lang="vi-VN" altLang="en-US" sz="3600">
                <a:latin typeface="Times New Roman" pitchFamily="18" charset="0"/>
                <a:cs typeface="Times New Roman" pitchFamily="18" charset="0"/>
              </a:rPr>
              <a:t>nước hồ thấp, nếu vào mùa mưa nước hồ sẽ cao thêm khoảng 1- 2m, ngập những cây bụi nhỏ mọc chân núi ven bờ.</a:t>
            </a:r>
            <a:r>
              <a:rPr lang="en-US" altLang="en-US" sz="3600">
                <a:latin typeface="Times New Roman" pitchFamily="18" charset="0"/>
                <a:cs typeface="Times New Roman" pitchFamily="18" charset="0"/>
              </a:rPr>
              <a:t> </a:t>
            </a:r>
            <a:r>
              <a:rPr lang="vi-VN" altLang="en-US" sz="3600">
                <a:latin typeface="Times New Roman" pitchFamily="18" charset="0"/>
                <a:cs typeface="Times New Roman" pitchFamily="18" charset="0"/>
              </a:rPr>
              <a:t>Chính do mực nước lên, xuống như vậy nên những cây mọc thấp bị nước ngập đã thối hết phần vỏ, trơ lõi, tuy nhiên chúng vẫn sống và trở thành những cây “gỗ lũa” sống tuyệt vời</a:t>
            </a:r>
            <a:r>
              <a:rPr lang="en-US" altLang="en-US" sz="3600">
                <a:latin typeface="Times New Roman" pitchFamily="18" charset="0"/>
                <a:cs typeface="Times New Roman" pitchFamily="18" charset="0"/>
              </a:rPr>
              <a:t>.</a:t>
            </a:r>
            <a:r>
              <a:rPr lang="vi-VN" altLang="en-US" sz="3600">
                <a:latin typeface="Times New Roman" pitchFamily="18" charset="0"/>
                <a:cs typeface="Times New Roman" pitchFamily="18" charset="0"/>
              </a:rPr>
              <a:t> </a:t>
            </a:r>
            <a:r>
              <a:rPr lang="en-US" altLang="en-US" sz="3600">
                <a:latin typeface="Times New Roman" pitchFamily="18" charset="0"/>
                <a:cs typeface="Times New Roman" pitchFamily="18" charset="0"/>
              </a:rPr>
              <a:t>Ở</a:t>
            </a:r>
            <a:r>
              <a:rPr lang="vi-VN" altLang="en-US" sz="3600">
                <a:latin typeface="Times New Roman" pitchFamily="18" charset="0"/>
                <a:cs typeface="Times New Roman" pitchFamily="18" charset="0"/>
              </a:rPr>
              <a:t> đây sâu khoảng 15 – 20m, có đoạn sâu hơn, ven bờ thì nông hơn, có nhiều loại cá nhưng nhiều nhất là cá trôi, trắm cỏ và cá mè, có cá chép nhưng rất khó bắt, ngoài ra còn có cá lăng, cá nheo…. Nguồn cá ở đây không phải do thả mà do các ao hồ của dân khi bị lũ cá thoát ra</a:t>
            </a:r>
            <a:endParaRPr lang="en-US" altLang="en-US" sz="36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Du lịch trên Ba Bể.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276600" y="6350"/>
            <a:ext cx="5638800" cy="960438"/>
          </a:xfrm>
          <a:prstGeom prst="rect">
            <a:avLst/>
          </a:prstGeom>
        </p:spPr>
        <p:txBody>
          <a:bodyPr anchor="ctr">
            <a:normAutofit fontScale="77500" lnSpcReduction="20000"/>
          </a:bodyPr>
          <a:lstStyle/>
          <a:p>
            <a:pPr algn="ctr" eaLnBrk="1" fontAlgn="auto" hangingPunct="1">
              <a:spcAft>
                <a:spcPts val="0"/>
              </a:spcAft>
              <a:defRPr/>
            </a:pPr>
            <a:r>
              <a:rPr lang="en-US" sz="4400" b="1" dirty="0" err="1">
                <a:solidFill>
                  <a:srgbClr val="FF0000"/>
                </a:solidFill>
                <a:latin typeface="Arial" panose="020B0604020202020204" pitchFamily="34" charset="0"/>
                <a:ea typeface="+mj-ea"/>
                <a:cs typeface="Arial" pitchFamily="34" charset="0"/>
              </a:rPr>
              <a:t>Thuyền</a:t>
            </a:r>
            <a:r>
              <a:rPr lang="en-US" sz="4400" b="1" dirty="0">
                <a:solidFill>
                  <a:srgbClr val="FF0000"/>
                </a:solidFill>
                <a:latin typeface="Arial" panose="020B0604020202020204" pitchFamily="34" charset="0"/>
                <a:ea typeface="+mj-ea"/>
                <a:cs typeface="Arial" pitchFamily="34" charset="0"/>
              </a:rPr>
              <a:t> du </a:t>
            </a:r>
            <a:r>
              <a:rPr lang="en-US" sz="4400" b="1" dirty="0" err="1">
                <a:solidFill>
                  <a:srgbClr val="FF0000"/>
                </a:solidFill>
                <a:latin typeface="Arial" panose="020B0604020202020204" pitchFamily="34" charset="0"/>
                <a:ea typeface="+mj-ea"/>
                <a:cs typeface="Arial" pitchFamily="34" charset="0"/>
              </a:rPr>
              <a:t>lịch</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trên</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Ba</a:t>
            </a:r>
            <a:r>
              <a:rPr lang="en-US" sz="4400" b="1" dirty="0">
                <a:solidFill>
                  <a:srgbClr val="FF0000"/>
                </a:solidFill>
                <a:latin typeface="Arial" panose="020B0604020202020204" pitchFamily="34" charset="0"/>
                <a:ea typeface="+mj-ea"/>
                <a:cs typeface="Arial" pitchFamily="34" charset="0"/>
              </a:rPr>
              <a:t> </a:t>
            </a:r>
            <a:r>
              <a:rPr lang="en-US" sz="4400" b="1" dirty="0" err="1">
                <a:solidFill>
                  <a:srgbClr val="FF0000"/>
                </a:solidFill>
                <a:latin typeface="Arial" panose="020B0604020202020204" pitchFamily="34" charset="0"/>
                <a:ea typeface="+mj-ea"/>
                <a:cs typeface="Arial" pitchFamily="34" charset="0"/>
              </a:rPr>
              <a:t>Bể</a:t>
            </a:r>
            <a:endParaRPr lang="en-US" sz="4400" b="1" dirty="0">
              <a:solidFill>
                <a:srgbClr val="FF0000"/>
              </a:solidFill>
              <a:latin typeface="Arial" panose="020B0604020202020204"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Cây gỗ lũa trên BB.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2286000" y="5410200"/>
            <a:ext cx="5638800" cy="960438"/>
          </a:xfrm>
          <a:prstGeom prst="rect">
            <a:avLst/>
          </a:prstGeom>
        </p:spPr>
        <p:txBody>
          <a:bodyPr anchor="ctr">
            <a:normAutofit fontScale="92500"/>
          </a:bodyPr>
          <a:lstStyle/>
          <a:p>
            <a:pPr algn="ctr" eaLnBrk="1" fontAlgn="auto" hangingPunct="1">
              <a:spcAft>
                <a:spcPts val="0"/>
              </a:spcAft>
              <a:defRPr/>
            </a:pPr>
            <a:r>
              <a:rPr lang="en-US" sz="4400" b="1" dirty="0" err="1">
                <a:latin typeface="Arial" panose="020B0604020202020204" pitchFamily="34" charset="0"/>
                <a:ea typeface="+mj-ea"/>
                <a:cs typeface="Arial" pitchFamily="34" charset="0"/>
              </a:rPr>
              <a:t>Cây</a:t>
            </a:r>
            <a:r>
              <a:rPr lang="en-US" sz="4400" b="1" dirty="0">
                <a:latin typeface="Arial" panose="020B0604020202020204" pitchFamily="34" charset="0"/>
                <a:ea typeface="+mj-ea"/>
                <a:cs typeface="Arial" pitchFamily="34" charset="0"/>
              </a:rPr>
              <a:t> </a:t>
            </a:r>
            <a:r>
              <a:rPr lang="en-US" sz="4400" b="1" dirty="0" err="1">
                <a:latin typeface="Arial" panose="020B0604020202020204" pitchFamily="34" charset="0"/>
                <a:ea typeface="+mj-ea"/>
                <a:cs typeface="Arial" pitchFamily="34" charset="0"/>
              </a:rPr>
              <a:t>gỗ</a:t>
            </a:r>
            <a:r>
              <a:rPr lang="en-US" sz="4400" b="1" dirty="0">
                <a:latin typeface="Arial" panose="020B0604020202020204" pitchFamily="34" charset="0"/>
                <a:ea typeface="+mj-ea"/>
                <a:cs typeface="Arial" pitchFamily="34" charset="0"/>
              </a:rPr>
              <a:t> </a:t>
            </a:r>
            <a:r>
              <a:rPr lang="en-US" sz="4400" b="1" dirty="0" err="1">
                <a:latin typeface="Arial" panose="020B0604020202020204" pitchFamily="34" charset="0"/>
                <a:ea typeface="+mj-ea"/>
                <a:cs typeface="Arial" pitchFamily="34" charset="0"/>
              </a:rPr>
              <a:t>lũa</a:t>
            </a:r>
            <a:r>
              <a:rPr lang="en-US" sz="4400" b="1" dirty="0">
                <a:latin typeface="Arial" panose="020B0604020202020204" pitchFamily="34" charset="0"/>
                <a:ea typeface="+mj-ea"/>
                <a:cs typeface="Arial" pitchFamily="34" charset="0"/>
              </a:rPr>
              <a:t> </a:t>
            </a:r>
            <a:r>
              <a:rPr lang="en-US" sz="4400" b="1" dirty="0" err="1">
                <a:latin typeface="Arial" panose="020B0604020202020204" pitchFamily="34" charset="0"/>
                <a:ea typeface="+mj-ea"/>
                <a:cs typeface="Arial" pitchFamily="34" charset="0"/>
              </a:rPr>
              <a:t>trên</a:t>
            </a:r>
            <a:r>
              <a:rPr lang="en-US" sz="4400" b="1" dirty="0">
                <a:latin typeface="Arial" panose="020B0604020202020204" pitchFamily="34" charset="0"/>
                <a:ea typeface="+mj-ea"/>
                <a:cs typeface="Arial" pitchFamily="34" charset="0"/>
              </a:rPr>
              <a:t> </a:t>
            </a:r>
            <a:r>
              <a:rPr lang="en-US" sz="4400" b="1" dirty="0" err="1">
                <a:latin typeface="Arial" panose="020B0604020202020204" pitchFamily="34" charset="0"/>
                <a:ea typeface="+mj-ea"/>
                <a:cs typeface="Arial" pitchFamily="34" charset="0"/>
              </a:rPr>
              <a:t>Ba</a:t>
            </a:r>
            <a:r>
              <a:rPr lang="en-US" sz="4400" b="1" dirty="0">
                <a:latin typeface="Arial" panose="020B0604020202020204" pitchFamily="34" charset="0"/>
                <a:ea typeface="+mj-ea"/>
                <a:cs typeface="Arial" pitchFamily="34" charset="0"/>
              </a:rPr>
              <a:t> </a:t>
            </a:r>
            <a:r>
              <a:rPr lang="en-US" sz="4400" b="1" dirty="0" err="1">
                <a:latin typeface="Arial" panose="020B0604020202020204" pitchFamily="34" charset="0"/>
                <a:ea typeface="+mj-ea"/>
                <a:cs typeface="Arial" pitchFamily="34" charset="0"/>
              </a:rPr>
              <a:t>Bể</a:t>
            </a:r>
            <a:endParaRPr lang="en-US" sz="4400" b="1" dirty="0">
              <a:latin typeface="Arial" panose="020B0604020202020204"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ox(in)">
                                      <p:cBhvr>
                                        <p:cTn id="7" dur="500"/>
                                        <p:tgtEl>
                                          <p:spTgt spid="717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580</Words>
  <Application>Microsoft Office PowerPoint</Application>
  <PresentationFormat>Widescreen</PresentationFormat>
  <Paragraphs>52</Paragraphs>
  <Slides>43</Slides>
  <Notes>2</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43</vt:i4>
      </vt:variant>
    </vt:vector>
  </HeadingPairs>
  <TitlesOfParts>
    <vt:vector size="50" baseType="lpstr">
      <vt:lpstr>Arial</vt:lpstr>
      <vt:lpstr>Arial Đen</vt:lpstr>
      <vt:lpstr>Calibri</vt:lpstr>
      <vt:lpstr>Calibri Light</vt:lpstr>
      <vt:lpstr>Times New Roman</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thích từ khó</vt:lpstr>
      <vt:lpstr>PowerPoint Presentation</vt:lpstr>
      <vt:lpstr>PowerPoint Presentation</vt:lpstr>
      <vt:lpstr>PowerPoint Presentation</vt:lpstr>
      <vt:lpstr>Trao đổi nội dung câu chuyện</vt:lpstr>
      <vt:lpstr>Bà cụ ăn xin xuất hiện như thế nào?</vt:lpstr>
      <vt:lpstr>PowerPoint Presentation</vt:lpstr>
      <vt:lpstr>PowerPoint Presentation</vt:lpstr>
      <vt:lpstr>PowerPoint Presentation</vt:lpstr>
      <vt:lpstr>PowerPoint Presentation</vt:lpstr>
      <vt:lpstr>PowerPoint Presentation</vt:lpstr>
      <vt:lpstr>Thi kể chuyện hay</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HT81</cp:lastModifiedBy>
  <cp:revision>41</cp:revision>
  <dcterms:created xsi:type="dcterms:W3CDTF">2002-01-01T08:02:22Z</dcterms:created>
  <dcterms:modified xsi:type="dcterms:W3CDTF">2021-09-08T14:07:01Z</dcterms:modified>
</cp:coreProperties>
</file>