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5" r:id="rId1"/>
    <p:sldMasterId id="2147483789" r:id="rId2"/>
  </p:sldMasterIdLst>
  <p:notesMasterIdLst>
    <p:notesMasterId r:id="rId27"/>
  </p:notesMasterIdLst>
  <p:sldIdLst>
    <p:sldId id="355" r:id="rId3"/>
    <p:sldId id="356" r:id="rId4"/>
    <p:sldId id="357" r:id="rId5"/>
    <p:sldId id="381" r:id="rId6"/>
    <p:sldId id="380" r:id="rId7"/>
    <p:sldId id="363" r:id="rId8"/>
    <p:sldId id="382" r:id="rId9"/>
    <p:sldId id="345" r:id="rId10"/>
    <p:sldId id="346" r:id="rId11"/>
    <p:sldId id="347" r:id="rId12"/>
    <p:sldId id="385" r:id="rId13"/>
    <p:sldId id="364" r:id="rId14"/>
    <p:sldId id="366" r:id="rId15"/>
    <p:sldId id="367" r:id="rId16"/>
    <p:sldId id="368" r:id="rId17"/>
    <p:sldId id="369" r:id="rId18"/>
    <p:sldId id="370" r:id="rId19"/>
    <p:sldId id="351" r:id="rId20"/>
    <p:sldId id="373" r:id="rId21"/>
    <p:sldId id="383" r:id="rId22"/>
    <p:sldId id="374" r:id="rId23"/>
    <p:sldId id="327" r:id="rId24"/>
    <p:sldId id="376" r:id="rId25"/>
    <p:sldId id="386"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00"/>
    <a:srgbClr val="329061"/>
    <a:srgbClr val="6EBA35"/>
    <a:srgbClr val="A7CF82"/>
    <a:srgbClr val="A7CF80"/>
    <a:srgbClr val="FE0000"/>
    <a:srgbClr val="F6C522"/>
    <a:srgbClr val="FF7F02"/>
    <a:srgbClr val="C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4206" autoAdjust="0"/>
  </p:normalViewPr>
  <p:slideViewPr>
    <p:cSldViewPr snapToGrid="0">
      <p:cViewPr varScale="1">
        <p:scale>
          <a:sx n="52" d="100"/>
          <a:sy n="52" d="100"/>
        </p:scale>
        <p:origin x="1240" y="40"/>
      </p:cViewPr>
      <p:guideLst>
        <p:guide orient="horz" pos="2160"/>
        <p:guide pos="3840"/>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pPr/>
              <a:t>2021/9/5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pPr/>
              <a:t>‹#›</a:t>
            </a:fld>
            <a:endParaRPr lang="zh-CN" altLang="en-US"/>
          </a:p>
        </p:txBody>
      </p:sp>
    </p:spTree>
    <p:extLst>
      <p:ext uri="{BB962C8B-B14F-4D97-AF65-F5344CB8AC3E}">
        <p14:creationId xmlns:p14="http://schemas.microsoft.com/office/powerpoint/2010/main" val="178680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050E973-9B0B-4F39-8D13-B383A8BEBCC1}" type="slidenum">
              <a:rPr lang="zh-CN" altLang="en-US" smtClean="0"/>
              <a:pPr/>
              <a:t>3</a:t>
            </a:fld>
            <a:endParaRPr lang="zh-CN" altLang="en-US"/>
          </a:p>
        </p:txBody>
      </p:sp>
    </p:spTree>
    <p:extLst>
      <p:ext uri="{BB962C8B-B14F-4D97-AF65-F5344CB8AC3E}">
        <p14:creationId xmlns:p14="http://schemas.microsoft.com/office/powerpoint/2010/main" val="113325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256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defTabSz="914400" fontAlgn="base">
              <a:spcBef>
                <a:spcPct val="0"/>
              </a:spcBef>
              <a:spcAft>
                <a:spcPct val="0"/>
              </a:spcAft>
            </a:pPr>
            <a:fld id="{99DE1C90-369E-4187-BEE6-C01944E54365}" type="slidenum">
              <a:rPr lang="vi-VN" altLang="en-US" sz="1200" smtClean="0">
                <a:solidFill>
                  <a:srgbClr val="000000"/>
                </a:solidFill>
                <a:latin typeface="Arial" panose="020B0604020202020204" pitchFamily="34" charset="0"/>
              </a:rPr>
              <a:pPr algn="r" defTabSz="914400" fontAlgn="base">
                <a:spcBef>
                  <a:spcPct val="0"/>
                </a:spcBef>
                <a:spcAft>
                  <a:spcPct val="0"/>
                </a:spcAft>
              </a:pPr>
              <a:t>7</a:t>
            </a:fld>
            <a:endParaRPr lang="vi-VN" altLang="en-US" sz="12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85813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18</a:t>
            </a:fld>
            <a:endParaRPr lang="zh-CN" altLang="en-US"/>
          </a:p>
        </p:txBody>
      </p:sp>
    </p:spTree>
    <p:extLst>
      <p:ext uri="{BB962C8B-B14F-4D97-AF65-F5344CB8AC3E}">
        <p14:creationId xmlns:p14="http://schemas.microsoft.com/office/powerpoint/2010/main" val="320078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22</a:t>
            </a:fld>
            <a:endParaRPr lang="zh-CN" altLang="en-US"/>
          </a:p>
        </p:txBody>
      </p:sp>
    </p:spTree>
    <p:extLst>
      <p:ext uri="{BB962C8B-B14F-4D97-AF65-F5344CB8AC3E}">
        <p14:creationId xmlns:p14="http://schemas.microsoft.com/office/powerpoint/2010/main" val="348428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F7FE5-EB1E-4D1B-8CA5-49260540B2D6}"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1F5A-7B62-4C2A-BE63-857AA6DEB6D9}" type="slidenum">
              <a:rPr lang="en-US" smtClean="0"/>
              <a:pPr/>
              <a:t>‹#›</a:t>
            </a:fld>
            <a:endParaRPr lang="en-US"/>
          </a:p>
        </p:txBody>
      </p:sp>
    </p:spTree>
    <p:extLst>
      <p:ext uri="{BB962C8B-B14F-4D97-AF65-F5344CB8AC3E}">
        <p14:creationId xmlns:p14="http://schemas.microsoft.com/office/powerpoint/2010/main" val="24202932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F7FE5-EB1E-4D1B-8CA5-49260540B2D6}"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1F5A-7B62-4C2A-BE63-857AA6DEB6D9}" type="slidenum">
              <a:rPr lang="en-US" smtClean="0"/>
              <a:pPr/>
              <a:t>‹#›</a:t>
            </a:fld>
            <a:endParaRPr lang="en-US"/>
          </a:p>
        </p:txBody>
      </p:sp>
    </p:spTree>
    <p:extLst>
      <p:ext uri="{BB962C8B-B14F-4D97-AF65-F5344CB8AC3E}">
        <p14:creationId xmlns:p14="http://schemas.microsoft.com/office/powerpoint/2010/main" val="34893848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F7FE5-EB1E-4D1B-8CA5-49260540B2D6}"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1F5A-7B62-4C2A-BE63-857AA6DEB6D9}" type="slidenum">
              <a:rPr lang="en-US" smtClean="0"/>
              <a:pPr/>
              <a:t>‹#›</a:t>
            </a:fld>
            <a:endParaRPr lang="en-US"/>
          </a:p>
        </p:txBody>
      </p:sp>
    </p:spTree>
    <p:extLst>
      <p:ext uri="{BB962C8B-B14F-4D97-AF65-F5344CB8AC3E}">
        <p14:creationId xmlns:p14="http://schemas.microsoft.com/office/powerpoint/2010/main" val="566295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9636CD54-E6AC-43B5-9A47-0EF85BBDFC31}" type="slidenum">
              <a:rPr lang="en-US" altLang="en-US"/>
              <a:pPr>
                <a:defRPr/>
              </a:pPr>
              <a:t>‹#›</a:t>
            </a:fld>
            <a:endParaRPr lang="en-US" altLang="en-US"/>
          </a:p>
        </p:txBody>
      </p:sp>
    </p:spTree>
    <p:extLst>
      <p:ext uri="{BB962C8B-B14F-4D97-AF65-F5344CB8AC3E}">
        <p14:creationId xmlns:p14="http://schemas.microsoft.com/office/powerpoint/2010/main" val="125309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340622"/>
      </p:ext>
    </p:extLst>
  </p:cSld>
  <p:clrMapOvr>
    <a:masterClrMapping/>
  </p:clrMapOvr>
  <p:transition spd="slow" advClick="0" advTm="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fontAlgn="base">
                  <a:spcBef>
                    <a:spcPct val="0"/>
                  </a:spcBef>
                  <a:spcAft>
                    <a:spcPct val="0"/>
                  </a:spcAft>
                  <a:defRPr/>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fontAlgn="base">
                  <a:spcBef>
                    <a:spcPct val="0"/>
                  </a:spcBef>
                  <a:spcAft>
                    <a:spcPct val="0"/>
                  </a:spcAft>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fontAlgn="base">
                  <a:spcBef>
                    <a:spcPct val="0"/>
                  </a:spcBef>
                  <a:spcAft>
                    <a:spcPct val="0"/>
                  </a:spcAft>
                  <a:defRPr/>
                </a:pPr>
                <a:endParaRPr lang="en-US">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941 h 1906"/>
                <a:gd name="T4" fmla="*/ 5921 w 5740"/>
                <a:gd name="T5" fmla="*/ 941 h 1906"/>
                <a:gd name="T6" fmla="*/ 5921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mtClean="0">
                <a:solidFill>
                  <a:srgbClr val="FFFFFF"/>
                </a:solidFill>
              </a:endParaRPr>
            </a:p>
          </p:txBody>
        </p:sp>
      </p:grpSp>
      <p:sp>
        <p:nvSpPr>
          <p:cNvPr id="6247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247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E04B9DC-4194-4448-A626-62FCD6834BC6}" type="datetimeFigureOut">
              <a:rPr lang="en-US">
                <a:solidFill>
                  <a:srgbClr val="FFFFFF"/>
                </a:solidFill>
              </a:rPr>
              <a:pPr>
                <a:defRPr/>
              </a:pPr>
              <a:t>9/5/2021</a:t>
            </a:fld>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smtClean="0"/>
            </a:lvl1pPr>
          </a:lstStyle>
          <a:p>
            <a:pPr>
              <a:defRPr/>
            </a:pPr>
            <a:fld id="{E60BD429-4E28-413A-B8A3-E59D6C73A92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52158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309447-8124-477F-B57B-7EFB8058427F}" type="datetimeFigureOut">
              <a:rPr lang="en-US">
                <a:solidFill>
                  <a:srgbClr val="FFFFFF"/>
                </a:solidFill>
              </a:rPr>
              <a:pPr>
                <a:defRPr/>
              </a:pPr>
              <a:t>9/5/2021</a:t>
            </a:fld>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lvl1pPr>
          </a:lstStyle>
          <a:p>
            <a:pPr>
              <a:defRPr/>
            </a:pPr>
            <a:fld id="{E0D21D04-A3F8-4CF3-B81A-F349737EDDF7}" type="slidenum">
              <a:rPr lang="en-US" altLang="en-US">
                <a:solidFill>
                  <a:srgbClr val="FFFFFF"/>
                </a:solidFill>
              </a:rPr>
              <a:pPr>
                <a:def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17971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C12184-9D20-4A06-B841-B34F4FB1E293}" type="datetimeFigureOut">
              <a:rPr lang="en-US">
                <a:solidFill>
                  <a:srgbClr val="FFFFFF"/>
                </a:solidFill>
              </a:rPr>
              <a:pPr>
                <a:defRPr/>
              </a:pPr>
              <a:t>9/5/2021</a:t>
            </a:fld>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lvl1pPr>
          </a:lstStyle>
          <a:p>
            <a:pPr>
              <a:defRPr/>
            </a:pPr>
            <a:fld id="{12AFEC70-73DE-4964-9096-9A13C10BCEB4}" type="slidenum">
              <a:rPr lang="en-US" altLang="en-US">
                <a:solidFill>
                  <a:srgbClr val="FFFFFF"/>
                </a:solidFill>
              </a:rPr>
              <a:pPr>
                <a:def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69704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12BFEB9-7586-4A44-87B6-D8038BB8CD54}" type="datetimeFigureOut">
              <a:rPr lang="en-US">
                <a:solidFill>
                  <a:srgbClr val="FFFFFF"/>
                </a:solidFill>
              </a:rPr>
              <a:pPr>
                <a:defRPr/>
              </a:pPr>
              <a:t>9/5/2021</a:t>
            </a:fld>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lvl1pPr>
          </a:lstStyle>
          <a:p>
            <a:pPr>
              <a:defRPr/>
            </a:pPr>
            <a:fld id="{A01B346F-905A-4019-8888-F407A44459F5}" type="slidenum">
              <a:rPr lang="en-US" altLang="en-US">
                <a:solidFill>
                  <a:srgbClr val="FFFFFF"/>
                </a:solidFill>
              </a:rPr>
              <a:pPr>
                <a:def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2377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EDD9A68-0358-4F3C-935C-177A9B4F2486}" type="datetimeFigureOut">
              <a:rPr lang="en-US">
                <a:solidFill>
                  <a:srgbClr val="FFFFFF"/>
                </a:solidFill>
              </a:rPr>
              <a:pPr>
                <a:defRPr/>
              </a:pPr>
              <a:t>9/5/2021</a:t>
            </a:fld>
            <a:endParaRPr lang="en-US">
              <a:solidFill>
                <a:srgbClr val="FFFFFF"/>
              </a:solidFill>
            </a:endParaRPr>
          </a:p>
        </p:txBody>
      </p:sp>
      <p:sp>
        <p:nvSpPr>
          <p:cNvPr id="8" name="Slide Number Placeholder 7"/>
          <p:cNvSpPr>
            <a:spLocks noGrp="1"/>
          </p:cNvSpPr>
          <p:nvPr>
            <p:ph type="sldNum" sz="quarter" idx="11"/>
          </p:nvPr>
        </p:nvSpPr>
        <p:spPr/>
        <p:txBody>
          <a:bodyPr/>
          <a:lstStyle>
            <a:lvl1pPr>
              <a:defRPr smtClean="0"/>
            </a:lvl1pPr>
          </a:lstStyle>
          <a:p>
            <a:pPr>
              <a:defRPr/>
            </a:pPr>
            <a:fld id="{A4EE90A6-6290-46DD-BA72-79F56EB891D0}" type="slidenum">
              <a:rPr lang="en-US" altLang="en-US">
                <a:solidFill>
                  <a:srgbClr val="FFFFFF"/>
                </a:solidFill>
              </a:rPr>
              <a:pPr>
                <a:defRPr/>
              </a:pPr>
              <a:t>‹#›</a:t>
            </a:fld>
            <a:endParaRPr lang="en-US" altLang="en-US">
              <a:solidFill>
                <a:srgbClr val="FFFFFF"/>
              </a:solidFill>
            </a:endParaRPr>
          </a:p>
        </p:txBody>
      </p:sp>
      <p:sp>
        <p:nvSpPr>
          <p:cNvPr id="9" name="Footer Placeholder 8"/>
          <p:cNvSpPr>
            <a:spLocks noGrp="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5633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EE4AFB7-D819-4594-B647-7FE1A7153E1A}" type="datetimeFigureOut">
              <a:rPr lang="en-US">
                <a:solidFill>
                  <a:srgbClr val="FFFFFF"/>
                </a:solidFill>
              </a:rPr>
              <a:pPr>
                <a:defRPr/>
              </a:pPr>
              <a:t>9/5/2021</a:t>
            </a:fld>
            <a:endParaRPr lang="en-US">
              <a:solidFill>
                <a:srgbClr val="FFFFFF"/>
              </a:solidFill>
            </a:endParaRPr>
          </a:p>
        </p:txBody>
      </p:sp>
      <p:sp>
        <p:nvSpPr>
          <p:cNvPr id="4" name="Slide Number Placeholder 3"/>
          <p:cNvSpPr>
            <a:spLocks noGrp="1"/>
          </p:cNvSpPr>
          <p:nvPr>
            <p:ph type="sldNum" sz="quarter" idx="11"/>
          </p:nvPr>
        </p:nvSpPr>
        <p:spPr/>
        <p:txBody>
          <a:bodyPr/>
          <a:lstStyle>
            <a:lvl1pPr>
              <a:defRPr smtClean="0"/>
            </a:lvl1pPr>
          </a:lstStyle>
          <a:p>
            <a:pPr>
              <a:defRPr/>
            </a:pPr>
            <a:fld id="{68D05DF5-53F7-41E4-83C2-54C29124842A}" type="slidenum">
              <a:rPr lang="en-US" altLang="en-US">
                <a:solidFill>
                  <a:srgbClr val="FFFFFF"/>
                </a:solidFill>
              </a:rPr>
              <a:pPr>
                <a:defRPr/>
              </a:pPr>
              <a:t>‹#›</a:t>
            </a:fld>
            <a:endParaRPr lang="en-US" altLang="en-US">
              <a:solidFill>
                <a:srgbClr val="FFFFFF"/>
              </a:solidFill>
            </a:endParaRPr>
          </a:p>
        </p:txBody>
      </p:sp>
      <p:sp>
        <p:nvSpPr>
          <p:cNvPr id="5" name="Footer Placeholder 4"/>
          <p:cNvSpPr>
            <a:spLocks noGrp="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339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27751-EE45-4F18-AAE2-517066E30BE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3F13-E2CF-4BF1-BC13-F28F8B961E05}" type="slidenum">
              <a:rPr lang="en-US" smtClean="0"/>
              <a:pPr/>
              <a:t>‹#›</a:t>
            </a:fld>
            <a:endParaRPr lang="en-US"/>
          </a:p>
        </p:txBody>
      </p:sp>
    </p:spTree>
    <p:extLst>
      <p:ext uri="{BB962C8B-B14F-4D97-AF65-F5344CB8AC3E}">
        <p14:creationId xmlns:p14="http://schemas.microsoft.com/office/powerpoint/2010/main" val="35429315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BF6FE44-7A31-4DE4-A178-667152B8E8B3}" type="datetimeFigureOut">
              <a:rPr lang="en-US">
                <a:solidFill>
                  <a:srgbClr val="FFFFFF"/>
                </a:solidFill>
              </a:rPr>
              <a:pPr>
                <a:defRPr/>
              </a:pPr>
              <a:t>9/5/2021</a:t>
            </a:fld>
            <a:endParaRPr lang="en-US">
              <a:solidFill>
                <a:srgbClr val="FFFFFF"/>
              </a:solidFill>
            </a:endParaRPr>
          </a:p>
        </p:txBody>
      </p:sp>
      <p:sp>
        <p:nvSpPr>
          <p:cNvPr id="3" name="Slide Number Placeholder 2"/>
          <p:cNvSpPr>
            <a:spLocks noGrp="1"/>
          </p:cNvSpPr>
          <p:nvPr>
            <p:ph type="sldNum" sz="quarter" idx="11"/>
          </p:nvPr>
        </p:nvSpPr>
        <p:spPr/>
        <p:txBody>
          <a:bodyPr/>
          <a:lstStyle>
            <a:lvl1pPr>
              <a:defRPr smtClean="0"/>
            </a:lvl1pPr>
          </a:lstStyle>
          <a:p>
            <a:pPr>
              <a:defRPr/>
            </a:pPr>
            <a:fld id="{77E2E0CC-A0D0-436D-A204-2CECAF0AD718}" type="slidenum">
              <a:rPr lang="en-US" altLang="en-US">
                <a:solidFill>
                  <a:srgbClr val="FFFFFF"/>
                </a:solidFill>
              </a:rPr>
              <a:pPr>
                <a:defRPr/>
              </a:pPr>
              <a:t>‹#›</a:t>
            </a:fld>
            <a:endParaRPr lang="en-US" altLang="en-US">
              <a:solidFill>
                <a:srgbClr val="FFFFFF"/>
              </a:solidFill>
            </a:endParaRPr>
          </a:p>
        </p:txBody>
      </p:sp>
      <p:sp>
        <p:nvSpPr>
          <p:cNvPr id="4" name="Footer Placeholder 3"/>
          <p:cNvSpPr>
            <a:spLocks noGrp="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06862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DC315EB-71E0-4A3F-B160-DD401FFE0E6D}" type="datetimeFigureOut">
              <a:rPr lang="en-US">
                <a:solidFill>
                  <a:srgbClr val="FFFFFF"/>
                </a:solidFill>
              </a:rPr>
              <a:pPr>
                <a:defRPr/>
              </a:pPr>
              <a:t>9/5/2021</a:t>
            </a:fld>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lvl1pPr>
          </a:lstStyle>
          <a:p>
            <a:pPr>
              <a:defRPr/>
            </a:pPr>
            <a:fld id="{31BAEFE1-1391-49DD-AF64-796CF00AB9CE}" type="slidenum">
              <a:rPr lang="en-US" altLang="en-US">
                <a:solidFill>
                  <a:srgbClr val="FFFFFF"/>
                </a:solidFill>
              </a:rPr>
              <a:pPr>
                <a:def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5068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0EB9DCD-DBE2-43B2-BC3F-AC0671CBA02B}" type="datetimeFigureOut">
              <a:rPr lang="en-US">
                <a:solidFill>
                  <a:srgbClr val="FFFFFF"/>
                </a:solidFill>
              </a:rPr>
              <a:pPr>
                <a:defRPr/>
              </a:pPr>
              <a:t>9/5/2021</a:t>
            </a:fld>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lvl1pPr>
          </a:lstStyle>
          <a:p>
            <a:pPr>
              <a:defRPr/>
            </a:pPr>
            <a:fld id="{97039111-70C9-4864-9229-7B737CCCA75F}" type="slidenum">
              <a:rPr lang="en-US" altLang="en-US">
                <a:solidFill>
                  <a:srgbClr val="FFFFFF"/>
                </a:solidFill>
              </a:rPr>
              <a:pPr>
                <a:def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0528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4FB8CB-9BC2-4F53-8592-B5E854CE1E9F}" type="datetimeFigureOut">
              <a:rPr lang="en-US">
                <a:solidFill>
                  <a:srgbClr val="FFFFFF"/>
                </a:solidFill>
              </a:rPr>
              <a:pPr>
                <a:defRPr/>
              </a:pPr>
              <a:t>9/5/2021</a:t>
            </a:fld>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lvl1pPr>
          </a:lstStyle>
          <a:p>
            <a:pPr>
              <a:defRPr/>
            </a:pPr>
            <a:fld id="{F164F9F3-7F03-4072-8979-A6438DBCCDDA}" type="slidenum">
              <a:rPr lang="en-US" altLang="en-US">
                <a:solidFill>
                  <a:srgbClr val="FFFFFF"/>
                </a:solidFill>
              </a:rPr>
              <a:pPr>
                <a:def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02534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3C0754-F255-4369-9618-078CAB5F4C67}" type="datetimeFigureOut">
              <a:rPr lang="en-US">
                <a:solidFill>
                  <a:srgbClr val="FFFFFF"/>
                </a:solidFill>
              </a:rPr>
              <a:pPr>
                <a:defRPr/>
              </a:pPr>
              <a:t>9/5/2021</a:t>
            </a:fld>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lvl1pPr>
          </a:lstStyle>
          <a:p>
            <a:pPr>
              <a:defRPr/>
            </a:pPr>
            <a:fld id="{4F0F073E-9AFF-44CF-A61C-15A0B280C9D8}" type="slidenum">
              <a:rPr lang="en-US" altLang="en-US">
                <a:solidFill>
                  <a:srgbClr val="FFFFFF"/>
                </a:solidFill>
              </a:rPr>
              <a:pPr>
                <a:def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3297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F7FE5-EB1E-4D1B-8CA5-49260540B2D6}"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1F5A-7B62-4C2A-BE63-857AA6DEB6D9}" type="slidenum">
              <a:rPr lang="en-US" smtClean="0"/>
              <a:pPr/>
              <a:t>‹#›</a:t>
            </a:fld>
            <a:endParaRPr lang="en-US"/>
          </a:p>
        </p:txBody>
      </p:sp>
    </p:spTree>
    <p:extLst>
      <p:ext uri="{BB962C8B-B14F-4D97-AF65-F5344CB8AC3E}">
        <p14:creationId xmlns:p14="http://schemas.microsoft.com/office/powerpoint/2010/main" val="26423402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F7FE5-EB1E-4D1B-8CA5-49260540B2D6}"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D1F5A-7B62-4C2A-BE63-857AA6DEB6D9}" type="slidenum">
              <a:rPr lang="en-US" smtClean="0"/>
              <a:pPr/>
              <a:t>‹#›</a:t>
            </a:fld>
            <a:endParaRPr lang="en-US"/>
          </a:p>
        </p:txBody>
      </p:sp>
    </p:spTree>
    <p:extLst>
      <p:ext uri="{BB962C8B-B14F-4D97-AF65-F5344CB8AC3E}">
        <p14:creationId xmlns:p14="http://schemas.microsoft.com/office/powerpoint/2010/main" val="21380774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F7FE5-EB1E-4D1B-8CA5-49260540B2D6}" type="datetimeFigureOut">
              <a:rPr lang="en-US" smtClean="0"/>
              <a:pPr/>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D1F5A-7B62-4C2A-BE63-857AA6DEB6D9}" type="slidenum">
              <a:rPr lang="en-US" smtClean="0"/>
              <a:pPr/>
              <a:t>‹#›</a:t>
            </a:fld>
            <a:endParaRPr lang="en-US"/>
          </a:p>
        </p:txBody>
      </p:sp>
    </p:spTree>
    <p:extLst>
      <p:ext uri="{BB962C8B-B14F-4D97-AF65-F5344CB8AC3E}">
        <p14:creationId xmlns:p14="http://schemas.microsoft.com/office/powerpoint/2010/main" val="8380497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F7FE5-EB1E-4D1B-8CA5-49260540B2D6}" type="datetimeFigureOut">
              <a:rPr lang="en-US" smtClean="0"/>
              <a:pPr/>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D1F5A-7B62-4C2A-BE63-857AA6DEB6D9}" type="slidenum">
              <a:rPr lang="en-US" smtClean="0"/>
              <a:pPr/>
              <a:t>‹#›</a:t>
            </a:fld>
            <a:endParaRPr lang="en-US"/>
          </a:p>
        </p:txBody>
      </p:sp>
    </p:spTree>
    <p:extLst>
      <p:ext uri="{BB962C8B-B14F-4D97-AF65-F5344CB8AC3E}">
        <p14:creationId xmlns:p14="http://schemas.microsoft.com/office/powerpoint/2010/main" val="18420611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F7FE5-EB1E-4D1B-8CA5-49260540B2D6}" type="datetimeFigureOut">
              <a:rPr lang="en-US" smtClean="0"/>
              <a:pPr/>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D1F5A-7B62-4C2A-BE63-857AA6DEB6D9}" type="slidenum">
              <a:rPr lang="en-US" smtClean="0"/>
              <a:pPr/>
              <a:t>‹#›</a:t>
            </a:fld>
            <a:endParaRPr lang="en-US"/>
          </a:p>
        </p:txBody>
      </p:sp>
    </p:spTree>
    <p:extLst>
      <p:ext uri="{BB962C8B-B14F-4D97-AF65-F5344CB8AC3E}">
        <p14:creationId xmlns:p14="http://schemas.microsoft.com/office/powerpoint/2010/main" val="15190324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F7FE5-EB1E-4D1B-8CA5-49260540B2D6}"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D1F5A-7B62-4C2A-BE63-857AA6DEB6D9}" type="slidenum">
              <a:rPr lang="en-US" smtClean="0"/>
              <a:pPr/>
              <a:t>‹#›</a:t>
            </a:fld>
            <a:endParaRPr lang="en-US"/>
          </a:p>
        </p:txBody>
      </p:sp>
    </p:spTree>
    <p:extLst>
      <p:ext uri="{BB962C8B-B14F-4D97-AF65-F5344CB8AC3E}">
        <p14:creationId xmlns:p14="http://schemas.microsoft.com/office/powerpoint/2010/main" val="6538863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F7FE5-EB1E-4D1B-8CA5-49260540B2D6}"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D1F5A-7B62-4C2A-BE63-857AA6DEB6D9}" type="slidenum">
              <a:rPr lang="en-US" smtClean="0"/>
              <a:pPr/>
              <a:t>‹#›</a:t>
            </a:fld>
            <a:endParaRPr lang="en-US"/>
          </a:p>
        </p:txBody>
      </p:sp>
    </p:spTree>
    <p:extLst>
      <p:ext uri="{BB962C8B-B14F-4D97-AF65-F5344CB8AC3E}">
        <p14:creationId xmlns:p14="http://schemas.microsoft.com/office/powerpoint/2010/main" val="12010512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F7FE5-EB1E-4D1B-8CA5-49260540B2D6}" type="datetimeFigureOut">
              <a:rPr lang="en-US" smtClean="0"/>
              <a:pPr/>
              <a:t>9/5/2021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D1F5A-7B62-4C2A-BE63-857AA6DEB6D9}" type="slidenum">
              <a:rPr lang="en-US" smtClean="0"/>
              <a:pPr/>
              <a:t>‹#›</a:t>
            </a:fld>
            <a:endParaRPr lang="en-US"/>
          </a:p>
        </p:txBody>
      </p:sp>
      <p:pic>
        <p:nvPicPr>
          <p:cNvPr id="7"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8" name="图片 8"/>
          <p:cNvPicPr>
            <a:picLocks noChangeAspect="1"/>
          </p:cNvPicPr>
          <p:nvPr userDrawn="1"/>
        </p:nvPicPr>
        <p:blipFill rotWithShape="1">
          <a:blip r:embed="rId16" cstate="print">
            <a:extLst>
              <a:ext uri="{28A0092B-C50C-407E-A947-70E740481C1C}">
                <a14:useLocalDpi xmlns:a14="http://schemas.microsoft.com/office/drawing/2010/main" val="0"/>
              </a:ext>
            </a:extLst>
          </a:blip>
          <a:srcRect t="22718"/>
          <a:stretch/>
        </p:blipFill>
        <p:spPr>
          <a:xfrm>
            <a:off x="100031" y="2"/>
            <a:ext cx="1302050" cy="1179384"/>
          </a:xfrm>
          <a:prstGeom prst="rect">
            <a:avLst/>
          </a:prstGeom>
        </p:spPr>
      </p:pic>
      <p:sp>
        <p:nvSpPr>
          <p:cNvPr id="9"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600" dirty="0">
                <a:solidFill>
                  <a:schemeClr val="bg1">
                    <a:alpha val="0"/>
                  </a:schemeClr>
                </a:solidFill>
                <a:latin typeface="微软雅黑" panose="020B0503020204020204" pitchFamily="34" charset="-122"/>
                <a:ea typeface="微软雅黑" panose="020B0503020204020204" pitchFamily="34" charset="-122"/>
              </a:rPr>
              <a:t>PPT</a:t>
            </a:r>
            <a:r>
              <a:rPr lang="zh-CN" altLang="en-US" sz="60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576420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defTabSz="914400" fontAlgn="base">
              <a:spcBef>
                <a:spcPct val="0"/>
              </a:spcBef>
              <a:spcAft>
                <a:spcPct val="0"/>
              </a:spcAft>
              <a:defRPr/>
            </a:pPr>
            <a:fld id="{70618AEA-B28A-4075-982D-741A55727164}" type="datetimeFigureOut">
              <a:rPr lang="en-US">
                <a:solidFill>
                  <a:srgbClr val="FFFFFF"/>
                </a:solidFill>
              </a:rPr>
              <a:pPr defTabSz="914400" fontAlgn="base">
                <a:spcBef>
                  <a:spcPct val="0"/>
                </a:spcBef>
                <a:spcAft>
                  <a:spcPct val="0"/>
                </a:spcAft>
                <a:defRPr/>
              </a:pPr>
              <a:t>9/5/2021</a:t>
            </a:fld>
            <a:endParaRPr lang="en-US">
              <a:solidFill>
                <a:srgbClr val="FFFFFF"/>
              </a:solidFill>
            </a:endParaRPr>
          </a:p>
        </p:txBody>
      </p:sp>
      <p:sp>
        <p:nvSpPr>
          <p:cNvPr id="6144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defTabSz="914400" fontAlgn="base">
              <a:spcBef>
                <a:spcPct val="0"/>
              </a:spcBef>
              <a:spcAft>
                <a:spcPct val="0"/>
              </a:spcAft>
              <a:defRPr/>
            </a:pPr>
            <a:fld id="{BAB696AD-05F4-4FAB-8BFC-922132944D26}" type="slidenum">
              <a:rPr lang="en-US" altLang="en-US">
                <a:solidFill>
                  <a:srgbClr val="FFFFFF"/>
                </a:solidFill>
              </a:rPr>
              <a:pPr defTabSz="914400"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4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fontAlgn="base">
                  <a:spcBef>
                    <a:spcPct val="0"/>
                  </a:spcBef>
                  <a:spcAft>
                    <a:spcPct val="0"/>
                  </a:spcAft>
                  <a:defRPr/>
                </a:pPr>
                <a:endParaRPr lang="en-US">
                  <a:solidFill>
                    <a:srgbClr val="FFFFFF"/>
                  </a:solidFill>
                </a:endParaRPr>
              </a:p>
            </p:txBody>
          </p:sp>
          <p:sp>
            <p:nvSpPr>
              <p:cNvPr id="614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fontAlgn="base">
                  <a:spcBef>
                    <a:spcPct val="0"/>
                  </a:spcBef>
                  <a:spcAft>
                    <a:spcPct val="0"/>
                  </a:spcAft>
                  <a:defRPr/>
                </a:pPr>
                <a:endParaRPr lang="en-US">
                  <a:solidFill>
                    <a:srgbClr val="FFFFFF"/>
                  </a:solidFill>
                </a:endParaRPr>
              </a:p>
            </p:txBody>
          </p:sp>
          <p:sp>
            <p:nvSpPr>
              <p:cNvPr id="614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fontAlgn="base">
                  <a:spcBef>
                    <a:spcPct val="0"/>
                  </a:spcBef>
                  <a:spcAft>
                    <a:spcPct val="0"/>
                  </a:spcAft>
                  <a:defRPr/>
                </a:pPr>
                <a:endParaRPr lang="en-US">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mtClean="0">
                  <a:solidFill>
                    <a:srgbClr val="FFFFFF"/>
                  </a:solidFill>
                </a:endParaRPr>
              </a:p>
            </p:txBody>
          </p:sp>
          <p:sp>
            <p:nvSpPr>
              <p:cNvPr id="6145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a:solidFill>
                    <a:srgbClr val="FFFFFF"/>
                  </a:solidFill>
                </a:endParaRPr>
              </a:p>
            </p:txBody>
          </p:sp>
        </p:grpSp>
        <p:sp>
          <p:nvSpPr>
            <p:cNvPr id="614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941 h 1906"/>
                <a:gd name="T4" fmla="*/ 5921 w 5740"/>
                <a:gd name="T5" fmla="*/ 941 h 1906"/>
                <a:gd name="T6" fmla="*/ 5921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mtClean="0">
                <a:solidFill>
                  <a:srgbClr val="FFFFFF"/>
                </a:solidFill>
              </a:endParaRPr>
            </a:p>
          </p:txBody>
        </p:sp>
      </p:grpSp>
      <p:sp>
        <p:nvSpPr>
          <p:cNvPr id="6145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5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defTabSz="914400" fontAlgn="base">
              <a:spcBef>
                <a:spcPct val="0"/>
              </a:spcBef>
              <a:spcAft>
                <a:spcPct val="0"/>
              </a:spcAft>
              <a:defRPr/>
            </a:pPr>
            <a:endParaRPr lang="en-US">
              <a:solidFill>
                <a:srgbClr val="FFFFFF"/>
              </a:solidFill>
            </a:endParaRPr>
          </a:p>
        </p:txBody>
      </p:sp>
      <p:sp>
        <p:nvSpPr>
          <p:cNvPr id="61455"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45483592"/>
      </p:ext>
    </p:extLst>
  </p:cSld>
  <p:clrMap bg1="dk2" tx1="lt1" bg2="dk1"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inh-nen.org/images/131230hinh-nen-bien-khoi-rong-lon-cho-desk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p:cNvSpPr txBox="1">
            <a:spLocks noChangeArrowheads="1"/>
          </p:cNvSpPr>
          <p:nvPr/>
        </p:nvSpPr>
        <p:spPr bwMode="auto">
          <a:xfrm>
            <a:off x="2552700" y="1105983"/>
            <a:ext cx="7086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dirty="0">
                <a:solidFill>
                  <a:srgbClr val="CC0000"/>
                </a:solidFill>
                <a:latin typeface="Times New Roman" panose="02020603050405020304" pitchFamily="18" charset="0"/>
                <a:cs typeface="Times New Roman" panose="02020603050405020304" pitchFamily="18" charset="0"/>
              </a:rPr>
              <a:t>LỚP  HỌC TRỰC TUYẾN</a:t>
            </a:r>
          </a:p>
        </p:txBody>
      </p:sp>
      <p:sp>
        <p:nvSpPr>
          <p:cNvPr id="2052" name="TextBox 6"/>
          <p:cNvSpPr txBox="1">
            <a:spLocks noChangeArrowheads="1"/>
          </p:cNvSpPr>
          <p:nvPr/>
        </p:nvSpPr>
        <p:spPr bwMode="auto">
          <a:xfrm>
            <a:off x="2653145" y="2840182"/>
            <a:ext cx="7467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rgbClr val="FF0066"/>
                </a:solidFill>
                <a:latin typeface="Times New Roman" panose="02020603050405020304" pitchFamily="18" charset="0"/>
                <a:cs typeface="Times New Roman" panose="02020603050405020304" pitchFamily="18" charset="0"/>
              </a:rPr>
              <a:t>Môn: </a:t>
            </a:r>
            <a:r>
              <a:rPr lang="en-US" altLang="en-US" sz="5400" b="1" dirty="0" smtClean="0">
                <a:solidFill>
                  <a:srgbClr val="FF0066"/>
                </a:solidFill>
                <a:latin typeface="Times New Roman" panose="02020603050405020304" pitchFamily="18" charset="0"/>
                <a:cs typeface="Times New Roman" panose="02020603050405020304" pitchFamily="18" charset="0"/>
              </a:rPr>
              <a:t>Tập đọc</a:t>
            </a:r>
            <a:endParaRPr lang="en-US" altLang="en-US" sz="5400" b="1" dirty="0">
              <a:solidFill>
                <a:srgbClr val="FF0066"/>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5400" b="1" dirty="0">
                <a:solidFill>
                  <a:srgbClr val="FF0066"/>
                </a:solidFill>
                <a:latin typeface="Times New Roman" panose="02020603050405020304" pitchFamily="18" charset="0"/>
                <a:cs typeface="Times New Roman" panose="02020603050405020304" pitchFamily="18" charset="0"/>
              </a:rPr>
              <a:t>LỚP </a:t>
            </a:r>
            <a:r>
              <a:rPr lang="en-US" altLang="en-US" sz="5400" b="1" dirty="0" smtClean="0">
                <a:solidFill>
                  <a:srgbClr val="FF0066"/>
                </a:solidFill>
                <a:latin typeface="Times New Roman" panose="02020603050405020304" pitchFamily="18" charset="0"/>
                <a:cs typeface="Times New Roman" panose="02020603050405020304" pitchFamily="18" charset="0"/>
              </a:rPr>
              <a:t>4</a:t>
            </a:r>
            <a:endParaRPr lang="en-US" altLang="en-US" sz="54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878423"/>
      </p:ext>
    </p:extLst>
  </p:cSld>
  <p:clrMapOvr>
    <a:masterClrMapping/>
  </p:clrMapOvr>
  <p:transition>
    <p:checker/>
    <p:sndAc>
      <p:stSnd>
        <p:snd r:embed="rId2"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xmlns=""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7030A0"/>
                </a:solidFill>
                <a:latin typeface="Times New Roman" panose="02020603050405020304" pitchFamily="18" charset="0"/>
              </a:rPr>
              <a:t>Giải</a:t>
            </a:r>
            <a:r>
              <a:rPr lang="en-US" sz="4400" b="1" dirty="0">
                <a:solidFill>
                  <a:srgbClr val="7030A0"/>
                </a:solidFill>
                <a:latin typeface="Times New Roman" panose="02020603050405020304" pitchFamily="18" charset="0"/>
              </a:rPr>
              <a:t> </a:t>
            </a:r>
            <a:r>
              <a:rPr lang="en-US" sz="4400" b="1" dirty="0" err="1">
                <a:solidFill>
                  <a:srgbClr val="7030A0"/>
                </a:solidFill>
                <a:latin typeface="Times New Roman" panose="02020603050405020304" pitchFamily="18" charset="0"/>
              </a:rPr>
              <a:t>nghĩa</a:t>
            </a:r>
            <a:r>
              <a:rPr lang="en-US" sz="4400" b="1" dirty="0">
                <a:solidFill>
                  <a:srgbClr val="7030A0"/>
                </a:solidFill>
                <a:latin typeface="Times New Roman" panose="02020603050405020304" pitchFamily="18" charset="0"/>
              </a:rPr>
              <a:t> </a:t>
            </a:r>
            <a:r>
              <a:rPr lang="en-US" sz="4400" b="1" dirty="0" err="1">
                <a:solidFill>
                  <a:srgbClr val="7030A0"/>
                </a:solidFill>
                <a:latin typeface="Times New Roman" panose="02020603050405020304" pitchFamily="18" charset="0"/>
              </a:rPr>
              <a:t>từ</a:t>
            </a:r>
            <a:endParaRPr lang="en-US" sz="4400" b="1" dirty="0">
              <a:solidFill>
                <a:srgbClr val="7030A0"/>
              </a:solidFill>
              <a:latin typeface="Times New Roman" panose="02020603050405020304" pitchFamily="18" charset="0"/>
            </a:endParaRPr>
          </a:p>
        </p:txBody>
      </p:sp>
      <p:sp>
        <p:nvSpPr>
          <p:cNvPr id="9" name="Rectangle 8">
            <a:extLst>
              <a:ext uri="{FF2B5EF4-FFF2-40B4-BE49-F238E27FC236}">
                <a16:creationId xmlns:a16="http://schemas.microsoft.com/office/drawing/2014/main" xmlns="" id="{6468A333-889A-480D-970B-19E622E97A8D}"/>
              </a:ext>
            </a:extLst>
          </p:cNvPr>
          <p:cNvSpPr/>
          <p:nvPr/>
        </p:nvSpPr>
        <p:spPr>
          <a:xfrm>
            <a:off x="6363189" y="278240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áo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thâm</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70E5BD8D-1ADA-470B-97D6-5BC0ADC33629}"/>
              </a:ext>
            </a:extLst>
          </p:cNvPr>
          <p:cNvPicPr>
            <a:picLocks noChangeAspect="1"/>
          </p:cNvPicPr>
          <p:nvPr/>
        </p:nvPicPr>
        <p:blipFill>
          <a:blip r:embed="rId2"/>
          <a:stretch>
            <a:fillRect/>
          </a:stretch>
        </p:blipFill>
        <p:spPr>
          <a:xfrm>
            <a:off x="2230390" y="1137150"/>
            <a:ext cx="3733682" cy="5195411"/>
          </a:xfrm>
          <a:custGeom>
            <a:avLst/>
            <a:gdLst>
              <a:gd name="connsiteX0" fmla="*/ 0 w 2923012"/>
              <a:gd name="connsiteY0" fmla="*/ 0 h 4829393"/>
              <a:gd name="connsiteX1" fmla="*/ 555372 w 2923012"/>
              <a:gd name="connsiteY1" fmla="*/ 0 h 4829393"/>
              <a:gd name="connsiteX2" fmla="*/ 1052284 w 2923012"/>
              <a:gd name="connsiteY2" fmla="*/ 0 h 4829393"/>
              <a:gd name="connsiteX3" fmla="*/ 1636887 w 2923012"/>
              <a:gd name="connsiteY3" fmla="*/ 0 h 4829393"/>
              <a:gd name="connsiteX4" fmla="*/ 2133799 w 2923012"/>
              <a:gd name="connsiteY4" fmla="*/ 0 h 4829393"/>
              <a:gd name="connsiteX5" fmla="*/ 2923012 w 2923012"/>
              <a:gd name="connsiteY5" fmla="*/ 0 h 4829393"/>
              <a:gd name="connsiteX6" fmla="*/ 2923012 w 2923012"/>
              <a:gd name="connsiteY6" fmla="*/ 391717 h 4829393"/>
              <a:gd name="connsiteX7" fmla="*/ 2923012 w 2923012"/>
              <a:gd name="connsiteY7" fmla="*/ 1024905 h 4829393"/>
              <a:gd name="connsiteX8" fmla="*/ 2923012 w 2923012"/>
              <a:gd name="connsiteY8" fmla="*/ 1658092 h 4829393"/>
              <a:gd name="connsiteX9" fmla="*/ 2923012 w 2923012"/>
              <a:gd name="connsiteY9" fmla="*/ 2098103 h 4829393"/>
              <a:gd name="connsiteX10" fmla="*/ 2923012 w 2923012"/>
              <a:gd name="connsiteY10" fmla="*/ 2538114 h 4829393"/>
              <a:gd name="connsiteX11" fmla="*/ 2923012 w 2923012"/>
              <a:gd name="connsiteY11" fmla="*/ 2929832 h 4829393"/>
              <a:gd name="connsiteX12" fmla="*/ 2923012 w 2923012"/>
              <a:gd name="connsiteY12" fmla="*/ 3418137 h 4829393"/>
              <a:gd name="connsiteX13" fmla="*/ 2923012 w 2923012"/>
              <a:gd name="connsiteY13" fmla="*/ 3954736 h 4829393"/>
              <a:gd name="connsiteX14" fmla="*/ 2923012 w 2923012"/>
              <a:gd name="connsiteY14" fmla="*/ 4829393 h 4829393"/>
              <a:gd name="connsiteX15" fmla="*/ 2367640 w 2923012"/>
              <a:gd name="connsiteY15" fmla="*/ 4829393 h 4829393"/>
              <a:gd name="connsiteX16" fmla="*/ 1870728 w 2923012"/>
              <a:gd name="connsiteY16" fmla="*/ 4829393 h 4829393"/>
              <a:gd name="connsiteX17" fmla="*/ 1373816 w 2923012"/>
              <a:gd name="connsiteY17" fmla="*/ 4829393 h 4829393"/>
              <a:gd name="connsiteX18" fmla="*/ 759983 w 2923012"/>
              <a:gd name="connsiteY18" fmla="*/ 4829393 h 4829393"/>
              <a:gd name="connsiteX19" fmla="*/ 0 w 2923012"/>
              <a:gd name="connsiteY19" fmla="*/ 4829393 h 4829393"/>
              <a:gd name="connsiteX20" fmla="*/ 0 w 2923012"/>
              <a:gd name="connsiteY20" fmla="*/ 4389382 h 4829393"/>
              <a:gd name="connsiteX21" fmla="*/ 0 w 2923012"/>
              <a:gd name="connsiteY21" fmla="*/ 3852782 h 4829393"/>
              <a:gd name="connsiteX22" fmla="*/ 0 w 2923012"/>
              <a:gd name="connsiteY22" fmla="*/ 3364477 h 4829393"/>
              <a:gd name="connsiteX23" fmla="*/ 0 w 2923012"/>
              <a:gd name="connsiteY23" fmla="*/ 2876172 h 4829393"/>
              <a:gd name="connsiteX24" fmla="*/ 0 w 2923012"/>
              <a:gd name="connsiteY24" fmla="*/ 2339573 h 4829393"/>
              <a:gd name="connsiteX25" fmla="*/ 0 w 2923012"/>
              <a:gd name="connsiteY25" fmla="*/ 1802973 h 4829393"/>
              <a:gd name="connsiteX26" fmla="*/ 0 w 2923012"/>
              <a:gd name="connsiteY26" fmla="*/ 1266374 h 4829393"/>
              <a:gd name="connsiteX27" fmla="*/ 0 w 2923012"/>
              <a:gd name="connsiteY27" fmla="*/ 874657 h 4829393"/>
              <a:gd name="connsiteX28" fmla="*/ 0 w 2923012"/>
              <a:gd name="connsiteY28" fmla="*/ 0 h 482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23012" h="4829393" extrusionOk="0">
                <a:moveTo>
                  <a:pt x="0" y="0"/>
                </a:moveTo>
                <a:cubicBezTo>
                  <a:pt x="160398" y="-38221"/>
                  <a:pt x="282016" y="43454"/>
                  <a:pt x="555372" y="0"/>
                </a:cubicBezTo>
                <a:cubicBezTo>
                  <a:pt x="828728" y="-43454"/>
                  <a:pt x="885870" y="6951"/>
                  <a:pt x="1052284" y="0"/>
                </a:cubicBezTo>
                <a:cubicBezTo>
                  <a:pt x="1218698" y="-6951"/>
                  <a:pt x="1408819" y="46384"/>
                  <a:pt x="1636887" y="0"/>
                </a:cubicBezTo>
                <a:cubicBezTo>
                  <a:pt x="1864955" y="-46384"/>
                  <a:pt x="1973616" y="19215"/>
                  <a:pt x="2133799" y="0"/>
                </a:cubicBezTo>
                <a:cubicBezTo>
                  <a:pt x="2293982" y="-19215"/>
                  <a:pt x="2626292" y="50650"/>
                  <a:pt x="2923012" y="0"/>
                </a:cubicBezTo>
                <a:cubicBezTo>
                  <a:pt x="2959092" y="117730"/>
                  <a:pt x="2919669" y="220285"/>
                  <a:pt x="2923012" y="391717"/>
                </a:cubicBezTo>
                <a:cubicBezTo>
                  <a:pt x="2926355" y="563149"/>
                  <a:pt x="2922203" y="851185"/>
                  <a:pt x="2923012" y="1024905"/>
                </a:cubicBezTo>
                <a:cubicBezTo>
                  <a:pt x="2923821" y="1198625"/>
                  <a:pt x="2895111" y="1438855"/>
                  <a:pt x="2923012" y="1658092"/>
                </a:cubicBezTo>
                <a:cubicBezTo>
                  <a:pt x="2950913" y="1877329"/>
                  <a:pt x="2900523" y="1920695"/>
                  <a:pt x="2923012" y="2098103"/>
                </a:cubicBezTo>
                <a:cubicBezTo>
                  <a:pt x="2945501" y="2275511"/>
                  <a:pt x="2878159" y="2368734"/>
                  <a:pt x="2923012" y="2538114"/>
                </a:cubicBezTo>
                <a:cubicBezTo>
                  <a:pt x="2967865" y="2707494"/>
                  <a:pt x="2900551" y="2823840"/>
                  <a:pt x="2923012" y="2929832"/>
                </a:cubicBezTo>
                <a:cubicBezTo>
                  <a:pt x="2945473" y="3035824"/>
                  <a:pt x="2868440" y="3287341"/>
                  <a:pt x="2923012" y="3418137"/>
                </a:cubicBezTo>
                <a:cubicBezTo>
                  <a:pt x="2977584" y="3548934"/>
                  <a:pt x="2909636" y="3832765"/>
                  <a:pt x="2923012" y="3954736"/>
                </a:cubicBezTo>
                <a:cubicBezTo>
                  <a:pt x="2936388" y="4076707"/>
                  <a:pt x="2865963" y="4407147"/>
                  <a:pt x="2923012" y="4829393"/>
                </a:cubicBezTo>
                <a:cubicBezTo>
                  <a:pt x="2645979" y="4892224"/>
                  <a:pt x="2636267" y="4777336"/>
                  <a:pt x="2367640" y="4829393"/>
                </a:cubicBezTo>
                <a:cubicBezTo>
                  <a:pt x="2099013" y="4881450"/>
                  <a:pt x="1999864" y="4794634"/>
                  <a:pt x="1870728" y="4829393"/>
                </a:cubicBezTo>
                <a:cubicBezTo>
                  <a:pt x="1741592" y="4864152"/>
                  <a:pt x="1505730" y="4784785"/>
                  <a:pt x="1373816" y="4829393"/>
                </a:cubicBezTo>
                <a:cubicBezTo>
                  <a:pt x="1241902" y="4874001"/>
                  <a:pt x="900846" y="4823652"/>
                  <a:pt x="759983" y="4829393"/>
                </a:cubicBezTo>
                <a:cubicBezTo>
                  <a:pt x="619120" y="4835134"/>
                  <a:pt x="218509" y="4826156"/>
                  <a:pt x="0" y="4829393"/>
                </a:cubicBezTo>
                <a:cubicBezTo>
                  <a:pt x="-33566" y="4727277"/>
                  <a:pt x="26087" y="4568816"/>
                  <a:pt x="0" y="4389382"/>
                </a:cubicBezTo>
                <a:cubicBezTo>
                  <a:pt x="-26087" y="4209948"/>
                  <a:pt x="14238" y="4018427"/>
                  <a:pt x="0" y="3852782"/>
                </a:cubicBezTo>
                <a:cubicBezTo>
                  <a:pt x="-14238" y="3687137"/>
                  <a:pt x="18119" y="3484625"/>
                  <a:pt x="0" y="3364477"/>
                </a:cubicBezTo>
                <a:cubicBezTo>
                  <a:pt x="-18119" y="3244329"/>
                  <a:pt x="56722" y="2993823"/>
                  <a:pt x="0" y="2876172"/>
                </a:cubicBezTo>
                <a:cubicBezTo>
                  <a:pt x="-56722" y="2758521"/>
                  <a:pt x="38887" y="2464634"/>
                  <a:pt x="0" y="2339573"/>
                </a:cubicBezTo>
                <a:cubicBezTo>
                  <a:pt x="-38887" y="2214512"/>
                  <a:pt x="53929" y="1942929"/>
                  <a:pt x="0" y="1802973"/>
                </a:cubicBezTo>
                <a:cubicBezTo>
                  <a:pt x="-53929" y="1663017"/>
                  <a:pt x="61154" y="1453661"/>
                  <a:pt x="0" y="1266374"/>
                </a:cubicBezTo>
                <a:cubicBezTo>
                  <a:pt x="-61154" y="1079087"/>
                  <a:pt x="25208" y="963929"/>
                  <a:pt x="0" y="874657"/>
                </a:cubicBezTo>
                <a:cubicBezTo>
                  <a:pt x="-25208" y="785385"/>
                  <a:pt x="84977" y="254750"/>
                  <a:pt x="0" y="0"/>
                </a:cubicBezTo>
                <a:close/>
              </a:path>
            </a:pathLst>
          </a:custGeom>
          <a:noFill/>
          <a:ln w="9525">
            <a:solidFill>
              <a:srgbClr val="329061"/>
            </a:solidFill>
            <a:extLst>
              <a:ext uri="{C807C97D-BFC1-408E-A445-0C87EB9F89A2}">
                <ask:lineSketchStyleProps xmlns="" xmlns:ask="http://schemas.microsoft.com/office/drawing/2018/sketchyshapes" sd="2575595477">
                  <a:prstGeom prst="rect">
                    <a:avLst/>
                  </a:prstGeom>
                  <ask:type>
                    <ask:lineSketchScribble/>
                  </ask:type>
                </ask:lineSketchStyleProps>
              </a:ext>
            </a:extLst>
          </a:ln>
        </p:spPr>
      </p:pic>
    </p:spTree>
    <p:extLst>
      <p:ext uri="{BB962C8B-B14F-4D97-AF65-F5344CB8AC3E}">
        <p14:creationId xmlns:p14="http://schemas.microsoft.com/office/powerpoint/2010/main" val="1969848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438AA892-5C61-44F6-90FE-BE4E151D763A}"/>
              </a:ext>
            </a:extLst>
          </p:cNvPr>
          <p:cNvSpPr txBox="1"/>
          <p:nvPr/>
        </p:nvSpPr>
        <p:spPr>
          <a:xfrm>
            <a:off x="96982" y="551827"/>
            <a:ext cx="12095018" cy="6403155"/>
          </a:xfrm>
          <a:prstGeom prst="rect">
            <a:avLst/>
          </a:prstGeom>
          <a:solidFill>
            <a:schemeClr val="lt1">
              <a:alpha val="39000"/>
            </a:schemeClr>
          </a:solidFill>
          <a:ln/>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just" defTabSz="396875">
              <a:lnSpc>
                <a:spcPct val="100000"/>
              </a:lnSpc>
              <a:spcBef>
                <a:spcPct val="0"/>
              </a:spcBef>
              <a:buFontTx/>
              <a:buNone/>
            </a:pPr>
            <a:r>
              <a:rPr lang="en-US" altLang="en-US" sz="2400" dirty="0">
                <a:solidFill>
                  <a:prstClr val="black"/>
                </a:solidFill>
                <a:latin typeface="Arial" panose="020B0604020202020204" pitchFamily="34" charset="0"/>
                <a:cs typeface="Arial" panose="020B0604020202020204" pitchFamily="34" charset="0"/>
              </a:rPr>
              <a:t>	</a:t>
            </a:r>
            <a:r>
              <a:rPr lang="en-US" altLang="en-US" sz="2400" b="1" dirty="0">
                <a:solidFill>
                  <a:prstClr val="black"/>
                </a:solidFill>
                <a:latin typeface="Arial" panose="020B0604020202020204" pitchFamily="34" charset="0"/>
                <a:cs typeface="Arial" panose="020B0604020202020204" pitchFamily="34" charset="0"/>
              </a:rPr>
              <a:t>Một hôm, qua một vùng cỏ xước xanh dài, tôi chợt nghe tiếng khóc tỉ tê. Đi vài bước nữa, tôi gặp chị Nhà </a:t>
            </a:r>
            <a:r>
              <a:rPr lang="en-US" altLang="en-US" sz="2400" b="1" dirty="0" err="1">
                <a:solidFill>
                  <a:prstClr val="black"/>
                </a:solidFill>
                <a:latin typeface="Arial" panose="020B0604020202020204" pitchFamily="34" charset="0"/>
                <a:cs typeface="Arial" panose="020B0604020202020204" pitchFamily="34" charset="0"/>
              </a:rPr>
              <a:t>Trò</a:t>
            </a:r>
            <a:r>
              <a:rPr lang="en-US" altLang="en-US" sz="2400" b="1" dirty="0">
                <a:solidFill>
                  <a:prstClr val="black"/>
                </a:solidFill>
                <a:latin typeface="Arial" panose="020B0604020202020204" pitchFamily="34" charset="0"/>
                <a:cs typeface="Arial" panose="020B0604020202020204" pitchFamily="34" charset="0"/>
              </a:rPr>
              <a:t> </a:t>
            </a:r>
            <a:r>
              <a:rPr lang="en-US" altLang="en-US" sz="2400" b="1" dirty="0" err="1">
                <a:solidFill>
                  <a:prstClr val="black"/>
                </a:solidFill>
                <a:latin typeface="Arial" panose="020B0604020202020204" pitchFamily="34" charset="0"/>
                <a:cs typeface="Arial" panose="020B0604020202020204" pitchFamily="34" charset="0"/>
              </a:rPr>
              <a:t>ngồi</a:t>
            </a:r>
            <a:r>
              <a:rPr lang="en-US" altLang="en-US" sz="2400" b="1" dirty="0">
                <a:solidFill>
                  <a:prstClr val="black"/>
                </a:solidFill>
                <a:latin typeface="Arial" panose="020B0604020202020204" pitchFamily="34" charset="0"/>
                <a:cs typeface="Arial" panose="020B0604020202020204" pitchFamily="34" charset="0"/>
              </a:rPr>
              <a:t> gục đầu bên tảng đá cuội.</a:t>
            </a:r>
          </a:p>
          <a:p>
            <a:pPr marL="0" indent="0" algn="just" defTabSz="396875">
              <a:lnSpc>
                <a:spcPct val="100000"/>
              </a:lnSpc>
              <a:spcBef>
                <a:spcPct val="0"/>
              </a:spcBef>
              <a:buFontTx/>
              <a:buNone/>
            </a:pPr>
            <a:r>
              <a:rPr lang="en-US" altLang="en-US" sz="2400" b="1" dirty="0">
                <a:solidFill>
                  <a:prstClr val="black"/>
                </a:solidFill>
                <a:latin typeface="Arial" panose="020B0604020202020204" pitchFamily="34" charset="0"/>
                <a:cs typeface="Arial" panose="020B0604020202020204" pitchFamily="34"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 Nức nở mãi, chị mới kể:</a:t>
            </a:r>
          </a:p>
          <a:p>
            <a:pPr marL="0" indent="0" algn="just" defTabSz="396875">
              <a:lnSpc>
                <a:spcPct val="100000"/>
              </a:lnSpc>
              <a:spcBef>
                <a:spcPct val="0"/>
              </a:spcBef>
              <a:buFontTx/>
              <a:buNone/>
            </a:pPr>
            <a:r>
              <a:rPr lang="en-US" altLang="en-US" sz="2400" b="1" dirty="0">
                <a:solidFill>
                  <a:prstClr val="black"/>
                </a:solidFill>
                <a:latin typeface="Arial" panose="020B0604020202020204" pitchFamily="34" charset="0"/>
                <a:cs typeface="Arial" panose="020B0604020202020204" pitchFamily="34" charset="0"/>
              </a:rPr>
              <a:t>	- Năm trước, khi gặp trời làm đói kém, mẹ em phải vay lương ăn của bọn nhện. Sau đấy, không may mẹ em mất đi, còn lại thui thủi có mình em. Mà em ốm yếu, kiếm bữa cũng chẳng đủ. Bao năm nghèo túng vẫn hoàn nghèo túng. Mấy bận bọn nhện đã đánh em. Hôm nay bọn chúng chăng tơ ngang đường đe bắt em, vặt chân, vặt cánh ăn thịt em.</a:t>
            </a:r>
          </a:p>
          <a:p>
            <a:pPr marL="0" indent="0" algn="just" defTabSz="396875">
              <a:lnSpc>
                <a:spcPct val="100000"/>
              </a:lnSpc>
              <a:spcBef>
                <a:spcPct val="0"/>
              </a:spcBef>
              <a:buFontTx/>
              <a:buNone/>
            </a:pPr>
            <a:r>
              <a:rPr lang="en-US" altLang="en-US" sz="2400" b="1" dirty="0">
                <a:solidFill>
                  <a:prstClr val="black"/>
                </a:solidFill>
                <a:latin typeface="Arial" panose="020B0604020202020204" pitchFamily="34" charset="0"/>
                <a:cs typeface="Arial" panose="020B0604020202020204" pitchFamily="34" charset="0"/>
              </a:rPr>
              <a:t>	Tôi xòe cả hai càng ra, bảo Nhà Trò:</a:t>
            </a:r>
          </a:p>
          <a:p>
            <a:pPr marL="0" indent="0" algn="just" defTabSz="396875">
              <a:lnSpc>
                <a:spcPct val="100000"/>
              </a:lnSpc>
              <a:spcBef>
                <a:spcPct val="0"/>
              </a:spcBef>
              <a:buFontTx/>
              <a:buNone/>
            </a:pPr>
            <a:r>
              <a:rPr lang="en-US" altLang="en-US" sz="2400" b="1" dirty="0">
                <a:solidFill>
                  <a:prstClr val="black"/>
                </a:solidFill>
                <a:latin typeface="Arial" panose="020B0604020202020204" pitchFamily="34" charset="0"/>
                <a:cs typeface="Arial" panose="020B0604020202020204" pitchFamily="34" charset="0"/>
              </a:rPr>
              <a:t>	- Em đừng sợ. Hãy trở về cùng với tôi đây. Đứa độc ác không thể cậy khỏe ăn hiếp kẻ yếu.</a:t>
            </a:r>
          </a:p>
          <a:p>
            <a:pPr marL="0" indent="0" algn="just" defTabSz="396875">
              <a:lnSpc>
                <a:spcPct val="100000"/>
              </a:lnSpc>
              <a:spcBef>
                <a:spcPct val="0"/>
              </a:spcBef>
              <a:buFontTx/>
              <a:buNone/>
            </a:pPr>
            <a:r>
              <a:rPr lang="en-US" altLang="en-US" sz="2400" b="1" dirty="0">
                <a:solidFill>
                  <a:prstClr val="black"/>
                </a:solidFill>
                <a:latin typeface="Arial" panose="020B0604020202020204" pitchFamily="34" charset="0"/>
                <a:cs typeface="Arial" panose="020B0604020202020204" pitchFamily="34" charset="0"/>
              </a:rPr>
              <a:t>	Rồi tôi dắt Nhà Trò đi. Được một quãng thì tới chỗ mai phục của bọn nhện.</a:t>
            </a:r>
          </a:p>
          <a:p>
            <a:pPr marL="0" indent="0" algn="r" defTabSz="396875">
              <a:lnSpc>
                <a:spcPct val="100000"/>
              </a:lnSpc>
              <a:spcBef>
                <a:spcPct val="0"/>
              </a:spcBef>
              <a:buFontTx/>
              <a:buNone/>
            </a:pPr>
            <a:r>
              <a:rPr lang="en-US" altLang="en-US" sz="2400" i="1" dirty="0">
                <a:solidFill>
                  <a:prstClr val="black"/>
                </a:solidFill>
                <a:latin typeface="Arial" panose="020B0604020202020204" pitchFamily="34" charset="0"/>
                <a:cs typeface="Arial" panose="020B0604020202020204" pitchFamily="34" charset="0"/>
              </a:rPr>
              <a:t>Theo Tô Hoài</a:t>
            </a:r>
          </a:p>
          <a:p>
            <a:pPr marL="0" indent="0" algn="just" defTabSz="396875">
              <a:lnSpc>
                <a:spcPct val="100000"/>
              </a:lnSpc>
              <a:spcBef>
                <a:spcPct val="0"/>
              </a:spcBef>
              <a:buFontTx/>
              <a:buNone/>
            </a:pPr>
            <a:endParaRPr lang="en-US" altLang="en-US" sz="2400" dirty="0">
              <a:solidFill>
                <a:prstClr val="black"/>
              </a:solidFill>
              <a:latin typeface="Arial" panose="020B0604020202020204" pitchFamily="34" charset="0"/>
              <a:cs typeface="Arial" panose="020B0604020202020204" pitchFamily="34" charset="0"/>
            </a:endParaRPr>
          </a:p>
          <a:p>
            <a:pPr marL="0" indent="0" algn="just" defTabSz="396875">
              <a:lnSpc>
                <a:spcPct val="100000"/>
              </a:lnSpc>
              <a:spcBef>
                <a:spcPct val="0"/>
              </a:spcBef>
              <a:buFontTx/>
              <a:buNone/>
            </a:pPr>
            <a:endParaRPr lang="en-US" altLang="en-US" sz="24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xmlns="" id="{354D7C2C-DAC7-4042-82C6-F866593DD62E}"/>
              </a:ext>
            </a:extLst>
          </p:cNvPr>
          <p:cNvSpPr txBox="1"/>
          <p:nvPr/>
        </p:nvSpPr>
        <p:spPr bwMode="auto">
          <a:xfrm>
            <a:off x="3572732" y="-19675"/>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r>
              <a:rPr lang="en-US" altLang="x-none" sz="3200" b="1" dirty="0">
                <a:solidFill>
                  <a:prstClr val="white"/>
                </a:solidFill>
                <a:latin typeface="Arial" panose="020B0604020202020204" pitchFamily="34" charset="0"/>
              </a:rPr>
              <a:t>Dế Mèn bênh vực kẻ yếu</a:t>
            </a:r>
          </a:p>
        </p:txBody>
      </p:sp>
    </p:spTree>
    <p:extLst>
      <p:ext uri="{BB962C8B-B14F-4D97-AF65-F5344CB8AC3E}">
        <p14:creationId xmlns:p14="http://schemas.microsoft.com/office/powerpoint/2010/main" val="126196844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92248" y="398899"/>
            <a:ext cx="5833787" cy="646331"/>
          </a:xfrm>
          <a:prstGeom prst="rect">
            <a:avLst/>
          </a:prstGeom>
        </p:spPr>
        <p:txBody>
          <a:bodyPr wrap="square">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Tìm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p>
        </p:txBody>
      </p:sp>
      <p:pic>
        <p:nvPicPr>
          <p:cNvPr id="5122"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169" y="1321246"/>
            <a:ext cx="5159948" cy="23907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67946" y="1629353"/>
            <a:ext cx="5313218" cy="1077218"/>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Dế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Mèn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1102170" y="3927764"/>
            <a:ext cx="10535648" cy="1077218"/>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Dế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Mèn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a:t>
            </a:r>
            <a:r>
              <a:rPr lang="en-US" sz="3200" b="1" dirty="0">
                <a:latin typeface="Times New Roman" panose="02020603050405020304" pitchFamily="18" charset="0"/>
                <a:cs typeface="Times New Roman" panose="02020603050405020304" pitchFamily="18" charset="0"/>
              </a:rPr>
              <a:t> qua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khóc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khóc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cuội</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7771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00201" y="644238"/>
            <a:ext cx="5638800" cy="1425575"/>
          </a:xfrm>
          <a:prstGeom prst="round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err="1">
                <a:solidFill>
                  <a:schemeClr val="tx1"/>
                </a:solidFill>
              </a:rPr>
              <a:t>Đoạn</a:t>
            </a:r>
            <a:r>
              <a:rPr lang="en-US" sz="3600" b="1" dirty="0">
                <a:solidFill>
                  <a:schemeClr val="tx1"/>
                </a:solidFill>
              </a:rPr>
              <a:t> 1 </a:t>
            </a:r>
            <a:r>
              <a:rPr lang="en-US" sz="3600" b="1" dirty="0" err="1">
                <a:solidFill>
                  <a:schemeClr val="tx1"/>
                </a:solidFill>
              </a:rPr>
              <a:t>nói</a:t>
            </a:r>
            <a:r>
              <a:rPr lang="en-US" sz="3600" b="1" dirty="0">
                <a:solidFill>
                  <a:schemeClr val="tx1"/>
                </a:solidFill>
              </a:rPr>
              <a:t> </a:t>
            </a:r>
            <a:r>
              <a:rPr lang="en-US" sz="3600" b="1" dirty="0" err="1">
                <a:solidFill>
                  <a:schemeClr val="tx1"/>
                </a:solidFill>
              </a:rPr>
              <a:t>lên</a:t>
            </a:r>
            <a:r>
              <a:rPr lang="en-US" sz="3600" b="1" dirty="0">
                <a:solidFill>
                  <a:schemeClr val="tx1"/>
                </a:solidFill>
              </a:rPr>
              <a:t> </a:t>
            </a:r>
            <a:r>
              <a:rPr lang="en-US" sz="3600" b="1" dirty="0" err="1">
                <a:solidFill>
                  <a:schemeClr val="tx1"/>
                </a:solidFill>
              </a:rPr>
              <a:t>điều</a:t>
            </a:r>
            <a:r>
              <a:rPr lang="en-US" sz="3600" b="1" dirty="0">
                <a:solidFill>
                  <a:schemeClr val="tx1"/>
                </a:solidFill>
              </a:rPr>
              <a:t> </a:t>
            </a:r>
            <a:r>
              <a:rPr lang="en-US" sz="3600" b="1" dirty="0" err="1">
                <a:solidFill>
                  <a:schemeClr val="tx1"/>
                </a:solidFill>
              </a:rPr>
              <a:t>gì</a:t>
            </a:r>
            <a:r>
              <a:rPr lang="en-US" sz="3600" b="1" dirty="0">
                <a:solidFill>
                  <a:schemeClr val="tx1"/>
                </a:solidFill>
              </a:rPr>
              <a:t>?</a:t>
            </a:r>
          </a:p>
        </p:txBody>
      </p:sp>
      <p:sp>
        <p:nvSpPr>
          <p:cNvPr id="9" name="TextBox 8"/>
          <p:cNvSpPr txBox="1"/>
          <p:nvPr/>
        </p:nvSpPr>
        <p:spPr>
          <a:xfrm>
            <a:off x="5964072" y="3796145"/>
            <a:ext cx="5673746" cy="584775"/>
          </a:xfrm>
          <a:prstGeom prst="rect">
            <a:avLst/>
          </a:prstGeom>
          <a:noFill/>
        </p:spPr>
        <p:txBody>
          <a:bodyPr wrap="square" rtlCol="0">
            <a:spAutoFit/>
          </a:bodyPr>
          <a:lstStyle/>
          <a:p>
            <a:r>
              <a:rPr lang="en-US" sz="3200" b="1" dirty="0" err="1"/>
              <a:t>Hoàn</a:t>
            </a:r>
            <a:r>
              <a:rPr lang="en-US" sz="3200" b="1" dirty="0"/>
              <a:t> </a:t>
            </a:r>
            <a:r>
              <a:rPr lang="en-US" sz="3200" b="1" dirty="0" err="1"/>
              <a:t>cảnh</a:t>
            </a:r>
            <a:r>
              <a:rPr lang="en-US" sz="3200" b="1" dirty="0"/>
              <a:t> </a:t>
            </a:r>
            <a:r>
              <a:rPr lang="en-US" sz="3200" b="1" dirty="0" err="1"/>
              <a:t>Dế</a:t>
            </a:r>
            <a:r>
              <a:rPr lang="en-US" sz="3200" b="1" dirty="0"/>
              <a:t> </a:t>
            </a:r>
            <a:r>
              <a:rPr lang="en-US" sz="3200" b="1" dirty="0" err="1"/>
              <a:t>Mèn</a:t>
            </a:r>
            <a:r>
              <a:rPr lang="en-US" sz="3200" b="1" dirty="0"/>
              <a:t> </a:t>
            </a:r>
            <a:r>
              <a:rPr lang="en-US" sz="3200" b="1" dirty="0" err="1"/>
              <a:t>gặp</a:t>
            </a:r>
            <a:r>
              <a:rPr lang="en-US" sz="3200" b="1" dirty="0"/>
              <a:t> </a:t>
            </a:r>
            <a:r>
              <a:rPr lang="en-US" sz="3200" b="1" dirty="0" err="1"/>
              <a:t>Nhà</a:t>
            </a:r>
            <a:r>
              <a:rPr lang="en-US" sz="3200" b="1" dirty="0"/>
              <a:t> </a:t>
            </a:r>
            <a:r>
              <a:rPr lang="en-US" sz="3200" b="1" dirty="0" err="1" smtClean="0"/>
              <a:t>Trò</a:t>
            </a:r>
            <a:r>
              <a:rPr lang="en-US" sz="3200" b="1" dirty="0" smtClean="0"/>
              <a:t>.</a:t>
            </a:r>
            <a:endParaRPr lang="en-US" sz="3200" b="1" dirty="0"/>
          </a:p>
        </p:txBody>
      </p:sp>
      <p:pic>
        <p:nvPicPr>
          <p:cNvPr id="1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94" y="2449256"/>
            <a:ext cx="5056909" cy="348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31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41763" y="698213"/>
            <a:ext cx="9960765" cy="584775"/>
          </a:xfrm>
          <a:prstGeom prst="rect">
            <a:avLst/>
          </a:prstGeom>
          <a:noFill/>
        </p:spPr>
        <p:txBody>
          <a:bodyPr wrap="square" rtlCol="0">
            <a:spAutoFit/>
          </a:bodyPr>
          <a:lstStyle/>
          <a:p>
            <a:r>
              <a:rPr lang="en-US" sz="3200" b="1" u="sng" dirty="0" err="1" smtClean="0"/>
              <a:t>Câu</a:t>
            </a:r>
            <a:r>
              <a:rPr lang="en-US" sz="3200" b="1" u="sng" dirty="0" smtClean="0"/>
              <a:t> 1</a:t>
            </a:r>
            <a:r>
              <a:rPr lang="en-US" sz="3200" b="1" dirty="0" smtClean="0"/>
              <a:t>:Tìm </a:t>
            </a:r>
            <a:r>
              <a:rPr lang="en-US" sz="3200" b="1" dirty="0" err="1"/>
              <a:t>những</a:t>
            </a:r>
            <a:r>
              <a:rPr lang="en-US" sz="3200" b="1" dirty="0"/>
              <a:t> chi </a:t>
            </a:r>
            <a:r>
              <a:rPr lang="en-US" sz="3200" b="1" dirty="0" err="1"/>
              <a:t>tiết</a:t>
            </a:r>
            <a:r>
              <a:rPr lang="en-US" sz="3200" b="1" dirty="0"/>
              <a:t> </a:t>
            </a:r>
            <a:r>
              <a:rPr lang="en-US" sz="3200" b="1" dirty="0" err="1"/>
              <a:t>cho</a:t>
            </a:r>
            <a:r>
              <a:rPr lang="en-US" sz="3200" b="1" dirty="0"/>
              <a:t> </a:t>
            </a:r>
            <a:r>
              <a:rPr lang="en-US" sz="3200" b="1" dirty="0" err="1"/>
              <a:t>thấy</a:t>
            </a:r>
            <a:r>
              <a:rPr lang="en-US" sz="3200" b="1" dirty="0"/>
              <a:t> </a:t>
            </a:r>
            <a:r>
              <a:rPr lang="en-US" sz="3200" b="1" dirty="0" err="1"/>
              <a:t>chị</a:t>
            </a:r>
            <a:r>
              <a:rPr lang="en-US" sz="3200" b="1" dirty="0"/>
              <a:t> </a:t>
            </a:r>
            <a:r>
              <a:rPr lang="en-US" sz="3200" b="1" dirty="0" err="1"/>
              <a:t>Nhà</a:t>
            </a:r>
            <a:r>
              <a:rPr lang="en-US" sz="3200" b="1" dirty="0"/>
              <a:t> </a:t>
            </a:r>
            <a:r>
              <a:rPr lang="en-US" sz="3200" b="1" dirty="0" err="1"/>
              <a:t>Trò</a:t>
            </a:r>
            <a:r>
              <a:rPr lang="en-US" sz="3200" b="1" dirty="0"/>
              <a:t> </a:t>
            </a:r>
            <a:r>
              <a:rPr lang="en-US" sz="3200" b="1" dirty="0" err="1"/>
              <a:t>rất</a:t>
            </a:r>
            <a:r>
              <a:rPr lang="en-US" sz="3200" b="1" dirty="0"/>
              <a:t> </a:t>
            </a:r>
            <a:r>
              <a:rPr lang="en-US" sz="3200" b="1" dirty="0" err="1"/>
              <a:t>yếu</a:t>
            </a:r>
            <a:r>
              <a:rPr lang="en-US" sz="3200" b="1" dirty="0"/>
              <a:t> </a:t>
            </a:r>
            <a:r>
              <a:rPr lang="en-US" sz="3200" b="1" dirty="0" err="1"/>
              <a:t>ớt</a:t>
            </a:r>
            <a:r>
              <a:rPr lang="en-US" sz="3200" b="1" dirty="0"/>
              <a:t>.</a:t>
            </a: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93" y="2133600"/>
            <a:ext cx="4157213" cy="4038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5144400" y="2133600"/>
            <a:ext cx="6228483" cy="1219200"/>
          </a:xfrm>
          <a:prstGeom prst="round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lang="en-US" sz="2800" b="1" dirty="0" err="1">
                <a:solidFill>
                  <a:schemeClr val="tx1"/>
                </a:solidFill>
              </a:rPr>
              <a:t>Thân</a:t>
            </a:r>
            <a:r>
              <a:rPr lang="en-US" sz="2800" b="1" dirty="0">
                <a:solidFill>
                  <a:schemeClr val="tx1"/>
                </a:solidFill>
              </a:rPr>
              <a:t> </a:t>
            </a:r>
            <a:r>
              <a:rPr lang="en-US" sz="2800" b="1" dirty="0" err="1">
                <a:solidFill>
                  <a:schemeClr val="tx1"/>
                </a:solidFill>
              </a:rPr>
              <a:t>hình</a:t>
            </a:r>
            <a:r>
              <a:rPr lang="en-US" sz="2800" b="1" dirty="0">
                <a:solidFill>
                  <a:schemeClr val="tx1"/>
                </a:solidFill>
              </a:rPr>
              <a:t> </a:t>
            </a:r>
            <a:r>
              <a:rPr lang="en-US" sz="2800" b="1" dirty="0" err="1">
                <a:solidFill>
                  <a:schemeClr val="tx1"/>
                </a:solidFill>
              </a:rPr>
              <a:t>chị</a:t>
            </a:r>
            <a:r>
              <a:rPr lang="en-US" sz="2800" b="1" dirty="0">
                <a:solidFill>
                  <a:schemeClr val="tx1"/>
                </a:solidFill>
              </a:rPr>
              <a:t> </a:t>
            </a:r>
            <a:r>
              <a:rPr lang="en-US" sz="2800" b="1" dirty="0" err="1">
                <a:solidFill>
                  <a:schemeClr val="tx1"/>
                </a:solidFill>
              </a:rPr>
              <a:t>bé</a:t>
            </a:r>
            <a:r>
              <a:rPr lang="en-US" sz="2800" b="1" dirty="0">
                <a:solidFill>
                  <a:schemeClr val="tx1"/>
                </a:solidFill>
              </a:rPr>
              <a:t> </a:t>
            </a:r>
            <a:r>
              <a:rPr lang="en-US" sz="2800" b="1" dirty="0" err="1">
                <a:solidFill>
                  <a:schemeClr val="tx1"/>
                </a:solidFill>
              </a:rPr>
              <a:t>nhỏ</a:t>
            </a:r>
            <a:r>
              <a:rPr lang="en-US" sz="2800" b="1" dirty="0">
                <a:solidFill>
                  <a:schemeClr val="tx1"/>
                </a:solidFill>
              </a:rPr>
              <a:t>, </a:t>
            </a:r>
            <a:r>
              <a:rPr lang="en-US" sz="2800" b="1" dirty="0" err="1">
                <a:solidFill>
                  <a:schemeClr val="tx1"/>
                </a:solidFill>
              </a:rPr>
              <a:t>gầy</a:t>
            </a:r>
            <a:r>
              <a:rPr lang="en-US" sz="2800" b="1" dirty="0">
                <a:solidFill>
                  <a:schemeClr val="tx1"/>
                </a:solidFill>
              </a:rPr>
              <a:t> </a:t>
            </a:r>
            <a:r>
              <a:rPr lang="en-US" sz="2800" b="1" dirty="0" err="1">
                <a:solidFill>
                  <a:schemeClr val="tx1"/>
                </a:solidFill>
              </a:rPr>
              <a:t>yếu</a:t>
            </a:r>
            <a:r>
              <a:rPr lang="en-US" sz="2800" b="1" dirty="0">
                <a:solidFill>
                  <a:schemeClr val="tx1"/>
                </a:solidFill>
              </a:rPr>
              <a:t>, </a:t>
            </a:r>
            <a:r>
              <a:rPr lang="en-US" sz="2800" b="1" dirty="0" err="1">
                <a:solidFill>
                  <a:schemeClr val="tx1"/>
                </a:solidFill>
              </a:rPr>
              <a:t>người</a:t>
            </a:r>
            <a:r>
              <a:rPr lang="en-US" sz="2800" b="1" dirty="0">
                <a:solidFill>
                  <a:schemeClr val="tx1"/>
                </a:solidFill>
              </a:rPr>
              <a:t> </a:t>
            </a:r>
            <a:r>
              <a:rPr lang="en-US" sz="2800" b="1" dirty="0" err="1">
                <a:solidFill>
                  <a:schemeClr val="tx1"/>
                </a:solidFill>
              </a:rPr>
              <a:t>bự</a:t>
            </a:r>
            <a:r>
              <a:rPr lang="en-US" sz="2800" b="1" dirty="0">
                <a:solidFill>
                  <a:schemeClr val="tx1"/>
                </a:solidFill>
              </a:rPr>
              <a:t> </a:t>
            </a:r>
            <a:r>
              <a:rPr lang="en-US" sz="2800" b="1" dirty="0" err="1">
                <a:solidFill>
                  <a:schemeClr val="tx1"/>
                </a:solidFill>
              </a:rPr>
              <a:t>những</a:t>
            </a:r>
            <a:r>
              <a:rPr lang="en-US" sz="2800" b="1" dirty="0">
                <a:solidFill>
                  <a:schemeClr val="tx1"/>
                </a:solidFill>
              </a:rPr>
              <a:t> </a:t>
            </a:r>
            <a:r>
              <a:rPr lang="en-US" sz="2800" b="1" dirty="0" err="1">
                <a:solidFill>
                  <a:schemeClr val="tx1"/>
                </a:solidFill>
              </a:rPr>
              <a:t>phấn</a:t>
            </a:r>
            <a:r>
              <a:rPr lang="en-US" sz="2800" b="1" dirty="0">
                <a:solidFill>
                  <a:schemeClr val="tx1"/>
                </a:solidFill>
              </a:rPr>
              <a:t> </a:t>
            </a:r>
            <a:r>
              <a:rPr lang="en-US" sz="2800" b="1" dirty="0" err="1">
                <a:solidFill>
                  <a:schemeClr val="tx1"/>
                </a:solidFill>
              </a:rPr>
              <a:t>như</a:t>
            </a:r>
            <a:r>
              <a:rPr lang="en-US" sz="2800" b="1" dirty="0">
                <a:solidFill>
                  <a:schemeClr val="tx1"/>
                </a:solidFill>
              </a:rPr>
              <a:t> </a:t>
            </a:r>
            <a:r>
              <a:rPr lang="en-US" sz="2800" b="1" dirty="0" err="1">
                <a:solidFill>
                  <a:schemeClr val="tx1"/>
                </a:solidFill>
              </a:rPr>
              <a:t>mới</a:t>
            </a:r>
            <a:r>
              <a:rPr lang="en-US" sz="2800" b="1" dirty="0">
                <a:solidFill>
                  <a:schemeClr val="tx1"/>
                </a:solidFill>
              </a:rPr>
              <a:t> </a:t>
            </a:r>
            <a:r>
              <a:rPr lang="en-US" sz="2800" b="1" dirty="0" err="1">
                <a:solidFill>
                  <a:schemeClr val="tx1"/>
                </a:solidFill>
              </a:rPr>
              <a:t>lột</a:t>
            </a:r>
            <a:r>
              <a:rPr lang="en-US" sz="2800" b="1" dirty="0">
                <a:solidFill>
                  <a:schemeClr val="tx1"/>
                </a:solidFill>
              </a:rPr>
              <a:t>.</a:t>
            </a:r>
          </a:p>
          <a:p>
            <a:pPr algn="ctr"/>
            <a:endParaRPr lang="en-US" sz="2800" b="1" dirty="0">
              <a:solidFill>
                <a:schemeClr val="tx1"/>
              </a:solidFill>
            </a:endParaRPr>
          </a:p>
        </p:txBody>
      </p:sp>
      <p:sp>
        <p:nvSpPr>
          <p:cNvPr id="13" name="Rounded Rectangle 12"/>
          <p:cNvSpPr/>
          <p:nvPr/>
        </p:nvSpPr>
        <p:spPr>
          <a:xfrm>
            <a:off x="5084618" y="3593812"/>
            <a:ext cx="6373090" cy="1219200"/>
          </a:xfrm>
          <a:prstGeom prst="round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lang="en-US" sz="2800" b="1" dirty="0">
                <a:solidFill>
                  <a:schemeClr val="tx1"/>
                </a:solidFill>
              </a:rPr>
              <a:t>Cánh chị mỏng, ngắn chùn </a:t>
            </a:r>
            <a:r>
              <a:rPr lang="en-US" sz="2800" b="1" dirty="0" err="1">
                <a:solidFill>
                  <a:schemeClr val="tx1"/>
                </a:solidFill>
              </a:rPr>
              <a:t>chùn</a:t>
            </a:r>
            <a:r>
              <a:rPr lang="en-US" sz="2800" b="1" dirty="0">
                <a:solidFill>
                  <a:schemeClr val="tx1"/>
                </a:solidFill>
              </a:rPr>
              <a:t>, quá yếu, lại chưa mở quen</a:t>
            </a:r>
            <a:r>
              <a:rPr lang="en-US" sz="2800" b="1" dirty="0" smtClean="0">
                <a:solidFill>
                  <a:schemeClr val="tx1"/>
                </a:solidFill>
              </a:rPr>
              <a:t>.</a:t>
            </a:r>
            <a:endParaRPr lang="en-US" sz="2800" b="1" dirty="0">
              <a:solidFill>
                <a:schemeClr val="tx1"/>
              </a:solidFill>
            </a:endParaRPr>
          </a:p>
        </p:txBody>
      </p:sp>
      <p:sp>
        <p:nvSpPr>
          <p:cNvPr id="14" name="Rounded Rectangle 13"/>
          <p:cNvSpPr/>
          <p:nvPr/>
        </p:nvSpPr>
        <p:spPr>
          <a:xfrm>
            <a:off x="5084618" y="5148121"/>
            <a:ext cx="6313308" cy="1219200"/>
          </a:xfrm>
          <a:prstGeom prst="roundRect">
            <a:avLst/>
          </a:prstGeom>
          <a:noFill/>
        </p:spPr>
        <p:style>
          <a:lnRef idx="1">
            <a:schemeClr val="accent6"/>
          </a:lnRef>
          <a:fillRef idx="3">
            <a:schemeClr val="accent6"/>
          </a:fillRef>
          <a:effectRef idx="2">
            <a:schemeClr val="accent6"/>
          </a:effectRef>
          <a:fontRef idx="minor">
            <a:schemeClr val="lt1"/>
          </a:fontRef>
        </p:style>
        <p:txBody>
          <a:bodyPr rtlCol="0" anchor="ctr"/>
          <a:lstStyle/>
          <a:p>
            <a:r>
              <a:rPr lang="en-US" sz="2800" b="1" dirty="0" err="1">
                <a:solidFill>
                  <a:schemeClr val="tx1"/>
                </a:solidFill>
              </a:rPr>
              <a:t>Vì</a:t>
            </a:r>
            <a:r>
              <a:rPr lang="en-US" sz="2800" b="1" dirty="0">
                <a:solidFill>
                  <a:schemeClr val="tx1"/>
                </a:solidFill>
              </a:rPr>
              <a:t> </a:t>
            </a:r>
            <a:r>
              <a:rPr lang="en-US" sz="2800" b="1" dirty="0" err="1">
                <a:solidFill>
                  <a:schemeClr val="tx1"/>
                </a:solidFill>
              </a:rPr>
              <a:t>ốm</a:t>
            </a:r>
            <a:r>
              <a:rPr lang="en-US" sz="2800" b="1" dirty="0">
                <a:solidFill>
                  <a:schemeClr val="tx1"/>
                </a:solidFill>
              </a:rPr>
              <a:t> </a:t>
            </a:r>
            <a:r>
              <a:rPr lang="en-US" sz="2800" b="1" dirty="0" err="1">
                <a:solidFill>
                  <a:schemeClr val="tx1"/>
                </a:solidFill>
              </a:rPr>
              <a:t>yếu</a:t>
            </a:r>
            <a:r>
              <a:rPr lang="en-US" sz="2800" b="1" dirty="0">
                <a:solidFill>
                  <a:schemeClr val="tx1"/>
                </a:solidFill>
              </a:rPr>
              <a:t>, </a:t>
            </a:r>
            <a:r>
              <a:rPr lang="en-US" sz="2800" b="1" dirty="0" err="1">
                <a:solidFill>
                  <a:schemeClr val="tx1"/>
                </a:solidFill>
              </a:rPr>
              <a:t>chị</a:t>
            </a:r>
            <a:r>
              <a:rPr lang="en-US" sz="2800" b="1" dirty="0">
                <a:solidFill>
                  <a:schemeClr val="tx1"/>
                </a:solidFill>
              </a:rPr>
              <a:t> </a:t>
            </a:r>
            <a:r>
              <a:rPr lang="en-US" sz="2800" b="1" dirty="0" err="1">
                <a:solidFill>
                  <a:schemeClr val="tx1"/>
                </a:solidFill>
              </a:rPr>
              <a:t>kiếm</a:t>
            </a:r>
            <a:r>
              <a:rPr lang="en-US" sz="2800" b="1" dirty="0">
                <a:solidFill>
                  <a:schemeClr val="tx1"/>
                </a:solidFill>
              </a:rPr>
              <a:t> </a:t>
            </a:r>
            <a:r>
              <a:rPr lang="en-US" sz="2800" b="1" dirty="0" err="1">
                <a:solidFill>
                  <a:schemeClr val="tx1"/>
                </a:solidFill>
              </a:rPr>
              <a:t>bữa</a:t>
            </a:r>
            <a:r>
              <a:rPr lang="en-US" sz="2800" b="1" dirty="0">
                <a:solidFill>
                  <a:schemeClr val="tx1"/>
                </a:solidFill>
              </a:rPr>
              <a:t> </a:t>
            </a:r>
            <a:r>
              <a:rPr lang="en-US" sz="2800" b="1" dirty="0" err="1">
                <a:solidFill>
                  <a:schemeClr val="tx1"/>
                </a:solidFill>
              </a:rPr>
              <a:t>cũng</a:t>
            </a:r>
            <a:r>
              <a:rPr lang="en-US" sz="2800" b="1" dirty="0">
                <a:solidFill>
                  <a:schemeClr val="tx1"/>
                </a:solidFill>
              </a:rPr>
              <a:t> </a:t>
            </a:r>
            <a:r>
              <a:rPr lang="en-US" sz="2800" b="1" dirty="0" err="1">
                <a:solidFill>
                  <a:schemeClr val="tx1"/>
                </a:solidFill>
              </a:rPr>
              <a:t>chẳng</a:t>
            </a:r>
            <a:r>
              <a:rPr lang="en-US" sz="2800" b="1" dirty="0">
                <a:solidFill>
                  <a:schemeClr val="tx1"/>
                </a:solidFill>
              </a:rPr>
              <a:t> </a:t>
            </a:r>
            <a:r>
              <a:rPr lang="en-US" sz="2800" b="1" dirty="0" err="1">
                <a:solidFill>
                  <a:schemeClr val="tx1"/>
                </a:solidFill>
              </a:rPr>
              <a:t>đủ</a:t>
            </a:r>
            <a:r>
              <a:rPr lang="en-US" sz="2800" b="1" dirty="0">
                <a:solidFill>
                  <a:schemeClr val="tx1"/>
                </a:solidFill>
              </a:rPr>
              <a:t> </a:t>
            </a:r>
            <a:r>
              <a:rPr lang="en-US" sz="2800" b="1" dirty="0" err="1">
                <a:solidFill>
                  <a:schemeClr val="tx1"/>
                </a:solidFill>
              </a:rPr>
              <a:t>nên</a:t>
            </a:r>
            <a:r>
              <a:rPr lang="en-US" sz="2800" b="1" dirty="0">
                <a:solidFill>
                  <a:schemeClr val="tx1"/>
                </a:solidFill>
              </a:rPr>
              <a:t> </a:t>
            </a:r>
            <a:r>
              <a:rPr lang="en-US" sz="2800" b="1" dirty="0" err="1">
                <a:solidFill>
                  <a:schemeClr val="tx1"/>
                </a:solidFill>
              </a:rPr>
              <a:t>lâm</a:t>
            </a:r>
            <a:r>
              <a:rPr lang="en-US" sz="2800" b="1" dirty="0">
                <a:solidFill>
                  <a:schemeClr val="tx1"/>
                </a:solidFill>
              </a:rPr>
              <a:t> </a:t>
            </a:r>
            <a:r>
              <a:rPr lang="en-US" sz="2800" b="1" dirty="0" err="1">
                <a:solidFill>
                  <a:schemeClr val="tx1"/>
                </a:solidFill>
              </a:rPr>
              <a:t>vào</a:t>
            </a:r>
            <a:r>
              <a:rPr lang="en-US" sz="2800" b="1" dirty="0">
                <a:solidFill>
                  <a:schemeClr val="tx1"/>
                </a:solidFill>
              </a:rPr>
              <a:t> </a:t>
            </a:r>
            <a:r>
              <a:rPr lang="en-US" sz="2800" b="1" dirty="0" err="1">
                <a:solidFill>
                  <a:schemeClr val="tx1"/>
                </a:solidFill>
              </a:rPr>
              <a:t>cảnh</a:t>
            </a:r>
            <a:r>
              <a:rPr lang="en-US" sz="2800" b="1" dirty="0">
                <a:solidFill>
                  <a:schemeClr val="tx1"/>
                </a:solidFill>
              </a:rPr>
              <a:t> </a:t>
            </a:r>
            <a:r>
              <a:rPr lang="en-US" sz="2800" b="1" dirty="0" err="1">
                <a:solidFill>
                  <a:schemeClr val="tx1"/>
                </a:solidFill>
              </a:rPr>
              <a:t>nghèo</a:t>
            </a:r>
            <a:r>
              <a:rPr lang="en-US" sz="2800" b="1" dirty="0">
                <a:solidFill>
                  <a:schemeClr val="tx1"/>
                </a:solidFill>
              </a:rPr>
              <a:t> </a:t>
            </a:r>
            <a:r>
              <a:rPr lang="en-US" sz="2800" b="1" dirty="0" err="1">
                <a:solidFill>
                  <a:schemeClr val="tx1"/>
                </a:solidFill>
              </a:rPr>
              <a:t>túng</a:t>
            </a:r>
            <a:r>
              <a:rPr lang="en-US" sz="2800" b="1" dirty="0">
                <a:solidFill>
                  <a:schemeClr val="tx1"/>
                </a:solidFill>
              </a:rPr>
              <a:t>.</a:t>
            </a:r>
          </a:p>
          <a:p>
            <a:pPr algn="ctr"/>
            <a:endParaRPr lang="en-US" sz="2800" dirty="0"/>
          </a:p>
        </p:txBody>
      </p:sp>
    </p:spTree>
    <p:extLst>
      <p:ext uri="{BB962C8B-B14F-4D97-AF65-F5344CB8AC3E}">
        <p14:creationId xmlns:p14="http://schemas.microsoft.com/office/powerpoint/2010/main" val="1881202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8131" y="865909"/>
            <a:ext cx="10263845" cy="584775"/>
          </a:xfrm>
          <a:prstGeom prst="rect">
            <a:avLst/>
          </a:prstGeom>
          <a:noFill/>
        </p:spPr>
        <p:txBody>
          <a:bodyPr wrap="square" rtlCol="0">
            <a:spAutoFit/>
          </a:bodyPr>
          <a:lstStyle/>
          <a:p>
            <a:pPr algn="ctr"/>
            <a:r>
              <a:rPr lang="en-US" sz="3200" b="1" dirty="0" err="1" smtClean="0"/>
              <a:t>Câu</a:t>
            </a:r>
            <a:r>
              <a:rPr lang="en-US" sz="3200" b="1" dirty="0" smtClean="0"/>
              <a:t> 2:Nhà </a:t>
            </a:r>
            <a:r>
              <a:rPr lang="en-US" sz="3200" b="1" dirty="0" err="1"/>
              <a:t>Trò</a:t>
            </a:r>
            <a:r>
              <a:rPr lang="en-US" sz="3200" b="1" dirty="0"/>
              <a:t> </a:t>
            </a:r>
            <a:r>
              <a:rPr lang="en-US" sz="3200" b="1" dirty="0" err="1"/>
              <a:t>bị</a:t>
            </a:r>
            <a:r>
              <a:rPr lang="en-US" sz="3200" b="1" dirty="0"/>
              <a:t> </a:t>
            </a:r>
            <a:r>
              <a:rPr lang="en-US" sz="3200" b="1" dirty="0" err="1"/>
              <a:t>bọn</a:t>
            </a:r>
            <a:r>
              <a:rPr lang="en-US" sz="3200" b="1" dirty="0"/>
              <a:t> </a:t>
            </a:r>
            <a:r>
              <a:rPr lang="en-US" sz="3200" b="1" dirty="0" err="1"/>
              <a:t>nhện</a:t>
            </a:r>
            <a:r>
              <a:rPr lang="en-US" sz="3200" b="1" dirty="0"/>
              <a:t> </a:t>
            </a:r>
            <a:r>
              <a:rPr lang="en-US" sz="3200" b="1" dirty="0" err="1"/>
              <a:t>ức</a:t>
            </a:r>
            <a:r>
              <a:rPr lang="en-US" sz="3200" b="1" dirty="0"/>
              <a:t> </a:t>
            </a:r>
            <a:r>
              <a:rPr lang="en-US" sz="3200" b="1" dirty="0" err="1"/>
              <a:t>hiếp</a:t>
            </a:r>
            <a:r>
              <a:rPr lang="en-US" sz="3200" b="1" dirty="0"/>
              <a:t> </a:t>
            </a:r>
            <a:r>
              <a:rPr lang="en-US" sz="3200" b="1" dirty="0" err="1"/>
              <a:t>và</a:t>
            </a:r>
            <a:r>
              <a:rPr lang="en-US" sz="3200" b="1" dirty="0"/>
              <a:t> </a:t>
            </a:r>
            <a:r>
              <a:rPr lang="en-US" sz="3200" b="1" dirty="0" err="1"/>
              <a:t>đe</a:t>
            </a:r>
            <a:r>
              <a:rPr lang="en-US" sz="3200" b="1" dirty="0"/>
              <a:t> </a:t>
            </a:r>
            <a:r>
              <a:rPr lang="en-US" sz="3200" b="1" dirty="0" err="1"/>
              <a:t>dọa</a:t>
            </a:r>
            <a:r>
              <a:rPr lang="en-US" sz="3200" b="1" dirty="0"/>
              <a:t> </a:t>
            </a:r>
            <a:r>
              <a:rPr lang="en-US" sz="3200" b="1" dirty="0" err="1"/>
              <a:t>như</a:t>
            </a:r>
            <a:r>
              <a:rPr lang="en-US" sz="3200" b="1" dirty="0"/>
              <a:t> </a:t>
            </a:r>
            <a:r>
              <a:rPr lang="en-US" sz="3200" b="1" dirty="0" err="1"/>
              <a:t>thế</a:t>
            </a:r>
            <a:r>
              <a:rPr lang="en-US" sz="3200" b="1" dirty="0"/>
              <a:t> </a:t>
            </a:r>
            <a:r>
              <a:rPr lang="en-US" sz="3200" b="1" dirty="0" err="1"/>
              <a:t>nào</a:t>
            </a:r>
            <a:r>
              <a:rPr lang="en-US" sz="3200" b="1" dirty="0"/>
              <a:t>?</a:t>
            </a:r>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892" y="2195945"/>
            <a:ext cx="3620399" cy="4038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16238" y="2521933"/>
            <a:ext cx="5895108" cy="3108543"/>
          </a:xfrm>
          <a:prstGeom prst="rect">
            <a:avLst/>
          </a:prstGeom>
          <a:noFill/>
        </p:spPr>
        <p:txBody>
          <a:bodyPr wrap="square" rtlCol="0">
            <a:spAutoFit/>
          </a:bodyPr>
          <a:lstStyle/>
          <a:p>
            <a:pPr algn="just"/>
            <a:r>
              <a:rPr lang="en-US" sz="2800" b="1" dirty="0" smtClean="0"/>
              <a:t>   </a:t>
            </a:r>
            <a:r>
              <a:rPr lang="en-US" sz="2800" b="1" dirty="0" err="1" smtClean="0"/>
              <a:t>Trước</a:t>
            </a:r>
            <a:r>
              <a:rPr lang="en-US" sz="2800" b="1" dirty="0" smtClean="0"/>
              <a:t> </a:t>
            </a:r>
            <a:r>
              <a:rPr lang="en-US" sz="2800" b="1" dirty="0" err="1"/>
              <a:t>đây</a:t>
            </a:r>
            <a:r>
              <a:rPr lang="en-US" sz="2800" b="1" dirty="0"/>
              <a:t>, </a:t>
            </a:r>
            <a:r>
              <a:rPr lang="en-US" sz="2800" b="1" dirty="0" err="1"/>
              <a:t>mẹ</a:t>
            </a:r>
            <a:r>
              <a:rPr lang="en-US" sz="2800" b="1" dirty="0"/>
              <a:t> </a:t>
            </a:r>
            <a:r>
              <a:rPr lang="en-US" sz="2800" b="1" dirty="0" err="1"/>
              <a:t>Nhà</a:t>
            </a:r>
            <a:r>
              <a:rPr lang="en-US" sz="2800" b="1" dirty="0"/>
              <a:t> </a:t>
            </a:r>
            <a:r>
              <a:rPr lang="en-US" sz="2800" b="1" dirty="0" err="1"/>
              <a:t>Trò</a:t>
            </a:r>
            <a:r>
              <a:rPr lang="en-US" sz="2800" b="1" dirty="0"/>
              <a:t> </a:t>
            </a:r>
            <a:r>
              <a:rPr lang="en-US" sz="2800" b="1" dirty="0" err="1"/>
              <a:t>có</a:t>
            </a:r>
            <a:r>
              <a:rPr lang="en-US" sz="2800" b="1" dirty="0"/>
              <a:t> </a:t>
            </a:r>
            <a:r>
              <a:rPr lang="en-US" sz="2800" b="1" dirty="0" err="1"/>
              <a:t>vay</a:t>
            </a:r>
            <a:r>
              <a:rPr lang="en-US" sz="2800" b="1" dirty="0"/>
              <a:t> </a:t>
            </a:r>
            <a:r>
              <a:rPr lang="en-US" sz="2800" b="1" dirty="0" err="1"/>
              <a:t>lương</a:t>
            </a:r>
            <a:r>
              <a:rPr lang="en-US" sz="2800" b="1" dirty="0"/>
              <a:t> </a:t>
            </a:r>
            <a:r>
              <a:rPr lang="en-US" sz="2800" b="1" dirty="0" err="1"/>
              <a:t>ăn</a:t>
            </a:r>
            <a:r>
              <a:rPr lang="en-US" sz="2800" b="1" dirty="0"/>
              <a:t> </a:t>
            </a:r>
            <a:r>
              <a:rPr lang="en-US" sz="2800" b="1" dirty="0" err="1"/>
              <a:t>của</a:t>
            </a:r>
            <a:r>
              <a:rPr lang="en-US" sz="2800" b="1" dirty="0"/>
              <a:t> </a:t>
            </a:r>
            <a:r>
              <a:rPr lang="en-US" sz="2800" b="1" dirty="0" err="1"/>
              <a:t>bọn</a:t>
            </a:r>
            <a:r>
              <a:rPr lang="en-US" sz="2800" b="1" dirty="0"/>
              <a:t> </a:t>
            </a:r>
            <a:r>
              <a:rPr lang="en-US" sz="2800" b="1" dirty="0" err="1"/>
              <a:t>nhện</a:t>
            </a:r>
            <a:r>
              <a:rPr lang="en-US" sz="2800" b="1" dirty="0"/>
              <a:t>. Sau </a:t>
            </a:r>
            <a:r>
              <a:rPr lang="en-US" sz="2800" b="1" dirty="0" err="1"/>
              <a:t>đấy</a:t>
            </a:r>
            <a:r>
              <a:rPr lang="en-US" sz="2800" b="1" dirty="0"/>
              <a:t> </a:t>
            </a:r>
            <a:r>
              <a:rPr lang="en-US" sz="2800" b="1" dirty="0" err="1"/>
              <a:t>chưa</a:t>
            </a:r>
            <a:r>
              <a:rPr lang="en-US" sz="2800" b="1" dirty="0"/>
              <a:t> </a:t>
            </a:r>
            <a:r>
              <a:rPr lang="en-US" sz="2800" b="1" dirty="0" err="1"/>
              <a:t>trả</a:t>
            </a:r>
            <a:r>
              <a:rPr lang="en-US" sz="2800" b="1" dirty="0"/>
              <a:t> </a:t>
            </a:r>
            <a:r>
              <a:rPr lang="en-US" sz="2800" b="1" dirty="0" err="1"/>
              <a:t>được</a:t>
            </a:r>
            <a:r>
              <a:rPr lang="en-US" sz="2800" b="1" dirty="0"/>
              <a:t> </a:t>
            </a:r>
            <a:r>
              <a:rPr lang="en-US" sz="2800" b="1" dirty="0" err="1"/>
              <a:t>thì</a:t>
            </a:r>
            <a:r>
              <a:rPr lang="en-US" sz="2800" b="1" dirty="0"/>
              <a:t> </a:t>
            </a:r>
            <a:r>
              <a:rPr lang="en-US" sz="2800" b="1" dirty="0" err="1"/>
              <a:t>đã</a:t>
            </a:r>
            <a:r>
              <a:rPr lang="en-US" sz="2800" b="1" dirty="0"/>
              <a:t> </a:t>
            </a:r>
            <a:r>
              <a:rPr lang="en-US" sz="2800" b="1" dirty="0" err="1"/>
              <a:t>chết</a:t>
            </a:r>
            <a:r>
              <a:rPr lang="en-US" sz="2800" b="1" dirty="0"/>
              <a:t>. </a:t>
            </a:r>
            <a:r>
              <a:rPr lang="en-US" sz="2800" b="1" dirty="0" err="1"/>
              <a:t>Nhà</a:t>
            </a:r>
            <a:r>
              <a:rPr lang="en-US" sz="2800" b="1" dirty="0"/>
              <a:t> </a:t>
            </a:r>
            <a:r>
              <a:rPr lang="en-US" sz="2800" b="1" dirty="0" err="1"/>
              <a:t>Trò</a:t>
            </a:r>
            <a:r>
              <a:rPr lang="en-US" sz="2800" b="1" dirty="0"/>
              <a:t> </a:t>
            </a:r>
            <a:r>
              <a:rPr lang="en-US" sz="2800" b="1" dirty="0" err="1"/>
              <a:t>ốm</a:t>
            </a:r>
            <a:r>
              <a:rPr lang="en-US" sz="2800" b="1" dirty="0"/>
              <a:t> </a:t>
            </a:r>
            <a:r>
              <a:rPr lang="en-US" sz="2800" b="1" dirty="0" err="1"/>
              <a:t>yếu</a:t>
            </a:r>
            <a:r>
              <a:rPr lang="en-US" sz="2800" b="1" dirty="0"/>
              <a:t>, </a:t>
            </a:r>
            <a:r>
              <a:rPr lang="en-US" sz="2800" b="1" dirty="0" err="1"/>
              <a:t>kiếm</a:t>
            </a:r>
            <a:r>
              <a:rPr lang="en-US" sz="2800" b="1" dirty="0"/>
              <a:t> </a:t>
            </a:r>
            <a:r>
              <a:rPr lang="en-US" sz="2800" b="1" dirty="0" err="1"/>
              <a:t>không</a:t>
            </a:r>
            <a:r>
              <a:rPr lang="en-US" sz="2800" b="1" dirty="0"/>
              <a:t> </a:t>
            </a:r>
            <a:r>
              <a:rPr lang="en-US" sz="2800" b="1" dirty="0" err="1"/>
              <a:t>đủ</a:t>
            </a:r>
            <a:r>
              <a:rPr lang="en-US" sz="2800" b="1" dirty="0"/>
              <a:t> </a:t>
            </a:r>
            <a:r>
              <a:rPr lang="en-US" sz="2800" b="1" dirty="0" err="1"/>
              <a:t>ăn</a:t>
            </a:r>
            <a:r>
              <a:rPr lang="en-US" sz="2800" b="1" dirty="0"/>
              <a:t>, </a:t>
            </a:r>
            <a:r>
              <a:rPr lang="en-US" sz="2800" b="1" dirty="0" err="1"/>
              <a:t>không</a:t>
            </a:r>
            <a:r>
              <a:rPr lang="en-US" sz="2800" b="1" dirty="0"/>
              <a:t> </a:t>
            </a:r>
            <a:r>
              <a:rPr lang="en-US" sz="2800" b="1" dirty="0" err="1"/>
              <a:t>trả</a:t>
            </a:r>
            <a:r>
              <a:rPr lang="en-US" sz="2800" b="1" dirty="0"/>
              <a:t> </a:t>
            </a:r>
            <a:r>
              <a:rPr lang="en-US" sz="2800" b="1" dirty="0" err="1"/>
              <a:t>được</a:t>
            </a:r>
            <a:r>
              <a:rPr lang="en-US" sz="2800" b="1" dirty="0"/>
              <a:t> </a:t>
            </a:r>
            <a:r>
              <a:rPr lang="en-US" sz="2800" b="1" dirty="0" err="1"/>
              <a:t>nợ</a:t>
            </a:r>
            <a:r>
              <a:rPr lang="en-US" sz="2800" b="1" dirty="0"/>
              <a:t>. </a:t>
            </a:r>
            <a:r>
              <a:rPr lang="en-US" sz="2800" b="1" dirty="0" err="1"/>
              <a:t>Bọn</a:t>
            </a:r>
            <a:r>
              <a:rPr lang="en-US" sz="2800" b="1" dirty="0"/>
              <a:t> </a:t>
            </a:r>
            <a:r>
              <a:rPr lang="en-US" sz="2800" b="1" dirty="0" err="1"/>
              <a:t>nhện</a:t>
            </a:r>
            <a:r>
              <a:rPr lang="en-US" sz="2800" b="1" dirty="0"/>
              <a:t> </a:t>
            </a:r>
            <a:r>
              <a:rPr lang="en-US" sz="2800" b="1" dirty="0" err="1"/>
              <a:t>đã</a:t>
            </a:r>
            <a:r>
              <a:rPr lang="en-US" sz="2800" b="1" dirty="0"/>
              <a:t> </a:t>
            </a:r>
            <a:r>
              <a:rPr lang="en-US" sz="2800" b="1" dirty="0" err="1"/>
              <a:t>đánh</a:t>
            </a:r>
            <a:r>
              <a:rPr lang="en-US" sz="2800" b="1" dirty="0"/>
              <a:t> </a:t>
            </a:r>
            <a:r>
              <a:rPr lang="en-US" sz="2800" b="1" dirty="0" err="1"/>
              <a:t>Nhà</a:t>
            </a:r>
            <a:r>
              <a:rPr lang="en-US" sz="2800" b="1" dirty="0"/>
              <a:t> </a:t>
            </a:r>
            <a:r>
              <a:rPr lang="en-US" sz="2800" b="1" dirty="0" err="1"/>
              <a:t>Trò</a:t>
            </a:r>
            <a:r>
              <a:rPr lang="en-US" sz="2800" b="1" dirty="0"/>
              <a:t> </a:t>
            </a:r>
            <a:r>
              <a:rPr lang="en-US" sz="2800" b="1" dirty="0" err="1"/>
              <a:t>mấy</a:t>
            </a:r>
            <a:r>
              <a:rPr lang="en-US" sz="2800" b="1" dirty="0"/>
              <a:t> </a:t>
            </a:r>
            <a:r>
              <a:rPr lang="en-US" sz="2800" b="1" dirty="0" err="1"/>
              <a:t>bận</a:t>
            </a:r>
            <a:r>
              <a:rPr lang="en-US" sz="2800" b="1" dirty="0"/>
              <a:t>. </a:t>
            </a:r>
            <a:r>
              <a:rPr lang="en-US" sz="2800" b="1" dirty="0" err="1"/>
              <a:t>Lần</a:t>
            </a:r>
            <a:r>
              <a:rPr lang="en-US" sz="2800" b="1" dirty="0"/>
              <a:t> </a:t>
            </a:r>
            <a:r>
              <a:rPr lang="en-US" sz="2800" b="1" dirty="0" err="1"/>
              <a:t>này</a:t>
            </a:r>
            <a:r>
              <a:rPr lang="en-US" sz="2800" b="1" dirty="0"/>
              <a:t> </a:t>
            </a:r>
            <a:r>
              <a:rPr lang="en-US" sz="2800" b="1" dirty="0" err="1"/>
              <a:t>chúng</a:t>
            </a:r>
            <a:r>
              <a:rPr lang="en-US" sz="2800" b="1" dirty="0"/>
              <a:t> </a:t>
            </a:r>
            <a:r>
              <a:rPr lang="en-US" sz="2800" b="1" dirty="0" err="1"/>
              <a:t>chăng</a:t>
            </a:r>
            <a:r>
              <a:rPr lang="en-US" sz="2800" b="1" dirty="0"/>
              <a:t> </a:t>
            </a:r>
            <a:r>
              <a:rPr lang="en-US" sz="2800" b="1" dirty="0" err="1"/>
              <a:t>tơ</a:t>
            </a:r>
            <a:r>
              <a:rPr lang="en-US" sz="2800" b="1" dirty="0"/>
              <a:t> </a:t>
            </a:r>
            <a:r>
              <a:rPr lang="en-US" sz="2800" b="1" dirty="0" err="1"/>
              <a:t>chặn</a:t>
            </a:r>
            <a:r>
              <a:rPr lang="en-US" sz="2800" b="1" dirty="0"/>
              <a:t> </a:t>
            </a:r>
            <a:r>
              <a:rPr lang="en-US" sz="2800" b="1" dirty="0" err="1"/>
              <a:t>đường</a:t>
            </a:r>
            <a:r>
              <a:rPr lang="en-US" sz="2800" b="1" dirty="0"/>
              <a:t> </a:t>
            </a:r>
            <a:r>
              <a:rPr lang="en-US" sz="2800" b="1" dirty="0" err="1"/>
              <a:t>đe</a:t>
            </a:r>
            <a:r>
              <a:rPr lang="en-US" sz="2800" b="1" dirty="0"/>
              <a:t> </a:t>
            </a:r>
            <a:r>
              <a:rPr lang="en-US" sz="2800" b="1" dirty="0" err="1"/>
              <a:t>bắt</a:t>
            </a:r>
            <a:r>
              <a:rPr lang="en-US" sz="2800" b="1" dirty="0"/>
              <a:t> </a:t>
            </a:r>
            <a:r>
              <a:rPr lang="en-US" sz="2800" b="1" dirty="0" err="1"/>
              <a:t>chị</a:t>
            </a:r>
            <a:r>
              <a:rPr lang="en-US" sz="2800" b="1" dirty="0"/>
              <a:t> </a:t>
            </a:r>
            <a:r>
              <a:rPr lang="en-US" sz="2800" b="1" dirty="0" err="1"/>
              <a:t>ăn</a:t>
            </a:r>
            <a:r>
              <a:rPr lang="en-US" sz="2800" b="1" dirty="0"/>
              <a:t> </a:t>
            </a:r>
            <a:r>
              <a:rPr lang="en-US" sz="2800" b="1" dirty="0" err="1"/>
              <a:t>thịt</a:t>
            </a:r>
            <a:r>
              <a:rPr lang="en-US" sz="2800" b="1" dirty="0"/>
              <a:t>.</a:t>
            </a:r>
          </a:p>
        </p:txBody>
      </p:sp>
    </p:spTree>
    <p:extLst>
      <p:ext uri="{BB962C8B-B14F-4D97-AF65-F5344CB8AC3E}">
        <p14:creationId xmlns:p14="http://schemas.microsoft.com/office/powerpoint/2010/main" val="320837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21527" y="616528"/>
            <a:ext cx="5638800" cy="1425575"/>
          </a:xfrm>
          <a:prstGeom prst="roundRect">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err="1">
                <a:solidFill>
                  <a:schemeClr val="tx1"/>
                </a:solidFill>
              </a:rPr>
              <a:t>Đoạn</a:t>
            </a:r>
            <a:r>
              <a:rPr lang="en-US" sz="3600" b="1" dirty="0">
                <a:solidFill>
                  <a:schemeClr val="tx1"/>
                </a:solidFill>
              </a:rPr>
              <a:t> 2 </a:t>
            </a:r>
            <a:r>
              <a:rPr lang="en-US" sz="3600" b="1" dirty="0" err="1">
                <a:solidFill>
                  <a:schemeClr val="tx1"/>
                </a:solidFill>
              </a:rPr>
              <a:t>nói</a:t>
            </a:r>
            <a:r>
              <a:rPr lang="en-US" sz="3600" b="1" dirty="0">
                <a:solidFill>
                  <a:schemeClr val="tx1"/>
                </a:solidFill>
              </a:rPr>
              <a:t> </a:t>
            </a:r>
            <a:r>
              <a:rPr lang="en-US" sz="3600" b="1" dirty="0" err="1">
                <a:solidFill>
                  <a:schemeClr val="tx1"/>
                </a:solidFill>
              </a:rPr>
              <a:t>lên</a:t>
            </a:r>
            <a:r>
              <a:rPr lang="en-US" sz="3600" b="1" dirty="0">
                <a:solidFill>
                  <a:schemeClr val="tx1"/>
                </a:solidFill>
              </a:rPr>
              <a:t> </a:t>
            </a:r>
            <a:r>
              <a:rPr lang="en-US" sz="3600" b="1" dirty="0" err="1">
                <a:solidFill>
                  <a:schemeClr val="tx1"/>
                </a:solidFill>
              </a:rPr>
              <a:t>điều</a:t>
            </a:r>
            <a:r>
              <a:rPr lang="en-US" sz="3600" b="1" dirty="0">
                <a:solidFill>
                  <a:schemeClr val="tx1"/>
                </a:solidFill>
              </a:rPr>
              <a:t> </a:t>
            </a:r>
            <a:r>
              <a:rPr lang="en-US" sz="3600" b="1" dirty="0" err="1">
                <a:solidFill>
                  <a:schemeClr val="tx1"/>
                </a:solidFill>
              </a:rPr>
              <a:t>gì</a:t>
            </a:r>
            <a:r>
              <a:rPr lang="en-US" sz="3600" b="1" dirty="0">
                <a:solidFill>
                  <a:schemeClr val="tx1"/>
                </a:solidFill>
              </a:rPr>
              <a:t>?</a:t>
            </a:r>
          </a:p>
        </p:txBody>
      </p:sp>
      <p:sp>
        <p:nvSpPr>
          <p:cNvPr id="9" name="TextBox 8"/>
          <p:cNvSpPr txBox="1"/>
          <p:nvPr/>
        </p:nvSpPr>
        <p:spPr>
          <a:xfrm>
            <a:off x="5997285" y="3812351"/>
            <a:ext cx="5917623" cy="1077218"/>
          </a:xfrm>
          <a:prstGeom prst="rect">
            <a:avLst/>
          </a:prstGeom>
          <a:noFill/>
        </p:spPr>
        <p:txBody>
          <a:bodyPr wrap="square" rtlCol="0">
            <a:spAutoFit/>
          </a:bodyPr>
          <a:lstStyle/>
          <a:p>
            <a:r>
              <a:rPr lang="en-US" sz="3200" b="1" dirty="0" err="1"/>
              <a:t>Tình</a:t>
            </a:r>
            <a:r>
              <a:rPr lang="en-US" sz="3200" b="1" dirty="0"/>
              <a:t> </a:t>
            </a:r>
            <a:r>
              <a:rPr lang="en-US" sz="3200" b="1" dirty="0" err="1"/>
              <a:t>cảnh</a:t>
            </a:r>
            <a:r>
              <a:rPr lang="en-US" sz="3200" b="1" dirty="0"/>
              <a:t> </a:t>
            </a:r>
            <a:r>
              <a:rPr lang="en-US" sz="3200" b="1" dirty="0" err="1"/>
              <a:t>đáng</a:t>
            </a:r>
            <a:r>
              <a:rPr lang="en-US" sz="3200" b="1" dirty="0"/>
              <a:t> </a:t>
            </a:r>
            <a:r>
              <a:rPr lang="en-US" sz="3200" b="1" dirty="0" err="1"/>
              <a:t>thương</a:t>
            </a:r>
            <a:r>
              <a:rPr lang="en-US" sz="3200" b="1" dirty="0"/>
              <a:t> </a:t>
            </a:r>
            <a:r>
              <a:rPr lang="en-US" sz="3200" b="1" dirty="0" err="1"/>
              <a:t>của</a:t>
            </a:r>
            <a:r>
              <a:rPr lang="en-US" sz="3200" b="1" dirty="0"/>
              <a:t> </a:t>
            </a:r>
            <a:r>
              <a:rPr lang="en-US" sz="3200" b="1" dirty="0" err="1"/>
              <a:t>Nhà</a:t>
            </a:r>
            <a:r>
              <a:rPr lang="en-US" sz="3200" b="1" dirty="0"/>
              <a:t> </a:t>
            </a:r>
            <a:r>
              <a:rPr lang="en-US" sz="3200" b="1" dirty="0" err="1"/>
              <a:t>Trò</a:t>
            </a:r>
            <a:r>
              <a:rPr lang="en-US" sz="3200" b="1" dirty="0"/>
              <a:t> </a:t>
            </a:r>
            <a:r>
              <a:rPr lang="en-US" sz="3200" b="1" dirty="0" err="1"/>
              <a:t>khi</a:t>
            </a:r>
            <a:r>
              <a:rPr lang="en-US" sz="3200" b="1" dirty="0"/>
              <a:t> </a:t>
            </a:r>
            <a:r>
              <a:rPr lang="en-US" sz="3200" b="1" dirty="0" err="1"/>
              <a:t>bị</a:t>
            </a:r>
            <a:r>
              <a:rPr lang="en-US" sz="3200" b="1" dirty="0"/>
              <a:t> </a:t>
            </a:r>
            <a:r>
              <a:rPr lang="en-US" sz="3200" b="1" dirty="0" err="1"/>
              <a:t>bọn</a:t>
            </a:r>
            <a:r>
              <a:rPr lang="en-US" sz="3200" b="1" dirty="0"/>
              <a:t> </a:t>
            </a:r>
            <a:r>
              <a:rPr lang="en-US" sz="3200" b="1" dirty="0" err="1"/>
              <a:t>nhện</a:t>
            </a:r>
            <a:r>
              <a:rPr lang="en-US" sz="3200" b="1" dirty="0"/>
              <a:t> </a:t>
            </a:r>
            <a:r>
              <a:rPr lang="en-US" sz="3200" b="1" dirty="0" err="1"/>
              <a:t>ức</a:t>
            </a:r>
            <a:r>
              <a:rPr lang="en-US" sz="3200" b="1" dirty="0"/>
              <a:t> </a:t>
            </a:r>
            <a:r>
              <a:rPr lang="en-US" sz="3200" b="1" dirty="0" err="1"/>
              <a:t>hiếp</a:t>
            </a:r>
            <a:r>
              <a:rPr lang="en-US" sz="3200" b="1" dirty="0"/>
              <a:t>.</a:t>
            </a:r>
          </a:p>
        </p:txBody>
      </p:sp>
      <p:pic>
        <p:nvPicPr>
          <p:cNvPr id="1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185" y="2156346"/>
            <a:ext cx="4442915" cy="368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3113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05346" y="381001"/>
            <a:ext cx="10759492" cy="1077218"/>
          </a:xfrm>
          <a:prstGeom prst="rect">
            <a:avLst/>
          </a:prstGeom>
          <a:noFill/>
        </p:spPr>
        <p:txBody>
          <a:bodyPr wrap="square" rtlCol="0">
            <a:spAutoFit/>
          </a:bodyPr>
          <a:lstStyle/>
          <a:p>
            <a:r>
              <a:rPr lang="en-US" sz="3200" b="1" u="sng" dirty="0" err="1" smtClean="0"/>
              <a:t>Câu</a:t>
            </a:r>
            <a:r>
              <a:rPr lang="en-US" sz="3200" b="1" u="sng" dirty="0" smtClean="0"/>
              <a:t> 3</a:t>
            </a:r>
            <a:r>
              <a:rPr lang="en-US" sz="3200" b="1" dirty="0" smtClean="0"/>
              <a:t>:Những </a:t>
            </a:r>
            <a:r>
              <a:rPr lang="en-US" sz="3200" b="1" dirty="0" err="1"/>
              <a:t>lời</a:t>
            </a:r>
            <a:r>
              <a:rPr lang="en-US" sz="3200" b="1" dirty="0"/>
              <a:t> </a:t>
            </a:r>
            <a:r>
              <a:rPr lang="en-US" sz="3200" b="1" dirty="0" err="1"/>
              <a:t>nói</a:t>
            </a:r>
            <a:r>
              <a:rPr lang="en-US" sz="3200" b="1" dirty="0"/>
              <a:t> </a:t>
            </a:r>
            <a:r>
              <a:rPr lang="en-US" sz="3200" b="1" dirty="0" err="1"/>
              <a:t>và</a:t>
            </a:r>
            <a:r>
              <a:rPr lang="en-US" sz="3200" b="1" dirty="0"/>
              <a:t> </a:t>
            </a:r>
            <a:r>
              <a:rPr lang="en-US" sz="3200" b="1" dirty="0" err="1"/>
              <a:t>cử</a:t>
            </a:r>
            <a:r>
              <a:rPr lang="en-US" sz="3200" b="1" dirty="0"/>
              <a:t> </a:t>
            </a:r>
            <a:r>
              <a:rPr lang="en-US" sz="3200" b="1" dirty="0" err="1"/>
              <a:t>chỉ</a:t>
            </a:r>
            <a:r>
              <a:rPr lang="en-US" sz="3200" b="1" dirty="0"/>
              <a:t> </a:t>
            </a:r>
            <a:r>
              <a:rPr lang="en-US" sz="3200" b="1" dirty="0" err="1"/>
              <a:t>nào</a:t>
            </a:r>
            <a:r>
              <a:rPr lang="en-US" sz="3200" b="1" dirty="0"/>
              <a:t> </a:t>
            </a:r>
            <a:r>
              <a:rPr lang="en-US" sz="3200" b="1" dirty="0" err="1"/>
              <a:t>nói</a:t>
            </a:r>
            <a:r>
              <a:rPr lang="en-US" sz="3200" b="1" dirty="0"/>
              <a:t> </a:t>
            </a:r>
            <a:r>
              <a:rPr lang="en-US" sz="3200" b="1" dirty="0" err="1"/>
              <a:t>lên</a:t>
            </a:r>
            <a:r>
              <a:rPr lang="en-US" sz="3200" b="1" dirty="0"/>
              <a:t> </a:t>
            </a:r>
            <a:r>
              <a:rPr lang="en-US" sz="3200" b="1" dirty="0" err="1"/>
              <a:t>tấm</a:t>
            </a:r>
            <a:r>
              <a:rPr lang="en-US" sz="3200" b="1" dirty="0"/>
              <a:t> </a:t>
            </a:r>
            <a:r>
              <a:rPr lang="en-US" sz="3200" b="1" dirty="0" err="1"/>
              <a:t>lòng</a:t>
            </a:r>
            <a:r>
              <a:rPr lang="en-US" sz="3200" b="1" dirty="0"/>
              <a:t> </a:t>
            </a:r>
            <a:r>
              <a:rPr lang="en-US" sz="3200" b="1" dirty="0" err="1"/>
              <a:t>nghĩa</a:t>
            </a:r>
            <a:r>
              <a:rPr lang="en-US" sz="3200" b="1" dirty="0"/>
              <a:t> </a:t>
            </a:r>
            <a:r>
              <a:rPr lang="en-US" sz="3200" b="1" dirty="0" err="1"/>
              <a:t>hiệp</a:t>
            </a:r>
            <a:r>
              <a:rPr lang="en-US" sz="3200" b="1" dirty="0"/>
              <a:t> </a:t>
            </a:r>
            <a:r>
              <a:rPr lang="en-US" sz="3200" b="1" dirty="0" err="1"/>
              <a:t>của</a:t>
            </a:r>
            <a:r>
              <a:rPr lang="en-US" sz="3200" b="1" dirty="0"/>
              <a:t> </a:t>
            </a:r>
            <a:r>
              <a:rPr lang="en-US" sz="3200" b="1" dirty="0" err="1"/>
              <a:t>Dế</a:t>
            </a:r>
            <a:r>
              <a:rPr lang="en-US" sz="3200" b="1" dirty="0"/>
              <a:t> </a:t>
            </a:r>
            <a:r>
              <a:rPr lang="en-US" sz="3200" b="1" dirty="0" err="1"/>
              <a:t>Mèn</a:t>
            </a:r>
            <a:r>
              <a:rPr lang="en-US" sz="3200" b="1" dirty="0"/>
              <a:t>?</a:t>
            </a:r>
          </a:p>
        </p:txBody>
      </p:sp>
      <p:sp>
        <p:nvSpPr>
          <p:cNvPr id="12" name="TextBox 11"/>
          <p:cNvSpPr txBox="1"/>
          <p:nvPr/>
        </p:nvSpPr>
        <p:spPr>
          <a:xfrm>
            <a:off x="595745" y="1541983"/>
            <a:ext cx="5957455" cy="2215991"/>
          </a:xfrm>
          <a:prstGeom prst="rect">
            <a:avLst/>
          </a:prstGeom>
          <a:noFill/>
        </p:spPr>
        <p:txBody>
          <a:bodyPr wrap="square" rtlCol="0">
            <a:spAutoFit/>
          </a:bodyPr>
          <a:lstStyle/>
          <a:p>
            <a:r>
              <a:rPr lang="en-US" sz="3200" b="1" u="sng" dirty="0"/>
              <a:t>Lời của Dế Mèn</a:t>
            </a:r>
            <a:r>
              <a:rPr lang="en-US" sz="3200" b="1" u="sng" dirty="0" smtClean="0"/>
              <a:t>:</a:t>
            </a:r>
          </a:p>
          <a:p>
            <a:endParaRPr lang="en-US" sz="1000" b="1" u="sng" dirty="0"/>
          </a:p>
          <a:p>
            <a:r>
              <a:rPr lang="en-US" sz="3200" b="1" dirty="0" err="1"/>
              <a:t>Em</a:t>
            </a:r>
            <a:r>
              <a:rPr lang="en-US" sz="3200" b="1" dirty="0"/>
              <a:t> </a:t>
            </a:r>
            <a:r>
              <a:rPr lang="en-US" sz="3200" b="1" dirty="0" err="1"/>
              <a:t>đừng</a:t>
            </a:r>
            <a:r>
              <a:rPr lang="en-US" sz="3200" b="1" dirty="0"/>
              <a:t> </a:t>
            </a:r>
            <a:r>
              <a:rPr lang="en-US" sz="3200" b="1" dirty="0" err="1"/>
              <a:t>sợ</a:t>
            </a:r>
            <a:r>
              <a:rPr lang="en-US" sz="3200" b="1" dirty="0"/>
              <a:t>. </a:t>
            </a:r>
            <a:r>
              <a:rPr lang="en-US" sz="3200" b="1" dirty="0" err="1"/>
              <a:t>Hãy</a:t>
            </a:r>
            <a:r>
              <a:rPr lang="en-US" sz="3200" b="1" dirty="0"/>
              <a:t> </a:t>
            </a:r>
            <a:r>
              <a:rPr lang="en-US" sz="3200" b="1" dirty="0" err="1"/>
              <a:t>trở</a:t>
            </a:r>
            <a:r>
              <a:rPr lang="en-US" sz="3200" b="1" dirty="0"/>
              <a:t> </a:t>
            </a:r>
            <a:r>
              <a:rPr lang="en-US" sz="3200" b="1" dirty="0" err="1"/>
              <a:t>về</a:t>
            </a:r>
            <a:r>
              <a:rPr lang="en-US" sz="3200" b="1" dirty="0"/>
              <a:t> </a:t>
            </a:r>
            <a:r>
              <a:rPr lang="en-US" sz="3200" b="1" dirty="0" err="1"/>
              <a:t>cùng</a:t>
            </a:r>
            <a:r>
              <a:rPr lang="en-US" sz="3200" b="1" dirty="0"/>
              <a:t> </a:t>
            </a:r>
            <a:r>
              <a:rPr lang="en-US" sz="3200" b="1" dirty="0" err="1"/>
              <a:t>với</a:t>
            </a:r>
            <a:r>
              <a:rPr lang="en-US" sz="3200" b="1" dirty="0"/>
              <a:t> </a:t>
            </a:r>
            <a:r>
              <a:rPr lang="en-US" sz="3200" b="1" dirty="0" err="1"/>
              <a:t>tôi</a:t>
            </a:r>
            <a:r>
              <a:rPr lang="en-US" sz="3200" b="1" dirty="0"/>
              <a:t> </a:t>
            </a:r>
            <a:r>
              <a:rPr lang="en-US" sz="3200" b="1" dirty="0" err="1"/>
              <a:t>đây</a:t>
            </a:r>
            <a:r>
              <a:rPr lang="en-US" sz="3200" b="1" dirty="0"/>
              <a:t>. </a:t>
            </a:r>
            <a:r>
              <a:rPr lang="en-US" sz="3200" b="1" dirty="0" err="1"/>
              <a:t>Đứa</a:t>
            </a:r>
            <a:r>
              <a:rPr lang="en-US" sz="3200" b="1" dirty="0"/>
              <a:t> </a:t>
            </a:r>
            <a:r>
              <a:rPr lang="en-US" sz="3200" b="1" dirty="0" err="1"/>
              <a:t>độc</a:t>
            </a:r>
            <a:r>
              <a:rPr lang="en-US" sz="3200" b="1" dirty="0"/>
              <a:t> </a:t>
            </a:r>
            <a:r>
              <a:rPr lang="en-US" sz="3200" b="1" dirty="0" err="1"/>
              <a:t>ác</a:t>
            </a:r>
            <a:r>
              <a:rPr lang="en-US" sz="3200" b="1" dirty="0"/>
              <a:t> </a:t>
            </a:r>
            <a:r>
              <a:rPr lang="en-US" sz="3200" b="1" dirty="0" err="1"/>
              <a:t>không</a:t>
            </a:r>
            <a:r>
              <a:rPr lang="en-US" sz="3200" b="1" dirty="0"/>
              <a:t> </a:t>
            </a:r>
            <a:r>
              <a:rPr lang="en-US" sz="3200" b="1" dirty="0" err="1"/>
              <a:t>thể</a:t>
            </a:r>
            <a:r>
              <a:rPr lang="en-US" sz="3200" b="1" dirty="0"/>
              <a:t> </a:t>
            </a:r>
            <a:r>
              <a:rPr lang="en-US" sz="3200" b="1" dirty="0" err="1"/>
              <a:t>cậy</a:t>
            </a:r>
            <a:r>
              <a:rPr lang="en-US" sz="3200" b="1" dirty="0"/>
              <a:t> </a:t>
            </a:r>
            <a:r>
              <a:rPr lang="en-US" sz="3200" b="1" dirty="0" err="1"/>
              <a:t>khỏe</a:t>
            </a:r>
            <a:r>
              <a:rPr lang="en-US" sz="3200" b="1" dirty="0"/>
              <a:t> </a:t>
            </a:r>
            <a:r>
              <a:rPr lang="en-US" sz="3200" b="1" dirty="0" err="1"/>
              <a:t>ăn</a:t>
            </a:r>
            <a:r>
              <a:rPr lang="en-US" sz="3200" b="1" dirty="0"/>
              <a:t> </a:t>
            </a:r>
            <a:r>
              <a:rPr lang="en-US" sz="3200" b="1" dirty="0" err="1"/>
              <a:t>hiếp</a:t>
            </a:r>
            <a:r>
              <a:rPr lang="en-US" sz="3200" b="1" dirty="0"/>
              <a:t> </a:t>
            </a:r>
            <a:r>
              <a:rPr lang="en-US" sz="3200" b="1" dirty="0" err="1"/>
              <a:t>kẻ</a:t>
            </a:r>
            <a:r>
              <a:rPr lang="en-US" sz="3200" b="1" dirty="0"/>
              <a:t> </a:t>
            </a:r>
            <a:r>
              <a:rPr lang="en-US" sz="3200" b="1" dirty="0" err="1"/>
              <a:t>yếu</a:t>
            </a:r>
            <a:r>
              <a:rPr lang="en-US" sz="3200" b="1" dirty="0"/>
              <a:t>.</a:t>
            </a:r>
          </a:p>
        </p:txBody>
      </p:sp>
      <p:sp>
        <p:nvSpPr>
          <p:cNvPr id="9" name="Right Arrow 8"/>
          <p:cNvSpPr/>
          <p:nvPr/>
        </p:nvSpPr>
        <p:spPr>
          <a:xfrm>
            <a:off x="6804313" y="2455702"/>
            <a:ext cx="9525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007926" y="2188314"/>
            <a:ext cx="3671455" cy="1569660"/>
          </a:xfrm>
          <a:prstGeom prst="rect">
            <a:avLst/>
          </a:prstGeom>
          <a:noFill/>
        </p:spPr>
        <p:txBody>
          <a:bodyPr wrap="square" rtlCol="0">
            <a:spAutoFit/>
          </a:bodyPr>
          <a:lstStyle/>
          <a:p>
            <a:r>
              <a:rPr lang="en-US" sz="3200" b="1" dirty="0" err="1"/>
              <a:t>Lời</a:t>
            </a:r>
            <a:r>
              <a:rPr lang="en-US" sz="3200" b="1" dirty="0"/>
              <a:t> </a:t>
            </a:r>
            <a:r>
              <a:rPr lang="en-US" sz="3200" b="1" dirty="0" err="1"/>
              <a:t>nói</a:t>
            </a:r>
            <a:r>
              <a:rPr lang="en-US" sz="3200" b="1" dirty="0"/>
              <a:t> </a:t>
            </a:r>
            <a:r>
              <a:rPr lang="en-US" sz="3200" b="1" dirty="0" err="1"/>
              <a:t>dứt</a:t>
            </a:r>
            <a:r>
              <a:rPr lang="en-US" sz="3200" b="1" dirty="0"/>
              <a:t> </a:t>
            </a:r>
            <a:r>
              <a:rPr lang="en-US" sz="3200" b="1" dirty="0" err="1"/>
              <a:t>khoát</a:t>
            </a:r>
            <a:r>
              <a:rPr lang="en-US" sz="3200" b="1" dirty="0"/>
              <a:t>, </a:t>
            </a:r>
            <a:r>
              <a:rPr lang="en-US" sz="3200" b="1" dirty="0" err="1"/>
              <a:t>mạnh</a:t>
            </a:r>
            <a:r>
              <a:rPr lang="en-US" sz="3200" b="1" dirty="0"/>
              <a:t> </a:t>
            </a:r>
            <a:r>
              <a:rPr lang="en-US" sz="3200" b="1" dirty="0" err="1"/>
              <a:t>mẽ</a:t>
            </a:r>
            <a:r>
              <a:rPr lang="en-US" sz="3200" b="1" dirty="0"/>
              <a:t> </a:t>
            </a:r>
            <a:r>
              <a:rPr lang="en-US" sz="3200" b="1" dirty="0" err="1" smtClean="0"/>
              <a:t>giúp</a:t>
            </a:r>
            <a:r>
              <a:rPr lang="en-US" sz="3200" b="1" dirty="0" smtClean="0"/>
              <a:t> </a:t>
            </a:r>
            <a:r>
              <a:rPr lang="en-US" sz="3200" b="1" dirty="0" err="1"/>
              <a:t>cho</a:t>
            </a:r>
            <a:r>
              <a:rPr lang="en-US" sz="3200" b="1" dirty="0"/>
              <a:t> </a:t>
            </a:r>
            <a:r>
              <a:rPr lang="en-US" sz="3200" b="1" dirty="0" err="1"/>
              <a:t>Nhà</a:t>
            </a:r>
            <a:r>
              <a:rPr lang="en-US" sz="3200" b="1" dirty="0"/>
              <a:t> </a:t>
            </a:r>
            <a:r>
              <a:rPr lang="en-US" sz="3200" b="1" dirty="0" err="1"/>
              <a:t>Trò</a:t>
            </a:r>
            <a:r>
              <a:rPr lang="en-US" sz="3200" b="1" dirty="0"/>
              <a:t> </a:t>
            </a:r>
            <a:r>
              <a:rPr lang="en-US" sz="3200" b="1" dirty="0" err="1"/>
              <a:t>yên</a:t>
            </a:r>
            <a:r>
              <a:rPr lang="en-US" sz="3200" b="1" dirty="0"/>
              <a:t> </a:t>
            </a:r>
            <a:r>
              <a:rPr lang="en-US" sz="3200" b="1" dirty="0" err="1"/>
              <a:t>tâm</a:t>
            </a:r>
            <a:r>
              <a:rPr lang="en-US" sz="3200" dirty="0"/>
              <a:t>.</a:t>
            </a:r>
          </a:p>
        </p:txBody>
      </p:sp>
      <p:sp>
        <p:nvSpPr>
          <p:cNvPr id="10" name="TextBox 9"/>
          <p:cNvSpPr txBox="1"/>
          <p:nvPr/>
        </p:nvSpPr>
        <p:spPr>
          <a:xfrm>
            <a:off x="640772" y="4045528"/>
            <a:ext cx="5867400" cy="584775"/>
          </a:xfrm>
          <a:prstGeom prst="rect">
            <a:avLst/>
          </a:prstGeom>
          <a:noFill/>
        </p:spPr>
        <p:txBody>
          <a:bodyPr wrap="square" rtlCol="0">
            <a:spAutoFit/>
          </a:bodyPr>
          <a:lstStyle/>
          <a:p>
            <a:r>
              <a:rPr lang="en-US" sz="3200" b="1" u="sng" dirty="0" err="1"/>
              <a:t>Cử</a:t>
            </a:r>
            <a:r>
              <a:rPr lang="en-US" sz="3200" b="1" u="sng" dirty="0"/>
              <a:t> </a:t>
            </a:r>
            <a:r>
              <a:rPr lang="en-US" sz="3200" b="1" u="sng" dirty="0" err="1"/>
              <a:t>chỉ</a:t>
            </a:r>
            <a:r>
              <a:rPr lang="en-US" sz="3200" b="1" u="sng" dirty="0"/>
              <a:t> </a:t>
            </a:r>
            <a:r>
              <a:rPr lang="en-US" sz="3200" b="1" u="sng" dirty="0" err="1"/>
              <a:t>và</a:t>
            </a:r>
            <a:r>
              <a:rPr lang="en-US" sz="3200" b="1" u="sng" dirty="0"/>
              <a:t> </a:t>
            </a:r>
            <a:r>
              <a:rPr lang="en-US" sz="3200" b="1" u="sng" dirty="0" err="1"/>
              <a:t>hành</a:t>
            </a:r>
            <a:r>
              <a:rPr lang="en-US" sz="3200" b="1" u="sng" dirty="0"/>
              <a:t> </a:t>
            </a:r>
            <a:r>
              <a:rPr lang="en-US" sz="3200" b="1" u="sng" dirty="0" err="1"/>
              <a:t>động</a:t>
            </a:r>
            <a:r>
              <a:rPr lang="en-US" sz="3200" b="1" u="sng" dirty="0"/>
              <a:t> </a:t>
            </a:r>
            <a:r>
              <a:rPr lang="en-US" sz="3200" b="1" u="sng" dirty="0" err="1"/>
              <a:t>của</a:t>
            </a:r>
            <a:r>
              <a:rPr lang="en-US" sz="3200" b="1" u="sng" dirty="0"/>
              <a:t> </a:t>
            </a:r>
            <a:r>
              <a:rPr lang="en-US" sz="3200" b="1" u="sng" dirty="0" err="1"/>
              <a:t>Dế</a:t>
            </a:r>
            <a:r>
              <a:rPr lang="en-US" sz="3200" b="1" u="sng" dirty="0"/>
              <a:t> </a:t>
            </a:r>
            <a:r>
              <a:rPr lang="en-US" sz="3200" b="1" u="sng" dirty="0" err="1"/>
              <a:t>Mèn</a:t>
            </a:r>
            <a:r>
              <a:rPr lang="en-US" sz="3200" b="1" u="sng" dirty="0"/>
              <a:t>:</a:t>
            </a:r>
          </a:p>
        </p:txBody>
      </p:sp>
      <p:sp>
        <p:nvSpPr>
          <p:cNvPr id="13" name="TextBox 12"/>
          <p:cNvSpPr txBox="1"/>
          <p:nvPr/>
        </p:nvSpPr>
        <p:spPr>
          <a:xfrm>
            <a:off x="803563" y="4755457"/>
            <a:ext cx="4253346" cy="584775"/>
          </a:xfrm>
          <a:prstGeom prst="rect">
            <a:avLst/>
          </a:prstGeom>
          <a:noFill/>
        </p:spPr>
        <p:txBody>
          <a:bodyPr wrap="square" rtlCol="0">
            <a:spAutoFit/>
          </a:bodyPr>
          <a:lstStyle/>
          <a:p>
            <a:pPr marL="457200" indent="-457200">
              <a:buFont typeface="Wingdings" panose="05000000000000000000" pitchFamily="2" charset="2"/>
              <a:buChar char="§"/>
            </a:pPr>
            <a:r>
              <a:rPr lang="en-US" sz="3200" b="1" dirty="0" err="1"/>
              <a:t>Xòe</a:t>
            </a:r>
            <a:r>
              <a:rPr lang="en-US" sz="3200" b="1" dirty="0"/>
              <a:t> </a:t>
            </a:r>
            <a:r>
              <a:rPr lang="en-US" sz="3200" b="1" dirty="0" err="1"/>
              <a:t>cả</a:t>
            </a:r>
            <a:r>
              <a:rPr lang="en-US" sz="3200" b="1" dirty="0"/>
              <a:t> </a:t>
            </a:r>
            <a:r>
              <a:rPr lang="en-US" sz="3200" b="1" dirty="0" err="1"/>
              <a:t>hai</a:t>
            </a:r>
            <a:r>
              <a:rPr lang="en-US" sz="3200" b="1" dirty="0"/>
              <a:t> </a:t>
            </a:r>
            <a:r>
              <a:rPr lang="en-US" sz="3200" b="1" dirty="0" err="1"/>
              <a:t>càng</a:t>
            </a:r>
            <a:r>
              <a:rPr lang="en-US" sz="3200" b="1" dirty="0"/>
              <a:t> </a:t>
            </a:r>
            <a:r>
              <a:rPr lang="en-US" sz="3200" b="1" dirty="0" err="1"/>
              <a:t>ra</a:t>
            </a:r>
            <a:endParaRPr lang="en-US" sz="3200" b="1" dirty="0"/>
          </a:p>
        </p:txBody>
      </p:sp>
      <p:sp>
        <p:nvSpPr>
          <p:cNvPr id="15" name="TextBox 14"/>
          <p:cNvSpPr txBox="1"/>
          <p:nvPr/>
        </p:nvSpPr>
        <p:spPr>
          <a:xfrm>
            <a:off x="803563" y="5596723"/>
            <a:ext cx="3920837" cy="584775"/>
          </a:xfrm>
          <a:prstGeom prst="rect">
            <a:avLst/>
          </a:prstGeom>
          <a:noFill/>
        </p:spPr>
        <p:txBody>
          <a:bodyPr wrap="square" rtlCol="0">
            <a:spAutoFit/>
          </a:bodyPr>
          <a:lstStyle/>
          <a:p>
            <a:pPr marL="457200" indent="-457200">
              <a:buFont typeface="Wingdings" panose="05000000000000000000" pitchFamily="2" charset="2"/>
              <a:buChar char="§"/>
            </a:pPr>
            <a:r>
              <a:rPr lang="en-US" sz="3200" b="1" dirty="0" err="1"/>
              <a:t>Dắt</a:t>
            </a:r>
            <a:r>
              <a:rPr lang="en-US" sz="3200" b="1" dirty="0"/>
              <a:t> </a:t>
            </a:r>
            <a:r>
              <a:rPr lang="en-US" sz="3200" b="1" dirty="0" err="1"/>
              <a:t>Nhà</a:t>
            </a:r>
            <a:r>
              <a:rPr lang="en-US" sz="3200" b="1" dirty="0"/>
              <a:t> </a:t>
            </a:r>
            <a:r>
              <a:rPr lang="en-US" sz="3200" b="1" dirty="0" err="1"/>
              <a:t>Trò</a:t>
            </a:r>
            <a:r>
              <a:rPr lang="en-US" sz="3200" b="1" dirty="0"/>
              <a:t> </a:t>
            </a:r>
            <a:r>
              <a:rPr lang="en-US" sz="3200" b="1" dirty="0" err="1"/>
              <a:t>đi</a:t>
            </a:r>
            <a:endParaRPr lang="en-US" sz="3200" b="1" dirty="0"/>
          </a:p>
        </p:txBody>
      </p:sp>
      <p:sp>
        <p:nvSpPr>
          <p:cNvPr id="16" name="TextBox 15"/>
          <p:cNvSpPr txBox="1"/>
          <p:nvPr/>
        </p:nvSpPr>
        <p:spPr>
          <a:xfrm>
            <a:off x="6553200" y="4783857"/>
            <a:ext cx="4114800" cy="584775"/>
          </a:xfrm>
          <a:prstGeom prst="rect">
            <a:avLst/>
          </a:prstGeom>
          <a:noFill/>
        </p:spPr>
        <p:txBody>
          <a:bodyPr wrap="square" rtlCol="0">
            <a:spAutoFit/>
          </a:bodyPr>
          <a:lstStyle/>
          <a:p>
            <a:r>
              <a:rPr lang="en-US" sz="3200" b="1" dirty="0" err="1"/>
              <a:t>Phản</a:t>
            </a:r>
            <a:r>
              <a:rPr lang="en-US" sz="3200" b="1" dirty="0"/>
              <a:t> </a:t>
            </a:r>
            <a:r>
              <a:rPr lang="en-US" sz="3200" b="1" dirty="0" err="1"/>
              <a:t>ứng</a:t>
            </a:r>
            <a:r>
              <a:rPr lang="en-US" sz="3200" b="1" dirty="0"/>
              <a:t> </a:t>
            </a:r>
            <a:r>
              <a:rPr lang="en-US" sz="3200" b="1" dirty="0" err="1"/>
              <a:t>mạnh</a:t>
            </a:r>
            <a:r>
              <a:rPr lang="en-US" sz="3200" b="1" dirty="0"/>
              <a:t> </a:t>
            </a:r>
            <a:r>
              <a:rPr lang="en-US" sz="3200" b="1" dirty="0" err="1"/>
              <a:t>mẽ</a:t>
            </a:r>
            <a:endParaRPr lang="en-US" sz="3200" b="1" dirty="0"/>
          </a:p>
        </p:txBody>
      </p:sp>
      <p:sp>
        <p:nvSpPr>
          <p:cNvPr id="2" name="Rectangle 1"/>
          <p:cNvSpPr/>
          <p:nvPr/>
        </p:nvSpPr>
        <p:spPr>
          <a:xfrm>
            <a:off x="6650181" y="5635685"/>
            <a:ext cx="4849502" cy="584775"/>
          </a:xfrm>
          <a:prstGeom prst="rect">
            <a:avLst/>
          </a:prstGeom>
        </p:spPr>
        <p:txBody>
          <a:bodyPr wrap="square">
            <a:spAutoFit/>
          </a:bodyPr>
          <a:lstStyle/>
          <a:p>
            <a:r>
              <a:rPr lang="en-US" sz="3200" b="1" dirty="0"/>
              <a:t>Hành động bảo vệ, che chở</a:t>
            </a:r>
          </a:p>
        </p:txBody>
      </p:sp>
      <p:sp>
        <p:nvSpPr>
          <p:cNvPr id="17" name="Right Arrow 16"/>
          <p:cNvSpPr/>
          <p:nvPr/>
        </p:nvSpPr>
        <p:spPr>
          <a:xfrm>
            <a:off x="5056909" y="4860087"/>
            <a:ext cx="1164668" cy="54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056909" y="5635685"/>
            <a:ext cx="1164668" cy="54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235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4" grpId="0"/>
      <p:bldP spid="10" grpId="0"/>
      <p:bldP spid="13" grpId="0"/>
      <p:bldP spid="15" grpId="0"/>
      <p:bldP spid="16" grpId="0"/>
      <p:bldP spid="2" grpId="0"/>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61C4424E-55C3-4DC5-A1CF-0C44EFFD1034}"/>
              </a:ext>
            </a:extLst>
          </p:cNvPr>
          <p:cNvSpPr txBox="1"/>
          <p:nvPr/>
        </p:nvSpPr>
        <p:spPr>
          <a:xfrm>
            <a:off x="1516158" y="2337732"/>
            <a:ext cx="9508041" cy="2031325"/>
          </a:xfrm>
          <a:prstGeom prst="rect">
            <a:avLst/>
          </a:prstGeom>
          <a:noFill/>
        </p:spPr>
        <p:txBody>
          <a:bodyPr wrap="square">
            <a:spAutoFit/>
          </a:bodyPr>
          <a:lstStyle/>
          <a:p>
            <a:pPr>
              <a:spcBef>
                <a:spcPct val="50000"/>
              </a:spcBef>
            </a:pPr>
            <a:r>
              <a:rPr lang="en-US" altLang="en-US" sz="3600" b="1" u="sng" dirty="0" err="1" smtClean="0">
                <a:latin typeface="Times New Roman" panose="02020603050405020304" pitchFamily="18" charset="0"/>
                <a:cs typeface="Times New Roman" panose="02020603050405020304" pitchFamily="18" charset="0"/>
              </a:rPr>
              <a:t>Câu</a:t>
            </a:r>
            <a:r>
              <a:rPr lang="en-US" altLang="en-US" sz="3600" b="1" u="sng" dirty="0" smtClean="0">
                <a:latin typeface="Times New Roman" panose="02020603050405020304" pitchFamily="18" charset="0"/>
                <a:cs typeface="Times New Roman" panose="02020603050405020304" pitchFamily="18" charset="0"/>
              </a:rPr>
              <a:t> 4</a:t>
            </a:r>
            <a:r>
              <a:rPr lang="en-US" altLang="en-US" sz="3600" b="1" dirty="0" smtClean="0">
                <a:latin typeface="Times New Roman" panose="02020603050405020304" pitchFamily="18" charset="0"/>
                <a:cs typeface="Times New Roman" panose="02020603050405020304" pitchFamily="18" charset="0"/>
              </a:rPr>
              <a:t>:Nêu </a:t>
            </a:r>
            <a:r>
              <a:rPr lang="en-US" altLang="en-US" sz="3600" b="1" dirty="0">
                <a:latin typeface="Times New Roman" panose="02020603050405020304" pitchFamily="18" charset="0"/>
                <a:cs typeface="Times New Roman" panose="02020603050405020304" pitchFamily="18" charset="0"/>
              </a:rPr>
              <a:t>một hình ảnh nhân hóa m</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 em thích. Cho </a:t>
            </a:r>
            <a:r>
              <a:rPr lang="en-US" altLang="en-US" sz="3600" b="1" dirty="0" err="1">
                <a:latin typeface="Times New Roman" panose="02020603050405020304" pitchFamily="18" charset="0"/>
                <a:cs typeface="Times New Roman" panose="02020603050405020304" pitchFamily="18" charset="0"/>
              </a:rPr>
              <a:t>biết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vì</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sao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thích</a:t>
            </a:r>
            <a:r>
              <a:rPr lang="en-US" altLang="en-US" sz="36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a:p>
            <a:pPr>
              <a:spcBef>
                <a:spcPct val="50000"/>
              </a:spcBef>
            </a:pPr>
            <a:endParaRPr lang="en-US" alt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0859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321" y="94097"/>
            <a:ext cx="5505735" cy="584775"/>
          </a:xfrm>
          <a:prstGeom prst="rect">
            <a:avLst/>
          </a:prstGeom>
          <a:noFill/>
        </p:spPr>
        <p:txBody>
          <a:bodyPr wrap="square" rtlCol="0">
            <a:spAutoFit/>
          </a:bodyPr>
          <a:lstStyle/>
          <a:p>
            <a:pPr algn="ctr"/>
            <a:r>
              <a:rPr lang="en-US" sz="3200" b="1" u="sng" dirty="0" err="1"/>
              <a:t>Một</a:t>
            </a:r>
            <a:r>
              <a:rPr lang="en-US" sz="3200" b="1" u="sng" dirty="0"/>
              <a:t> </a:t>
            </a:r>
            <a:r>
              <a:rPr lang="en-US" sz="3200" b="1" u="sng" dirty="0" err="1"/>
              <a:t>số</a:t>
            </a:r>
            <a:r>
              <a:rPr lang="en-US" sz="3200" b="1" u="sng" dirty="0"/>
              <a:t> </a:t>
            </a:r>
            <a:r>
              <a:rPr lang="en-US" sz="3200" b="1" u="sng" dirty="0" err="1"/>
              <a:t>hình</a:t>
            </a:r>
            <a:r>
              <a:rPr lang="en-US" sz="3200" b="1" u="sng" dirty="0"/>
              <a:t> </a:t>
            </a:r>
            <a:r>
              <a:rPr lang="en-US" sz="3200" b="1" u="sng" dirty="0" err="1"/>
              <a:t>ảnh</a:t>
            </a:r>
            <a:r>
              <a:rPr lang="en-US" sz="3200" b="1" u="sng" dirty="0"/>
              <a:t> </a:t>
            </a:r>
            <a:r>
              <a:rPr lang="en-US" sz="3200" b="1" u="sng" dirty="0" err="1"/>
              <a:t>nhân</a:t>
            </a:r>
            <a:r>
              <a:rPr lang="en-US" sz="3200" b="1" u="sng" dirty="0"/>
              <a:t> </a:t>
            </a:r>
            <a:r>
              <a:rPr lang="en-US" sz="3200" b="1" u="sng" dirty="0" err="1"/>
              <a:t>hóa</a:t>
            </a:r>
            <a:r>
              <a:rPr lang="en-US" sz="3200" b="1" u="sng" dirty="0"/>
              <a:t>:</a:t>
            </a:r>
          </a:p>
        </p:txBody>
      </p:sp>
      <p:sp>
        <p:nvSpPr>
          <p:cNvPr id="8" name="Rounded Rectangle 7"/>
          <p:cNvSpPr/>
          <p:nvPr/>
        </p:nvSpPr>
        <p:spPr>
          <a:xfrm>
            <a:off x="1676401" y="613065"/>
            <a:ext cx="9573490" cy="2161309"/>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r>
              <a:rPr lang="en-US" sz="2800" b="1" dirty="0"/>
              <a:t>Nhà Trò ngồi gục đầu bên tảng đá cuội, mặc áo thâm dài, người bự những phấn</a:t>
            </a:r>
            <a:r>
              <a:rPr lang="en-US" sz="2800" b="1" dirty="0" smtClean="0"/>
              <a:t>…</a:t>
            </a:r>
          </a:p>
          <a:p>
            <a:r>
              <a:rPr lang="en-US" sz="2800" b="1" dirty="0" smtClean="0">
                <a:sym typeface="Wingdings" panose="05000000000000000000" pitchFamily="2" charset="2"/>
              </a:rPr>
              <a:t> </a:t>
            </a:r>
            <a:r>
              <a:rPr lang="en-US" sz="2800" b="1" dirty="0">
                <a:sym typeface="Wingdings" panose="05000000000000000000" pitchFamily="2" charset="2"/>
              </a:rPr>
              <a:t>Thích vì hình ảnh này tả rất đúng về Nhà Trò như một cô gái đáng thương, yếu đuối</a:t>
            </a:r>
            <a:r>
              <a:rPr lang="en-US" sz="2800" b="1" dirty="0" smtClean="0">
                <a:sym typeface="Wingdings" panose="05000000000000000000" pitchFamily="2" charset="2"/>
              </a:rPr>
              <a:t>.</a:t>
            </a:r>
            <a:endParaRPr lang="en-US" sz="2800" b="1" dirty="0"/>
          </a:p>
        </p:txBody>
      </p:sp>
      <p:sp>
        <p:nvSpPr>
          <p:cNvPr id="9" name="Rounded Rectangle 8"/>
          <p:cNvSpPr/>
          <p:nvPr/>
        </p:nvSpPr>
        <p:spPr>
          <a:xfrm>
            <a:off x="1676400" y="2834986"/>
            <a:ext cx="9573491" cy="1586345"/>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800" b="1" dirty="0">
                <a:solidFill>
                  <a:schemeClr val="tx1"/>
                </a:solidFill>
              </a:rPr>
              <a:t>Dế Mèn xòe cả hai càng ra, bảo Nhà Trò: “Em đừng sợ…”: </a:t>
            </a:r>
            <a:endParaRPr lang="en-US" sz="2800" b="1" dirty="0" smtClean="0">
              <a:solidFill>
                <a:schemeClr val="tx1"/>
              </a:solidFill>
            </a:endParaRPr>
          </a:p>
          <a:p>
            <a:r>
              <a:rPr lang="en-US" sz="2800" b="1" dirty="0">
                <a:solidFill>
                  <a:schemeClr val="tx1"/>
                </a:solidFill>
                <a:sym typeface="Wingdings" panose="05000000000000000000" pitchFamily="2" charset="2"/>
              </a:rPr>
              <a:t></a:t>
            </a:r>
            <a:r>
              <a:rPr lang="en-US" sz="2800" b="1" dirty="0">
                <a:sym typeface="Wingdings" panose="05000000000000000000" pitchFamily="2" charset="2"/>
              </a:rPr>
              <a:t> </a:t>
            </a:r>
            <a:r>
              <a:rPr lang="en-US" sz="2800" b="1" dirty="0" smtClean="0">
                <a:solidFill>
                  <a:schemeClr val="tx1"/>
                </a:solidFill>
              </a:rPr>
              <a:t>Vì </a:t>
            </a:r>
            <a:r>
              <a:rPr lang="en-US" sz="2800" b="1" dirty="0">
                <a:solidFill>
                  <a:schemeClr val="tx1"/>
                </a:solidFill>
              </a:rPr>
              <a:t>hình ảnh này tả Dế Mèn như một võ sĩ oai vệ, lời lẽ mạnh mẽ, nghĩa hiệp</a:t>
            </a:r>
            <a:r>
              <a:rPr lang="en-US" sz="2800" b="1" dirty="0" smtClean="0">
                <a:solidFill>
                  <a:schemeClr val="tx1"/>
                </a:solidFill>
              </a:rPr>
              <a:t>.</a:t>
            </a:r>
            <a:endParaRPr lang="en-US" sz="2800" b="1" dirty="0">
              <a:solidFill>
                <a:schemeClr val="tx1"/>
              </a:solidFill>
            </a:endParaRPr>
          </a:p>
        </p:txBody>
      </p:sp>
      <p:sp>
        <p:nvSpPr>
          <p:cNvPr id="10" name="Rounded Rectangle 9"/>
          <p:cNvSpPr/>
          <p:nvPr/>
        </p:nvSpPr>
        <p:spPr>
          <a:xfrm>
            <a:off x="1676400" y="4481943"/>
            <a:ext cx="9559636" cy="2258292"/>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dirty="0">
                <a:solidFill>
                  <a:schemeClr val="tx1"/>
                </a:solidFill>
              </a:rPr>
              <a:t>Dế Mèn dắt Nhà Trò đi một quãng thì tới chỗ mai phục của bọn nhện: </a:t>
            </a:r>
            <a:endParaRPr lang="en-US" sz="2800" b="1" dirty="0" smtClean="0">
              <a:solidFill>
                <a:schemeClr val="tx1"/>
              </a:solidFill>
            </a:endParaRPr>
          </a:p>
          <a:p>
            <a:r>
              <a:rPr lang="en-US" sz="2800" b="1" dirty="0">
                <a:solidFill>
                  <a:schemeClr val="tx1"/>
                </a:solidFill>
                <a:sym typeface="Wingdings" panose="05000000000000000000" pitchFamily="2" charset="2"/>
              </a:rPr>
              <a:t> </a:t>
            </a:r>
            <a:r>
              <a:rPr lang="en-US" sz="2800" b="1" dirty="0" smtClean="0">
                <a:solidFill>
                  <a:schemeClr val="tx1"/>
                </a:solidFill>
              </a:rPr>
              <a:t>Thích </a:t>
            </a:r>
            <a:r>
              <a:rPr lang="en-US" sz="2800" b="1" dirty="0">
                <a:solidFill>
                  <a:schemeClr val="tx1"/>
                </a:solidFill>
              </a:rPr>
              <a:t>vì hình ảnh này đã tả: Dế Mèn dũng cảm che chở, bảo vệ kẻ yếu, đi thẳng tới chỗ mai phục của bọn </a:t>
            </a:r>
            <a:r>
              <a:rPr lang="en-US" sz="2800" b="1" dirty="0" smtClean="0">
                <a:solidFill>
                  <a:schemeClr val="tx1"/>
                </a:solidFill>
              </a:rPr>
              <a:t>nhện</a:t>
            </a:r>
            <a:endParaRPr lang="en-US" sz="2800" b="1" dirty="0">
              <a:solidFill>
                <a:schemeClr val="tx1"/>
              </a:solidFill>
            </a:endParaRPr>
          </a:p>
        </p:txBody>
      </p:sp>
    </p:spTree>
    <p:extLst>
      <p:ext uri="{BB962C8B-B14F-4D97-AF65-F5344CB8AC3E}">
        <p14:creationId xmlns:p14="http://schemas.microsoft.com/office/powerpoint/2010/main" val="172206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09" y="81845"/>
            <a:ext cx="8229600" cy="871579"/>
          </a:xfrm>
        </p:spPr>
        <p:txBody>
          <a:bodyPr/>
          <a:lstStyle/>
          <a:p>
            <a:pPr algn="ctr"/>
            <a:r>
              <a:rPr lang="en-US" b="1" dirty="0" err="1" smtClean="0">
                <a:latin typeface="Times New Roman" panose="02020603050405020304" pitchFamily="18" charset="0"/>
                <a:cs typeface="Times New Roman" panose="02020603050405020304" pitchFamily="18" charset="0"/>
              </a:rPr>
              <a:t>Tập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đọc</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0" y="685801"/>
            <a:ext cx="4800600" cy="1020763"/>
          </a:xfrm>
        </p:spPr>
        <p:txBody>
          <a:bodyPr>
            <a:noAutofit/>
          </a:bodyPr>
          <a:lstStyle/>
          <a:p>
            <a:r>
              <a:rPr lang="en-US" sz="3600" b="1" dirty="0" err="1"/>
              <a:t>Các</a:t>
            </a:r>
            <a:r>
              <a:rPr lang="en-US" sz="3600" b="1" dirty="0"/>
              <a:t> </a:t>
            </a:r>
            <a:r>
              <a:rPr lang="en-US" sz="3600" b="1" dirty="0" err="1"/>
              <a:t>chủ</a:t>
            </a:r>
            <a:r>
              <a:rPr lang="en-US" sz="3600" b="1" dirty="0"/>
              <a:t> </a:t>
            </a:r>
            <a:r>
              <a:rPr lang="en-US" sz="3600" b="1" dirty="0" err="1"/>
              <a:t>điểm</a:t>
            </a:r>
            <a:endParaRPr lang="en-US" sz="3600" b="1" dirty="0"/>
          </a:p>
          <a:p>
            <a:pPr marL="0" indent="0">
              <a:buNone/>
            </a:pPr>
            <a:r>
              <a:rPr lang="en-US" sz="3600" dirty="0"/>
              <a:t>  </a:t>
            </a:r>
          </a:p>
        </p:txBody>
      </p:sp>
      <p:sp>
        <p:nvSpPr>
          <p:cNvPr id="4" name="Rounded Rectangle 3"/>
          <p:cNvSpPr/>
          <p:nvPr/>
        </p:nvSpPr>
        <p:spPr>
          <a:xfrm>
            <a:off x="1246909" y="1676400"/>
            <a:ext cx="44196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t>Thương</a:t>
            </a:r>
            <a:r>
              <a:rPr lang="en-US" sz="3200" b="1" dirty="0"/>
              <a:t> </a:t>
            </a:r>
            <a:r>
              <a:rPr lang="en-US" sz="3200" b="1" dirty="0" err="1"/>
              <a:t>người</a:t>
            </a:r>
            <a:r>
              <a:rPr lang="en-US" sz="3200" b="1" dirty="0"/>
              <a:t> </a:t>
            </a:r>
            <a:r>
              <a:rPr lang="en-US" sz="3200" b="1" dirty="0" err="1"/>
              <a:t>như</a:t>
            </a:r>
            <a:r>
              <a:rPr lang="en-US" sz="3200" b="1" dirty="0"/>
              <a:t> </a:t>
            </a:r>
            <a:r>
              <a:rPr lang="en-US" sz="3200" b="1" dirty="0" err="1"/>
              <a:t>thể</a:t>
            </a:r>
            <a:r>
              <a:rPr lang="en-US" sz="3200" b="1" dirty="0"/>
              <a:t> </a:t>
            </a:r>
            <a:r>
              <a:rPr lang="en-US" sz="3200" b="1" dirty="0" err="1"/>
              <a:t>thương</a:t>
            </a:r>
            <a:r>
              <a:rPr lang="en-US" sz="3200" b="1" dirty="0"/>
              <a:t> </a:t>
            </a:r>
            <a:r>
              <a:rPr lang="en-US" sz="3200" b="1" dirty="0" err="1"/>
              <a:t>thân</a:t>
            </a:r>
            <a:endParaRPr lang="en-US" sz="3200" b="1" dirty="0"/>
          </a:p>
        </p:txBody>
      </p:sp>
      <p:pic>
        <p:nvPicPr>
          <p:cNvPr id="5" name="Picture 2" descr="Káº¿t quáº£ hÃ¬nh áº£nh cho chá»§ Äiá»m thÆ°Æ¡ng ngÆ°á»i nhÆ° thá» thÆ°Æ¡ng th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1" y="1706563"/>
            <a:ext cx="4030699" cy="456172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246909" y="3048000"/>
            <a:ext cx="4419599" cy="990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a:solidFill>
                  <a:schemeClr val="dk1"/>
                </a:solidFill>
              </a:rPr>
              <a:t>Măng</a:t>
            </a:r>
            <a:r>
              <a:rPr lang="en-US" sz="3200" b="1" dirty="0">
                <a:solidFill>
                  <a:schemeClr val="dk1"/>
                </a:solidFill>
              </a:rPr>
              <a:t> </a:t>
            </a:r>
            <a:r>
              <a:rPr lang="en-US" sz="3200" b="1" dirty="0" err="1">
                <a:solidFill>
                  <a:schemeClr val="dk1"/>
                </a:solidFill>
              </a:rPr>
              <a:t>mọc</a:t>
            </a:r>
            <a:r>
              <a:rPr lang="en-US" sz="3200" b="1" dirty="0">
                <a:solidFill>
                  <a:schemeClr val="dk1"/>
                </a:solidFill>
              </a:rPr>
              <a:t> </a:t>
            </a:r>
            <a:r>
              <a:rPr lang="en-US" sz="3200" b="1" dirty="0" err="1">
                <a:solidFill>
                  <a:schemeClr val="dk1"/>
                </a:solidFill>
              </a:rPr>
              <a:t>thẳng</a:t>
            </a:r>
            <a:endParaRPr lang="en-US" sz="3200" b="1" dirty="0">
              <a:solidFill>
                <a:schemeClr val="dk1"/>
              </a:solidFill>
            </a:endParaRPr>
          </a:p>
        </p:txBody>
      </p:sp>
      <p:sp>
        <p:nvSpPr>
          <p:cNvPr id="7" name="Rounded Rectangle 6"/>
          <p:cNvSpPr/>
          <p:nvPr/>
        </p:nvSpPr>
        <p:spPr>
          <a:xfrm>
            <a:off x="1343891" y="4495800"/>
            <a:ext cx="4322617" cy="990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b="1" dirty="0" err="1">
                <a:solidFill>
                  <a:schemeClr val="dk1"/>
                </a:solidFill>
              </a:rPr>
              <a:t>Trên</a:t>
            </a:r>
            <a:r>
              <a:rPr lang="en-US" sz="3200" b="1" dirty="0">
                <a:solidFill>
                  <a:schemeClr val="dk1"/>
                </a:solidFill>
              </a:rPr>
              <a:t> </a:t>
            </a:r>
            <a:r>
              <a:rPr lang="en-US" sz="3200" b="1" dirty="0" err="1">
                <a:solidFill>
                  <a:schemeClr val="dk1"/>
                </a:solidFill>
              </a:rPr>
              <a:t>đôi</a:t>
            </a:r>
            <a:r>
              <a:rPr lang="en-US" sz="3200" b="1" dirty="0">
                <a:solidFill>
                  <a:schemeClr val="dk1"/>
                </a:solidFill>
              </a:rPr>
              <a:t> </a:t>
            </a:r>
            <a:r>
              <a:rPr lang="en-US" sz="3200" b="1" dirty="0" err="1">
                <a:solidFill>
                  <a:schemeClr val="dk1"/>
                </a:solidFill>
              </a:rPr>
              <a:t>cánh</a:t>
            </a:r>
            <a:r>
              <a:rPr lang="en-US" sz="3200" b="1" dirty="0">
                <a:solidFill>
                  <a:schemeClr val="dk1"/>
                </a:solidFill>
              </a:rPr>
              <a:t> </a:t>
            </a:r>
            <a:r>
              <a:rPr lang="en-US" sz="3200" b="1" dirty="0" err="1">
                <a:solidFill>
                  <a:schemeClr val="dk1"/>
                </a:solidFill>
              </a:rPr>
              <a:t>ước</a:t>
            </a:r>
            <a:r>
              <a:rPr lang="en-US" sz="3200" b="1" dirty="0">
                <a:solidFill>
                  <a:schemeClr val="dk1"/>
                </a:solidFill>
              </a:rPr>
              <a:t> </a:t>
            </a:r>
            <a:r>
              <a:rPr lang="en-US" sz="3200" b="1" dirty="0" err="1">
                <a:solidFill>
                  <a:schemeClr val="dk1"/>
                </a:solidFill>
              </a:rPr>
              <a:t>mơ</a:t>
            </a:r>
            <a:endParaRPr lang="en-US" sz="3200" b="1" dirty="0">
              <a:solidFill>
                <a:schemeClr val="dk1"/>
              </a:solidFill>
            </a:endParaRPr>
          </a:p>
        </p:txBody>
      </p:sp>
      <p:sp>
        <p:nvSpPr>
          <p:cNvPr id="8" name="Rounded Rectangle 7"/>
          <p:cNvSpPr/>
          <p:nvPr/>
        </p:nvSpPr>
        <p:spPr>
          <a:xfrm>
            <a:off x="1343891" y="5779827"/>
            <a:ext cx="4322617"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err="1"/>
              <a:t>Tiếng</a:t>
            </a:r>
            <a:r>
              <a:rPr lang="en-US" sz="3200" b="1" dirty="0"/>
              <a:t> </a:t>
            </a:r>
            <a:r>
              <a:rPr lang="en-US" sz="3200" b="1" dirty="0" err="1"/>
              <a:t>sáo</a:t>
            </a:r>
            <a:r>
              <a:rPr lang="en-US" sz="3200" b="1" dirty="0"/>
              <a:t> </a:t>
            </a:r>
            <a:r>
              <a:rPr lang="en-US" sz="3200" b="1" dirty="0" err="1"/>
              <a:t>diều</a:t>
            </a:r>
            <a:endParaRPr lang="en-US" sz="3200" b="1" dirty="0"/>
          </a:p>
        </p:txBody>
      </p:sp>
      <p:pic>
        <p:nvPicPr>
          <p:cNvPr id="4098" name="Picture 2" descr="Káº¿t quáº£ hÃ¬nh áº£nh cho chá»§ Äiá»m mÄng má»c tháº³ng lá»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852" y="1347259"/>
            <a:ext cx="4140443" cy="59806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áº¿t quáº£ hÃ¬nh áº£nh cho chá»§ Äiá»m trÃªn ÄÃ´i cÃ¡nh Æ°á»c mÆ¡ lá»p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1448724"/>
            <a:ext cx="4216643" cy="57777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áº¿t quáº£ hÃ¬nh áº£nh cho chá»§ Äiá»m tiáº¿ng sÃ¡o diá»u lá»p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559" y="1055998"/>
            <a:ext cx="4336726" cy="617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01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arn(inVertic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wipe(down)">
                                      <p:cBhvr>
                                        <p:cTn id="28" dur="500"/>
                                        <p:tgtEl>
                                          <p:spTgt spid="410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par>
                                <p:cTn id="34" presetID="6" presetClass="entr" presetSubtype="16" fill="hold" nodeType="withEffect">
                                  <p:stCondLst>
                                    <p:cond delay="0"/>
                                  </p:stCondLst>
                                  <p:childTnLst>
                                    <p:set>
                                      <p:cBhvr>
                                        <p:cTn id="35" dur="1" fill="hold">
                                          <p:stCondLst>
                                            <p:cond delay="0"/>
                                          </p:stCondLst>
                                        </p:cTn>
                                        <p:tgtEl>
                                          <p:spTgt spid="4102"/>
                                        </p:tgtEl>
                                        <p:attrNameLst>
                                          <p:attrName>style.visibility</p:attrName>
                                        </p:attrNameLst>
                                      </p:cBhvr>
                                      <p:to>
                                        <p:strVal val="visible"/>
                                      </p:to>
                                    </p:set>
                                    <p:animEffect transition="in" filter="circle(in)">
                                      <p:cBhvr>
                                        <p:cTn id="36"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25782" y="588819"/>
            <a:ext cx="5638800" cy="1425575"/>
          </a:xfrm>
          <a:prstGeom prst="round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err="1">
                <a:solidFill>
                  <a:prstClr val="black"/>
                </a:solidFill>
              </a:rPr>
              <a:t>Đoạn</a:t>
            </a:r>
            <a:r>
              <a:rPr lang="en-US" sz="3600" b="1" dirty="0">
                <a:solidFill>
                  <a:prstClr val="black"/>
                </a:solidFill>
              </a:rPr>
              <a:t> 3, 4 </a:t>
            </a:r>
            <a:r>
              <a:rPr lang="en-US" sz="3600" b="1" dirty="0" err="1">
                <a:solidFill>
                  <a:prstClr val="black"/>
                </a:solidFill>
              </a:rPr>
              <a:t>nói</a:t>
            </a:r>
            <a:r>
              <a:rPr lang="en-US" sz="3600" b="1" dirty="0">
                <a:solidFill>
                  <a:prstClr val="black"/>
                </a:solidFill>
              </a:rPr>
              <a:t> </a:t>
            </a:r>
            <a:r>
              <a:rPr lang="en-US" sz="3600" b="1" dirty="0" err="1">
                <a:solidFill>
                  <a:prstClr val="black"/>
                </a:solidFill>
              </a:rPr>
              <a:t>lên</a:t>
            </a:r>
            <a:r>
              <a:rPr lang="en-US" sz="3600" b="1" dirty="0">
                <a:solidFill>
                  <a:prstClr val="black"/>
                </a:solidFill>
              </a:rPr>
              <a:t> </a:t>
            </a:r>
            <a:r>
              <a:rPr lang="en-US" sz="3600" b="1" dirty="0" err="1">
                <a:solidFill>
                  <a:prstClr val="black"/>
                </a:solidFill>
              </a:rPr>
              <a:t>điều</a:t>
            </a:r>
            <a:r>
              <a:rPr lang="en-US" sz="3600" b="1" dirty="0">
                <a:solidFill>
                  <a:prstClr val="black"/>
                </a:solidFill>
              </a:rPr>
              <a:t> </a:t>
            </a:r>
            <a:r>
              <a:rPr lang="en-US" sz="3600" b="1" dirty="0" err="1">
                <a:solidFill>
                  <a:prstClr val="black"/>
                </a:solidFill>
              </a:rPr>
              <a:t>gì</a:t>
            </a:r>
            <a:r>
              <a:rPr lang="en-US" sz="3600" b="1" dirty="0">
                <a:solidFill>
                  <a:prstClr val="black"/>
                </a:solidFill>
              </a:rPr>
              <a:t>?</a:t>
            </a:r>
          </a:p>
        </p:txBody>
      </p:sp>
      <p:sp>
        <p:nvSpPr>
          <p:cNvPr id="9" name="TextBox 8"/>
          <p:cNvSpPr txBox="1"/>
          <p:nvPr/>
        </p:nvSpPr>
        <p:spPr>
          <a:xfrm>
            <a:off x="4653887" y="3071812"/>
            <a:ext cx="7358003" cy="584775"/>
          </a:xfrm>
          <a:prstGeom prst="rect">
            <a:avLst/>
          </a:prstGeom>
          <a:noFill/>
        </p:spPr>
        <p:txBody>
          <a:bodyPr wrap="square" rtlCol="0">
            <a:spAutoFit/>
          </a:bodyPr>
          <a:lstStyle/>
          <a:p>
            <a:r>
              <a:rPr lang="en-US" sz="3200" b="1" dirty="0">
                <a:solidFill>
                  <a:prstClr val="black"/>
                </a:solidFill>
              </a:rPr>
              <a:t>Ca </a:t>
            </a:r>
            <a:r>
              <a:rPr lang="en-US" sz="3200" b="1" dirty="0" err="1">
                <a:solidFill>
                  <a:prstClr val="black"/>
                </a:solidFill>
              </a:rPr>
              <a:t>ngợi</a:t>
            </a:r>
            <a:r>
              <a:rPr lang="en-US" sz="3200" b="1" dirty="0">
                <a:solidFill>
                  <a:prstClr val="black"/>
                </a:solidFill>
              </a:rPr>
              <a:t> </a:t>
            </a:r>
            <a:r>
              <a:rPr lang="en-US" sz="3200" b="1" dirty="0" err="1">
                <a:solidFill>
                  <a:prstClr val="black"/>
                </a:solidFill>
              </a:rPr>
              <a:t>tấm</a:t>
            </a:r>
            <a:r>
              <a:rPr lang="en-US" sz="3200" b="1" dirty="0">
                <a:solidFill>
                  <a:prstClr val="black"/>
                </a:solidFill>
              </a:rPr>
              <a:t> </a:t>
            </a:r>
            <a:r>
              <a:rPr lang="en-US" sz="3200" b="1" dirty="0" err="1">
                <a:solidFill>
                  <a:prstClr val="black"/>
                </a:solidFill>
              </a:rPr>
              <a:t>lòng</a:t>
            </a:r>
            <a:r>
              <a:rPr lang="en-US" sz="3200" b="1" dirty="0">
                <a:solidFill>
                  <a:prstClr val="black"/>
                </a:solidFill>
              </a:rPr>
              <a:t> </a:t>
            </a:r>
            <a:r>
              <a:rPr lang="en-US" sz="3200" b="1" dirty="0" err="1">
                <a:solidFill>
                  <a:prstClr val="black"/>
                </a:solidFill>
              </a:rPr>
              <a:t>nghĩa</a:t>
            </a:r>
            <a:r>
              <a:rPr lang="en-US" sz="3200" b="1" dirty="0">
                <a:solidFill>
                  <a:prstClr val="black"/>
                </a:solidFill>
              </a:rPr>
              <a:t> </a:t>
            </a:r>
            <a:r>
              <a:rPr lang="en-US" sz="3200" b="1" dirty="0" err="1">
                <a:solidFill>
                  <a:prstClr val="black"/>
                </a:solidFill>
              </a:rPr>
              <a:t>hiệp</a:t>
            </a:r>
            <a:r>
              <a:rPr lang="en-US" sz="3200" b="1" dirty="0">
                <a:solidFill>
                  <a:prstClr val="black"/>
                </a:solidFill>
              </a:rPr>
              <a:t> </a:t>
            </a:r>
            <a:r>
              <a:rPr lang="en-US" sz="3200" b="1" dirty="0" err="1">
                <a:solidFill>
                  <a:prstClr val="black"/>
                </a:solidFill>
              </a:rPr>
              <a:t>của</a:t>
            </a:r>
            <a:r>
              <a:rPr lang="en-US" sz="3200" b="1" dirty="0">
                <a:solidFill>
                  <a:prstClr val="black"/>
                </a:solidFill>
              </a:rPr>
              <a:t> </a:t>
            </a:r>
            <a:r>
              <a:rPr lang="en-US" sz="3200" b="1" dirty="0" err="1">
                <a:solidFill>
                  <a:prstClr val="black"/>
                </a:solidFill>
              </a:rPr>
              <a:t>Dế</a:t>
            </a:r>
            <a:r>
              <a:rPr lang="en-US" sz="3200" b="1" dirty="0">
                <a:solidFill>
                  <a:prstClr val="black"/>
                </a:solidFill>
              </a:rPr>
              <a:t> </a:t>
            </a:r>
            <a:r>
              <a:rPr lang="en-US" sz="3200" b="1" dirty="0" err="1">
                <a:solidFill>
                  <a:prstClr val="black"/>
                </a:solidFill>
              </a:rPr>
              <a:t>Mèn</a:t>
            </a:r>
            <a:endParaRPr lang="en-US" sz="3200" b="1" dirty="0">
              <a:solidFill>
                <a:prstClr val="black"/>
              </a:solidFill>
            </a:endParaRPr>
          </a:p>
        </p:txBody>
      </p:sp>
      <p:pic>
        <p:nvPicPr>
          <p:cNvPr id="1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15" y="2014394"/>
            <a:ext cx="3817951" cy="363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98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41488" y="1510452"/>
            <a:ext cx="10723418" cy="1196975"/>
          </a:xfrm>
          <a:prstGeom prst="roundRect">
            <a:avLst/>
          </a:prstGeom>
          <a:no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rgbClr val="FF0066"/>
                </a:solidFill>
              </a:rPr>
              <a:t>Qua </a:t>
            </a:r>
            <a:r>
              <a:rPr lang="en-US" sz="3200" b="1" dirty="0" err="1">
                <a:solidFill>
                  <a:srgbClr val="FF0066"/>
                </a:solidFill>
              </a:rPr>
              <a:t>câu</a:t>
            </a:r>
            <a:r>
              <a:rPr lang="en-US" sz="3200" b="1" dirty="0">
                <a:solidFill>
                  <a:srgbClr val="FF0066"/>
                </a:solidFill>
              </a:rPr>
              <a:t> </a:t>
            </a:r>
            <a:r>
              <a:rPr lang="en-US" sz="3200" b="1" dirty="0" err="1">
                <a:solidFill>
                  <a:srgbClr val="FF0066"/>
                </a:solidFill>
              </a:rPr>
              <a:t>chuyện</a:t>
            </a:r>
            <a:r>
              <a:rPr lang="en-US" sz="3200" b="1" dirty="0">
                <a:solidFill>
                  <a:srgbClr val="FF0066"/>
                </a:solidFill>
              </a:rPr>
              <a:t> </a:t>
            </a:r>
            <a:r>
              <a:rPr lang="en-US" sz="3200" b="1" dirty="0" err="1">
                <a:solidFill>
                  <a:srgbClr val="FF0066"/>
                </a:solidFill>
              </a:rPr>
              <a:t>này</a:t>
            </a:r>
            <a:r>
              <a:rPr lang="en-US" sz="3200" b="1" dirty="0">
                <a:solidFill>
                  <a:srgbClr val="FF0066"/>
                </a:solidFill>
              </a:rPr>
              <a:t>, </a:t>
            </a:r>
            <a:r>
              <a:rPr lang="en-US" sz="3200" b="1" dirty="0" err="1">
                <a:solidFill>
                  <a:srgbClr val="FF0066"/>
                </a:solidFill>
              </a:rPr>
              <a:t>tác</a:t>
            </a:r>
            <a:r>
              <a:rPr lang="en-US" sz="3200" b="1" dirty="0">
                <a:solidFill>
                  <a:srgbClr val="FF0066"/>
                </a:solidFill>
              </a:rPr>
              <a:t> </a:t>
            </a:r>
            <a:r>
              <a:rPr lang="en-US" sz="3200" b="1" dirty="0" err="1">
                <a:solidFill>
                  <a:srgbClr val="FF0066"/>
                </a:solidFill>
              </a:rPr>
              <a:t>giả</a:t>
            </a:r>
            <a:r>
              <a:rPr lang="en-US" sz="3200" b="1" dirty="0">
                <a:solidFill>
                  <a:srgbClr val="FF0066"/>
                </a:solidFill>
              </a:rPr>
              <a:t> </a:t>
            </a:r>
            <a:r>
              <a:rPr lang="en-US" sz="3200" b="1" dirty="0" err="1">
                <a:solidFill>
                  <a:srgbClr val="FF0066"/>
                </a:solidFill>
              </a:rPr>
              <a:t>muốn</a:t>
            </a:r>
            <a:r>
              <a:rPr lang="en-US" sz="3200" b="1" dirty="0">
                <a:solidFill>
                  <a:srgbClr val="FF0066"/>
                </a:solidFill>
              </a:rPr>
              <a:t> </a:t>
            </a:r>
            <a:r>
              <a:rPr lang="en-US" sz="3200" b="1" dirty="0" err="1">
                <a:solidFill>
                  <a:srgbClr val="FF0066"/>
                </a:solidFill>
              </a:rPr>
              <a:t>nói</a:t>
            </a:r>
            <a:r>
              <a:rPr lang="en-US" sz="3200" b="1" dirty="0">
                <a:solidFill>
                  <a:srgbClr val="FF0066"/>
                </a:solidFill>
              </a:rPr>
              <a:t> </a:t>
            </a:r>
            <a:r>
              <a:rPr lang="en-US" sz="3200" b="1" dirty="0" err="1">
                <a:solidFill>
                  <a:srgbClr val="FF0066"/>
                </a:solidFill>
              </a:rPr>
              <a:t>chúng</a:t>
            </a:r>
            <a:r>
              <a:rPr lang="en-US" sz="3200" b="1" dirty="0">
                <a:solidFill>
                  <a:srgbClr val="FF0066"/>
                </a:solidFill>
              </a:rPr>
              <a:t> ta </a:t>
            </a:r>
            <a:r>
              <a:rPr lang="en-US" sz="3200" b="1" dirty="0" err="1">
                <a:solidFill>
                  <a:srgbClr val="FF0066"/>
                </a:solidFill>
              </a:rPr>
              <a:t>điều</a:t>
            </a:r>
            <a:r>
              <a:rPr lang="en-US" sz="3200" b="1" dirty="0">
                <a:solidFill>
                  <a:srgbClr val="FF0066"/>
                </a:solidFill>
              </a:rPr>
              <a:t> </a:t>
            </a:r>
            <a:r>
              <a:rPr lang="en-US" sz="3200" b="1" dirty="0" err="1">
                <a:solidFill>
                  <a:srgbClr val="FF0066"/>
                </a:solidFill>
              </a:rPr>
              <a:t>gì</a:t>
            </a:r>
            <a:r>
              <a:rPr lang="en-US" sz="3200" b="1" dirty="0">
                <a:solidFill>
                  <a:srgbClr val="FF0066"/>
                </a:solidFill>
              </a:rPr>
              <a:t>?</a:t>
            </a:r>
          </a:p>
        </p:txBody>
      </p:sp>
    </p:spTree>
    <p:extLst>
      <p:ext uri="{BB962C8B-B14F-4D97-AF65-F5344CB8AC3E}">
        <p14:creationId xmlns:p14="http://schemas.microsoft.com/office/powerpoint/2010/main" val="1603410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61C4424E-55C3-4DC5-A1CF-0C44EFFD1034}"/>
              </a:ext>
            </a:extLst>
          </p:cNvPr>
          <p:cNvSpPr txBox="1"/>
          <p:nvPr/>
        </p:nvSpPr>
        <p:spPr>
          <a:xfrm>
            <a:off x="764275" y="2411510"/>
            <a:ext cx="10658901" cy="1446550"/>
          </a:xfrm>
          <a:prstGeom prst="rect">
            <a:avLst/>
          </a:prstGeom>
          <a:noFill/>
        </p:spPr>
        <p:txBody>
          <a:bodyPr wrap="square">
            <a:spAutoFit/>
          </a:bodyPr>
          <a:lstStyle/>
          <a:p>
            <a:pPr marL="0" lvl="0" indent="0" algn="just">
              <a:lnSpc>
                <a:spcPct val="100000"/>
              </a:lnSpc>
              <a:spcBef>
                <a:spcPct val="50000"/>
              </a:spcBef>
              <a:buFontTx/>
              <a:buNone/>
            </a:pPr>
            <a:r>
              <a:rPr lang="en-US" altLang="en-US" sz="4400" b="1" dirty="0">
                <a:latin typeface="Times New Roman" panose="02020603050405020304" pitchFamily="18" charset="0"/>
                <a:cs typeface="Times New Roman" panose="02020603050405020304" pitchFamily="18" charset="0"/>
              </a:rPr>
              <a:t>	</a:t>
            </a:r>
            <a:r>
              <a:rPr lang="en-US" altLang="en-US" sz="4400" b="1" u="sng" dirty="0" err="1" smtClean="0">
                <a:solidFill>
                  <a:srgbClr val="FF0000"/>
                </a:solidFill>
                <a:latin typeface="Times New Roman" panose="02020603050405020304" pitchFamily="18" charset="0"/>
                <a:cs typeface="Times New Roman" panose="02020603050405020304" pitchFamily="18" charset="0"/>
              </a:rPr>
              <a:t>Nội</a:t>
            </a:r>
            <a:r>
              <a:rPr lang="en-US" altLang="en-US" sz="4400" b="1" u="sng" dirty="0" smtClean="0">
                <a:solidFill>
                  <a:srgbClr val="FF0000"/>
                </a:solidFill>
                <a:latin typeface="Times New Roman" panose="02020603050405020304" pitchFamily="18" charset="0"/>
                <a:cs typeface="Times New Roman" panose="02020603050405020304" pitchFamily="18" charset="0"/>
              </a:rPr>
              <a:t> dung: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7030A0"/>
                </a:solidFill>
                <a:latin typeface="Times New Roman" panose="02020603050405020304" pitchFamily="18" charset="0"/>
                <a:cs typeface="Times New Roman" panose="02020603050405020304" pitchFamily="18" charset="0"/>
              </a:rPr>
              <a:t>Ca</a:t>
            </a:r>
            <a:r>
              <a:rPr lang="en-US" altLang="en-US" sz="4400" b="1" dirty="0" smtClean="0">
                <a:solidFill>
                  <a:srgbClr val="7030A0"/>
                </a:solidFill>
                <a:latin typeface="Times New Roman" panose="02020603050405020304" pitchFamily="18" charset="0"/>
                <a:cs typeface="Times New Roman" panose="02020603050405020304" pitchFamily="18" charset="0"/>
              </a:rPr>
              <a:t> </a:t>
            </a:r>
            <a:r>
              <a:rPr lang="en-US" altLang="en-US" sz="4400" b="1" dirty="0" err="1">
                <a:solidFill>
                  <a:srgbClr val="7030A0"/>
                </a:solidFill>
                <a:latin typeface="Times New Roman" panose="02020603050405020304" pitchFamily="18" charset="0"/>
                <a:cs typeface="Times New Roman" panose="02020603050405020304" pitchFamily="18" charset="0"/>
              </a:rPr>
              <a:t>ngợi</a:t>
            </a:r>
            <a:r>
              <a:rPr lang="en-US" altLang="en-US" sz="4400" b="1" dirty="0">
                <a:solidFill>
                  <a:srgbClr val="7030A0"/>
                </a:solidFill>
                <a:latin typeface="Times New Roman" panose="02020603050405020304" pitchFamily="18" charset="0"/>
                <a:cs typeface="Times New Roman" panose="02020603050405020304" pitchFamily="18" charset="0"/>
              </a:rPr>
              <a:t> </a:t>
            </a:r>
            <a:r>
              <a:rPr lang="en-US" altLang="en-US" sz="4400" b="1" dirty="0" err="1">
                <a:solidFill>
                  <a:srgbClr val="7030A0"/>
                </a:solidFill>
                <a:latin typeface="Times New Roman" panose="02020603050405020304" pitchFamily="18" charset="0"/>
                <a:cs typeface="Times New Roman" panose="02020603050405020304" pitchFamily="18" charset="0"/>
              </a:rPr>
              <a:t>Dế</a:t>
            </a:r>
            <a:r>
              <a:rPr lang="en-US" altLang="en-US" sz="4400" b="1" dirty="0">
                <a:solidFill>
                  <a:srgbClr val="7030A0"/>
                </a:solidFill>
                <a:latin typeface="Times New Roman" panose="02020603050405020304" pitchFamily="18" charset="0"/>
                <a:cs typeface="Times New Roman" panose="02020603050405020304" pitchFamily="18" charset="0"/>
              </a:rPr>
              <a:t> </a:t>
            </a:r>
            <a:r>
              <a:rPr lang="en-US" altLang="en-US" sz="4400" b="1" dirty="0" err="1">
                <a:solidFill>
                  <a:srgbClr val="7030A0"/>
                </a:solidFill>
                <a:latin typeface="Times New Roman" panose="02020603050405020304" pitchFamily="18" charset="0"/>
                <a:cs typeface="Times New Roman" panose="02020603050405020304" pitchFamily="18" charset="0"/>
              </a:rPr>
              <a:t>Mèn</a:t>
            </a:r>
            <a:r>
              <a:rPr lang="en-US" altLang="en-US" sz="4400" b="1" dirty="0">
                <a:solidFill>
                  <a:srgbClr val="7030A0"/>
                </a:solidFill>
                <a:latin typeface="Times New Roman" panose="02020603050405020304" pitchFamily="18" charset="0"/>
                <a:cs typeface="Times New Roman" panose="02020603050405020304" pitchFamily="18" charset="0"/>
              </a:rPr>
              <a:t> </a:t>
            </a:r>
            <a:r>
              <a:rPr lang="en-US" altLang="en-US" sz="4400" b="1" dirty="0" err="1">
                <a:solidFill>
                  <a:srgbClr val="7030A0"/>
                </a:solidFill>
                <a:latin typeface="Times New Roman" panose="02020603050405020304" pitchFamily="18" charset="0"/>
                <a:cs typeface="Times New Roman" panose="02020603050405020304" pitchFamily="18" charset="0"/>
              </a:rPr>
              <a:t>có</a:t>
            </a:r>
            <a:r>
              <a:rPr lang="en-US" altLang="en-US" sz="4400" b="1" dirty="0">
                <a:solidFill>
                  <a:srgbClr val="7030A0"/>
                </a:solidFill>
                <a:latin typeface="Times New Roman" panose="02020603050405020304" pitchFamily="18" charset="0"/>
                <a:cs typeface="Times New Roman" panose="02020603050405020304" pitchFamily="18" charset="0"/>
              </a:rPr>
              <a:t> </a:t>
            </a:r>
            <a:r>
              <a:rPr lang="en-US" altLang="en-US" sz="4400" b="1" dirty="0" err="1">
                <a:solidFill>
                  <a:srgbClr val="7030A0"/>
                </a:solidFill>
                <a:latin typeface="Times New Roman" panose="02020603050405020304" pitchFamily="18" charset="0"/>
                <a:cs typeface="Times New Roman" panose="02020603050405020304" pitchFamily="18" charset="0"/>
              </a:rPr>
              <a:t>tấm</a:t>
            </a:r>
            <a:r>
              <a:rPr lang="en-US" altLang="en-US" sz="4400" b="1" dirty="0">
                <a:solidFill>
                  <a:srgbClr val="7030A0"/>
                </a:solidFill>
                <a:latin typeface="Times New Roman" panose="02020603050405020304" pitchFamily="18" charset="0"/>
                <a:cs typeface="Times New Roman" panose="02020603050405020304" pitchFamily="18" charset="0"/>
              </a:rPr>
              <a:t> </a:t>
            </a:r>
            <a:r>
              <a:rPr lang="en-US" altLang="en-US" sz="4400" b="1" dirty="0" err="1">
                <a:solidFill>
                  <a:srgbClr val="7030A0"/>
                </a:solidFill>
                <a:latin typeface="Times New Roman" panose="02020603050405020304" pitchFamily="18" charset="0"/>
                <a:cs typeface="Times New Roman" panose="02020603050405020304" pitchFamily="18" charset="0"/>
              </a:rPr>
              <a:t>lòng</a:t>
            </a:r>
            <a:r>
              <a:rPr lang="en-US" altLang="en-US" sz="4400" b="1" dirty="0">
                <a:solidFill>
                  <a:srgbClr val="7030A0"/>
                </a:solidFill>
                <a:latin typeface="Times New Roman" panose="02020603050405020304" pitchFamily="18" charset="0"/>
                <a:cs typeface="Times New Roman" panose="02020603050405020304" pitchFamily="18" charset="0"/>
              </a:rPr>
              <a:t> </a:t>
            </a:r>
            <a:r>
              <a:rPr lang="en-US" altLang="en-US" sz="4400" b="1" dirty="0" err="1" smtClean="0">
                <a:solidFill>
                  <a:srgbClr val="7030A0"/>
                </a:solidFill>
                <a:latin typeface="Times New Roman" panose="02020603050405020304" pitchFamily="18" charset="0"/>
                <a:cs typeface="Times New Roman" panose="02020603050405020304" pitchFamily="18" charset="0"/>
              </a:rPr>
              <a:t>nghĩa</a:t>
            </a:r>
            <a:r>
              <a:rPr lang="en-US" altLang="en-US" sz="4400" b="1" dirty="0" smtClean="0">
                <a:solidFill>
                  <a:srgbClr val="7030A0"/>
                </a:solidFill>
                <a:latin typeface="Times New Roman" panose="02020603050405020304" pitchFamily="18" charset="0"/>
                <a:cs typeface="Times New Roman" panose="02020603050405020304" pitchFamily="18" charset="0"/>
              </a:rPr>
              <a:t> </a:t>
            </a:r>
            <a:r>
              <a:rPr lang="en-US" altLang="en-US" sz="4400" b="1" dirty="0" err="1">
                <a:solidFill>
                  <a:srgbClr val="7030A0"/>
                </a:solidFill>
                <a:latin typeface="Times New Roman" panose="02020603050405020304" pitchFamily="18" charset="0"/>
                <a:cs typeface="Times New Roman" panose="02020603050405020304" pitchFamily="18" charset="0"/>
              </a:rPr>
              <a:t>hiệp</a:t>
            </a:r>
            <a:r>
              <a:rPr lang="en-US" altLang="en-US" sz="4400" b="1" dirty="0">
                <a:solidFill>
                  <a:srgbClr val="7030A0"/>
                </a:solidFill>
                <a:latin typeface="Times New Roman" panose="02020603050405020304" pitchFamily="18" charset="0"/>
                <a:cs typeface="Times New Roman" panose="02020603050405020304" pitchFamily="18" charset="0"/>
              </a:rPr>
              <a:t> - </a:t>
            </a:r>
            <a:r>
              <a:rPr lang="en-US" altLang="en-US" sz="4400" b="1" dirty="0" err="1">
                <a:solidFill>
                  <a:srgbClr val="7030A0"/>
                </a:solidFill>
                <a:latin typeface="Times New Roman" panose="02020603050405020304" pitchFamily="18" charset="0"/>
                <a:cs typeface="Times New Roman" panose="02020603050405020304" pitchFamily="18" charset="0"/>
              </a:rPr>
              <a:t>bênh</a:t>
            </a:r>
            <a:r>
              <a:rPr lang="en-US" altLang="en-US" sz="4400" b="1" dirty="0">
                <a:solidFill>
                  <a:srgbClr val="7030A0"/>
                </a:solidFill>
                <a:latin typeface="Times New Roman" panose="02020603050405020304" pitchFamily="18" charset="0"/>
                <a:cs typeface="Times New Roman" panose="02020603050405020304" pitchFamily="18" charset="0"/>
              </a:rPr>
              <a:t> </a:t>
            </a:r>
            <a:r>
              <a:rPr lang="en-US" altLang="en-US" sz="4400" b="1" dirty="0" err="1">
                <a:solidFill>
                  <a:srgbClr val="7030A0"/>
                </a:solidFill>
                <a:latin typeface="Times New Roman" panose="02020603050405020304" pitchFamily="18" charset="0"/>
                <a:cs typeface="Times New Roman" panose="02020603050405020304" pitchFamily="18" charset="0"/>
              </a:rPr>
              <a:t>vực</a:t>
            </a:r>
            <a:r>
              <a:rPr lang="en-US" altLang="en-US" sz="4400" b="1" dirty="0">
                <a:solidFill>
                  <a:srgbClr val="7030A0"/>
                </a:solidFill>
                <a:latin typeface="Times New Roman" panose="02020603050405020304" pitchFamily="18" charset="0"/>
                <a:cs typeface="Times New Roman" panose="02020603050405020304" pitchFamily="18" charset="0"/>
              </a:rPr>
              <a:t> </a:t>
            </a:r>
            <a:r>
              <a:rPr lang="en-US" altLang="en-US" sz="4400" b="1" dirty="0" err="1">
                <a:solidFill>
                  <a:srgbClr val="7030A0"/>
                </a:solidFill>
                <a:latin typeface="Times New Roman" panose="02020603050405020304" pitchFamily="18" charset="0"/>
                <a:cs typeface="Times New Roman" panose="02020603050405020304" pitchFamily="18" charset="0"/>
              </a:rPr>
              <a:t>người</a:t>
            </a:r>
            <a:r>
              <a:rPr lang="en-US" altLang="en-US" sz="4400" b="1" dirty="0">
                <a:solidFill>
                  <a:srgbClr val="7030A0"/>
                </a:solidFill>
                <a:latin typeface="Times New Roman" panose="02020603050405020304" pitchFamily="18" charset="0"/>
                <a:cs typeface="Times New Roman" panose="02020603050405020304" pitchFamily="18" charset="0"/>
              </a:rPr>
              <a:t> </a:t>
            </a:r>
            <a:r>
              <a:rPr lang="en-US" altLang="en-US" sz="4400" b="1" dirty="0" err="1">
                <a:solidFill>
                  <a:srgbClr val="7030A0"/>
                </a:solidFill>
                <a:latin typeface="Times New Roman" panose="02020603050405020304" pitchFamily="18" charset="0"/>
                <a:cs typeface="Times New Roman" panose="02020603050405020304" pitchFamily="18" charset="0"/>
              </a:rPr>
              <a:t>yếu</a:t>
            </a:r>
            <a:r>
              <a:rPr lang="en-US" altLang="en-US" sz="4400" b="1" dirty="0">
                <a:solidFill>
                  <a:srgbClr val="7030A0"/>
                </a:solidFill>
                <a:latin typeface="Times New Roman" panose="02020603050405020304" pitchFamily="18" charset="0"/>
                <a:cs typeface="Times New Roman" panose="02020603050405020304" pitchFamily="18" charset="0"/>
              </a:rPr>
              <a:t>.</a:t>
            </a:r>
            <a:endParaRPr lang="vi-VN" altLang="en-US" sz="4400" b="1"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03151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4037" y="1338844"/>
            <a:ext cx="1885260" cy="584775"/>
          </a:xfrm>
          <a:prstGeom prst="rect">
            <a:avLst/>
          </a:prstGeom>
        </p:spPr>
        <p:txBody>
          <a:bodyPr wrap="none">
            <a:spAutoFit/>
          </a:bodyPr>
          <a:lstStyle/>
          <a:p>
            <a:r>
              <a:rPr lang="en-US" sz="3200" b="1" dirty="0" err="1" smtClean="0">
                <a:solidFill>
                  <a:srgbClr val="FF0000"/>
                </a:solidFill>
              </a:rPr>
              <a:t>Vận</a:t>
            </a:r>
            <a:r>
              <a:rPr lang="en-US" sz="3200" b="1" dirty="0" smtClean="0">
                <a:solidFill>
                  <a:srgbClr val="FF0000"/>
                </a:solidFill>
              </a:rPr>
              <a:t> </a:t>
            </a:r>
            <a:r>
              <a:rPr lang="en-US" sz="3200" b="1" dirty="0" err="1" smtClean="0">
                <a:solidFill>
                  <a:srgbClr val="FF0000"/>
                </a:solidFill>
              </a:rPr>
              <a:t>dụng</a:t>
            </a:r>
            <a:r>
              <a:rPr lang="en-US" sz="3200" b="1" dirty="0" smtClean="0">
                <a:solidFill>
                  <a:srgbClr val="FF0000"/>
                </a:solidFill>
              </a:rPr>
              <a:t>:</a:t>
            </a:r>
            <a:endParaRPr lang="en-US" sz="3200" b="1" dirty="0">
              <a:solidFill>
                <a:srgbClr val="FF0000"/>
              </a:solidFill>
            </a:endParaRPr>
          </a:p>
        </p:txBody>
      </p:sp>
      <p:sp>
        <p:nvSpPr>
          <p:cNvPr id="8" name="TextBox 7"/>
          <p:cNvSpPr txBox="1"/>
          <p:nvPr/>
        </p:nvSpPr>
        <p:spPr>
          <a:xfrm>
            <a:off x="2854037" y="2374613"/>
            <a:ext cx="6553200" cy="584775"/>
          </a:xfrm>
          <a:prstGeom prst="rect">
            <a:avLst/>
          </a:prstGeom>
          <a:noFill/>
        </p:spPr>
        <p:txBody>
          <a:bodyPr wrap="square" rtlCol="0">
            <a:spAutoFit/>
          </a:bodyPr>
          <a:lstStyle/>
          <a:p>
            <a:pPr algn="ctr"/>
            <a:r>
              <a:rPr lang="en-US" sz="3200" b="1" dirty="0" err="1"/>
              <a:t>Em</a:t>
            </a:r>
            <a:r>
              <a:rPr lang="en-US" sz="3200" b="1" dirty="0"/>
              <a:t> </a:t>
            </a:r>
            <a:r>
              <a:rPr lang="en-US" sz="3200" b="1" dirty="0" err="1"/>
              <a:t>học</a:t>
            </a:r>
            <a:r>
              <a:rPr lang="en-US" sz="3200" b="1" dirty="0"/>
              <a:t> </a:t>
            </a:r>
            <a:r>
              <a:rPr lang="en-US" sz="3200" b="1" dirty="0" err="1"/>
              <a:t>được</a:t>
            </a:r>
            <a:r>
              <a:rPr lang="en-US" sz="3200" b="1" dirty="0"/>
              <a:t> </a:t>
            </a:r>
            <a:r>
              <a:rPr lang="en-US" sz="3200" b="1" dirty="0" err="1"/>
              <a:t>gì</a:t>
            </a:r>
            <a:r>
              <a:rPr lang="en-US" sz="3200" b="1" dirty="0"/>
              <a:t> ở </a:t>
            </a:r>
            <a:r>
              <a:rPr lang="en-US" sz="3200" b="1" dirty="0" err="1"/>
              <a:t>nhân</a:t>
            </a:r>
            <a:r>
              <a:rPr lang="en-US" sz="3200" b="1" dirty="0"/>
              <a:t> </a:t>
            </a:r>
            <a:r>
              <a:rPr lang="en-US" sz="3200" b="1" dirty="0" err="1"/>
              <a:t>vật</a:t>
            </a:r>
            <a:r>
              <a:rPr lang="en-US" sz="3200" b="1" dirty="0"/>
              <a:t> </a:t>
            </a:r>
            <a:r>
              <a:rPr lang="en-US" sz="3200" b="1" dirty="0" err="1"/>
              <a:t>Dế</a:t>
            </a:r>
            <a:r>
              <a:rPr lang="en-US" sz="3200" b="1" dirty="0"/>
              <a:t> </a:t>
            </a:r>
            <a:r>
              <a:rPr lang="en-US" sz="3200" b="1" dirty="0" err="1"/>
              <a:t>Mèn</a:t>
            </a:r>
            <a:r>
              <a:rPr lang="en-US" sz="3200" b="1" dirty="0"/>
              <a:t>?</a:t>
            </a:r>
          </a:p>
        </p:txBody>
      </p:sp>
      <p:pic>
        <p:nvPicPr>
          <p:cNvPr id="9"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726" y="3276601"/>
            <a:ext cx="6351874" cy="294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36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612901" y="620714"/>
            <a:ext cx="8893175"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just" eaLnBrk="1" hangingPunct="1"/>
            <a:r>
              <a:rPr lang="en-US" sz="3200">
                <a:latin typeface="Arial" panose="020B0604020202020204" pitchFamily="34" charset="0"/>
              </a:rPr>
              <a:t>- Năm trước, khi gặp trời làm đói kém, mẹ em phải vay lương ăn của bọn nhện. Sau đấy, không may mẹ em mất đi, còn lại thui thủi có mình em. Mà em ốm yếu, kiếm bữa cũng chẳng đủ. Bao năm nghèo túng vẫn hoàn nghèo túng. Mấy bận bọn nhện đã đánh em. Hôm nay bọn chúng chăng tơ ngang đường đe bắt em, vặt chân, vặt cánh ăn thịt em.</a:t>
            </a:r>
          </a:p>
          <a:p>
            <a:pPr algn="just" eaLnBrk="1" hangingPunct="1"/>
            <a:r>
              <a:rPr lang="en-US" sz="3200">
                <a:latin typeface="Arial" panose="020B0604020202020204" pitchFamily="34" charset="0"/>
              </a:rPr>
              <a:t>Tôi xòe cả hai càng ra, bảo Nhà Trò:</a:t>
            </a:r>
          </a:p>
          <a:p>
            <a:pPr algn="just" eaLnBrk="1" hangingPunct="1"/>
            <a:r>
              <a:rPr lang="en-US" sz="3200">
                <a:latin typeface="Arial" panose="020B0604020202020204" pitchFamily="34" charset="0"/>
              </a:rPr>
              <a:t>- Em đừng sợ. Hãy trở về cùng với tôi đây. Đứa độc ác không thể cậy khỏe ăn hiếp kẻ yếu.</a:t>
            </a:r>
          </a:p>
        </p:txBody>
      </p:sp>
      <p:sp>
        <p:nvSpPr>
          <p:cNvPr id="7" name="Content Placeholder 2"/>
          <p:cNvSpPr txBox="1">
            <a:spLocks/>
          </p:cNvSpPr>
          <p:nvPr/>
        </p:nvSpPr>
        <p:spPr bwMode="auto">
          <a:xfrm>
            <a:off x="1603376" y="612775"/>
            <a:ext cx="889317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just" eaLnBrk="1" hangingPunct="1"/>
            <a:r>
              <a:rPr lang="en-US" sz="3200" dirty="0">
                <a:solidFill>
                  <a:schemeClr val="bg2"/>
                </a:solidFill>
                <a:latin typeface="Arial" panose="020B0604020202020204" pitchFamily="34" charset="0"/>
              </a:rPr>
              <a:t>- </a:t>
            </a:r>
            <a:r>
              <a:rPr lang="en-US" sz="3200" dirty="0" err="1">
                <a:latin typeface="Arial" panose="020B0604020202020204" pitchFamily="34" charset="0"/>
              </a:rPr>
              <a:t>Năm</a:t>
            </a:r>
            <a:r>
              <a:rPr lang="en-US" sz="3200" dirty="0">
                <a:latin typeface="Arial" panose="020B0604020202020204" pitchFamily="34" charset="0"/>
              </a:rPr>
              <a:t> </a:t>
            </a:r>
            <a:r>
              <a:rPr lang="en-US" sz="3200" dirty="0" err="1">
                <a:latin typeface="Arial" panose="020B0604020202020204" pitchFamily="34" charset="0"/>
              </a:rPr>
              <a:t>trước</a:t>
            </a:r>
            <a:r>
              <a:rPr lang="en-US" sz="3200" dirty="0">
                <a:latin typeface="Arial" panose="020B0604020202020204" pitchFamily="34" charset="0"/>
              </a:rPr>
              <a:t>, </a:t>
            </a:r>
            <a:r>
              <a:rPr lang="en-US" sz="3200" dirty="0" err="1">
                <a:latin typeface="Arial" panose="020B0604020202020204" pitchFamily="34" charset="0"/>
              </a:rPr>
              <a:t>khi</a:t>
            </a:r>
            <a:r>
              <a:rPr lang="en-US" sz="3200" dirty="0">
                <a:latin typeface="Arial" panose="020B0604020202020204" pitchFamily="34" charset="0"/>
              </a:rPr>
              <a:t> </a:t>
            </a:r>
            <a:r>
              <a:rPr lang="en-US" sz="3200" dirty="0" err="1">
                <a:latin typeface="Arial" panose="020B0604020202020204" pitchFamily="34" charset="0"/>
              </a:rPr>
              <a:t>gặp</a:t>
            </a:r>
            <a:r>
              <a:rPr lang="en-US" sz="3200" dirty="0">
                <a:latin typeface="Arial" panose="020B0604020202020204" pitchFamily="34" charset="0"/>
              </a:rPr>
              <a:t> </a:t>
            </a:r>
            <a:r>
              <a:rPr lang="en-US" sz="3200" dirty="0" err="1">
                <a:latin typeface="Arial" panose="020B0604020202020204" pitchFamily="34" charset="0"/>
              </a:rPr>
              <a:t>trời</a:t>
            </a:r>
            <a:r>
              <a:rPr lang="en-US" sz="3200" dirty="0">
                <a:latin typeface="Arial" panose="020B0604020202020204" pitchFamily="34" charset="0"/>
              </a:rPr>
              <a:t> </a:t>
            </a:r>
            <a:r>
              <a:rPr lang="en-US" sz="3200" dirty="0" err="1">
                <a:latin typeface="Arial" panose="020B0604020202020204" pitchFamily="34" charset="0"/>
              </a:rPr>
              <a:t>làm</a:t>
            </a:r>
            <a:r>
              <a:rPr lang="en-US" sz="3200" dirty="0">
                <a:latin typeface="Arial" panose="020B0604020202020204" pitchFamily="34" charset="0"/>
              </a:rPr>
              <a:t> </a:t>
            </a:r>
            <a:r>
              <a:rPr lang="en-US" sz="3200" dirty="0" err="1">
                <a:latin typeface="Arial" panose="020B0604020202020204" pitchFamily="34" charset="0"/>
              </a:rPr>
              <a:t>đói</a:t>
            </a:r>
            <a:r>
              <a:rPr lang="en-US" sz="3200" dirty="0">
                <a:latin typeface="Arial" panose="020B0604020202020204" pitchFamily="34" charset="0"/>
              </a:rPr>
              <a:t> </a:t>
            </a:r>
            <a:r>
              <a:rPr lang="en-US" sz="3200" dirty="0" err="1">
                <a:latin typeface="Arial" panose="020B0604020202020204" pitchFamily="34" charset="0"/>
              </a:rPr>
              <a:t>kém</a:t>
            </a:r>
            <a:r>
              <a:rPr lang="en-US" sz="3200" dirty="0">
                <a:latin typeface="Arial" panose="020B0604020202020204" pitchFamily="34" charset="0"/>
              </a:rPr>
              <a:t>, </a:t>
            </a:r>
            <a:r>
              <a:rPr lang="en-US" sz="3200" dirty="0" err="1">
                <a:latin typeface="Arial" panose="020B0604020202020204" pitchFamily="34" charset="0"/>
              </a:rPr>
              <a:t>mẹ</a:t>
            </a:r>
            <a:r>
              <a:rPr lang="en-US" sz="3200" dirty="0">
                <a:latin typeface="Arial" panose="020B0604020202020204" pitchFamily="34" charset="0"/>
              </a:rPr>
              <a:t> </a:t>
            </a:r>
            <a:r>
              <a:rPr lang="en-US" sz="3200" dirty="0" err="1">
                <a:latin typeface="Arial" panose="020B0604020202020204" pitchFamily="34" charset="0"/>
              </a:rPr>
              <a:t>em</a:t>
            </a:r>
            <a:r>
              <a:rPr lang="en-US" sz="3200" dirty="0">
                <a:latin typeface="Arial" panose="020B0604020202020204" pitchFamily="34" charset="0"/>
              </a:rPr>
              <a:t> </a:t>
            </a:r>
            <a:r>
              <a:rPr lang="en-US" sz="3200" dirty="0" err="1">
                <a:latin typeface="Arial" panose="020B0604020202020204" pitchFamily="34" charset="0"/>
              </a:rPr>
              <a:t>phải</a:t>
            </a:r>
            <a:r>
              <a:rPr lang="en-US" sz="3200" dirty="0">
                <a:latin typeface="Arial" panose="020B0604020202020204" pitchFamily="34" charset="0"/>
              </a:rPr>
              <a:t> </a:t>
            </a:r>
            <a:r>
              <a:rPr lang="en-US" sz="3200" dirty="0" err="1">
                <a:latin typeface="Arial" panose="020B0604020202020204" pitchFamily="34" charset="0"/>
              </a:rPr>
              <a:t>vay</a:t>
            </a:r>
            <a:r>
              <a:rPr lang="en-US" sz="3200" dirty="0">
                <a:latin typeface="Arial" panose="020B0604020202020204" pitchFamily="34" charset="0"/>
              </a:rPr>
              <a:t> </a:t>
            </a:r>
            <a:r>
              <a:rPr lang="en-US" sz="3200" dirty="0" err="1">
                <a:latin typeface="Arial" panose="020B0604020202020204" pitchFamily="34" charset="0"/>
              </a:rPr>
              <a:t>lương</a:t>
            </a:r>
            <a:r>
              <a:rPr lang="en-US" sz="3200" dirty="0">
                <a:latin typeface="Arial" panose="020B0604020202020204" pitchFamily="34" charset="0"/>
              </a:rPr>
              <a:t> </a:t>
            </a:r>
            <a:r>
              <a:rPr lang="en-US" sz="3200" dirty="0" err="1">
                <a:latin typeface="Arial" panose="020B0604020202020204" pitchFamily="34" charset="0"/>
              </a:rPr>
              <a:t>ăn</a:t>
            </a:r>
            <a:r>
              <a:rPr lang="en-US" sz="3200" dirty="0">
                <a:latin typeface="Arial" panose="020B0604020202020204" pitchFamily="34" charset="0"/>
              </a:rPr>
              <a:t> </a:t>
            </a:r>
            <a:r>
              <a:rPr lang="en-US" sz="3200" dirty="0" err="1">
                <a:latin typeface="Arial" panose="020B0604020202020204" pitchFamily="34" charset="0"/>
              </a:rPr>
              <a:t>của</a:t>
            </a:r>
            <a:r>
              <a:rPr lang="en-US" sz="3200" dirty="0">
                <a:latin typeface="Arial" panose="020B0604020202020204" pitchFamily="34" charset="0"/>
              </a:rPr>
              <a:t> </a:t>
            </a:r>
            <a:r>
              <a:rPr lang="en-US" sz="3200" dirty="0" err="1">
                <a:latin typeface="Arial" panose="020B0604020202020204" pitchFamily="34" charset="0"/>
              </a:rPr>
              <a:t>bọn</a:t>
            </a:r>
            <a:r>
              <a:rPr lang="en-US" sz="3200" dirty="0">
                <a:latin typeface="Arial" panose="020B0604020202020204" pitchFamily="34" charset="0"/>
              </a:rPr>
              <a:t> </a:t>
            </a:r>
            <a:r>
              <a:rPr lang="en-US" sz="3200" dirty="0" err="1">
                <a:latin typeface="Arial" panose="020B0604020202020204" pitchFamily="34" charset="0"/>
              </a:rPr>
              <a:t>nhện</a:t>
            </a:r>
            <a:r>
              <a:rPr lang="en-US" sz="3200" dirty="0">
                <a:latin typeface="Arial" panose="020B0604020202020204" pitchFamily="34" charset="0"/>
              </a:rPr>
              <a:t>. </a:t>
            </a:r>
            <a:r>
              <a:rPr lang="en-US" sz="3200" dirty="0" err="1">
                <a:latin typeface="Arial" panose="020B0604020202020204" pitchFamily="34" charset="0"/>
              </a:rPr>
              <a:t>Sau</a:t>
            </a:r>
            <a:r>
              <a:rPr lang="en-US" sz="3200" dirty="0">
                <a:latin typeface="Arial" panose="020B0604020202020204" pitchFamily="34" charset="0"/>
              </a:rPr>
              <a:t> </a:t>
            </a:r>
            <a:r>
              <a:rPr lang="en-US" sz="3200" dirty="0" err="1">
                <a:latin typeface="Arial" panose="020B0604020202020204" pitchFamily="34" charset="0"/>
              </a:rPr>
              <a:t>đấy</a:t>
            </a:r>
            <a:r>
              <a:rPr lang="en-US" sz="3200" dirty="0">
                <a:latin typeface="Arial" panose="020B0604020202020204" pitchFamily="34" charset="0"/>
              </a:rPr>
              <a:t>, </a:t>
            </a:r>
            <a:r>
              <a:rPr lang="en-US" sz="3200" dirty="0" err="1">
                <a:latin typeface="Arial" panose="020B0604020202020204" pitchFamily="34" charset="0"/>
              </a:rPr>
              <a:t>không</a:t>
            </a:r>
            <a:r>
              <a:rPr lang="en-US" sz="3200" dirty="0">
                <a:latin typeface="Arial" panose="020B0604020202020204" pitchFamily="34" charset="0"/>
              </a:rPr>
              <a:t> may </a:t>
            </a:r>
            <a:r>
              <a:rPr lang="en-US" sz="3200" dirty="0" err="1">
                <a:latin typeface="Arial" panose="020B0604020202020204" pitchFamily="34" charset="0"/>
              </a:rPr>
              <a:t>mẹ</a:t>
            </a:r>
            <a:r>
              <a:rPr lang="en-US" sz="3200" dirty="0">
                <a:latin typeface="Arial" panose="020B0604020202020204" pitchFamily="34" charset="0"/>
              </a:rPr>
              <a:t> </a:t>
            </a:r>
            <a:r>
              <a:rPr lang="en-US" sz="3200" dirty="0" err="1">
                <a:latin typeface="Arial" panose="020B0604020202020204" pitchFamily="34" charset="0"/>
              </a:rPr>
              <a:t>em</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mất</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đi</a:t>
            </a:r>
            <a:r>
              <a:rPr lang="en-US" sz="3200" dirty="0">
                <a:latin typeface="Arial" panose="020B0604020202020204" pitchFamily="34" charset="0"/>
              </a:rPr>
              <a:t>, </a:t>
            </a:r>
            <a:r>
              <a:rPr lang="en-US" sz="3200" dirty="0" err="1">
                <a:latin typeface="Arial" panose="020B0604020202020204" pitchFamily="34" charset="0"/>
              </a:rPr>
              <a:t>còn</a:t>
            </a:r>
            <a:r>
              <a:rPr lang="en-US" sz="3200" dirty="0">
                <a:latin typeface="Arial" panose="020B0604020202020204" pitchFamily="34" charset="0"/>
              </a:rPr>
              <a:t> </a:t>
            </a:r>
            <a:r>
              <a:rPr lang="en-US" sz="3200" dirty="0" err="1">
                <a:latin typeface="Arial" panose="020B0604020202020204" pitchFamily="34" charset="0"/>
              </a:rPr>
              <a:t>lại</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thui</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thủi</a:t>
            </a:r>
            <a:r>
              <a:rPr lang="en-US" sz="3200" dirty="0">
                <a:solidFill>
                  <a:srgbClr val="FF0000"/>
                </a:solidFill>
                <a:latin typeface="Arial" panose="020B0604020202020204" pitchFamily="34" charset="0"/>
              </a:rPr>
              <a:t> </a:t>
            </a:r>
            <a:r>
              <a:rPr lang="en-US" sz="3200" dirty="0" err="1">
                <a:latin typeface="Arial" panose="020B0604020202020204" pitchFamily="34" charset="0"/>
              </a:rPr>
              <a:t>có</a:t>
            </a:r>
            <a:r>
              <a:rPr lang="en-US" sz="3200" dirty="0">
                <a:latin typeface="Arial" panose="020B0604020202020204" pitchFamily="34" charset="0"/>
              </a:rPr>
              <a:t> </a:t>
            </a:r>
            <a:r>
              <a:rPr lang="en-US" sz="3200" dirty="0" err="1">
                <a:latin typeface="Arial" panose="020B0604020202020204" pitchFamily="34" charset="0"/>
              </a:rPr>
              <a:t>mình</a:t>
            </a:r>
            <a:r>
              <a:rPr lang="en-US" sz="3200" dirty="0">
                <a:latin typeface="Arial" panose="020B0604020202020204" pitchFamily="34" charset="0"/>
              </a:rPr>
              <a:t> </a:t>
            </a:r>
            <a:r>
              <a:rPr lang="en-US" sz="3200" dirty="0" err="1">
                <a:latin typeface="Arial" panose="020B0604020202020204" pitchFamily="34" charset="0"/>
              </a:rPr>
              <a:t>em</a:t>
            </a:r>
            <a:r>
              <a:rPr lang="en-US" sz="3200" dirty="0">
                <a:solidFill>
                  <a:schemeClr val="bg2"/>
                </a:solidFill>
                <a:latin typeface="Arial" panose="020B0604020202020204" pitchFamily="34" charset="0"/>
              </a:rPr>
              <a:t>. </a:t>
            </a:r>
            <a:r>
              <a:rPr lang="en-US" sz="3200" dirty="0" err="1">
                <a:latin typeface="Arial" panose="020B0604020202020204" pitchFamily="34" charset="0"/>
              </a:rPr>
              <a:t>Mà</a:t>
            </a:r>
            <a:r>
              <a:rPr lang="en-US" sz="3200" dirty="0">
                <a:latin typeface="Arial" panose="020B0604020202020204" pitchFamily="34" charset="0"/>
              </a:rPr>
              <a:t> </a:t>
            </a:r>
            <a:r>
              <a:rPr lang="en-US" sz="3200" dirty="0" err="1">
                <a:latin typeface="Arial" panose="020B0604020202020204" pitchFamily="34" charset="0"/>
              </a:rPr>
              <a:t>em</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ốm</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yếu</a:t>
            </a:r>
            <a:r>
              <a:rPr lang="en-US" sz="3200" dirty="0">
                <a:solidFill>
                  <a:schemeClr val="bg2"/>
                </a:solidFill>
                <a:latin typeface="Arial" panose="020B0604020202020204" pitchFamily="34" charset="0"/>
              </a:rPr>
              <a:t>, </a:t>
            </a:r>
            <a:r>
              <a:rPr lang="en-US" sz="3200" dirty="0" err="1">
                <a:latin typeface="Arial" panose="020B0604020202020204" pitchFamily="34" charset="0"/>
              </a:rPr>
              <a:t>kiếm</a:t>
            </a:r>
            <a:r>
              <a:rPr lang="en-US" sz="3200" dirty="0">
                <a:latin typeface="Arial" panose="020B0604020202020204" pitchFamily="34" charset="0"/>
              </a:rPr>
              <a:t> </a:t>
            </a:r>
            <a:r>
              <a:rPr lang="en-US" sz="3200" dirty="0" err="1">
                <a:latin typeface="Arial" panose="020B0604020202020204" pitchFamily="34" charset="0"/>
              </a:rPr>
              <a:t>bữa</a:t>
            </a:r>
            <a:r>
              <a:rPr lang="en-US" sz="3200" dirty="0">
                <a:latin typeface="Arial" panose="020B0604020202020204" pitchFamily="34" charset="0"/>
              </a:rPr>
              <a:t> </a:t>
            </a:r>
            <a:r>
              <a:rPr lang="en-US" sz="3200" dirty="0" err="1">
                <a:latin typeface="Arial" panose="020B0604020202020204" pitchFamily="34" charset="0"/>
              </a:rPr>
              <a:t>cũng</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chẳng</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đủ</a:t>
            </a:r>
            <a:r>
              <a:rPr lang="en-US" sz="3200" dirty="0">
                <a:solidFill>
                  <a:schemeClr val="bg2"/>
                </a:solidFill>
                <a:latin typeface="Arial" panose="020B0604020202020204" pitchFamily="34" charset="0"/>
              </a:rPr>
              <a:t>. </a:t>
            </a:r>
            <a:r>
              <a:rPr lang="en-US" sz="3200" dirty="0" err="1">
                <a:latin typeface="Arial" panose="020B0604020202020204" pitchFamily="34" charset="0"/>
              </a:rPr>
              <a:t>Bao</a:t>
            </a:r>
            <a:r>
              <a:rPr lang="en-US" sz="3200" dirty="0">
                <a:latin typeface="Arial" panose="020B0604020202020204" pitchFamily="34" charset="0"/>
              </a:rPr>
              <a:t> </a:t>
            </a:r>
            <a:r>
              <a:rPr lang="en-US" sz="3200" dirty="0" err="1">
                <a:latin typeface="Arial" panose="020B0604020202020204" pitchFamily="34" charset="0"/>
              </a:rPr>
              <a:t>năm</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nghèo</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túng</a:t>
            </a:r>
            <a:r>
              <a:rPr lang="en-US" sz="3200" dirty="0">
                <a:solidFill>
                  <a:srgbClr val="FF0000"/>
                </a:solidFill>
                <a:latin typeface="Arial" panose="020B0604020202020204" pitchFamily="34" charset="0"/>
              </a:rPr>
              <a:t> </a:t>
            </a:r>
            <a:r>
              <a:rPr lang="en-US" sz="3200" dirty="0" err="1">
                <a:latin typeface="Arial" panose="020B0604020202020204" pitchFamily="34" charset="0"/>
              </a:rPr>
              <a:t>vẫn</a:t>
            </a:r>
            <a:r>
              <a:rPr lang="en-US" sz="3200" dirty="0">
                <a:latin typeface="Arial" panose="020B0604020202020204" pitchFamily="34" charset="0"/>
              </a:rPr>
              <a:t> </a:t>
            </a:r>
            <a:r>
              <a:rPr lang="en-US" sz="3200" dirty="0" err="1">
                <a:latin typeface="Arial" panose="020B0604020202020204" pitchFamily="34" charset="0"/>
              </a:rPr>
              <a:t>hoàn</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nghèo</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túng</a:t>
            </a:r>
            <a:r>
              <a:rPr lang="en-US" sz="3200" dirty="0">
                <a:solidFill>
                  <a:schemeClr val="bg2"/>
                </a:solidFill>
                <a:latin typeface="Arial" panose="020B0604020202020204" pitchFamily="34" charset="0"/>
              </a:rPr>
              <a:t>. </a:t>
            </a:r>
            <a:r>
              <a:rPr lang="en-US" sz="3200">
                <a:latin typeface="Arial" panose="020B0604020202020204" pitchFamily="34" charset="0"/>
              </a:rPr>
              <a:t>Mấy</a:t>
            </a:r>
            <a:r>
              <a:rPr lang="en-US" sz="3200" dirty="0">
                <a:latin typeface="Arial" panose="020B0604020202020204" pitchFamily="34" charset="0"/>
              </a:rPr>
              <a:t> </a:t>
            </a:r>
            <a:r>
              <a:rPr lang="en-US" sz="3200" dirty="0" err="1">
                <a:latin typeface="Arial" panose="020B0604020202020204" pitchFamily="34" charset="0"/>
              </a:rPr>
              <a:t>bận</a:t>
            </a:r>
            <a:r>
              <a:rPr lang="en-US" sz="3200" dirty="0">
                <a:latin typeface="Arial" panose="020B0604020202020204" pitchFamily="34" charset="0"/>
              </a:rPr>
              <a:t> </a:t>
            </a:r>
            <a:r>
              <a:rPr lang="en-US" sz="3200" dirty="0" err="1">
                <a:latin typeface="Arial" panose="020B0604020202020204" pitchFamily="34" charset="0"/>
              </a:rPr>
              <a:t>bọn</a:t>
            </a:r>
            <a:r>
              <a:rPr lang="en-US" sz="3200" dirty="0">
                <a:latin typeface="Arial" panose="020B0604020202020204" pitchFamily="34" charset="0"/>
              </a:rPr>
              <a:t> </a:t>
            </a:r>
            <a:r>
              <a:rPr lang="en-US" sz="3200" dirty="0" err="1">
                <a:latin typeface="Arial" panose="020B0604020202020204" pitchFamily="34" charset="0"/>
              </a:rPr>
              <a:t>nhện</a:t>
            </a:r>
            <a:r>
              <a:rPr lang="en-US" sz="3200" dirty="0">
                <a:latin typeface="Arial" panose="020B0604020202020204" pitchFamily="34" charset="0"/>
              </a:rPr>
              <a:t> </a:t>
            </a:r>
            <a:r>
              <a:rPr lang="en-US" sz="3200" dirty="0" err="1">
                <a:latin typeface="Arial" panose="020B0604020202020204" pitchFamily="34" charset="0"/>
              </a:rPr>
              <a:t>đã</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đánh</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em</a:t>
            </a:r>
            <a:r>
              <a:rPr lang="en-US" sz="3200" dirty="0">
                <a:solidFill>
                  <a:schemeClr val="bg2"/>
                </a:solidFill>
                <a:latin typeface="Arial" panose="020B0604020202020204" pitchFamily="34" charset="0"/>
              </a:rPr>
              <a:t>. </a:t>
            </a:r>
            <a:r>
              <a:rPr lang="en-US" sz="3200" dirty="0" err="1">
                <a:latin typeface="Arial" panose="020B0604020202020204" pitchFamily="34" charset="0"/>
              </a:rPr>
              <a:t>Hôm</a:t>
            </a:r>
            <a:r>
              <a:rPr lang="en-US" sz="3200" dirty="0">
                <a:latin typeface="Arial" panose="020B0604020202020204" pitchFamily="34" charset="0"/>
              </a:rPr>
              <a:t> nay </a:t>
            </a:r>
            <a:r>
              <a:rPr lang="en-US" sz="3200" dirty="0" err="1">
                <a:latin typeface="Arial" panose="020B0604020202020204" pitchFamily="34" charset="0"/>
              </a:rPr>
              <a:t>bọn</a:t>
            </a:r>
            <a:r>
              <a:rPr lang="en-US" sz="3200" dirty="0">
                <a:latin typeface="Arial" panose="020B0604020202020204" pitchFamily="34" charset="0"/>
              </a:rPr>
              <a:t> </a:t>
            </a:r>
            <a:r>
              <a:rPr lang="en-US" sz="3200" dirty="0" err="1">
                <a:latin typeface="Arial" panose="020B0604020202020204" pitchFamily="34" charset="0"/>
              </a:rPr>
              <a:t>chúng</a:t>
            </a:r>
            <a:r>
              <a:rPr lang="en-US" sz="3200" dirty="0">
                <a:latin typeface="Arial" panose="020B0604020202020204" pitchFamily="34" charset="0"/>
              </a:rPr>
              <a:t> </a:t>
            </a:r>
            <a:r>
              <a:rPr lang="en-US" sz="3200" dirty="0" err="1">
                <a:latin typeface="Arial" panose="020B0604020202020204" pitchFamily="34" charset="0"/>
              </a:rPr>
              <a:t>chăng</a:t>
            </a:r>
            <a:r>
              <a:rPr lang="en-US" sz="3200" dirty="0">
                <a:latin typeface="Arial" panose="020B0604020202020204" pitchFamily="34" charset="0"/>
              </a:rPr>
              <a:t> </a:t>
            </a:r>
            <a:r>
              <a:rPr lang="en-US" sz="3200" dirty="0" err="1">
                <a:latin typeface="Arial" panose="020B0604020202020204" pitchFamily="34" charset="0"/>
              </a:rPr>
              <a:t>tơ</a:t>
            </a:r>
            <a:r>
              <a:rPr lang="en-US" sz="3200" dirty="0">
                <a:latin typeface="Arial" panose="020B0604020202020204" pitchFamily="34" charset="0"/>
              </a:rPr>
              <a:t> </a:t>
            </a:r>
            <a:r>
              <a:rPr lang="en-US" sz="3200" dirty="0" err="1">
                <a:latin typeface="Arial" panose="020B0604020202020204" pitchFamily="34" charset="0"/>
              </a:rPr>
              <a:t>ngang</a:t>
            </a:r>
            <a:r>
              <a:rPr lang="en-US" sz="3200" dirty="0">
                <a:latin typeface="Arial" panose="020B0604020202020204" pitchFamily="34" charset="0"/>
              </a:rPr>
              <a:t> </a:t>
            </a:r>
            <a:r>
              <a:rPr lang="en-US" sz="3200" dirty="0" err="1">
                <a:latin typeface="Arial" panose="020B0604020202020204" pitchFamily="34" charset="0"/>
              </a:rPr>
              <a:t>đường</a:t>
            </a:r>
            <a:r>
              <a:rPr lang="en-US" sz="3200" dirty="0">
                <a:latin typeface="Arial" panose="020B0604020202020204" pitchFamily="34" charset="0"/>
              </a:rPr>
              <a:t> </a:t>
            </a:r>
            <a:r>
              <a:rPr lang="en-US" sz="3200" dirty="0" err="1">
                <a:latin typeface="Arial" panose="020B0604020202020204" pitchFamily="34" charset="0"/>
              </a:rPr>
              <a:t>đe</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bắt</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em</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vặt</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chân</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vặt</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cánh</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ăn</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thịt</a:t>
            </a:r>
            <a:r>
              <a:rPr lang="en-US" sz="3200" dirty="0">
                <a:solidFill>
                  <a:schemeClr val="bg2"/>
                </a:solidFill>
                <a:latin typeface="Arial" panose="020B0604020202020204" pitchFamily="34" charset="0"/>
              </a:rPr>
              <a:t> </a:t>
            </a:r>
            <a:r>
              <a:rPr lang="en-US" sz="3200" dirty="0" err="1">
                <a:latin typeface="Arial" panose="020B0604020202020204" pitchFamily="34" charset="0"/>
              </a:rPr>
              <a:t>em</a:t>
            </a:r>
            <a:r>
              <a:rPr lang="en-US" sz="3200" dirty="0">
                <a:latin typeface="Arial" panose="020B0604020202020204" pitchFamily="34" charset="0"/>
              </a:rPr>
              <a:t>.</a:t>
            </a:r>
          </a:p>
          <a:p>
            <a:pPr algn="just" eaLnBrk="1" hangingPunct="1"/>
            <a:r>
              <a:rPr lang="en-US" sz="3200" dirty="0" err="1">
                <a:latin typeface="Arial" panose="020B0604020202020204" pitchFamily="34" charset="0"/>
              </a:rPr>
              <a:t>Tôi</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xòe</a:t>
            </a:r>
            <a:r>
              <a:rPr lang="en-US" sz="3200" dirty="0">
                <a:solidFill>
                  <a:schemeClr val="bg2"/>
                </a:solidFill>
                <a:latin typeface="Arial" panose="020B0604020202020204" pitchFamily="34" charset="0"/>
              </a:rPr>
              <a:t> </a:t>
            </a:r>
            <a:r>
              <a:rPr lang="en-US" sz="3200" dirty="0" err="1">
                <a:latin typeface="Arial" panose="020B0604020202020204" pitchFamily="34" charset="0"/>
              </a:rPr>
              <a:t>cả</a:t>
            </a:r>
            <a:r>
              <a:rPr lang="en-US" sz="3200" dirty="0">
                <a:latin typeface="Arial" panose="020B0604020202020204" pitchFamily="34" charset="0"/>
              </a:rPr>
              <a:t> </a:t>
            </a:r>
            <a:r>
              <a:rPr lang="en-US" sz="3200" dirty="0" err="1">
                <a:latin typeface="Arial" panose="020B0604020202020204" pitchFamily="34" charset="0"/>
              </a:rPr>
              <a:t>hai</a:t>
            </a:r>
            <a:r>
              <a:rPr lang="en-US" sz="3200" dirty="0">
                <a:latin typeface="Arial" panose="020B0604020202020204" pitchFamily="34" charset="0"/>
              </a:rPr>
              <a:t> </a:t>
            </a:r>
            <a:r>
              <a:rPr lang="en-US" sz="3200" dirty="0" err="1">
                <a:latin typeface="Arial" panose="020B0604020202020204" pitchFamily="34" charset="0"/>
              </a:rPr>
              <a:t>càng</a:t>
            </a:r>
            <a:r>
              <a:rPr lang="en-US" sz="3200" dirty="0">
                <a:latin typeface="Arial" panose="020B0604020202020204" pitchFamily="34" charset="0"/>
              </a:rPr>
              <a:t> </a:t>
            </a:r>
            <a:r>
              <a:rPr lang="en-US" sz="3200" dirty="0" err="1">
                <a:latin typeface="Arial" panose="020B0604020202020204" pitchFamily="34" charset="0"/>
              </a:rPr>
              <a:t>ra</a:t>
            </a:r>
            <a:r>
              <a:rPr lang="en-US" sz="3200" dirty="0">
                <a:latin typeface="Arial" panose="020B0604020202020204" pitchFamily="34" charset="0"/>
              </a:rPr>
              <a:t>, </a:t>
            </a:r>
            <a:r>
              <a:rPr lang="en-US" sz="3200" dirty="0" err="1">
                <a:latin typeface="Arial" panose="020B0604020202020204" pitchFamily="34" charset="0"/>
              </a:rPr>
              <a:t>bảo</a:t>
            </a:r>
            <a:r>
              <a:rPr lang="en-US" sz="3200" dirty="0">
                <a:latin typeface="Arial" panose="020B0604020202020204" pitchFamily="34" charset="0"/>
              </a:rPr>
              <a:t> </a:t>
            </a:r>
            <a:r>
              <a:rPr lang="en-US" sz="3200" dirty="0" err="1">
                <a:latin typeface="Arial" panose="020B0604020202020204" pitchFamily="34" charset="0"/>
              </a:rPr>
              <a:t>Nhà</a:t>
            </a:r>
            <a:r>
              <a:rPr lang="en-US" sz="3200" dirty="0">
                <a:latin typeface="Arial" panose="020B0604020202020204" pitchFamily="34" charset="0"/>
              </a:rPr>
              <a:t> </a:t>
            </a:r>
            <a:r>
              <a:rPr lang="en-US" sz="3200" dirty="0" err="1">
                <a:latin typeface="Arial" panose="020B0604020202020204" pitchFamily="34" charset="0"/>
              </a:rPr>
              <a:t>Trò</a:t>
            </a:r>
            <a:r>
              <a:rPr lang="en-US" sz="3200" dirty="0">
                <a:latin typeface="Arial" panose="020B0604020202020204" pitchFamily="34" charset="0"/>
              </a:rPr>
              <a:t>:</a:t>
            </a:r>
          </a:p>
          <a:p>
            <a:pPr algn="just" eaLnBrk="1" hangingPunct="1"/>
            <a:r>
              <a:rPr lang="en-US" sz="3200" dirty="0">
                <a:latin typeface="Arial" panose="020B0604020202020204" pitchFamily="34" charset="0"/>
              </a:rPr>
              <a:t>- </a:t>
            </a:r>
            <a:r>
              <a:rPr lang="en-US" sz="3200" dirty="0" err="1">
                <a:latin typeface="Arial" panose="020B0604020202020204" pitchFamily="34" charset="0"/>
              </a:rPr>
              <a:t>Em</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đừng</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sợ</a:t>
            </a:r>
            <a:r>
              <a:rPr lang="en-US" sz="3200" dirty="0">
                <a:solidFill>
                  <a:schemeClr val="bg2"/>
                </a:solidFill>
                <a:latin typeface="Arial" panose="020B0604020202020204" pitchFamily="34" charset="0"/>
              </a:rPr>
              <a:t>. </a:t>
            </a:r>
            <a:r>
              <a:rPr lang="en-US" sz="3200" dirty="0" err="1">
                <a:latin typeface="Arial" panose="020B0604020202020204" pitchFamily="34" charset="0"/>
              </a:rPr>
              <a:t>Hãy</a:t>
            </a:r>
            <a:r>
              <a:rPr lang="en-US" sz="3200" dirty="0">
                <a:latin typeface="Arial" panose="020B0604020202020204" pitchFamily="34" charset="0"/>
              </a:rPr>
              <a:t> </a:t>
            </a:r>
            <a:r>
              <a:rPr lang="en-US" sz="3200" dirty="0" err="1">
                <a:latin typeface="Arial" panose="020B0604020202020204" pitchFamily="34" charset="0"/>
              </a:rPr>
              <a:t>trở</a:t>
            </a:r>
            <a:r>
              <a:rPr lang="en-US" sz="3200" dirty="0">
                <a:latin typeface="Arial" panose="020B0604020202020204" pitchFamily="34" charset="0"/>
              </a:rPr>
              <a:t> </a:t>
            </a:r>
            <a:r>
              <a:rPr lang="en-US" sz="3200" dirty="0" err="1">
                <a:latin typeface="Arial" panose="020B0604020202020204" pitchFamily="34" charset="0"/>
              </a:rPr>
              <a:t>về</a:t>
            </a:r>
            <a:r>
              <a:rPr lang="en-US" sz="3200" dirty="0">
                <a:latin typeface="Arial" panose="020B0604020202020204" pitchFamily="34" charset="0"/>
              </a:rPr>
              <a:t> </a:t>
            </a:r>
            <a:r>
              <a:rPr lang="en-US" sz="3200" dirty="0" err="1">
                <a:latin typeface="Arial" panose="020B0604020202020204" pitchFamily="34" charset="0"/>
              </a:rPr>
              <a:t>cùng</a:t>
            </a:r>
            <a:r>
              <a:rPr lang="en-US" sz="3200" dirty="0">
                <a:latin typeface="Arial" panose="020B0604020202020204" pitchFamily="34" charset="0"/>
              </a:rPr>
              <a:t> </a:t>
            </a:r>
            <a:r>
              <a:rPr lang="en-US" sz="3200" dirty="0" err="1">
                <a:latin typeface="Arial" panose="020B0604020202020204" pitchFamily="34" charset="0"/>
              </a:rPr>
              <a:t>với</a:t>
            </a:r>
            <a:r>
              <a:rPr lang="en-US" sz="3200" dirty="0">
                <a:latin typeface="Arial" panose="020B0604020202020204" pitchFamily="34" charset="0"/>
              </a:rPr>
              <a:t> </a:t>
            </a:r>
            <a:r>
              <a:rPr lang="en-US" sz="3200" dirty="0" err="1">
                <a:latin typeface="Arial" panose="020B0604020202020204" pitchFamily="34" charset="0"/>
              </a:rPr>
              <a:t>tôi</a:t>
            </a:r>
            <a:r>
              <a:rPr lang="en-US" sz="3200" dirty="0">
                <a:latin typeface="Arial" panose="020B0604020202020204" pitchFamily="34" charset="0"/>
              </a:rPr>
              <a:t> </a:t>
            </a:r>
            <a:r>
              <a:rPr lang="en-US" sz="3200" dirty="0" err="1">
                <a:latin typeface="Arial" panose="020B0604020202020204" pitchFamily="34" charset="0"/>
              </a:rPr>
              <a:t>đây</a:t>
            </a:r>
            <a:r>
              <a:rPr lang="en-US" sz="3200" dirty="0">
                <a:latin typeface="Arial" panose="020B0604020202020204" pitchFamily="34" charset="0"/>
              </a:rPr>
              <a:t>. </a:t>
            </a:r>
            <a:r>
              <a:rPr lang="en-US" sz="3200" dirty="0" err="1">
                <a:latin typeface="Arial" panose="020B0604020202020204" pitchFamily="34" charset="0"/>
              </a:rPr>
              <a:t>Đứa</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độc</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ác</a:t>
            </a:r>
            <a:r>
              <a:rPr lang="en-US" sz="3200" dirty="0">
                <a:solidFill>
                  <a:srgbClr val="FF0000"/>
                </a:solidFill>
                <a:latin typeface="Arial" panose="020B0604020202020204" pitchFamily="34" charset="0"/>
              </a:rPr>
              <a:t> </a:t>
            </a:r>
            <a:r>
              <a:rPr lang="en-US" sz="3200" dirty="0" err="1">
                <a:latin typeface="Arial" panose="020B0604020202020204" pitchFamily="34" charset="0"/>
              </a:rPr>
              <a:t>không</a:t>
            </a:r>
            <a:r>
              <a:rPr lang="en-US" sz="3200" dirty="0">
                <a:latin typeface="Arial" panose="020B0604020202020204" pitchFamily="34" charset="0"/>
              </a:rPr>
              <a:t> </a:t>
            </a:r>
            <a:r>
              <a:rPr lang="en-US" sz="3200" dirty="0" err="1">
                <a:latin typeface="Arial" panose="020B0604020202020204" pitchFamily="34" charset="0"/>
              </a:rPr>
              <a:t>thể</a:t>
            </a:r>
            <a:r>
              <a:rPr lang="en-US" sz="3200" dirty="0">
                <a:latin typeface="Arial" panose="020B0604020202020204" pitchFamily="34" charset="0"/>
              </a:rPr>
              <a:t> </a:t>
            </a:r>
            <a:r>
              <a:rPr lang="en-US" sz="3200" dirty="0" err="1">
                <a:latin typeface="Arial" panose="020B0604020202020204" pitchFamily="34" charset="0"/>
              </a:rPr>
              <a:t>cậy</a:t>
            </a:r>
            <a:r>
              <a:rPr lang="en-US" sz="3200" dirty="0">
                <a:latin typeface="Arial" panose="020B0604020202020204" pitchFamily="34" charset="0"/>
              </a:rPr>
              <a:t> </a:t>
            </a:r>
            <a:r>
              <a:rPr lang="en-US" sz="3200" dirty="0" err="1">
                <a:latin typeface="Arial" panose="020B0604020202020204" pitchFamily="34" charset="0"/>
              </a:rPr>
              <a:t>khỏe</a:t>
            </a:r>
            <a:r>
              <a:rPr lang="en-US" sz="3200" dirty="0">
                <a:solidFill>
                  <a:schemeClr val="bg2"/>
                </a:solidFill>
                <a:latin typeface="Arial" panose="020B0604020202020204" pitchFamily="34" charset="0"/>
              </a:rPr>
              <a:t> </a:t>
            </a:r>
            <a:r>
              <a:rPr lang="en-US" sz="3200" dirty="0" err="1">
                <a:solidFill>
                  <a:srgbClr val="FF0000"/>
                </a:solidFill>
                <a:latin typeface="Arial" panose="020B0604020202020204" pitchFamily="34" charset="0"/>
              </a:rPr>
              <a:t>ăn</a:t>
            </a:r>
            <a:r>
              <a:rPr lang="en-US" sz="3200" dirty="0">
                <a:solidFill>
                  <a:srgbClr val="FF0000"/>
                </a:solidFill>
                <a:latin typeface="Arial" panose="020B0604020202020204" pitchFamily="34" charset="0"/>
              </a:rPr>
              <a:t> </a:t>
            </a:r>
            <a:r>
              <a:rPr lang="en-US" sz="3200" dirty="0" err="1">
                <a:solidFill>
                  <a:srgbClr val="FF0000"/>
                </a:solidFill>
                <a:latin typeface="Arial" panose="020B0604020202020204" pitchFamily="34" charset="0"/>
              </a:rPr>
              <a:t>hiếp</a:t>
            </a:r>
            <a:r>
              <a:rPr lang="en-US" sz="3200" dirty="0">
                <a:solidFill>
                  <a:srgbClr val="FF0000"/>
                </a:solidFill>
                <a:latin typeface="Arial" panose="020B0604020202020204" pitchFamily="34" charset="0"/>
              </a:rPr>
              <a:t> </a:t>
            </a:r>
            <a:r>
              <a:rPr lang="en-US" sz="3200" dirty="0" err="1">
                <a:latin typeface="Arial" panose="020B0604020202020204" pitchFamily="34" charset="0"/>
              </a:rPr>
              <a:t>kẻ</a:t>
            </a:r>
            <a:r>
              <a:rPr lang="en-US" sz="3200" dirty="0">
                <a:latin typeface="Arial" panose="020B0604020202020204" pitchFamily="34" charset="0"/>
              </a:rPr>
              <a:t> </a:t>
            </a:r>
            <a:r>
              <a:rPr lang="en-US" sz="3200" dirty="0" err="1">
                <a:latin typeface="Arial" panose="020B0604020202020204" pitchFamily="34" charset="0"/>
              </a:rPr>
              <a:t>yếu</a:t>
            </a:r>
            <a:r>
              <a:rPr lang="en-US" sz="3200" dirty="0">
                <a:solidFill>
                  <a:schemeClr val="bg2"/>
                </a:solidFill>
                <a:latin typeface="Arial" panose="020B0604020202020204" pitchFamily="34" charset="0"/>
              </a:rPr>
              <a:t>.</a:t>
            </a:r>
          </a:p>
        </p:txBody>
      </p:sp>
    </p:spTree>
    <p:extLst>
      <p:ext uri="{BB962C8B-B14F-4D97-AF65-F5344CB8AC3E}">
        <p14:creationId xmlns:p14="http://schemas.microsoft.com/office/powerpoint/2010/main" val="4052065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chá»§ Äiá»m thÆ°Æ¡ng ngÆ°á»i nhÆ° thá» thÆ°Æ¡ng th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44882"/>
            <a:ext cx="5943599" cy="672664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8271681" y="3048000"/>
            <a:ext cx="2362200" cy="1066800"/>
          </a:xfrm>
          <a:prstGeom prst="wedgeRoundRectCallout">
            <a:avLst>
              <a:gd name="adj1" fmla="val -67631"/>
              <a:gd name="adj2" fmla="val 77425"/>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err="1">
                <a:solidFill>
                  <a:schemeClr val="tx1"/>
                </a:solidFill>
              </a:rPr>
              <a:t>Bạn</a:t>
            </a:r>
            <a:r>
              <a:rPr lang="en-US" sz="2800" b="1" dirty="0">
                <a:solidFill>
                  <a:schemeClr val="tx1"/>
                </a:solidFill>
              </a:rPr>
              <a:t> </a:t>
            </a:r>
            <a:r>
              <a:rPr lang="en-US" sz="2800" b="1" dirty="0" err="1">
                <a:solidFill>
                  <a:schemeClr val="tx1"/>
                </a:solidFill>
              </a:rPr>
              <a:t>nhỏ</a:t>
            </a:r>
            <a:r>
              <a:rPr lang="en-US" sz="2800" b="1" dirty="0">
                <a:solidFill>
                  <a:schemeClr val="tx1"/>
                </a:solidFill>
              </a:rPr>
              <a:t> </a:t>
            </a:r>
            <a:r>
              <a:rPr lang="en-US" sz="2800" b="1" dirty="0" err="1">
                <a:solidFill>
                  <a:schemeClr val="tx1"/>
                </a:solidFill>
              </a:rPr>
              <a:t>cõng</a:t>
            </a:r>
            <a:r>
              <a:rPr lang="en-US" sz="2800" b="1" dirty="0">
                <a:solidFill>
                  <a:schemeClr val="tx1"/>
                </a:solidFill>
              </a:rPr>
              <a:t> </a:t>
            </a:r>
            <a:r>
              <a:rPr lang="en-US" sz="2800" b="1" dirty="0" err="1">
                <a:solidFill>
                  <a:schemeClr val="tx1"/>
                </a:solidFill>
              </a:rPr>
              <a:t>bạn</a:t>
            </a:r>
            <a:r>
              <a:rPr lang="en-US" sz="2800" b="1" dirty="0">
                <a:solidFill>
                  <a:schemeClr val="tx1"/>
                </a:solidFill>
              </a:rPr>
              <a:t> </a:t>
            </a:r>
            <a:r>
              <a:rPr lang="en-US" sz="2800" b="1" dirty="0" err="1">
                <a:solidFill>
                  <a:schemeClr val="tx1"/>
                </a:solidFill>
              </a:rPr>
              <a:t>đi</a:t>
            </a:r>
            <a:r>
              <a:rPr lang="en-US" sz="2800" b="1" dirty="0">
                <a:solidFill>
                  <a:schemeClr val="tx1"/>
                </a:solidFill>
              </a:rPr>
              <a:t> </a:t>
            </a:r>
            <a:r>
              <a:rPr lang="en-US" sz="2800" b="1" dirty="0" err="1">
                <a:solidFill>
                  <a:schemeClr val="tx1"/>
                </a:solidFill>
              </a:rPr>
              <a:t>học</a:t>
            </a:r>
            <a:endParaRPr lang="en-US" sz="2800" b="1" dirty="0">
              <a:solidFill>
                <a:schemeClr val="tx1"/>
              </a:solidFill>
            </a:endParaRPr>
          </a:p>
        </p:txBody>
      </p:sp>
      <p:sp>
        <p:nvSpPr>
          <p:cNvPr id="6" name="Flowchart: Sequential Access Storage 5"/>
          <p:cNvSpPr/>
          <p:nvPr/>
        </p:nvSpPr>
        <p:spPr>
          <a:xfrm>
            <a:off x="1524000" y="0"/>
            <a:ext cx="2362200" cy="1752600"/>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t>Bộ</a:t>
            </a:r>
            <a:r>
              <a:rPr lang="en-US" sz="2800" b="1" dirty="0"/>
              <a:t> </a:t>
            </a:r>
            <a:r>
              <a:rPr lang="en-US" sz="2800" b="1" dirty="0" err="1"/>
              <a:t>đội</a:t>
            </a:r>
            <a:r>
              <a:rPr lang="en-US" sz="2800" b="1" dirty="0"/>
              <a:t> di </a:t>
            </a:r>
            <a:r>
              <a:rPr lang="en-US" sz="2800" b="1" dirty="0" err="1"/>
              <a:t>dời</a:t>
            </a:r>
            <a:r>
              <a:rPr lang="en-US" sz="2800" b="1" dirty="0"/>
              <a:t> </a:t>
            </a:r>
            <a:r>
              <a:rPr lang="en-US" sz="2800" b="1" dirty="0" err="1"/>
              <a:t>dân</a:t>
            </a:r>
            <a:r>
              <a:rPr lang="en-US" sz="2800" b="1" dirty="0"/>
              <a:t> </a:t>
            </a:r>
            <a:r>
              <a:rPr lang="en-US" sz="2800" b="1" dirty="0" err="1"/>
              <a:t>khi</a:t>
            </a:r>
            <a:r>
              <a:rPr lang="en-US" sz="2800" b="1" dirty="0"/>
              <a:t> </a:t>
            </a:r>
            <a:r>
              <a:rPr lang="en-US" sz="2800" b="1" dirty="0" err="1"/>
              <a:t>bão</a:t>
            </a:r>
            <a:r>
              <a:rPr lang="en-US" sz="2800" b="1" dirty="0"/>
              <a:t> </a:t>
            </a:r>
            <a:r>
              <a:rPr lang="en-US" sz="2800" b="1" dirty="0" err="1"/>
              <a:t>lụt</a:t>
            </a:r>
            <a:endParaRPr lang="en-US" sz="2800" b="1" dirty="0"/>
          </a:p>
        </p:txBody>
      </p:sp>
      <p:sp>
        <p:nvSpPr>
          <p:cNvPr id="7" name="Rounded Rectangular Callout 6"/>
          <p:cNvSpPr/>
          <p:nvPr/>
        </p:nvSpPr>
        <p:spPr>
          <a:xfrm>
            <a:off x="1524000" y="3962400"/>
            <a:ext cx="2057400" cy="1447800"/>
          </a:xfrm>
          <a:prstGeom prst="wedgeRoundRectCallout">
            <a:avLst>
              <a:gd name="adj1" fmla="val 46510"/>
              <a:gd name="adj2" fmla="val -73961"/>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Bạn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nhỏ</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giúp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cụ</a:t>
            </a:r>
            <a:r>
              <a:rPr lang="en-US" sz="2400" b="1" dirty="0">
                <a:solidFill>
                  <a:srgbClr val="FFFF00"/>
                </a:solidFill>
                <a:latin typeface="Times New Roman" panose="02020603050405020304" pitchFamily="18" charset="0"/>
                <a:cs typeface="Times New Roman" panose="02020603050405020304" pitchFamily="18" charset="0"/>
              </a:rPr>
              <a:t> sang </a:t>
            </a:r>
            <a:r>
              <a:rPr lang="en-US" sz="2400" b="1" dirty="0" err="1">
                <a:solidFill>
                  <a:srgbClr val="FFFF00"/>
                </a:solidFill>
                <a:latin typeface="Times New Roman" panose="02020603050405020304" pitchFamily="18" charset="0"/>
                <a:cs typeface="Times New Roman" panose="02020603050405020304" pitchFamily="18" charset="0"/>
              </a:rPr>
              <a:t>đường</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8934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1E652FB0-06EA-411C-BFE0-600EF880A12D}"/>
              </a:ext>
            </a:extLst>
          </p:cNvPr>
          <p:cNvSpPr/>
          <p:nvPr/>
        </p:nvSpPr>
        <p:spPr>
          <a:xfrm>
            <a:off x="1512423" y="574373"/>
            <a:ext cx="9263270" cy="4731026"/>
          </a:xfrm>
          <a:custGeom>
            <a:avLst/>
            <a:gdLst>
              <a:gd name="connsiteX0" fmla="*/ 0 w 9263270"/>
              <a:gd name="connsiteY0" fmla="*/ 788520 h 4731026"/>
              <a:gd name="connsiteX1" fmla="*/ 788520 w 9263270"/>
              <a:gd name="connsiteY1" fmla="*/ 0 h 4731026"/>
              <a:gd name="connsiteX2" fmla="*/ 1302906 w 9263270"/>
              <a:gd name="connsiteY2" fmla="*/ 0 h 4731026"/>
              <a:gd name="connsiteX3" fmla="*/ 1740430 w 9263270"/>
              <a:gd name="connsiteY3" fmla="*/ 0 h 4731026"/>
              <a:gd name="connsiteX4" fmla="*/ 2408541 w 9263270"/>
              <a:gd name="connsiteY4" fmla="*/ 0 h 4731026"/>
              <a:gd name="connsiteX5" fmla="*/ 2846065 w 9263270"/>
              <a:gd name="connsiteY5" fmla="*/ 0 h 4731026"/>
              <a:gd name="connsiteX6" fmla="*/ 3514175 w 9263270"/>
              <a:gd name="connsiteY6" fmla="*/ 0 h 4731026"/>
              <a:gd name="connsiteX7" fmla="*/ 4259148 w 9263270"/>
              <a:gd name="connsiteY7" fmla="*/ 0 h 4731026"/>
              <a:gd name="connsiteX8" fmla="*/ 4696672 w 9263270"/>
              <a:gd name="connsiteY8" fmla="*/ 0 h 4731026"/>
              <a:gd name="connsiteX9" fmla="*/ 5441645 w 9263270"/>
              <a:gd name="connsiteY9" fmla="*/ 0 h 4731026"/>
              <a:gd name="connsiteX10" fmla="*/ 5956032 w 9263270"/>
              <a:gd name="connsiteY10" fmla="*/ 0 h 4731026"/>
              <a:gd name="connsiteX11" fmla="*/ 6393555 w 9263270"/>
              <a:gd name="connsiteY11" fmla="*/ 0 h 4731026"/>
              <a:gd name="connsiteX12" fmla="*/ 7061666 w 9263270"/>
              <a:gd name="connsiteY12" fmla="*/ 0 h 4731026"/>
              <a:gd name="connsiteX13" fmla="*/ 7422328 w 9263270"/>
              <a:gd name="connsiteY13" fmla="*/ 0 h 4731026"/>
              <a:gd name="connsiteX14" fmla="*/ 7859852 w 9263270"/>
              <a:gd name="connsiteY14" fmla="*/ 0 h 4731026"/>
              <a:gd name="connsiteX15" fmla="*/ 8474750 w 9263270"/>
              <a:gd name="connsiteY15" fmla="*/ 0 h 4731026"/>
              <a:gd name="connsiteX16" fmla="*/ 9263270 w 9263270"/>
              <a:gd name="connsiteY16" fmla="*/ 788520 h 4731026"/>
              <a:gd name="connsiteX17" fmla="*/ 9263270 w 9263270"/>
              <a:gd name="connsiteY17" fmla="*/ 1282644 h 4731026"/>
              <a:gd name="connsiteX18" fmla="*/ 9263270 w 9263270"/>
              <a:gd name="connsiteY18" fmla="*/ 1745229 h 4731026"/>
              <a:gd name="connsiteX19" fmla="*/ 9263270 w 9263270"/>
              <a:gd name="connsiteY19" fmla="*/ 2176274 h 4731026"/>
              <a:gd name="connsiteX20" fmla="*/ 9263270 w 9263270"/>
              <a:gd name="connsiteY20" fmla="*/ 2670398 h 4731026"/>
              <a:gd name="connsiteX21" fmla="*/ 9263270 w 9263270"/>
              <a:gd name="connsiteY21" fmla="*/ 3196063 h 4731026"/>
              <a:gd name="connsiteX22" fmla="*/ 9263270 w 9263270"/>
              <a:gd name="connsiteY22" fmla="*/ 3942506 h 4731026"/>
              <a:gd name="connsiteX23" fmla="*/ 8474750 w 9263270"/>
              <a:gd name="connsiteY23" fmla="*/ 4731026 h 4731026"/>
              <a:gd name="connsiteX24" fmla="*/ 8114088 w 9263270"/>
              <a:gd name="connsiteY24" fmla="*/ 4731026 h 4731026"/>
              <a:gd name="connsiteX25" fmla="*/ 7445978 w 9263270"/>
              <a:gd name="connsiteY25" fmla="*/ 4731026 h 4731026"/>
              <a:gd name="connsiteX26" fmla="*/ 6931592 w 9263270"/>
              <a:gd name="connsiteY26" fmla="*/ 4731026 h 4731026"/>
              <a:gd name="connsiteX27" fmla="*/ 6570930 w 9263270"/>
              <a:gd name="connsiteY27" fmla="*/ 4731026 h 4731026"/>
              <a:gd name="connsiteX28" fmla="*/ 6056544 w 9263270"/>
              <a:gd name="connsiteY28" fmla="*/ 4731026 h 4731026"/>
              <a:gd name="connsiteX29" fmla="*/ 5695882 w 9263270"/>
              <a:gd name="connsiteY29" fmla="*/ 4731026 h 4731026"/>
              <a:gd name="connsiteX30" fmla="*/ 5335221 w 9263270"/>
              <a:gd name="connsiteY30" fmla="*/ 4731026 h 4731026"/>
              <a:gd name="connsiteX31" fmla="*/ 4820835 w 9263270"/>
              <a:gd name="connsiteY31" fmla="*/ 4731026 h 4731026"/>
              <a:gd name="connsiteX32" fmla="*/ 4075861 w 9263270"/>
              <a:gd name="connsiteY32" fmla="*/ 4731026 h 4731026"/>
              <a:gd name="connsiteX33" fmla="*/ 3561475 w 9263270"/>
              <a:gd name="connsiteY33" fmla="*/ 4731026 h 4731026"/>
              <a:gd name="connsiteX34" fmla="*/ 3123951 w 9263270"/>
              <a:gd name="connsiteY34" fmla="*/ 4731026 h 4731026"/>
              <a:gd name="connsiteX35" fmla="*/ 2609565 w 9263270"/>
              <a:gd name="connsiteY35" fmla="*/ 4731026 h 4731026"/>
              <a:gd name="connsiteX36" fmla="*/ 2172041 w 9263270"/>
              <a:gd name="connsiteY36" fmla="*/ 4731026 h 4731026"/>
              <a:gd name="connsiteX37" fmla="*/ 1503931 w 9263270"/>
              <a:gd name="connsiteY37" fmla="*/ 4731026 h 4731026"/>
              <a:gd name="connsiteX38" fmla="*/ 788520 w 9263270"/>
              <a:gd name="connsiteY38" fmla="*/ 4731026 h 4731026"/>
              <a:gd name="connsiteX39" fmla="*/ 0 w 9263270"/>
              <a:gd name="connsiteY39" fmla="*/ 3942506 h 4731026"/>
              <a:gd name="connsiteX40" fmla="*/ 0 w 9263270"/>
              <a:gd name="connsiteY40" fmla="*/ 3416842 h 4731026"/>
              <a:gd name="connsiteX41" fmla="*/ 0 w 9263270"/>
              <a:gd name="connsiteY41" fmla="*/ 2985797 h 4731026"/>
              <a:gd name="connsiteX42" fmla="*/ 0 w 9263270"/>
              <a:gd name="connsiteY42" fmla="*/ 2397053 h 4731026"/>
              <a:gd name="connsiteX43" fmla="*/ 0 w 9263270"/>
              <a:gd name="connsiteY43" fmla="*/ 1839849 h 4731026"/>
              <a:gd name="connsiteX44" fmla="*/ 0 w 9263270"/>
              <a:gd name="connsiteY44" fmla="*/ 1314184 h 4731026"/>
              <a:gd name="connsiteX45" fmla="*/ 0 w 9263270"/>
              <a:gd name="connsiteY45" fmla="*/ 788520 h 47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63270" h="4731026" fill="none" extrusionOk="0">
                <a:moveTo>
                  <a:pt x="0" y="788520"/>
                </a:moveTo>
                <a:cubicBezTo>
                  <a:pt x="-41913" y="340125"/>
                  <a:pt x="324461" y="-14677"/>
                  <a:pt x="788520" y="0"/>
                </a:cubicBezTo>
                <a:cubicBezTo>
                  <a:pt x="983329" y="-41465"/>
                  <a:pt x="1073047" y="3970"/>
                  <a:pt x="1302906" y="0"/>
                </a:cubicBezTo>
                <a:cubicBezTo>
                  <a:pt x="1532765" y="-3970"/>
                  <a:pt x="1640299" y="48091"/>
                  <a:pt x="1740430" y="0"/>
                </a:cubicBezTo>
                <a:cubicBezTo>
                  <a:pt x="1840561" y="-48091"/>
                  <a:pt x="2083935" y="36147"/>
                  <a:pt x="2408541" y="0"/>
                </a:cubicBezTo>
                <a:cubicBezTo>
                  <a:pt x="2733147" y="-36147"/>
                  <a:pt x="2643726" y="27390"/>
                  <a:pt x="2846065" y="0"/>
                </a:cubicBezTo>
                <a:cubicBezTo>
                  <a:pt x="3048404" y="-27390"/>
                  <a:pt x="3328094" y="26811"/>
                  <a:pt x="3514175" y="0"/>
                </a:cubicBezTo>
                <a:cubicBezTo>
                  <a:pt x="3700256" y="-26811"/>
                  <a:pt x="4008443" y="53469"/>
                  <a:pt x="4259148" y="0"/>
                </a:cubicBezTo>
                <a:cubicBezTo>
                  <a:pt x="4509853" y="-53469"/>
                  <a:pt x="4506004" y="22563"/>
                  <a:pt x="4696672" y="0"/>
                </a:cubicBezTo>
                <a:cubicBezTo>
                  <a:pt x="4887340" y="-22563"/>
                  <a:pt x="5176215" y="74322"/>
                  <a:pt x="5441645" y="0"/>
                </a:cubicBezTo>
                <a:cubicBezTo>
                  <a:pt x="5707075" y="-74322"/>
                  <a:pt x="5707260" y="40898"/>
                  <a:pt x="5956032" y="0"/>
                </a:cubicBezTo>
                <a:cubicBezTo>
                  <a:pt x="6204804" y="-40898"/>
                  <a:pt x="6195442" y="20652"/>
                  <a:pt x="6393555" y="0"/>
                </a:cubicBezTo>
                <a:cubicBezTo>
                  <a:pt x="6591668" y="-20652"/>
                  <a:pt x="6895269" y="7204"/>
                  <a:pt x="7061666" y="0"/>
                </a:cubicBezTo>
                <a:cubicBezTo>
                  <a:pt x="7228063" y="-7204"/>
                  <a:pt x="7249944" y="16363"/>
                  <a:pt x="7422328" y="0"/>
                </a:cubicBezTo>
                <a:cubicBezTo>
                  <a:pt x="7594712" y="-16363"/>
                  <a:pt x="7683088" y="39957"/>
                  <a:pt x="7859852" y="0"/>
                </a:cubicBezTo>
                <a:cubicBezTo>
                  <a:pt x="8036616" y="-39957"/>
                  <a:pt x="8294059" y="38455"/>
                  <a:pt x="8474750" y="0"/>
                </a:cubicBezTo>
                <a:cubicBezTo>
                  <a:pt x="8877399" y="-119891"/>
                  <a:pt x="9228341" y="333955"/>
                  <a:pt x="9263270" y="788520"/>
                </a:cubicBezTo>
                <a:cubicBezTo>
                  <a:pt x="9306525" y="935076"/>
                  <a:pt x="9215951" y="1063409"/>
                  <a:pt x="9263270" y="1282644"/>
                </a:cubicBezTo>
                <a:cubicBezTo>
                  <a:pt x="9310589" y="1501879"/>
                  <a:pt x="9252801" y="1624420"/>
                  <a:pt x="9263270" y="1745229"/>
                </a:cubicBezTo>
                <a:cubicBezTo>
                  <a:pt x="9273739" y="1866039"/>
                  <a:pt x="9243241" y="1975539"/>
                  <a:pt x="9263270" y="2176274"/>
                </a:cubicBezTo>
                <a:cubicBezTo>
                  <a:pt x="9283299" y="2377009"/>
                  <a:pt x="9259083" y="2515618"/>
                  <a:pt x="9263270" y="2670398"/>
                </a:cubicBezTo>
                <a:cubicBezTo>
                  <a:pt x="9267457" y="2825178"/>
                  <a:pt x="9203776" y="2956399"/>
                  <a:pt x="9263270" y="3196063"/>
                </a:cubicBezTo>
                <a:cubicBezTo>
                  <a:pt x="9322764" y="3435727"/>
                  <a:pt x="9232889" y="3574831"/>
                  <a:pt x="9263270" y="3942506"/>
                </a:cubicBezTo>
                <a:cubicBezTo>
                  <a:pt x="9223943" y="4403382"/>
                  <a:pt x="8895162" y="4742431"/>
                  <a:pt x="8474750" y="4731026"/>
                </a:cubicBezTo>
                <a:cubicBezTo>
                  <a:pt x="8327835" y="4743023"/>
                  <a:pt x="8223525" y="4702387"/>
                  <a:pt x="8114088" y="4731026"/>
                </a:cubicBezTo>
                <a:cubicBezTo>
                  <a:pt x="8004651" y="4759665"/>
                  <a:pt x="7683098" y="4704740"/>
                  <a:pt x="7445978" y="4731026"/>
                </a:cubicBezTo>
                <a:cubicBezTo>
                  <a:pt x="7208858" y="4757312"/>
                  <a:pt x="7094302" y="4698001"/>
                  <a:pt x="6931592" y="4731026"/>
                </a:cubicBezTo>
                <a:cubicBezTo>
                  <a:pt x="6768882" y="4764051"/>
                  <a:pt x="6646377" y="4726511"/>
                  <a:pt x="6570930" y="4731026"/>
                </a:cubicBezTo>
                <a:cubicBezTo>
                  <a:pt x="6495483" y="4735541"/>
                  <a:pt x="6281426" y="4727318"/>
                  <a:pt x="6056544" y="4731026"/>
                </a:cubicBezTo>
                <a:cubicBezTo>
                  <a:pt x="5831662" y="4734734"/>
                  <a:pt x="5780279" y="4718662"/>
                  <a:pt x="5695882" y="4731026"/>
                </a:cubicBezTo>
                <a:cubicBezTo>
                  <a:pt x="5611485" y="4743390"/>
                  <a:pt x="5438706" y="4715953"/>
                  <a:pt x="5335221" y="4731026"/>
                </a:cubicBezTo>
                <a:cubicBezTo>
                  <a:pt x="5231736" y="4746099"/>
                  <a:pt x="5077893" y="4725859"/>
                  <a:pt x="4820835" y="4731026"/>
                </a:cubicBezTo>
                <a:cubicBezTo>
                  <a:pt x="4563777" y="4736193"/>
                  <a:pt x="4443573" y="4676956"/>
                  <a:pt x="4075861" y="4731026"/>
                </a:cubicBezTo>
                <a:cubicBezTo>
                  <a:pt x="3708149" y="4785096"/>
                  <a:pt x="3702166" y="4714802"/>
                  <a:pt x="3561475" y="4731026"/>
                </a:cubicBezTo>
                <a:cubicBezTo>
                  <a:pt x="3420784" y="4747250"/>
                  <a:pt x="3293757" y="4707749"/>
                  <a:pt x="3123951" y="4731026"/>
                </a:cubicBezTo>
                <a:cubicBezTo>
                  <a:pt x="2954145" y="4754303"/>
                  <a:pt x="2728683" y="4707654"/>
                  <a:pt x="2609565" y="4731026"/>
                </a:cubicBezTo>
                <a:cubicBezTo>
                  <a:pt x="2490447" y="4754398"/>
                  <a:pt x="2338884" y="4718487"/>
                  <a:pt x="2172041" y="4731026"/>
                </a:cubicBezTo>
                <a:cubicBezTo>
                  <a:pt x="2005198" y="4743565"/>
                  <a:pt x="1720100" y="4713629"/>
                  <a:pt x="1503931" y="4731026"/>
                </a:cubicBezTo>
                <a:cubicBezTo>
                  <a:pt x="1287762" y="4748423"/>
                  <a:pt x="1113153" y="4714868"/>
                  <a:pt x="788520" y="4731026"/>
                </a:cubicBezTo>
                <a:cubicBezTo>
                  <a:pt x="318665" y="4676551"/>
                  <a:pt x="33867" y="4476540"/>
                  <a:pt x="0" y="3942506"/>
                </a:cubicBezTo>
                <a:cubicBezTo>
                  <a:pt x="-21943" y="3801216"/>
                  <a:pt x="62495" y="3578572"/>
                  <a:pt x="0" y="3416842"/>
                </a:cubicBezTo>
                <a:cubicBezTo>
                  <a:pt x="-62495" y="3255112"/>
                  <a:pt x="33256" y="3158954"/>
                  <a:pt x="0" y="2985797"/>
                </a:cubicBezTo>
                <a:cubicBezTo>
                  <a:pt x="-33256" y="2812641"/>
                  <a:pt x="38202" y="2624179"/>
                  <a:pt x="0" y="2397053"/>
                </a:cubicBezTo>
                <a:cubicBezTo>
                  <a:pt x="-38202" y="2169927"/>
                  <a:pt x="43896" y="2011862"/>
                  <a:pt x="0" y="1839849"/>
                </a:cubicBezTo>
                <a:cubicBezTo>
                  <a:pt x="-43896" y="1667836"/>
                  <a:pt x="5699" y="1440420"/>
                  <a:pt x="0" y="1314184"/>
                </a:cubicBezTo>
                <a:cubicBezTo>
                  <a:pt x="-5699" y="1187948"/>
                  <a:pt x="21597" y="987549"/>
                  <a:pt x="0" y="788520"/>
                </a:cubicBezTo>
                <a:close/>
              </a:path>
              <a:path w="9263270" h="4731026" stroke="0" extrusionOk="0">
                <a:moveTo>
                  <a:pt x="0" y="788520"/>
                </a:moveTo>
                <a:cubicBezTo>
                  <a:pt x="-100860" y="417705"/>
                  <a:pt x="343043" y="26368"/>
                  <a:pt x="788520" y="0"/>
                </a:cubicBezTo>
                <a:cubicBezTo>
                  <a:pt x="933757" y="-15945"/>
                  <a:pt x="1118268" y="181"/>
                  <a:pt x="1226044" y="0"/>
                </a:cubicBezTo>
                <a:cubicBezTo>
                  <a:pt x="1333820" y="-181"/>
                  <a:pt x="1493116" y="37112"/>
                  <a:pt x="1586705" y="0"/>
                </a:cubicBezTo>
                <a:cubicBezTo>
                  <a:pt x="1680294" y="-37112"/>
                  <a:pt x="2005061" y="25456"/>
                  <a:pt x="2177954" y="0"/>
                </a:cubicBezTo>
                <a:cubicBezTo>
                  <a:pt x="2350847" y="-25456"/>
                  <a:pt x="2558995" y="12317"/>
                  <a:pt x="2922927" y="0"/>
                </a:cubicBezTo>
                <a:cubicBezTo>
                  <a:pt x="3286859" y="-12317"/>
                  <a:pt x="3210659" y="25240"/>
                  <a:pt x="3437313" y="0"/>
                </a:cubicBezTo>
                <a:cubicBezTo>
                  <a:pt x="3663967" y="-25240"/>
                  <a:pt x="3720237" y="14054"/>
                  <a:pt x="3874837" y="0"/>
                </a:cubicBezTo>
                <a:cubicBezTo>
                  <a:pt x="4029437" y="-14054"/>
                  <a:pt x="4339240" y="59756"/>
                  <a:pt x="4466085" y="0"/>
                </a:cubicBezTo>
                <a:cubicBezTo>
                  <a:pt x="4592930" y="-59756"/>
                  <a:pt x="4876175" y="12579"/>
                  <a:pt x="5057334" y="0"/>
                </a:cubicBezTo>
                <a:cubicBezTo>
                  <a:pt x="5238493" y="-12579"/>
                  <a:pt x="5402816" y="36481"/>
                  <a:pt x="5725445" y="0"/>
                </a:cubicBezTo>
                <a:cubicBezTo>
                  <a:pt x="6048074" y="-36481"/>
                  <a:pt x="6167113" y="78718"/>
                  <a:pt x="6470418" y="0"/>
                </a:cubicBezTo>
                <a:cubicBezTo>
                  <a:pt x="6773723" y="-78718"/>
                  <a:pt x="6966182" y="1713"/>
                  <a:pt x="7138528" y="0"/>
                </a:cubicBezTo>
                <a:cubicBezTo>
                  <a:pt x="7310874" y="-1713"/>
                  <a:pt x="7359456" y="9278"/>
                  <a:pt x="7499190" y="0"/>
                </a:cubicBezTo>
                <a:cubicBezTo>
                  <a:pt x="7638924" y="-9278"/>
                  <a:pt x="8022269" y="7789"/>
                  <a:pt x="8474750" y="0"/>
                </a:cubicBezTo>
                <a:cubicBezTo>
                  <a:pt x="8941260" y="-29086"/>
                  <a:pt x="9358226" y="305954"/>
                  <a:pt x="9263270" y="788520"/>
                </a:cubicBezTo>
                <a:cubicBezTo>
                  <a:pt x="9280810" y="1068154"/>
                  <a:pt x="9233358" y="1196591"/>
                  <a:pt x="9263270" y="1377264"/>
                </a:cubicBezTo>
                <a:cubicBezTo>
                  <a:pt x="9293182" y="1557937"/>
                  <a:pt x="9227699" y="1798943"/>
                  <a:pt x="9263270" y="1966008"/>
                </a:cubicBezTo>
                <a:cubicBezTo>
                  <a:pt x="9298841" y="2133073"/>
                  <a:pt x="9251823" y="2374439"/>
                  <a:pt x="9263270" y="2523212"/>
                </a:cubicBezTo>
                <a:cubicBezTo>
                  <a:pt x="9274717" y="2671985"/>
                  <a:pt x="9225372" y="2899262"/>
                  <a:pt x="9263270" y="3111956"/>
                </a:cubicBezTo>
                <a:cubicBezTo>
                  <a:pt x="9301168" y="3324650"/>
                  <a:pt x="9246673" y="3731131"/>
                  <a:pt x="9263270" y="3942506"/>
                </a:cubicBezTo>
                <a:cubicBezTo>
                  <a:pt x="9269207" y="4475294"/>
                  <a:pt x="8912006" y="4674508"/>
                  <a:pt x="8474750" y="4731026"/>
                </a:cubicBezTo>
                <a:cubicBezTo>
                  <a:pt x="8367331" y="4768223"/>
                  <a:pt x="8238801" y="4693998"/>
                  <a:pt x="8114088" y="4731026"/>
                </a:cubicBezTo>
                <a:cubicBezTo>
                  <a:pt x="7989375" y="4768054"/>
                  <a:pt x="7919352" y="4723525"/>
                  <a:pt x="7753427" y="4731026"/>
                </a:cubicBezTo>
                <a:cubicBezTo>
                  <a:pt x="7587502" y="4738527"/>
                  <a:pt x="7558202" y="4722138"/>
                  <a:pt x="7392765" y="4731026"/>
                </a:cubicBezTo>
                <a:cubicBezTo>
                  <a:pt x="7227328" y="4739914"/>
                  <a:pt x="7202603" y="4705300"/>
                  <a:pt x="7032104" y="4731026"/>
                </a:cubicBezTo>
                <a:cubicBezTo>
                  <a:pt x="6861605" y="4756752"/>
                  <a:pt x="6768928" y="4708194"/>
                  <a:pt x="6671442" y="4731026"/>
                </a:cubicBezTo>
                <a:cubicBezTo>
                  <a:pt x="6573956" y="4753858"/>
                  <a:pt x="6390980" y="4688302"/>
                  <a:pt x="6157056" y="4731026"/>
                </a:cubicBezTo>
                <a:cubicBezTo>
                  <a:pt x="5923132" y="4773750"/>
                  <a:pt x="5691906" y="4684868"/>
                  <a:pt x="5488945" y="4731026"/>
                </a:cubicBezTo>
                <a:cubicBezTo>
                  <a:pt x="5285984" y="4777184"/>
                  <a:pt x="4901407" y="4655488"/>
                  <a:pt x="4743972" y="4731026"/>
                </a:cubicBezTo>
                <a:cubicBezTo>
                  <a:pt x="4586537" y="4806564"/>
                  <a:pt x="4327443" y="4703988"/>
                  <a:pt x="4152724" y="4731026"/>
                </a:cubicBezTo>
                <a:cubicBezTo>
                  <a:pt x="3978005" y="4758064"/>
                  <a:pt x="3706777" y="4710660"/>
                  <a:pt x="3561475" y="4731026"/>
                </a:cubicBezTo>
                <a:cubicBezTo>
                  <a:pt x="3416173" y="4751392"/>
                  <a:pt x="3300313" y="4726274"/>
                  <a:pt x="3047089" y="4731026"/>
                </a:cubicBezTo>
                <a:cubicBezTo>
                  <a:pt x="2793865" y="4735778"/>
                  <a:pt x="2681516" y="4707475"/>
                  <a:pt x="2455841" y="4731026"/>
                </a:cubicBezTo>
                <a:cubicBezTo>
                  <a:pt x="2230166" y="4754577"/>
                  <a:pt x="2003008" y="4725623"/>
                  <a:pt x="1710868" y="4731026"/>
                </a:cubicBezTo>
                <a:cubicBezTo>
                  <a:pt x="1418728" y="4736429"/>
                  <a:pt x="1124762" y="4657455"/>
                  <a:pt x="788520" y="4731026"/>
                </a:cubicBezTo>
                <a:cubicBezTo>
                  <a:pt x="360517" y="4741500"/>
                  <a:pt x="-17564" y="4337772"/>
                  <a:pt x="0" y="3942506"/>
                </a:cubicBezTo>
                <a:cubicBezTo>
                  <a:pt x="-16399" y="3709208"/>
                  <a:pt x="26101" y="3600597"/>
                  <a:pt x="0" y="3416842"/>
                </a:cubicBezTo>
                <a:cubicBezTo>
                  <a:pt x="-26101" y="3233087"/>
                  <a:pt x="38747" y="3022127"/>
                  <a:pt x="0" y="2891177"/>
                </a:cubicBezTo>
                <a:cubicBezTo>
                  <a:pt x="-38747" y="2760227"/>
                  <a:pt x="46383" y="2477252"/>
                  <a:pt x="0" y="2333973"/>
                </a:cubicBezTo>
                <a:cubicBezTo>
                  <a:pt x="-46383" y="2190694"/>
                  <a:pt x="4650" y="2022138"/>
                  <a:pt x="0" y="1902928"/>
                </a:cubicBezTo>
                <a:cubicBezTo>
                  <a:pt x="-4650" y="1783719"/>
                  <a:pt x="33542" y="1540378"/>
                  <a:pt x="0" y="1440344"/>
                </a:cubicBezTo>
                <a:cubicBezTo>
                  <a:pt x="-33542" y="1340310"/>
                  <a:pt x="53654" y="956506"/>
                  <a:pt x="0" y="788520"/>
                </a:cubicBezTo>
                <a:close/>
              </a:path>
            </a:pathLst>
          </a:custGeom>
          <a:blipFill>
            <a:blip r:embed="rId2"/>
            <a:stretch>
              <a:fillRect/>
            </a:stretch>
          </a:blipFill>
          <a:ln>
            <a:extLst>
              <a:ext uri="{C807C97D-BFC1-408E-A445-0C87EB9F89A2}">
                <ask:lineSketchStyleProps xmlns="" xmlns:ask="http://schemas.microsoft.com/office/drawing/2018/sketchyshapes" sd="313816474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图片 7">
            <a:extLst>
              <a:ext uri="{FF2B5EF4-FFF2-40B4-BE49-F238E27FC236}">
                <a16:creationId xmlns:a16="http://schemas.microsoft.com/office/drawing/2014/main" xmlns="" id="{3931A63E-C2DF-45DE-AD5A-E234D8E621E9}"/>
              </a:ext>
            </a:extLst>
          </p:cNvPr>
          <p:cNvPicPr>
            <a:picLocks noChangeAspect="1"/>
          </p:cNvPicPr>
          <p:nvPr/>
        </p:nvPicPr>
        <p:blipFill rotWithShape="1">
          <a:blip r:embed="rId3">
            <a:extLst>
              <a:ext uri="{28A0092B-C50C-407E-A947-70E740481C1C}">
                <a14:useLocalDpi xmlns:a14="http://schemas.microsoft.com/office/drawing/2010/main" val="0"/>
              </a:ext>
            </a:extLst>
          </a:blip>
          <a:srcRect b="58257"/>
          <a:stretch/>
        </p:blipFill>
        <p:spPr>
          <a:xfrm>
            <a:off x="60959" y="5622877"/>
            <a:ext cx="12131041" cy="1347185"/>
          </a:xfrm>
          <a:prstGeom prst="rect">
            <a:avLst/>
          </a:prstGeom>
        </p:spPr>
      </p:pic>
    </p:spTree>
    <p:extLst>
      <p:ext uri="{BB962C8B-B14F-4D97-AF65-F5344CB8AC3E}">
        <p14:creationId xmlns:p14="http://schemas.microsoft.com/office/powerpoint/2010/main" val="32945817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inh-nen-powerpoint-thien-nhien-6">
            <a:extLst>
              <a:ext uri="{FF2B5EF4-FFF2-40B4-BE49-F238E27FC236}">
                <a16:creationId xmlns:a16="http://schemas.microsoft.com/office/drawing/2014/main" xmlns="" id="{D60C8B24-B53A-474F-887B-BB417152D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8" y="136478"/>
            <a:ext cx="12192000" cy="702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xmlns="" id="{FA1F167D-B506-450F-A70B-C482188F4517}"/>
              </a:ext>
            </a:extLst>
          </p:cNvPr>
          <p:cNvSpPr txBox="1">
            <a:spLocks noChangeArrowheads="1"/>
          </p:cNvSpPr>
          <p:nvPr/>
        </p:nvSpPr>
        <p:spPr bwMode="auto">
          <a:xfrm>
            <a:off x="2349836" y="1052584"/>
            <a:ext cx="8200104" cy="297773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68576" tIns="34288" rIns="68576" bIns="3428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pPr>
            <a:r>
              <a:rPr lang="en-US" altLang="vi-VN" sz="3600" b="1" dirty="0" err="1">
                <a:solidFill>
                  <a:srgbClr val="002060"/>
                </a:solidFill>
                <a:latin typeface="Times New Roman" panose="02020603050405020304" pitchFamily="18" charset="0"/>
                <a:cs typeface="Times New Roman" panose="02020603050405020304" pitchFamily="18" charset="0"/>
              </a:rPr>
              <a:t>Thứ</a:t>
            </a:r>
            <a:r>
              <a:rPr lang="en-US" altLang="vi-VN" sz="3600" b="1" dirty="0">
                <a:solidFill>
                  <a:srgbClr val="002060"/>
                </a:solidFill>
                <a:latin typeface="Times New Roman" panose="02020603050405020304" pitchFamily="18" charset="0"/>
                <a:cs typeface="Times New Roman" panose="02020603050405020304" pitchFamily="18" charset="0"/>
              </a:rPr>
              <a:t> </a:t>
            </a:r>
            <a:r>
              <a:rPr lang="en-US" altLang="vi-VN" sz="3600" b="1" dirty="0" err="1" smtClean="0">
                <a:solidFill>
                  <a:srgbClr val="002060"/>
                </a:solidFill>
                <a:latin typeface="Times New Roman" panose="02020603050405020304" pitchFamily="18" charset="0"/>
                <a:cs typeface="Times New Roman" panose="02020603050405020304" pitchFamily="18" charset="0"/>
              </a:rPr>
              <a:t>hai</a:t>
            </a:r>
            <a:r>
              <a:rPr lang="en-US" altLang="vi-VN" sz="3600" b="1" dirty="0" smtClean="0">
                <a:solidFill>
                  <a:srgbClr val="002060"/>
                </a:solidFill>
                <a:latin typeface="Times New Roman" panose="02020603050405020304" pitchFamily="18" charset="0"/>
                <a:cs typeface="Times New Roman" panose="02020603050405020304" pitchFamily="18" charset="0"/>
              </a:rPr>
              <a:t>, </a:t>
            </a:r>
            <a:r>
              <a:rPr lang="en-US" altLang="vi-VN" sz="3600" b="1" dirty="0" err="1" smtClean="0">
                <a:solidFill>
                  <a:srgbClr val="002060"/>
                </a:solidFill>
                <a:latin typeface="Times New Roman" panose="02020603050405020304" pitchFamily="18" charset="0"/>
                <a:cs typeface="Times New Roman" panose="02020603050405020304" pitchFamily="18" charset="0"/>
              </a:rPr>
              <a:t>ngày</a:t>
            </a:r>
            <a:r>
              <a:rPr lang="en-US" altLang="vi-VN" sz="3600" b="1" dirty="0" smtClean="0">
                <a:solidFill>
                  <a:srgbClr val="002060"/>
                </a:solidFill>
                <a:latin typeface="Times New Roman" panose="02020603050405020304" pitchFamily="18" charset="0"/>
                <a:cs typeface="Times New Roman" panose="02020603050405020304" pitchFamily="18" charset="0"/>
              </a:rPr>
              <a:t> 6 </a:t>
            </a:r>
            <a:r>
              <a:rPr lang="en-US" altLang="vi-VN" sz="3600" b="1" dirty="0" err="1">
                <a:solidFill>
                  <a:srgbClr val="002060"/>
                </a:solidFill>
                <a:latin typeface="Times New Roman" panose="02020603050405020304" pitchFamily="18" charset="0"/>
                <a:cs typeface="Times New Roman" panose="02020603050405020304" pitchFamily="18" charset="0"/>
              </a:rPr>
              <a:t>tháng</a:t>
            </a:r>
            <a:r>
              <a:rPr lang="en-US" altLang="vi-VN" sz="3600" b="1" dirty="0">
                <a:solidFill>
                  <a:srgbClr val="002060"/>
                </a:solidFill>
                <a:latin typeface="Times New Roman" panose="02020603050405020304" pitchFamily="18" charset="0"/>
                <a:cs typeface="Times New Roman" panose="02020603050405020304" pitchFamily="18" charset="0"/>
              </a:rPr>
              <a:t> 9 </a:t>
            </a:r>
            <a:r>
              <a:rPr lang="en-US" altLang="vi-VN" sz="3600" b="1" dirty="0" err="1">
                <a:solidFill>
                  <a:srgbClr val="002060"/>
                </a:solidFill>
                <a:latin typeface="Times New Roman" panose="02020603050405020304" pitchFamily="18" charset="0"/>
                <a:cs typeface="Times New Roman" panose="02020603050405020304" pitchFamily="18" charset="0"/>
              </a:rPr>
              <a:t>năm</a:t>
            </a:r>
            <a:r>
              <a:rPr lang="en-US" altLang="vi-VN" sz="3600" b="1" dirty="0">
                <a:solidFill>
                  <a:srgbClr val="002060"/>
                </a:solidFill>
                <a:latin typeface="Times New Roman" panose="02020603050405020304" pitchFamily="18" charset="0"/>
                <a:cs typeface="Times New Roman" panose="02020603050405020304" pitchFamily="18" charset="0"/>
              </a:rPr>
              <a:t> 2021</a:t>
            </a:r>
          </a:p>
          <a:p>
            <a:pPr algn="ctr">
              <a:spcBef>
                <a:spcPct val="50000"/>
              </a:spcBef>
              <a:buFontTx/>
              <a:buNone/>
            </a:pPr>
            <a:r>
              <a:rPr lang="en-US" altLang="vi-VN" sz="3600" b="1" u="sng" dirty="0" err="1">
                <a:solidFill>
                  <a:srgbClr val="002060"/>
                </a:solidFill>
                <a:latin typeface="Times New Roman" panose="02020603050405020304" pitchFamily="18" charset="0"/>
                <a:cs typeface="Times New Roman" panose="02020603050405020304" pitchFamily="18" charset="0"/>
              </a:rPr>
              <a:t>Tập</a:t>
            </a:r>
            <a:r>
              <a:rPr lang="en-US" altLang="vi-VN" sz="3600" b="1" u="sng" dirty="0">
                <a:solidFill>
                  <a:srgbClr val="002060"/>
                </a:solidFill>
                <a:latin typeface="Times New Roman" panose="02020603050405020304" pitchFamily="18" charset="0"/>
                <a:cs typeface="Times New Roman" panose="02020603050405020304" pitchFamily="18" charset="0"/>
              </a:rPr>
              <a:t> </a:t>
            </a:r>
            <a:r>
              <a:rPr lang="en-US" altLang="vi-VN" sz="3600" b="1" u="sng" dirty="0" err="1">
                <a:solidFill>
                  <a:srgbClr val="002060"/>
                </a:solidFill>
                <a:latin typeface="Times New Roman" panose="02020603050405020304" pitchFamily="18" charset="0"/>
                <a:cs typeface="Times New Roman" panose="02020603050405020304" pitchFamily="18" charset="0"/>
              </a:rPr>
              <a:t>đọc</a:t>
            </a:r>
            <a:endParaRPr lang="en-US" altLang="vi-VN" sz="3600" b="1" u="sng" dirty="0">
              <a:solidFill>
                <a:srgbClr val="002060"/>
              </a:solidFill>
              <a:latin typeface="Times New Roman" panose="02020603050405020304" pitchFamily="18" charset="0"/>
              <a:cs typeface="Times New Roman" panose="02020603050405020304" pitchFamily="18" charset="0"/>
            </a:endParaRPr>
          </a:p>
          <a:p>
            <a:pPr algn="ctr">
              <a:spcBef>
                <a:spcPct val="50000"/>
              </a:spcBef>
              <a:buFontTx/>
              <a:buNone/>
            </a:pPr>
            <a:r>
              <a:rPr lang="en-US" altLang="vi-VN" sz="3600" b="1" dirty="0">
                <a:solidFill>
                  <a:srgbClr val="002060"/>
                </a:solidFill>
                <a:latin typeface="Times New Roman" panose="02020603050405020304" pitchFamily="18" charset="0"/>
                <a:cs typeface="Times New Roman" panose="02020603050405020304" pitchFamily="18" charset="0"/>
              </a:rPr>
              <a:t> </a:t>
            </a:r>
            <a:r>
              <a:rPr lang="en-US" altLang="vi-VN" sz="3600" b="1" dirty="0" err="1">
                <a:solidFill>
                  <a:srgbClr val="002060"/>
                </a:solidFill>
                <a:latin typeface="Times New Roman" panose="02020603050405020304" pitchFamily="18" charset="0"/>
                <a:cs typeface="Times New Roman" panose="02020603050405020304" pitchFamily="18" charset="0"/>
              </a:rPr>
              <a:t>Dế</a:t>
            </a:r>
            <a:r>
              <a:rPr lang="en-US" altLang="vi-VN" sz="3600" b="1" dirty="0">
                <a:solidFill>
                  <a:srgbClr val="002060"/>
                </a:solidFill>
                <a:latin typeface="Times New Roman" panose="02020603050405020304" pitchFamily="18" charset="0"/>
                <a:cs typeface="Times New Roman" panose="02020603050405020304" pitchFamily="18" charset="0"/>
              </a:rPr>
              <a:t> </a:t>
            </a:r>
            <a:r>
              <a:rPr lang="en-US" altLang="vi-VN" sz="3600" b="1" dirty="0" err="1">
                <a:solidFill>
                  <a:srgbClr val="002060"/>
                </a:solidFill>
                <a:latin typeface="Times New Roman" panose="02020603050405020304" pitchFamily="18" charset="0"/>
                <a:cs typeface="Times New Roman" panose="02020603050405020304" pitchFamily="18" charset="0"/>
              </a:rPr>
              <a:t>Mèn</a:t>
            </a:r>
            <a:r>
              <a:rPr lang="en-US" altLang="vi-VN" sz="3600" b="1" dirty="0">
                <a:solidFill>
                  <a:srgbClr val="002060"/>
                </a:solidFill>
                <a:latin typeface="Times New Roman" panose="02020603050405020304" pitchFamily="18" charset="0"/>
                <a:cs typeface="Times New Roman" panose="02020603050405020304" pitchFamily="18" charset="0"/>
              </a:rPr>
              <a:t> </a:t>
            </a:r>
            <a:r>
              <a:rPr lang="en-US" altLang="vi-VN" sz="3600" b="1" dirty="0" err="1">
                <a:solidFill>
                  <a:srgbClr val="002060"/>
                </a:solidFill>
                <a:latin typeface="Times New Roman" panose="02020603050405020304" pitchFamily="18" charset="0"/>
                <a:cs typeface="Times New Roman" panose="02020603050405020304" pitchFamily="18" charset="0"/>
              </a:rPr>
              <a:t>bênh</a:t>
            </a:r>
            <a:r>
              <a:rPr lang="en-US" altLang="vi-VN" sz="3600" b="1" dirty="0">
                <a:solidFill>
                  <a:srgbClr val="002060"/>
                </a:solidFill>
                <a:latin typeface="Times New Roman" panose="02020603050405020304" pitchFamily="18" charset="0"/>
                <a:cs typeface="Times New Roman" panose="02020603050405020304" pitchFamily="18" charset="0"/>
              </a:rPr>
              <a:t> </a:t>
            </a:r>
            <a:r>
              <a:rPr lang="en-US" altLang="vi-VN" sz="3600" b="1" dirty="0" err="1">
                <a:solidFill>
                  <a:srgbClr val="002060"/>
                </a:solidFill>
                <a:latin typeface="Times New Roman" panose="02020603050405020304" pitchFamily="18" charset="0"/>
                <a:cs typeface="Times New Roman" panose="02020603050405020304" pitchFamily="18" charset="0"/>
              </a:rPr>
              <a:t>vực</a:t>
            </a:r>
            <a:r>
              <a:rPr lang="en-US" altLang="vi-VN" sz="3600" b="1" dirty="0">
                <a:solidFill>
                  <a:srgbClr val="002060"/>
                </a:solidFill>
                <a:latin typeface="Times New Roman" panose="02020603050405020304" pitchFamily="18" charset="0"/>
                <a:cs typeface="Times New Roman" panose="02020603050405020304" pitchFamily="18" charset="0"/>
              </a:rPr>
              <a:t> </a:t>
            </a:r>
            <a:r>
              <a:rPr lang="en-US" altLang="vi-VN" sz="3600" b="1" dirty="0" err="1">
                <a:solidFill>
                  <a:srgbClr val="002060"/>
                </a:solidFill>
                <a:latin typeface="Times New Roman" panose="02020603050405020304" pitchFamily="18" charset="0"/>
                <a:cs typeface="Times New Roman" panose="02020603050405020304" pitchFamily="18" charset="0"/>
              </a:rPr>
              <a:t>kẻ</a:t>
            </a:r>
            <a:r>
              <a:rPr lang="en-US" altLang="vi-VN" sz="3600" b="1" dirty="0">
                <a:solidFill>
                  <a:srgbClr val="002060"/>
                </a:solidFill>
                <a:latin typeface="Times New Roman" panose="02020603050405020304" pitchFamily="18" charset="0"/>
                <a:cs typeface="Times New Roman" panose="02020603050405020304" pitchFamily="18" charset="0"/>
              </a:rPr>
              <a:t> </a:t>
            </a:r>
            <a:r>
              <a:rPr lang="en-US" altLang="vi-VN" sz="3600" b="1" dirty="0" err="1">
                <a:solidFill>
                  <a:srgbClr val="002060"/>
                </a:solidFill>
                <a:latin typeface="Times New Roman" panose="02020603050405020304" pitchFamily="18" charset="0"/>
                <a:cs typeface="Times New Roman" panose="02020603050405020304" pitchFamily="18" charset="0"/>
              </a:rPr>
              <a:t>yếu</a:t>
            </a:r>
            <a:r>
              <a:rPr lang="en-US" altLang="vi-VN" sz="3600" b="1" dirty="0">
                <a:solidFill>
                  <a:srgbClr val="002060"/>
                </a:solidFill>
                <a:latin typeface="Times New Roman" panose="02020603050405020304" pitchFamily="18" charset="0"/>
                <a:cs typeface="Times New Roman" panose="02020603050405020304" pitchFamily="18" charset="0"/>
              </a:rPr>
              <a:t>.</a:t>
            </a:r>
          </a:p>
          <a:p>
            <a:pPr algn="ctr">
              <a:spcBef>
                <a:spcPct val="50000"/>
              </a:spcBef>
              <a:buFontTx/>
              <a:buNone/>
            </a:pPr>
            <a:r>
              <a:rPr lang="en-US" altLang="vi-VN" sz="3000" b="1" dirty="0">
                <a:solidFill>
                  <a:srgbClr val="002060"/>
                </a:solidFill>
                <a:latin typeface="Times New Roman" panose="02020603050405020304" pitchFamily="18" charset="0"/>
                <a:cs typeface="Times New Roman" panose="02020603050405020304" pitchFamily="18" charset="0"/>
              </a:rPr>
              <a:t>                                         </a:t>
            </a:r>
            <a:endParaRPr lang="en-US" altLang="vi-VN" sz="2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9412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01254" y="1446662"/>
            <a:ext cx="10358237" cy="3759081"/>
          </a:xfrm>
          <a:prstGeom prst="rect">
            <a:avLst/>
          </a:prstGeom>
          <a:noFill/>
        </p:spPr>
        <p:txBody>
          <a:bodyPr wrap="square" rtlCol="0">
            <a:spAutoFit/>
          </a:bodyPr>
          <a:lstStyle/>
          <a:p>
            <a:pPr>
              <a:lnSpc>
                <a:spcPct val="150000"/>
              </a:lnSpc>
            </a:pPr>
            <a:r>
              <a:rPr lang="en-US" sz="3200" b="1" dirty="0" err="1">
                <a:solidFill>
                  <a:srgbClr val="002060"/>
                </a:solidFill>
              </a:rPr>
              <a:t>Bài</a:t>
            </a:r>
            <a:r>
              <a:rPr lang="en-US" sz="3200" b="1" dirty="0">
                <a:solidFill>
                  <a:srgbClr val="002060"/>
                </a:solidFill>
              </a:rPr>
              <a:t> </a:t>
            </a:r>
            <a:r>
              <a:rPr lang="en-US" sz="3200" b="1" dirty="0" err="1">
                <a:solidFill>
                  <a:srgbClr val="002060"/>
                </a:solidFill>
              </a:rPr>
              <a:t>văn</a:t>
            </a:r>
            <a:r>
              <a:rPr lang="en-US" sz="3200" b="1" dirty="0">
                <a:solidFill>
                  <a:srgbClr val="002060"/>
                </a:solidFill>
              </a:rPr>
              <a:t> </a:t>
            </a:r>
            <a:r>
              <a:rPr lang="en-US" sz="3200" b="1" dirty="0" err="1">
                <a:solidFill>
                  <a:srgbClr val="002060"/>
                </a:solidFill>
              </a:rPr>
              <a:t>được</a:t>
            </a:r>
            <a:r>
              <a:rPr lang="en-US" sz="3200" b="1" dirty="0">
                <a:solidFill>
                  <a:srgbClr val="002060"/>
                </a:solidFill>
              </a:rPr>
              <a:t> chia </a:t>
            </a:r>
            <a:r>
              <a:rPr lang="en-US" sz="3200" b="1" dirty="0" err="1">
                <a:solidFill>
                  <a:srgbClr val="002060"/>
                </a:solidFill>
              </a:rPr>
              <a:t>thành</a:t>
            </a:r>
            <a:r>
              <a:rPr lang="en-US" sz="3200" b="1" dirty="0">
                <a:solidFill>
                  <a:srgbClr val="002060"/>
                </a:solidFill>
              </a:rPr>
              <a:t> 4 </a:t>
            </a:r>
            <a:r>
              <a:rPr lang="en-US" sz="3200" b="1" dirty="0" err="1">
                <a:solidFill>
                  <a:srgbClr val="002060"/>
                </a:solidFill>
              </a:rPr>
              <a:t>đoạn</a:t>
            </a:r>
            <a:r>
              <a:rPr lang="en-US" sz="3200" b="1" dirty="0">
                <a:solidFill>
                  <a:srgbClr val="002060"/>
                </a:solidFill>
              </a:rPr>
              <a:t>:</a:t>
            </a:r>
          </a:p>
          <a:p>
            <a:pPr marL="285750" indent="-285750">
              <a:lnSpc>
                <a:spcPct val="150000"/>
              </a:lnSpc>
              <a:buFont typeface="Wingdings" panose="05000000000000000000" pitchFamily="2" charset="2"/>
              <a:buChar char="§"/>
            </a:pPr>
            <a:r>
              <a:rPr lang="en-US" sz="3200" b="1" dirty="0" err="1">
                <a:solidFill>
                  <a:srgbClr val="002060"/>
                </a:solidFill>
              </a:rPr>
              <a:t>Đoạn</a:t>
            </a:r>
            <a:r>
              <a:rPr lang="en-US" sz="3200" b="1" dirty="0">
                <a:solidFill>
                  <a:srgbClr val="002060"/>
                </a:solidFill>
              </a:rPr>
              <a:t> 1: Hai </a:t>
            </a:r>
            <a:r>
              <a:rPr lang="en-US" sz="3200" b="1" dirty="0" err="1">
                <a:solidFill>
                  <a:srgbClr val="002060"/>
                </a:solidFill>
              </a:rPr>
              <a:t>dòng</a:t>
            </a:r>
            <a:r>
              <a:rPr lang="en-US" sz="3200" b="1" dirty="0">
                <a:solidFill>
                  <a:srgbClr val="002060"/>
                </a:solidFill>
              </a:rPr>
              <a:t> </a:t>
            </a:r>
            <a:r>
              <a:rPr lang="en-US" sz="3200" b="1" dirty="0" err="1">
                <a:solidFill>
                  <a:srgbClr val="002060"/>
                </a:solidFill>
              </a:rPr>
              <a:t>đầu</a:t>
            </a:r>
            <a:r>
              <a:rPr lang="en-US" sz="3200" b="1" dirty="0">
                <a:solidFill>
                  <a:srgbClr val="002060"/>
                </a:solidFill>
              </a:rPr>
              <a:t> </a:t>
            </a:r>
            <a:r>
              <a:rPr lang="en-US" sz="3200" b="1" dirty="0" smtClean="0">
                <a:solidFill>
                  <a:srgbClr val="002060"/>
                </a:solidFill>
              </a:rPr>
              <a:t> </a:t>
            </a:r>
            <a:endParaRPr lang="en-US" sz="3200" b="1" dirty="0">
              <a:solidFill>
                <a:srgbClr val="002060"/>
              </a:solidFill>
            </a:endParaRPr>
          </a:p>
          <a:p>
            <a:pPr marL="285750" indent="-285750">
              <a:lnSpc>
                <a:spcPct val="150000"/>
              </a:lnSpc>
              <a:buFont typeface="Wingdings" panose="05000000000000000000" pitchFamily="2" charset="2"/>
              <a:buChar char="§"/>
            </a:pPr>
            <a:r>
              <a:rPr lang="en-US" sz="3200" b="1" dirty="0" err="1">
                <a:solidFill>
                  <a:srgbClr val="002060"/>
                </a:solidFill>
              </a:rPr>
              <a:t>Đoạn</a:t>
            </a:r>
            <a:r>
              <a:rPr lang="en-US" sz="3200" b="1" dirty="0">
                <a:solidFill>
                  <a:srgbClr val="002060"/>
                </a:solidFill>
              </a:rPr>
              <a:t> 2: </a:t>
            </a:r>
            <a:r>
              <a:rPr lang="en-US" sz="3200" b="1" dirty="0" err="1">
                <a:solidFill>
                  <a:srgbClr val="002060"/>
                </a:solidFill>
              </a:rPr>
              <a:t>Năm</a:t>
            </a:r>
            <a:r>
              <a:rPr lang="en-US" sz="3200" b="1" dirty="0">
                <a:solidFill>
                  <a:srgbClr val="002060"/>
                </a:solidFill>
              </a:rPr>
              <a:t> </a:t>
            </a:r>
            <a:r>
              <a:rPr lang="en-US" sz="3200" b="1" dirty="0" err="1">
                <a:solidFill>
                  <a:srgbClr val="002060"/>
                </a:solidFill>
              </a:rPr>
              <a:t>dòng</a:t>
            </a:r>
            <a:r>
              <a:rPr lang="en-US" sz="3200" b="1" dirty="0">
                <a:solidFill>
                  <a:srgbClr val="002060"/>
                </a:solidFill>
              </a:rPr>
              <a:t> </a:t>
            </a:r>
            <a:r>
              <a:rPr lang="en-US" sz="3200" b="1" dirty="0" err="1">
                <a:solidFill>
                  <a:srgbClr val="002060"/>
                </a:solidFill>
              </a:rPr>
              <a:t>tiếp</a:t>
            </a:r>
            <a:r>
              <a:rPr lang="en-US" sz="3200" b="1" dirty="0">
                <a:solidFill>
                  <a:srgbClr val="002060"/>
                </a:solidFill>
              </a:rPr>
              <a:t> </a:t>
            </a:r>
            <a:r>
              <a:rPr lang="en-US" sz="3200" b="1" dirty="0" err="1">
                <a:solidFill>
                  <a:srgbClr val="002060"/>
                </a:solidFill>
              </a:rPr>
              <a:t>theo</a:t>
            </a:r>
            <a:r>
              <a:rPr lang="en-US" sz="3200" b="1" dirty="0">
                <a:solidFill>
                  <a:srgbClr val="002060"/>
                </a:solidFill>
              </a:rPr>
              <a:t> </a:t>
            </a:r>
            <a:r>
              <a:rPr lang="en-US" sz="3200" b="1" dirty="0" smtClean="0">
                <a:solidFill>
                  <a:srgbClr val="002060"/>
                </a:solidFill>
              </a:rPr>
              <a:t> </a:t>
            </a:r>
            <a:endParaRPr lang="en-US" sz="3200" b="1" dirty="0">
              <a:solidFill>
                <a:srgbClr val="002060"/>
              </a:solidFill>
            </a:endParaRPr>
          </a:p>
          <a:p>
            <a:pPr marL="285750" indent="-285750">
              <a:lnSpc>
                <a:spcPct val="150000"/>
              </a:lnSpc>
              <a:buFont typeface="Wingdings" panose="05000000000000000000" pitchFamily="2" charset="2"/>
              <a:buChar char="§"/>
            </a:pPr>
            <a:r>
              <a:rPr lang="en-US" sz="3200" b="1" dirty="0" err="1">
                <a:solidFill>
                  <a:srgbClr val="002060"/>
                </a:solidFill>
              </a:rPr>
              <a:t>Đoạn</a:t>
            </a:r>
            <a:r>
              <a:rPr lang="en-US" sz="3200" b="1" dirty="0">
                <a:solidFill>
                  <a:srgbClr val="002060"/>
                </a:solidFill>
              </a:rPr>
              <a:t> 3: </a:t>
            </a:r>
            <a:r>
              <a:rPr lang="en-US" sz="3200" b="1" dirty="0" err="1">
                <a:solidFill>
                  <a:srgbClr val="002060"/>
                </a:solidFill>
              </a:rPr>
              <a:t>Năm</a:t>
            </a:r>
            <a:r>
              <a:rPr lang="en-US" sz="3200" b="1" dirty="0">
                <a:solidFill>
                  <a:srgbClr val="002060"/>
                </a:solidFill>
              </a:rPr>
              <a:t> </a:t>
            </a:r>
            <a:r>
              <a:rPr lang="en-US" sz="3200" b="1" dirty="0" err="1">
                <a:solidFill>
                  <a:srgbClr val="002060"/>
                </a:solidFill>
              </a:rPr>
              <a:t>dòng</a:t>
            </a:r>
            <a:r>
              <a:rPr lang="en-US" sz="3200" b="1" dirty="0">
                <a:solidFill>
                  <a:srgbClr val="002060"/>
                </a:solidFill>
              </a:rPr>
              <a:t> </a:t>
            </a:r>
            <a:r>
              <a:rPr lang="en-US" sz="3200" b="1" dirty="0" err="1">
                <a:solidFill>
                  <a:srgbClr val="002060"/>
                </a:solidFill>
              </a:rPr>
              <a:t>tiếp</a:t>
            </a:r>
            <a:r>
              <a:rPr lang="en-US" sz="3200" b="1" dirty="0">
                <a:solidFill>
                  <a:srgbClr val="002060"/>
                </a:solidFill>
              </a:rPr>
              <a:t> </a:t>
            </a:r>
            <a:r>
              <a:rPr lang="en-US" sz="3200" b="1" dirty="0" err="1">
                <a:solidFill>
                  <a:srgbClr val="002060"/>
                </a:solidFill>
              </a:rPr>
              <a:t>theo</a:t>
            </a:r>
            <a:r>
              <a:rPr lang="en-US" sz="3200" b="1" dirty="0">
                <a:solidFill>
                  <a:srgbClr val="002060"/>
                </a:solidFill>
              </a:rPr>
              <a:t> </a:t>
            </a:r>
            <a:r>
              <a:rPr lang="en-US" sz="3200" b="1" dirty="0" smtClean="0">
                <a:solidFill>
                  <a:srgbClr val="002060"/>
                </a:solidFill>
              </a:rPr>
              <a:t>(</a:t>
            </a:r>
            <a:r>
              <a:rPr lang="en-US" sz="3200" b="1" dirty="0" err="1" smtClean="0">
                <a:solidFill>
                  <a:srgbClr val="002060"/>
                </a:solidFill>
              </a:rPr>
              <a:t>lời</a:t>
            </a:r>
            <a:r>
              <a:rPr lang="en-US" sz="3200" b="1" dirty="0" smtClean="0">
                <a:solidFill>
                  <a:srgbClr val="002060"/>
                </a:solidFill>
              </a:rPr>
              <a:t> </a:t>
            </a:r>
            <a:r>
              <a:rPr lang="en-US" sz="3200" b="1" dirty="0" err="1" smtClean="0">
                <a:solidFill>
                  <a:srgbClr val="002060"/>
                </a:solidFill>
              </a:rPr>
              <a:t>Nhà</a:t>
            </a:r>
            <a:r>
              <a:rPr lang="en-US" sz="3200" b="1" dirty="0" smtClean="0">
                <a:solidFill>
                  <a:srgbClr val="002060"/>
                </a:solidFill>
              </a:rPr>
              <a:t> </a:t>
            </a:r>
            <a:r>
              <a:rPr lang="en-US" sz="3200" b="1" dirty="0" err="1" smtClean="0">
                <a:solidFill>
                  <a:srgbClr val="002060"/>
                </a:solidFill>
              </a:rPr>
              <a:t>Trò</a:t>
            </a:r>
            <a:r>
              <a:rPr lang="en-US" sz="3200" b="1" dirty="0" smtClean="0">
                <a:solidFill>
                  <a:srgbClr val="002060"/>
                </a:solidFill>
              </a:rPr>
              <a:t>)</a:t>
            </a:r>
            <a:endParaRPr lang="en-US" sz="3200" b="1" dirty="0">
              <a:solidFill>
                <a:srgbClr val="002060"/>
              </a:solidFill>
            </a:endParaRPr>
          </a:p>
          <a:p>
            <a:pPr marL="285750" indent="-285750">
              <a:lnSpc>
                <a:spcPct val="150000"/>
              </a:lnSpc>
              <a:buFont typeface="Wingdings" panose="05000000000000000000" pitchFamily="2" charset="2"/>
              <a:buChar char="§"/>
            </a:pPr>
            <a:r>
              <a:rPr lang="en-US" sz="3200" b="1" dirty="0" err="1">
                <a:solidFill>
                  <a:srgbClr val="002060"/>
                </a:solidFill>
              </a:rPr>
              <a:t>Đoạn</a:t>
            </a:r>
            <a:r>
              <a:rPr lang="en-US" sz="3200" b="1" dirty="0">
                <a:solidFill>
                  <a:srgbClr val="002060"/>
                </a:solidFill>
              </a:rPr>
              <a:t> 4: </a:t>
            </a:r>
            <a:r>
              <a:rPr lang="en-US" sz="3200" b="1" dirty="0" err="1">
                <a:solidFill>
                  <a:srgbClr val="002060"/>
                </a:solidFill>
              </a:rPr>
              <a:t>Phần</a:t>
            </a:r>
            <a:r>
              <a:rPr lang="en-US" sz="3200" b="1" dirty="0">
                <a:solidFill>
                  <a:srgbClr val="002060"/>
                </a:solidFill>
              </a:rPr>
              <a:t> </a:t>
            </a:r>
            <a:r>
              <a:rPr lang="en-US" sz="3200" b="1" dirty="0" err="1">
                <a:solidFill>
                  <a:srgbClr val="002060"/>
                </a:solidFill>
              </a:rPr>
              <a:t>còn</a:t>
            </a:r>
            <a:r>
              <a:rPr lang="en-US" sz="3200" b="1" dirty="0">
                <a:solidFill>
                  <a:srgbClr val="002060"/>
                </a:solidFill>
              </a:rPr>
              <a:t> </a:t>
            </a:r>
            <a:r>
              <a:rPr lang="en-US" sz="3200" b="1" dirty="0" err="1">
                <a:solidFill>
                  <a:srgbClr val="002060"/>
                </a:solidFill>
              </a:rPr>
              <a:t>lại</a:t>
            </a:r>
            <a:r>
              <a:rPr lang="en-US" sz="3200" b="1" dirty="0">
                <a:solidFill>
                  <a:srgbClr val="002060"/>
                </a:solidFill>
              </a:rPr>
              <a:t> </a:t>
            </a:r>
            <a:r>
              <a:rPr lang="en-US" sz="3200" b="1" dirty="0" smtClean="0">
                <a:solidFill>
                  <a:srgbClr val="002060"/>
                </a:solidFill>
              </a:rPr>
              <a:t>(</a:t>
            </a:r>
            <a:r>
              <a:rPr lang="en-US" sz="3200" b="1" dirty="0" err="1" smtClean="0">
                <a:solidFill>
                  <a:srgbClr val="002060"/>
                </a:solidFill>
              </a:rPr>
              <a:t>hành</a:t>
            </a:r>
            <a:r>
              <a:rPr lang="en-US" sz="3200" b="1" dirty="0" smtClean="0">
                <a:solidFill>
                  <a:srgbClr val="002060"/>
                </a:solidFill>
              </a:rPr>
              <a:t> </a:t>
            </a:r>
            <a:r>
              <a:rPr lang="en-US" sz="3200" b="1" dirty="0" err="1" smtClean="0">
                <a:solidFill>
                  <a:srgbClr val="002060"/>
                </a:solidFill>
              </a:rPr>
              <a:t>động</a:t>
            </a:r>
            <a:r>
              <a:rPr lang="en-US" sz="3200" b="1" dirty="0" smtClean="0">
                <a:solidFill>
                  <a:srgbClr val="002060"/>
                </a:solidFill>
              </a:rPr>
              <a:t> </a:t>
            </a:r>
            <a:r>
              <a:rPr lang="en-US" sz="3200" b="1" dirty="0" err="1" smtClean="0">
                <a:solidFill>
                  <a:srgbClr val="002060"/>
                </a:solidFill>
              </a:rPr>
              <a:t>nghĩa</a:t>
            </a:r>
            <a:r>
              <a:rPr lang="en-US" sz="3200" b="1" dirty="0" smtClean="0">
                <a:solidFill>
                  <a:srgbClr val="002060"/>
                </a:solidFill>
              </a:rPr>
              <a:t> </a:t>
            </a:r>
            <a:r>
              <a:rPr lang="en-US" sz="3200" b="1" dirty="0" err="1" smtClean="0">
                <a:solidFill>
                  <a:srgbClr val="002060"/>
                </a:solidFill>
              </a:rPr>
              <a:t>hiệp</a:t>
            </a:r>
            <a:r>
              <a:rPr lang="en-US" sz="3200" b="1" dirty="0" smtClean="0">
                <a:solidFill>
                  <a:srgbClr val="002060"/>
                </a:solidFill>
              </a:rPr>
              <a:t> </a:t>
            </a:r>
            <a:r>
              <a:rPr lang="en-US" sz="3200" b="1" dirty="0" err="1" smtClean="0">
                <a:solidFill>
                  <a:srgbClr val="002060"/>
                </a:solidFill>
              </a:rPr>
              <a:t>của</a:t>
            </a:r>
            <a:r>
              <a:rPr lang="en-US" sz="3200" b="1" dirty="0" smtClean="0">
                <a:solidFill>
                  <a:srgbClr val="002060"/>
                </a:solidFill>
              </a:rPr>
              <a:t> </a:t>
            </a:r>
            <a:r>
              <a:rPr lang="en-US" sz="3200" b="1" dirty="0" err="1" smtClean="0">
                <a:solidFill>
                  <a:srgbClr val="002060"/>
                </a:solidFill>
              </a:rPr>
              <a:t>Dế</a:t>
            </a:r>
            <a:r>
              <a:rPr lang="en-US" sz="3200" b="1" dirty="0" smtClean="0">
                <a:solidFill>
                  <a:srgbClr val="002060"/>
                </a:solidFill>
              </a:rPr>
              <a:t> </a:t>
            </a:r>
            <a:r>
              <a:rPr lang="en-US" sz="3200" b="1" dirty="0" err="1" smtClean="0">
                <a:solidFill>
                  <a:srgbClr val="002060"/>
                </a:solidFill>
              </a:rPr>
              <a:t>Mèn</a:t>
            </a:r>
            <a:r>
              <a:rPr lang="en-US" sz="3200" b="1" dirty="0" smtClean="0">
                <a:solidFill>
                  <a:srgbClr val="002060"/>
                </a:solidFill>
              </a:rPr>
              <a:t>).</a:t>
            </a:r>
            <a:endParaRPr lang="en-US" sz="3200" b="1" dirty="0">
              <a:solidFill>
                <a:srgbClr val="002060"/>
              </a:solidFill>
            </a:endParaRPr>
          </a:p>
        </p:txBody>
      </p:sp>
    </p:spTree>
    <p:extLst>
      <p:ext uri="{BB962C8B-B14F-4D97-AF65-F5344CB8AC3E}">
        <p14:creationId xmlns:p14="http://schemas.microsoft.com/office/powerpoint/2010/main" val="20733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5891043" y="2632897"/>
            <a:ext cx="5216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defTabSz="914400" fontAlgn="base">
              <a:spcBef>
                <a:spcPct val="50000"/>
              </a:spcBef>
              <a:spcAft>
                <a:spcPct val="0"/>
              </a:spcAft>
              <a:buClrTx/>
              <a:buSzTx/>
              <a:buFontTx/>
              <a:buNone/>
            </a:pPr>
            <a:endParaRPr lang="en-US" altLang="en-US" sz="1800" smtClean="0">
              <a:solidFill>
                <a:srgbClr val="FFFFFF"/>
              </a:solidFill>
              <a:latin typeface="VNI-Times" pitchFamily="2" charset="0"/>
            </a:endParaRPr>
          </a:p>
        </p:txBody>
      </p:sp>
      <p:sp>
        <p:nvSpPr>
          <p:cNvPr id="20" name="Rectangle 13"/>
          <p:cNvSpPr>
            <a:spLocks noChangeArrowheads="1"/>
          </p:cNvSpPr>
          <p:nvPr/>
        </p:nvSpPr>
        <p:spPr bwMode="auto">
          <a:xfrm>
            <a:off x="3496519" y="1856385"/>
            <a:ext cx="36247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defTabSz="914400" fontAlgn="base">
              <a:spcBef>
                <a:spcPct val="0"/>
              </a:spcBef>
              <a:spcAft>
                <a:spcPct val="0"/>
              </a:spcAft>
              <a:buClrTx/>
              <a:buSzTx/>
              <a:buFontTx/>
              <a:buNone/>
            </a:pPr>
            <a:r>
              <a:rPr lang="en-US" altLang="en-US" sz="4000" smtClean="0">
                <a:solidFill>
                  <a:srgbClr val="000514"/>
                </a:solidFill>
                <a:latin typeface="Times New Roman" panose="02020603050405020304" pitchFamily="18" charset="0"/>
                <a:cs typeface="Times New Roman" panose="02020603050405020304" pitchFamily="18" charset="0"/>
              </a:rPr>
              <a:t>-tảng đá cuội</a:t>
            </a:r>
          </a:p>
        </p:txBody>
      </p:sp>
      <p:sp>
        <p:nvSpPr>
          <p:cNvPr id="22" name="Rectangle 13"/>
          <p:cNvSpPr>
            <a:spLocks noChangeArrowheads="1"/>
          </p:cNvSpPr>
          <p:nvPr/>
        </p:nvSpPr>
        <p:spPr bwMode="auto">
          <a:xfrm>
            <a:off x="3526254" y="2642197"/>
            <a:ext cx="32795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defTabSz="914400" fontAlgn="base">
              <a:spcBef>
                <a:spcPct val="0"/>
              </a:spcBef>
              <a:spcAft>
                <a:spcPct val="0"/>
              </a:spcAft>
              <a:buClrTx/>
              <a:buSzTx/>
              <a:buFontTx/>
              <a:buNone/>
            </a:pPr>
            <a:r>
              <a:rPr lang="en-US" altLang="en-US" sz="4000" smtClean="0">
                <a:solidFill>
                  <a:srgbClr val="000514"/>
                </a:solidFill>
                <a:latin typeface="Times New Roman" panose="02020603050405020304" pitchFamily="18" charset="0"/>
                <a:cs typeface="Times New Roman" panose="02020603050405020304" pitchFamily="18" charset="0"/>
              </a:rPr>
              <a:t>-như mới lột</a:t>
            </a:r>
          </a:p>
        </p:txBody>
      </p:sp>
      <p:sp>
        <p:nvSpPr>
          <p:cNvPr id="23" name="Rectangle 13"/>
          <p:cNvSpPr>
            <a:spLocks noChangeArrowheads="1"/>
          </p:cNvSpPr>
          <p:nvPr/>
        </p:nvSpPr>
        <p:spPr bwMode="auto">
          <a:xfrm>
            <a:off x="3200442" y="3356572"/>
            <a:ext cx="45741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defTabSz="914400" fontAlgn="base">
              <a:spcBef>
                <a:spcPct val="0"/>
              </a:spcBef>
              <a:spcAft>
                <a:spcPct val="0"/>
              </a:spcAft>
              <a:buClrTx/>
              <a:buSzTx/>
              <a:buFontTx/>
              <a:buNone/>
            </a:pPr>
            <a:r>
              <a:rPr lang="en-US" altLang="en-US" sz="4000" smtClean="0">
                <a:solidFill>
                  <a:srgbClr val="000514"/>
                </a:solidFill>
                <a:latin typeface="Times New Roman" panose="02020603050405020304" pitchFamily="18" charset="0"/>
                <a:cs typeface="Times New Roman" panose="02020603050405020304" pitchFamily="18" charset="0"/>
              </a:rPr>
              <a:t>-ngắn chùn chùn</a:t>
            </a:r>
          </a:p>
        </p:txBody>
      </p:sp>
      <p:sp>
        <p:nvSpPr>
          <p:cNvPr id="24" name="Rectangle 23"/>
          <p:cNvSpPr>
            <a:spLocks noChangeArrowheads="1"/>
          </p:cNvSpPr>
          <p:nvPr/>
        </p:nvSpPr>
        <p:spPr bwMode="auto">
          <a:xfrm>
            <a:off x="2874628" y="4070947"/>
            <a:ext cx="58686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defTabSz="914400" fontAlgn="base">
              <a:spcBef>
                <a:spcPct val="0"/>
              </a:spcBef>
              <a:spcAft>
                <a:spcPct val="0"/>
              </a:spcAft>
              <a:buClrTx/>
              <a:buSzTx/>
              <a:buFontTx/>
              <a:buNone/>
            </a:pPr>
            <a:r>
              <a:rPr lang="en-US" altLang="en-US" sz="4000" smtClean="0">
                <a:solidFill>
                  <a:srgbClr val="000514"/>
                </a:solidFill>
                <a:latin typeface="Times New Roman" panose="02020603050405020304" pitchFamily="18" charset="0"/>
                <a:cs typeface="Times New Roman" panose="02020603050405020304" pitchFamily="18" charset="0"/>
              </a:rPr>
              <a:t>-vặt chân, vặt cánh</a:t>
            </a:r>
          </a:p>
        </p:txBody>
      </p:sp>
      <p:sp>
        <p:nvSpPr>
          <p:cNvPr id="26" name="Rectangle 13"/>
          <p:cNvSpPr>
            <a:spLocks noChangeArrowheads="1"/>
          </p:cNvSpPr>
          <p:nvPr/>
        </p:nvSpPr>
        <p:spPr bwMode="auto">
          <a:xfrm>
            <a:off x="2984679" y="3356572"/>
            <a:ext cx="50056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defTabSz="914400" fontAlgn="base">
              <a:spcBef>
                <a:spcPct val="0"/>
              </a:spcBef>
              <a:spcAft>
                <a:spcPct val="0"/>
              </a:spcAft>
              <a:buClrTx/>
              <a:buSzTx/>
              <a:buFontTx/>
              <a:buNone/>
            </a:pPr>
            <a:r>
              <a:rPr lang="en-US" altLang="en-US" sz="4000" dirty="0" smtClean="0">
                <a:solidFill>
                  <a:srgbClr val="000514"/>
                </a:solidFill>
                <a:latin typeface="Times New Roman" panose="02020603050405020304" pitchFamily="18" charset="0"/>
                <a:cs typeface="Times New Roman" panose="02020603050405020304" pitchFamily="18" charset="0"/>
              </a:rPr>
              <a:t>-</a:t>
            </a:r>
            <a:r>
              <a:rPr lang="en-US" altLang="en-US" sz="4000" dirty="0" err="1" smtClean="0">
                <a:solidFill>
                  <a:srgbClr val="000514"/>
                </a:solidFill>
                <a:latin typeface="Times New Roman" panose="02020603050405020304" pitchFamily="18" charset="0"/>
                <a:cs typeface="Times New Roman" panose="02020603050405020304" pitchFamily="18" charset="0"/>
              </a:rPr>
              <a:t>ngắn</a:t>
            </a:r>
            <a:r>
              <a:rPr lang="en-US" altLang="en-US" sz="4000" dirty="0" smtClean="0">
                <a:solidFill>
                  <a:srgbClr val="000514"/>
                </a:solidFill>
                <a:latin typeface="Times New Roman" panose="02020603050405020304" pitchFamily="18" charset="0"/>
                <a:cs typeface="Times New Roman" panose="02020603050405020304" pitchFamily="18" charset="0"/>
              </a:rPr>
              <a:t> </a:t>
            </a:r>
            <a:r>
              <a:rPr lang="en-US" altLang="en-US" sz="4000" dirty="0" err="1" smtClean="0">
                <a:solidFill>
                  <a:srgbClr val="000514"/>
                </a:solidFill>
                <a:latin typeface="Times New Roman" panose="02020603050405020304" pitchFamily="18" charset="0"/>
                <a:cs typeface="Times New Roman" panose="02020603050405020304" pitchFamily="18" charset="0"/>
              </a:rPr>
              <a:t>ch</a:t>
            </a:r>
            <a:r>
              <a:rPr lang="en-US" altLang="en-US" sz="4000" dirty="0" err="1" smtClean="0">
                <a:solidFill>
                  <a:srgbClr val="FF0000"/>
                </a:solidFill>
                <a:latin typeface="Times New Roman" panose="02020603050405020304" pitchFamily="18" charset="0"/>
                <a:cs typeface="Times New Roman" panose="02020603050405020304" pitchFamily="18" charset="0"/>
              </a:rPr>
              <a:t>ùn</a:t>
            </a:r>
            <a:r>
              <a:rPr lang="en-US" altLang="en-US" sz="4000" dirty="0" smtClean="0">
                <a:solidFill>
                  <a:srgbClr val="000514"/>
                </a:solidFill>
                <a:latin typeface="Times New Roman" panose="02020603050405020304" pitchFamily="18" charset="0"/>
                <a:cs typeface="Times New Roman" panose="02020603050405020304" pitchFamily="18" charset="0"/>
              </a:rPr>
              <a:t> </a:t>
            </a:r>
            <a:r>
              <a:rPr lang="en-US" altLang="en-US" sz="4000" dirty="0" err="1" smtClean="0">
                <a:solidFill>
                  <a:srgbClr val="000514"/>
                </a:solidFill>
                <a:latin typeface="Times New Roman" panose="02020603050405020304" pitchFamily="18" charset="0"/>
                <a:cs typeface="Times New Roman" panose="02020603050405020304" pitchFamily="18" charset="0"/>
              </a:rPr>
              <a:t>ch</a:t>
            </a:r>
            <a:r>
              <a:rPr lang="en-US" altLang="en-US" sz="4000" dirty="0" err="1" smtClean="0">
                <a:solidFill>
                  <a:srgbClr val="FF0000"/>
                </a:solidFill>
                <a:latin typeface="Times New Roman" panose="02020603050405020304" pitchFamily="18" charset="0"/>
                <a:cs typeface="Times New Roman" panose="02020603050405020304" pitchFamily="18" charset="0"/>
              </a:rPr>
              <a:t>ùn</a:t>
            </a:r>
            <a:endParaRPr lang="en-US" altLang="en-US" sz="4000" dirty="0" smtClean="0">
              <a:solidFill>
                <a:srgbClr val="FF0000"/>
              </a:solidFill>
              <a:latin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3219845" y="4070947"/>
            <a:ext cx="5178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defTabSz="914400" fontAlgn="base">
              <a:spcBef>
                <a:spcPct val="0"/>
              </a:spcBef>
              <a:spcAft>
                <a:spcPct val="0"/>
              </a:spcAft>
              <a:buClrTx/>
              <a:buSzTx/>
              <a:buFontTx/>
              <a:buNone/>
            </a:pPr>
            <a:r>
              <a:rPr lang="en-US" altLang="en-US" sz="4000" smtClean="0">
                <a:solidFill>
                  <a:srgbClr val="000514"/>
                </a:solidFill>
                <a:latin typeface="Times New Roman" panose="02020603050405020304" pitchFamily="18" charset="0"/>
                <a:cs typeface="Times New Roman" panose="02020603050405020304" pitchFamily="18" charset="0"/>
              </a:rPr>
              <a:t>-v</a:t>
            </a:r>
            <a:r>
              <a:rPr lang="en-US" altLang="en-US" sz="4000" smtClean="0">
                <a:solidFill>
                  <a:srgbClr val="FF0000"/>
                </a:solidFill>
                <a:latin typeface="Times New Roman" panose="02020603050405020304" pitchFamily="18" charset="0"/>
                <a:cs typeface="Times New Roman" panose="02020603050405020304" pitchFamily="18" charset="0"/>
              </a:rPr>
              <a:t>ặt</a:t>
            </a:r>
            <a:r>
              <a:rPr lang="en-US" altLang="en-US" sz="4000" smtClean="0">
                <a:solidFill>
                  <a:srgbClr val="000514"/>
                </a:solidFill>
                <a:latin typeface="Times New Roman" panose="02020603050405020304" pitchFamily="18" charset="0"/>
                <a:cs typeface="Times New Roman" panose="02020603050405020304" pitchFamily="18" charset="0"/>
              </a:rPr>
              <a:t> chân, v</a:t>
            </a:r>
            <a:r>
              <a:rPr lang="en-US" altLang="en-US" sz="4000" smtClean="0">
                <a:solidFill>
                  <a:srgbClr val="FF0000"/>
                </a:solidFill>
                <a:latin typeface="Times New Roman" panose="02020603050405020304" pitchFamily="18" charset="0"/>
                <a:cs typeface="Times New Roman" panose="02020603050405020304" pitchFamily="18" charset="0"/>
              </a:rPr>
              <a:t>ặt</a:t>
            </a:r>
            <a:r>
              <a:rPr lang="en-US" altLang="en-US" sz="4000" smtClean="0">
                <a:solidFill>
                  <a:srgbClr val="000514"/>
                </a:solidFill>
                <a:latin typeface="Times New Roman" panose="02020603050405020304" pitchFamily="18" charset="0"/>
                <a:cs typeface="Times New Roman" panose="02020603050405020304" pitchFamily="18" charset="0"/>
              </a:rPr>
              <a:t> cánh</a:t>
            </a:r>
          </a:p>
        </p:txBody>
      </p:sp>
      <p:sp>
        <p:nvSpPr>
          <p:cNvPr id="28" name="Rectangle 13"/>
          <p:cNvSpPr>
            <a:spLocks noChangeArrowheads="1"/>
          </p:cNvSpPr>
          <p:nvPr/>
        </p:nvSpPr>
        <p:spPr bwMode="auto">
          <a:xfrm>
            <a:off x="3353644" y="2642197"/>
            <a:ext cx="36247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defTabSz="914400" fontAlgn="base">
              <a:spcBef>
                <a:spcPct val="0"/>
              </a:spcBef>
              <a:spcAft>
                <a:spcPct val="0"/>
              </a:spcAft>
              <a:buClrTx/>
              <a:buSzTx/>
              <a:buFontTx/>
              <a:buNone/>
            </a:pPr>
            <a:r>
              <a:rPr lang="en-US" altLang="en-US" sz="4000" smtClean="0">
                <a:solidFill>
                  <a:srgbClr val="000514"/>
                </a:solidFill>
                <a:latin typeface="Times New Roman" panose="02020603050405020304" pitchFamily="18" charset="0"/>
                <a:cs typeface="Times New Roman" panose="02020603050405020304" pitchFamily="18" charset="0"/>
              </a:rPr>
              <a:t>-như mới l</a:t>
            </a:r>
            <a:r>
              <a:rPr lang="en-US" altLang="en-US" sz="4000" smtClean="0">
                <a:solidFill>
                  <a:srgbClr val="FF0000"/>
                </a:solidFill>
                <a:latin typeface="Times New Roman" panose="02020603050405020304" pitchFamily="18" charset="0"/>
                <a:cs typeface="Times New Roman" panose="02020603050405020304" pitchFamily="18" charset="0"/>
              </a:rPr>
              <a:t>ột</a:t>
            </a:r>
          </a:p>
        </p:txBody>
      </p:sp>
      <p:sp>
        <p:nvSpPr>
          <p:cNvPr id="29" name="Rectangle 13"/>
          <p:cNvSpPr>
            <a:spLocks noChangeArrowheads="1"/>
          </p:cNvSpPr>
          <p:nvPr/>
        </p:nvSpPr>
        <p:spPr bwMode="auto">
          <a:xfrm>
            <a:off x="3496519" y="1856385"/>
            <a:ext cx="36247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defTabSz="914400" fontAlgn="base">
              <a:spcBef>
                <a:spcPct val="0"/>
              </a:spcBef>
              <a:spcAft>
                <a:spcPct val="0"/>
              </a:spcAft>
              <a:buClrTx/>
              <a:buSzTx/>
              <a:buFontTx/>
              <a:buNone/>
            </a:pPr>
            <a:r>
              <a:rPr lang="en-US" altLang="en-US" sz="4000" smtClean="0">
                <a:solidFill>
                  <a:srgbClr val="000514"/>
                </a:solidFill>
                <a:latin typeface="Times New Roman" panose="02020603050405020304" pitchFamily="18" charset="0"/>
                <a:cs typeface="Times New Roman" panose="02020603050405020304" pitchFamily="18" charset="0"/>
              </a:rPr>
              <a:t>-tảng đá c</a:t>
            </a:r>
            <a:r>
              <a:rPr lang="en-US" altLang="en-US" sz="4000" smtClean="0">
                <a:solidFill>
                  <a:srgbClr val="FF0000"/>
                </a:solidFill>
                <a:latin typeface="Times New Roman" panose="02020603050405020304" pitchFamily="18" charset="0"/>
                <a:cs typeface="Times New Roman" panose="02020603050405020304" pitchFamily="18" charset="0"/>
              </a:rPr>
              <a:t>uội</a:t>
            </a:r>
          </a:p>
        </p:txBody>
      </p:sp>
      <p:grpSp>
        <p:nvGrpSpPr>
          <p:cNvPr id="24589" name="Group 20"/>
          <p:cNvGrpSpPr>
            <a:grpSpLocks/>
          </p:cNvGrpSpPr>
          <p:nvPr/>
        </p:nvGrpSpPr>
        <p:grpSpPr bwMode="auto">
          <a:xfrm>
            <a:off x="0" y="0"/>
            <a:ext cx="12192000" cy="6858000"/>
            <a:chOff x="1" y="1"/>
            <a:chExt cx="9143998" cy="6857999"/>
          </a:xfrm>
        </p:grpSpPr>
        <p:grpSp>
          <p:nvGrpSpPr>
            <p:cNvPr id="24590" name="Group 58"/>
            <p:cNvGrpSpPr>
              <a:grpSpLocks/>
            </p:cNvGrpSpPr>
            <p:nvPr/>
          </p:nvGrpSpPr>
          <p:grpSpPr bwMode="auto">
            <a:xfrm>
              <a:off x="3" y="1"/>
              <a:ext cx="1285850" cy="1142986"/>
              <a:chOff x="2" y="1"/>
              <a:chExt cx="1566841" cy="1592249"/>
            </a:xfrm>
          </p:grpSpPr>
          <p:pic>
            <p:nvPicPr>
              <p:cNvPr id="24600" name="Picture 9"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83" y="1"/>
                <a:ext cx="1428760" cy="28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9"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1518" y="735010"/>
                <a:ext cx="1428760" cy="28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1" name="Group 59"/>
            <p:cNvGrpSpPr>
              <a:grpSpLocks/>
            </p:cNvGrpSpPr>
            <p:nvPr/>
          </p:nvGrpSpPr>
          <p:grpSpPr bwMode="auto">
            <a:xfrm flipH="1" flipV="1">
              <a:off x="8001023" y="5643577"/>
              <a:ext cx="1142975" cy="1214421"/>
              <a:chOff x="2" y="1"/>
              <a:chExt cx="1566841" cy="1592249"/>
            </a:xfrm>
          </p:grpSpPr>
          <p:pic>
            <p:nvPicPr>
              <p:cNvPr id="24598" name="Picture 9"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83" y="1"/>
                <a:ext cx="1428760" cy="28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9"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1518" y="735010"/>
                <a:ext cx="1428760" cy="28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2" name="Group 62"/>
            <p:cNvGrpSpPr>
              <a:grpSpLocks/>
            </p:cNvGrpSpPr>
            <p:nvPr/>
          </p:nvGrpSpPr>
          <p:grpSpPr bwMode="auto">
            <a:xfrm flipV="1">
              <a:off x="1" y="5786455"/>
              <a:ext cx="1285852" cy="1071545"/>
              <a:chOff x="2" y="1"/>
              <a:chExt cx="1566841" cy="1592249"/>
            </a:xfrm>
          </p:grpSpPr>
          <p:pic>
            <p:nvPicPr>
              <p:cNvPr id="24596" name="Picture 9"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83" y="1"/>
                <a:ext cx="1428760" cy="28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9"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1518" y="735010"/>
                <a:ext cx="1428760" cy="28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3" name="Group 65"/>
            <p:cNvGrpSpPr>
              <a:grpSpLocks/>
            </p:cNvGrpSpPr>
            <p:nvPr/>
          </p:nvGrpSpPr>
          <p:grpSpPr bwMode="auto">
            <a:xfrm flipH="1">
              <a:off x="8001024" y="1"/>
              <a:ext cx="1142975" cy="1285862"/>
              <a:chOff x="2" y="1"/>
              <a:chExt cx="1566841" cy="1592249"/>
            </a:xfrm>
          </p:grpSpPr>
          <p:pic>
            <p:nvPicPr>
              <p:cNvPr id="24594" name="Picture 9"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83" y="1"/>
                <a:ext cx="1428760" cy="28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9"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1518" y="735010"/>
                <a:ext cx="1428760" cy="28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46302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A9927237-9416-4E6C-9133-B98E76CB8535}"/>
              </a:ext>
            </a:extLst>
          </p:cNvPr>
          <p:cNvSpPr/>
          <p:nvPr/>
        </p:nvSpPr>
        <p:spPr>
          <a:xfrm>
            <a:off x="7871791" y="2782406"/>
            <a:ext cx="4054112" cy="76944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xmlns=""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7030A0"/>
                </a:solidFill>
                <a:latin typeface="Times New Roman" panose="02020603050405020304" pitchFamily="18" charset="0"/>
              </a:rPr>
              <a:t>Giải</a:t>
            </a:r>
            <a:r>
              <a:rPr lang="en-US" sz="4400" b="1" dirty="0">
                <a:solidFill>
                  <a:srgbClr val="7030A0"/>
                </a:solidFill>
                <a:latin typeface="Times New Roman" panose="02020603050405020304" pitchFamily="18" charset="0"/>
              </a:rPr>
              <a:t> </a:t>
            </a:r>
            <a:r>
              <a:rPr lang="en-US" sz="4400" b="1" dirty="0" err="1">
                <a:solidFill>
                  <a:srgbClr val="7030A0"/>
                </a:solidFill>
                <a:latin typeface="Times New Roman" panose="02020603050405020304" pitchFamily="18" charset="0"/>
              </a:rPr>
              <a:t>nghĩa</a:t>
            </a:r>
            <a:r>
              <a:rPr lang="en-US" sz="4400" b="1" dirty="0">
                <a:solidFill>
                  <a:srgbClr val="7030A0"/>
                </a:solidFill>
                <a:latin typeface="Times New Roman" panose="02020603050405020304" pitchFamily="18" charset="0"/>
              </a:rPr>
              <a:t> </a:t>
            </a:r>
            <a:r>
              <a:rPr lang="en-US" sz="4400" b="1" dirty="0" err="1">
                <a:solidFill>
                  <a:srgbClr val="7030A0"/>
                </a:solidFill>
                <a:latin typeface="Times New Roman" panose="02020603050405020304" pitchFamily="18" charset="0"/>
              </a:rPr>
              <a:t>từ</a:t>
            </a:r>
            <a:endParaRPr lang="en-US" sz="4400" b="1" dirty="0">
              <a:solidFill>
                <a:srgbClr val="7030A0"/>
              </a:solidFill>
              <a:latin typeface="Times New Roman" panose="02020603050405020304" pitchFamily="18" charset="0"/>
            </a:endParaRPr>
          </a:p>
        </p:txBody>
      </p:sp>
      <p:pic>
        <p:nvPicPr>
          <p:cNvPr id="13" name="Picture 12" descr="A close up of a fly&#10;&#10;Description automatically generated with medium confidence">
            <a:extLst>
              <a:ext uri="{FF2B5EF4-FFF2-40B4-BE49-F238E27FC236}">
                <a16:creationId xmlns:a16="http://schemas.microsoft.com/office/drawing/2014/main" xmlns="" id="{3291FE0C-9CCD-43DB-AB70-E25B2D4B0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00" y="1500258"/>
            <a:ext cx="6422596" cy="3612710"/>
          </a:xfrm>
          <a:custGeom>
            <a:avLst/>
            <a:gdLst>
              <a:gd name="connsiteX0" fmla="*/ 0 w 6422596"/>
              <a:gd name="connsiteY0" fmla="*/ 0 h 3612710"/>
              <a:gd name="connsiteX1" fmla="*/ 648098 w 6422596"/>
              <a:gd name="connsiteY1" fmla="*/ 0 h 3612710"/>
              <a:gd name="connsiteX2" fmla="*/ 1296197 w 6422596"/>
              <a:gd name="connsiteY2" fmla="*/ 0 h 3612710"/>
              <a:gd name="connsiteX3" fmla="*/ 1815843 w 6422596"/>
              <a:gd name="connsiteY3" fmla="*/ 0 h 3612710"/>
              <a:gd name="connsiteX4" fmla="*/ 2271263 w 6422596"/>
              <a:gd name="connsiteY4" fmla="*/ 0 h 3612710"/>
              <a:gd name="connsiteX5" fmla="*/ 2790910 w 6422596"/>
              <a:gd name="connsiteY5" fmla="*/ 0 h 3612710"/>
              <a:gd name="connsiteX6" fmla="*/ 3246330 w 6422596"/>
              <a:gd name="connsiteY6" fmla="*/ 0 h 3612710"/>
              <a:gd name="connsiteX7" fmla="*/ 3765977 w 6422596"/>
              <a:gd name="connsiteY7" fmla="*/ 0 h 3612710"/>
              <a:gd name="connsiteX8" fmla="*/ 4285623 w 6422596"/>
              <a:gd name="connsiteY8" fmla="*/ 0 h 3612710"/>
              <a:gd name="connsiteX9" fmla="*/ 4869496 w 6422596"/>
              <a:gd name="connsiteY9" fmla="*/ 0 h 3612710"/>
              <a:gd name="connsiteX10" fmla="*/ 5260690 w 6422596"/>
              <a:gd name="connsiteY10" fmla="*/ 0 h 3612710"/>
              <a:gd name="connsiteX11" fmla="*/ 5908788 w 6422596"/>
              <a:gd name="connsiteY11" fmla="*/ 0 h 3612710"/>
              <a:gd name="connsiteX12" fmla="*/ 6422596 w 6422596"/>
              <a:gd name="connsiteY12" fmla="*/ 0 h 3612710"/>
              <a:gd name="connsiteX13" fmla="*/ 6422596 w 6422596"/>
              <a:gd name="connsiteY13" fmla="*/ 588356 h 3612710"/>
              <a:gd name="connsiteX14" fmla="*/ 6422596 w 6422596"/>
              <a:gd name="connsiteY14" fmla="*/ 1068330 h 3612710"/>
              <a:gd name="connsiteX15" fmla="*/ 6422596 w 6422596"/>
              <a:gd name="connsiteY15" fmla="*/ 1656686 h 3612710"/>
              <a:gd name="connsiteX16" fmla="*/ 6422596 w 6422596"/>
              <a:gd name="connsiteY16" fmla="*/ 2064406 h 3612710"/>
              <a:gd name="connsiteX17" fmla="*/ 6422596 w 6422596"/>
              <a:gd name="connsiteY17" fmla="*/ 2616634 h 3612710"/>
              <a:gd name="connsiteX18" fmla="*/ 6422596 w 6422596"/>
              <a:gd name="connsiteY18" fmla="*/ 3024354 h 3612710"/>
              <a:gd name="connsiteX19" fmla="*/ 6422596 w 6422596"/>
              <a:gd name="connsiteY19" fmla="*/ 3612710 h 3612710"/>
              <a:gd name="connsiteX20" fmla="*/ 5967176 w 6422596"/>
              <a:gd name="connsiteY20" fmla="*/ 3612710 h 3612710"/>
              <a:gd name="connsiteX21" fmla="*/ 5575981 w 6422596"/>
              <a:gd name="connsiteY21" fmla="*/ 3612710 h 3612710"/>
              <a:gd name="connsiteX22" fmla="*/ 4863657 w 6422596"/>
              <a:gd name="connsiteY22" fmla="*/ 3612710 h 3612710"/>
              <a:gd name="connsiteX23" fmla="*/ 4151333 w 6422596"/>
              <a:gd name="connsiteY23" fmla="*/ 3612710 h 3612710"/>
              <a:gd name="connsiteX24" fmla="*/ 3695912 w 6422596"/>
              <a:gd name="connsiteY24" fmla="*/ 3612710 h 3612710"/>
              <a:gd name="connsiteX25" fmla="*/ 2983588 w 6422596"/>
              <a:gd name="connsiteY25" fmla="*/ 3612710 h 3612710"/>
              <a:gd name="connsiteX26" fmla="*/ 2399715 w 6422596"/>
              <a:gd name="connsiteY26" fmla="*/ 3612710 h 3612710"/>
              <a:gd name="connsiteX27" fmla="*/ 2008521 w 6422596"/>
              <a:gd name="connsiteY27" fmla="*/ 3612710 h 3612710"/>
              <a:gd name="connsiteX28" fmla="*/ 1553100 w 6422596"/>
              <a:gd name="connsiteY28" fmla="*/ 3612710 h 3612710"/>
              <a:gd name="connsiteX29" fmla="*/ 1097680 w 6422596"/>
              <a:gd name="connsiteY29" fmla="*/ 3612710 h 3612710"/>
              <a:gd name="connsiteX30" fmla="*/ 0 w 6422596"/>
              <a:gd name="connsiteY30" fmla="*/ 3612710 h 3612710"/>
              <a:gd name="connsiteX31" fmla="*/ 0 w 6422596"/>
              <a:gd name="connsiteY31" fmla="*/ 3168863 h 3612710"/>
              <a:gd name="connsiteX32" fmla="*/ 0 w 6422596"/>
              <a:gd name="connsiteY32" fmla="*/ 2652761 h 3612710"/>
              <a:gd name="connsiteX33" fmla="*/ 0 w 6422596"/>
              <a:gd name="connsiteY33" fmla="*/ 2245041 h 3612710"/>
              <a:gd name="connsiteX34" fmla="*/ 0 w 6422596"/>
              <a:gd name="connsiteY34" fmla="*/ 1765067 h 3612710"/>
              <a:gd name="connsiteX35" fmla="*/ 0 w 6422596"/>
              <a:gd name="connsiteY35" fmla="*/ 1285093 h 3612710"/>
              <a:gd name="connsiteX36" fmla="*/ 0 w 6422596"/>
              <a:gd name="connsiteY36" fmla="*/ 732864 h 3612710"/>
              <a:gd name="connsiteX37" fmla="*/ 0 w 6422596"/>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6" h="3612710" fill="none" extrusionOk="0">
                <a:moveTo>
                  <a:pt x="0" y="0"/>
                </a:moveTo>
                <a:cubicBezTo>
                  <a:pt x="180230" y="-72007"/>
                  <a:pt x="412631" y="75950"/>
                  <a:pt x="648098" y="0"/>
                </a:cubicBezTo>
                <a:cubicBezTo>
                  <a:pt x="883565" y="-75950"/>
                  <a:pt x="974102" y="10483"/>
                  <a:pt x="1296197" y="0"/>
                </a:cubicBezTo>
                <a:cubicBezTo>
                  <a:pt x="1618292" y="-10483"/>
                  <a:pt x="1604757" y="25514"/>
                  <a:pt x="1815843" y="0"/>
                </a:cubicBezTo>
                <a:cubicBezTo>
                  <a:pt x="2026929" y="-25514"/>
                  <a:pt x="2061907" y="3907"/>
                  <a:pt x="2271263" y="0"/>
                </a:cubicBezTo>
                <a:cubicBezTo>
                  <a:pt x="2480619" y="-3907"/>
                  <a:pt x="2601565" y="6231"/>
                  <a:pt x="2790910" y="0"/>
                </a:cubicBezTo>
                <a:cubicBezTo>
                  <a:pt x="2980255" y="-6231"/>
                  <a:pt x="3046445" y="28699"/>
                  <a:pt x="3246330" y="0"/>
                </a:cubicBezTo>
                <a:cubicBezTo>
                  <a:pt x="3446215" y="-28699"/>
                  <a:pt x="3594879" y="26925"/>
                  <a:pt x="3765977" y="0"/>
                </a:cubicBezTo>
                <a:cubicBezTo>
                  <a:pt x="3937075" y="-26925"/>
                  <a:pt x="4032503" y="42170"/>
                  <a:pt x="4285623" y="0"/>
                </a:cubicBezTo>
                <a:cubicBezTo>
                  <a:pt x="4538743" y="-42170"/>
                  <a:pt x="4685075" y="44290"/>
                  <a:pt x="4869496" y="0"/>
                </a:cubicBezTo>
                <a:cubicBezTo>
                  <a:pt x="5053917" y="-44290"/>
                  <a:pt x="5130826" y="38443"/>
                  <a:pt x="5260690" y="0"/>
                </a:cubicBezTo>
                <a:cubicBezTo>
                  <a:pt x="5390554" y="-38443"/>
                  <a:pt x="5722253" y="76284"/>
                  <a:pt x="5908788" y="0"/>
                </a:cubicBezTo>
                <a:cubicBezTo>
                  <a:pt x="6095323" y="-76284"/>
                  <a:pt x="6205655" y="2424"/>
                  <a:pt x="6422596" y="0"/>
                </a:cubicBezTo>
                <a:cubicBezTo>
                  <a:pt x="6464949" y="181224"/>
                  <a:pt x="6398436" y="385681"/>
                  <a:pt x="6422596" y="588356"/>
                </a:cubicBezTo>
                <a:cubicBezTo>
                  <a:pt x="6446756" y="791031"/>
                  <a:pt x="6371229" y="916247"/>
                  <a:pt x="6422596" y="1068330"/>
                </a:cubicBezTo>
                <a:cubicBezTo>
                  <a:pt x="6473963" y="1220413"/>
                  <a:pt x="6376621" y="1463165"/>
                  <a:pt x="6422596" y="1656686"/>
                </a:cubicBezTo>
                <a:cubicBezTo>
                  <a:pt x="6468571" y="1850207"/>
                  <a:pt x="6417317" y="1980959"/>
                  <a:pt x="6422596" y="2064406"/>
                </a:cubicBezTo>
                <a:cubicBezTo>
                  <a:pt x="6427875" y="2147853"/>
                  <a:pt x="6398338" y="2357869"/>
                  <a:pt x="6422596" y="2616634"/>
                </a:cubicBezTo>
                <a:cubicBezTo>
                  <a:pt x="6446854" y="2875399"/>
                  <a:pt x="6401214" y="2823373"/>
                  <a:pt x="6422596" y="3024354"/>
                </a:cubicBezTo>
                <a:cubicBezTo>
                  <a:pt x="6443978" y="3225335"/>
                  <a:pt x="6360638" y="3455030"/>
                  <a:pt x="6422596" y="3612710"/>
                </a:cubicBezTo>
                <a:cubicBezTo>
                  <a:pt x="6281829" y="3650998"/>
                  <a:pt x="6193418" y="3608739"/>
                  <a:pt x="5967176" y="3612710"/>
                </a:cubicBezTo>
                <a:cubicBezTo>
                  <a:pt x="5740934" y="3616681"/>
                  <a:pt x="5757122" y="3609210"/>
                  <a:pt x="5575981" y="3612710"/>
                </a:cubicBezTo>
                <a:cubicBezTo>
                  <a:pt x="5394841" y="3616210"/>
                  <a:pt x="5157711" y="3598602"/>
                  <a:pt x="4863657" y="3612710"/>
                </a:cubicBezTo>
                <a:cubicBezTo>
                  <a:pt x="4569603" y="3626818"/>
                  <a:pt x="4364983" y="3599020"/>
                  <a:pt x="4151333" y="3612710"/>
                </a:cubicBezTo>
                <a:cubicBezTo>
                  <a:pt x="3937683" y="3626400"/>
                  <a:pt x="3914915" y="3568256"/>
                  <a:pt x="3695912" y="3612710"/>
                </a:cubicBezTo>
                <a:cubicBezTo>
                  <a:pt x="3476909" y="3657164"/>
                  <a:pt x="3130077" y="3555103"/>
                  <a:pt x="2983588" y="3612710"/>
                </a:cubicBezTo>
                <a:cubicBezTo>
                  <a:pt x="2837099" y="3670317"/>
                  <a:pt x="2583640" y="3608333"/>
                  <a:pt x="2399715" y="3612710"/>
                </a:cubicBezTo>
                <a:cubicBezTo>
                  <a:pt x="2215790" y="3617087"/>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6" h="3612710" stroke="0" extrusionOk="0">
                <a:moveTo>
                  <a:pt x="0" y="0"/>
                </a:moveTo>
                <a:cubicBezTo>
                  <a:pt x="211175" y="-27506"/>
                  <a:pt x="346306" y="18614"/>
                  <a:pt x="583872" y="0"/>
                </a:cubicBezTo>
                <a:cubicBezTo>
                  <a:pt x="821438" y="-18614"/>
                  <a:pt x="993026" y="81474"/>
                  <a:pt x="1296197" y="0"/>
                </a:cubicBezTo>
                <a:cubicBezTo>
                  <a:pt x="1599369" y="-81474"/>
                  <a:pt x="1572637" y="36453"/>
                  <a:pt x="1687391" y="0"/>
                </a:cubicBezTo>
                <a:cubicBezTo>
                  <a:pt x="1802145" y="-36453"/>
                  <a:pt x="2069227" y="42202"/>
                  <a:pt x="2271263" y="0"/>
                </a:cubicBezTo>
                <a:cubicBezTo>
                  <a:pt x="2473299" y="-42202"/>
                  <a:pt x="2605575" y="652"/>
                  <a:pt x="2790910" y="0"/>
                </a:cubicBezTo>
                <a:cubicBezTo>
                  <a:pt x="2976245" y="-652"/>
                  <a:pt x="3127223" y="4978"/>
                  <a:pt x="3439008" y="0"/>
                </a:cubicBezTo>
                <a:cubicBezTo>
                  <a:pt x="3750793" y="-4978"/>
                  <a:pt x="3787838" y="9280"/>
                  <a:pt x="3958655" y="0"/>
                </a:cubicBezTo>
                <a:cubicBezTo>
                  <a:pt x="4129472" y="-9280"/>
                  <a:pt x="4421739" y="55253"/>
                  <a:pt x="4606753" y="0"/>
                </a:cubicBezTo>
                <a:cubicBezTo>
                  <a:pt x="4791767" y="-55253"/>
                  <a:pt x="4977065" y="15365"/>
                  <a:pt x="5126399" y="0"/>
                </a:cubicBezTo>
                <a:cubicBezTo>
                  <a:pt x="5275733" y="-15365"/>
                  <a:pt x="5490325" y="1911"/>
                  <a:pt x="5838724" y="0"/>
                </a:cubicBezTo>
                <a:cubicBezTo>
                  <a:pt x="6187123" y="-1911"/>
                  <a:pt x="6264919" y="22699"/>
                  <a:pt x="6422596" y="0"/>
                </a:cubicBezTo>
                <a:cubicBezTo>
                  <a:pt x="6435848" y="122952"/>
                  <a:pt x="6364714" y="341290"/>
                  <a:pt x="6422596" y="552229"/>
                </a:cubicBezTo>
                <a:cubicBezTo>
                  <a:pt x="6480478" y="763168"/>
                  <a:pt x="6411252" y="869298"/>
                  <a:pt x="6422596" y="959949"/>
                </a:cubicBezTo>
                <a:cubicBezTo>
                  <a:pt x="6433940" y="1050600"/>
                  <a:pt x="6420800" y="1192635"/>
                  <a:pt x="6422596" y="1367669"/>
                </a:cubicBezTo>
                <a:cubicBezTo>
                  <a:pt x="6424392" y="1542703"/>
                  <a:pt x="6408485" y="1738329"/>
                  <a:pt x="6422596" y="1919897"/>
                </a:cubicBezTo>
                <a:cubicBezTo>
                  <a:pt x="6436707" y="2101465"/>
                  <a:pt x="6400008" y="2190203"/>
                  <a:pt x="6422596" y="2327617"/>
                </a:cubicBezTo>
                <a:cubicBezTo>
                  <a:pt x="6445184" y="2465031"/>
                  <a:pt x="6421426" y="2710815"/>
                  <a:pt x="6422596" y="2807592"/>
                </a:cubicBezTo>
                <a:cubicBezTo>
                  <a:pt x="6423766" y="2904369"/>
                  <a:pt x="6390818" y="3226248"/>
                  <a:pt x="6422596" y="3612710"/>
                </a:cubicBezTo>
                <a:cubicBezTo>
                  <a:pt x="6200542" y="3637868"/>
                  <a:pt x="6089375" y="3569888"/>
                  <a:pt x="5774498" y="3612710"/>
                </a:cubicBezTo>
                <a:cubicBezTo>
                  <a:pt x="5459621" y="3655532"/>
                  <a:pt x="5357326" y="3560230"/>
                  <a:pt x="5190625" y="3612710"/>
                </a:cubicBezTo>
                <a:cubicBezTo>
                  <a:pt x="5023924" y="3665190"/>
                  <a:pt x="4922474" y="3561848"/>
                  <a:pt x="4735205" y="3612710"/>
                </a:cubicBezTo>
                <a:cubicBezTo>
                  <a:pt x="4547936" y="3663572"/>
                  <a:pt x="4458047" y="3551979"/>
                  <a:pt x="4215558" y="3612710"/>
                </a:cubicBezTo>
                <a:cubicBezTo>
                  <a:pt x="3973069" y="3673441"/>
                  <a:pt x="3938331" y="3596780"/>
                  <a:pt x="3760138" y="3612710"/>
                </a:cubicBezTo>
                <a:cubicBezTo>
                  <a:pt x="3581945" y="3628640"/>
                  <a:pt x="3379003" y="3593937"/>
                  <a:pt x="3176266" y="3612710"/>
                </a:cubicBezTo>
                <a:cubicBezTo>
                  <a:pt x="2973529" y="3631483"/>
                  <a:pt x="2895138" y="3578202"/>
                  <a:pt x="2720845" y="3612710"/>
                </a:cubicBezTo>
                <a:cubicBezTo>
                  <a:pt x="2546552" y="3647218"/>
                  <a:pt x="2250569" y="3600156"/>
                  <a:pt x="2072747" y="3612710"/>
                </a:cubicBezTo>
                <a:cubicBezTo>
                  <a:pt x="1894925" y="3625264"/>
                  <a:pt x="1701886" y="3545118"/>
                  <a:pt x="1488875" y="3612710"/>
                </a:cubicBezTo>
                <a:cubicBezTo>
                  <a:pt x="1275864" y="3680302"/>
                  <a:pt x="1242616" y="3606711"/>
                  <a:pt x="1097680" y="3612710"/>
                </a:cubicBezTo>
                <a:cubicBezTo>
                  <a:pt x="952744" y="3618709"/>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extLst>
              <a:ext uri="{C807C97D-BFC1-408E-A445-0C87EB9F89A2}">
                <ask:lineSketchStyleProps xmlns="" xmlns:ask="http://schemas.microsoft.com/office/drawing/2018/sketchyshapes" sd="3469914885">
                  <a:prstGeom prst="rect">
                    <a:avLst/>
                  </a:prstGeom>
                  <ask:type>
                    <ask:lineSketchScribble/>
                  </ask:type>
                </ask:lineSketchStyleProps>
              </a:ext>
            </a:extLst>
          </a:ln>
        </p:spPr>
      </p:pic>
    </p:spTree>
    <p:extLst>
      <p:ext uri="{BB962C8B-B14F-4D97-AF65-F5344CB8AC3E}">
        <p14:creationId xmlns:p14="http://schemas.microsoft.com/office/powerpoint/2010/main" val="36017775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xmlns=""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7030A0"/>
                </a:solidFill>
                <a:latin typeface="Times New Roman" panose="02020603050405020304" pitchFamily="18" charset="0"/>
              </a:rPr>
              <a:t>Giải</a:t>
            </a:r>
            <a:r>
              <a:rPr lang="en-US" sz="4400" b="1" dirty="0">
                <a:solidFill>
                  <a:srgbClr val="7030A0"/>
                </a:solidFill>
                <a:latin typeface="Times New Roman" panose="02020603050405020304" pitchFamily="18" charset="0"/>
              </a:rPr>
              <a:t> </a:t>
            </a:r>
            <a:r>
              <a:rPr lang="en-US" sz="4400" b="1" dirty="0" err="1">
                <a:solidFill>
                  <a:srgbClr val="7030A0"/>
                </a:solidFill>
                <a:latin typeface="Times New Roman" panose="02020603050405020304" pitchFamily="18" charset="0"/>
              </a:rPr>
              <a:t>nghĩa</a:t>
            </a:r>
            <a:r>
              <a:rPr lang="en-US" sz="4400" b="1" dirty="0">
                <a:solidFill>
                  <a:srgbClr val="7030A0"/>
                </a:solidFill>
                <a:latin typeface="Times New Roman" panose="02020603050405020304" pitchFamily="18" charset="0"/>
              </a:rPr>
              <a:t> </a:t>
            </a:r>
            <a:r>
              <a:rPr lang="en-US" sz="4400" b="1" dirty="0" err="1">
                <a:solidFill>
                  <a:srgbClr val="7030A0"/>
                </a:solidFill>
                <a:latin typeface="Times New Roman" panose="02020603050405020304" pitchFamily="18" charset="0"/>
              </a:rPr>
              <a:t>từ</a:t>
            </a:r>
            <a:endParaRPr lang="en-US" sz="4400" b="1" dirty="0">
              <a:solidFill>
                <a:srgbClr val="7030A0"/>
              </a:solidFill>
              <a:latin typeface="Times New Roman" panose="02020603050405020304" pitchFamily="18" charset="0"/>
            </a:endParaRPr>
          </a:p>
        </p:txBody>
      </p:sp>
      <p:sp>
        <p:nvSpPr>
          <p:cNvPr id="8" name="Rectangle 7">
            <a:extLst>
              <a:ext uri="{FF2B5EF4-FFF2-40B4-BE49-F238E27FC236}">
                <a16:creationId xmlns:a16="http://schemas.microsoft.com/office/drawing/2014/main" xmlns="" id="{9A3F8FE0-029A-4A6B-86C4-870A122092DA}"/>
              </a:ext>
            </a:extLst>
          </p:cNvPr>
          <p:cNvSpPr/>
          <p:nvPr/>
        </p:nvSpPr>
        <p:spPr>
          <a:xfrm>
            <a:off x="8325197" y="3246380"/>
            <a:ext cx="2965397" cy="769441"/>
          </a:xfrm>
          <a:custGeom>
            <a:avLst/>
            <a:gdLst>
              <a:gd name="connsiteX0" fmla="*/ 0 w 2965397"/>
              <a:gd name="connsiteY0" fmla="*/ 0 h 769441"/>
              <a:gd name="connsiteX1" fmla="*/ 652387 w 2965397"/>
              <a:gd name="connsiteY1" fmla="*/ 0 h 769441"/>
              <a:gd name="connsiteX2" fmla="*/ 1186159 w 2965397"/>
              <a:gd name="connsiteY2" fmla="*/ 0 h 769441"/>
              <a:gd name="connsiteX3" fmla="*/ 1690276 w 2965397"/>
              <a:gd name="connsiteY3" fmla="*/ 0 h 769441"/>
              <a:gd name="connsiteX4" fmla="*/ 2283356 w 2965397"/>
              <a:gd name="connsiteY4" fmla="*/ 0 h 769441"/>
              <a:gd name="connsiteX5" fmla="*/ 2965397 w 2965397"/>
              <a:gd name="connsiteY5" fmla="*/ 0 h 769441"/>
              <a:gd name="connsiteX6" fmla="*/ 2965397 w 2965397"/>
              <a:gd name="connsiteY6" fmla="*/ 361637 h 769441"/>
              <a:gd name="connsiteX7" fmla="*/ 2965397 w 2965397"/>
              <a:gd name="connsiteY7" fmla="*/ 769441 h 769441"/>
              <a:gd name="connsiteX8" fmla="*/ 2342664 w 2965397"/>
              <a:gd name="connsiteY8" fmla="*/ 769441 h 769441"/>
              <a:gd name="connsiteX9" fmla="*/ 1808892 w 2965397"/>
              <a:gd name="connsiteY9" fmla="*/ 769441 h 769441"/>
              <a:gd name="connsiteX10" fmla="*/ 1275121 w 2965397"/>
              <a:gd name="connsiteY10" fmla="*/ 769441 h 769441"/>
              <a:gd name="connsiteX11" fmla="*/ 741349 w 2965397"/>
              <a:gd name="connsiteY11" fmla="*/ 769441 h 769441"/>
              <a:gd name="connsiteX12" fmla="*/ 0 w 2965397"/>
              <a:gd name="connsiteY12" fmla="*/ 769441 h 769441"/>
              <a:gd name="connsiteX13" fmla="*/ 0 w 2965397"/>
              <a:gd name="connsiteY13" fmla="*/ 377026 h 769441"/>
              <a:gd name="connsiteX14" fmla="*/ 0 w 2965397"/>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cỏ</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xước</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DD2FF9E5-8EAA-43F0-AA97-3431063773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48319" y="1710733"/>
            <a:ext cx="6422595" cy="4526293"/>
          </a:xfrm>
          <a:custGeom>
            <a:avLst/>
            <a:gdLst>
              <a:gd name="connsiteX0" fmla="*/ 0 w 6422595"/>
              <a:gd name="connsiteY0" fmla="*/ 0 h 3612710"/>
              <a:gd name="connsiteX1" fmla="*/ 648098 w 6422595"/>
              <a:gd name="connsiteY1" fmla="*/ 0 h 3612710"/>
              <a:gd name="connsiteX2" fmla="*/ 1296196 w 6422595"/>
              <a:gd name="connsiteY2" fmla="*/ 0 h 3612710"/>
              <a:gd name="connsiteX3" fmla="*/ 1815843 w 6422595"/>
              <a:gd name="connsiteY3" fmla="*/ 0 h 3612710"/>
              <a:gd name="connsiteX4" fmla="*/ 2271263 w 6422595"/>
              <a:gd name="connsiteY4" fmla="*/ 0 h 3612710"/>
              <a:gd name="connsiteX5" fmla="*/ 2790909 w 6422595"/>
              <a:gd name="connsiteY5" fmla="*/ 0 h 3612710"/>
              <a:gd name="connsiteX6" fmla="*/ 3246330 w 6422595"/>
              <a:gd name="connsiteY6" fmla="*/ 0 h 3612710"/>
              <a:gd name="connsiteX7" fmla="*/ 3765976 w 6422595"/>
              <a:gd name="connsiteY7" fmla="*/ 0 h 3612710"/>
              <a:gd name="connsiteX8" fmla="*/ 4285622 w 6422595"/>
              <a:gd name="connsiteY8" fmla="*/ 0 h 3612710"/>
              <a:gd name="connsiteX9" fmla="*/ 4869495 w 6422595"/>
              <a:gd name="connsiteY9" fmla="*/ 0 h 3612710"/>
              <a:gd name="connsiteX10" fmla="*/ 5260689 w 6422595"/>
              <a:gd name="connsiteY10" fmla="*/ 0 h 3612710"/>
              <a:gd name="connsiteX11" fmla="*/ 5908787 w 6422595"/>
              <a:gd name="connsiteY11" fmla="*/ 0 h 3612710"/>
              <a:gd name="connsiteX12" fmla="*/ 6422595 w 6422595"/>
              <a:gd name="connsiteY12" fmla="*/ 0 h 3612710"/>
              <a:gd name="connsiteX13" fmla="*/ 6422595 w 6422595"/>
              <a:gd name="connsiteY13" fmla="*/ 588356 h 3612710"/>
              <a:gd name="connsiteX14" fmla="*/ 6422595 w 6422595"/>
              <a:gd name="connsiteY14" fmla="*/ 1068330 h 3612710"/>
              <a:gd name="connsiteX15" fmla="*/ 6422595 w 6422595"/>
              <a:gd name="connsiteY15" fmla="*/ 1656686 h 3612710"/>
              <a:gd name="connsiteX16" fmla="*/ 6422595 w 6422595"/>
              <a:gd name="connsiteY16" fmla="*/ 2064406 h 3612710"/>
              <a:gd name="connsiteX17" fmla="*/ 6422595 w 6422595"/>
              <a:gd name="connsiteY17" fmla="*/ 2616634 h 3612710"/>
              <a:gd name="connsiteX18" fmla="*/ 6422595 w 6422595"/>
              <a:gd name="connsiteY18" fmla="*/ 3024354 h 3612710"/>
              <a:gd name="connsiteX19" fmla="*/ 6422595 w 6422595"/>
              <a:gd name="connsiteY19" fmla="*/ 3612710 h 3612710"/>
              <a:gd name="connsiteX20" fmla="*/ 5967175 w 6422595"/>
              <a:gd name="connsiteY20" fmla="*/ 3612710 h 3612710"/>
              <a:gd name="connsiteX21" fmla="*/ 5575980 w 6422595"/>
              <a:gd name="connsiteY21" fmla="*/ 3612710 h 3612710"/>
              <a:gd name="connsiteX22" fmla="*/ 4863656 w 6422595"/>
              <a:gd name="connsiteY22" fmla="*/ 3612710 h 3612710"/>
              <a:gd name="connsiteX23" fmla="*/ 4151332 w 6422595"/>
              <a:gd name="connsiteY23" fmla="*/ 3612710 h 3612710"/>
              <a:gd name="connsiteX24" fmla="*/ 3695911 w 6422595"/>
              <a:gd name="connsiteY24" fmla="*/ 3612710 h 3612710"/>
              <a:gd name="connsiteX25" fmla="*/ 2983587 w 6422595"/>
              <a:gd name="connsiteY25" fmla="*/ 3612710 h 3612710"/>
              <a:gd name="connsiteX26" fmla="*/ 2399715 w 6422595"/>
              <a:gd name="connsiteY26" fmla="*/ 3612710 h 3612710"/>
              <a:gd name="connsiteX27" fmla="*/ 2008521 w 6422595"/>
              <a:gd name="connsiteY27" fmla="*/ 3612710 h 3612710"/>
              <a:gd name="connsiteX28" fmla="*/ 1553100 w 6422595"/>
              <a:gd name="connsiteY28" fmla="*/ 3612710 h 3612710"/>
              <a:gd name="connsiteX29" fmla="*/ 1097680 w 6422595"/>
              <a:gd name="connsiteY29" fmla="*/ 3612710 h 3612710"/>
              <a:gd name="connsiteX30" fmla="*/ 0 w 6422595"/>
              <a:gd name="connsiteY30" fmla="*/ 3612710 h 3612710"/>
              <a:gd name="connsiteX31" fmla="*/ 0 w 6422595"/>
              <a:gd name="connsiteY31" fmla="*/ 3168863 h 3612710"/>
              <a:gd name="connsiteX32" fmla="*/ 0 w 6422595"/>
              <a:gd name="connsiteY32" fmla="*/ 2652761 h 3612710"/>
              <a:gd name="connsiteX33" fmla="*/ 0 w 6422595"/>
              <a:gd name="connsiteY33" fmla="*/ 2245041 h 3612710"/>
              <a:gd name="connsiteX34" fmla="*/ 0 w 6422595"/>
              <a:gd name="connsiteY34" fmla="*/ 1765067 h 3612710"/>
              <a:gd name="connsiteX35" fmla="*/ 0 w 6422595"/>
              <a:gd name="connsiteY35" fmla="*/ 1285093 h 3612710"/>
              <a:gd name="connsiteX36" fmla="*/ 0 w 6422595"/>
              <a:gd name="connsiteY36" fmla="*/ 732864 h 3612710"/>
              <a:gd name="connsiteX37" fmla="*/ 0 w 6422595"/>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5" h="3612710" fill="none" extrusionOk="0">
                <a:moveTo>
                  <a:pt x="0" y="0"/>
                </a:moveTo>
                <a:cubicBezTo>
                  <a:pt x="180230" y="-72007"/>
                  <a:pt x="412631" y="75950"/>
                  <a:pt x="648098" y="0"/>
                </a:cubicBezTo>
                <a:cubicBezTo>
                  <a:pt x="883565" y="-75950"/>
                  <a:pt x="979791" y="16281"/>
                  <a:pt x="1296196" y="0"/>
                </a:cubicBezTo>
                <a:cubicBezTo>
                  <a:pt x="1612601" y="-16281"/>
                  <a:pt x="1603405" y="23627"/>
                  <a:pt x="1815843" y="0"/>
                </a:cubicBezTo>
                <a:cubicBezTo>
                  <a:pt x="2028281" y="-23627"/>
                  <a:pt x="2061907" y="3907"/>
                  <a:pt x="2271263" y="0"/>
                </a:cubicBezTo>
                <a:cubicBezTo>
                  <a:pt x="2480619" y="-3907"/>
                  <a:pt x="2606354" y="9939"/>
                  <a:pt x="2790909" y="0"/>
                </a:cubicBezTo>
                <a:cubicBezTo>
                  <a:pt x="2975464" y="-9939"/>
                  <a:pt x="3045193" y="27903"/>
                  <a:pt x="3246330" y="0"/>
                </a:cubicBezTo>
                <a:cubicBezTo>
                  <a:pt x="3447467" y="-27903"/>
                  <a:pt x="3598013" y="28815"/>
                  <a:pt x="3765976" y="0"/>
                </a:cubicBezTo>
                <a:cubicBezTo>
                  <a:pt x="3933939" y="-28815"/>
                  <a:pt x="4032502" y="42170"/>
                  <a:pt x="4285622" y="0"/>
                </a:cubicBezTo>
                <a:cubicBezTo>
                  <a:pt x="4538742" y="-42170"/>
                  <a:pt x="4685074" y="44290"/>
                  <a:pt x="4869495" y="0"/>
                </a:cubicBezTo>
                <a:cubicBezTo>
                  <a:pt x="5053916" y="-44290"/>
                  <a:pt x="5130825" y="38443"/>
                  <a:pt x="5260689" y="0"/>
                </a:cubicBezTo>
                <a:cubicBezTo>
                  <a:pt x="5390553" y="-38443"/>
                  <a:pt x="5722252" y="76284"/>
                  <a:pt x="5908787" y="0"/>
                </a:cubicBezTo>
                <a:cubicBezTo>
                  <a:pt x="6095322" y="-76284"/>
                  <a:pt x="6205654" y="2424"/>
                  <a:pt x="6422595" y="0"/>
                </a:cubicBezTo>
                <a:cubicBezTo>
                  <a:pt x="6464948" y="181224"/>
                  <a:pt x="6398435" y="385681"/>
                  <a:pt x="6422595" y="588356"/>
                </a:cubicBezTo>
                <a:cubicBezTo>
                  <a:pt x="6446755" y="791031"/>
                  <a:pt x="6371228" y="916247"/>
                  <a:pt x="6422595" y="1068330"/>
                </a:cubicBezTo>
                <a:cubicBezTo>
                  <a:pt x="6473962" y="1220413"/>
                  <a:pt x="6376620" y="1463165"/>
                  <a:pt x="6422595" y="1656686"/>
                </a:cubicBezTo>
                <a:cubicBezTo>
                  <a:pt x="6468570" y="1850207"/>
                  <a:pt x="6417316" y="1980959"/>
                  <a:pt x="6422595" y="2064406"/>
                </a:cubicBezTo>
                <a:cubicBezTo>
                  <a:pt x="6427874" y="2147853"/>
                  <a:pt x="6398337" y="2357869"/>
                  <a:pt x="6422595" y="2616634"/>
                </a:cubicBezTo>
                <a:cubicBezTo>
                  <a:pt x="6446853" y="2875399"/>
                  <a:pt x="6401213" y="2823373"/>
                  <a:pt x="6422595" y="3024354"/>
                </a:cubicBezTo>
                <a:cubicBezTo>
                  <a:pt x="6443977" y="3225335"/>
                  <a:pt x="6360637" y="3455030"/>
                  <a:pt x="6422595" y="3612710"/>
                </a:cubicBezTo>
                <a:cubicBezTo>
                  <a:pt x="6281828" y="3650998"/>
                  <a:pt x="6193417" y="3608739"/>
                  <a:pt x="5967175" y="3612710"/>
                </a:cubicBezTo>
                <a:cubicBezTo>
                  <a:pt x="5740933" y="3616681"/>
                  <a:pt x="5757121" y="3609210"/>
                  <a:pt x="5575980" y="3612710"/>
                </a:cubicBezTo>
                <a:cubicBezTo>
                  <a:pt x="5394840" y="3616210"/>
                  <a:pt x="5157710" y="3598602"/>
                  <a:pt x="4863656" y="3612710"/>
                </a:cubicBezTo>
                <a:cubicBezTo>
                  <a:pt x="4569602" y="3626818"/>
                  <a:pt x="4364982" y="3599020"/>
                  <a:pt x="4151332" y="3612710"/>
                </a:cubicBezTo>
                <a:cubicBezTo>
                  <a:pt x="3937682" y="3626400"/>
                  <a:pt x="3914914" y="3568256"/>
                  <a:pt x="3695911" y="3612710"/>
                </a:cubicBezTo>
                <a:cubicBezTo>
                  <a:pt x="3476908" y="3657164"/>
                  <a:pt x="3130076" y="3555103"/>
                  <a:pt x="2983587" y="3612710"/>
                </a:cubicBezTo>
                <a:cubicBezTo>
                  <a:pt x="2837098" y="3670317"/>
                  <a:pt x="2576463" y="3602814"/>
                  <a:pt x="2399715" y="3612710"/>
                </a:cubicBezTo>
                <a:cubicBezTo>
                  <a:pt x="2222967" y="3622606"/>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5" h="3612710" stroke="0" extrusionOk="0">
                <a:moveTo>
                  <a:pt x="0" y="0"/>
                </a:moveTo>
                <a:cubicBezTo>
                  <a:pt x="211175" y="-27506"/>
                  <a:pt x="346306" y="18614"/>
                  <a:pt x="583872" y="0"/>
                </a:cubicBezTo>
                <a:cubicBezTo>
                  <a:pt x="821438" y="-18614"/>
                  <a:pt x="998329" y="1133"/>
                  <a:pt x="1296196" y="0"/>
                </a:cubicBezTo>
                <a:cubicBezTo>
                  <a:pt x="1594063" y="-1133"/>
                  <a:pt x="1566236" y="27103"/>
                  <a:pt x="1687391" y="0"/>
                </a:cubicBezTo>
                <a:cubicBezTo>
                  <a:pt x="1808546" y="-27103"/>
                  <a:pt x="2069227" y="42202"/>
                  <a:pt x="2271263" y="0"/>
                </a:cubicBezTo>
                <a:cubicBezTo>
                  <a:pt x="2473299" y="-42202"/>
                  <a:pt x="2608294" y="4730"/>
                  <a:pt x="2790909" y="0"/>
                </a:cubicBezTo>
                <a:cubicBezTo>
                  <a:pt x="2973524" y="-4730"/>
                  <a:pt x="3126784" y="3550"/>
                  <a:pt x="3439008" y="0"/>
                </a:cubicBezTo>
                <a:cubicBezTo>
                  <a:pt x="3751232" y="-3550"/>
                  <a:pt x="3788282" y="11554"/>
                  <a:pt x="3958654" y="0"/>
                </a:cubicBezTo>
                <a:cubicBezTo>
                  <a:pt x="4129026" y="-11554"/>
                  <a:pt x="4421738" y="55253"/>
                  <a:pt x="4606752" y="0"/>
                </a:cubicBezTo>
                <a:cubicBezTo>
                  <a:pt x="4791766" y="-55253"/>
                  <a:pt x="4976286" y="7787"/>
                  <a:pt x="5126399" y="0"/>
                </a:cubicBezTo>
                <a:cubicBezTo>
                  <a:pt x="5276512" y="-7787"/>
                  <a:pt x="5494720" y="3257"/>
                  <a:pt x="5838723" y="0"/>
                </a:cubicBezTo>
                <a:cubicBezTo>
                  <a:pt x="6182726" y="-3257"/>
                  <a:pt x="6264918" y="22699"/>
                  <a:pt x="6422595" y="0"/>
                </a:cubicBezTo>
                <a:cubicBezTo>
                  <a:pt x="6435847" y="122952"/>
                  <a:pt x="6364713" y="341290"/>
                  <a:pt x="6422595" y="552229"/>
                </a:cubicBezTo>
                <a:cubicBezTo>
                  <a:pt x="6480477" y="763168"/>
                  <a:pt x="6411251" y="869298"/>
                  <a:pt x="6422595" y="959949"/>
                </a:cubicBezTo>
                <a:cubicBezTo>
                  <a:pt x="6433939" y="1050600"/>
                  <a:pt x="6420799" y="1192635"/>
                  <a:pt x="6422595" y="1367669"/>
                </a:cubicBezTo>
                <a:cubicBezTo>
                  <a:pt x="6424391" y="1542703"/>
                  <a:pt x="6408484" y="1738329"/>
                  <a:pt x="6422595" y="1919897"/>
                </a:cubicBezTo>
                <a:cubicBezTo>
                  <a:pt x="6436706" y="2101465"/>
                  <a:pt x="6400007" y="2190203"/>
                  <a:pt x="6422595" y="2327617"/>
                </a:cubicBezTo>
                <a:cubicBezTo>
                  <a:pt x="6445183" y="2465031"/>
                  <a:pt x="6421425" y="2710815"/>
                  <a:pt x="6422595" y="2807592"/>
                </a:cubicBezTo>
                <a:cubicBezTo>
                  <a:pt x="6423765" y="2904369"/>
                  <a:pt x="6390817" y="3226248"/>
                  <a:pt x="6422595" y="3612710"/>
                </a:cubicBezTo>
                <a:cubicBezTo>
                  <a:pt x="6200541" y="3637868"/>
                  <a:pt x="6089374" y="3569888"/>
                  <a:pt x="5774497" y="3612710"/>
                </a:cubicBezTo>
                <a:cubicBezTo>
                  <a:pt x="5459620" y="3655532"/>
                  <a:pt x="5352097" y="3558505"/>
                  <a:pt x="5190625" y="3612710"/>
                </a:cubicBezTo>
                <a:cubicBezTo>
                  <a:pt x="5029153" y="3666915"/>
                  <a:pt x="4926788" y="3563640"/>
                  <a:pt x="4735204" y="3612710"/>
                </a:cubicBezTo>
                <a:cubicBezTo>
                  <a:pt x="4543620" y="3661780"/>
                  <a:pt x="4452177" y="3550975"/>
                  <a:pt x="4215558" y="3612710"/>
                </a:cubicBezTo>
                <a:cubicBezTo>
                  <a:pt x="3978939" y="3674445"/>
                  <a:pt x="3946265" y="3597717"/>
                  <a:pt x="3760137" y="3612710"/>
                </a:cubicBezTo>
                <a:cubicBezTo>
                  <a:pt x="3574009" y="3627703"/>
                  <a:pt x="3379002" y="3593937"/>
                  <a:pt x="3176265" y="3612710"/>
                </a:cubicBezTo>
                <a:cubicBezTo>
                  <a:pt x="2973528" y="3631483"/>
                  <a:pt x="2888230" y="3572382"/>
                  <a:pt x="2720845" y="3612710"/>
                </a:cubicBezTo>
                <a:cubicBezTo>
                  <a:pt x="2553460" y="3653038"/>
                  <a:pt x="2250569" y="3600156"/>
                  <a:pt x="2072747" y="3612710"/>
                </a:cubicBezTo>
                <a:cubicBezTo>
                  <a:pt x="1894925" y="3625264"/>
                  <a:pt x="1702504" y="3549584"/>
                  <a:pt x="1488874" y="3612710"/>
                </a:cubicBezTo>
                <a:cubicBezTo>
                  <a:pt x="1275244" y="3675836"/>
                  <a:pt x="1238499" y="3596166"/>
                  <a:pt x="1097680" y="3612710"/>
                </a:cubicBezTo>
                <a:cubicBezTo>
                  <a:pt x="956861" y="3629254"/>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extLst>
              <a:ext uri="{C807C97D-BFC1-408E-A445-0C87EB9F89A2}">
                <ask:lineSketchStyleProps xmlns="" xmlns:ask="http://schemas.microsoft.com/office/drawing/2018/sketchyshapes" sd="3469914885">
                  <a:prstGeom prst="rect">
                    <a:avLst/>
                  </a:prstGeom>
                  <ask:type>
                    <ask:lineSketchScribble/>
                  </ask:type>
                </ask:lineSketchStyleProps>
              </a:ext>
            </a:extLst>
          </a:ln>
        </p:spPr>
      </p:pic>
    </p:spTree>
    <p:extLst>
      <p:ext uri="{BB962C8B-B14F-4D97-AF65-F5344CB8AC3E}">
        <p14:creationId xmlns:p14="http://schemas.microsoft.com/office/powerpoint/2010/main" val="36253592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lstStyle>
        <a:defPPr marL="274320" indent="-274320">
          <a:spcBef>
            <a:spcPts val="0"/>
          </a:spcBef>
          <a:defRPr b="1" dirty="0" err="1" smtClean="0">
            <a:solidFill>
              <a:schemeClr val="bg2"/>
            </a:solidFill>
            <a:latin typeface="Arial" pitchFamily="34" charset="0"/>
            <a:cs typeface="Arial" pitchFamily="34" charset="0"/>
          </a:defRPr>
        </a:defPPr>
      </a:lstStyle>
    </a:tx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1080</TotalTime>
  <Words>947</Words>
  <Application>Microsoft Office PowerPoint</Application>
  <PresentationFormat>Widescreen</PresentationFormat>
  <Paragraphs>99</Paragraphs>
  <Slides>24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微软雅黑</vt:lpstr>
      <vt:lpstr>宋体</vt:lpstr>
      <vt:lpstr>Arial</vt:lpstr>
      <vt:lpstr>Calibri</vt:lpstr>
      <vt:lpstr>Calibri Light</vt:lpstr>
      <vt:lpstr>Garamond</vt:lpstr>
      <vt:lpstr>Times New Roman</vt:lpstr>
      <vt:lpstr>VNI-Times</vt:lpstr>
      <vt:lpstr>Wingdings</vt:lpstr>
      <vt:lpstr>Office Theme</vt:lpstr>
      <vt:lpstr>Stream</vt:lpstr>
      <vt:lpstr>PowerPoint Presentation</vt:lpstr>
      <vt:lpstr>Tập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HT81</cp:lastModifiedBy>
  <cp:revision>184</cp:revision>
  <dcterms:created xsi:type="dcterms:W3CDTF">2017-08-18T03:02:00Z</dcterms:created>
  <dcterms:modified xsi:type="dcterms:W3CDTF">2021-09-05T05:25:36Z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