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56" r:id="rId4"/>
    <p:sldId id="257" r:id="rId5"/>
    <p:sldId id="258" r:id="rId6"/>
    <p:sldId id="259" r:id="rId7"/>
    <p:sldId id="260" r:id="rId8"/>
    <p:sldId id="286" r:id="rId9"/>
    <p:sldId id="265" r:id="rId10"/>
    <p:sldId id="267" r:id="rId11"/>
    <p:sldId id="287" r:id="rId12"/>
    <p:sldId id="269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0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11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7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slide" Target="slide7.xml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audio" Target="../media/media2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slide" Target="slide3.xml"/><Relationship Id="rId4" Type="http://schemas.openxmlformats.org/officeDocument/2006/relationships/audio" Target="../media/media2.wav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ÔN TẬP CÁC SỐ ĐẾN 100 000 ( TIẾP THEO</a:t>
            </a:r>
            <a:r>
              <a:rPr lang="vi-VN" dirty="0" smtClean="0"/>
              <a:t>)  (Trang 5)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68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2879249" y="407627"/>
            <a:ext cx="5253037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10800"/>
              </p:ext>
            </p:extLst>
          </p:nvPr>
        </p:nvGraphicFramePr>
        <p:xfrm>
          <a:off x="455735" y="1362398"/>
          <a:ext cx="11436824" cy="8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206"/>
                <a:gridCol w="2859206"/>
                <a:gridCol w="2859206"/>
                <a:gridCol w="2859206"/>
              </a:tblGrid>
              <a:tr h="822531"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56346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2854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43000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vi-VN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21308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13065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65040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0213" y="3145157"/>
            <a:ext cx="149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8325" y="3913146"/>
            <a:ext cx="13987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16583" y="3913146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59200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583" y="2369031"/>
            <a:ext cx="173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56346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9980" y="2737931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95943" y="3147429"/>
            <a:ext cx="19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21308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754055" y="3915418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807210" y="3913146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21692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07210" y="2371303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94073" y="2652499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33807" y="3145157"/>
            <a:ext cx="8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308471" y="3863099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550508" y="3863099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52260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1880" y="2318984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13065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8743" y="2600180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787616" y="1947454"/>
            <a:ext cx="2410012" cy="1066017"/>
            <a:chOff x="6468527" y="912246"/>
            <a:chExt cx="1565061" cy="1066017"/>
          </a:xfrm>
        </p:grpSpPr>
        <p:sp>
          <p:nvSpPr>
            <p:cNvPr id="69" name="TextBox 68"/>
            <p:cNvSpPr txBox="1"/>
            <p:nvPr/>
          </p:nvSpPr>
          <p:spPr>
            <a:xfrm>
              <a:off x="7286864" y="912246"/>
              <a:ext cx="713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84370" y="1270377"/>
              <a:ext cx="449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68527" y="1263348"/>
              <a:ext cx="1090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65040</a:t>
              </a:r>
              <a:r>
                <a:rPr lang="en-US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324002" y="2390922"/>
            <a:ext cx="0" cy="12894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24002" y="2894614"/>
            <a:ext cx="11591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787616" y="2791214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52534" y="3207532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343997" y="3674113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602770" y="4119650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89965" y="2853260"/>
            <a:ext cx="190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82856" y="46210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31" name="Text Box 5"/>
          <p:cNvSpPr txBox="1"/>
          <p:nvPr/>
        </p:nvSpPr>
        <p:spPr>
          <a:xfrm>
            <a:off x="0" y="136110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vi-VN" altLang="en-US" sz="2800" b="1" dirty="0">
                <a:latin typeface=".VnCentury Schoolbook" panose="020B7200000000000000" pitchFamily="34" charset="0"/>
              </a:rPr>
              <a:t>b</a:t>
            </a:r>
            <a:r>
              <a:rPr lang="en-US" altLang="en-US" sz="2800" b="1" dirty="0" smtClean="0">
                <a:latin typeface=".VnCentury Schoolbook" panose="020B7200000000000000" pitchFamily="34" charset="0"/>
              </a:rPr>
              <a:t>)</a:t>
            </a:r>
            <a:endParaRPr lang="en-US" altLang="en-US" sz="2800" b="1" dirty="0">
              <a:latin typeface=".VnCentury Schoolbook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85" grpId="0"/>
      <p:bldP spid="86" grpId="0"/>
      <p:bldP spid="88" grpId="0"/>
      <p:bldP spid="89" grpId="0"/>
      <p:bldP spid="9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/>
          <p:nvPr/>
        </p:nvSpPr>
        <p:spPr>
          <a:xfrm>
            <a:off x="518615" y="152401"/>
            <a:ext cx="64917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</a:p>
        </p:txBody>
      </p:sp>
      <p:sp>
        <p:nvSpPr>
          <p:cNvPr id="2" name="Text Box 6"/>
          <p:cNvSpPr txBox="1"/>
          <p:nvPr/>
        </p:nvSpPr>
        <p:spPr>
          <a:xfrm>
            <a:off x="237700" y="1431881"/>
            <a:ext cx="33175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3257 + 4659 – 1300 </a:t>
            </a:r>
          </a:p>
        </p:txBody>
      </p:sp>
      <p:sp>
        <p:nvSpPr>
          <p:cNvPr id="8197" name="Text Box 7"/>
          <p:cNvSpPr txBox="1"/>
          <p:nvPr/>
        </p:nvSpPr>
        <p:spPr>
          <a:xfrm>
            <a:off x="6310409" y="1473860"/>
            <a:ext cx="27897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6000 – 1300  x  2 </a:t>
            </a:r>
          </a:p>
        </p:txBody>
      </p:sp>
      <p:sp>
        <p:nvSpPr>
          <p:cNvPr id="8198" name="Text Box 8"/>
          <p:cNvSpPr txBox="1"/>
          <p:nvPr/>
        </p:nvSpPr>
        <p:spPr>
          <a:xfrm>
            <a:off x="237700" y="3354916"/>
            <a:ext cx="31311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70850 – 50230) x 3 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6310409" y="3354914"/>
            <a:ext cx="31311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9000 + 1000 : 2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160" y="1281757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7916 – 1300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6616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3593" y="1292805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6000 – 2600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498" y="3124082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20620  x 3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61860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2964" y="3178673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9000 + 500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518615" y="152401"/>
            <a:ext cx="52270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5004" y="1146829"/>
            <a:ext cx="2961211" cy="2428884"/>
            <a:chOff x="259308" y="4309042"/>
            <a:chExt cx="2763207" cy="2214592"/>
          </a:xfrm>
        </p:grpSpPr>
        <p:sp>
          <p:nvSpPr>
            <p:cNvPr id="4" name="Rounded Rectangle 3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8267" y="4551912"/>
              <a:ext cx="22655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+  875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9936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249" y="4539175"/>
              <a:ext cx="27082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90134" y="1146829"/>
            <a:ext cx="3103688" cy="2401592"/>
            <a:chOff x="239652" y="4309042"/>
            <a:chExt cx="2708266" cy="2214592"/>
          </a:xfrm>
        </p:grpSpPr>
        <p:sp>
          <p:nvSpPr>
            <p:cNvPr id="8" name="Rounded Rectangle 7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112" y="4511883"/>
              <a:ext cx="2195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725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8259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652" y="4475671"/>
              <a:ext cx="2708266" cy="16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3117" y="4260814"/>
            <a:ext cx="2963155" cy="2385645"/>
            <a:chOff x="259308" y="4297686"/>
            <a:chExt cx="2741084" cy="2225948"/>
          </a:xfrm>
        </p:grpSpPr>
        <p:sp>
          <p:nvSpPr>
            <p:cNvPr id="12" name="Rounded Rectangle 11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1942" y="4442728"/>
              <a:ext cx="18117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 err="1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2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4826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126" y="4297686"/>
              <a:ext cx="2708266" cy="163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90134" y="4268750"/>
            <a:ext cx="3103688" cy="2440255"/>
            <a:chOff x="239652" y="4309042"/>
            <a:chExt cx="2708266" cy="2214592"/>
          </a:xfrm>
        </p:grpSpPr>
        <p:sp>
          <p:nvSpPr>
            <p:cNvPr id="16" name="Rounded Rectangle 15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1942" y="4551912"/>
              <a:ext cx="17427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1532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9652" y="4421944"/>
              <a:ext cx="2708266" cy="159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97241" y="1903923"/>
            <a:ext cx="2592908" cy="1210774"/>
            <a:chOff x="204884" y="5031858"/>
            <a:chExt cx="2592908" cy="1210774"/>
          </a:xfrm>
        </p:grpSpPr>
        <p:sp>
          <p:nvSpPr>
            <p:cNvPr id="21" name="TextBox 20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9936 - 875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9061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89841" y="1818620"/>
            <a:ext cx="2592908" cy="1210774"/>
            <a:chOff x="204884" y="5031858"/>
            <a:chExt cx="2592908" cy="1210774"/>
          </a:xfrm>
        </p:grpSpPr>
        <p:sp>
          <p:nvSpPr>
            <p:cNvPr id="24" name="TextBox 23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8259 </a:t>
              </a: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725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8984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60852" y="4788157"/>
            <a:ext cx="2592908" cy="1210774"/>
            <a:chOff x="204884" y="5031858"/>
            <a:chExt cx="2592908" cy="1210774"/>
          </a:xfrm>
        </p:grpSpPr>
        <p:sp>
          <p:nvSpPr>
            <p:cNvPr id="27" name="TextBox 26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4826 : 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2413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21690" y="4934865"/>
            <a:ext cx="2592908" cy="1210774"/>
            <a:chOff x="204884" y="5031858"/>
            <a:chExt cx="2592908" cy="1210774"/>
          </a:xfrm>
        </p:grpSpPr>
        <p:sp>
          <p:nvSpPr>
            <p:cNvPr id="30" name="TextBox 29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1532 x 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4596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8615" y="96216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66"/>
                </a:solidFill>
                <a:latin typeface=".VnCentury Schoolbook" panose="020B7200000000000000" pitchFamily="34" charset="0"/>
              </a:rPr>
              <a:t>A,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0283" y="389148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66"/>
                </a:solidFill>
                <a:latin typeface=".VnCentury Schoolbook" panose="020B7200000000000000" pitchFamily="34" charset="0"/>
              </a:rPr>
              <a:t>B</a:t>
            </a:r>
            <a:r>
              <a:rPr lang="en-US" altLang="en-US" b="1" dirty="0" smtClean="0">
                <a:solidFill>
                  <a:srgbClr val="FF0066"/>
                </a:solidFill>
                <a:latin typeface=".VnCentury Schoolbook" panose="020B7200000000000000" pitchFamily="34" charset="0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306" y="286607"/>
            <a:ext cx="11423177" cy="1173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4" y="2183642"/>
            <a:ext cx="47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3" y="2906970"/>
            <a:ext cx="423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chia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1050" y="2115403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501" y="2860803"/>
            <a:ext cx="621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511" y="33862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680 : 4 = 170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22" y="3891804"/>
            <a:ext cx="4230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501" y="3881603"/>
            <a:ext cx="70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894" y="44721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170 x 7 = 1190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8852" y="5016250"/>
            <a:ext cx="36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1190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94830" y="2115403"/>
            <a:ext cx="0" cy="3356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024" y="4619409"/>
            <a:ext cx="6567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1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Tìm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giá trị </a:t>
            </a:r>
            <a:r>
              <a:rPr lang="vi-VN" sz="2800" i="1" dirty="0" smtClean="0">
                <a:solidFill>
                  <a:srgbClr val="333333"/>
                </a:solidFill>
                <a:latin typeface="+mj-lt"/>
              </a:rPr>
              <a:t>1</a:t>
            </a:r>
            <a:r>
              <a:rPr lang="en-US" sz="2800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b="1" dirty="0">
                <a:solidFill>
                  <a:srgbClr val="333333"/>
                </a:solidFill>
                <a:latin typeface="+mj-lt"/>
              </a:rPr>
              <a:t> </a:t>
            </a:r>
            <a:endParaRPr lang="en-US" sz="2800" b="1" dirty="0" smtClean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2: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Tìm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nhân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1637" y="4338084"/>
            <a:ext cx="7251405" cy="2083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4024" y="925883"/>
            <a:ext cx="6929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Tìm giá trị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).</a:t>
            </a:r>
            <a:endParaRPr lang="en-US" sz="2800" dirty="0" smtClean="0">
              <a:solidFill>
                <a:srgbClr val="333333"/>
              </a:solidFill>
              <a:latin typeface="+mj-lt"/>
            </a:endParaRPr>
          </a:p>
          <a:p>
            <a:pPr algn="just"/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Bước 2: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 Tìm số phần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86447" y="513914"/>
            <a:ext cx="7251405" cy="2083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1386" y="1531088"/>
            <a:ext cx="2806995" cy="42886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967" y="2665931"/>
            <a:ext cx="2519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TOÁN RÚT VỀ ĐƠN VỊ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98381" y="1756880"/>
            <a:ext cx="1063256" cy="1454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8381" y="3211033"/>
            <a:ext cx="1063256" cy="193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13137" y="111380"/>
            <a:ext cx="250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137" y="3897037"/>
            <a:ext cx="250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6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9592" y="1920738"/>
            <a:ext cx="9995675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Khởi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động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endParaRPr lang="vi-VN" sz="6000" dirty="0" smtClean="0">
              <a:solidFill>
                <a:srgbClr val="FF0066"/>
              </a:solidFill>
              <a:latin typeface="SVN-Fiolex Girls" panose="020B0606040200020203" pitchFamily="34" charset="0"/>
            </a:endParaRPr>
          </a:p>
          <a:p>
            <a:pPr algn="ctr"/>
            <a:r>
              <a:rPr lang="vi-VN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Giải cứu khủng long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Xin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chào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tất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cả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các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!</a:t>
              </a:r>
              <a:endParaRPr lang="en-US" sz="4000" dirty="0">
                <a:latin typeface="Coiny" panose="02000903060500060000" pitchFamily="2" charset="0"/>
              </a:endParaRPr>
            </a:p>
          </p:txBody>
        </p:sp>
      </p:grpSp>
      <p:pic>
        <p:nvPicPr>
          <p:cNvPr id="4" name="Picture 2" descr="Khủng Long Tyrannosaurus Khủng Khủng Long Tyrannosaurus - Phim hoạt hình  con khủng long liệu png tải về - Miễn phí trong suốt Loài Bò Sát png Tải về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backgroundMark x1="33889" y1="93833" x2="41556" y2="97167"/>
                        <a14:backgroundMark x1="59333" y1="96000" x2="68778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51" r="23192"/>
          <a:stretch/>
        </p:blipFill>
        <p:spPr bwMode="auto">
          <a:xfrm>
            <a:off x="4289565" y="1009987"/>
            <a:ext cx="202128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20000+ Khủng Long Hoạt Hình Hình ảnh tải xuống | vn.lovepik.com Nhiếp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8000" r="96000">
                        <a14:backgroundMark x1="27333" y1="47000" x2="31000" y2="67000"/>
                        <a14:backgroundMark x1="72333" y1="43000" x2="81000" y2="4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726" y="2037645"/>
            <a:ext cx="3575873" cy="37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귀여운 노란 공룡 만화 로열티 무료 사진, 그림, 이미지 그리고 스톡포토그래피. Image 1953280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9216" y1="11846" x2="53186" y2="12769"/>
                        <a14:foregroundMark x1="36642" y1="12769" x2="36642" y2="12769"/>
                        <a14:foregroundMark x1="38113" y1="14231" x2="41912" y2="2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26" y="2714910"/>
            <a:ext cx="1654924" cy="263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>
            <a:hlinkClick r:id="rId17" action="ppaction://hlinksldjump"/>
          </p:cNvPr>
          <p:cNvSpPr/>
          <p:nvPr/>
        </p:nvSpPr>
        <p:spPr>
          <a:xfrm>
            <a:off x="10382250" y="6267450"/>
            <a:ext cx="1809750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</a:rPr>
              <a:t>Bài mới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11165554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7272" y="2201510"/>
            <a:ext cx="6766132" cy="188109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99 998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1155192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10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2974" y="3431216"/>
            <a:ext cx="1347333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2384" y="3438575"/>
            <a:ext cx="1347333" cy="969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2319130" y="3363759"/>
            <a:ext cx="2495907" cy="965222"/>
            <a:chOff x="407254" y="2465040"/>
            <a:chExt cx="4407783" cy="1863941"/>
          </a:xfrm>
        </p:grpSpPr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</a:t>
              </a:r>
              <a:r>
                <a:rPr lang="vi-VN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998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2039690" y="5088836"/>
            <a:ext cx="2500949" cy="1140866"/>
            <a:chOff x="413731" y="4651605"/>
            <a:chExt cx="4401306" cy="1863939"/>
          </a:xfrm>
        </p:grpSpPr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89 765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53538" y="3411572"/>
            <a:ext cx="2625350" cy="884156"/>
            <a:chOff x="7376963" y="2465042"/>
            <a:chExt cx="4416325" cy="1863939"/>
          </a:xfrm>
        </p:grpSpPr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89 766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515781" y="4929900"/>
            <a:ext cx="2583906" cy="1126343"/>
            <a:chOff x="7386970" y="4651605"/>
            <a:chExt cx="4403728" cy="1863939"/>
          </a:xfrm>
        </p:grpSpPr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89 767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7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5295" y="1749287"/>
            <a:ext cx="525545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99 998 – 10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89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998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9132570" cy="97371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(99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 – 10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234) : 4 = ? 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>
            <a:hlinkClick r:id="rId10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664" y="3436768"/>
            <a:ext cx="1335138" cy="9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658" y="3411873"/>
            <a:ext cx="1343589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462206" y="5044529"/>
            <a:ext cx="2986952" cy="1328149"/>
            <a:chOff x="418429" y="2465042"/>
            <a:chExt cx="4396608" cy="1871084"/>
          </a:xfrm>
        </p:grpSpPr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22 441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2264927" y="5206903"/>
            <a:ext cx="2550110" cy="1308641"/>
            <a:chOff x="413731" y="4651605"/>
            <a:chExt cx="4401306" cy="1863939"/>
          </a:xfrm>
        </p:grpSpPr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3 447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2256904" y="2831741"/>
            <a:ext cx="2570019" cy="1537676"/>
            <a:chOff x="7363195" y="2465042"/>
            <a:chExt cx="4410376" cy="1864387"/>
          </a:xfrm>
        </p:grpSpPr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2 114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459872" y="2973723"/>
            <a:ext cx="2905335" cy="1283807"/>
            <a:chOff x="7386970" y="4651605"/>
            <a:chExt cx="4403728" cy="1863939"/>
          </a:xfrm>
        </p:grpSpPr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22 424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7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20326" y="1244742"/>
            <a:ext cx="70762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(99 998 – 10 234) : 4  = 89 764 : 4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	     = 22 441</a:t>
            </a:r>
          </a:p>
        </p:txBody>
      </p:sp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7943" y="650789"/>
            <a:ext cx="8729827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Thứ 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tư ngày 8  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tháng </a:t>
            </a:r>
            <a:r>
              <a:rPr lang="vi-VN" altLang="en-US" b="1" dirty="0">
                <a:solidFill>
                  <a:srgbClr val="000000"/>
                </a:solidFill>
                <a:latin typeface="HP001 5 hàng" pitchFamily="34" charset="0"/>
              </a:rPr>
              <a:t>9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năm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2021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Toán</a:t>
            </a:r>
            <a:endParaRPr lang="en-US" altLang="en-US" b="1" dirty="0">
              <a:solidFill>
                <a:srgbClr val="000000"/>
              </a:solidFill>
              <a:latin typeface="HP001 5 hàng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b="1" dirty="0" smtClean="0">
                <a:solidFill>
                  <a:srgbClr val="FF0000"/>
                </a:solidFill>
                <a:latin typeface="HP001 5 hàng" pitchFamily="34" charset="0"/>
              </a:rPr>
              <a:t>Ôn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itchFamily="34" charset="0"/>
              </a:rPr>
              <a:t> tập các số đến 100 000 (tiếp theo)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latin typeface="HP001 5 hàng" pitchFamily="34" charset="0"/>
              </a:rPr>
              <a:t>(tr.5)</a:t>
            </a:r>
            <a:endParaRPr lang="en-US" altLang="en-US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/>
          <p:nvPr/>
        </p:nvSpPr>
        <p:spPr>
          <a:xfrm>
            <a:off x="576891" y="162271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a)</a:t>
            </a:r>
          </a:p>
        </p:txBody>
      </p:sp>
      <p:sp>
        <p:nvSpPr>
          <p:cNvPr id="3078" name="Text Box 6"/>
          <p:cNvSpPr txBox="1"/>
          <p:nvPr/>
        </p:nvSpPr>
        <p:spPr>
          <a:xfrm>
            <a:off x="3006773" y="537120"/>
            <a:ext cx="598006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7"/>
          <p:cNvSpPr txBox="1"/>
          <p:nvPr/>
        </p:nvSpPr>
        <p:spPr>
          <a:xfrm>
            <a:off x="264414" y="2291078"/>
            <a:ext cx="4460435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20 000)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20 000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3545148" y="2291078"/>
            <a:ext cx="213220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4000</a:t>
            </a:r>
          </a:p>
        </p:txBody>
      </p:sp>
      <p:sp>
        <p:nvSpPr>
          <p:cNvPr id="3081" name="Text Box 9"/>
          <p:cNvSpPr txBox="1"/>
          <p:nvPr/>
        </p:nvSpPr>
        <p:spPr>
          <a:xfrm>
            <a:off x="4577925" y="2895518"/>
            <a:ext cx="190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4412372" y="3522184"/>
            <a:ext cx="190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083" name="Text Box 11"/>
          <p:cNvSpPr txBox="1"/>
          <p:nvPr/>
        </p:nvSpPr>
        <p:spPr>
          <a:xfrm>
            <a:off x="2340544" y="4230071"/>
            <a:ext cx="213220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6388872" y="1767858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b</a:t>
            </a:r>
            <a:r>
              <a:rPr lang="en-US" altLang="en-US" sz="2800" b="1" dirty="0" smtClean="0">
                <a:latin typeface=".VnCentury Schoolbook" panose="020B7200000000000000" pitchFamily="34" charset="0"/>
              </a:rPr>
              <a:t>)</a:t>
            </a:r>
            <a:endParaRPr lang="en-US" altLang="en-US" sz="2800" b="1" dirty="0">
              <a:latin typeface=".VnCentury Schoolbook" panose="020B7200000000000000" pitchFamily="34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6839901" y="2293175"/>
            <a:ext cx="4722153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21 000 x 3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000) x 2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 – 6 000 : 3 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995395" y="2288899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63 000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9857481" y="2895518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10035112" y="3522184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9934691" y="4203374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/>
      <p:bldP spid="3081" grpId="0"/>
      <p:bldP spid="3082" grpId="0"/>
      <p:bldP spid="3083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2879249" y="407627"/>
            <a:ext cx="5253037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2976"/>
              </p:ext>
            </p:extLst>
          </p:nvPr>
        </p:nvGraphicFramePr>
        <p:xfrm>
          <a:off x="455735" y="1362398"/>
          <a:ext cx="11436824" cy="8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206"/>
                <a:gridCol w="2859206"/>
                <a:gridCol w="2859206"/>
                <a:gridCol w="2859206"/>
              </a:tblGrid>
              <a:tr h="822531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6083 + 2378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28763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23 359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2570 x 5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40075 : 7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0213" y="3145157"/>
            <a:ext cx="149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2378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8325" y="3913146"/>
            <a:ext cx="13987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1976" y="394925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1481" y="2369031"/>
            <a:ext cx="1487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6583" y="2609283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3695943" y="3147429"/>
            <a:ext cx="19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23359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754055" y="3915418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064467" y="3936548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07210" y="2371303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28763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94073" y="2652499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7369967" y="3091874"/>
            <a:ext cx="8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308471" y="3863099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77442" y="3981386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12850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1880" y="2318984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8743" y="2600180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787616" y="1947454"/>
            <a:ext cx="2410012" cy="1066017"/>
            <a:chOff x="6468527" y="912246"/>
            <a:chExt cx="1565061" cy="1066017"/>
          </a:xfrm>
        </p:grpSpPr>
        <p:sp>
          <p:nvSpPr>
            <p:cNvPr id="69" name="TextBox 68"/>
            <p:cNvSpPr txBox="1"/>
            <p:nvPr/>
          </p:nvSpPr>
          <p:spPr>
            <a:xfrm>
              <a:off x="7286864" y="912246"/>
              <a:ext cx="713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84370" y="1270377"/>
              <a:ext cx="449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68527" y="1263348"/>
              <a:ext cx="1090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40075 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324002" y="2390922"/>
            <a:ext cx="0" cy="12894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24002" y="2894614"/>
            <a:ext cx="11591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065348" y="2791214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454255" y="3219826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671214" y="3680371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867688" y="4119650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89965" y="2853260"/>
            <a:ext cx="134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5"/>
          <p:cNvSpPr txBox="1"/>
          <p:nvPr/>
        </p:nvSpPr>
        <p:spPr>
          <a:xfrm>
            <a:off x="0" y="136110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211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85" grpId="0"/>
      <p:bldP spid="86" grpId="0"/>
      <p:bldP spid="88" grpId="0"/>
      <p:bldP spid="89" grpId="0"/>
      <p:bldP spid="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603</Words>
  <Application>Microsoft Office PowerPoint</Application>
  <PresentationFormat>Widescreen</PresentationFormat>
  <Paragraphs>152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SimSun</vt:lpstr>
      <vt:lpstr>.VnCentury Schoolbook</vt:lpstr>
      <vt:lpstr>Arial</vt:lpstr>
      <vt:lpstr>Calibri</vt:lpstr>
      <vt:lpstr>Calibri Light</vt:lpstr>
      <vt:lpstr>Coiny</vt:lpstr>
      <vt:lpstr>HP001 5 hàng</vt:lpstr>
      <vt:lpstr>inpin heiti</vt:lpstr>
      <vt:lpstr>SVN-Fiolex Girls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HT81</cp:lastModifiedBy>
  <cp:revision>37</cp:revision>
  <dcterms:created xsi:type="dcterms:W3CDTF">2021-06-10T01:59:48Z</dcterms:created>
  <dcterms:modified xsi:type="dcterms:W3CDTF">2021-09-08T13:29:49Z</dcterms:modified>
</cp:coreProperties>
</file>