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326" r:id="rId3"/>
    <p:sldId id="292" r:id="rId4"/>
    <p:sldId id="313" r:id="rId5"/>
    <p:sldId id="331" r:id="rId6"/>
    <p:sldId id="314" r:id="rId7"/>
    <p:sldId id="328" r:id="rId8"/>
    <p:sldId id="320" r:id="rId9"/>
    <p:sldId id="321" r:id="rId10"/>
    <p:sldId id="258" r:id="rId11"/>
    <p:sldId id="332" r:id="rId12"/>
    <p:sldId id="333" r:id="rId13"/>
    <p:sldId id="322" r:id="rId14"/>
    <p:sldId id="324" r:id="rId15"/>
    <p:sldId id="325" r:id="rId16"/>
    <p:sldId id="299" r:id="rId17"/>
    <p:sldId id="330" r:id="rId18"/>
    <p:sldId id="329" r:id="rId19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21"/>
      <p:bold r:id="rId22"/>
      <p:italic r:id="rId23"/>
      <p:boldItalic r:id="rId24"/>
    </p:embeddedFont>
    <p:embeddedFont>
      <p:font typeface=".VnTimeH" panose="020B7200000000000000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custDataLst>
    <p:tags r:id="rId35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1"/>
    <p:restoredTop sz="93739"/>
  </p:normalViewPr>
  <p:slideViewPr>
    <p:cSldViewPr showGuides="1">
      <p:cViewPr varScale="1">
        <p:scale>
          <a:sx n="68" d="100"/>
          <a:sy n="68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F5E331-F34A-4A9F-ADAD-80D929C75A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84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 dirty="0"/>
              <a:t>8</a:t>
            </a:fld>
            <a:endParaRPr lang="en-US" sz="1200" dirty="0"/>
          </a:p>
        </p:txBody>
      </p:sp>
      <p:sp>
        <p:nvSpPr>
          <p:cNvPr id="19459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 dirty="0">
                <a:latin typeface="Times New Roman" panose="02020603050405020304" pitchFamily="18" charset="0"/>
              </a:rPr>
              <a:t>8</a:t>
            </a:fld>
            <a:endParaRPr 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946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629D-5E31-41E9-B552-893555900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5AB2B-51FA-46EF-B8D6-120961C0D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5CBF4-0738-4F78-93AD-61E1BADC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94948-D95A-40F7-B9C8-3BC2A592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8A9A-E022-4804-9207-45422753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22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46AB-DA22-454E-8322-A2108128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B586-FA43-4019-BBD2-66DDCF00C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896E6-3262-4950-BF42-76704E0E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E3B5D-BE26-4CA1-9865-C5BAA61A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D1DCA-5A0A-463B-86B1-EA90126C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0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2A88-8EA4-41D2-B61F-577F54AD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990DB-293C-4410-8AEE-590D9A39C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55B86-6F94-4187-AA91-0631BC7F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9FD5D-8FFC-4C3E-8B5D-4EF2CD6F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238C8-ADA5-4F10-8678-0BC7481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3A9B-2EC4-4C1C-977C-EFF17157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5FD8-DEF7-4511-9EBA-9EC7FF190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E93D1-14AD-4B5D-A108-86553DA7C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70D3F-E73B-45AC-B184-D777B91E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FD30D-80A2-4D0B-8E19-069CC979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6635F-DC02-4CCE-8163-3F5C7F25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7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A87A-1722-41A7-826C-60A4074C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4C35D-E860-4F28-AFCD-EA75E264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49AB8-7990-4143-BE51-B851C81AD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FFA8A-BCA5-4B98-B472-42D379DD5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08451-8F6E-42B3-B9C2-E158D6788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186D1-F2E9-4ABA-A637-53BF333A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28EC1-9A98-4A74-94D7-918A414E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0D5F1-A022-40A4-A35F-D291493F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607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6509-BFCB-4833-ACAA-6D3DD85E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9DEE98-906A-410B-909E-BD1B120F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18DFA-D643-463F-8414-91BF1D5E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E8033-C114-4E99-B9C0-3EC59545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3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93AEF-2EAE-433C-B621-0377498A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2FDE8-FB27-4752-8757-A00471CD9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078B3-8C95-4F12-9604-30BEF0D2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38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7576-2643-4D9C-9998-2EFBFA61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4D62-29DE-495A-95A7-814D1BB0E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10514-E11E-4A15-8A74-F88BA8BB1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19C3A-349B-433D-8F4E-F0228902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E855A-087E-4081-8784-CDFE0BA4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04B3A-A74C-423C-A1C3-0D2AD6FC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7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7D581-37B4-498B-9F81-EFAEFD8F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8ECD3-9ECE-4931-875E-AFA9F312A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53E2D-4F9C-4FE3-907B-9089ACB76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F01C7-9FD0-4E2F-9ED0-0D7F8CC8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A52E1-F6F9-4341-B0EE-6CE9978D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E015F-1E22-46DA-849C-6969E038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632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40701-5EC1-4953-BEEF-8B8E9E13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F3C6D-0F86-4E44-B159-236B21A32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2A0F8-1FD6-4A18-AB79-3121C7E8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C1298-D923-471D-AC04-D22A42C0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DD888-D746-4D07-B898-FA02B02D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144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9AA8A-7BA6-40E2-B763-8FF1969CF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2517B-E482-49A5-AFA4-E9FF6B8C4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ACE24-9D1A-43FA-B079-543456F8E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E350-EFCD-4EEB-BB81-0183BEC9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37FFF-E2BE-4387-A5A0-E3D92F68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86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8C04D9-8FA2-4E42-AB92-D8B561A81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815BB-7B1E-4C00-8C12-A8479D55A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D5318-9C82-48E8-89BE-870CFAEB2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EC64-628F-4C52-9C88-8D346998AD59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153D8-AFA5-40F9-92DA-FC1CD3289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113CD-703E-4C74-87AE-A251A7EA7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43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 c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Box 6"/>
          <p:cNvSpPr txBox="1"/>
          <p:nvPr/>
        </p:nvSpPr>
        <p:spPr>
          <a:xfrm>
            <a:off x="838200" y="1371600"/>
            <a:ext cx="80010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6000" dirty="0">
                <a:solidFill>
                  <a:srgbClr val="0000FF"/>
                </a:solidFill>
                <a:latin typeface=".VnAvant" panose="020B7200000000000000" pitchFamily="34" charset="0"/>
              </a:rPr>
              <a:t>             </a:t>
            </a:r>
            <a:r>
              <a:rPr lang="vi-VN" altLang="en-US" sz="5400" b="1" dirty="0">
                <a:solidFill>
                  <a:srgbClr val="0000FF"/>
                </a:solidFill>
                <a:latin typeface=".VnAvant" panose="020B7200000000000000" pitchFamily="34" charset="0"/>
              </a:rPr>
              <a:t>Bµi </a:t>
            </a:r>
            <a:r>
              <a:rPr lang="en-US" altLang="en-US" sz="5400" b="1" dirty="0">
                <a:solidFill>
                  <a:srgbClr val="0000FF"/>
                </a:solidFill>
                <a:latin typeface=".VnAvant" panose="020B7200000000000000" pitchFamily="34" charset="0"/>
              </a:rPr>
              <a:t>19</a:t>
            </a:r>
            <a:endParaRPr lang="vi-VN" altLang="en-US" sz="5400" b="1" dirty="0">
              <a:solidFill>
                <a:srgbClr val="0000FF"/>
              </a:solidFill>
              <a:latin typeface=".VnAvant" panose="020B7200000000000000" pitchFamily="34" charset="0"/>
            </a:endParaRPr>
          </a:p>
          <a:p>
            <a:pPr eaLnBrk="1" hangingPunct="1"/>
            <a:r>
              <a:rPr lang="vi-VN" altLang="en-US" dirty="0">
                <a:latin typeface=".VnAvant" panose="020B7200000000000000" pitchFamily="34" charset="0"/>
              </a:rPr>
              <a:t>   </a:t>
            </a:r>
            <a:r>
              <a:rPr lang="en-US" alt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Ng  ng   Ngh  ngh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1FB5-AC03-4BB7-B293-DA251F02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8A9610-3CD8-4185-AFCA-927192565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2" y="228600"/>
            <a:ext cx="7900768" cy="6019800"/>
          </a:xfrm>
        </p:spPr>
      </p:pic>
    </p:spTree>
    <p:extLst>
      <p:ext uri="{BB962C8B-B14F-4D97-AF65-F5344CB8AC3E}">
        <p14:creationId xmlns:p14="http://schemas.microsoft.com/office/powerpoint/2010/main" val="423159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B5A7-1C78-4378-8BA3-1BB25137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C27FCF-569C-416F-ACE2-2E435F4BC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5196"/>
            <a:ext cx="7886700" cy="5827003"/>
          </a:xfrm>
        </p:spPr>
      </p:pic>
    </p:spTree>
    <p:extLst>
      <p:ext uri="{BB962C8B-B14F-4D97-AF65-F5344CB8AC3E}">
        <p14:creationId xmlns:p14="http://schemas.microsoft.com/office/powerpoint/2010/main" val="350104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  <a:ln/>
        </p:spPr>
        <p:txBody>
          <a:bodyPr vert="horz" wrap="square" lIns="91440" tIns="45720" rIns="91440" bIns="45720" anchor="ctr"/>
          <a:lstStyle/>
          <a:p>
            <a:pPr>
              <a:buClrTx/>
              <a:buSzTx/>
              <a:buFontTx/>
            </a:pPr>
            <a:r>
              <a:rPr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TiÕt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5257800"/>
            <a:ext cx="861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latin typeface=".VnAvant" panose="020B7200000000000000" pitchFamily="34" charset="0"/>
              </a:rPr>
              <a:t> NghÐ ®· no cá. NghÐ ngñ ë bê ®ª.</a:t>
            </a: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8001000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1371600" y="609600"/>
            <a:ext cx="16764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400" b="1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8" name="Oval 7"/>
          <p:cNvSpPr/>
          <p:nvPr/>
        </p:nvSpPr>
        <p:spPr>
          <a:xfrm>
            <a:off x="914400" y="6858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3318" name="TextBox 8"/>
          <p:cNvSpPr txBox="1"/>
          <p:nvPr/>
        </p:nvSpPr>
        <p:spPr>
          <a:xfrm>
            <a:off x="646113" y="5257800"/>
            <a:ext cx="11080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13319" name="TextBox 9"/>
          <p:cNvSpPr txBox="1"/>
          <p:nvPr/>
        </p:nvSpPr>
        <p:spPr>
          <a:xfrm>
            <a:off x="4243388" y="5257800"/>
            <a:ext cx="11080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13320" name="TextBox 12"/>
          <p:cNvSpPr txBox="1"/>
          <p:nvPr/>
        </p:nvSpPr>
        <p:spPr>
          <a:xfrm>
            <a:off x="5575300" y="5259388"/>
            <a:ext cx="766763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318" grpId="0"/>
      <p:bldP spid="13319" grpId="0"/>
      <p:bldP spid="133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1295400" cy="609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533400"/>
            <a:ext cx="4572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4340" name="TextBox 7"/>
          <p:cNvSpPr txBox="1"/>
          <p:nvPr/>
        </p:nvSpPr>
        <p:spPr>
          <a:xfrm>
            <a:off x="1905000" y="838200"/>
            <a:ext cx="5775325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.VnAvant" panose="020B7200000000000000" pitchFamily="34" charset="0"/>
              </a:rPr>
              <a:t>Th¨m v­ên b¸ch thó</a:t>
            </a:r>
          </a:p>
        </p:txBody>
      </p:sp>
      <p:pic>
        <p:nvPicPr>
          <p:cNvPr id="1434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4963"/>
            <a:ext cx="7086600" cy="4494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u the ngoi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685800"/>
            <a:ext cx="4878388" cy="5334000"/>
          </a:xfrm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685800"/>
            <a:ext cx="3276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T« vµ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viÕt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95400" y="7493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0"/>
            <a:ext cx="8077200" cy="127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133600"/>
            <a:ext cx="80010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3200" b="1" dirty="0">
                <a:latin typeface=".VnAvant" panose="020B7200000000000000" pitchFamily="34" charset="0"/>
              </a:rPr>
              <a:t>? Con h·y t×m nh÷ng tõ</a:t>
            </a:r>
            <a:r>
              <a:rPr lang="en-US" altLang="en-US" sz="3200" b="1" dirty="0">
                <a:latin typeface=".VnAvant" panose="020B7200000000000000" pitchFamily="34" charset="0"/>
              </a:rPr>
              <a:t> ng÷</a:t>
            </a:r>
            <a:r>
              <a:rPr lang="vi-VN" altLang="en-US" sz="3200" b="1" dirty="0">
                <a:latin typeface=".VnAvant" panose="020B7200000000000000" pitchFamily="34" charset="0"/>
              </a:rPr>
              <a:t> ngoµi bµi</a:t>
            </a:r>
            <a:r>
              <a:rPr lang="en-US" altLang="en-US" sz="3200" b="1" dirty="0">
                <a:latin typeface=".VnAvant" panose="020B7200000000000000" pitchFamily="34" charset="0"/>
              </a:rPr>
              <a:t> cã tõ chøa ©m : </a:t>
            </a: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r>
              <a:rPr lang="en-US" altLang="en-US" sz="3200" b="1" dirty="0">
                <a:latin typeface=".VnAvant" panose="020B7200000000000000" pitchFamily="34" charset="0"/>
              </a:rPr>
              <a:t> ,</a:t>
            </a: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r>
              <a:rPr lang="en-US" altLang="en-US" sz="3200" b="1" dirty="0">
                <a:latin typeface=".VnAvant" panose="020B7200000000000000" pitchFamily="34" charset="0"/>
              </a:rPr>
              <a:t> </a:t>
            </a:r>
            <a:r>
              <a:rPr lang="vi-VN" altLang="en-US" sz="3200" b="1" dirty="0">
                <a:latin typeface=".VnAvant" panose="020B7200000000000000" pitchFamily="34" charset="0"/>
              </a:rPr>
              <a:t>?</a:t>
            </a:r>
            <a:endParaRPr lang="en-US" alt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7848600" cy="10779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3200" b="1" dirty="0">
                <a:latin typeface=".VnAvant" panose="020B7200000000000000" pitchFamily="34" charset="0"/>
              </a:rPr>
              <a:t>? Nãi c©u víi mét trong c¸c tõ ng÷ mµ con võa t×m ®­îc ?</a:t>
            </a:r>
            <a:endParaRPr lang="en-US" altLang="en-US" sz="3200" b="1" dirty="0"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0400" y="762000"/>
            <a:ext cx="3276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 da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>
            <a:spLocks noGrp="1"/>
          </p:cNvSpPr>
          <p:nvPr>
            <p:ph type="ctrTitle"/>
          </p:nvPr>
        </p:nvSpPr>
        <p:spPr>
          <a:xfrm>
            <a:off x="381000" y="3352800"/>
            <a:ext cx="7772400" cy="1470025"/>
          </a:xfrm>
          <a:ln/>
        </p:spPr>
        <p:txBody>
          <a:bodyPr vert="horz" wrap="square" lIns="91440" tIns="45720" rIns="91440" bIns="45720" anchor="ctr"/>
          <a:lstStyle/>
          <a:p>
            <a:pPr>
              <a:buClrTx/>
              <a:buSzTx/>
              <a:buFontTx/>
            </a:pPr>
            <a: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  <a:t>TiÕt 1</a:t>
            </a:r>
            <a:b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</a:br>
            <a:endParaRPr lang="en-US" altLang="en-US" sz="11700" b="1" dirty="0">
              <a:solidFill>
                <a:schemeClr val="tx1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51816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mÑ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ra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ngâ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51816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mÑ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ra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â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1538"/>
            <a:ext cx="8159750" cy="3776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838200" y="1676400"/>
            <a:ext cx="25908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biÕt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" y="167640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/>
          <p:nvPr/>
        </p:nvSpPr>
        <p:spPr>
          <a:xfrm>
            <a:off x="533400" y="1371600"/>
            <a:ext cx="80010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6000" dirty="0">
                <a:solidFill>
                  <a:srgbClr val="0000FF"/>
                </a:solidFill>
                <a:latin typeface=".VnAvant" panose="020B7200000000000000" pitchFamily="34" charset="0"/>
              </a:rPr>
              <a:t>             </a:t>
            </a:r>
            <a:r>
              <a:rPr lang="vi-VN" altLang="en-US" sz="5400" b="1" dirty="0">
                <a:solidFill>
                  <a:srgbClr val="0000FF"/>
                </a:solidFill>
                <a:latin typeface=".VnAvant" panose="020B7200000000000000" pitchFamily="34" charset="0"/>
              </a:rPr>
              <a:t>Bµi </a:t>
            </a:r>
            <a:r>
              <a:rPr lang="en-US" altLang="en-US" sz="5400" b="1" dirty="0">
                <a:solidFill>
                  <a:srgbClr val="0000FF"/>
                </a:solidFill>
                <a:latin typeface=".VnAvant" panose="020B7200000000000000" pitchFamily="34" charset="0"/>
              </a:rPr>
              <a:t>19</a:t>
            </a:r>
            <a:endParaRPr lang="vi-VN" altLang="en-US" sz="5400" b="1" dirty="0">
              <a:solidFill>
                <a:srgbClr val="0000FF"/>
              </a:solidFill>
              <a:latin typeface=".VnAvant" panose="020B7200000000000000" pitchFamily="34" charset="0"/>
            </a:endParaRPr>
          </a:p>
          <a:p>
            <a:pPr eaLnBrk="1" hangingPunct="1"/>
            <a:r>
              <a:rPr lang="vi-VN" altLang="en-US" dirty="0">
                <a:latin typeface=".VnAvant" panose="020B7200000000000000" pitchFamily="34" charset="0"/>
              </a:rPr>
              <a:t>   </a:t>
            </a:r>
            <a:r>
              <a:rPr lang="en-US" alt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Ng  ng   Ngh  ngh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457200"/>
            <a:ext cx="16764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400" b="1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914400" y="5334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172" name="TextBox 5"/>
          <p:cNvSpPr txBox="1"/>
          <p:nvPr/>
        </p:nvSpPr>
        <p:spPr>
          <a:xfrm>
            <a:off x="2133600" y="1295400"/>
            <a:ext cx="10572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236220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2362200"/>
            <a:ext cx="1295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3276600"/>
            <a:ext cx="2667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â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3276600"/>
            <a:ext cx="2362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Ð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2362200"/>
            <a:ext cx="1524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2362200"/>
            <a:ext cx="838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8153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·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nghÜ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180" name="TextBox 13"/>
          <p:cNvSpPr txBox="1"/>
          <p:nvPr/>
        </p:nvSpPr>
        <p:spPr>
          <a:xfrm>
            <a:off x="5791200" y="1219200"/>
            <a:ext cx="147161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7181" name="TextBox 14"/>
          <p:cNvSpPr txBox="1"/>
          <p:nvPr/>
        </p:nvSpPr>
        <p:spPr>
          <a:xfrm>
            <a:off x="458788" y="4864100"/>
            <a:ext cx="76676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182" name="TextBox 15"/>
          <p:cNvSpPr txBox="1"/>
          <p:nvPr/>
        </p:nvSpPr>
        <p:spPr>
          <a:xfrm>
            <a:off x="1839913" y="4864100"/>
            <a:ext cx="76676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183" name="TextBox 16"/>
          <p:cNvSpPr txBox="1"/>
          <p:nvPr/>
        </p:nvSpPr>
        <p:spPr>
          <a:xfrm>
            <a:off x="4427538" y="4860925"/>
            <a:ext cx="1042987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7184" name="TextBox 17"/>
          <p:cNvSpPr txBox="1"/>
          <p:nvPr/>
        </p:nvSpPr>
        <p:spPr>
          <a:xfrm>
            <a:off x="3195638" y="4864100"/>
            <a:ext cx="76676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185" name="TextBox 18"/>
          <p:cNvSpPr txBox="1"/>
          <p:nvPr/>
        </p:nvSpPr>
        <p:spPr>
          <a:xfrm>
            <a:off x="5945188" y="4864100"/>
            <a:ext cx="10445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7186" name="TextBox 19"/>
          <p:cNvSpPr txBox="1"/>
          <p:nvPr/>
        </p:nvSpPr>
        <p:spPr>
          <a:xfrm>
            <a:off x="7340600" y="4864100"/>
            <a:ext cx="10445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180" grpId="0"/>
      <p:bldP spid="7181" grpId="0"/>
      <p:bldP spid="7182" grpId="0"/>
      <p:bldP spid="7183" grpId="0"/>
      <p:bldP spid="7184" grpId="0"/>
      <p:bldP spid="7185" grpId="0"/>
      <p:bldP spid="7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33400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1219200" y="5334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34200" y="4419600"/>
            <a:ext cx="16764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hÌ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4419600"/>
            <a:ext cx="20574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4419600"/>
            <a:ext cx="18288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4419600"/>
            <a:ext cx="21336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·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201" name="TextBox 20"/>
          <p:cNvSpPr txBox="1"/>
          <p:nvPr/>
        </p:nvSpPr>
        <p:spPr>
          <a:xfrm>
            <a:off x="1036638" y="4559300"/>
            <a:ext cx="7032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8202" name="TextBox 21"/>
          <p:cNvSpPr txBox="1"/>
          <p:nvPr/>
        </p:nvSpPr>
        <p:spPr>
          <a:xfrm>
            <a:off x="3048000" y="4546600"/>
            <a:ext cx="7016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8203" name="TextBox 22"/>
          <p:cNvSpPr txBox="1"/>
          <p:nvPr/>
        </p:nvSpPr>
        <p:spPr>
          <a:xfrm>
            <a:off x="5473700" y="4548188"/>
            <a:ext cx="9493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8204" name="TextBox 23"/>
          <p:cNvSpPr txBox="1"/>
          <p:nvPr/>
        </p:nvSpPr>
        <p:spPr>
          <a:xfrm>
            <a:off x="6946900" y="4548188"/>
            <a:ext cx="9493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pic>
        <p:nvPicPr>
          <p:cNvPr id="8206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7929563" cy="229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7" grpId="0" animBg="1"/>
      <p:bldP spid="20" grpId="0" animBg="1"/>
      <p:bldP spid="8201" grpId="0"/>
      <p:bldP spid="8202" grpId="0"/>
      <p:bldP spid="8203" grpId="0"/>
      <p:bldP spid="82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81400" y="457200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3200400" y="533400"/>
            <a:ext cx="5334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220" name="TextBox 5"/>
          <p:cNvSpPr txBox="1"/>
          <p:nvPr/>
        </p:nvSpPr>
        <p:spPr>
          <a:xfrm>
            <a:off x="2286000" y="762000"/>
            <a:ext cx="1295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600200"/>
            <a:ext cx="1371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1600200"/>
            <a:ext cx="1295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2133600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ngâ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2133600"/>
            <a:ext cx="23622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1600200"/>
            <a:ext cx="1219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1600200"/>
            <a:ext cx="1143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9900" y="4724400"/>
            <a:ext cx="81534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·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nghÖ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hÌ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228" name="TextBox 15"/>
          <p:cNvSpPr txBox="1"/>
          <p:nvPr/>
        </p:nvSpPr>
        <p:spPr>
          <a:xfrm>
            <a:off x="6248400" y="838200"/>
            <a:ext cx="113823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8000" y="3352800"/>
            <a:ext cx="8077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·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nghÜ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914400" y="1752600"/>
            <a:ext cx="5562600" cy="4038600"/>
          </a:xfrm>
          <a:prstGeom prst="rect">
            <a:avLst/>
          </a:prstGeom>
          <a:solidFill>
            <a:srgbClr val="003399"/>
          </a:solidFill>
          <a:ln w="762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0243" name="Rectangle 5"/>
          <p:cNvSpPr/>
          <p:nvPr/>
        </p:nvSpPr>
        <p:spPr>
          <a:xfrm>
            <a:off x="7086600" y="1600200"/>
            <a:ext cx="1295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0244" name="Rectangle 6"/>
          <p:cNvSpPr/>
          <p:nvPr/>
        </p:nvSpPr>
        <p:spPr>
          <a:xfrm rot="-3389626">
            <a:off x="6438900" y="800100"/>
            <a:ext cx="1295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ViÕt b¶ng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AA5BA-88B9-43B9-9873-646C24189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600075"/>
            <a:ext cx="7696201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199</Words>
  <Application>Microsoft Office PowerPoint</Application>
  <PresentationFormat>On-screen Show (4:3)</PresentationFormat>
  <Paragraphs>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.VnTimeH</vt:lpstr>
      <vt:lpstr>Calibri</vt:lpstr>
      <vt:lpstr>Times New Roman</vt:lpstr>
      <vt:lpstr>.VnAvant</vt:lpstr>
      <vt:lpstr>Calibri Light</vt:lpstr>
      <vt:lpstr>Default Design</vt:lpstr>
      <vt:lpstr>Office Theme</vt:lpstr>
      <vt:lpstr>PowerPoint Presentation</vt:lpstr>
      <vt:lpstr>TiÕt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TiÕt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dung duong</cp:lastModifiedBy>
  <cp:revision>106</cp:revision>
  <dcterms:created xsi:type="dcterms:W3CDTF">2002-08-27T21:28:28Z</dcterms:created>
  <dcterms:modified xsi:type="dcterms:W3CDTF">2021-10-15T14:03:22Z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