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73" r:id="rId2"/>
    <p:sldId id="272" r:id="rId3"/>
    <p:sldId id="275" r:id="rId4"/>
    <p:sldId id="274" r:id="rId5"/>
    <p:sldId id="278" r:id="rId6"/>
    <p:sldId id="276" r:id="rId7"/>
    <p:sldId id="279" r:id="rId8"/>
    <p:sldId id="277" r:id="rId9"/>
    <p:sldId id="257" r:id="rId10"/>
    <p:sldId id="258" r:id="rId11"/>
    <p:sldId id="259" r:id="rId12"/>
    <p:sldId id="269" r:id="rId13"/>
    <p:sldId id="281" r:id="rId14"/>
    <p:sldId id="262" r:id="rId15"/>
    <p:sldId id="282" r:id="rId16"/>
    <p:sldId id="261" r:id="rId17"/>
    <p:sldId id="271" r:id="rId18"/>
    <p:sldId id="260" r:id="rId19"/>
    <p:sldId id="284" r:id="rId20"/>
    <p:sldId id="285" r:id="rId21"/>
    <p:sldId id="283" r:id="rId22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55D4B-C645-4E98-8D55-D4FF834C0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5BAEB-5FFF-4881-A958-20C46BDA5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7256E-C7B4-4A79-A3C5-927AD91EF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7D9F-30AA-440E-8781-A956F8BD5A9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612F4-F85B-43EA-B4F0-F53805F6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BB28D-B683-4ADB-97F5-E36F63547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D61B-F167-4E84-95EC-4D5923685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37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D4AFC-1512-412D-9A94-A0659EB88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72697-21B0-4155-BB6C-6260AF783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895E8-6E22-4ECE-92B4-89EBE43FC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EAFCBA-B412-4544-8158-DDE705B82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7D9F-30AA-440E-8781-A956F8BD5A9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1B6FB-A012-4664-8AF0-F0935303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3C4E0-5E3A-4FE2-916A-F0CF481BC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D61B-F167-4E84-95EC-4D5923685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F2EC5-C4C0-418E-BFE9-7CAC33415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C90469-9E1B-4640-A143-D6F41CC6AB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365FD-FFFB-4A0B-A389-8B844A2E6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40D18-0E87-49C8-82F3-9692EC9B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7D9F-30AA-440E-8781-A956F8BD5A9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845CE-B151-420F-AF72-468AEDBD4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EEFDA-BEEB-43C9-BE97-0EA5B46E0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D61B-F167-4E84-95EC-4D5923685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80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7C9AE-BF6E-4374-92A5-7EDB9FCC2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2C4DA3-820F-471C-9955-6BD67CE58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C5619-F349-4E07-8096-E783214A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7D9F-30AA-440E-8781-A956F8BD5A9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505CC-2548-41F3-B877-8954E2305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2A521-95D2-43BE-8F97-995058961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D61B-F167-4E84-95EC-4D5923685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09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02A3D2-6BC0-4354-B80B-24065304CA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78E3E4-4799-401C-BC20-1A26B4507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3C53F-071F-4E97-A102-41637DC3E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7D9F-30AA-440E-8781-A956F8BD5A9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BAE63-2FAA-4C31-85BA-E6AAE7028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48951-FBF4-40D8-969A-0FC62310E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D61B-F167-4E84-95EC-4D5923685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74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8C8FE-F215-45F6-9F55-E5003DE86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DDB74-2D33-4A6F-A0B6-0D1DF445C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382B2-0D90-4DD0-B18E-D97A075F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7D9F-30AA-440E-8781-A956F8BD5A9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BED33-AB65-4345-B087-2A8C3ADEA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C559E-2178-4BC7-A956-537712E20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D61B-F167-4E84-95EC-4D5923685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8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8C8FE-F215-45F6-9F55-E5003DE86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DDB74-2D33-4A6F-A0B6-0D1DF445C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382B2-0D90-4DD0-B18E-D97A075F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7D9F-30AA-440E-8781-A956F8BD5A9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BED33-AB65-4345-B087-2A8C3ADEA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C559E-2178-4BC7-A956-537712E20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D61B-F167-4E84-95EC-4D5923685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5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0FAE4-70E8-43E1-9C5D-63310B6C9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F822D-865D-484D-90EB-BADCF470C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5D14A-C591-4265-9BE4-EB051BAC5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7D9F-30AA-440E-8781-A956F8BD5A9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229D5-1918-4D97-B00E-B3FDC9B5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9C757-79F6-4D06-B03E-D2871A17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D61B-F167-4E84-95EC-4D5923685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3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6AC4A-7FB9-4A0B-B9D9-147FC894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301B2-CB04-4419-9011-3CDA4239DC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1116-F863-42B8-AC3A-BB0FD2266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6E4E7-8F3E-44D6-ADF8-72687EBF9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7D9F-30AA-440E-8781-A956F8BD5A9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8E787-3024-4756-90DA-533915312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6AB58-E3EB-4F12-9B67-905C1C3F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D61B-F167-4E84-95EC-4D5923685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8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7B793-8FF8-447F-8229-690A135A4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A4D9-CE3F-4193-B815-B84C8516D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C695C-FA17-46EF-A226-AB3826FEF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644365-DF11-40B7-860C-4936BEC4DE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97D2AD-B84B-44E7-934C-9E0F52797C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E62C1E-CF05-4A9C-A3A9-2F8A188EA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7D9F-30AA-440E-8781-A956F8BD5A9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8A07C3-0BDD-4874-8643-86C488EB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C56CFA-FCAD-4946-B68C-C375BF311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D61B-F167-4E84-95EC-4D5923685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7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2B252-B202-4197-A70E-03FB9864F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15A3AF-F897-42C5-9372-EF01CBCD2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7D9F-30AA-440E-8781-A956F8BD5A9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7A27CF-E34D-4492-B530-0D456F1B4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73F14-1F71-4856-8559-F4FF67E9C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D61B-F167-4E84-95EC-4D5923685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0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FDC6D7-D80F-45C8-9159-031E6D2D1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7D9F-30AA-440E-8781-A956F8BD5A9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A2D589-2703-4F18-AAAF-1865796F5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BEB37-2124-47A3-900A-6FC9099B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D61B-F167-4E84-95EC-4D5923685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5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FDC6D7-D80F-45C8-9159-031E6D2D1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7D9F-30AA-440E-8781-A956F8BD5A9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A2D589-2703-4F18-AAAF-1865796F5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BEB37-2124-47A3-900A-6FC9099B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D61B-F167-4E84-95EC-4D5923685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47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9BBC8D-3EFA-4D47-AB8E-8B6F11505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A445E-B866-4C17-85FA-561D6DD7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BF787-2D23-411C-A23D-1933C56C15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E7D9F-30AA-440E-8781-A956F8BD5A9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88B82-DD86-49F1-9EDD-A6539D908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A8BEA-7223-4F85-881F-8827BFC0D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1D61B-F167-4E84-95EC-4D5923685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1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15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4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4E8578-056D-4882-BA7D-EB1A433AA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00BCA7-9ACD-4423-BA62-F0AD710E8917}"/>
              </a:ext>
            </a:extLst>
          </p:cNvPr>
          <p:cNvSpPr txBox="1"/>
          <p:nvPr/>
        </p:nvSpPr>
        <p:spPr>
          <a:xfrm>
            <a:off x="1480456" y="1674674"/>
            <a:ext cx="95358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 HÔM NAY</a:t>
            </a:r>
          </a:p>
        </p:txBody>
      </p:sp>
    </p:spTree>
    <p:extLst>
      <p:ext uri="{BB962C8B-B14F-4D97-AF65-F5344CB8AC3E}">
        <p14:creationId xmlns:p14="http://schemas.microsoft.com/office/powerpoint/2010/main" val="921032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63782"/>
          </a:xfrm>
        </p:spPr>
        <p:txBody>
          <a:bodyPr>
            <a:normAutofit fontScale="90000"/>
          </a:bodyPr>
          <a:lstStyle/>
          <a:p>
            <a:r>
              <a:rPr lang="en-US" sz="36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6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6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b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81" b="27842"/>
          <a:stretch/>
        </p:blipFill>
        <p:spPr bwMode="auto">
          <a:xfrm>
            <a:off x="0" y="1233054"/>
            <a:ext cx="12192000" cy="423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47254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Bạn ở tranh 1 thực hiện việc dừng, đỗ đúng quy định, bạn ở tranh 2 thực hiện việc dừng đỗ không đúng quy định.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20" y="538609"/>
            <a:ext cx="11947159" cy="749509"/>
          </a:xfrm>
        </p:spPr>
        <p:txBody>
          <a:bodyPr>
            <a:normAutofit fontScale="90000"/>
          </a:bodyPr>
          <a:lstStyle/>
          <a:p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b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cap="none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54728"/>
            <a:ext cx="12192000" cy="540327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227D24-4EF3-436D-B312-4F2367DEF8BA}"/>
              </a:ext>
            </a:extLst>
          </p:cNvPr>
          <p:cNvSpPr txBox="1"/>
          <p:nvPr/>
        </p:nvSpPr>
        <p:spPr>
          <a:xfrm>
            <a:off x="119922" y="0"/>
            <a:ext cx="12072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2.Nhận </a:t>
            </a:r>
            <a:r>
              <a:rPr lang="en-US" sz="32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102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636326"/>
          </a:xfrm>
        </p:spPr>
        <p:txBody>
          <a:bodyPr/>
          <a:lstStyle/>
          <a:p>
            <a:pPr algn="just"/>
            <a:r>
              <a:rPr lang="en-US"/>
              <a:t>	</a:t>
            </a:r>
            <a:r>
              <a:rPr lang="en-US" sz="36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Bạn ở tranh 1 đi qua đường sắt khi tàu tới gần.</a:t>
            </a:r>
          </a:p>
          <a:p>
            <a:pPr algn="just"/>
            <a:r>
              <a:rPr lang="en-US" sz="36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- Bạn ở tranh 2 thì chạy xe vượt đèn đỏ.</a:t>
            </a:r>
          </a:p>
          <a:p>
            <a:pPr algn="just"/>
            <a:r>
              <a:rPr lang="en-US" sz="36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- Các bạn ở tranh 3 thì chạy xe dàn hàng ngang.</a:t>
            </a:r>
          </a:p>
          <a:p>
            <a:pPr algn="just"/>
            <a:r>
              <a:rPr lang="en-US" sz="36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- Hai bạn ở tranh 4, một bạn thì chạy xe bằng 1 bánh, một bạn thì chạy xe buông hai tay.</a:t>
            </a:r>
          </a:p>
          <a:p>
            <a:pPr algn="just"/>
            <a:r>
              <a:rPr lang="en-US" sz="36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- Hai bạn ở hình 5, một bạn vừa chạy vừa nghe nhạc, một bạn thì cầm ô (dù) khi chạy xe.</a:t>
            </a:r>
          </a:p>
          <a:p>
            <a:pPr algn="just"/>
            <a:r>
              <a:rPr lang="en-US" sz="36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Bạn ở tranh 6, chạy xe vào đường dành cho xe ô tô.</a:t>
            </a:r>
          </a:p>
        </p:txBody>
      </p:sp>
    </p:spTree>
    <p:extLst>
      <p:ext uri="{BB962C8B-B14F-4D97-AF65-F5344CB8AC3E}">
        <p14:creationId xmlns:p14="http://schemas.microsoft.com/office/powerpoint/2010/main" val="209103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678A5F-4A95-480B-9A33-99EF8B82C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B0A2B1-3573-40AE-90F9-028BC11CFD46}"/>
              </a:ext>
            </a:extLst>
          </p:cNvPr>
          <p:cNvSpPr txBox="1"/>
          <p:nvPr/>
        </p:nvSpPr>
        <p:spPr>
          <a:xfrm>
            <a:off x="4332157" y="2053653"/>
            <a:ext cx="3642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18619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764" y="-1"/>
            <a:ext cx="10897849" cy="1662545"/>
          </a:xfrm>
        </p:spPr>
        <p:txBody>
          <a:bodyPr>
            <a:normAutofit/>
          </a:bodyPr>
          <a:lstStyle/>
          <a:p>
            <a:pPr algn="ctr"/>
            <a:r>
              <a:rPr lang="en-US" sz="3600" b="1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3600" b="1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1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600" b="1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600" b="1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b="1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4007"/>
            <a:ext cx="12192000" cy="5343993"/>
          </a:xfrm>
        </p:spPr>
      </p:pic>
    </p:spTree>
    <p:extLst>
      <p:ext uri="{BB962C8B-B14F-4D97-AF65-F5344CB8AC3E}">
        <p14:creationId xmlns:p14="http://schemas.microsoft.com/office/powerpoint/2010/main" val="272515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CB607-E9E3-4C8F-9D4F-99DA9B4D8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35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94B46A-CA9A-4632-9D89-4D958D0075ED}"/>
              </a:ext>
            </a:extLst>
          </p:cNvPr>
          <p:cNvSpPr txBox="1"/>
          <p:nvPr/>
        </p:nvSpPr>
        <p:spPr>
          <a:xfrm>
            <a:off x="6565692" y="1064302"/>
            <a:ext cx="49917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Khi </a:t>
            </a:r>
            <a:r>
              <a:rPr lang="en-US" sz="3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lách</a:t>
            </a:r>
            <a:r>
              <a:rPr lang="en-US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võng</a:t>
            </a:r>
            <a:r>
              <a:rPr lang="en-US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phánh</a:t>
            </a:r>
            <a:r>
              <a:rPr lang="en-US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ẩu</a:t>
            </a:r>
            <a:r>
              <a:rPr lang="en-US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3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3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bánh </a:t>
            </a:r>
            <a:r>
              <a:rPr lang="en-US" sz="3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338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724" y="563835"/>
            <a:ext cx="11578311" cy="3241964"/>
          </a:xfrm>
        </p:spPr>
        <p:txBody>
          <a:bodyPr>
            <a:normAutofit fontScale="90000"/>
          </a:bodyPr>
          <a:lstStyle/>
          <a:p>
            <a:r>
              <a:rPr lang="en-US" sz="3600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br>
              <a:rPr lang="en-US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sang </a:t>
            </a:r>
            <a:r>
              <a:rPr lang="en-US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Nam: “ </a:t>
            </a:r>
            <a:r>
              <a:rPr lang="en-US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!”. </a:t>
            </a:r>
            <a:r>
              <a:rPr lang="en-US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br>
              <a:rPr lang="en-US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cap="none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29000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27B30E-C919-44DF-B85B-123278979A53}"/>
              </a:ext>
            </a:extLst>
          </p:cNvPr>
          <p:cNvSpPr txBox="1"/>
          <p:nvPr/>
        </p:nvSpPr>
        <p:spPr>
          <a:xfrm>
            <a:off x="179881" y="119921"/>
            <a:ext cx="10852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36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7006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2489"/>
            <a:ext cx="12192000" cy="3579849"/>
          </a:xfrm>
        </p:spPr>
        <p:txBody>
          <a:bodyPr>
            <a:normAutofit fontScale="25000" lnSpcReduction="20000"/>
          </a:bodyPr>
          <a:lstStyle/>
          <a:p>
            <a:r>
              <a:rPr lang="en-US" sz="32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Tình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huống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2: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Bông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Bống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đi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học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bằng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xe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đạp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Đến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đoạn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giao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nhau</a:t>
            </a:r>
            <a:r>
              <a:rPr lang="en-US" sz="1440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giữa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đường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sắt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với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đường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bộ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gác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chăn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an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toàn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vừa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được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hạ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xuống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đèn</a:t>
            </a:r>
            <a:r>
              <a:rPr lang="en-US" sz="1440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tín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hiệu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báo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phương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tiện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dừng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lại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nhường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đường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tàu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hỏa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Bông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nói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với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Bống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“Hay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chúng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mình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cứ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lách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qua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đi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tàu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hỏa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còn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lâu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mới</a:t>
            </a:r>
            <a:r>
              <a:rPr lang="en-US" sz="1440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tới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”.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Nếu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Bống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sẽ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làm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400" b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gì</a:t>
            </a:r>
            <a: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?</a:t>
            </a:r>
            <a:br>
              <a:rPr lang="en-US" sz="14400" b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en-US" sz="144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07284"/>
            <a:ext cx="1203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qua.</a:t>
            </a:r>
          </a:p>
        </p:txBody>
      </p:sp>
    </p:spTree>
    <p:extLst>
      <p:ext uri="{BB962C8B-B14F-4D97-AF65-F5344CB8AC3E}">
        <p14:creationId xmlns:p14="http://schemas.microsoft.com/office/powerpoint/2010/main" val="256320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887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165"/>
            <a:ext cx="12192000" cy="6206835"/>
          </a:xfrm>
        </p:spPr>
      </p:pic>
    </p:spTree>
    <p:extLst>
      <p:ext uri="{BB962C8B-B14F-4D97-AF65-F5344CB8AC3E}">
        <p14:creationId xmlns:p14="http://schemas.microsoft.com/office/powerpoint/2010/main" val="120892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2A3B3C-3C9C-4EC6-87D8-A9382A4D8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22111" cy="70903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0D9D67-3385-475E-935A-CDC7593A23AC}"/>
              </a:ext>
            </a:extLst>
          </p:cNvPr>
          <p:cNvSpPr txBox="1"/>
          <p:nvPr/>
        </p:nvSpPr>
        <p:spPr>
          <a:xfrm>
            <a:off x="2026171" y="2351782"/>
            <a:ext cx="76424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Em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hãy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đề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xuất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với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người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lớn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trong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gia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đình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cùng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kiểm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tra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điều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chỉnh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bộ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phận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của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xe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288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E24981-1FB5-4512-8670-0754698EC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89F532-11F3-422F-904C-1E7C420514FC}"/>
              </a:ext>
            </a:extLst>
          </p:cNvPr>
          <p:cNvSpPr txBox="1"/>
          <p:nvPr/>
        </p:nvSpPr>
        <p:spPr>
          <a:xfrm>
            <a:off x="609600" y="1856510"/>
            <a:ext cx="11055927" cy="2576945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b="1" cap="all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lang="en-US" b="1" cap="all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1: </a:t>
            </a:r>
            <a:r>
              <a:rPr lang="en-US" b="1" cap="all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Điều</a:t>
            </a:r>
            <a:r>
              <a:rPr lang="en-US" b="1" cap="all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b="1" cap="all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khiển</a:t>
            </a:r>
            <a:r>
              <a:rPr lang="en-US" b="1" cap="all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b="1" cap="all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xe</a:t>
            </a:r>
            <a:r>
              <a:rPr lang="en-US" b="1" cap="all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b="1" cap="all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đạp</a:t>
            </a:r>
            <a:r>
              <a:rPr lang="en-US" b="1" cap="all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an </a:t>
            </a:r>
            <a:r>
              <a:rPr lang="en-US" b="1" cap="all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toàn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B4E87E-89E4-4BBA-B5AD-D10455FDF4A9}"/>
              </a:ext>
            </a:extLst>
          </p:cNvPr>
          <p:cNvSpPr txBox="1"/>
          <p:nvPr/>
        </p:nvSpPr>
        <p:spPr>
          <a:xfrm>
            <a:off x="0" y="88669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GIAO THÔNG</a:t>
            </a:r>
          </a:p>
        </p:txBody>
      </p:sp>
    </p:spTree>
    <p:extLst>
      <p:ext uri="{BB962C8B-B14F-4D97-AF65-F5344CB8AC3E}">
        <p14:creationId xmlns:p14="http://schemas.microsoft.com/office/powerpoint/2010/main" val="1243819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AF0D23-BA4C-4EA8-BE8F-8C313D2AA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6137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C8C485-D473-4418-8317-CFE79F820D87}"/>
              </a:ext>
            </a:extLst>
          </p:cNvPr>
          <p:cNvSpPr txBox="1"/>
          <p:nvPr/>
        </p:nvSpPr>
        <p:spPr>
          <a:xfrm>
            <a:off x="2815770" y="2859207"/>
            <a:ext cx="6037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SINH HOẠT LỚP</a:t>
            </a:r>
          </a:p>
        </p:txBody>
      </p:sp>
    </p:spTree>
    <p:extLst>
      <p:ext uri="{BB962C8B-B14F-4D97-AF65-F5344CB8AC3E}">
        <p14:creationId xmlns:p14="http://schemas.microsoft.com/office/powerpoint/2010/main" val="1312134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528648-5F67-4D65-AF73-2B6BD819A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12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1696A8-CC7D-42CD-9B6D-5633B9EE2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8E8758-AEC3-42CF-8FA6-CFFE131A73A5}"/>
              </a:ext>
            </a:extLst>
          </p:cNvPr>
          <p:cNvSpPr txBox="1"/>
          <p:nvPr/>
        </p:nvSpPr>
        <p:spPr>
          <a:xfrm>
            <a:off x="41562" y="0"/>
            <a:ext cx="10377055" cy="717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Mục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tiêu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	-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khiển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xe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đạp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an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toàn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thông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;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	-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Nắm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được một số quy định về an toàn giao thông dành cho xe đạp;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	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- Thực hiện các điều kiện đảm bảo an toàn khi điều khiển xe đạp tham gia giao thông;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	-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vi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khiển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xe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đạp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an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toàn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	-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N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hắc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nhở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và chia sẻ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khác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về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khiển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xe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đạp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an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toàn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phòng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vi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khiển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xe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đạp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an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toàn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040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A729A1-9DDE-4DF2-B62D-59F9FF79B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5C4E8B-D928-4E53-BE94-157547C022F8}"/>
              </a:ext>
            </a:extLst>
          </p:cNvPr>
          <p:cNvSpPr txBox="1"/>
          <p:nvPr/>
        </p:nvSpPr>
        <p:spPr>
          <a:xfrm>
            <a:off x="2033665" y="434715"/>
            <a:ext cx="4062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5AE417-10B7-4C39-89E3-090FDDE5B8DB}"/>
              </a:ext>
            </a:extLst>
          </p:cNvPr>
          <p:cNvSpPr txBox="1"/>
          <p:nvPr/>
        </p:nvSpPr>
        <p:spPr>
          <a:xfrm>
            <a:off x="2578307" y="1514007"/>
            <a:ext cx="7914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DenXanhDenDo-BaoAn-2429759">
            <a:hlinkClick r:id="" action="ppaction://media"/>
            <a:extLst>
              <a:ext uri="{FF2B5EF4-FFF2-40B4-BE49-F238E27FC236}">
                <a16:creationId xmlns:a16="http://schemas.microsoft.com/office/drawing/2014/main" id="{C292028B-A023-41BD-B716-F081E3759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9770" y="52378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2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588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678A5F-4A95-480B-9A33-99EF8B82C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B0A2B1-3573-40AE-90F9-028BC11CFD46}"/>
              </a:ext>
            </a:extLst>
          </p:cNvPr>
          <p:cNvSpPr txBox="1"/>
          <p:nvPr/>
        </p:nvSpPr>
        <p:spPr>
          <a:xfrm>
            <a:off x="4332157" y="2053653"/>
            <a:ext cx="364260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07061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CBB974-0465-4780-86D1-61943C656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916" y="0"/>
            <a:ext cx="1232191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C82DBC-59DC-46DB-818A-E60FC4953D2D}"/>
              </a:ext>
            </a:extLst>
          </p:cNvPr>
          <p:cNvSpPr txBox="1"/>
          <p:nvPr/>
        </p:nvSpPr>
        <p:spPr>
          <a:xfrm>
            <a:off x="279816" y="2478002"/>
            <a:ext cx="1163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1.Chiếc </a:t>
            </a:r>
            <a:r>
              <a:rPr lang="en-US" sz="3600" dirty="0" err="1"/>
              <a:t>xe</a:t>
            </a:r>
            <a:r>
              <a:rPr lang="en-US" sz="3600" dirty="0"/>
              <a:t> </a:t>
            </a:r>
            <a:r>
              <a:rPr lang="en-US" sz="3600" dirty="0" err="1"/>
              <a:t>đạp</a:t>
            </a:r>
            <a:r>
              <a:rPr lang="en-US" sz="3600" dirty="0"/>
              <a:t> </a:t>
            </a:r>
            <a:r>
              <a:rPr lang="en-US" sz="3600" dirty="0" err="1"/>
              <a:t>bảo</a:t>
            </a:r>
            <a:r>
              <a:rPr lang="en-US" sz="3600" dirty="0"/>
              <a:t> </a:t>
            </a:r>
            <a:r>
              <a:rPr lang="en-US" sz="3600" dirty="0" err="1"/>
              <a:t>đảm</a:t>
            </a:r>
            <a:r>
              <a:rPr lang="en-US" sz="3600" dirty="0"/>
              <a:t> an </a:t>
            </a:r>
            <a:r>
              <a:rPr lang="en-US" sz="3600" dirty="0" err="1"/>
              <a:t>toàn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chiếc</a:t>
            </a:r>
            <a:r>
              <a:rPr lang="en-US" sz="3600" dirty="0"/>
              <a:t> </a:t>
            </a:r>
            <a:r>
              <a:rPr lang="en-US" sz="3600" dirty="0" err="1"/>
              <a:t>xe</a:t>
            </a:r>
            <a:r>
              <a:rPr lang="en-US" sz="3600" dirty="0"/>
              <a:t> </a:t>
            </a:r>
            <a:r>
              <a:rPr lang="en-US" sz="3600" dirty="0" err="1"/>
              <a:t>như</a:t>
            </a:r>
            <a:r>
              <a:rPr lang="en-US" sz="3600" dirty="0"/>
              <a:t> </a:t>
            </a:r>
            <a:r>
              <a:rPr lang="en-US" sz="3600" dirty="0" err="1"/>
              <a:t>thế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5EA1A8-885C-42F8-B895-B641D45B3C90}"/>
              </a:ext>
            </a:extLst>
          </p:cNvPr>
          <p:cNvSpPr txBox="1"/>
          <p:nvPr/>
        </p:nvSpPr>
        <p:spPr>
          <a:xfrm>
            <a:off x="279816" y="3606171"/>
            <a:ext cx="10403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2.Nêu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FA3C7A-BCF4-46A6-957E-33D4C277E7FE}"/>
              </a:ext>
            </a:extLst>
          </p:cNvPr>
          <p:cNvSpPr txBox="1"/>
          <p:nvPr/>
        </p:nvSpPr>
        <p:spPr>
          <a:xfrm>
            <a:off x="2728210" y="207473"/>
            <a:ext cx="89791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1.Tìm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endParaRPr lang="en-US" sz="3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8F8BE0-CC73-466D-A973-F4CF727508B8}"/>
              </a:ext>
            </a:extLst>
          </p:cNvPr>
          <p:cNvSpPr txBox="1"/>
          <p:nvPr/>
        </p:nvSpPr>
        <p:spPr>
          <a:xfrm>
            <a:off x="1019331" y="4214707"/>
            <a:ext cx="54564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17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CBB974-0465-4780-86D1-61943C656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916" y="0"/>
            <a:ext cx="1232191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C82DBC-59DC-46DB-818A-E60FC4953D2D}"/>
              </a:ext>
            </a:extLst>
          </p:cNvPr>
          <p:cNvSpPr txBox="1"/>
          <p:nvPr/>
        </p:nvSpPr>
        <p:spPr>
          <a:xfrm>
            <a:off x="1738859" y="509666"/>
            <a:ext cx="10453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vi-VN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55E588-CDC9-454F-BFC3-C3FBFB889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915" y="2219661"/>
            <a:ext cx="12321914" cy="463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9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377E8D-3E3D-465B-88D0-198508016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06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16CE5B-72A9-4777-A3CE-4F5F566F8465}"/>
              </a:ext>
            </a:extLst>
          </p:cNvPr>
          <p:cNvSpPr txBox="1"/>
          <p:nvPr/>
        </p:nvSpPr>
        <p:spPr>
          <a:xfrm>
            <a:off x="2353456" y="2173574"/>
            <a:ext cx="7929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/>
            <a:r>
              <a:rPr lang="en-US" sz="1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46C50A-B2A3-451F-AD6E-712BAC60A306}"/>
              </a:ext>
            </a:extLst>
          </p:cNvPr>
          <p:cNvSpPr txBox="1"/>
          <p:nvPr/>
        </p:nvSpPr>
        <p:spPr>
          <a:xfrm>
            <a:off x="2353456" y="2983043"/>
            <a:ext cx="79297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Vặn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F7DEDF-36C8-4FA3-A75A-500A9375979F}"/>
              </a:ext>
            </a:extLst>
          </p:cNvPr>
          <p:cNvSpPr txBox="1"/>
          <p:nvPr/>
        </p:nvSpPr>
        <p:spPr>
          <a:xfrm>
            <a:off x="3140440" y="3603896"/>
            <a:ext cx="4260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2.Kiểm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66A295-5922-4D92-BBAE-BF2378A8DE56}"/>
              </a:ext>
            </a:extLst>
          </p:cNvPr>
          <p:cNvSpPr txBox="1"/>
          <p:nvPr/>
        </p:nvSpPr>
        <p:spPr>
          <a:xfrm>
            <a:off x="3702570" y="4247476"/>
            <a:ext cx="3926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3.Kiểm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EEFD17-C73A-4C77-9F67-AE3D2C19FC0E}"/>
              </a:ext>
            </a:extLst>
          </p:cNvPr>
          <p:cNvSpPr txBox="1"/>
          <p:nvPr/>
        </p:nvSpPr>
        <p:spPr>
          <a:xfrm>
            <a:off x="4220980" y="4956760"/>
            <a:ext cx="4194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4.Dắt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338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925783"/>
          </a:xfrm>
        </p:spPr>
        <p:txBody>
          <a:bodyPr>
            <a:normAutofit fontScale="90000"/>
          </a:bodyPr>
          <a:lstStyle/>
          <a:p>
            <a:r>
              <a:rPr lang="en-US" sz="36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6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b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Quan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So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97"/>
          <a:stretch/>
        </p:blipFill>
        <p:spPr>
          <a:xfrm>
            <a:off x="0" y="1967779"/>
            <a:ext cx="12192000" cy="3546329"/>
          </a:xfrm>
        </p:spPr>
      </p:pic>
      <p:sp>
        <p:nvSpPr>
          <p:cNvPr id="3" name="TextBox 2"/>
          <p:cNvSpPr txBox="1"/>
          <p:nvPr/>
        </p:nvSpPr>
        <p:spPr>
          <a:xfrm>
            <a:off x="1" y="5597236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Cách điều khiển xe của bạn ở hình 1 chạy nhanh, bạn ở hình 2 chạy đúng luật.</a:t>
            </a:r>
          </a:p>
        </p:txBody>
      </p:sp>
    </p:spTree>
    <p:extLst>
      <p:ext uri="{BB962C8B-B14F-4D97-AF65-F5344CB8AC3E}">
        <p14:creationId xmlns:p14="http://schemas.microsoft.com/office/powerpoint/2010/main" val="400066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1603946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853</Words>
  <Application>Microsoft Office PowerPoint</Application>
  <PresentationFormat>Widescreen</PresentationFormat>
  <Paragraphs>51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Điều khiển xe đạp  - Quan sát tranh và nêu cách điều khiển xe đạp của  các bạn trong tranh.  - So sánh cách điều khiển xe đạp của em và các bạn.</vt:lpstr>
      <vt:lpstr>c. Dừng và đỗ xe  Các bạn trong tranh thực hiện việc dừng và đỗ xe như thế nào ?</vt:lpstr>
      <vt:lpstr>  Quan sát tranh và chỉ ra những hành vi điều khiển xe đạp không an toàn </vt:lpstr>
      <vt:lpstr>PowerPoint Presentation</vt:lpstr>
      <vt:lpstr>PowerPoint Presentation</vt:lpstr>
      <vt:lpstr>1. Quan sát tranh và chỉ ra những hành vi nên làm và không nên làm khi điều khiển xe đạp.</vt:lpstr>
      <vt:lpstr>PowerPoint Presentation</vt:lpstr>
      <vt:lpstr> a. Trao đổi cách xử lý tình huống  Tình huống 1: Bình và Nam đang đi xe đạp cùng nhau. Bỗng Bình quay sang rủ Nam: “ Tớ với cậu thử đua xem ai nhanh hơn nhé!”. Nếu em là Nam em sẽ làm gì ? </vt:lpstr>
      <vt:lpstr>PowerPoint Presentation</vt:lpstr>
      <vt:lpstr>Hoạt động 3: Vận dụng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hai ngày…. Tháng ….Năm 2021 An toàn giao thông Bài 1: Điều khiển xe đạp an toàn</dc:title>
  <dc:creator>Admin</dc:creator>
  <cp:lastModifiedBy>Hanh</cp:lastModifiedBy>
  <cp:revision>39</cp:revision>
  <dcterms:created xsi:type="dcterms:W3CDTF">2021-04-23T04:13:49Z</dcterms:created>
  <dcterms:modified xsi:type="dcterms:W3CDTF">2021-09-11T14:28:06Z</dcterms:modified>
</cp:coreProperties>
</file>