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1" r:id="rId3"/>
  </p:sldMasterIdLst>
  <p:notesMasterIdLst>
    <p:notesMasterId r:id="rId38"/>
  </p:notesMasterIdLst>
  <p:sldIdLst>
    <p:sldId id="256" r:id="rId4"/>
    <p:sldId id="258" r:id="rId5"/>
    <p:sldId id="259" r:id="rId6"/>
    <p:sldId id="305" r:id="rId7"/>
    <p:sldId id="306" r:id="rId8"/>
    <p:sldId id="307" r:id="rId9"/>
    <p:sldId id="261" r:id="rId10"/>
    <p:sldId id="303" r:id="rId11"/>
    <p:sldId id="308" r:id="rId12"/>
    <p:sldId id="277" r:id="rId13"/>
    <p:sldId id="278" r:id="rId14"/>
    <p:sldId id="279" r:id="rId15"/>
    <p:sldId id="275" r:id="rId16"/>
    <p:sldId id="280" r:id="rId17"/>
    <p:sldId id="287" r:id="rId18"/>
    <p:sldId id="288" r:id="rId19"/>
    <p:sldId id="268" r:id="rId20"/>
    <p:sldId id="290" r:id="rId21"/>
    <p:sldId id="291" r:id="rId22"/>
    <p:sldId id="272" r:id="rId23"/>
    <p:sldId id="273" r:id="rId24"/>
    <p:sldId id="292" r:id="rId25"/>
    <p:sldId id="281" r:id="rId26"/>
    <p:sldId id="294" r:id="rId27"/>
    <p:sldId id="282" r:id="rId28"/>
    <p:sldId id="284" r:id="rId29"/>
    <p:sldId id="304" r:id="rId30"/>
    <p:sldId id="285" r:id="rId31"/>
    <p:sldId id="295" r:id="rId32"/>
    <p:sldId id="296" r:id="rId33"/>
    <p:sldId id="297" r:id="rId34"/>
    <p:sldId id="298" r:id="rId35"/>
    <p:sldId id="302" r:id="rId36"/>
    <p:sldId id="3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9" d="100"/>
          <a:sy n="69" d="100"/>
        </p:scale>
        <p:origin x="7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1572D-A5FB-47D0-9464-A97DC0517E39}"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86CD5-FED6-40B5-81E3-31316B642926}" type="slidenum">
              <a:rPr lang="en-US" smtClean="0"/>
              <a:t>‹#›</a:t>
            </a:fld>
            <a:endParaRPr lang="en-US"/>
          </a:p>
        </p:txBody>
      </p:sp>
    </p:spTree>
    <p:extLst>
      <p:ext uri="{BB962C8B-B14F-4D97-AF65-F5344CB8AC3E}">
        <p14:creationId xmlns:p14="http://schemas.microsoft.com/office/powerpoint/2010/main" val="101035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1.trithucvn.net/wp-content/uploads/2017/12/tuong-to-hien-thanh-1.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84993">
            <a:extLst>
              <a:ext uri="{FF2B5EF4-FFF2-40B4-BE49-F238E27FC236}">
                <a16:creationId xmlns:a16="http://schemas.microsoft.com/office/drawing/2014/main" xmlns="" id="{46FB652C-6045-4C37-BAEF-0F33B37DFD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文本占位符 84994">
            <a:extLst>
              <a:ext uri="{FF2B5EF4-FFF2-40B4-BE49-F238E27FC236}">
                <a16:creationId xmlns:a16="http://schemas.microsoft.com/office/drawing/2014/main" xmlns="" id="{8A430C95-9274-4DC3-9F93-7E6A98077B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灯片编号占位符 1">
            <a:extLst>
              <a:ext uri="{FF2B5EF4-FFF2-40B4-BE49-F238E27FC236}">
                <a16:creationId xmlns:a16="http://schemas.microsoft.com/office/drawing/2014/main" xmlns="" id="{4DDDB600-D074-4B61-BCA8-51B5381484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00FF"/>
                </a:solidFill>
                <a:latin typeface="Times New Roman" panose="02020603050405020304" pitchFamily="18" charset="0"/>
              </a:defRPr>
            </a:lvl1pPr>
            <a:lvl2pPr marL="742950" indent="-285750">
              <a:defRPr sz="2800">
                <a:solidFill>
                  <a:srgbClr val="0000FF"/>
                </a:solidFill>
                <a:latin typeface="Times New Roman" panose="02020603050405020304" pitchFamily="18" charset="0"/>
              </a:defRPr>
            </a:lvl2pPr>
            <a:lvl3pPr marL="1143000" indent="-228600">
              <a:defRPr sz="2800">
                <a:solidFill>
                  <a:srgbClr val="0000FF"/>
                </a:solidFill>
                <a:latin typeface="Times New Roman" panose="02020603050405020304" pitchFamily="18" charset="0"/>
              </a:defRPr>
            </a:lvl3pPr>
            <a:lvl4pPr marL="1600200" indent="-228600">
              <a:defRPr sz="2800">
                <a:solidFill>
                  <a:srgbClr val="0000FF"/>
                </a:solidFill>
                <a:latin typeface="Times New Roman" panose="02020603050405020304" pitchFamily="18" charset="0"/>
              </a:defRPr>
            </a:lvl4pPr>
            <a:lvl5pPr marL="2057400" indent="-22860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fld id="{12405823-4476-4810-BBC0-4A5428F698E9}" type="slidenum">
              <a:rPr lang="en-US" altLang="zh-CN" sz="1200" smtClean="0">
                <a:solidFill>
                  <a:srgbClr val="000000"/>
                </a:solidFill>
                <a:latin typeface="Arial" panose="020B0604020202020204" pitchFamily="34" charset="0"/>
                <a:ea typeface="宋体" panose="02010600030101010101" pitchFamily="2" charset="-122"/>
              </a:rPr>
              <a:pPr eaLnBrk="1" hangingPunct="1"/>
              <a:t>6</a:t>
            </a:fld>
            <a:endParaRPr lang="zh-CN" altLang="en-US" sz="120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0232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1" dirty="0">
                <a:solidFill>
                  <a:srgbClr val="21211F"/>
                </a:solidFill>
                <a:effectLst/>
                <a:latin typeface="Roboto Regular"/>
              </a:rPr>
              <a:t>ô Hiến Thành (1102 – 1179), người làng Hạ Mỗ (nay là xã Hạ Mỗ, huyện Đan Phượng, Hà Nội), làm quan đại thần phụ chính qua hai triều vua là Lý Anh Tông và Lý Cao Tông.</a:t>
            </a:r>
            <a:endParaRPr lang="vi-VN" b="0" i="0" dirty="0">
              <a:solidFill>
                <a:srgbClr val="21211F"/>
              </a:solidFill>
              <a:effectLst/>
              <a:latin typeface="Roboto Regular"/>
            </a:endParaRPr>
          </a:p>
          <a:p>
            <a:pPr algn="just"/>
            <a:r>
              <a:rPr lang="vi-VN" b="0" i="0" dirty="0">
                <a:solidFill>
                  <a:srgbClr val="21211F"/>
                </a:solidFill>
                <a:effectLst/>
                <a:latin typeface="Roboto Regular"/>
              </a:rPr>
              <a:t>Tô Hiến Thành làm quan nổi tiếng tài năng, lại công minh chính trực, không lụy vì tiền tài, nên được tin tưởng phong cho chức thái phó.</a:t>
            </a:r>
          </a:p>
          <a:p>
            <a:pPr algn="just"/>
            <a:r>
              <a:rPr lang="vi-VN" b="0" i="0" dirty="0">
                <a:solidFill>
                  <a:srgbClr val="21211F"/>
                </a:solidFill>
                <a:effectLst/>
                <a:latin typeface="Roboto Regular"/>
              </a:rPr>
              <a:t>Tô Hiến Thành công minh và chính trực</a:t>
            </a:r>
            <a:r>
              <a:rPr lang="en-US" b="0" i="0" dirty="0">
                <a:solidFill>
                  <a:srgbClr val="21211F"/>
                </a:solidFill>
                <a:effectLst/>
                <a:latin typeface="Roboto Regular"/>
              </a:rPr>
              <a:t>.</a:t>
            </a:r>
          </a:p>
          <a:p>
            <a:pPr algn="just"/>
            <a:r>
              <a:rPr lang="vi-VN" u="none" strike="noStrike" dirty="0">
                <a:solidFill>
                  <a:srgbClr val="E11919"/>
                </a:solidFill>
                <a:effectLst/>
                <a:hlinkClick r:id="rId3"/>
              </a:rPr>
              <a:t/>
            </a:r>
            <a:br>
              <a:rPr lang="vi-VN" u="none" strike="noStrike" dirty="0">
                <a:solidFill>
                  <a:srgbClr val="E11919"/>
                </a:solidFill>
                <a:effectLst/>
                <a:hlinkClick r:id="rId3"/>
              </a:rPr>
            </a:b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11</a:t>
            </a:fld>
            <a:endParaRPr lang="en-US"/>
          </a:p>
        </p:txBody>
      </p:sp>
    </p:spTree>
    <p:extLst>
      <p:ext uri="{BB962C8B-B14F-4D97-AF65-F5344CB8AC3E}">
        <p14:creationId xmlns:p14="http://schemas.microsoft.com/office/powerpoint/2010/main" val="157024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14</a:t>
            </a:fld>
            <a:endParaRPr lang="en-US"/>
          </a:p>
        </p:txBody>
      </p:sp>
    </p:spTree>
    <p:extLst>
      <p:ext uri="{BB962C8B-B14F-4D97-AF65-F5344CB8AC3E}">
        <p14:creationId xmlns:p14="http://schemas.microsoft.com/office/powerpoint/2010/main" val="368221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486CD5-FED6-40B5-81E3-31316B642926}" type="slidenum">
              <a:rPr lang="en-US" smtClean="0"/>
              <a:t>16</a:t>
            </a:fld>
            <a:endParaRPr lang="en-US"/>
          </a:p>
        </p:txBody>
      </p:sp>
    </p:spTree>
    <p:extLst>
      <p:ext uri="{BB962C8B-B14F-4D97-AF65-F5344CB8AC3E}">
        <p14:creationId xmlns:p14="http://schemas.microsoft.com/office/powerpoint/2010/main" val="358185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25</a:t>
            </a:fld>
            <a:endParaRPr lang="en-US"/>
          </a:p>
        </p:txBody>
      </p:sp>
    </p:spTree>
    <p:extLst>
      <p:ext uri="{BB962C8B-B14F-4D97-AF65-F5344CB8AC3E}">
        <p14:creationId xmlns:p14="http://schemas.microsoft.com/office/powerpoint/2010/main" val="2769505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dirty="0"/>
              <a:t> </a:t>
            </a:r>
            <a:r>
              <a:rPr lang="en-US" dirty="0" err="1"/>
              <a:t>dân</a:t>
            </a:r>
            <a:r>
              <a:rPr lang="en-US" dirty="0"/>
              <a:t> ta </a:t>
            </a:r>
            <a:r>
              <a:rPr lang="en-US" dirty="0" err="1"/>
              <a:t>biết</a:t>
            </a:r>
            <a:r>
              <a:rPr lang="en-US" dirty="0"/>
              <a:t> </a:t>
            </a:r>
            <a:r>
              <a:rPr lang="en-US" dirty="0" err="1"/>
              <a:t>ơn</a:t>
            </a:r>
            <a:r>
              <a:rPr lang="en-US" dirty="0"/>
              <a:t> </a:t>
            </a:r>
            <a:r>
              <a:rPr lang="en-US" dirty="0" err="1"/>
              <a:t>đã</a:t>
            </a:r>
            <a:r>
              <a:rPr lang="en-US" dirty="0"/>
              <a:t> </a:t>
            </a:r>
            <a:r>
              <a:rPr lang="en-US" dirty="0" err="1"/>
              <a:t>lập</a:t>
            </a:r>
            <a:r>
              <a:rPr lang="en-US" dirty="0"/>
              <a:t> </a:t>
            </a:r>
            <a:r>
              <a:rPr lang="en-US" dirty="0" err="1"/>
              <a:t>đền</a:t>
            </a:r>
            <a:r>
              <a:rPr lang="en-US" dirty="0"/>
              <a:t> </a:t>
            </a:r>
            <a:r>
              <a:rPr lang="en-US" dirty="0" err="1"/>
              <a:t>thờ</a:t>
            </a:r>
            <a:r>
              <a:rPr lang="en-US" dirty="0"/>
              <a:t> </a:t>
            </a:r>
            <a:r>
              <a:rPr lang="en-US" dirty="0" err="1"/>
              <a:t>Tô</a:t>
            </a:r>
            <a:r>
              <a:rPr lang="en-US" dirty="0"/>
              <a:t> </a:t>
            </a:r>
            <a:r>
              <a:rPr lang="en-US" dirty="0" err="1"/>
              <a:t>Hiến</a:t>
            </a:r>
            <a:r>
              <a:rPr lang="en-US" dirty="0"/>
              <a:t> </a:t>
            </a:r>
            <a:r>
              <a:rPr lang="en-US" dirty="0" err="1"/>
              <a:t>Thành</a:t>
            </a:r>
            <a:r>
              <a:rPr lang="en-US" dirty="0"/>
              <a:t> </a:t>
            </a:r>
            <a:r>
              <a:rPr lang="en-US" dirty="0" err="1"/>
              <a:t>tại</a:t>
            </a:r>
            <a:r>
              <a:rPr lang="en-US" dirty="0"/>
              <a:t> </a:t>
            </a:r>
            <a:r>
              <a:rPr lang="en-US" dirty="0" err="1"/>
              <a:t>Sầm</a:t>
            </a:r>
            <a:r>
              <a:rPr lang="en-US" dirty="0"/>
              <a:t> </a:t>
            </a:r>
            <a:r>
              <a:rPr lang="en-US" dirty="0" err="1"/>
              <a:t>Sơn</a:t>
            </a:r>
            <a:r>
              <a:rPr lang="en-US" dirty="0"/>
              <a:t>, Thanh </a:t>
            </a:r>
            <a:r>
              <a:rPr lang="en-US" dirty="0" err="1"/>
              <a:t>Hóa</a:t>
            </a: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28</a:t>
            </a:fld>
            <a:endParaRPr lang="en-US"/>
          </a:p>
        </p:txBody>
      </p:sp>
    </p:spTree>
    <p:extLst>
      <p:ext uri="{BB962C8B-B14F-4D97-AF65-F5344CB8AC3E}">
        <p14:creationId xmlns:p14="http://schemas.microsoft.com/office/powerpoint/2010/main" val="3869436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22222"/>
                </a:solidFill>
                <a:effectLst/>
                <a:latin typeface="robotoB"/>
              </a:rPr>
              <a:t>Thái sư Trần Thủ Độ (1194 - 1264) là người đoạt vương vị cho nhà Trần. Đây là người “đạo diễn” cho một sự thay đổi triều đại; cũng là người mang trọng trách gánh vác Hoàng triều Trần thời kỳ đầu, mở ra một vương triều huy hoàng trong cả việc giữ nước, chống giặc ngoại xâm, lẫn việc xây dựng đất nước. Ông còn là bậc thầy về quân sự, với lòng trung quân, ái quốc tột độ, với sự cai trị đất nước nghiêm minh.</a:t>
            </a:r>
          </a:p>
          <a:p>
            <a:endParaRPr lang="vi-VN" b="0" i="0" dirty="0">
              <a:solidFill>
                <a:srgbClr val="222222"/>
              </a:solidFill>
              <a:effectLst/>
              <a:latin typeface="robotoB"/>
            </a:endParaRPr>
          </a:p>
          <a:p>
            <a:r>
              <a:rPr lang="vi-VN" b="0" i="1" dirty="0">
                <a:solidFill>
                  <a:srgbClr val="000084"/>
                </a:solidFill>
                <a:effectLst/>
                <a:latin typeface="Verdana" panose="020B0604030504040204" pitchFamily="34" charset="0"/>
              </a:rPr>
              <a:t>Ảnh: Tượng thờ Thái sư Trần Thủ Độ tại Thiền viện Trúc Lâm Phương Nam tọa lạc tại ấp Mỹ Nhơn, xã Mỹ Khánh, huyện Phong Điền, TP. Cần Thơ.</a:t>
            </a: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30</a:t>
            </a:fld>
            <a:endParaRPr lang="en-US"/>
          </a:p>
        </p:txBody>
      </p:sp>
    </p:spTree>
    <p:extLst>
      <p:ext uri="{BB962C8B-B14F-4D97-AF65-F5344CB8AC3E}">
        <p14:creationId xmlns:p14="http://schemas.microsoft.com/office/powerpoint/2010/main" val="170274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50505"/>
                </a:solidFill>
                <a:effectLst/>
                <a:latin typeface="Segoe UI Historic" panose="020B0502040204020203" pitchFamily="34" charset="0"/>
              </a:rPr>
              <a:t>Chu Văn An (1292 - 1370) người làng Văn Thôn, huyện Thanh Đàm (nay là huyện Thanh Trì-Hà Nội) đương thời đã nổi tiếng là một nhà giáo tài đức, có nhiều học trò thành đạt. Đời vua Trần Minh Tông, ông được mời làm Tư nghiệp Quốc tử giám để dạy Thái tử học. Đến đời Trần Dụ Tông, triều chính suy vị, bị bọn gian thần lũng đoạn, ông dâng sớ Thất trảm (xin chém 7 kẻ nịnh thần). Vua không nghe, ông bỏ quan về ở ẩn. Với tài năng, đức độ và tính cương trực, ông được coi là tấm gương tiêu biểu cho nhà giáo Việt Nam.</a:t>
            </a: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31</a:t>
            </a:fld>
            <a:endParaRPr lang="en-US"/>
          </a:p>
        </p:txBody>
      </p:sp>
    </p:spTree>
    <p:extLst>
      <p:ext uri="{BB962C8B-B14F-4D97-AF65-F5344CB8AC3E}">
        <p14:creationId xmlns:p14="http://schemas.microsoft.com/office/powerpoint/2010/main" val="672523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Phạm Phú Thứ (1820-1883) quê làng Đông Bàn, huyện Diên Phước, nay thuộc xã Điện Trung, huyện Điện Bàn, tỉnh Quảng Nam, thông minh từ nhỏ, học rộng, tài cao, làm quan dưới triều Nguyễn. Ông thấy ở triều đình vua trẻ ham mê vui chơi, lơ là việc triều chính trong lúc đất nước đang đứng trước nguy cơ xâm lược của giặc ngoài, đã dũng cảm dâng sớ can gián nhà vua với lời lẽ thẳng thắn và thiết tha. Sớ tâu lên, Phạm Phú Thứ phải trả một giá khá đắt vì tội “phạm thượng. Ông bị cách chức, đày đi khổ sai một năm ở trạm bưu chính Thừa Nông, phía tây nam thành Huế. Tuy nhiên 23 năm sau, khi đã luống tuổi và ở địa vị cao, Phạm Phú Thứ lại một lần nữa dám phê bình vua: “</a:t>
            </a:r>
            <a:r>
              <a:rPr lang="vi-VN" b="0" i="1" dirty="0">
                <a:solidFill>
                  <a:srgbClr val="333333"/>
                </a:solidFill>
                <a:effectLst/>
                <a:latin typeface="Arial" panose="020B0604020202020204" pitchFamily="34" charset="0"/>
              </a:rPr>
              <a:t>Phóng túng, tuần du vô độ</a:t>
            </a:r>
            <a:r>
              <a:rPr lang="vi-VN" b="0" i="0" dirty="0">
                <a:solidFill>
                  <a:srgbClr val="333333"/>
                </a:solidFill>
                <a:effectLst/>
                <a:latin typeface="Arial" panose="020B0604020202020204" pitchFamily="34" charset="0"/>
              </a:rPr>
              <a:t>”. </a:t>
            </a: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32</a:t>
            </a:fld>
            <a:endParaRPr lang="en-US"/>
          </a:p>
        </p:txBody>
      </p:sp>
    </p:spTree>
    <p:extLst>
      <p:ext uri="{BB962C8B-B14F-4D97-AF65-F5344CB8AC3E}">
        <p14:creationId xmlns:p14="http://schemas.microsoft.com/office/powerpoint/2010/main" val="2595849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FA3FB9-445D-4DB1-8C0C-68628951D98B}"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3670995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A3FB9-445D-4DB1-8C0C-68628951D98B}"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2283762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5FBDDD60-F1B4-46B4-95EF-992DEA2C3F8A}"/>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31667729-EB0C-4C45-9B8B-D3C4DEDBA9F6}"/>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6127B067-175A-45D4-9250-109F35F89362}"/>
              </a:ext>
            </a:extLst>
          </p:cNvPr>
          <p:cNvSpPr>
            <a:spLocks noGrp="1"/>
          </p:cNvSpPr>
          <p:nvPr>
            <p:ph type="sldNum" sz="quarter" idx="12"/>
          </p:nvPr>
        </p:nvSpPr>
        <p:spPr/>
        <p:txBody>
          <a:bodyPr/>
          <a:lstStyle>
            <a:lvl1pPr>
              <a:defRPr/>
            </a:lvl1pPr>
          </a:lstStyle>
          <a:p>
            <a:pPr>
              <a:defRPr/>
            </a:pPr>
            <a:fld id="{3F91B4D8-C55B-40DE-946F-D0997BCF11CB}" type="slidenum">
              <a:rPr lang="en-US" altLang="en-US"/>
              <a:pPr>
                <a:defRPr/>
              </a:pPr>
              <a:t>‹#›</a:t>
            </a:fld>
            <a:endParaRPr lang="en-US" altLang="en-US"/>
          </a:p>
        </p:txBody>
      </p:sp>
    </p:spTree>
    <p:extLst>
      <p:ext uri="{BB962C8B-B14F-4D97-AF65-F5344CB8AC3E}">
        <p14:creationId xmlns:p14="http://schemas.microsoft.com/office/powerpoint/2010/main" val="2092646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E65086A3-9FE3-4887-BFB0-0928306387E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DCFCC2F3-A47D-4075-AA43-4CC4322CDBE1}"/>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BDD1C648-F434-4BA4-B133-F9C042581408}"/>
              </a:ext>
            </a:extLst>
          </p:cNvPr>
          <p:cNvSpPr>
            <a:spLocks noGrp="1"/>
          </p:cNvSpPr>
          <p:nvPr>
            <p:ph type="sldNum" sz="quarter" idx="12"/>
          </p:nvPr>
        </p:nvSpPr>
        <p:spPr/>
        <p:txBody>
          <a:bodyPr/>
          <a:lstStyle>
            <a:lvl1pPr>
              <a:defRPr/>
            </a:lvl1pPr>
          </a:lstStyle>
          <a:p>
            <a:pPr>
              <a:defRPr/>
            </a:pPr>
            <a:fld id="{6DC4C803-DF78-4FA8-A37F-6AF8ED30A2B1}" type="slidenum">
              <a:rPr lang="en-US" altLang="en-US"/>
              <a:pPr>
                <a:defRPr/>
              </a:pPr>
              <a:t>‹#›</a:t>
            </a:fld>
            <a:endParaRPr lang="en-US" altLang="en-US"/>
          </a:p>
        </p:txBody>
      </p:sp>
    </p:spTree>
    <p:extLst>
      <p:ext uri="{BB962C8B-B14F-4D97-AF65-F5344CB8AC3E}">
        <p14:creationId xmlns:p14="http://schemas.microsoft.com/office/powerpoint/2010/main" val="27497511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6B4CA3B-B53E-4C39-B380-51133E7E5602}"/>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1B4715C0-E17A-42C5-8093-29D5D89AC8A1}"/>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1C9433BA-1695-41A2-948F-34E371A205B0}"/>
              </a:ext>
            </a:extLst>
          </p:cNvPr>
          <p:cNvSpPr>
            <a:spLocks noGrp="1"/>
          </p:cNvSpPr>
          <p:nvPr>
            <p:ph type="sldNum" sz="quarter" idx="12"/>
          </p:nvPr>
        </p:nvSpPr>
        <p:spPr/>
        <p:txBody>
          <a:bodyPr/>
          <a:lstStyle>
            <a:lvl1pPr>
              <a:defRPr/>
            </a:lvl1pPr>
          </a:lstStyle>
          <a:p>
            <a:pPr>
              <a:defRPr/>
            </a:pPr>
            <a:fld id="{E6D19971-A4A7-4D60-9B09-75FFD96D6B0F}" type="slidenum">
              <a:rPr lang="en-US" altLang="en-US"/>
              <a:pPr>
                <a:defRPr/>
              </a:pPr>
              <a:t>‹#›</a:t>
            </a:fld>
            <a:endParaRPr lang="en-US" altLang="en-US"/>
          </a:p>
        </p:txBody>
      </p:sp>
    </p:spTree>
    <p:extLst>
      <p:ext uri="{BB962C8B-B14F-4D97-AF65-F5344CB8AC3E}">
        <p14:creationId xmlns:p14="http://schemas.microsoft.com/office/powerpoint/2010/main" val="1898396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97A1F820-6EEA-4064-B5FB-4E8C4F363607}"/>
              </a:ext>
            </a:extLst>
          </p:cNvPr>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a:extLst>
              <a:ext uri="{FF2B5EF4-FFF2-40B4-BE49-F238E27FC236}">
                <a16:creationId xmlns:a16="http://schemas.microsoft.com/office/drawing/2014/main" xmlns="" id="{30BA3B66-EC1D-4E9E-9056-A493B8EEAA14}"/>
              </a:ext>
            </a:extLst>
          </p:cNvPr>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a:extLst>
              <a:ext uri="{FF2B5EF4-FFF2-40B4-BE49-F238E27FC236}">
                <a16:creationId xmlns:a16="http://schemas.microsoft.com/office/drawing/2014/main" xmlns="" id="{2C8467F7-8C8B-4F8F-A9B1-0B0B1C48911A}"/>
              </a:ext>
            </a:extLst>
          </p:cNvPr>
          <p:cNvSpPr>
            <a:spLocks noGrp="1"/>
          </p:cNvSpPr>
          <p:nvPr>
            <p:ph type="sldNum" sz="quarter" idx="12"/>
          </p:nvPr>
        </p:nvSpPr>
        <p:spPr/>
        <p:txBody>
          <a:bodyPr/>
          <a:lstStyle>
            <a:lvl1pPr>
              <a:defRPr>
                <a:solidFill>
                  <a:srgbClr val="D1EAEE"/>
                </a:solidFill>
              </a:defRPr>
            </a:lvl1pPr>
          </a:lstStyle>
          <a:p>
            <a:pPr>
              <a:defRPr/>
            </a:pPr>
            <a:fld id="{9B1DB3F1-0771-4A7D-928B-DEAEEC09833C}" type="slidenum">
              <a:rPr lang="en-US" altLang="en-US"/>
              <a:pPr>
                <a:defRPr/>
              </a:pPr>
              <a:t>‹#›</a:t>
            </a:fld>
            <a:endParaRPr lang="en-US" altLang="en-US"/>
          </a:p>
        </p:txBody>
      </p:sp>
    </p:spTree>
    <p:extLst>
      <p:ext uri="{BB962C8B-B14F-4D97-AF65-F5344CB8AC3E}">
        <p14:creationId xmlns:p14="http://schemas.microsoft.com/office/powerpoint/2010/main" val="1239585800"/>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xmlns="" id="{D3FEB1A8-BFB0-4586-BF29-D7F5AE145A74}"/>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a:extLst>
              <a:ext uri="{FF2B5EF4-FFF2-40B4-BE49-F238E27FC236}">
                <a16:creationId xmlns:a16="http://schemas.microsoft.com/office/drawing/2014/main" xmlns="" id="{3ABEEF25-CE49-40BF-9178-49466205CED2}"/>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a:extLst>
              <a:ext uri="{FF2B5EF4-FFF2-40B4-BE49-F238E27FC236}">
                <a16:creationId xmlns:a16="http://schemas.microsoft.com/office/drawing/2014/main" xmlns="" id="{20B321B4-33FF-4347-A5AE-5C72FB233C5A}"/>
              </a:ext>
            </a:extLst>
          </p:cNvPr>
          <p:cNvSpPr>
            <a:spLocks noGrp="1"/>
          </p:cNvSpPr>
          <p:nvPr>
            <p:ph type="sldNum" sz="quarter" idx="12"/>
          </p:nvPr>
        </p:nvSpPr>
        <p:spPr/>
        <p:txBody>
          <a:bodyPr/>
          <a:lstStyle>
            <a:lvl1pPr>
              <a:defRPr/>
            </a:lvl1pPr>
          </a:lstStyle>
          <a:p>
            <a:pPr>
              <a:defRPr/>
            </a:pPr>
            <a:fld id="{F7A60E13-A77C-4582-B488-B04BC8579A70}" type="slidenum">
              <a:rPr lang="en-US" altLang="en-US"/>
              <a:pPr>
                <a:defRPr/>
              </a:pPr>
              <a:t>‹#›</a:t>
            </a:fld>
            <a:endParaRPr lang="en-US" altLang="en-US"/>
          </a:p>
        </p:txBody>
      </p:sp>
    </p:spTree>
    <p:extLst>
      <p:ext uri="{BB962C8B-B14F-4D97-AF65-F5344CB8AC3E}">
        <p14:creationId xmlns:p14="http://schemas.microsoft.com/office/powerpoint/2010/main" val="31347400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xmlns="" id="{3096EE79-6149-4AA3-AB6E-66E45F84EB1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a:extLst>
              <a:ext uri="{FF2B5EF4-FFF2-40B4-BE49-F238E27FC236}">
                <a16:creationId xmlns:a16="http://schemas.microsoft.com/office/drawing/2014/main" xmlns="" id="{C27D9A82-9DAC-4EF1-8575-D5C65F2A491E}"/>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a:extLst>
              <a:ext uri="{FF2B5EF4-FFF2-40B4-BE49-F238E27FC236}">
                <a16:creationId xmlns:a16="http://schemas.microsoft.com/office/drawing/2014/main" xmlns="" id="{A8BE2E80-893E-4DEC-9ECC-789B808DC9FF}"/>
              </a:ext>
            </a:extLst>
          </p:cNvPr>
          <p:cNvSpPr>
            <a:spLocks noGrp="1"/>
          </p:cNvSpPr>
          <p:nvPr>
            <p:ph type="sldNum" sz="quarter" idx="12"/>
          </p:nvPr>
        </p:nvSpPr>
        <p:spPr/>
        <p:txBody>
          <a:bodyPr/>
          <a:lstStyle>
            <a:lvl1pPr>
              <a:defRPr/>
            </a:lvl1pPr>
          </a:lstStyle>
          <a:p>
            <a:pPr>
              <a:defRPr/>
            </a:pPr>
            <a:fld id="{D708BBE9-9157-43C2-A115-89529FA69E56}" type="slidenum">
              <a:rPr lang="en-US" altLang="en-US"/>
              <a:pPr>
                <a:defRPr/>
              </a:pPr>
              <a:t>‹#›</a:t>
            </a:fld>
            <a:endParaRPr lang="en-US" altLang="en-US"/>
          </a:p>
        </p:txBody>
      </p:sp>
    </p:spTree>
    <p:extLst>
      <p:ext uri="{BB962C8B-B14F-4D97-AF65-F5344CB8AC3E}">
        <p14:creationId xmlns:p14="http://schemas.microsoft.com/office/powerpoint/2010/main" val="33742787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xmlns="" id="{FBE03F11-98B9-4AD6-B082-B790A58193A2}"/>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a:extLst>
              <a:ext uri="{FF2B5EF4-FFF2-40B4-BE49-F238E27FC236}">
                <a16:creationId xmlns:a16="http://schemas.microsoft.com/office/drawing/2014/main" xmlns="" id="{89834197-875F-4DFA-9285-B2CB969683A0}"/>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a:extLst>
              <a:ext uri="{FF2B5EF4-FFF2-40B4-BE49-F238E27FC236}">
                <a16:creationId xmlns:a16="http://schemas.microsoft.com/office/drawing/2014/main" xmlns="" id="{68A0B603-44DE-43AF-9E69-801A4BB10097}"/>
              </a:ext>
            </a:extLst>
          </p:cNvPr>
          <p:cNvSpPr>
            <a:spLocks noGrp="1"/>
          </p:cNvSpPr>
          <p:nvPr>
            <p:ph type="sldNum" sz="quarter" idx="12"/>
          </p:nvPr>
        </p:nvSpPr>
        <p:spPr/>
        <p:txBody>
          <a:bodyPr/>
          <a:lstStyle>
            <a:lvl1pPr>
              <a:defRPr/>
            </a:lvl1pPr>
          </a:lstStyle>
          <a:p>
            <a:pPr>
              <a:defRPr/>
            </a:pPr>
            <a:fld id="{260B8C11-B785-4D31-881A-CFFF91800490}" type="slidenum">
              <a:rPr lang="en-US" altLang="en-US"/>
              <a:pPr>
                <a:defRPr/>
              </a:pPr>
              <a:t>‹#›</a:t>
            </a:fld>
            <a:endParaRPr lang="en-US" altLang="en-US"/>
          </a:p>
        </p:txBody>
      </p:sp>
    </p:spTree>
    <p:extLst>
      <p:ext uri="{BB962C8B-B14F-4D97-AF65-F5344CB8AC3E}">
        <p14:creationId xmlns:p14="http://schemas.microsoft.com/office/powerpoint/2010/main" val="1182902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xmlns="" id="{E6E618B8-D4CE-47D1-9A88-E91EA42A41C4}"/>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a:extLst>
              <a:ext uri="{FF2B5EF4-FFF2-40B4-BE49-F238E27FC236}">
                <a16:creationId xmlns:a16="http://schemas.microsoft.com/office/drawing/2014/main" xmlns="" id="{049F9106-038E-4489-9663-B79D8A250ECB}"/>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a:extLst>
              <a:ext uri="{FF2B5EF4-FFF2-40B4-BE49-F238E27FC236}">
                <a16:creationId xmlns:a16="http://schemas.microsoft.com/office/drawing/2014/main" xmlns="" id="{9A7D5317-13A7-4620-A49B-DF58AA1B7506}"/>
              </a:ext>
            </a:extLst>
          </p:cNvPr>
          <p:cNvSpPr>
            <a:spLocks noGrp="1"/>
          </p:cNvSpPr>
          <p:nvPr>
            <p:ph type="sldNum" sz="quarter" idx="12"/>
          </p:nvPr>
        </p:nvSpPr>
        <p:spPr/>
        <p:txBody>
          <a:bodyPr/>
          <a:lstStyle>
            <a:lvl1pPr>
              <a:defRPr/>
            </a:lvl1pPr>
          </a:lstStyle>
          <a:p>
            <a:pPr>
              <a:defRPr/>
            </a:pPr>
            <a:fld id="{C1FB9D2E-994D-4E30-9AE0-CEB70BFED52D}" type="slidenum">
              <a:rPr lang="en-US" altLang="en-US"/>
              <a:pPr>
                <a:defRPr/>
              </a:pPr>
              <a:t>‹#›</a:t>
            </a:fld>
            <a:endParaRPr lang="en-US" altLang="en-US"/>
          </a:p>
        </p:txBody>
      </p:sp>
    </p:spTree>
    <p:extLst>
      <p:ext uri="{BB962C8B-B14F-4D97-AF65-F5344CB8AC3E}">
        <p14:creationId xmlns:p14="http://schemas.microsoft.com/office/powerpoint/2010/main" val="3377712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xmlns="" id="{8A362C8A-FC61-457E-B659-E4318E848076}"/>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a:extLst>
              <a:ext uri="{FF2B5EF4-FFF2-40B4-BE49-F238E27FC236}">
                <a16:creationId xmlns:a16="http://schemas.microsoft.com/office/drawing/2014/main" xmlns="" id="{5489A805-4E23-4A45-BF35-30ABDBBD17B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a:extLst>
              <a:ext uri="{FF2B5EF4-FFF2-40B4-BE49-F238E27FC236}">
                <a16:creationId xmlns:a16="http://schemas.microsoft.com/office/drawing/2014/main" xmlns="" id="{D527B919-52CB-4B2F-8B75-FE3673103A8F}"/>
              </a:ext>
            </a:extLst>
          </p:cNvPr>
          <p:cNvSpPr>
            <a:spLocks noGrp="1"/>
          </p:cNvSpPr>
          <p:nvPr>
            <p:ph type="sldNum" sz="quarter" idx="12"/>
          </p:nvPr>
        </p:nvSpPr>
        <p:spPr/>
        <p:txBody>
          <a:bodyPr/>
          <a:lstStyle>
            <a:lvl1pPr>
              <a:defRPr/>
            </a:lvl1pPr>
          </a:lstStyle>
          <a:p>
            <a:pPr>
              <a:defRPr/>
            </a:pPr>
            <a:fld id="{94654645-30B2-4594-A804-57FE8A6D7329}" type="slidenum">
              <a:rPr lang="en-US" altLang="en-US"/>
              <a:pPr>
                <a:defRPr/>
              </a:pPr>
              <a:t>‹#›</a:t>
            </a:fld>
            <a:endParaRPr lang="en-US" altLang="en-US"/>
          </a:p>
        </p:txBody>
      </p:sp>
    </p:spTree>
    <p:extLst>
      <p:ext uri="{BB962C8B-B14F-4D97-AF65-F5344CB8AC3E}">
        <p14:creationId xmlns:p14="http://schemas.microsoft.com/office/powerpoint/2010/main" val="40541054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xmlns="" id="{9ADDAAFA-54EB-4A45-ADAD-E3283BD02236}"/>
              </a:ext>
            </a:extLst>
          </p:cNvPr>
          <p:cNvSpPr/>
          <p:nvPr/>
        </p:nvSpPr>
        <p:spPr>
          <a:xfrm rot="420000" flipV="1">
            <a:off x="422116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6" name="Right Triangle 5">
            <a:extLst>
              <a:ext uri="{FF2B5EF4-FFF2-40B4-BE49-F238E27FC236}">
                <a16:creationId xmlns:a16="http://schemas.microsoft.com/office/drawing/2014/main" xmlns="" id="{56F7B4AB-E5D1-4462-A71A-79B9A938CA96}"/>
              </a:ext>
            </a:extLst>
          </p:cNvPr>
          <p:cNvSpPr/>
          <p:nvPr/>
        </p:nvSpPr>
        <p:spPr>
          <a:xfrm rot="420000" flipV="1">
            <a:off x="10672763" y="5359400"/>
            <a:ext cx="2063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7" name="Freeform 15">
            <a:extLst>
              <a:ext uri="{FF2B5EF4-FFF2-40B4-BE49-F238E27FC236}">
                <a16:creationId xmlns:a16="http://schemas.microsoft.com/office/drawing/2014/main" xmlns="" id="{A5788D85-9067-4AB3-AC62-EEFA465C7F1B}"/>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a:solidFill>
                <a:prstClr val="black"/>
              </a:solidFill>
            </a:endParaRPr>
          </a:p>
        </p:txBody>
      </p:sp>
      <p:sp>
        <p:nvSpPr>
          <p:cNvPr id="8" name="Freeform 16">
            <a:extLst>
              <a:ext uri="{FF2B5EF4-FFF2-40B4-BE49-F238E27FC236}">
                <a16:creationId xmlns:a16="http://schemas.microsoft.com/office/drawing/2014/main" xmlns="" id="{EECABF65-0D0A-4945-9BB6-675245F30131}"/>
              </a:ext>
            </a:extLst>
          </p:cNvPr>
          <p:cNvSpPr>
            <a:spLocks/>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a:solidFill>
                <a:prstClr val="black"/>
              </a:solidFill>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xmlns="" id="{59EACC80-6F64-4848-8790-D54368FFEEA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10" name="Footer Placeholder 5">
            <a:extLst>
              <a:ext uri="{FF2B5EF4-FFF2-40B4-BE49-F238E27FC236}">
                <a16:creationId xmlns:a16="http://schemas.microsoft.com/office/drawing/2014/main" xmlns="" id="{1F1DAF67-62D5-4E3D-836E-24529009E8E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a:extLst>
              <a:ext uri="{FF2B5EF4-FFF2-40B4-BE49-F238E27FC236}">
                <a16:creationId xmlns:a16="http://schemas.microsoft.com/office/drawing/2014/main" xmlns="" id="{1E7A8C2D-BEC1-4BE8-AEAC-EF359FB5DFD8}"/>
              </a:ext>
            </a:extLst>
          </p:cNvPr>
          <p:cNvSpPr>
            <a:spLocks noGrp="1"/>
          </p:cNvSpPr>
          <p:nvPr>
            <p:ph type="sldNum" sz="quarter" idx="12"/>
          </p:nvPr>
        </p:nvSpPr>
        <p:spPr>
          <a:xfrm>
            <a:off x="10769600" y="6356350"/>
            <a:ext cx="812800" cy="365125"/>
          </a:xfrm>
        </p:spPr>
        <p:txBody>
          <a:bodyPr/>
          <a:lstStyle>
            <a:lvl1pPr>
              <a:defRPr/>
            </a:lvl1pPr>
          </a:lstStyle>
          <a:p>
            <a:pPr>
              <a:defRPr/>
            </a:pPr>
            <a:fld id="{3D2D1B95-FB72-40A2-AE1C-712C8223BF83}" type="slidenum">
              <a:rPr lang="en-US" altLang="en-US"/>
              <a:pPr>
                <a:defRPr/>
              </a:pPr>
              <a:t>‹#›</a:t>
            </a:fld>
            <a:endParaRPr lang="en-US" altLang="en-US"/>
          </a:p>
        </p:txBody>
      </p:sp>
    </p:spTree>
    <p:extLst>
      <p:ext uri="{BB962C8B-B14F-4D97-AF65-F5344CB8AC3E}">
        <p14:creationId xmlns:p14="http://schemas.microsoft.com/office/powerpoint/2010/main" val="55950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A3FB9-445D-4DB1-8C0C-68628951D98B}"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17144159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213673F5-E0E2-4804-AE33-442948FEED45}"/>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40C30396-8B31-4DB2-A67D-D3AA383AEABB}"/>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E2D87975-A872-4A1B-8FCF-1CDF42EDE8FB}"/>
              </a:ext>
            </a:extLst>
          </p:cNvPr>
          <p:cNvSpPr>
            <a:spLocks noGrp="1"/>
          </p:cNvSpPr>
          <p:nvPr>
            <p:ph type="sldNum" sz="quarter" idx="12"/>
          </p:nvPr>
        </p:nvSpPr>
        <p:spPr/>
        <p:txBody>
          <a:bodyPr/>
          <a:lstStyle>
            <a:lvl1pPr>
              <a:defRPr/>
            </a:lvl1pPr>
          </a:lstStyle>
          <a:p>
            <a:pPr>
              <a:defRPr/>
            </a:pPr>
            <a:fld id="{3F736AFF-1561-443E-A82A-37484E7A55E4}" type="slidenum">
              <a:rPr lang="en-US" altLang="en-US"/>
              <a:pPr>
                <a:defRPr/>
              </a:pPr>
              <a:t>‹#›</a:t>
            </a:fld>
            <a:endParaRPr lang="en-US" altLang="en-US"/>
          </a:p>
        </p:txBody>
      </p:sp>
    </p:spTree>
    <p:extLst>
      <p:ext uri="{BB962C8B-B14F-4D97-AF65-F5344CB8AC3E}">
        <p14:creationId xmlns:p14="http://schemas.microsoft.com/office/powerpoint/2010/main" val="18482672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E36F28BA-39E5-4CEF-AB31-DE9D887750DE}"/>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54854269-596C-4837-964F-C5CB2C2EF6E5}"/>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7544BE9F-D54F-412E-B0A7-250D320C8B50}"/>
              </a:ext>
            </a:extLst>
          </p:cNvPr>
          <p:cNvSpPr>
            <a:spLocks noGrp="1"/>
          </p:cNvSpPr>
          <p:nvPr>
            <p:ph type="sldNum" sz="quarter" idx="12"/>
          </p:nvPr>
        </p:nvSpPr>
        <p:spPr/>
        <p:txBody>
          <a:bodyPr/>
          <a:lstStyle>
            <a:lvl1pPr>
              <a:defRPr/>
            </a:lvl1pPr>
          </a:lstStyle>
          <a:p>
            <a:pPr>
              <a:defRPr/>
            </a:pPr>
            <a:fld id="{F5AAE1AB-C931-4F96-ADE3-ACC56F263D5D}" type="slidenum">
              <a:rPr lang="en-US" altLang="en-US"/>
              <a:pPr>
                <a:defRPr/>
              </a:pPr>
              <a:t>‹#›</a:t>
            </a:fld>
            <a:endParaRPr lang="en-US" altLang="en-US"/>
          </a:p>
        </p:txBody>
      </p:sp>
    </p:spTree>
    <p:extLst>
      <p:ext uri="{BB962C8B-B14F-4D97-AF65-F5344CB8AC3E}">
        <p14:creationId xmlns:p14="http://schemas.microsoft.com/office/powerpoint/2010/main" val="1242345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xmlns="" id="{0DE69AEA-951E-46F7-99D0-53DA6C30D34D}"/>
              </a:ext>
            </a:extLst>
          </p:cNvPr>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18">
            <a:extLst>
              <a:ext uri="{FF2B5EF4-FFF2-40B4-BE49-F238E27FC236}">
                <a16:creationId xmlns:a16="http://schemas.microsoft.com/office/drawing/2014/main" xmlns="" id="{91431098-22CD-4DF2-85EE-58696526002E}"/>
              </a:ext>
            </a:extLst>
          </p:cNvPr>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a:extLst>
              <a:ext uri="{FF2B5EF4-FFF2-40B4-BE49-F238E27FC236}">
                <a16:creationId xmlns:a16="http://schemas.microsoft.com/office/drawing/2014/main" xmlns="" id="{3FE733B8-CD4D-486B-8C06-83AA25CE621F}"/>
              </a:ext>
            </a:extLst>
          </p:cNvPr>
          <p:cNvSpPr>
            <a:spLocks noGrp="1"/>
          </p:cNvSpPr>
          <p:nvPr>
            <p:ph type="sldNum" sz="quarter" idx="12"/>
          </p:nvPr>
        </p:nvSpPr>
        <p:spPr/>
        <p:txBody>
          <a:bodyPr/>
          <a:lstStyle>
            <a:lvl1pPr>
              <a:defRPr>
                <a:solidFill>
                  <a:srgbClr val="D1EAEE"/>
                </a:solidFill>
              </a:defRPr>
            </a:lvl1pPr>
          </a:lstStyle>
          <a:p>
            <a:pPr>
              <a:defRPr/>
            </a:pPr>
            <a:fld id="{297C3278-79BE-4AC4-BC71-694D495BDEC8}" type="slidenum">
              <a:rPr lang="en-US" altLang="en-US"/>
              <a:pPr>
                <a:defRPr/>
              </a:pPr>
              <a:t>‹#›</a:t>
            </a:fld>
            <a:endParaRPr lang="en-US" altLang="en-US"/>
          </a:p>
        </p:txBody>
      </p:sp>
    </p:spTree>
    <p:extLst>
      <p:ext uri="{BB962C8B-B14F-4D97-AF65-F5344CB8AC3E}">
        <p14:creationId xmlns:p14="http://schemas.microsoft.com/office/powerpoint/2010/main" val="60685478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2601866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987635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2031438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855082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2257310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044119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01173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A3FB9-445D-4DB1-8C0C-68628951D98B}"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2345800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4197579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147884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3499552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542705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2077014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3624784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4037952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3630037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896339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53F6125E-74ED-4F27-B717-97DFC25F2D13}"/>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E3FEEA2A-5540-4534-9D59-6C285CAD3B98}"/>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6D161FA5-6892-4D8F-ADB1-0E2FFC47C8C3}"/>
              </a:ext>
            </a:extLst>
          </p:cNvPr>
          <p:cNvSpPr>
            <a:spLocks noGrp="1"/>
          </p:cNvSpPr>
          <p:nvPr>
            <p:ph type="sldNum" sz="quarter" idx="12"/>
          </p:nvPr>
        </p:nvSpPr>
        <p:spPr/>
        <p:txBody>
          <a:bodyPr/>
          <a:lstStyle>
            <a:lvl1pPr>
              <a:defRPr/>
            </a:lvl1pPr>
          </a:lstStyle>
          <a:p>
            <a:pPr>
              <a:defRPr/>
            </a:pPr>
            <a:fld id="{CC202254-B50C-4B31-A7AC-FF438CE69C0D}" type="slidenum">
              <a:rPr lang="en-US" altLang="en-US"/>
              <a:pPr>
                <a:defRPr/>
              </a:pPr>
              <a:t>‹#›</a:t>
            </a:fld>
            <a:endParaRPr lang="en-US" altLang="en-US"/>
          </a:p>
        </p:txBody>
      </p:sp>
    </p:spTree>
    <p:extLst>
      <p:ext uri="{BB962C8B-B14F-4D97-AF65-F5344CB8AC3E}">
        <p14:creationId xmlns:p14="http://schemas.microsoft.com/office/powerpoint/2010/main" val="2900431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FA3FB9-445D-4DB1-8C0C-68628951D98B}"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2245204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6A1FC721-271E-40B9-B7C9-7B3F9E72CF60}"/>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D6C49EA-07D6-4B03-B964-105F31BCB596}"/>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DC6D1350-8D44-4079-8848-F5DDE3C9C035}"/>
              </a:ext>
            </a:extLst>
          </p:cNvPr>
          <p:cNvSpPr>
            <a:spLocks noGrp="1"/>
          </p:cNvSpPr>
          <p:nvPr>
            <p:ph type="sldNum" sz="quarter" idx="12"/>
          </p:nvPr>
        </p:nvSpPr>
        <p:spPr/>
        <p:txBody>
          <a:bodyPr/>
          <a:lstStyle>
            <a:lvl1pPr>
              <a:defRPr/>
            </a:lvl1pPr>
          </a:lstStyle>
          <a:p>
            <a:pPr>
              <a:defRPr/>
            </a:pPr>
            <a:fld id="{88183C16-9EB4-4171-B4FC-EF5E7FC356AD}" type="slidenum">
              <a:rPr lang="en-US" altLang="en-US"/>
              <a:pPr>
                <a:defRPr/>
              </a:pPr>
              <a:t>‹#›</a:t>
            </a:fld>
            <a:endParaRPr lang="en-US" altLang="en-US"/>
          </a:p>
        </p:txBody>
      </p:sp>
    </p:spTree>
    <p:extLst>
      <p:ext uri="{BB962C8B-B14F-4D97-AF65-F5344CB8AC3E}">
        <p14:creationId xmlns:p14="http://schemas.microsoft.com/office/powerpoint/2010/main" val="4163852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62942EA5-6411-4403-B706-8E896E4ED497}"/>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4FE66F9B-FC60-4330-A50E-67270896650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162B2726-38DA-49A9-BF52-E1390A6D02A6}"/>
              </a:ext>
            </a:extLst>
          </p:cNvPr>
          <p:cNvSpPr>
            <a:spLocks noGrp="1"/>
          </p:cNvSpPr>
          <p:nvPr>
            <p:ph type="sldNum" sz="quarter" idx="12"/>
          </p:nvPr>
        </p:nvSpPr>
        <p:spPr/>
        <p:txBody>
          <a:bodyPr/>
          <a:lstStyle>
            <a:lvl1pPr>
              <a:defRPr/>
            </a:lvl1pPr>
          </a:lstStyle>
          <a:p>
            <a:pPr>
              <a:defRPr/>
            </a:pPr>
            <a:fld id="{49577212-FBFC-451C-BE37-BE7F9C7010A9}" type="slidenum">
              <a:rPr lang="en-US" altLang="en-US"/>
              <a:pPr>
                <a:defRPr/>
              </a:pPr>
              <a:t>‹#›</a:t>
            </a:fld>
            <a:endParaRPr lang="en-US" altLang="en-US"/>
          </a:p>
        </p:txBody>
      </p:sp>
    </p:spTree>
    <p:extLst>
      <p:ext uri="{BB962C8B-B14F-4D97-AF65-F5344CB8AC3E}">
        <p14:creationId xmlns:p14="http://schemas.microsoft.com/office/powerpoint/2010/main" val="3270258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7BB815F5-EFA7-421E-AF8C-FB942D6F87E7}"/>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195E4D32-D8A6-48B0-9B19-C796894B07F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C2B1947A-3DAC-4FA5-9103-E393D49936EC}"/>
              </a:ext>
            </a:extLst>
          </p:cNvPr>
          <p:cNvSpPr>
            <a:spLocks noGrp="1"/>
          </p:cNvSpPr>
          <p:nvPr>
            <p:ph type="sldNum" sz="quarter" idx="12"/>
          </p:nvPr>
        </p:nvSpPr>
        <p:spPr/>
        <p:txBody>
          <a:bodyPr/>
          <a:lstStyle>
            <a:lvl1pPr>
              <a:defRPr/>
            </a:lvl1pPr>
          </a:lstStyle>
          <a:p>
            <a:pPr>
              <a:defRPr/>
            </a:pPr>
            <a:fld id="{EB7A6D93-48F4-485C-AC6D-0DC61AB3F9C4}" type="slidenum">
              <a:rPr lang="en-US" altLang="en-US"/>
              <a:pPr>
                <a:defRPr/>
              </a:pPr>
              <a:t>‹#›</a:t>
            </a:fld>
            <a:endParaRPr lang="en-US" altLang="en-US"/>
          </a:p>
        </p:txBody>
      </p:sp>
    </p:spTree>
    <p:extLst>
      <p:ext uri="{BB962C8B-B14F-4D97-AF65-F5344CB8AC3E}">
        <p14:creationId xmlns:p14="http://schemas.microsoft.com/office/powerpoint/2010/main" val="43256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BCC5D183-847D-491E-9575-7C5A39642287}"/>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8049365E-5BE3-4035-98B3-69C72E14355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262AC4C-26A1-4101-BB98-0C971C607030}"/>
              </a:ext>
            </a:extLst>
          </p:cNvPr>
          <p:cNvSpPr>
            <a:spLocks noGrp="1"/>
          </p:cNvSpPr>
          <p:nvPr>
            <p:ph type="sldNum" sz="quarter" idx="12"/>
          </p:nvPr>
        </p:nvSpPr>
        <p:spPr/>
        <p:txBody>
          <a:bodyPr/>
          <a:lstStyle>
            <a:lvl1pPr>
              <a:defRPr/>
            </a:lvl1pPr>
          </a:lstStyle>
          <a:p>
            <a:pPr>
              <a:defRPr/>
            </a:pPr>
            <a:fld id="{58D59F07-4E58-4811-B22E-7FCC96DA4F39}" type="slidenum">
              <a:rPr lang="en-US" altLang="en-US"/>
              <a:pPr>
                <a:defRPr/>
              </a:pPr>
              <a:t>‹#›</a:t>
            </a:fld>
            <a:endParaRPr lang="en-US" altLang="en-US"/>
          </a:p>
        </p:txBody>
      </p:sp>
    </p:spTree>
    <p:extLst>
      <p:ext uri="{BB962C8B-B14F-4D97-AF65-F5344CB8AC3E}">
        <p14:creationId xmlns:p14="http://schemas.microsoft.com/office/powerpoint/2010/main" val="4095507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8EE720F2-F134-4FFA-BE9F-AE2AEA3B1AD2}"/>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EA6B6594-31E9-4253-A0EC-0DC72AE20C8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49D407C8-0B5F-4E19-896B-C1311660D09E}"/>
              </a:ext>
            </a:extLst>
          </p:cNvPr>
          <p:cNvSpPr>
            <a:spLocks noGrp="1"/>
          </p:cNvSpPr>
          <p:nvPr>
            <p:ph type="sldNum" sz="quarter" idx="12"/>
          </p:nvPr>
        </p:nvSpPr>
        <p:spPr/>
        <p:txBody>
          <a:bodyPr/>
          <a:lstStyle>
            <a:lvl1pPr>
              <a:defRPr/>
            </a:lvl1pPr>
          </a:lstStyle>
          <a:p>
            <a:pPr>
              <a:defRPr/>
            </a:pPr>
            <a:fld id="{92585F39-E478-4E65-93B8-C3020D63FDD2}" type="slidenum">
              <a:rPr lang="en-US" altLang="en-US"/>
              <a:pPr>
                <a:defRPr/>
              </a:pPr>
              <a:t>‹#›</a:t>
            </a:fld>
            <a:endParaRPr lang="en-US" altLang="en-US"/>
          </a:p>
        </p:txBody>
      </p:sp>
    </p:spTree>
    <p:extLst>
      <p:ext uri="{BB962C8B-B14F-4D97-AF65-F5344CB8AC3E}">
        <p14:creationId xmlns:p14="http://schemas.microsoft.com/office/powerpoint/2010/main" val="1244886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123E4194-95D5-4DF7-94D9-44BB07F02993}"/>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F8EFA1AE-78AB-41AC-ADF8-8B49308AD1E7}"/>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BF2943D9-4D4D-4DD5-A462-B61BECA05FB4}"/>
              </a:ext>
            </a:extLst>
          </p:cNvPr>
          <p:cNvSpPr>
            <a:spLocks noGrp="1"/>
          </p:cNvSpPr>
          <p:nvPr>
            <p:ph type="sldNum" sz="quarter" idx="12"/>
          </p:nvPr>
        </p:nvSpPr>
        <p:spPr/>
        <p:txBody>
          <a:bodyPr/>
          <a:lstStyle>
            <a:lvl1pPr>
              <a:defRPr/>
            </a:lvl1pPr>
          </a:lstStyle>
          <a:p>
            <a:pPr>
              <a:defRPr/>
            </a:pPr>
            <a:fld id="{C012D21A-61CD-4C83-9055-D3BF45EC9E71}" type="slidenum">
              <a:rPr lang="en-US" altLang="en-US"/>
              <a:pPr>
                <a:defRPr/>
              </a:pPr>
              <a:t>‹#›</a:t>
            </a:fld>
            <a:endParaRPr lang="en-US" altLang="en-US"/>
          </a:p>
        </p:txBody>
      </p:sp>
    </p:spTree>
    <p:extLst>
      <p:ext uri="{BB962C8B-B14F-4D97-AF65-F5344CB8AC3E}">
        <p14:creationId xmlns:p14="http://schemas.microsoft.com/office/powerpoint/2010/main" val="921944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1B33EEC6-C7E0-4E3D-A40F-B9948AD1C460}"/>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8B392B1A-F5F5-48F0-B82E-46D579D4597E}"/>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4148054C-4AA6-4DF3-9AEB-02973393B237}"/>
              </a:ext>
            </a:extLst>
          </p:cNvPr>
          <p:cNvSpPr>
            <a:spLocks noGrp="1"/>
          </p:cNvSpPr>
          <p:nvPr>
            <p:ph type="sldNum" sz="quarter" idx="12"/>
          </p:nvPr>
        </p:nvSpPr>
        <p:spPr/>
        <p:txBody>
          <a:bodyPr/>
          <a:lstStyle>
            <a:lvl1pPr>
              <a:defRPr/>
            </a:lvl1pPr>
          </a:lstStyle>
          <a:p>
            <a:pPr>
              <a:defRPr/>
            </a:pPr>
            <a:fld id="{EF1089B6-D68A-4DEC-8DC7-E2BBA605839A}" type="slidenum">
              <a:rPr lang="en-US" altLang="en-US"/>
              <a:pPr>
                <a:defRPr/>
              </a:pPr>
              <a:t>‹#›</a:t>
            </a:fld>
            <a:endParaRPr lang="en-US" altLang="en-US"/>
          </a:p>
        </p:txBody>
      </p:sp>
    </p:spTree>
    <p:extLst>
      <p:ext uri="{BB962C8B-B14F-4D97-AF65-F5344CB8AC3E}">
        <p14:creationId xmlns:p14="http://schemas.microsoft.com/office/powerpoint/2010/main" val="4203113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5DFB3A3C-59DC-4134-9047-53A140886DD5}"/>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88F6C916-F1AC-4409-AAFB-DD1C2B3BBF1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D73E810B-B0DE-4D9D-A648-5F1BD3DE9761}"/>
              </a:ext>
            </a:extLst>
          </p:cNvPr>
          <p:cNvSpPr>
            <a:spLocks noGrp="1"/>
          </p:cNvSpPr>
          <p:nvPr>
            <p:ph type="sldNum" sz="quarter" idx="12"/>
          </p:nvPr>
        </p:nvSpPr>
        <p:spPr/>
        <p:txBody>
          <a:bodyPr/>
          <a:lstStyle>
            <a:lvl1pPr>
              <a:defRPr/>
            </a:lvl1pPr>
          </a:lstStyle>
          <a:p>
            <a:pPr>
              <a:defRPr/>
            </a:pPr>
            <a:fld id="{58513458-F9AA-4909-82F8-45356DCDE5C7}" type="slidenum">
              <a:rPr lang="en-US" altLang="en-US"/>
              <a:pPr>
                <a:defRPr/>
              </a:pPr>
              <a:t>‹#›</a:t>
            </a:fld>
            <a:endParaRPr lang="en-US" altLang="en-US"/>
          </a:p>
        </p:txBody>
      </p:sp>
    </p:spTree>
    <p:extLst>
      <p:ext uri="{BB962C8B-B14F-4D97-AF65-F5344CB8AC3E}">
        <p14:creationId xmlns:p14="http://schemas.microsoft.com/office/powerpoint/2010/main" val="1835984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A63F350E-5056-4D88-AE01-5143FBEBA539}"/>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9912CF85-B498-4CCA-96F4-171D5E608254}"/>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83E0AA80-BF48-48E5-84A4-A20DC89AF138}"/>
              </a:ext>
            </a:extLst>
          </p:cNvPr>
          <p:cNvSpPr>
            <a:spLocks noGrp="1"/>
          </p:cNvSpPr>
          <p:nvPr>
            <p:ph type="sldNum" sz="quarter" idx="12"/>
          </p:nvPr>
        </p:nvSpPr>
        <p:spPr/>
        <p:txBody>
          <a:bodyPr/>
          <a:lstStyle>
            <a:lvl1pPr>
              <a:defRPr/>
            </a:lvl1pPr>
          </a:lstStyle>
          <a:p>
            <a:pPr>
              <a:defRPr/>
            </a:pPr>
            <a:fld id="{01181E2F-42EF-4043-B62C-64B75AFF24F1}" type="slidenum">
              <a:rPr lang="en-US" altLang="en-US"/>
              <a:pPr>
                <a:defRPr/>
              </a:pPr>
              <a:t>‹#›</a:t>
            </a:fld>
            <a:endParaRPr lang="en-US" altLang="en-US"/>
          </a:p>
        </p:txBody>
      </p:sp>
    </p:spTree>
    <p:extLst>
      <p:ext uri="{BB962C8B-B14F-4D97-AF65-F5344CB8AC3E}">
        <p14:creationId xmlns:p14="http://schemas.microsoft.com/office/powerpoint/2010/main" val="1809898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B09F321B-5285-4420-86CB-F4E391441394}"/>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DF8F8E08-57BD-4CF0-91ED-ED1EA462DDD3}"/>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11890BAA-3333-486F-AD0B-03CCCCDE48F8}"/>
              </a:ext>
            </a:extLst>
          </p:cNvPr>
          <p:cNvSpPr>
            <a:spLocks noGrp="1"/>
          </p:cNvSpPr>
          <p:nvPr>
            <p:ph type="sldNum" sz="quarter" idx="12"/>
          </p:nvPr>
        </p:nvSpPr>
        <p:spPr/>
        <p:txBody>
          <a:bodyPr/>
          <a:lstStyle>
            <a:lvl1pPr>
              <a:defRPr/>
            </a:lvl1pPr>
          </a:lstStyle>
          <a:p>
            <a:pPr>
              <a:defRPr/>
            </a:pPr>
            <a:fld id="{A35AC126-F9A4-4DDD-B6B0-B8A8302589B3}" type="slidenum">
              <a:rPr lang="en-US" altLang="en-US"/>
              <a:pPr>
                <a:defRPr/>
              </a:pPr>
              <a:t>‹#›</a:t>
            </a:fld>
            <a:endParaRPr lang="en-US" altLang="en-US"/>
          </a:p>
        </p:txBody>
      </p:sp>
    </p:spTree>
    <p:extLst>
      <p:ext uri="{BB962C8B-B14F-4D97-AF65-F5344CB8AC3E}">
        <p14:creationId xmlns:p14="http://schemas.microsoft.com/office/powerpoint/2010/main" val="346075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FA3FB9-445D-4DB1-8C0C-68628951D98B}"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2948844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73E55ECA-DB62-40CA-80CB-0DF48C48061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0CB4ABA5-6D57-4752-AA4E-C3816A917F64}"/>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825CAE4E-1AEB-4B46-BEE3-7EF0ACCEBC08}"/>
              </a:ext>
            </a:extLst>
          </p:cNvPr>
          <p:cNvSpPr>
            <a:spLocks noGrp="1"/>
          </p:cNvSpPr>
          <p:nvPr>
            <p:ph type="sldNum" sz="quarter" idx="12"/>
          </p:nvPr>
        </p:nvSpPr>
        <p:spPr/>
        <p:txBody>
          <a:bodyPr/>
          <a:lstStyle>
            <a:lvl1pPr>
              <a:defRPr/>
            </a:lvl1pPr>
          </a:lstStyle>
          <a:p>
            <a:pPr>
              <a:defRPr/>
            </a:pPr>
            <a:fld id="{A085391C-8EBC-44E9-92B0-FCD3E0C6A040}" type="slidenum">
              <a:rPr lang="en-US" altLang="en-US"/>
              <a:pPr>
                <a:defRPr/>
              </a:pPr>
              <a:t>‹#›</a:t>
            </a:fld>
            <a:endParaRPr lang="en-US" altLang="en-US"/>
          </a:p>
        </p:txBody>
      </p:sp>
    </p:spTree>
    <p:extLst>
      <p:ext uri="{BB962C8B-B14F-4D97-AF65-F5344CB8AC3E}">
        <p14:creationId xmlns:p14="http://schemas.microsoft.com/office/powerpoint/2010/main" val="2948464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04BDA0E-57A9-415D-B07A-5763C96DE9A0}"/>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B76A5062-1AF3-4F1A-BB1D-CD15A1123C8F}"/>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C3FD1F30-F55B-472D-ABAF-CECF285F5BF7}"/>
              </a:ext>
            </a:extLst>
          </p:cNvPr>
          <p:cNvSpPr>
            <a:spLocks noGrp="1"/>
          </p:cNvSpPr>
          <p:nvPr>
            <p:ph type="sldNum" sz="quarter" idx="12"/>
          </p:nvPr>
        </p:nvSpPr>
        <p:spPr/>
        <p:txBody>
          <a:bodyPr/>
          <a:lstStyle>
            <a:lvl1pPr>
              <a:defRPr/>
            </a:lvl1pPr>
          </a:lstStyle>
          <a:p>
            <a:pPr>
              <a:defRPr/>
            </a:pPr>
            <a:fld id="{9B4F61DC-B65E-4453-A5F4-D50560C25522}" type="slidenum">
              <a:rPr lang="en-US" altLang="en-US"/>
              <a:pPr>
                <a:defRPr/>
              </a:pPr>
              <a:t>‹#›</a:t>
            </a:fld>
            <a:endParaRPr lang="en-US" altLang="en-US"/>
          </a:p>
        </p:txBody>
      </p:sp>
    </p:spTree>
    <p:extLst>
      <p:ext uri="{BB962C8B-B14F-4D97-AF65-F5344CB8AC3E}">
        <p14:creationId xmlns:p14="http://schemas.microsoft.com/office/powerpoint/2010/main" val="3551106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01B867E4-BF1B-4D9F-92A1-2FB39CCA8AC2}"/>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56EF7FB8-9822-4D67-BC9C-B94B9FEDBE28}"/>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9F882A4B-7677-4B3B-B069-91BEE8FEFEEE}"/>
              </a:ext>
            </a:extLst>
          </p:cNvPr>
          <p:cNvSpPr>
            <a:spLocks noGrp="1"/>
          </p:cNvSpPr>
          <p:nvPr>
            <p:ph type="sldNum" sz="quarter" idx="12"/>
          </p:nvPr>
        </p:nvSpPr>
        <p:spPr/>
        <p:txBody>
          <a:bodyPr/>
          <a:lstStyle>
            <a:lvl1pPr>
              <a:defRPr/>
            </a:lvl1pPr>
          </a:lstStyle>
          <a:p>
            <a:pPr>
              <a:defRPr/>
            </a:pPr>
            <a:fld id="{8FAD9DBE-9916-400F-9483-996E2FE42795}" type="slidenum">
              <a:rPr lang="en-US" altLang="en-US"/>
              <a:pPr>
                <a:defRPr/>
              </a:pPr>
              <a:t>‹#›</a:t>
            </a:fld>
            <a:endParaRPr lang="en-US" altLang="en-US"/>
          </a:p>
        </p:txBody>
      </p:sp>
    </p:spTree>
    <p:extLst>
      <p:ext uri="{BB962C8B-B14F-4D97-AF65-F5344CB8AC3E}">
        <p14:creationId xmlns:p14="http://schemas.microsoft.com/office/powerpoint/2010/main" val="1850247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E6364512-8169-4F4E-8318-2D883B5E7E5B}"/>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83D1DE94-AC85-44DF-9BC7-BCA65CBB1980}"/>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D94B25F9-C5CF-4696-950B-F797AE5A01ED}"/>
              </a:ext>
            </a:extLst>
          </p:cNvPr>
          <p:cNvSpPr>
            <a:spLocks noGrp="1"/>
          </p:cNvSpPr>
          <p:nvPr>
            <p:ph type="sldNum" sz="quarter" idx="12"/>
          </p:nvPr>
        </p:nvSpPr>
        <p:spPr/>
        <p:txBody>
          <a:bodyPr/>
          <a:lstStyle>
            <a:lvl1pPr>
              <a:defRPr/>
            </a:lvl1pPr>
          </a:lstStyle>
          <a:p>
            <a:pPr>
              <a:defRPr/>
            </a:pPr>
            <a:fld id="{A617F24F-CCED-47E9-BDA1-CCBA2C0A4E6B}" type="slidenum">
              <a:rPr lang="en-US" altLang="en-US"/>
              <a:pPr>
                <a:defRPr/>
              </a:pPr>
              <a:t>‹#›</a:t>
            </a:fld>
            <a:endParaRPr lang="en-US" altLang="en-US"/>
          </a:p>
        </p:txBody>
      </p:sp>
    </p:spTree>
    <p:extLst>
      <p:ext uri="{BB962C8B-B14F-4D97-AF65-F5344CB8AC3E}">
        <p14:creationId xmlns:p14="http://schemas.microsoft.com/office/powerpoint/2010/main" val="2388139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ABD8638E-1A1C-448D-8102-F277C9E215EE}"/>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BF3386DD-4D2F-4387-AAF9-6F2E45E36000}"/>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E2356223-A079-4DE9-BDA3-7A79B6E35106}"/>
              </a:ext>
            </a:extLst>
          </p:cNvPr>
          <p:cNvSpPr>
            <a:spLocks noGrp="1"/>
          </p:cNvSpPr>
          <p:nvPr>
            <p:ph type="sldNum" sz="quarter" idx="12"/>
          </p:nvPr>
        </p:nvSpPr>
        <p:spPr/>
        <p:txBody>
          <a:bodyPr/>
          <a:lstStyle>
            <a:lvl1pPr>
              <a:defRPr/>
            </a:lvl1pPr>
          </a:lstStyle>
          <a:p>
            <a:pPr>
              <a:defRPr/>
            </a:pPr>
            <a:fld id="{AA663441-416E-4B0C-A186-34409846EC03}" type="slidenum">
              <a:rPr lang="en-US" altLang="en-US"/>
              <a:pPr>
                <a:defRPr/>
              </a:pPr>
              <a:t>‹#›</a:t>
            </a:fld>
            <a:endParaRPr lang="en-US" altLang="en-US"/>
          </a:p>
        </p:txBody>
      </p:sp>
    </p:spTree>
    <p:extLst>
      <p:ext uri="{BB962C8B-B14F-4D97-AF65-F5344CB8AC3E}">
        <p14:creationId xmlns:p14="http://schemas.microsoft.com/office/powerpoint/2010/main" val="4222120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15232A15-F7A0-461F-AA54-C1791B8E3894}"/>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61AF0A4B-7FB9-456D-B62F-AC71C908B87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592E8333-4DB3-4B3D-AA89-7A8C0FEA869E}"/>
              </a:ext>
            </a:extLst>
          </p:cNvPr>
          <p:cNvSpPr>
            <a:spLocks noGrp="1"/>
          </p:cNvSpPr>
          <p:nvPr>
            <p:ph type="sldNum" sz="quarter" idx="12"/>
          </p:nvPr>
        </p:nvSpPr>
        <p:spPr/>
        <p:txBody>
          <a:bodyPr/>
          <a:lstStyle>
            <a:lvl1pPr>
              <a:defRPr/>
            </a:lvl1pPr>
          </a:lstStyle>
          <a:p>
            <a:pPr>
              <a:defRPr/>
            </a:pPr>
            <a:fld id="{0DBC2C9C-B4B0-4EA3-9064-FE21696BFB64}" type="slidenum">
              <a:rPr lang="en-US" altLang="en-US"/>
              <a:pPr>
                <a:defRPr/>
              </a:pPr>
              <a:t>‹#›</a:t>
            </a:fld>
            <a:endParaRPr lang="en-US" altLang="en-US"/>
          </a:p>
        </p:txBody>
      </p:sp>
    </p:spTree>
    <p:extLst>
      <p:ext uri="{BB962C8B-B14F-4D97-AF65-F5344CB8AC3E}">
        <p14:creationId xmlns:p14="http://schemas.microsoft.com/office/powerpoint/2010/main" val="581356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7FBF253E-CDAC-40C8-AF90-2CEEAB1D92E0}"/>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4ACC9557-7275-4173-BD7E-79B7F42DC6BD}"/>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04AFEC1A-8923-49A1-984F-DA07D13AECCA}"/>
              </a:ext>
            </a:extLst>
          </p:cNvPr>
          <p:cNvSpPr>
            <a:spLocks noGrp="1"/>
          </p:cNvSpPr>
          <p:nvPr>
            <p:ph type="sldNum" sz="quarter" idx="12"/>
          </p:nvPr>
        </p:nvSpPr>
        <p:spPr/>
        <p:txBody>
          <a:bodyPr/>
          <a:lstStyle>
            <a:lvl1pPr>
              <a:defRPr/>
            </a:lvl1pPr>
          </a:lstStyle>
          <a:p>
            <a:pPr>
              <a:defRPr/>
            </a:pPr>
            <a:fld id="{E5BE94D9-6AD7-4EFF-8353-D1BD66616D31}" type="slidenum">
              <a:rPr lang="en-US" altLang="en-US"/>
              <a:pPr>
                <a:defRPr/>
              </a:pPr>
              <a:t>‹#›</a:t>
            </a:fld>
            <a:endParaRPr lang="en-US" altLang="en-US"/>
          </a:p>
        </p:txBody>
      </p:sp>
    </p:spTree>
    <p:extLst>
      <p:ext uri="{BB962C8B-B14F-4D97-AF65-F5344CB8AC3E}">
        <p14:creationId xmlns:p14="http://schemas.microsoft.com/office/powerpoint/2010/main" val="2931302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D5D00EDC-4658-4521-8CD3-48880AB19438}"/>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E9FA58C0-D69A-4665-8862-EB8B1D7FD491}"/>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1FD1B616-7ABB-4BBC-B4EF-7F3F75601DF7}"/>
              </a:ext>
            </a:extLst>
          </p:cNvPr>
          <p:cNvSpPr>
            <a:spLocks noGrp="1"/>
          </p:cNvSpPr>
          <p:nvPr>
            <p:ph type="sldNum" sz="quarter" idx="12"/>
          </p:nvPr>
        </p:nvSpPr>
        <p:spPr/>
        <p:txBody>
          <a:bodyPr/>
          <a:lstStyle>
            <a:lvl1pPr>
              <a:defRPr/>
            </a:lvl1pPr>
          </a:lstStyle>
          <a:p>
            <a:pPr>
              <a:defRPr/>
            </a:pPr>
            <a:fld id="{45989553-4252-49E3-B809-C9739B33894C}" type="slidenum">
              <a:rPr lang="en-US" altLang="en-US"/>
              <a:pPr>
                <a:defRPr/>
              </a:pPr>
              <a:t>‹#›</a:t>
            </a:fld>
            <a:endParaRPr lang="en-US" altLang="en-US"/>
          </a:p>
        </p:txBody>
      </p:sp>
    </p:spTree>
    <p:extLst>
      <p:ext uri="{BB962C8B-B14F-4D97-AF65-F5344CB8AC3E}">
        <p14:creationId xmlns:p14="http://schemas.microsoft.com/office/powerpoint/2010/main" val="2661223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22A83363-CC8F-4E48-B896-3CAA040E9F38}"/>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DB2B5F61-05F5-4FB2-8F5D-1C1E0D59206D}"/>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75418B46-D914-48B1-B429-63FEA9B96B09}"/>
              </a:ext>
            </a:extLst>
          </p:cNvPr>
          <p:cNvSpPr>
            <a:spLocks noGrp="1"/>
          </p:cNvSpPr>
          <p:nvPr>
            <p:ph type="sldNum" sz="quarter" idx="12"/>
          </p:nvPr>
        </p:nvSpPr>
        <p:spPr/>
        <p:txBody>
          <a:bodyPr/>
          <a:lstStyle>
            <a:lvl1pPr>
              <a:defRPr/>
            </a:lvl1pPr>
          </a:lstStyle>
          <a:p>
            <a:pPr>
              <a:defRPr/>
            </a:pPr>
            <a:fld id="{638A4835-9C9C-460C-A711-7EF08C809EDC}" type="slidenum">
              <a:rPr lang="en-US" altLang="en-US"/>
              <a:pPr>
                <a:defRPr/>
              </a:pPr>
              <a:t>‹#›</a:t>
            </a:fld>
            <a:endParaRPr lang="en-US" altLang="en-US"/>
          </a:p>
        </p:txBody>
      </p:sp>
    </p:spTree>
    <p:extLst>
      <p:ext uri="{BB962C8B-B14F-4D97-AF65-F5344CB8AC3E}">
        <p14:creationId xmlns:p14="http://schemas.microsoft.com/office/powerpoint/2010/main" val="3765109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DD18AF2D-B1C0-4203-9BF7-9BFBEEADFA95}"/>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D057E9EE-C9A7-4311-AD58-2C6A7B09B4B7}"/>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A5AAF918-9FEE-4CA5-BEAA-9DB9B697C505}"/>
              </a:ext>
            </a:extLst>
          </p:cNvPr>
          <p:cNvSpPr>
            <a:spLocks noGrp="1"/>
          </p:cNvSpPr>
          <p:nvPr>
            <p:ph type="sldNum" sz="quarter" idx="12"/>
          </p:nvPr>
        </p:nvSpPr>
        <p:spPr/>
        <p:txBody>
          <a:bodyPr/>
          <a:lstStyle>
            <a:lvl1pPr>
              <a:defRPr/>
            </a:lvl1pPr>
          </a:lstStyle>
          <a:p>
            <a:pPr>
              <a:defRPr/>
            </a:pPr>
            <a:fld id="{CA331DB4-ACE6-4357-994D-A509C0E42512}" type="slidenum">
              <a:rPr lang="en-US" altLang="en-US"/>
              <a:pPr>
                <a:defRPr/>
              </a:pPr>
              <a:t>‹#›</a:t>
            </a:fld>
            <a:endParaRPr lang="en-US" altLang="en-US"/>
          </a:p>
        </p:txBody>
      </p:sp>
    </p:spTree>
    <p:extLst>
      <p:ext uri="{BB962C8B-B14F-4D97-AF65-F5344CB8AC3E}">
        <p14:creationId xmlns:p14="http://schemas.microsoft.com/office/powerpoint/2010/main" val="36745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FA3FB9-445D-4DB1-8C0C-68628951D98B}"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3027613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5FBDDD60-F1B4-46B4-95EF-992DEA2C3F8A}"/>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31667729-EB0C-4C45-9B8B-D3C4DEDBA9F6}"/>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6127B067-175A-45D4-9250-109F35F89362}"/>
              </a:ext>
            </a:extLst>
          </p:cNvPr>
          <p:cNvSpPr>
            <a:spLocks noGrp="1"/>
          </p:cNvSpPr>
          <p:nvPr>
            <p:ph type="sldNum" sz="quarter" idx="12"/>
          </p:nvPr>
        </p:nvSpPr>
        <p:spPr/>
        <p:txBody>
          <a:bodyPr/>
          <a:lstStyle>
            <a:lvl1pPr>
              <a:defRPr/>
            </a:lvl1pPr>
          </a:lstStyle>
          <a:p>
            <a:pPr>
              <a:defRPr/>
            </a:pPr>
            <a:fld id="{3F91B4D8-C55B-40DE-946F-D0997BCF11CB}" type="slidenum">
              <a:rPr lang="en-US" altLang="en-US"/>
              <a:pPr>
                <a:defRPr/>
              </a:pPr>
              <a:t>‹#›</a:t>
            </a:fld>
            <a:endParaRPr lang="en-US" altLang="en-US"/>
          </a:p>
        </p:txBody>
      </p:sp>
    </p:spTree>
    <p:extLst>
      <p:ext uri="{BB962C8B-B14F-4D97-AF65-F5344CB8AC3E}">
        <p14:creationId xmlns:p14="http://schemas.microsoft.com/office/powerpoint/2010/main" val="887221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E65086A3-9FE3-4887-BFB0-0928306387E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DCFCC2F3-A47D-4075-AA43-4CC4322CDBE1}"/>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BDD1C648-F434-4BA4-B133-F9C042581408}"/>
              </a:ext>
            </a:extLst>
          </p:cNvPr>
          <p:cNvSpPr>
            <a:spLocks noGrp="1"/>
          </p:cNvSpPr>
          <p:nvPr>
            <p:ph type="sldNum" sz="quarter" idx="12"/>
          </p:nvPr>
        </p:nvSpPr>
        <p:spPr/>
        <p:txBody>
          <a:bodyPr/>
          <a:lstStyle>
            <a:lvl1pPr>
              <a:defRPr/>
            </a:lvl1pPr>
          </a:lstStyle>
          <a:p>
            <a:pPr>
              <a:defRPr/>
            </a:pPr>
            <a:fld id="{6DC4C803-DF78-4FA8-A37F-6AF8ED30A2B1}" type="slidenum">
              <a:rPr lang="en-US" altLang="en-US"/>
              <a:pPr>
                <a:defRPr/>
              </a:pPr>
              <a:t>‹#›</a:t>
            </a:fld>
            <a:endParaRPr lang="en-US" altLang="en-US"/>
          </a:p>
        </p:txBody>
      </p:sp>
    </p:spTree>
    <p:extLst>
      <p:ext uri="{BB962C8B-B14F-4D97-AF65-F5344CB8AC3E}">
        <p14:creationId xmlns:p14="http://schemas.microsoft.com/office/powerpoint/2010/main" val="2408452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6B4CA3B-B53E-4C39-B380-51133E7E5602}"/>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1B4715C0-E17A-42C5-8093-29D5D89AC8A1}"/>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1C9433BA-1695-41A2-948F-34E371A205B0}"/>
              </a:ext>
            </a:extLst>
          </p:cNvPr>
          <p:cNvSpPr>
            <a:spLocks noGrp="1"/>
          </p:cNvSpPr>
          <p:nvPr>
            <p:ph type="sldNum" sz="quarter" idx="12"/>
          </p:nvPr>
        </p:nvSpPr>
        <p:spPr/>
        <p:txBody>
          <a:bodyPr/>
          <a:lstStyle>
            <a:lvl1pPr>
              <a:defRPr/>
            </a:lvl1pPr>
          </a:lstStyle>
          <a:p>
            <a:pPr>
              <a:defRPr/>
            </a:pPr>
            <a:fld id="{E6D19971-A4A7-4D60-9B09-75FFD96D6B0F}" type="slidenum">
              <a:rPr lang="en-US" altLang="en-US"/>
              <a:pPr>
                <a:defRPr/>
              </a:pPr>
              <a:t>‹#›</a:t>
            </a:fld>
            <a:endParaRPr lang="en-US" altLang="en-US"/>
          </a:p>
        </p:txBody>
      </p:sp>
    </p:spTree>
    <p:extLst>
      <p:ext uri="{BB962C8B-B14F-4D97-AF65-F5344CB8AC3E}">
        <p14:creationId xmlns:p14="http://schemas.microsoft.com/office/powerpoint/2010/main" val="8621625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97A1F820-6EEA-4064-B5FB-4E8C4F363607}"/>
              </a:ext>
            </a:extLst>
          </p:cNvPr>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a:extLst>
              <a:ext uri="{FF2B5EF4-FFF2-40B4-BE49-F238E27FC236}">
                <a16:creationId xmlns:a16="http://schemas.microsoft.com/office/drawing/2014/main" xmlns="" id="{30BA3B66-EC1D-4E9E-9056-A493B8EEAA14}"/>
              </a:ext>
            </a:extLst>
          </p:cNvPr>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a:extLst>
              <a:ext uri="{FF2B5EF4-FFF2-40B4-BE49-F238E27FC236}">
                <a16:creationId xmlns:a16="http://schemas.microsoft.com/office/drawing/2014/main" xmlns="" id="{2C8467F7-8C8B-4F8F-A9B1-0B0B1C48911A}"/>
              </a:ext>
            </a:extLst>
          </p:cNvPr>
          <p:cNvSpPr>
            <a:spLocks noGrp="1"/>
          </p:cNvSpPr>
          <p:nvPr>
            <p:ph type="sldNum" sz="quarter" idx="12"/>
          </p:nvPr>
        </p:nvSpPr>
        <p:spPr/>
        <p:txBody>
          <a:bodyPr/>
          <a:lstStyle>
            <a:lvl1pPr>
              <a:defRPr>
                <a:solidFill>
                  <a:srgbClr val="D1EAEE"/>
                </a:solidFill>
              </a:defRPr>
            </a:lvl1pPr>
          </a:lstStyle>
          <a:p>
            <a:pPr>
              <a:defRPr/>
            </a:pPr>
            <a:fld id="{9B1DB3F1-0771-4A7D-928B-DEAEEC09833C}" type="slidenum">
              <a:rPr lang="en-US" altLang="en-US"/>
              <a:pPr>
                <a:defRPr/>
              </a:pPr>
              <a:t>‹#›</a:t>
            </a:fld>
            <a:endParaRPr lang="en-US" altLang="en-US"/>
          </a:p>
        </p:txBody>
      </p:sp>
    </p:spTree>
    <p:extLst>
      <p:ext uri="{BB962C8B-B14F-4D97-AF65-F5344CB8AC3E}">
        <p14:creationId xmlns:p14="http://schemas.microsoft.com/office/powerpoint/2010/main" val="19292813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xmlns="" id="{D3FEB1A8-BFB0-4586-BF29-D7F5AE145A74}"/>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a:extLst>
              <a:ext uri="{FF2B5EF4-FFF2-40B4-BE49-F238E27FC236}">
                <a16:creationId xmlns:a16="http://schemas.microsoft.com/office/drawing/2014/main" xmlns="" id="{3ABEEF25-CE49-40BF-9178-49466205CED2}"/>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a:extLst>
              <a:ext uri="{FF2B5EF4-FFF2-40B4-BE49-F238E27FC236}">
                <a16:creationId xmlns:a16="http://schemas.microsoft.com/office/drawing/2014/main" xmlns="" id="{20B321B4-33FF-4347-A5AE-5C72FB233C5A}"/>
              </a:ext>
            </a:extLst>
          </p:cNvPr>
          <p:cNvSpPr>
            <a:spLocks noGrp="1"/>
          </p:cNvSpPr>
          <p:nvPr>
            <p:ph type="sldNum" sz="quarter" idx="12"/>
          </p:nvPr>
        </p:nvSpPr>
        <p:spPr/>
        <p:txBody>
          <a:bodyPr/>
          <a:lstStyle>
            <a:lvl1pPr>
              <a:defRPr/>
            </a:lvl1pPr>
          </a:lstStyle>
          <a:p>
            <a:pPr>
              <a:defRPr/>
            </a:pPr>
            <a:fld id="{F7A60E13-A77C-4582-B488-B04BC8579A70}" type="slidenum">
              <a:rPr lang="en-US" altLang="en-US"/>
              <a:pPr>
                <a:defRPr/>
              </a:pPr>
              <a:t>‹#›</a:t>
            </a:fld>
            <a:endParaRPr lang="en-US" altLang="en-US"/>
          </a:p>
        </p:txBody>
      </p:sp>
    </p:spTree>
    <p:extLst>
      <p:ext uri="{BB962C8B-B14F-4D97-AF65-F5344CB8AC3E}">
        <p14:creationId xmlns:p14="http://schemas.microsoft.com/office/powerpoint/2010/main" val="348265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xmlns="" id="{3096EE79-6149-4AA3-AB6E-66E45F84EB1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a:extLst>
              <a:ext uri="{FF2B5EF4-FFF2-40B4-BE49-F238E27FC236}">
                <a16:creationId xmlns:a16="http://schemas.microsoft.com/office/drawing/2014/main" xmlns="" id="{C27D9A82-9DAC-4EF1-8575-D5C65F2A491E}"/>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a:extLst>
              <a:ext uri="{FF2B5EF4-FFF2-40B4-BE49-F238E27FC236}">
                <a16:creationId xmlns:a16="http://schemas.microsoft.com/office/drawing/2014/main" xmlns="" id="{A8BE2E80-893E-4DEC-9ECC-789B808DC9FF}"/>
              </a:ext>
            </a:extLst>
          </p:cNvPr>
          <p:cNvSpPr>
            <a:spLocks noGrp="1"/>
          </p:cNvSpPr>
          <p:nvPr>
            <p:ph type="sldNum" sz="quarter" idx="12"/>
          </p:nvPr>
        </p:nvSpPr>
        <p:spPr/>
        <p:txBody>
          <a:bodyPr/>
          <a:lstStyle>
            <a:lvl1pPr>
              <a:defRPr/>
            </a:lvl1pPr>
          </a:lstStyle>
          <a:p>
            <a:pPr>
              <a:defRPr/>
            </a:pPr>
            <a:fld id="{D708BBE9-9157-43C2-A115-89529FA69E56}" type="slidenum">
              <a:rPr lang="en-US" altLang="en-US"/>
              <a:pPr>
                <a:defRPr/>
              </a:pPr>
              <a:t>‹#›</a:t>
            </a:fld>
            <a:endParaRPr lang="en-US" altLang="en-US"/>
          </a:p>
        </p:txBody>
      </p:sp>
    </p:spTree>
    <p:extLst>
      <p:ext uri="{BB962C8B-B14F-4D97-AF65-F5344CB8AC3E}">
        <p14:creationId xmlns:p14="http://schemas.microsoft.com/office/powerpoint/2010/main" val="1065583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xmlns="" id="{FBE03F11-98B9-4AD6-B082-B790A58193A2}"/>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a:extLst>
              <a:ext uri="{FF2B5EF4-FFF2-40B4-BE49-F238E27FC236}">
                <a16:creationId xmlns:a16="http://schemas.microsoft.com/office/drawing/2014/main" xmlns="" id="{89834197-875F-4DFA-9285-B2CB969683A0}"/>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a:extLst>
              <a:ext uri="{FF2B5EF4-FFF2-40B4-BE49-F238E27FC236}">
                <a16:creationId xmlns:a16="http://schemas.microsoft.com/office/drawing/2014/main" xmlns="" id="{68A0B603-44DE-43AF-9E69-801A4BB10097}"/>
              </a:ext>
            </a:extLst>
          </p:cNvPr>
          <p:cNvSpPr>
            <a:spLocks noGrp="1"/>
          </p:cNvSpPr>
          <p:nvPr>
            <p:ph type="sldNum" sz="quarter" idx="12"/>
          </p:nvPr>
        </p:nvSpPr>
        <p:spPr/>
        <p:txBody>
          <a:bodyPr/>
          <a:lstStyle>
            <a:lvl1pPr>
              <a:defRPr/>
            </a:lvl1pPr>
          </a:lstStyle>
          <a:p>
            <a:pPr>
              <a:defRPr/>
            </a:pPr>
            <a:fld id="{260B8C11-B785-4D31-881A-CFFF91800490}" type="slidenum">
              <a:rPr lang="en-US" altLang="en-US"/>
              <a:pPr>
                <a:defRPr/>
              </a:pPr>
              <a:t>‹#›</a:t>
            </a:fld>
            <a:endParaRPr lang="en-US" altLang="en-US"/>
          </a:p>
        </p:txBody>
      </p:sp>
    </p:spTree>
    <p:extLst>
      <p:ext uri="{BB962C8B-B14F-4D97-AF65-F5344CB8AC3E}">
        <p14:creationId xmlns:p14="http://schemas.microsoft.com/office/powerpoint/2010/main" val="36538542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xmlns="" id="{E6E618B8-D4CE-47D1-9A88-E91EA42A41C4}"/>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a:extLst>
              <a:ext uri="{FF2B5EF4-FFF2-40B4-BE49-F238E27FC236}">
                <a16:creationId xmlns:a16="http://schemas.microsoft.com/office/drawing/2014/main" xmlns="" id="{049F9106-038E-4489-9663-B79D8A250ECB}"/>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a:extLst>
              <a:ext uri="{FF2B5EF4-FFF2-40B4-BE49-F238E27FC236}">
                <a16:creationId xmlns:a16="http://schemas.microsoft.com/office/drawing/2014/main" xmlns="" id="{9A7D5317-13A7-4620-A49B-DF58AA1B7506}"/>
              </a:ext>
            </a:extLst>
          </p:cNvPr>
          <p:cNvSpPr>
            <a:spLocks noGrp="1"/>
          </p:cNvSpPr>
          <p:nvPr>
            <p:ph type="sldNum" sz="quarter" idx="12"/>
          </p:nvPr>
        </p:nvSpPr>
        <p:spPr/>
        <p:txBody>
          <a:bodyPr/>
          <a:lstStyle>
            <a:lvl1pPr>
              <a:defRPr/>
            </a:lvl1pPr>
          </a:lstStyle>
          <a:p>
            <a:pPr>
              <a:defRPr/>
            </a:pPr>
            <a:fld id="{C1FB9D2E-994D-4E30-9AE0-CEB70BFED52D}" type="slidenum">
              <a:rPr lang="en-US" altLang="en-US"/>
              <a:pPr>
                <a:defRPr/>
              </a:pPr>
              <a:t>‹#›</a:t>
            </a:fld>
            <a:endParaRPr lang="en-US" altLang="en-US"/>
          </a:p>
        </p:txBody>
      </p:sp>
    </p:spTree>
    <p:extLst>
      <p:ext uri="{BB962C8B-B14F-4D97-AF65-F5344CB8AC3E}">
        <p14:creationId xmlns:p14="http://schemas.microsoft.com/office/powerpoint/2010/main" val="3657826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xmlns="" id="{8A362C8A-FC61-457E-B659-E4318E848076}"/>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a:extLst>
              <a:ext uri="{FF2B5EF4-FFF2-40B4-BE49-F238E27FC236}">
                <a16:creationId xmlns:a16="http://schemas.microsoft.com/office/drawing/2014/main" xmlns="" id="{5489A805-4E23-4A45-BF35-30ABDBBD17B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a:extLst>
              <a:ext uri="{FF2B5EF4-FFF2-40B4-BE49-F238E27FC236}">
                <a16:creationId xmlns:a16="http://schemas.microsoft.com/office/drawing/2014/main" xmlns="" id="{D527B919-52CB-4B2F-8B75-FE3673103A8F}"/>
              </a:ext>
            </a:extLst>
          </p:cNvPr>
          <p:cNvSpPr>
            <a:spLocks noGrp="1"/>
          </p:cNvSpPr>
          <p:nvPr>
            <p:ph type="sldNum" sz="quarter" idx="12"/>
          </p:nvPr>
        </p:nvSpPr>
        <p:spPr/>
        <p:txBody>
          <a:bodyPr/>
          <a:lstStyle>
            <a:lvl1pPr>
              <a:defRPr/>
            </a:lvl1pPr>
          </a:lstStyle>
          <a:p>
            <a:pPr>
              <a:defRPr/>
            </a:pPr>
            <a:fld id="{94654645-30B2-4594-A804-57FE8A6D7329}" type="slidenum">
              <a:rPr lang="en-US" altLang="en-US"/>
              <a:pPr>
                <a:defRPr/>
              </a:pPr>
              <a:t>‹#›</a:t>
            </a:fld>
            <a:endParaRPr lang="en-US" altLang="en-US"/>
          </a:p>
        </p:txBody>
      </p:sp>
    </p:spTree>
    <p:extLst>
      <p:ext uri="{BB962C8B-B14F-4D97-AF65-F5344CB8AC3E}">
        <p14:creationId xmlns:p14="http://schemas.microsoft.com/office/powerpoint/2010/main" val="317512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xmlns="" id="{9ADDAAFA-54EB-4A45-ADAD-E3283BD02236}"/>
              </a:ext>
            </a:extLst>
          </p:cNvPr>
          <p:cNvSpPr/>
          <p:nvPr/>
        </p:nvSpPr>
        <p:spPr>
          <a:xfrm rot="420000" flipV="1">
            <a:off x="422116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6" name="Right Triangle 5">
            <a:extLst>
              <a:ext uri="{FF2B5EF4-FFF2-40B4-BE49-F238E27FC236}">
                <a16:creationId xmlns:a16="http://schemas.microsoft.com/office/drawing/2014/main" xmlns="" id="{56F7B4AB-E5D1-4462-A71A-79B9A938CA96}"/>
              </a:ext>
            </a:extLst>
          </p:cNvPr>
          <p:cNvSpPr/>
          <p:nvPr/>
        </p:nvSpPr>
        <p:spPr>
          <a:xfrm rot="420000" flipV="1">
            <a:off x="10672763" y="5359400"/>
            <a:ext cx="2063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7" name="Freeform 15">
            <a:extLst>
              <a:ext uri="{FF2B5EF4-FFF2-40B4-BE49-F238E27FC236}">
                <a16:creationId xmlns:a16="http://schemas.microsoft.com/office/drawing/2014/main" xmlns="" id="{A5788D85-9067-4AB3-AC62-EEFA465C7F1B}"/>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a:solidFill>
                <a:prstClr val="black"/>
              </a:solidFill>
            </a:endParaRPr>
          </a:p>
        </p:txBody>
      </p:sp>
      <p:sp>
        <p:nvSpPr>
          <p:cNvPr id="8" name="Freeform 16">
            <a:extLst>
              <a:ext uri="{FF2B5EF4-FFF2-40B4-BE49-F238E27FC236}">
                <a16:creationId xmlns:a16="http://schemas.microsoft.com/office/drawing/2014/main" xmlns="" id="{EECABF65-0D0A-4945-9BB6-675245F30131}"/>
              </a:ext>
            </a:extLst>
          </p:cNvPr>
          <p:cNvSpPr>
            <a:spLocks/>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a:solidFill>
                <a:prstClr val="black"/>
              </a:solidFill>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xmlns="" id="{59EACC80-6F64-4848-8790-D54368FFEEA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10" name="Footer Placeholder 5">
            <a:extLst>
              <a:ext uri="{FF2B5EF4-FFF2-40B4-BE49-F238E27FC236}">
                <a16:creationId xmlns:a16="http://schemas.microsoft.com/office/drawing/2014/main" xmlns="" id="{1F1DAF67-62D5-4E3D-836E-24529009E8E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a:extLst>
              <a:ext uri="{FF2B5EF4-FFF2-40B4-BE49-F238E27FC236}">
                <a16:creationId xmlns:a16="http://schemas.microsoft.com/office/drawing/2014/main" xmlns="" id="{1E7A8C2D-BEC1-4BE8-AEAC-EF359FB5DFD8}"/>
              </a:ext>
            </a:extLst>
          </p:cNvPr>
          <p:cNvSpPr>
            <a:spLocks noGrp="1"/>
          </p:cNvSpPr>
          <p:nvPr>
            <p:ph type="sldNum" sz="quarter" idx="12"/>
          </p:nvPr>
        </p:nvSpPr>
        <p:spPr>
          <a:xfrm>
            <a:off x="10769600" y="6356350"/>
            <a:ext cx="812800" cy="365125"/>
          </a:xfrm>
        </p:spPr>
        <p:txBody>
          <a:bodyPr/>
          <a:lstStyle>
            <a:lvl1pPr>
              <a:defRPr/>
            </a:lvl1pPr>
          </a:lstStyle>
          <a:p>
            <a:pPr>
              <a:defRPr/>
            </a:pPr>
            <a:fld id="{3D2D1B95-FB72-40A2-AE1C-712C8223BF83}" type="slidenum">
              <a:rPr lang="en-US" altLang="en-US"/>
              <a:pPr>
                <a:defRPr/>
              </a:pPr>
              <a:t>‹#›</a:t>
            </a:fld>
            <a:endParaRPr lang="en-US" altLang="en-US"/>
          </a:p>
        </p:txBody>
      </p:sp>
    </p:spTree>
    <p:extLst>
      <p:ext uri="{BB962C8B-B14F-4D97-AF65-F5344CB8AC3E}">
        <p14:creationId xmlns:p14="http://schemas.microsoft.com/office/powerpoint/2010/main" val="3581879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FA3FB9-445D-4DB1-8C0C-68628951D98B}"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3665013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213673F5-E0E2-4804-AE33-442948FEED45}"/>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40C30396-8B31-4DB2-A67D-D3AA383AEABB}"/>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E2D87975-A872-4A1B-8FCF-1CDF42EDE8FB}"/>
              </a:ext>
            </a:extLst>
          </p:cNvPr>
          <p:cNvSpPr>
            <a:spLocks noGrp="1"/>
          </p:cNvSpPr>
          <p:nvPr>
            <p:ph type="sldNum" sz="quarter" idx="12"/>
          </p:nvPr>
        </p:nvSpPr>
        <p:spPr/>
        <p:txBody>
          <a:bodyPr/>
          <a:lstStyle>
            <a:lvl1pPr>
              <a:defRPr/>
            </a:lvl1pPr>
          </a:lstStyle>
          <a:p>
            <a:pPr>
              <a:defRPr/>
            </a:pPr>
            <a:fld id="{3F736AFF-1561-443E-A82A-37484E7A55E4}" type="slidenum">
              <a:rPr lang="en-US" altLang="en-US"/>
              <a:pPr>
                <a:defRPr/>
              </a:pPr>
              <a:t>‹#›</a:t>
            </a:fld>
            <a:endParaRPr lang="en-US" altLang="en-US"/>
          </a:p>
        </p:txBody>
      </p:sp>
    </p:spTree>
    <p:extLst>
      <p:ext uri="{BB962C8B-B14F-4D97-AF65-F5344CB8AC3E}">
        <p14:creationId xmlns:p14="http://schemas.microsoft.com/office/powerpoint/2010/main" val="1402071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E36F28BA-39E5-4CEF-AB31-DE9D887750DE}"/>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54854269-596C-4837-964F-C5CB2C2EF6E5}"/>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7544BE9F-D54F-412E-B0A7-250D320C8B50}"/>
              </a:ext>
            </a:extLst>
          </p:cNvPr>
          <p:cNvSpPr>
            <a:spLocks noGrp="1"/>
          </p:cNvSpPr>
          <p:nvPr>
            <p:ph type="sldNum" sz="quarter" idx="12"/>
          </p:nvPr>
        </p:nvSpPr>
        <p:spPr/>
        <p:txBody>
          <a:bodyPr/>
          <a:lstStyle>
            <a:lvl1pPr>
              <a:defRPr/>
            </a:lvl1pPr>
          </a:lstStyle>
          <a:p>
            <a:pPr>
              <a:defRPr/>
            </a:pPr>
            <a:fld id="{F5AAE1AB-C931-4F96-ADE3-ACC56F263D5D}" type="slidenum">
              <a:rPr lang="en-US" altLang="en-US"/>
              <a:pPr>
                <a:defRPr/>
              </a:pPr>
              <a:t>‹#›</a:t>
            </a:fld>
            <a:endParaRPr lang="en-US" altLang="en-US"/>
          </a:p>
        </p:txBody>
      </p:sp>
    </p:spTree>
    <p:extLst>
      <p:ext uri="{BB962C8B-B14F-4D97-AF65-F5344CB8AC3E}">
        <p14:creationId xmlns:p14="http://schemas.microsoft.com/office/powerpoint/2010/main" val="34890809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xmlns="" id="{0DE69AEA-951E-46F7-99D0-53DA6C30D34D}"/>
              </a:ext>
            </a:extLst>
          </p:cNvPr>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18">
            <a:extLst>
              <a:ext uri="{FF2B5EF4-FFF2-40B4-BE49-F238E27FC236}">
                <a16:creationId xmlns:a16="http://schemas.microsoft.com/office/drawing/2014/main" xmlns="" id="{91431098-22CD-4DF2-85EE-58696526002E}"/>
              </a:ext>
            </a:extLst>
          </p:cNvPr>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a:extLst>
              <a:ext uri="{FF2B5EF4-FFF2-40B4-BE49-F238E27FC236}">
                <a16:creationId xmlns:a16="http://schemas.microsoft.com/office/drawing/2014/main" xmlns="" id="{3FE733B8-CD4D-486B-8C06-83AA25CE621F}"/>
              </a:ext>
            </a:extLst>
          </p:cNvPr>
          <p:cNvSpPr>
            <a:spLocks noGrp="1"/>
          </p:cNvSpPr>
          <p:nvPr>
            <p:ph type="sldNum" sz="quarter" idx="12"/>
          </p:nvPr>
        </p:nvSpPr>
        <p:spPr/>
        <p:txBody>
          <a:bodyPr/>
          <a:lstStyle>
            <a:lvl1pPr>
              <a:defRPr>
                <a:solidFill>
                  <a:srgbClr val="D1EAEE"/>
                </a:solidFill>
              </a:defRPr>
            </a:lvl1pPr>
          </a:lstStyle>
          <a:p>
            <a:pPr>
              <a:defRPr/>
            </a:pPr>
            <a:fld id="{297C3278-79BE-4AC4-BC71-694D495BDEC8}" type="slidenum">
              <a:rPr lang="en-US" altLang="en-US"/>
              <a:pPr>
                <a:defRPr/>
              </a:pPr>
              <a:t>‹#›</a:t>
            </a:fld>
            <a:endParaRPr lang="en-US" altLang="en-US"/>
          </a:p>
        </p:txBody>
      </p:sp>
    </p:spTree>
    <p:extLst>
      <p:ext uri="{BB962C8B-B14F-4D97-AF65-F5344CB8AC3E}">
        <p14:creationId xmlns:p14="http://schemas.microsoft.com/office/powerpoint/2010/main" val="3911094929"/>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9855072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905125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1864516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6891255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591256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20670023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3954536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A3FB9-445D-4DB1-8C0C-68628951D98B}"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953488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21655185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3370846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577715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30714883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4860775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1462962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4048057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24958518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D6C77EE-CB65-4219-B319-1453F11722B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8CCFCD3-B8F9-41DA-9B77-448073434F8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41150E0-00A7-4FE4-8514-879D3C66DB03}"/>
              </a:ext>
            </a:extLst>
          </p:cNvPr>
          <p:cNvSpPr>
            <a:spLocks noGrp="1"/>
          </p:cNvSpPr>
          <p:nvPr>
            <p:ph type="sldNum" sz="quarter" idx="12"/>
          </p:nvPr>
        </p:nvSpPr>
        <p:spPr/>
        <p:txBody>
          <a:bodyPr/>
          <a:lstStyle>
            <a:lvl1pPr>
              <a:defRPr/>
            </a:lvl1pPr>
          </a:lstStyle>
          <a:p>
            <a:pPr>
              <a:defRPr/>
            </a:pPr>
            <a:fld id="{45351D5A-CEF8-4C6B-9EBE-551A5F1BED28}" type="slidenum">
              <a:rPr lang="en-US" altLang="en-US"/>
              <a:pPr>
                <a:defRPr/>
              </a:pPr>
              <a:t>‹#›</a:t>
            </a:fld>
            <a:endParaRPr lang="en-US" altLang="en-US"/>
          </a:p>
        </p:txBody>
      </p:sp>
    </p:spTree>
    <p:extLst>
      <p:ext uri="{BB962C8B-B14F-4D97-AF65-F5344CB8AC3E}">
        <p14:creationId xmlns:p14="http://schemas.microsoft.com/office/powerpoint/2010/main" val="3023731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53F6125E-74ED-4F27-B717-97DFC25F2D13}"/>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E3FEEA2A-5540-4534-9D59-6C285CAD3B98}"/>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6D161FA5-6892-4D8F-ADB1-0E2FFC47C8C3}"/>
              </a:ext>
            </a:extLst>
          </p:cNvPr>
          <p:cNvSpPr>
            <a:spLocks noGrp="1"/>
          </p:cNvSpPr>
          <p:nvPr>
            <p:ph type="sldNum" sz="quarter" idx="12"/>
          </p:nvPr>
        </p:nvSpPr>
        <p:spPr/>
        <p:txBody>
          <a:bodyPr/>
          <a:lstStyle>
            <a:lvl1pPr>
              <a:defRPr/>
            </a:lvl1pPr>
          </a:lstStyle>
          <a:p>
            <a:pPr>
              <a:defRPr/>
            </a:pPr>
            <a:fld id="{CC202254-B50C-4B31-A7AC-FF438CE69C0D}" type="slidenum">
              <a:rPr lang="en-US" altLang="en-US"/>
              <a:pPr>
                <a:defRPr/>
              </a:pPr>
              <a:t>‹#›</a:t>
            </a:fld>
            <a:endParaRPr lang="en-US" altLang="en-US"/>
          </a:p>
        </p:txBody>
      </p:sp>
    </p:spTree>
    <p:extLst>
      <p:ext uri="{BB962C8B-B14F-4D97-AF65-F5344CB8AC3E}">
        <p14:creationId xmlns:p14="http://schemas.microsoft.com/office/powerpoint/2010/main" val="206594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FA3FB9-445D-4DB1-8C0C-68628951D98B}"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18674891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6A1FC721-271E-40B9-B7C9-7B3F9E72CF60}"/>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7D6C49EA-07D6-4B03-B964-105F31BCB596}"/>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DC6D1350-8D44-4079-8848-F5DDE3C9C035}"/>
              </a:ext>
            </a:extLst>
          </p:cNvPr>
          <p:cNvSpPr>
            <a:spLocks noGrp="1"/>
          </p:cNvSpPr>
          <p:nvPr>
            <p:ph type="sldNum" sz="quarter" idx="12"/>
          </p:nvPr>
        </p:nvSpPr>
        <p:spPr/>
        <p:txBody>
          <a:bodyPr/>
          <a:lstStyle>
            <a:lvl1pPr>
              <a:defRPr/>
            </a:lvl1pPr>
          </a:lstStyle>
          <a:p>
            <a:pPr>
              <a:defRPr/>
            </a:pPr>
            <a:fld id="{88183C16-9EB4-4171-B4FC-EF5E7FC356AD}" type="slidenum">
              <a:rPr lang="en-US" altLang="en-US"/>
              <a:pPr>
                <a:defRPr/>
              </a:pPr>
              <a:t>‹#›</a:t>
            </a:fld>
            <a:endParaRPr lang="en-US" altLang="en-US"/>
          </a:p>
        </p:txBody>
      </p:sp>
    </p:spTree>
    <p:extLst>
      <p:ext uri="{BB962C8B-B14F-4D97-AF65-F5344CB8AC3E}">
        <p14:creationId xmlns:p14="http://schemas.microsoft.com/office/powerpoint/2010/main" val="11477229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62942EA5-6411-4403-B706-8E896E4ED497}"/>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4FE66F9B-FC60-4330-A50E-67270896650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162B2726-38DA-49A9-BF52-E1390A6D02A6}"/>
              </a:ext>
            </a:extLst>
          </p:cNvPr>
          <p:cNvSpPr>
            <a:spLocks noGrp="1"/>
          </p:cNvSpPr>
          <p:nvPr>
            <p:ph type="sldNum" sz="quarter" idx="12"/>
          </p:nvPr>
        </p:nvSpPr>
        <p:spPr/>
        <p:txBody>
          <a:bodyPr/>
          <a:lstStyle>
            <a:lvl1pPr>
              <a:defRPr/>
            </a:lvl1pPr>
          </a:lstStyle>
          <a:p>
            <a:pPr>
              <a:defRPr/>
            </a:pPr>
            <a:fld id="{49577212-FBFC-451C-BE37-BE7F9C7010A9}" type="slidenum">
              <a:rPr lang="en-US" altLang="en-US"/>
              <a:pPr>
                <a:defRPr/>
              </a:pPr>
              <a:t>‹#›</a:t>
            </a:fld>
            <a:endParaRPr lang="en-US" altLang="en-US"/>
          </a:p>
        </p:txBody>
      </p:sp>
    </p:spTree>
    <p:extLst>
      <p:ext uri="{BB962C8B-B14F-4D97-AF65-F5344CB8AC3E}">
        <p14:creationId xmlns:p14="http://schemas.microsoft.com/office/powerpoint/2010/main" val="41028649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7BB815F5-EFA7-421E-AF8C-FB942D6F87E7}"/>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195E4D32-D8A6-48B0-9B19-C796894B07FC}"/>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C2B1947A-3DAC-4FA5-9103-E393D49936EC}"/>
              </a:ext>
            </a:extLst>
          </p:cNvPr>
          <p:cNvSpPr>
            <a:spLocks noGrp="1"/>
          </p:cNvSpPr>
          <p:nvPr>
            <p:ph type="sldNum" sz="quarter" idx="12"/>
          </p:nvPr>
        </p:nvSpPr>
        <p:spPr/>
        <p:txBody>
          <a:bodyPr/>
          <a:lstStyle>
            <a:lvl1pPr>
              <a:defRPr/>
            </a:lvl1pPr>
          </a:lstStyle>
          <a:p>
            <a:pPr>
              <a:defRPr/>
            </a:pPr>
            <a:fld id="{EB7A6D93-48F4-485C-AC6D-0DC61AB3F9C4}" type="slidenum">
              <a:rPr lang="en-US" altLang="en-US"/>
              <a:pPr>
                <a:defRPr/>
              </a:pPr>
              <a:t>‹#›</a:t>
            </a:fld>
            <a:endParaRPr lang="en-US" altLang="en-US"/>
          </a:p>
        </p:txBody>
      </p:sp>
    </p:spTree>
    <p:extLst>
      <p:ext uri="{BB962C8B-B14F-4D97-AF65-F5344CB8AC3E}">
        <p14:creationId xmlns:p14="http://schemas.microsoft.com/office/powerpoint/2010/main" val="34352067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BCC5D183-847D-491E-9575-7C5A39642287}"/>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8049365E-5BE3-4035-98B3-69C72E14355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2262AC4C-26A1-4101-BB98-0C971C607030}"/>
              </a:ext>
            </a:extLst>
          </p:cNvPr>
          <p:cNvSpPr>
            <a:spLocks noGrp="1"/>
          </p:cNvSpPr>
          <p:nvPr>
            <p:ph type="sldNum" sz="quarter" idx="12"/>
          </p:nvPr>
        </p:nvSpPr>
        <p:spPr/>
        <p:txBody>
          <a:bodyPr/>
          <a:lstStyle>
            <a:lvl1pPr>
              <a:defRPr/>
            </a:lvl1pPr>
          </a:lstStyle>
          <a:p>
            <a:pPr>
              <a:defRPr/>
            </a:pPr>
            <a:fld id="{58D59F07-4E58-4811-B22E-7FCC96DA4F39}" type="slidenum">
              <a:rPr lang="en-US" altLang="en-US"/>
              <a:pPr>
                <a:defRPr/>
              </a:pPr>
              <a:t>‹#›</a:t>
            </a:fld>
            <a:endParaRPr lang="en-US" altLang="en-US"/>
          </a:p>
        </p:txBody>
      </p:sp>
    </p:spTree>
    <p:extLst>
      <p:ext uri="{BB962C8B-B14F-4D97-AF65-F5344CB8AC3E}">
        <p14:creationId xmlns:p14="http://schemas.microsoft.com/office/powerpoint/2010/main" val="4807428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8EE720F2-F134-4FFA-BE9F-AE2AEA3B1AD2}"/>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EA6B6594-31E9-4253-A0EC-0DC72AE20C8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49D407C8-0B5F-4E19-896B-C1311660D09E}"/>
              </a:ext>
            </a:extLst>
          </p:cNvPr>
          <p:cNvSpPr>
            <a:spLocks noGrp="1"/>
          </p:cNvSpPr>
          <p:nvPr>
            <p:ph type="sldNum" sz="quarter" idx="12"/>
          </p:nvPr>
        </p:nvSpPr>
        <p:spPr/>
        <p:txBody>
          <a:bodyPr/>
          <a:lstStyle>
            <a:lvl1pPr>
              <a:defRPr/>
            </a:lvl1pPr>
          </a:lstStyle>
          <a:p>
            <a:pPr>
              <a:defRPr/>
            </a:pPr>
            <a:fld id="{92585F39-E478-4E65-93B8-C3020D63FDD2}" type="slidenum">
              <a:rPr lang="en-US" altLang="en-US"/>
              <a:pPr>
                <a:defRPr/>
              </a:pPr>
              <a:t>‹#›</a:t>
            </a:fld>
            <a:endParaRPr lang="en-US" altLang="en-US"/>
          </a:p>
        </p:txBody>
      </p:sp>
    </p:spTree>
    <p:extLst>
      <p:ext uri="{BB962C8B-B14F-4D97-AF65-F5344CB8AC3E}">
        <p14:creationId xmlns:p14="http://schemas.microsoft.com/office/powerpoint/2010/main" val="39910154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123E4194-95D5-4DF7-94D9-44BB07F02993}"/>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F8EFA1AE-78AB-41AC-ADF8-8B49308AD1E7}"/>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BF2943D9-4D4D-4DD5-A462-B61BECA05FB4}"/>
              </a:ext>
            </a:extLst>
          </p:cNvPr>
          <p:cNvSpPr>
            <a:spLocks noGrp="1"/>
          </p:cNvSpPr>
          <p:nvPr>
            <p:ph type="sldNum" sz="quarter" idx="12"/>
          </p:nvPr>
        </p:nvSpPr>
        <p:spPr/>
        <p:txBody>
          <a:bodyPr/>
          <a:lstStyle>
            <a:lvl1pPr>
              <a:defRPr/>
            </a:lvl1pPr>
          </a:lstStyle>
          <a:p>
            <a:pPr>
              <a:defRPr/>
            </a:pPr>
            <a:fld id="{C012D21A-61CD-4C83-9055-D3BF45EC9E71}" type="slidenum">
              <a:rPr lang="en-US" altLang="en-US"/>
              <a:pPr>
                <a:defRPr/>
              </a:pPr>
              <a:t>‹#›</a:t>
            </a:fld>
            <a:endParaRPr lang="en-US" altLang="en-US"/>
          </a:p>
        </p:txBody>
      </p:sp>
    </p:spTree>
    <p:extLst>
      <p:ext uri="{BB962C8B-B14F-4D97-AF65-F5344CB8AC3E}">
        <p14:creationId xmlns:p14="http://schemas.microsoft.com/office/powerpoint/2010/main" val="1169304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1B33EEC6-C7E0-4E3D-A40F-B9948AD1C460}"/>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8B392B1A-F5F5-48F0-B82E-46D579D4597E}"/>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4148054C-4AA6-4DF3-9AEB-02973393B237}"/>
              </a:ext>
            </a:extLst>
          </p:cNvPr>
          <p:cNvSpPr>
            <a:spLocks noGrp="1"/>
          </p:cNvSpPr>
          <p:nvPr>
            <p:ph type="sldNum" sz="quarter" idx="12"/>
          </p:nvPr>
        </p:nvSpPr>
        <p:spPr/>
        <p:txBody>
          <a:bodyPr/>
          <a:lstStyle>
            <a:lvl1pPr>
              <a:defRPr/>
            </a:lvl1pPr>
          </a:lstStyle>
          <a:p>
            <a:pPr>
              <a:defRPr/>
            </a:pPr>
            <a:fld id="{EF1089B6-D68A-4DEC-8DC7-E2BBA605839A}" type="slidenum">
              <a:rPr lang="en-US" altLang="en-US"/>
              <a:pPr>
                <a:defRPr/>
              </a:pPr>
              <a:t>‹#›</a:t>
            </a:fld>
            <a:endParaRPr lang="en-US" altLang="en-US"/>
          </a:p>
        </p:txBody>
      </p:sp>
    </p:spTree>
    <p:extLst>
      <p:ext uri="{BB962C8B-B14F-4D97-AF65-F5344CB8AC3E}">
        <p14:creationId xmlns:p14="http://schemas.microsoft.com/office/powerpoint/2010/main" val="1573448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5DFB3A3C-59DC-4134-9047-53A140886DD5}"/>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88F6C916-F1AC-4409-AAFB-DD1C2B3BBF1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D73E810B-B0DE-4D9D-A648-5F1BD3DE9761}"/>
              </a:ext>
            </a:extLst>
          </p:cNvPr>
          <p:cNvSpPr>
            <a:spLocks noGrp="1"/>
          </p:cNvSpPr>
          <p:nvPr>
            <p:ph type="sldNum" sz="quarter" idx="12"/>
          </p:nvPr>
        </p:nvSpPr>
        <p:spPr/>
        <p:txBody>
          <a:bodyPr/>
          <a:lstStyle>
            <a:lvl1pPr>
              <a:defRPr/>
            </a:lvl1pPr>
          </a:lstStyle>
          <a:p>
            <a:pPr>
              <a:defRPr/>
            </a:pPr>
            <a:fld id="{58513458-F9AA-4909-82F8-45356DCDE5C7}" type="slidenum">
              <a:rPr lang="en-US" altLang="en-US"/>
              <a:pPr>
                <a:defRPr/>
              </a:pPr>
              <a:t>‹#›</a:t>
            </a:fld>
            <a:endParaRPr lang="en-US" altLang="en-US"/>
          </a:p>
        </p:txBody>
      </p:sp>
    </p:spTree>
    <p:extLst>
      <p:ext uri="{BB962C8B-B14F-4D97-AF65-F5344CB8AC3E}">
        <p14:creationId xmlns:p14="http://schemas.microsoft.com/office/powerpoint/2010/main" val="26797835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A63F350E-5056-4D88-AE01-5143FBEBA539}"/>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9912CF85-B498-4CCA-96F4-171D5E608254}"/>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83E0AA80-BF48-48E5-84A4-A20DC89AF138}"/>
              </a:ext>
            </a:extLst>
          </p:cNvPr>
          <p:cNvSpPr>
            <a:spLocks noGrp="1"/>
          </p:cNvSpPr>
          <p:nvPr>
            <p:ph type="sldNum" sz="quarter" idx="12"/>
          </p:nvPr>
        </p:nvSpPr>
        <p:spPr/>
        <p:txBody>
          <a:bodyPr/>
          <a:lstStyle>
            <a:lvl1pPr>
              <a:defRPr/>
            </a:lvl1pPr>
          </a:lstStyle>
          <a:p>
            <a:pPr>
              <a:defRPr/>
            </a:pPr>
            <a:fld id="{01181E2F-42EF-4043-B62C-64B75AFF24F1}" type="slidenum">
              <a:rPr lang="en-US" altLang="en-US"/>
              <a:pPr>
                <a:defRPr/>
              </a:pPr>
              <a:t>‹#›</a:t>
            </a:fld>
            <a:endParaRPr lang="en-US" altLang="en-US"/>
          </a:p>
        </p:txBody>
      </p:sp>
    </p:spTree>
    <p:extLst>
      <p:ext uri="{BB962C8B-B14F-4D97-AF65-F5344CB8AC3E}">
        <p14:creationId xmlns:p14="http://schemas.microsoft.com/office/powerpoint/2010/main" val="35547765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B09F321B-5285-4420-86CB-F4E391441394}"/>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DF8F8E08-57BD-4CF0-91ED-ED1EA462DDD3}"/>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11890BAA-3333-486F-AD0B-03CCCCDE48F8}"/>
              </a:ext>
            </a:extLst>
          </p:cNvPr>
          <p:cNvSpPr>
            <a:spLocks noGrp="1"/>
          </p:cNvSpPr>
          <p:nvPr>
            <p:ph type="sldNum" sz="quarter" idx="12"/>
          </p:nvPr>
        </p:nvSpPr>
        <p:spPr/>
        <p:txBody>
          <a:bodyPr/>
          <a:lstStyle>
            <a:lvl1pPr>
              <a:defRPr/>
            </a:lvl1pPr>
          </a:lstStyle>
          <a:p>
            <a:pPr>
              <a:defRPr/>
            </a:pPr>
            <a:fld id="{A35AC126-F9A4-4DDD-B6B0-B8A8302589B3}" type="slidenum">
              <a:rPr lang="en-US" altLang="en-US"/>
              <a:pPr>
                <a:defRPr/>
              </a:pPr>
              <a:t>‹#›</a:t>
            </a:fld>
            <a:endParaRPr lang="en-US" altLang="en-US"/>
          </a:p>
        </p:txBody>
      </p:sp>
    </p:spTree>
    <p:extLst>
      <p:ext uri="{BB962C8B-B14F-4D97-AF65-F5344CB8AC3E}">
        <p14:creationId xmlns:p14="http://schemas.microsoft.com/office/powerpoint/2010/main" val="1932563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FA3FB9-445D-4DB1-8C0C-68628951D98B}"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3C4B7-9309-4F5D-B48D-FC12E6FFA6A7}" type="slidenum">
              <a:rPr lang="en-US" smtClean="0"/>
              <a:t>‹#›</a:t>
            </a:fld>
            <a:endParaRPr lang="en-US"/>
          </a:p>
        </p:txBody>
      </p:sp>
    </p:spTree>
    <p:extLst>
      <p:ext uri="{BB962C8B-B14F-4D97-AF65-F5344CB8AC3E}">
        <p14:creationId xmlns:p14="http://schemas.microsoft.com/office/powerpoint/2010/main" val="1086605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73E55ECA-DB62-40CA-80CB-0DF48C48061D}"/>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0CB4ABA5-6D57-4752-AA4E-C3816A917F64}"/>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825CAE4E-1AEB-4B46-BEE3-7EF0ACCEBC08}"/>
              </a:ext>
            </a:extLst>
          </p:cNvPr>
          <p:cNvSpPr>
            <a:spLocks noGrp="1"/>
          </p:cNvSpPr>
          <p:nvPr>
            <p:ph type="sldNum" sz="quarter" idx="12"/>
          </p:nvPr>
        </p:nvSpPr>
        <p:spPr/>
        <p:txBody>
          <a:bodyPr/>
          <a:lstStyle>
            <a:lvl1pPr>
              <a:defRPr/>
            </a:lvl1pPr>
          </a:lstStyle>
          <a:p>
            <a:pPr>
              <a:defRPr/>
            </a:pPr>
            <a:fld id="{A085391C-8EBC-44E9-92B0-FCD3E0C6A040}" type="slidenum">
              <a:rPr lang="en-US" altLang="en-US"/>
              <a:pPr>
                <a:defRPr/>
              </a:pPr>
              <a:t>‹#›</a:t>
            </a:fld>
            <a:endParaRPr lang="en-US" altLang="en-US"/>
          </a:p>
        </p:txBody>
      </p:sp>
    </p:spTree>
    <p:extLst>
      <p:ext uri="{BB962C8B-B14F-4D97-AF65-F5344CB8AC3E}">
        <p14:creationId xmlns:p14="http://schemas.microsoft.com/office/powerpoint/2010/main" val="1862814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F04BDA0E-57A9-415D-B07A-5763C96DE9A0}"/>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B76A5062-1AF3-4F1A-BB1D-CD15A1123C8F}"/>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C3FD1F30-F55B-472D-ABAF-CECF285F5BF7}"/>
              </a:ext>
            </a:extLst>
          </p:cNvPr>
          <p:cNvSpPr>
            <a:spLocks noGrp="1"/>
          </p:cNvSpPr>
          <p:nvPr>
            <p:ph type="sldNum" sz="quarter" idx="12"/>
          </p:nvPr>
        </p:nvSpPr>
        <p:spPr/>
        <p:txBody>
          <a:bodyPr/>
          <a:lstStyle>
            <a:lvl1pPr>
              <a:defRPr/>
            </a:lvl1pPr>
          </a:lstStyle>
          <a:p>
            <a:pPr>
              <a:defRPr/>
            </a:pPr>
            <a:fld id="{9B4F61DC-B65E-4453-A5F4-D50560C25522}" type="slidenum">
              <a:rPr lang="en-US" altLang="en-US"/>
              <a:pPr>
                <a:defRPr/>
              </a:pPr>
              <a:t>‹#›</a:t>
            </a:fld>
            <a:endParaRPr lang="en-US" altLang="en-US"/>
          </a:p>
        </p:txBody>
      </p:sp>
    </p:spTree>
    <p:extLst>
      <p:ext uri="{BB962C8B-B14F-4D97-AF65-F5344CB8AC3E}">
        <p14:creationId xmlns:p14="http://schemas.microsoft.com/office/powerpoint/2010/main" val="4098402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01B867E4-BF1B-4D9F-92A1-2FB39CCA8AC2}"/>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56EF7FB8-9822-4D67-BC9C-B94B9FEDBE28}"/>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9F882A4B-7677-4B3B-B069-91BEE8FEFEEE}"/>
              </a:ext>
            </a:extLst>
          </p:cNvPr>
          <p:cNvSpPr>
            <a:spLocks noGrp="1"/>
          </p:cNvSpPr>
          <p:nvPr>
            <p:ph type="sldNum" sz="quarter" idx="12"/>
          </p:nvPr>
        </p:nvSpPr>
        <p:spPr/>
        <p:txBody>
          <a:bodyPr/>
          <a:lstStyle>
            <a:lvl1pPr>
              <a:defRPr/>
            </a:lvl1pPr>
          </a:lstStyle>
          <a:p>
            <a:pPr>
              <a:defRPr/>
            </a:pPr>
            <a:fld id="{8FAD9DBE-9916-400F-9483-996E2FE42795}" type="slidenum">
              <a:rPr lang="en-US" altLang="en-US"/>
              <a:pPr>
                <a:defRPr/>
              </a:pPr>
              <a:t>‹#›</a:t>
            </a:fld>
            <a:endParaRPr lang="en-US" altLang="en-US"/>
          </a:p>
        </p:txBody>
      </p:sp>
    </p:spTree>
    <p:extLst>
      <p:ext uri="{BB962C8B-B14F-4D97-AF65-F5344CB8AC3E}">
        <p14:creationId xmlns:p14="http://schemas.microsoft.com/office/powerpoint/2010/main" val="2948395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E6364512-8169-4F4E-8318-2D883B5E7E5B}"/>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83D1DE94-AC85-44DF-9BC7-BCA65CBB1980}"/>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D94B25F9-C5CF-4696-950B-F797AE5A01ED}"/>
              </a:ext>
            </a:extLst>
          </p:cNvPr>
          <p:cNvSpPr>
            <a:spLocks noGrp="1"/>
          </p:cNvSpPr>
          <p:nvPr>
            <p:ph type="sldNum" sz="quarter" idx="12"/>
          </p:nvPr>
        </p:nvSpPr>
        <p:spPr/>
        <p:txBody>
          <a:bodyPr/>
          <a:lstStyle>
            <a:lvl1pPr>
              <a:defRPr/>
            </a:lvl1pPr>
          </a:lstStyle>
          <a:p>
            <a:pPr>
              <a:defRPr/>
            </a:pPr>
            <a:fld id="{A617F24F-CCED-47E9-BDA1-CCBA2C0A4E6B}" type="slidenum">
              <a:rPr lang="en-US" altLang="en-US"/>
              <a:pPr>
                <a:defRPr/>
              </a:pPr>
              <a:t>‹#›</a:t>
            </a:fld>
            <a:endParaRPr lang="en-US" altLang="en-US"/>
          </a:p>
        </p:txBody>
      </p:sp>
    </p:spTree>
    <p:extLst>
      <p:ext uri="{BB962C8B-B14F-4D97-AF65-F5344CB8AC3E}">
        <p14:creationId xmlns:p14="http://schemas.microsoft.com/office/powerpoint/2010/main" val="7520014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ABD8638E-1A1C-448D-8102-F277C9E215EE}"/>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BF3386DD-4D2F-4387-AAF9-6F2E45E36000}"/>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E2356223-A079-4DE9-BDA3-7A79B6E35106}"/>
              </a:ext>
            </a:extLst>
          </p:cNvPr>
          <p:cNvSpPr>
            <a:spLocks noGrp="1"/>
          </p:cNvSpPr>
          <p:nvPr>
            <p:ph type="sldNum" sz="quarter" idx="12"/>
          </p:nvPr>
        </p:nvSpPr>
        <p:spPr/>
        <p:txBody>
          <a:bodyPr/>
          <a:lstStyle>
            <a:lvl1pPr>
              <a:defRPr/>
            </a:lvl1pPr>
          </a:lstStyle>
          <a:p>
            <a:pPr>
              <a:defRPr/>
            </a:pPr>
            <a:fld id="{AA663441-416E-4B0C-A186-34409846EC03}" type="slidenum">
              <a:rPr lang="en-US" altLang="en-US"/>
              <a:pPr>
                <a:defRPr/>
              </a:pPr>
              <a:t>‹#›</a:t>
            </a:fld>
            <a:endParaRPr lang="en-US" altLang="en-US"/>
          </a:p>
        </p:txBody>
      </p:sp>
    </p:spTree>
    <p:extLst>
      <p:ext uri="{BB962C8B-B14F-4D97-AF65-F5344CB8AC3E}">
        <p14:creationId xmlns:p14="http://schemas.microsoft.com/office/powerpoint/2010/main" val="7500793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15232A15-F7A0-461F-AA54-C1791B8E3894}"/>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61AF0A4B-7FB9-456D-B62F-AC71C908B87A}"/>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592E8333-4DB3-4B3D-AA89-7A8C0FEA869E}"/>
              </a:ext>
            </a:extLst>
          </p:cNvPr>
          <p:cNvSpPr>
            <a:spLocks noGrp="1"/>
          </p:cNvSpPr>
          <p:nvPr>
            <p:ph type="sldNum" sz="quarter" idx="12"/>
          </p:nvPr>
        </p:nvSpPr>
        <p:spPr/>
        <p:txBody>
          <a:bodyPr/>
          <a:lstStyle>
            <a:lvl1pPr>
              <a:defRPr/>
            </a:lvl1pPr>
          </a:lstStyle>
          <a:p>
            <a:pPr>
              <a:defRPr/>
            </a:pPr>
            <a:fld id="{0DBC2C9C-B4B0-4EA3-9064-FE21696BFB64}" type="slidenum">
              <a:rPr lang="en-US" altLang="en-US"/>
              <a:pPr>
                <a:defRPr/>
              </a:pPr>
              <a:t>‹#›</a:t>
            </a:fld>
            <a:endParaRPr lang="en-US" altLang="en-US"/>
          </a:p>
        </p:txBody>
      </p:sp>
    </p:spTree>
    <p:extLst>
      <p:ext uri="{BB962C8B-B14F-4D97-AF65-F5344CB8AC3E}">
        <p14:creationId xmlns:p14="http://schemas.microsoft.com/office/powerpoint/2010/main" val="4600921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7FBF253E-CDAC-40C8-AF90-2CEEAB1D92E0}"/>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4ACC9557-7275-4173-BD7E-79B7F42DC6BD}"/>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04AFEC1A-8923-49A1-984F-DA07D13AECCA}"/>
              </a:ext>
            </a:extLst>
          </p:cNvPr>
          <p:cNvSpPr>
            <a:spLocks noGrp="1"/>
          </p:cNvSpPr>
          <p:nvPr>
            <p:ph type="sldNum" sz="quarter" idx="12"/>
          </p:nvPr>
        </p:nvSpPr>
        <p:spPr/>
        <p:txBody>
          <a:bodyPr/>
          <a:lstStyle>
            <a:lvl1pPr>
              <a:defRPr/>
            </a:lvl1pPr>
          </a:lstStyle>
          <a:p>
            <a:pPr>
              <a:defRPr/>
            </a:pPr>
            <a:fld id="{E5BE94D9-6AD7-4EFF-8353-D1BD66616D31}" type="slidenum">
              <a:rPr lang="en-US" altLang="en-US"/>
              <a:pPr>
                <a:defRPr/>
              </a:pPr>
              <a:t>‹#›</a:t>
            </a:fld>
            <a:endParaRPr lang="en-US" altLang="en-US"/>
          </a:p>
        </p:txBody>
      </p:sp>
    </p:spTree>
    <p:extLst>
      <p:ext uri="{BB962C8B-B14F-4D97-AF65-F5344CB8AC3E}">
        <p14:creationId xmlns:p14="http://schemas.microsoft.com/office/powerpoint/2010/main" val="2045739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D5D00EDC-4658-4521-8CD3-48880AB19438}"/>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E9FA58C0-D69A-4665-8862-EB8B1D7FD491}"/>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1FD1B616-7ABB-4BBC-B4EF-7F3F75601DF7}"/>
              </a:ext>
            </a:extLst>
          </p:cNvPr>
          <p:cNvSpPr>
            <a:spLocks noGrp="1"/>
          </p:cNvSpPr>
          <p:nvPr>
            <p:ph type="sldNum" sz="quarter" idx="12"/>
          </p:nvPr>
        </p:nvSpPr>
        <p:spPr/>
        <p:txBody>
          <a:bodyPr/>
          <a:lstStyle>
            <a:lvl1pPr>
              <a:defRPr/>
            </a:lvl1pPr>
          </a:lstStyle>
          <a:p>
            <a:pPr>
              <a:defRPr/>
            </a:pPr>
            <a:fld id="{45989553-4252-49E3-B809-C9739B33894C}" type="slidenum">
              <a:rPr lang="en-US" altLang="en-US"/>
              <a:pPr>
                <a:defRPr/>
              </a:pPr>
              <a:t>‹#›</a:t>
            </a:fld>
            <a:endParaRPr lang="en-US" altLang="en-US"/>
          </a:p>
        </p:txBody>
      </p:sp>
    </p:spTree>
    <p:extLst>
      <p:ext uri="{BB962C8B-B14F-4D97-AF65-F5344CB8AC3E}">
        <p14:creationId xmlns:p14="http://schemas.microsoft.com/office/powerpoint/2010/main" val="710664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22A83363-CC8F-4E48-B896-3CAA040E9F38}"/>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DB2B5F61-05F5-4FB2-8F5D-1C1E0D59206D}"/>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75418B46-D914-48B1-B429-63FEA9B96B09}"/>
              </a:ext>
            </a:extLst>
          </p:cNvPr>
          <p:cNvSpPr>
            <a:spLocks noGrp="1"/>
          </p:cNvSpPr>
          <p:nvPr>
            <p:ph type="sldNum" sz="quarter" idx="12"/>
          </p:nvPr>
        </p:nvSpPr>
        <p:spPr/>
        <p:txBody>
          <a:bodyPr/>
          <a:lstStyle>
            <a:lvl1pPr>
              <a:defRPr/>
            </a:lvl1pPr>
          </a:lstStyle>
          <a:p>
            <a:pPr>
              <a:defRPr/>
            </a:pPr>
            <a:fld id="{638A4835-9C9C-460C-A711-7EF08C809EDC}" type="slidenum">
              <a:rPr lang="en-US" altLang="en-US"/>
              <a:pPr>
                <a:defRPr/>
              </a:pPr>
              <a:t>‹#›</a:t>
            </a:fld>
            <a:endParaRPr lang="en-US" altLang="en-US"/>
          </a:p>
        </p:txBody>
      </p:sp>
    </p:spTree>
    <p:extLst>
      <p:ext uri="{BB962C8B-B14F-4D97-AF65-F5344CB8AC3E}">
        <p14:creationId xmlns:p14="http://schemas.microsoft.com/office/powerpoint/2010/main" val="3418274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xmlns="" id="{DD18AF2D-B1C0-4203-9BF7-9BFBEEADFA95}"/>
              </a:ext>
            </a:extLst>
          </p:cNvPr>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a:extLst>
              <a:ext uri="{FF2B5EF4-FFF2-40B4-BE49-F238E27FC236}">
                <a16:creationId xmlns:a16="http://schemas.microsoft.com/office/drawing/2014/main" xmlns="" id="{D057E9EE-C9A7-4311-AD58-2C6A7B09B4B7}"/>
              </a:ext>
            </a:extLst>
          </p:cNvPr>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a:extLst>
              <a:ext uri="{FF2B5EF4-FFF2-40B4-BE49-F238E27FC236}">
                <a16:creationId xmlns:a16="http://schemas.microsoft.com/office/drawing/2014/main" xmlns="" id="{A5AAF918-9FEE-4CA5-BEAA-9DB9B697C505}"/>
              </a:ext>
            </a:extLst>
          </p:cNvPr>
          <p:cNvSpPr>
            <a:spLocks noGrp="1"/>
          </p:cNvSpPr>
          <p:nvPr>
            <p:ph type="sldNum" sz="quarter" idx="12"/>
          </p:nvPr>
        </p:nvSpPr>
        <p:spPr/>
        <p:txBody>
          <a:bodyPr/>
          <a:lstStyle>
            <a:lvl1pPr>
              <a:defRPr/>
            </a:lvl1pPr>
          </a:lstStyle>
          <a:p>
            <a:pPr>
              <a:defRPr/>
            </a:pPr>
            <a:fld id="{CA331DB4-ACE6-4357-994D-A509C0E42512}" type="slidenum">
              <a:rPr lang="en-US" altLang="en-US"/>
              <a:pPr>
                <a:defRPr/>
              </a:pPr>
              <a:t>‹#›</a:t>
            </a:fld>
            <a:endParaRPr lang="en-US" altLang="en-US"/>
          </a:p>
        </p:txBody>
      </p:sp>
    </p:spTree>
    <p:extLst>
      <p:ext uri="{BB962C8B-B14F-4D97-AF65-F5344CB8AC3E}">
        <p14:creationId xmlns:p14="http://schemas.microsoft.com/office/powerpoint/2010/main" val="15475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theme" Target="../theme/theme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image" Target="../media/image2.jpe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8" Type="http://schemas.openxmlformats.org/officeDocument/2006/relationships/slideLayout" Target="../slideLayouts/slideLayout69.xml"/><Relationship Id="rId51" Type="http://schemas.openxmlformats.org/officeDocument/2006/relationships/theme" Target="../theme/theme3.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1" Type="http://schemas.openxmlformats.org/officeDocument/2006/relationships/slideLayout" Target="../slideLayouts/slideLayout62.xml"/><Relationship Id="rId6"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A3FB9-445D-4DB1-8C0C-68628951D98B}" type="datetimeFigureOut">
              <a:rPr lang="en-US" smtClean="0"/>
              <a:t>9/26/2022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3C4B7-9309-4F5D-B48D-FC12E6FFA6A7}" type="slidenum">
              <a:rPr lang="en-US" smtClean="0"/>
              <a:t>‹#›</a:t>
            </a:fld>
            <a:endParaRPr lang="en-US"/>
          </a:p>
        </p:txBody>
      </p:sp>
    </p:spTree>
    <p:extLst>
      <p:ext uri="{BB962C8B-B14F-4D97-AF65-F5344CB8AC3E}">
        <p14:creationId xmlns:p14="http://schemas.microsoft.com/office/powerpoint/2010/main" val="706071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2"/>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BBCDAA8F-ED21-4FCA-A0AE-97C25E4467DD}"/>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a:solidFill>
                <a:prstClr val="black"/>
              </a:solidFill>
            </a:endParaRPr>
          </a:p>
        </p:txBody>
      </p:sp>
      <p:sp>
        <p:nvSpPr>
          <p:cNvPr id="8" name="Freeform 7">
            <a:extLst>
              <a:ext uri="{FF2B5EF4-FFF2-40B4-BE49-F238E27FC236}">
                <a16:creationId xmlns:a16="http://schemas.microsoft.com/office/drawing/2014/main" xmlns="" id="{2841CAA4-D368-4A97-BD4A-0557B9BE5611}"/>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a:solidFill>
                <a:prstClr val="black"/>
              </a:solidFill>
            </a:endParaRPr>
          </a:p>
        </p:txBody>
      </p:sp>
      <p:sp>
        <p:nvSpPr>
          <p:cNvPr id="1028" name="Title Placeholder 8">
            <a:extLst>
              <a:ext uri="{FF2B5EF4-FFF2-40B4-BE49-F238E27FC236}">
                <a16:creationId xmlns:a16="http://schemas.microsoft.com/office/drawing/2014/main" xmlns="" id="{6D3C4E42-EF01-42B8-BAAF-6417EC9738EB}"/>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xmlns="" id="{47E6D78C-72C7-4B78-BF50-C7D7CC5EEB92}"/>
              </a:ext>
            </a:extLst>
          </p:cNvPr>
          <p:cNvSpPr>
            <a:spLocks noGrp="1"/>
          </p:cNvSpPr>
          <p:nvPr>
            <p:ph type="body" idx="1"/>
          </p:nvPr>
        </p:nvSpPr>
        <p:spPr bwMode="auto">
          <a:xfrm>
            <a:off x="609600" y="1935163"/>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xmlns="" id="{1FAF8E92-D6F5-4B8D-BCE4-16F89509258D}"/>
              </a:ext>
            </a:extLst>
          </p:cNvPr>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22" name="Footer Placeholder 21">
            <a:extLst>
              <a:ext uri="{FF2B5EF4-FFF2-40B4-BE49-F238E27FC236}">
                <a16:creationId xmlns:a16="http://schemas.microsoft.com/office/drawing/2014/main" xmlns="" id="{98870AF0-C9B0-4303-ACE6-57BD7BCECE8E}"/>
              </a:ext>
            </a:extLst>
          </p:cNvPr>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8" name="Slide Number Placeholder 17">
            <a:extLst>
              <a:ext uri="{FF2B5EF4-FFF2-40B4-BE49-F238E27FC236}">
                <a16:creationId xmlns:a16="http://schemas.microsoft.com/office/drawing/2014/main" xmlns="" id="{1F831970-DF5B-4C68-BE2B-1FA1029A40D0}"/>
              </a:ext>
            </a:extLst>
          </p:cNvPr>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fontAlgn="base">
              <a:spcBef>
                <a:spcPct val="0"/>
              </a:spcBef>
              <a:spcAft>
                <a:spcPct val="0"/>
              </a:spcAft>
              <a:defRPr/>
            </a:pPr>
            <a:fld id="{4BB7354E-9E2C-4B57-979F-06BF6C8266B9}" type="slidenum">
              <a:rPr lang="en-US" altLang="en-US">
                <a:latin typeface="Times New Roman" panose="02020603050405020304" pitchFamily="18" charset="0"/>
              </a:rPr>
              <a:pPr fontAlgn="base">
                <a:spcBef>
                  <a:spcPct val="0"/>
                </a:spcBef>
                <a:spcAft>
                  <a:spcPct val="0"/>
                </a:spcAft>
                <a:defRPr/>
              </a:pPr>
              <a:t>‹#›</a:t>
            </a:fld>
            <a:endParaRPr lang="en-US" altLang="en-US">
              <a:latin typeface="Times New Roman" panose="02020603050405020304" pitchFamily="18" charset="0"/>
            </a:endParaRPr>
          </a:p>
        </p:txBody>
      </p:sp>
      <p:grpSp>
        <p:nvGrpSpPr>
          <p:cNvPr id="1033" name="Group 1">
            <a:extLst>
              <a:ext uri="{FF2B5EF4-FFF2-40B4-BE49-F238E27FC236}">
                <a16:creationId xmlns:a16="http://schemas.microsoft.com/office/drawing/2014/main" xmlns="" id="{6724A3DC-9B7A-45D7-A990-813D3050C038}"/>
              </a:ext>
            </a:extLst>
          </p:cNvPr>
          <p:cNvGrpSpPr>
            <a:grpSpLocks/>
          </p:cNvGrpSpPr>
          <p:nvPr/>
        </p:nvGrpSpPr>
        <p:grpSpPr bwMode="auto">
          <a:xfrm>
            <a:off x="-25400" y="203200"/>
            <a:ext cx="12241213" cy="647700"/>
            <a:chOff x="-19045" y="216550"/>
            <a:chExt cx="9180548" cy="649224"/>
          </a:xfrm>
        </p:grpSpPr>
        <p:sp>
          <p:nvSpPr>
            <p:cNvPr id="12" name="Freeform 11">
              <a:extLst>
                <a:ext uri="{FF2B5EF4-FFF2-40B4-BE49-F238E27FC236}">
                  <a16:creationId xmlns:a16="http://schemas.microsoft.com/office/drawing/2014/main" xmlns="" id="{98D03ABE-1889-4A4D-8EB4-86D692CB0529}"/>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a:solidFill>
                  <a:srgbClr val="0000FF"/>
                </a:solidFill>
                <a:latin typeface="Times New Roman" panose="02020603050405020304" pitchFamily="18" charset="0"/>
              </a:endParaRPr>
            </a:p>
          </p:txBody>
        </p:sp>
        <p:sp>
          <p:nvSpPr>
            <p:cNvPr id="13" name="Freeform 12">
              <a:extLst>
                <a:ext uri="{FF2B5EF4-FFF2-40B4-BE49-F238E27FC236}">
                  <a16:creationId xmlns:a16="http://schemas.microsoft.com/office/drawing/2014/main" xmlns="" id="{1228476E-9AA6-4585-916C-DDA8A7520812}"/>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a:solidFill>
                  <a:srgbClr val="0000FF"/>
                </a:solidFill>
                <a:latin typeface="Times New Roman" panose="02020603050405020304" pitchFamily="18" charset="0"/>
              </a:endParaRPr>
            </a:p>
          </p:txBody>
        </p:sp>
      </p:grpSp>
    </p:spTree>
    <p:extLst>
      <p:ext uri="{BB962C8B-B14F-4D97-AF65-F5344CB8AC3E}">
        <p14:creationId xmlns:p14="http://schemas.microsoft.com/office/powerpoint/2010/main" val="3799791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52"/>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BBCDAA8F-ED21-4FCA-A0AE-97C25E4467DD}"/>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a:solidFill>
                <a:prstClr val="black"/>
              </a:solidFill>
            </a:endParaRPr>
          </a:p>
        </p:txBody>
      </p:sp>
      <p:sp>
        <p:nvSpPr>
          <p:cNvPr id="8" name="Freeform 7">
            <a:extLst>
              <a:ext uri="{FF2B5EF4-FFF2-40B4-BE49-F238E27FC236}">
                <a16:creationId xmlns:a16="http://schemas.microsoft.com/office/drawing/2014/main" xmlns="" id="{2841CAA4-D368-4A97-BD4A-0557B9BE5611}"/>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2800">
              <a:solidFill>
                <a:prstClr val="black"/>
              </a:solidFill>
            </a:endParaRPr>
          </a:p>
        </p:txBody>
      </p:sp>
      <p:sp>
        <p:nvSpPr>
          <p:cNvPr id="1028" name="Title Placeholder 8">
            <a:extLst>
              <a:ext uri="{FF2B5EF4-FFF2-40B4-BE49-F238E27FC236}">
                <a16:creationId xmlns:a16="http://schemas.microsoft.com/office/drawing/2014/main" xmlns="" id="{6D3C4E42-EF01-42B8-BAAF-6417EC9738EB}"/>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xmlns="" id="{47E6D78C-72C7-4B78-BF50-C7D7CC5EEB92}"/>
              </a:ext>
            </a:extLst>
          </p:cNvPr>
          <p:cNvSpPr>
            <a:spLocks noGrp="1"/>
          </p:cNvSpPr>
          <p:nvPr>
            <p:ph type="body" idx="1"/>
          </p:nvPr>
        </p:nvSpPr>
        <p:spPr bwMode="auto">
          <a:xfrm>
            <a:off x="609600" y="1935163"/>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xmlns="" id="{1FAF8E92-D6F5-4B8D-BCE4-16F89509258D}"/>
              </a:ext>
            </a:extLst>
          </p:cNvPr>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22" name="Footer Placeholder 21">
            <a:extLst>
              <a:ext uri="{FF2B5EF4-FFF2-40B4-BE49-F238E27FC236}">
                <a16:creationId xmlns:a16="http://schemas.microsoft.com/office/drawing/2014/main" xmlns="" id="{98870AF0-C9B0-4303-ACE6-57BD7BCECE8E}"/>
              </a:ext>
            </a:extLst>
          </p:cNvPr>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8" name="Slide Number Placeholder 17">
            <a:extLst>
              <a:ext uri="{FF2B5EF4-FFF2-40B4-BE49-F238E27FC236}">
                <a16:creationId xmlns:a16="http://schemas.microsoft.com/office/drawing/2014/main" xmlns="" id="{1F831970-DF5B-4C68-BE2B-1FA1029A40D0}"/>
              </a:ext>
            </a:extLst>
          </p:cNvPr>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fontAlgn="base">
              <a:spcBef>
                <a:spcPct val="0"/>
              </a:spcBef>
              <a:spcAft>
                <a:spcPct val="0"/>
              </a:spcAft>
              <a:defRPr/>
            </a:pPr>
            <a:fld id="{4BB7354E-9E2C-4B57-979F-06BF6C8266B9}" type="slidenum">
              <a:rPr lang="en-US" altLang="en-US">
                <a:latin typeface="Times New Roman" panose="02020603050405020304" pitchFamily="18" charset="0"/>
              </a:rPr>
              <a:pPr fontAlgn="base">
                <a:spcBef>
                  <a:spcPct val="0"/>
                </a:spcBef>
                <a:spcAft>
                  <a:spcPct val="0"/>
                </a:spcAft>
                <a:defRPr/>
              </a:pPr>
              <a:t>‹#›</a:t>
            </a:fld>
            <a:endParaRPr lang="en-US" altLang="en-US">
              <a:latin typeface="Times New Roman" panose="02020603050405020304" pitchFamily="18" charset="0"/>
            </a:endParaRPr>
          </a:p>
        </p:txBody>
      </p:sp>
      <p:grpSp>
        <p:nvGrpSpPr>
          <p:cNvPr id="1033" name="Group 1">
            <a:extLst>
              <a:ext uri="{FF2B5EF4-FFF2-40B4-BE49-F238E27FC236}">
                <a16:creationId xmlns:a16="http://schemas.microsoft.com/office/drawing/2014/main" xmlns="" id="{6724A3DC-9B7A-45D7-A990-813D3050C038}"/>
              </a:ext>
            </a:extLst>
          </p:cNvPr>
          <p:cNvGrpSpPr>
            <a:grpSpLocks/>
          </p:cNvGrpSpPr>
          <p:nvPr/>
        </p:nvGrpSpPr>
        <p:grpSpPr bwMode="auto">
          <a:xfrm>
            <a:off x="-25400" y="203200"/>
            <a:ext cx="12241213" cy="647700"/>
            <a:chOff x="-19045" y="216550"/>
            <a:chExt cx="9180548" cy="649224"/>
          </a:xfrm>
        </p:grpSpPr>
        <p:sp>
          <p:nvSpPr>
            <p:cNvPr id="12" name="Freeform 11">
              <a:extLst>
                <a:ext uri="{FF2B5EF4-FFF2-40B4-BE49-F238E27FC236}">
                  <a16:creationId xmlns:a16="http://schemas.microsoft.com/office/drawing/2014/main" xmlns="" id="{98D03ABE-1889-4A4D-8EB4-86D692CB0529}"/>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a:solidFill>
                  <a:srgbClr val="0000FF"/>
                </a:solidFill>
                <a:latin typeface="Times New Roman" panose="02020603050405020304" pitchFamily="18" charset="0"/>
              </a:endParaRPr>
            </a:p>
          </p:txBody>
        </p:sp>
        <p:sp>
          <p:nvSpPr>
            <p:cNvPr id="13" name="Freeform 12">
              <a:extLst>
                <a:ext uri="{FF2B5EF4-FFF2-40B4-BE49-F238E27FC236}">
                  <a16:creationId xmlns:a16="http://schemas.microsoft.com/office/drawing/2014/main" xmlns="" id="{1228476E-9AA6-4585-916C-DDA8A7520812}"/>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2800">
                <a:solidFill>
                  <a:srgbClr val="0000FF"/>
                </a:solidFill>
                <a:latin typeface="Times New Roman" panose="02020603050405020304" pitchFamily="18" charset="0"/>
              </a:endParaRPr>
            </a:p>
          </p:txBody>
        </p:sp>
      </p:grpSp>
    </p:spTree>
    <p:extLst>
      <p:ext uri="{BB962C8B-B14F-4D97-AF65-F5344CB8AC3E}">
        <p14:creationId xmlns:p14="http://schemas.microsoft.com/office/powerpoint/2010/main" val="37744634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48691" y="-540183"/>
            <a:ext cx="9144000" cy="2387600"/>
          </a:xfrm>
        </p:spPr>
        <p:txBody>
          <a:bodyPr>
            <a:normAutofit/>
          </a:bodyPr>
          <a:lstStyle/>
          <a:p>
            <a:r>
              <a:rPr lang="en-US" sz="7200" b="1" dirty="0" err="1">
                <a:latin typeface="Times New Roman" panose="02020603050405020304" pitchFamily="18" charset="0"/>
                <a:cs typeface="Times New Roman" panose="02020603050405020304" pitchFamily="18" charset="0"/>
              </a:rPr>
              <a:t>Tập</a:t>
            </a:r>
            <a:r>
              <a:rPr lang="en-US" sz="7200" b="1" dirty="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đọc</a:t>
            </a:r>
            <a:r>
              <a:rPr lang="en-US" sz="7200" b="1" dirty="0" smtClean="0">
                <a:latin typeface="Times New Roman" panose="02020603050405020304" pitchFamily="18" charset="0"/>
                <a:cs typeface="Times New Roman" panose="02020603050405020304" pitchFamily="18" charset="0"/>
              </a:rPr>
              <a:t> </a:t>
            </a:r>
            <a:r>
              <a:rPr lang="en-US" sz="7200" b="1" dirty="0">
                <a:latin typeface="Times New Roman" panose="02020603050405020304" pitchFamily="18" charset="0"/>
                <a:cs typeface="Times New Roman" panose="02020603050405020304" pitchFamily="18" charset="0"/>
              </a:rPr>
              <a:t>4</a:t>
            </a:r>
          </a:p>
        </p:txBody>
      </p:sp>
      <p:sp>
        <p:nvSpPr>
          <p:cNvPr id="5" name="Rectangle 4"/>
          <p:cNvSpPr/>
          <p:nvPr/>
        </p:nvSpPr>
        <p:spPr>
          <a:xfrm>
            <a:off x="424319" y="2041381"/>
            <a:ext cx="11343362" cy="1954381"/>
          </a:xfrm>
          <a:prstGeom prst="rect">
            <a:avLst/>
          </a:prstGeom>
        </p:spPr>
        <p:txBody>
          <a:bodyPr wrap="none">
            <a:spAutoFit/>
          </a:bodyPr>
          <a:lstStyle/>
          <a:p>
            <a:pPr algn="ctr" eaLnBrk="0" fontAlgn="base" hangingPunct="0">
              <a:lnSpc>
                <a:spcPct val="150000"/>
              </a:lnSpc>
              <a:spcBef>
                <a:spcPct val="0"/>
              </a:spcBef>
              <a:spcAft>
                <a:spcPct val="0"/>
              </a:spcAft>
            </a:pPr>
            <a:r>
              <a:rPr lang="en-US" altLang="en-US" sz="8800" b="1" dirty="0" err="1">
                <a:solidFill>
                  <a:srgbClr val="FF0000"/>
                </a:solidFill>
                <a:latin typeface="Matura MT Script Capitals" panose="03020802060602070202" pitchFamily="66" charset="0"/>
              </a:rPr>
              <a:t>Một</a:t>
            </a:r>
            <a:r>
              <a:rPr lang="en-US" altLang="en-US" sz="8800" b="1" dirty="0">
                <a:solidFill>
                  <a:srgbClr val="FF0000"/>
                </a:solidFill>
                <a:latin typeface="Matura MT Script Capitals" panose="03020802060602070202" pitchFamily="66" charset="0"/>
              </a:rPr>
              <a:t> </a:t>
            </a:r>
            <a:r>
              <a:rPr lang="en-US" altLang="en-US" sz="8800" b="1" dirty="0" err="1">
                <a:solidFill>
                  <a:srgbClr val="FF0000"/>
                </a:solidFill>
                <a:latin typeface="Matura MT Script Capitals" panose="03020802060602070202" pitchFamily="66" charset="0"/>
              </a:rPr>
              <a:t>người</a:t>
            </a:r>
            <a:r>
              <a:rPr lang="en-US" altLang="en-US" sz="8800" b="1" dirty="0">
                <a:solidFill>
                  <a:srgbClr val="FF0000"/>
                </a:solidFill>
                <a:latin typeface="Matura MT Script Capitals" panose="03020802060602070202" pitchFamily="66" charset="0"/>
              </a:rPr>
              <a:t> </a:t>
            </a:r>
            <a:r>
              <a:rPr lang="en-US" altLang="en-US" sz="8800" b="1" dirty="0" err="1">
                <a:solidFill>
                  <a:srgbClr val="FF0000"/>
                </a:solidFill>
                <a:latin typeface="Matura MT Script Capitals" panose="03020802060602070202" pitchFamily="66" charset="0"/>
              </a:rPr>
              <a:t>chính</a:t>
            </a:r>
            <a:r>
              <a:rPr lang="en-US" altLang="en-US" sz="8800" b="1" dirty="0">
                <a:solidFill>
                  <a:srgbClr val="FF0000"/>
                </a:solidFill>
                <a:latin typeface="Matura MT Script Capitals" panose="03020802060602070202" pitchFamily="66" charset="0"/>
              </a:rPr>
              <a:t> </a:t>
            </a:r>
            <a:r>
              <a:rPr lang="en-US" altLang="en-US" sz="8800" b="1" dirty="0" err="1">
                <a:solidFill>
                  <a:srgbClr val="FF0000"/>
                </a:solidFill>
                <a:latin typeface="Matura MT Script Capitals" panose="03020802060602070202" pitchFamily="66" charset="0"/>
              </a:rPr>
              <a:t>trực</a:t>
            </a:r>
            <a:endParaRPr lang="en-US" altLang="en-US" sz="8800" b="1" dirty="0">
              <a:solidFill>
                <a:srgbClr val="FF0000"/>
              </a:solidFill>
              <a:latin typeface="Matura MT Script Capitals" panose="03020802060602070202" pitchFamily="66" charset="0"/>
            </a:endParaRPr>
          </a:p>
        </p:txBody>
      </p:sp>
    </p:spTree>
    <p:extLst>
      <p:ext uri="{BB962C8B-B14F-4D97-AF65-F5344CB8AC3E}">
        <p14:creationId xmlns:p14="http://schemas.microsoft.com/office/powerpoint/2010/main" val="2832486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C8279A5-C8A6-488D-889D-5C05C6645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139252" y="1219200"/>
            <a:ext cx="10207125" cy="11430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đoạn</a:t>
            </a:r>
            <a:r>
              <a:rPr lang="en-US" sz="3600" dirty="0">
                <a:latin typeface="Times New Roman" pitchFamily="18" charset="0"/>
                <a:cs typeface="Times New Roman" pitchFamily="18" charset="0"/>
              </a:rPr>
              <a:t> 1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hỏi</a:t>
            </a:r>
            <a:r>
              <a:rPr lang="en-US" sz="3600" dirty="0">
                <a:latin typeface="Times New Roman" pitchFamily="18" charset="0"/>
                <a:cs typeface="Times New Roman" pitchFamily="18" charset="0"/>
              </a:rPr>
              <a:t>: </a:t>
            </a:r>
          </a:p>
          <a:p>
            <a:pPr marL="514350" indent="-514350" algn="just">
              <a:buAutoNum type="arabicPeriod"/>
            </a:pPr>
            <a:r>
              <a:rPr lang="en-US" sz="3600" dirty="0" err="1">
                <a:latin typeface="Times New Roman" pitchFamily="18" charset="0"/>
                <a:cs typeface="Times New Roman" pitchFamily="18" charset="0"/>
              </a:rPr>
              <a:t>Tô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thiệu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endParaRPr lang="en-US" sz="3600" b="1" i="1" dirty="0">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DB6031ED-F7A8-4E5C-A43C-7B480962FCB3}"/>
              </a:ext>
            </a:extLst>
          </p:cNvPr>
          <p:cNvSpPr/>
          <p:nvPr/>
        </p:nvSpPr>
        <p:spPr>
          <a:xfrm>
            <a:off x="2458388" y="2855511"/>
            <a:ext cx="8454452" cy="1169726"/>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en-US" sz="3200" b="1" dirty="0" err="1">
                <a:solidFill>
                  <a:srgbClr val="C00000"/>
                </a:solidFill>
                <a:latin typeface="Times New Roman" pitchFamily="18" charset="0"/>
                <a:cs typeface="Times New Roman" pitchFamily="18" charset="0"/>
              </a:rPr>
              <a:t>Tô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Thành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làm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quan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triều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Lý</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nổi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tiếng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là</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một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người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chính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trực</a:t>
            </a:r>
            <a:r>
              <a:rPr lang="vi-VN" sz="3200" b="1" dirty="0">
                <a:solidFill>
                  <a:srgbClr val="C00000"/>
                </a:solidFill>
                <a:latin typeface="Times New Roman" pitchFamily="18" charset="0"/>
                <a:cs typeface="Times New Roman" pitchFamily="18" charset="0"/>
              </a:rPr>
              <a:t>.</a:t>
            </a:r>
            <a:endParaRPr lang="en-US" sz="3200" b="1" i="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4460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6EDC0E0-0D62-40E2-9C00-C9B7DE673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97"/>
            <a:ext cx="12192000" cy="6960368"/>
          </a:xfrm>
          <a:prstGeom prst="rect">
            <a:avLst/>
          </a:prstGeom>
        </p:spPr>
      </p:pic>
      <p:pic>
        <p:nvPicPr>
          <p:cNvPr id="2" name="Picture 1">
            <a:extLst>
              <a:ext uri="{FF2B5EF4-FFF2-40B4-BE49-F238E27FC236}">
                <a16:creationId xmlns="" xmlns:a16="http://schemas.microsoft.com/office/drawing/2014/main" id="{DC7463B2-03C2-451C-94C6-262A84D74A3C}"/>
              </a:ext>
            </a:extLst>
          </p:cNvPr>
          <p:cNvPicPr>
            <a:picLocks noChangeAspect="1"/>
          </p:cNvPicPr>
          <p:nvPr/>
        </p:nvPicPr>
        <p:blipFill>
          <a:blip r:embed="rId4"/>
          <a:stretch>
            <a:fillRect/>
          </a:stretch>
        </p:blipFill>
        <p:spPr>
          <a:xfrm>
            <a:off x="4412232" y="314980"/>
            <a:ext cx="7354921" cy="5530901"/>
          </a:xfrm>
          <a:prstGeom prst="rect">
            <a:avLst/>
          </a:prstGeom>
        </p:spPr>
      </p:pic>
      <p:sp>
        <p:nvSpPr>
          <p:cNvPr id="4" name="TextBox 3">
            <a:extLst>
              <a:ext uri="{FF2B5EF4-FFF2-40B4-BE49-F238E27FC236}">
                <a16:creationId xmlns="" xmlns:a16="http://schemas.microsoft.com/office/drawing/2014/main" id="{6203BC97-8328-4F8D-B527-EAC319F8C9CA}"/>
              </a:ext>
            </a:extLst>
          </p:cNvPr>
          <p:cNvSpPr txBox="1"/>
          <p:nvPr/>
        </p:nvSpPr>
        <p:spPr>
          <a:xfrm>
            <a:off x="5536991" y="6019800"/>
            <a:ext cx="5105401" cy="523220"/>
          </a:xfrm>
          <a:prstGeom prst="rect">
            <a:avLst/>
          </a:prstGeom>
          <a:noFill/>
        </p:spPr>
        <p:txBody>
          <a:bodyPr wrap="square">
            <a:spAutoFit/>
          </a:bodyPr>
          <a:lstStyle/>
          <a:p>
            <a:pPr algn="just"/>
            <a:r>
              <a:rPr lang="vi-VN" sz="2800" b="1" dirty="0">
                <a:solidFill>
                  <a:srgbClr val="21211F"/>
                </a:solidFill>
                <a:latin typeface="+mj-lt"/>
              </a:rPr>
              <a:t>Tô Hiến Thành (1102 – 1179)</a:t>
            </a:r>
            <a:endParaRPr lang="vi-VN" sz="2800" b="1" dirty="0">
              <a:latin typeface="+mj-lt"/>
            </a:endParaRPr>
          </a:p>
        </p:txBody>
      </p:sp>
    </p:spTree>
    <p:extLst>
      <p:ext uri="{BB962C8B-B14F-4D97-AF65-F5344CB8AC3E}">
        <p14:creationId xmlns:p14="http://schemas.microsoft.com/office/powerpoint/2010/main" val="87327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A191FD9-2DF5-4DD2-A63E-C6410C43E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600013"/>
          </a:xfrm>
          <a:prstGeom prst="rect">
            <a:avLst/>
          </a:prstGeom>
        </p:spPr>
      </p:pic>
      <p:sp>
        <p:nvSpPr>
          <p:cNvPr id="3" name="Content Placeholder 2"/>
          <p:cNvSpPr>
            <a:spLocks noGrp="1"/>
          </p:cNvSpPr>
          <p:nvPr>
            <p:ph idx="1"/>
          </p:nvPr>
        </p:nvSpPr>
        <p:spPr>
          <a:xfrm>
            <a:off x="519807" y="953931"/>
            <a:ext cx="11442344" cy="4634753"/>
          </a:xfrm>
        </p:spPr>
        <p:txBody>
          <a:bodyPr>
            <a:normAutofit fontScale="77500" lnSpcReduction="20000"/>
          </a:bodyPr>
          <a:lstStyle/>
          <a:p>
            <a:pPr algn="just">
              <a:lnSpc>
                <a:spcPct val="150000"/>
              </a:lnSpc>
            </a:pPr>
            <a:r>
              <a:rPr lang="vi-VN" i="1" dirty="0"/>
              <a:t>Truyền thuyết tại làng Hạ Mỗ (nay là xã Hạ Mỗ, huyện Đan Phượng, Hà Tây) kể rằng đời vua Lý Thần Tông, vùng Hạ Mỗ là một làng đông dân, chia ra nhiều xóm. Ở nơi đây có vợ chồng Phủ doãn Tràng An là Tô Trung - Nguyễn Thị Đoan đến sống ở xóm lẻ. Ông bà là người hiền lành, được bà con yêu mến, năm Nhâm Ngọ sinh được một bé trai đĩnh độ khác thường, đặt tên là Hiến Thành, hiệu là Phi Diên.</a:t>
            </a:r>
            <a:endParaRPr lang="vi-VN" dirty="0"/>
          </a:p>
          <a:p>
            <a:pPr algn="just">
              <a:lnSpc>
                <a:spcPct val="150000"/>
              </a:lnSpc>
            </a:pPr>
            <a:r>
              <a:rPr lang="vi-VN" i="1" dirty="0"/>
              <a:t>Từ thuở nhỏ, Tô Hiến Thành được dạy dỗ, học văn học võ. Khi trưởng thành, ông là một chàng trai hội đủ tài thao lược, nức tiếng gần xa. Tài đức của ông được vua Lý Anh Tông nghe biết, vời vào cung. Năm Mậu Ngọ 1138, nhân có khoa thi, ông xin ứng thi và đỗ cao, được nhà vua trọng dụng và giao cho những việc quan trọng</a:t>
            </a:r>
            <a:r>
              <a:rPr lang="en-US" i="1" dirty="0"/>
              <a:t>.</a:t>
            </a:r>
            <a:endParaRPr lang="vi-VN" dirty="0"/>
          </a:p>
        </p:txBody>
      </p:sp>
    </p:spTree>
    <p:extLst>
      <p:ext uri="{BB962C8B-B14F-4D97-AF65-F5344CB8AC3E}">
        <p14:creationId xmlns:p14="http://schemas.microsoft.com/office/powerpoint/2010/main" val="2125199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083FDA5-79F5-4FEC-B308-0B70F1739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094282" y="850644"/>
            <a:ext cx="9656164" cy="1600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sp>
        <p:nvSpPr>
          <p:cNvPr id="7" name="Rectangle 6">
            <a:extLst>
              <a:ext uri="{FF2B5EF4-FFF2-40B4-BE49-F238E27FC236}">
                <a16:creationId xmlns="" xmlns:a16="http://schemas.microsoft.com/office/drawing/2014/main" id="{DB6031ED-F7A8-4E5C-A43C-7B480962FCB3}"/>
              </a:ext>
            </a:extLst>
          </p:cNvPr>
          <p:cNvSpPr/>
          <p:nvPr/>
        </p:nvSpPr>
        <p:spPr>
          <a:xfrm>
            <a:off x="2090981" y="2637864"/>
            <a:ext cx="9046710" cy="176929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chính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trực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của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Tô</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Hiến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Thành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được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thể</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hiện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trong</a:t>
            </a:r>
            <a:r>
              <a:rPr lang="en-US" sz="2800" b="1" dirty="0">
                <a:solidFill>
                  <a:srgbClr val="C00000"/>
                </a:solidFill>
                <a:latin typeface="Times New Roman" pitchFamily="18" charset="0"/>
                <a:cs typeface="Times New Roman" pitchFamily="18" charset="0"/>
              </a:rPr>
              <a:t> 2 </a:t>
            </a:r>
            <a:r>
              <a:rPr lang="en-US" sz="2800" b="1" dirty="0" err="1">
                <a:solidFill>
                  <a:srgbClr val="C00000"/>
                </a:solidFill>
                <a:latin typeface="Times New Roman" pitchFamily="18" charset="0"/>
                <a:cs typeface="Times New Roman" pitchFamily="18" charset="0"/>
              </a:rPr>
              <a:t>tình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huống</a:t>
            </a:r>
            <a:r>
              <a:rPr lang="en-US" sz="2800" b="1" dirty="0">
                <a:solidFill>
                  <a:srgbClr val="C00000"/>
                </a:solidFill>
                <a:latin typeface="Times New Roman" pitchFamily="18" charset="0"/>
                <a:cs typeface="Times New Roman" pitchFamily="18" charset="0"/>
              </a:rPr>
              <a:t>:</a:t>
            </a:r>
          </a:p>
          <a:p>
            <a:pPr marL="457200" indent="-457200" algn="just">
              <a:buFontTx/>
              <a:buChar char="-"/>
            </a:pPr>
            <a:r>
              <a:rPr lang="en-US" sz="2800" b="1" i="1" dirty="0" err="1">
                <a:solidFill>
                  <a:srgbClr val="C00000"/>
                </a:solidFill>
                <a:latin typeface="Times New Roman" pitchFamily="18" charset="0"/>
                <a:cs typeface="Times New Roman" pitchFamily="18" charset="0"/>
              </a:rPr>
              <a:t>Lập</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ngôi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vua</a:t>
            </a:r>
            <a:endParaRPr lang="en-US" sz="2800" b="1" i="1" dirty="0">
              <a:solidFill>
                <a:srgbClr val="C00000"/>
              </a:solidFill>
              <a:latin typeface="Times New Roman" pitchFamily="18" charset="0"/>
              <a:cs typeface="Times New Roman" pitchFamily="18" charset="0"/>
            </a:endParaRPr>
          </a:p>
          <a:p>
            <a:pPr marL="457200" indent="-457200" algn="just">
              <a:buFontTx/>
              <a:buChar char="-"/>
            </a:pPr>
            <a:r>
              <a:rPr lang="en-US" sz="2800" b="1" i="1" dirty="0" err="1">
                <a:solidFill>
                  <a:srgbClr val="C00000"/>
                </a:solidFill>
                <a:latin typeface="Times New Roman" pitchFamily="18" charset="0"/>
                <a:cs typeface="Times New Roman" pitchFamily="18" charset="0"/>
              </a:rPr>
              <a:t>Tiến</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cử</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người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tài</a:t>
            </a:r>
            <a:endParaRPr lang="en-US" sz="2800" b="1" i="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7903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F119026-D74F-44F9-8B7D-C8B011A74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15" y="-8487"/>
            <a:ext cx="12626715" cy="7533549"/>
          </a:xfrm>
          <a:prstGeom prst="rect">
            <a:avLst/>
          </a:prstGeom>
        </p:spPr>
      </p:pic>
      <p:sp>
        <p:nvSpPr>
          <p:cNvPr id="6" name="TextBox 5">
            <a:extLst>
              <a:ext uri="{FF2B5EF4-FFF2-40B4-BE49-F238E27FC236}">
                <a16:creationId xmlns="" xmlns:a16="http://schemas.microsoft.com/office/drawing/2014/main" id="{068E7938-8027-4271-B776-D50A4A01E370}"/>
              </a:ext>
            </a:extLst>
          </p:cNvPr>
          <p:cNvSpPr txBox="1"/>
          <p:nvPr/>
        </p:nvSpPr>
        <p:spPr>
          <a:xfrm>
            <a:off x="723868" y="996043"/>
            <a:ext cx="4798423" cy="41549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536575" algn="just"/>
            <a:r>
              <a:rPr lang="vi-VN" sz="2400" dirty="0">
                <a:latin typeface="Times New Roman" pitchFamily="18" charset="0"/>
                <a:cs typeface="Times New Roman" pitchFamily="18"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p>
        </p:txBody>
      </p:sp>
      <p:cxnSp>
        <p:nvCxnSpPr>
          <p:cNvPr id="25" name="Straight Connector 24"/>
          <p:cNvCxnSpPr>
            <a:cxnSpLocks/>
          </p:cNvCxnSpPr>
          <p:nvPr/>
        </p:nvCxnSpPr>
        <p:spPr>
          <a:xfrm flipV="1">
            <a:off x="3617043" y="3953297"/>
            <a:ext cx="1734886" cy="1"/>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43816" y="4311019"/>
            <a:ext cx="4528117"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sp>
        <p:nvSpPr>
          <p:cNvPr id="16" name="Text Box 5">
            <a:extLst>
              <a:ext uri="{FF2B5EF4-FFF2-40B4-BE49-F238E27FC236}">
                <a16:creationId xmlns="" xmlns:a16="http://schemas.microsoft.com/office/drawing/2014/main" id="{5415B153-8D6B-4199-B068-079A81B908E7}"/>
              </a:ext>
            </a:extLst>
          </p:cNvPr>
          <p:cNvSpPr txBox="1">
            <a:spLocks noChangeArrowheads="1"/>
          </p:cNvSpPr>
          <p:nvPr/>
        </p:nvSpPr>
        <p:spPr bwMode="auto">
          <a:xfrm>
            <a:off x="6882216" y="-152400"/>
            <a:ext cx="3769881" cy="2951619"/>
          </a:xfrm>
          <a:prstGeom prst="cloudCallout">
            <a:avLst>
              <a:gd name="adj1" fmla="val -74198"/>
              <a:gd name="adj2" fmla="val 25970"/>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vi-VN" sz="2400" b="0" i="1" dirty="0">
                <a:latin typeface="Times New Roman" pitchFamily="18" charset="0"/>
                <a:cs typeface="Times New Roman" pitchFamily="18" charset="0"/>
              </a:rPr>
              <a:t>Trong việc lập ngôi vua, sự chính trực của Tô Hiến Thành thể hiện như thế nào?</a:t>
            </a:r>
            <a:endParaRPr lang="en-US" sz="2400" b="0" i="1" dirty="0">
              <a:solidFill>
                <a:srgbClr val="002060"/>
              </a:solidFill>
              <a:latin typeface="Times New Roman" pitchFamily="18" charset="0"/>
              <a:cs typeface="Times New Roman" pitchFamily="18" charset="0"/>
            </a:endParaRPr>
          </a:p>
        </p:txBody>
      </p:sp>
      <p:cxnSp>
        <p:nvCxnSpPr>
          <p:cNvPr id="27" name="Straight Connector 26">
            <a:extLst>
              <a:ext uri="{FF2B5EF4-FFF2-40B4-BE49-F238E27FC236}">
                <a16:creationId xmlns="" xmlns:a16="http://schemas.microsoft.com/office/drawing/2014/main" id="{984B2CA8-AFA3-44B5-A2AF-2F55222F5966}"/>
              </a:ext>
            </a:extLst>
          </p:cNvPr>
          <p:cNvCxnSpPr>
            <a:cxnSpLocks/>
          </p:cNvCxnSpPr>
          <p:nvPr/>
        </p:nvCxnSpPr>
        <p:spPr>
          <a:xfrm flipV="1">
            <a:off x="868301" y="4679647"/>
            <a:ext cx="3569228" cy="2667"/>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2B5D4A32-D69D-4ECA-BDB6-1435AE6C4A4A}"/>
              </a:ext>
            </a:extLst>
          </p:cNvPr>
          <p:cNvSpPr txBox="1"/>
          <p:nvPr/>
        </p:nvSpPr>
        <p:spPr>
          <a:xfrm>
            <a:off x="6212541" y="3043518"/>
            <a:ext cx="4331163" cy="1200329"/>
          </a:xfrm>
          <a:prstGeom prst="rect">
            <a:avLst/>
          </a:prstGeom>
          <a:noFill/>
        </p:spPr>
        <p:txBody>
          <a:bodyPr wrap="square" rtlCol="0">
            <a:spAutoFit/>
          </a:bodyPr>
          <a:lstStyle/>
          <a:p>
            <a:pPr algn="just"/>
            <a:r>
              <a:rPr lang="en-US" sz="2400" dirty="0">
                <a:solidFill>
                  <a:srgbClr val="990033"/>
                </a:solidFill>
                <a:latin typeface="Times New Roman" pitchFamily="18" charset="0"/>
                <a:cs typeface="Times New Roman" pitchFamily="18" charset="0"/>
                <a:sym typeface="Wingdings" pitchFamily="2" charset="2"/>
              </a:rPr>
              <a:t> </a:t>
            </a:r>
            <a:r>
              <a:rPr lang="en-US" sz="2400" dirty="0" err="1">
                <a:solidFill>
                  <a:srgbClr val="990033"/>
                </a:solidFill>
                <a:latin typeface="Times New Roman" pitchFamily="18" charset="0"/>
                <a:cs typeface="Times New Roman" pitchFamily="18" charset="0"/>
              </a:rPr>
              <a:t>Tô</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Hiến</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Thành</a:t>
            </a:r>
            <a:r>
              <a:rPr lang="en-US" sz="2400" dirty="0">
                <a:solidFill>
                  <a:srgbClr val="990033"/>
                </a:solidFill>
                <a:latin typeface="Times New Roman" pitchFamily="18" charset="0"/>
                <a:cs typeface="Times New Roman" pitchFamily="18" charset="0"/>
              </a:rPr>
              <a:t> </a:t>
            </a:r>
            <a:r>
              <a:rPr lang="en-US" sz="2400" b="1" dirty="0" err="1">
                <a:solidFill>
                  <a:srgbClr val="990033"/>
                </a:solidFill>
                <a:latin typeface="Times New Roman" pitchFamily="18" charset="0"/>
                <a:cs typeface="Times New Roman" pitchFamily="18" charset="0"/>
              </a:rPr>
              <a:t>không</a:t>
            </a:r>
            <a:r>
              <a:rPr lang="en-US" sz="2400" b="1" dirty="0">
                <a:solidFill>
                  <a:srgbClr val="990033"/>
                </a:solidFill>
                <a:latin typeface="Times New Roman" pitchFamily="18" charset="0"/>
                <a:cs typeface="Times New Roman" pitchFamily="18" charset="0"/>
              </a:rPr>
              <a:t> ham </a:t>
            </a:r>
            <a:r>
              <a:rPr lang="en-US" sz="2400" b="1" dirty="0" err="1">
                <a:solidFill>
                  <a:srgbClr val="990033"/>
                </a:solidFill>
                <a:latin typeface="Times New Roman" pitchFamily="18" charset="0"/>
                <a:cs typeface="Times New Roman" pitchFamily="18" charset="0"/>
              </a:rPr>
              <a:t>tiền</a:t>
            </a:r>
            <a:r>
              <a:rPr lang="en-US" sz="2400" b="1" dirty="0">
                <a:solidFill>
                  <a:srgbClr val="990033"/>
                </a:solidFill>
                <a:latin typeface="Times New Roman" pitchFamily="18" charset="0"/>
                <a:cs typeface="Times New Roman" pitchFamily="18" charset="0"/>
              </a:rPr>
              <a:t> </a:t>
            </a:r>
            <a:r>
              <a:rPr lang="en-US" sz="2400" b="1" dirty="0" err="1">
                <a:solidFill>
                  <a:srgbClr val="990033"/>
                </a:solidFill>
                <a:latin typeface="Times New Roman" pitchFamily="18" charset="0"/>
                <a:cs typeface="Times New Roman" pitchFamily="18" charset="0"/>
              </a:rPr>
              <a:t>bạc</a:t>
            </a:r>
            <a:r>
              <a:rPr lang="en-US" sz="2400" b="1" dirty="0">
                <a:solidFill>
                  <a:srgbClr val="990033"/>
                </a:solidFill>
                <a:latin typeface="Times New Roman" pitchFamily="18" charset="0"/>
                <a:cs typeface="Times New Roman" pitchFamily="18" charset="0"/>
              </a:rPr>
              <a:t> </a:t>
            </a:r>
            <a:r>
              <a:rPr lang="en-US" sz="2400" b="1" dirty="0" err="1">
                <a:solidFill>
                  <a:srgbClr val="990033"/>
                </a:solidFill>
                <a:latin typeface="Times New Roman" pitchFamily="18" charset="0"/>
                <a:cs typeface="Times New Roman" pitchFamily="18" charset="0"/>
              </a:rPr>
              <a:t>của</a:t>
            </a:r>
            <a:r>
              <a:rPr lang="en-US" sz="2400" b="1" dirty="0">
                <a:solidFill>
                  <a:srgbClr val="990033"/>
                </a:solidFill>
                <a:latin typeface="Times New Roman" pitchFamily="18" charset="0"/>
                <a:cs typeface="Times New Roman" pitchFamily="18" charset="0"/>
              </a:rPr>
              <a:t> </a:t>
            </a:r>
            <a:r>
              <a:rPr lang="en-US" sz="2400" b="1" dirty="0" err="1">
                <a:solidFill>
                  <a:srgbClr val="990033"/>
                </a:solidFill>
                <a:latin typeface="Times New Roman" pitchFamily="18" charset="0"/>
                <a:cs typeface="Times New Roman" pitchFamily="18" charset="0"/>
              </a:rPr>
              <a:t>cải</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một</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lòng</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trung</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thành</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với</a:t>
            </a:r>
            <a:r>
              <a:rPr lang="en-US" sz="2400" dirty="0">
                <a:solidFill>
                  <a:srgbClr val="990033"/>
                </a:solidFill>
                <a:latin typeface="Times New Roman" pitchFamily="18" charset="0"/>
                <a:cs typeface="Times New Roman" pitchFamily="18" charset="0"/>
              </a:rPr>
              <a:t> di </a:t>
            </a:r>
            <a:r>
              <a:rPr lang="en-US" sz="2400" dirty="0" err="1">
                <a:solidFill>
                  <a:srgbClr val="990033"/>
                </a:solidFill>
                <a:latin typeface="Times New Roman" pitchFamily="18" charset="0"/>
                <a:cs typeface="Times New Roman" pitchFamily="18" charset="0"/>
              </a:rPr>
              <a:t>chiếu</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của</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tiên</a:t>
            </a:r>
            <a:r>
              <a:rPr lang="en-US" sz="2400" dirty="0">
                <a:solidFill>
                  <a:srgbClr val="990033"/>
                </a:solidFill>
                <a:latin typeface="Times New Roman" pitchFamily="18" charset="0"/>
                <a:cs typeface="Times New Roman" pitchFamily="18" charset="0"/>
              </a:rPr>
              <a:t> </a:t>
            </a:r>
            <a:r>
              <a:rPr lang="en-US" sz="2400" dirty="0" err="1">
                <a:solidFill>
                  <a:srgbClr val="990033"/>
                </a:solidFill>
                <a:latin typeface="Times New Roman" pitchFamily="18" charset="0"/>
                <a:cs typeface="Times New Roman" pitchFamily="18" charset="0"/>
              </a:rPr>
              <a:t>đế</a:t>
            </a:r>
            <a:r>
              <a:rPr lang="en-US" sz="2400" dirty="0">
                <a:solidFill>
                  <a:srgbClr val="990033"/>
                </a:solidFill>
                <a:latin typeface="Times New Roman" pitchFamily="18" charset="0"/>
                <a:cs typeface="Times New Roman" pitchFamily="18" charset="0"/>
              </a:rPr>
              <a:t>.</a:t>
            </a:r>
          </a:p>
        </p:txBody>
      </p:sp>
      <p:pic>
        <p:nvPicPr>
          <p:cNvPr id="34" name="Picture 33">
            <a:extLst>
              <a:ext uri="{FF2B5EF4-FFF2-40B4-BE49-F238E27FC236}">
                <a16:creationId xmlns="" xmlns:a16="http://schemas.microsoft.com/office/drawing/2014/main" id="{93863F29-DFA8-499F-8785-B2CEC6A67BEA}"/>
              </a:ext>
            </a:extLst>
          </p:cNvPr>
          <p:cNvPicPr>
            <a:picLocks noChangeAspect="1"/>
          </p:cNvPicPr>
          <p:nvPr/>
        </p:nvPicPr>
        <p:blipFill>
          <a:blip r:embed="rId4"/>
          <a:stretch>
            <a:fillRect/>
          </a:stretch>
        </p:blipFill>
        <p:spPr>
          <a:xfrm>
            <a:off x="6553449" y="4473062"/>
            <a:ext cx="4170364" cy="2375633"/>
          </a:xfrm>
          <a:prstGeom prst="rect">
            <a:avLst/>
          </a:prstGeom>
        </p:spPr>
      </p:pic>
    </p:spTree>
    <p:extLst>
      <p:ext uri="{BB962C8B-B14F-4D97-AF65-F5344CB8AC3E}">
        <p14:creationId xmlns:p14="http://schemas.microsoft.com/office/powerpoint/2010/main" val="1043128251"/>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ircle(in)">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6" grpId="1"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92FDAD6-21DE-4F72-ABC9-27C489867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15" y="-8487"/>
            <a:ext cx="12626715" cy="7533549"/>
          </a:xfrm>
          <a:prstGeom prst="rect">
            <a:avLst/>
          </a:prstGeom>
        </p:spPr>
      </p:pic>
      <p:pic>
        <p:nvPicPr>
          <p:cNvPr id="24578" name="Picture 2" descr="Bất ngờ thần thái &amp;quot;ngút trời&amp;quot; của Thái tử cuối cùng triều Nguyễ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41" y="990600"/>
            <a:ext cx="744630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p:cNvSpPr txBox="1">
            <a:spLocks noChangeArrowheads="1"/>
          </p:cNvSpPr>
          <p:nvPr/>
        </p:nvSpPr>
        <p:spPr bwMode="auto">
          <a:xfrm>
            <a:off x="1131903" y="6249211"/>
            <a:ext cx="6123335" cy="52322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b="1" dirty="0">
                <a:latin typeface="Times New Roman" panose="02020603050405020304" pitchFamily="18" charset="0"/>
                <a:cs typeface="Times New Roman" panose="02020603050405020304" pitchFamily="18" charset="0"/>
              </a:rPr>
              <a:t>Vị thái tử cuối cùng của triều Nguyễn</a:t>
            </a:r>
            <a:endParaRPr lang="en-US" alt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077200" y="1249176"/>
            <a:ext cx="2133600"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vi-VN" sz="3200" dirty="0">
                <a:latin typeface="Times New Roman" pitchFamily="18" charset="0"/>
                <a:cs typeface="Times New Roman" pitchFamily="18" charset="0"/>
              </a:rPr>
              <a:t>Thái tử</a:t>
            </a:r>
            <a:endParaRPr lang="en-US" sz="3200" dirty="0">
              <a:latin typeface="Times New Roman" pitchFamily="18" charset="0"/>
              <a:cs typeface="Times New Roman" pitchFamily="18" charset="0"/>
            </a:endParaRPr>
          </a:p>
        </p:txBody>
      </p:sp>
      <p:sp>
        <p:nvSpPr>
          <p:cNvPr id="6" name="TextBox 5"/>
          <p:cNvSpPr txBox="1">
            <a:spLocks noChangeArrowheads="1"/>
          </p:cNvSpPr>
          <p:nvPr/>
        </p:nvSpPr>
        <p:spPr bwMode="auto">
          <a:xfrm>
            <a:off x="7996518" y="2456331"/>
            <a:ext cx="3962400"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vi-VN" altLang="en-US" sz="3200" dirty="0">
                <a:latin typeface="Times New Roman" panose="02020603050405020304" pitchFamily="18" charset="0"/>
                <a:cs typeface="Times New Roman" panose="02020603050405020304" pitchFamily="18" charset="0"/>
              </a:rPr>
              <a:t>Con trai của vua được chọn để nối ngôi cha</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4062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AAA2C11-A383-4A65-B839-E5D30A0A5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15" y="-8487"/>
            <a:ext cx="12626715" cy="7533549"/>
          </a:xfrm>
          <a:prstGeom prst="rect">
            <a:avLst/>
          </a:prstGeom>
        </p:spPr>
      </p:pic>
      <p:pic>
        <p:nvPicPr>
          <p:cNvPr id="25603" name="Picture 2" descr="Cuộc đời đẫm lệ của mẫu thân vua Bảo Đại, Hoàng Thái hậu triều Nguyễn cuối  cùng, ở ngôi cao mà chưa từng hạnh ph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89063"/>
            <a:ext cx="8077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57400" y="609601"/>
            <a:ext cx="1905000" cy="5238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vi-VN" sz="2800" b="1" dirty="0">
                <a:latin typeface="Times New Roman" pitchFamily="18" charset="0"/>
                <a:cs typeface="Times New Roman" pitchFamily="18" charset="0"/>
              </a:rPr>
              <a:t>Thái hậu</a:t>
            </a:r>
            <a:endParaRPr lang="en-US" sz="2800" b="1" dirty="0">
              <a:latin typeface="Times New Roman" pitchFamily="18" charset="0"/>
              <a:cs typeface="Times New Roman" pitchFamily="18" charset="0"/>
            </a:endParaRPr>
          </a:p>
        </p:txBody>
      </p:sp>
      <p:sp>
        <p:nvSpPr>
          <p:cNvPr id="5" name="TextBox 4"/>
          <p:cNvSpPr txBox="1">
            <a:spLocks noChangeArrowheads="1"/>
          </p:cNvSpPr>
          <p:nvPr/>
        </p:nvSpPr>
        <p:spPr bwMode="auto">
          <a:xfrm>
            <a:off x="4413250" y="581025"/>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3200">
                <a:latin typeface="Times New Roman" panose="02020603050405020304" pitchFamily="18" charset="0"/>
                <a:cs typeface="Times New Roman" panose="02020603050405020304" pitchFamily="18" charset="0"/>
              </a:rPr>
              <a:t>Mẹ của vua</a:t>
            </a:r>
            <a:endParaRPr lang="en-US"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8878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08103E4-6760-45A2-A417-8D1CE617D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15" y="-8487"/>
            <a:ext cx="12626715" cy="7533549"/>
          </a:xfrm>
          <a:prstGeom prst="rect">
            <a:avLst/>
          </a:prstGeom>
        </p:spPr>
      </p:pic>
      <p:pic>
        <p:nvPicPr>
          <p:cNvPr id="23554" name="Picture 4" descr="Thoại Ngọc Hầu và chiếu dụ vua ban | Mai Vàng | Báo Người Lao Động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774492"/>
            <a:ext cx="78867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620594" y="2782887"/>
            <a:ext cx="1812925" cy="64611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vi-VN" sz="3600" b="1" dirty="0">
                <a:latin typeface="Times New Roman" pitchFamily="18" charset="0"/>
                <a:cs typeface="Times New Roman" pitchFamily="18" charset="0"/>
              </a:rPr>
              <a:t>Di chiếu</a:t>
            </a:r>
            <a:endParaRPr lang="en-US" sz="3600" b="1" dirty="0">
              <a:latin typeface="Times New Roman" pitchFamily="18" charset="0"/>
              <a:cs typeface="Times New Roman" pitchFamily="18" charset="0"/>
            </a:endParaRPr>
          </a:p>
        </p:txBody>
      </p:sp>
      <p:sp>
        <p:nvSpPr>
          <p:cNvPr id="5" name="TextBox 4"/>
          <p:cNvSpPr txBox="1">
            <a:spLocks noChangeArrowheads="1"/>
          </p:cNvSpPr>
          <p:nvPr/>
        </p:nvSpPr>
        <p:spPr bwMode="auto">
          <a:xfrm>
            <a:off x="7829550" y="3593892"/>
            <a:ext cx="4170830"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vi-VN" altLang="en-US" sz="3200" dirty="0">
                <a:latin typeface="Times New Roman" panose="02020603050405020304" pitchFamily="18" charset="0"/>
                <a:cs typeface="Times New Roman" panose="02020603050405020304" pitchFamily="18" charset="0"/>
              </a:rPr>
              <a:t>Lệnh (viết) của vua truyền lại trước khi mất</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867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2686B80-3BEA-41CD-933D-328ED63FA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15" y="-8487"/>
            <a:ext cx="12626715" cy="6866487"/>
          </a:xfrm>
          <a:prstGeom prst="rect">
            <a:avLst/>
          </a:prstGeom>
        </p:spPr>
      </p:pic>
      <p:sp>
        <p:nvSpPr>
          <p:cNvPr id="37890" name="Title 1"/>
          <p:cNvSpPr>
            <a:spLocks noGrp="1"/>
          </p:cNvSpPr>
          <p:nvPr>
            <p:ph type="title"/>
          </p:nvPr>
        </p:nvSpPr>
        <p:spPr>
          <a:xfrm>
            <a:off x="277906" y="160059"/>
            <a:ext cx="11636188" cy="1325563"/>
          </a:xfrm>
          <a:solidFill>
            <a:schemeClr val="accent4">
              <a:lumMod val="20000"/>
              <a:lumOff val="80000"/>
            </a:schemeClr>
          </a:solidFill>
        </p:spPr>
        <p:txBody>
          <a:bodyPr>
            <a:normAutofit/>
          </a:bodyPr>
          <a:lstStyle/>
          <a:p>
            <a:r>
              <a:rPr lang="vi-VN" altLang="en-US" sz="3600" dirty="0">
                <a:latin typeface="Times New Roman" panose="02020603050405020304" pitchFamily="18" charset="0"/>
                <a:cs typeface="Times New Roman" panose="02020603050405020304" pitchFamily="18" charset="0"/>
              </a:rPr>
              <a:t>Đoạn 1: Thái độ của Tô Hiến Thành trong việc lập ngôi vua</a:t>
            </a:r>
            <a:endParaRPr lang="en-US" altLang="en-US" sz="3600" dirty="0">
              <a:latin typeface="Times New Roman" panose="02020603050405020304" pitchFamily="18" charset="0"/>
              <a:cs typeface="Times New Roman" panose="02020603050405020304" pitchFamily="18" charset="0"/>
            </a:endParaRP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242" y="1736586"/>
            <a:ext cx="8686800"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967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CD03DC2-C667-4ACE-8044-572722387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41"/>
            <a:ext cx="12621718" cy="6858000"/>
          </a:xfrm>
          <a:prstGeom prst="rect">
            <a:avLst/>
          </a:prstGeom>
        </p:spPr>
      </p:pic>
      <p:sp>
        <p:nvSpPr>
          <p:cNvPr id="61446" name="Text Box 6"/>
          <p:cNvSpPr txBox="1">
            <a:spLocks noChangeArrowheads="1"/>
          </p:cNvSpPr>
          <p:nvPr/>
        </p:nvSpPr>
        <p:spPr bwMode="auto">
          <a:xfrm>
            <a:off x="769862" y="2034810"/>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a:solidFill>
                  <a:srgbClr val="FF0000"/>
                </a:solidFill>
                <a:latin typeface="Times New Roman" panose="02020603050405020304" pitchFamily="18" charset="0"/>
              </a:rPr>
              <a:t>HS </a:t>
            </a:r>
            <a:r>
              <a:rPr lang="en-US" altLang="en-US" sz="3600" b="1" dirty="0" err="1">
                <a:solidFill>
                  <a:srgbClr val="FF0000"/>
                </a:solidFill>
                <a:latin typeface="Times New Roman" panose="02020603050405020304" pitchFamily="18" charset="0"/>
              </a:rPr>
              <a:t>đọc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thầm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đoạn</a:t>
            </a:r>
            <a:r>
              <a:rPr lang="en-US" altLang="en-US" sz="3600" b="1" dirty="0">
                <a:solidFill>
                  <a:srgbClr val="FF0000"/>
                </a:solidFill>
                <a:latin typeface="Times New Roman" panose="02020603050405020304" pitchFamily="18" charset="0"/>
              </a:rPr>
              <a:t> 2</a:t>
            </a:r>
            <a:r>
              <a:rPr lang="vi-VN" altLang="en-US" sz="3600" b="1" dirty="0">
                <a:solidFill>
                  <a:srgbClr val="FF0000"/>
                </a:solidFill>
                <a:latin typeface="Times New Roman" panose="02020603050405020304" pitchFamily="18" charset="0"/>
              </a:rPr>
              <a:t> và đoạn 3</a:t>
            </a:r>
            <a:r>
              <a:rPr lang="en-US" altLang="en-US" sz="3600" b="1" dirty="0">
                <a:solidFill>
                  <a:srgbClr val="FF0000"/>
                </a:solidFill>
                <a:latin typeface="Times New Roman" panose="02020603050405020304" pitchFamily="18" charset="0"/>
              </a:rPr>
              <a:t> </a:t>
            </a:r>
            <a:r>
              <a:rPr lang="vi-VN" altLang="en-US" sz="3600" b="1" dirty="0">
                <a:solidFill>
                  <a:srgbClr val="FF0000"/>
                </a:solidFill>
                <a:latin typeface="Times New Roman" panose="02020603050405020304" pitchFamily="18" charset="0"/>
              </a:rPr>
              <a:t>để</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trả</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lời</a:t>
            </a:r>
            <a:r>
              <a:rPr lang="en-US" altLang="en-US" sz="3600" b="1" dirty="0">
                <a:solidFill>
                  <a:srgbClr val="FF0000"/>
                </a:solidFill>
                <a:latin typeface="Times New Roman" panose="02020603050405020304" pitchFamily="18" charset="0"/>
              </a:rPr>
              <a:t> </a:t>
            </a:r>
            <a:r>
              <a:rPr lang="vi-VN" altLang="en-US" sz="3600" b="1" dirty="0">
                <a:solidFill>
                  <a:srgbClr val="FF0000"/>
                </a:solidFill>
                <a:latin typeface="Times New Roman" panose="02020603050405020304" pitchFamily="18" charset="0"/>
              </a:rPr>
              <a:t>các </a:t>
            </a:r>
            <a:r>
              <a:rPr lang="en-US" altLang="en-US" sz="3600" b="1" dirty="0" err="1">
                <a:solidFill>
                  <a:srgbClr val="FF0000"/>
                </a:solidFill>
                <a:latin typeface="Times New Roman" panose="02020603050405020304" pitchFamily="18" charset="0"/>
              </a:rPr>
              <a:t>câu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hỏi</a:t>
            </a:r>
            <a:r>
              <a:rPr lang="vi-VN" altLang="en-US" sz="3600" b="1" dirty="0">
                <a:solidFill>
                  <a:srgbClr val="FF0000"/>
                </a:solidFill>
                <a:latin typeface="Times New Roman" panose="02020603050405020304" pitchFamily="18" charset="0"/>
              </a:rPr>
              <a:t> sau</a:t>
            </a:r>
            <a:r>
              <a:rPr lang="en-US" altLang="en-US" sz="3600" b="1" dirty="0">
                <a:solidFill>
                  <a:srgbClr val="FF0000"/>
                </a:solidFill>
                <a:latin typeface="Times New Roman" panose="02020603050405020304" pitchFamily="18" charset="0"/>
              </a:rPr>
              <a:t>:</a:t>
            </a:r>
          </a:p>
        </p:txBody>
      </p:sp>
      <p:sp>
        <p:nvSpPr>
          <p:cNvPr id="61447" name="Text Box 7"/>
          <p:cNvSpPr txBox="1">
            <a:spLocks noChangeArrowheads="1"/>
          </p:cNvSpPr>
          <p:nvPr/>
        </p:nvSpPr>
        <p:spPr bwMode="auto">
          <a:xfrm>
            <a:off x="769862" y="2854360"/>
            <a:ext cx="112865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dirty="0" err="1">
                <a:solidFill>
                  <a:schemeClr val="accent1">
                    <a:lumMod val="50000"/>
                  </a:schemeClr>
                </a:solidFill>
                <a:latin typeface="Times New Roman" panose="02020603050405020304" pitchFamily="18" charset="0"/>
              </a:rPr>
              <a:t>Khi</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Tô</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Hiến</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Thành</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ốm</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nặng</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ai</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thường</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xuyên</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chăm</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sóc</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ông</a:t>
            </a:r>
            <a:r>
              <a:rPr lang="en-US" altLang="en-US" sz="3200" i="1" dirty="0">
                <a:solidFill>
                  <a:schemeClr val="accent1">
                    <a:lumMod val="50000"/>
                  </a:schemeClr>
                </a:solidFill>
                <a:latin typeface="Times New Roman" panose="02020603050405020304" pitchFamily="18" charset="0"/>
              </a:rPr>
              <a:t>?</a:t>
            </a:r>
          </a:p>
        </p:txBody>
      </p:sp>
      <p:sp>
        <p:nvSpPr>
          <p:cNvPr id="61448" name="Text Box 8"/>
          <p:cNvSpPr txBox="1">
            <a:spLocks noChangeArrowheads="1"/>
          </p:cNvSpPr>
          <p:nvPr/>
        </p:nvSpPr>
        <p:spPr bwMode="auto">
          <a:xfrm>
            <a:off x="649941" y="3612354"/>
            <a:ext cx="112955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err="1">
                <a:solidFill>
                  <a:schemeClr val="tx1">
                    <a:lumMod val="95000"/>
                    <a:lumOff val="5000"/>
                  </a:schemeClr>
                </a:solidFill>
                <a:latin typeface="Times New Roman" panose="02020603050405020304" pitchFamily="18" charset="0"/>
              </a:rPr>
              <a:t>Quan</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tham</a:t>
            </a:r>
            <a:r>
              <a:rPr lang="en-US" altLang="en-US" sz="3200" dirty="0">
                <a:solidFill>
                  <a:schemeClr val="tx1">
                    <a:lumMod val="95000"/>
                    <a:lumOff val="5000"/>
                  </a:schemeClr>
                </a:solidFill>
                <a:latin typeface="Times New Roman" panose="02020603050405020304" pitchFamily="18" charset="0"/>
              </a:rPr>
              <a:t> tri </a:t>
            </a:r>
            <a:r>
              <a:rPr lang="en-US" altLang="en-US" sz="3200" dirty="0" err="1">
                <a:solidFill>
                  <a:schemeClr val="tx1">
                    <a:lumMod val="95000"/>
                    <a:lumOff val="5000"/>
                  </a:schemeClr>
                </a:solidFill>
                <a:latin typeface="Times New Roman" panose="02020603050405020304" pitchFamily="18" charset="0"/>
              </a:rPr>
              <a:t>chính</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sự</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Vũ</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Tán</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Đường</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ngày</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đêm</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hầu</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hạ</a:t>
            </a:r>
            <a:r>
              <a:rPr lang="en-US" altLang="en-US" sz="3200" dirty="0">
                <a:solidFill>
                  <a:schemeClr val="tx1">
                    <a:lumMod val="95000"/>
                    <a:lumOff val="5000"/>
                  </a:schemeClr>
                </a:solidFill>
                <a:latin typeface="Times New Roman" panose="02020603050405020304" pitchFamily="18" charset="0"/>
              </a:rPr>
              <a:t> </a:t>
            </a:r>
            <a:r>
              <a:rPr lang="en-US" altLang="en-US" sz="3200" dirty="0" err="1">
                <a:solidFill>
                  <a:schemeClr val="tx1">
                    <a:lumMod val="95000"/>
                    <a:lumOff val="5000"/>
                  </a:schemeClr>
                </a:solidFill>
                <a:latin typeface="Times New Roman" panose="02020603050405020304" pitchFamily="18" charset="0"/>
              </a:rPr>
              <a:t>ông</a:t>
            </a:r>
            <a:r>
              <a:rPr lang="en-US" altLang="en-US" sz="3200" dirty="0">
                <a:solidFill>
                  <a:schemeClr val="tx1">
                    <a:lumMod val="95000"/>
                    <a:lumOff val="5000"/>
                  </a:schemeClr>
                </a:solidFill>
                <a:latin typeface="Times New Roman" panose="02020603050405020304" pitchFamily="18" charset="0"/>
              </a:rPr>
              <a:t>.</a:t>
            </a:r>
          </a:p>
        </p:txBody>
      </p:sp>
      <p:sp>
        <p:nvSpPr>
          <p:cNvPr id="5" name="Text Box 7"/>
          <p:cNvSpPr txBox="1">
            <a:spLocks noChangeArrowheads="1"/>
          </p:cNvSpPr>
          <p:nvPr/>
        </p:nvSpPr>
        <p:spPr bwMode="auto">
          <a:xfrm>
            <a:off x="769862" y="4365939"/>
            <a:ext cx="98342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dirty="0" err="1">
                <a:solidFill>
                  <a:schemeClr val="accent1">
                    <a:lumMod val="50000"/>
                  </a:schemeClr>
                </a:solidFill>
                <a:latin typeface="Times New Roman" panose="02020603050405020304" pitchFamily="18" charset="0"/>
              </a:rPr>
              <a:t>Tô</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Hiến</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Thành</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tiến</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cử</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ai</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thay</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ông</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đứng</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đầu</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triều</a:t>
            </a:r>
            <a:r>
              <a:rPr lang="en-US" altLang="en-US" sz="3200" i="1" dirty="0">
                <a:solidFill>
                  <a:schemeClr val="accent1">
                    <a:lumMod val="50000"/>
                  </a:schemeClr>
                </a:solidFill>
                <a:latin typeface="Times New Roman" panose="02020603050405020304" pitchFamily="18" charset="0"/>
              </a:rPr>
              <a:t> </a:t>
            </a:r>
            <a:r>
              <a:rPr lang="en-US" altLang="en-US" sz="3200" i="1" dirty="0" err="1">
                <a:solidFill>
                  <a:schemeClr val="accent1">
                    <a:lumMod val="50000"/>
                  </a:schemeClr>
                </a:solidFill>
                <a:latin typeface="Times New Roman" panose="02020603050405020304" pitchFamily="18" charset="0"/>
              </a:rPr>
              <a:t>đình</a:t>
            </a:r>
            <a:r>
              <a:rPr lang="en-US" altLang="en-US" sz="3200" i="1" dirty="0">
                <a:solidFill>
                  <a:schemeClr val="accent1">
                    <a:lumMod val="50000"/>
                  </a:schemeClr>
                </a:solidFill>
                <a:latin typeface="Times New Roman" panose="02020603050405020304" pitchFamily="18" charset="0"/>
              </a:rPr>
              <a:t>?</a:t>
            </a:r>
          </a:p>
        </p:txBody>
      </p:sp>
      <p:sp>
        <p:nvSpPr>
          <p:cNvPr id="6" name="Text Box 8"/>
          <p:cNvSpPr txBox="1">
            <a:spLocks noChangeArrowheads="1"/>
          </p:cNvSpPr>
          <p:nvPr/>
        </p:nvSpPr>
        <p:spPr bwMode="auto">
          <a:xfrm>
            <a:off x="769862" y="5160633"/>
            <a:ext cx="830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3200" dirty="0" err="1">
                <a:latin typeface="Times New Roman" pitchFamily="18" charset="0"/>
              </a:rPr>
              <a:t>Quan</a:t>
            </a:r>
            <a:r>
              <a:rPr lang="en-US" sz="3200" dirty="0">
                <a:latin typeface="Times New Roman" pitchFamily="18" charset="0"/>
              </a:rPr>
              <a:t> </a:t>
            </a:r>
            <a:r>
              <a:rPr lang="en-US" sz="3200" dirty="0" err="1">
                <a:latin typeface="Times New Roman" pitchFamily="18" charset="0"/>
              </a:rPr>
              <a:t>gián</a:t>
            </a:r>
            <a:r>
              <a:rPr lang="en-US" sz="3200" dirty="0">
                <a:latin typeface="Times New Roman" pitchFamily="18" charset="0"/>
              </a:rPr>
              <a:t> </a:t>
            </a:r>
            <a:r>
              <a:rPr lang="en-US" sz="3200" dirty="0" err="1">
                <a:latin typeface="Times New Roman" pitchFamily="18" charset="0"/>
              </a:rPr>
              <a:t>nghị</a:t>
            </a:r>
            <a:r>
              <a:rPr lang="en-US" sz="3200" dirty="0">
                <a:latin typeface="Times New Roman" pitchFamily="18" charset="0"/>
              </a:rPr>
              <a:t> </a:t>
            </a:r>
            <a:r>
              <a:rPr lang="en-US" sz="3200" dirty="0" err="1">
                <a:latin typeface="Times New Roman" pitchFamily="18" charset="0"/>
              </a:rPr>
              <a:t>đại</a:t>
            </a:r>
            <a:r>
              <a:rPr lang="en-US" sz="3200" dirty="0">
                <a:latin typeface="Times New Roman" pitchFamily="18" charset="0"/>
              </a:rPr>
              <a:t> </a:t>
            </a:r>
            <a:r>
              <a:rPr lang="en-US" sz="3200" dirty="0" err="1">
                <a:latin typeface="Times New Roman" pitchFamily="18" charset="0"/>
              </a:rPr>
              <a:t>phu</a:t>
            </a:r>
            <a:r>
              <a:rPr lang="en-US" sz="3200" dirty="0">
                <a:latin typeface="Times New Roman" pitchFamily="18" charset="0"/>
              </a:rPr>
              <a:t> </a:t>
            </a:r>
            <a:r>
              <a:rPr lang="en-US" sz="3200" dirty="0" err="1">
                <a:latin typeface="Times New Roman" pitchFamily="18" charset="0"/>
              </a:rPr>
              <a:t>Trần</a:t>
            </a:r>
            <a:r>
              <a:rPr lang="en-US" sz="3200" dirty="0">
                <a:latin typeface="Times New Roman" pitchFamily="18" charset="0"/>
              </a:rPr>
              <a:t> </a:t>
            </a:r>
            <a:r>
              <a:rPr lang="en-US" sz="3200" dirty="0" err="1">
                <a:latin typeface="Times New Roman" pitchFamily="18" charset="0"/>
              </a:rPr>
              <a:t>Trung</a:t>
            </a:r>
            <a:r>
              <a:rPr lang="en-US" sz="3200" dirty="0">
                <a:latin typeface="Times New Roman" pitchFamily="18" charset="0"/>
              </a:rPr>
              <a:t> </a:t>
            </a:r>
            <a:r>
              <a:rPr lang="en-US" sz="3200" dirty="0" err="1">
                <a:latin typeface="Times New Roman" pitchFamily="18" charset="0"/>
              </a:rPr>
              <a:t>Tá</a:t>
            </a:r>
            <a:r>
              <a:rPr lang="en-US" sz="3200" dirty="0">
                <a:latin typeface="Times New Roman" pitchFamily="18" charset="0"/>
              </a:rPr>
              <a:t>.</a:t>
            </a:r>
          </a:p>
        </p:txBody>
      </p:sp>
    </p:spTree>
    <p:extLst>
      <p:ext uri="{BB962C8B-B14F-4D97-AF65-F5344CB8AC3E}">
        <p14:creationId xmlns:p14="http://schemas.microsoft.com/office/powerpoint/2010/main" val="299335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1447"/>
                                        </p:tgtEl>
                                        <p:attrNameLst>
                                          <p:attrName>style.visibility</p:attrName>
                                        </p:attrNameLst>
                                      </p:cBhvr>
                                      <p:to>
                                        <p:strVal val="visible"/>
                                      </p:to>
                                    </p:set>
                                    <p:anim calcmode="lin" valueType="num">
                                      <p:cBhvr additive="base">
                                        <p:cTn id="13" dur="500" fill="hold"/>
                                        <p:tgtEl>
                                          <p:spTgt spid="61447"/>
                                        </p:tgtEl>
                                        <p:attrNameLst>
                                          <p:attrName>ppt_x</p:attrName>
                                        </p:attrNameLst>
                                      </p:cBhvr>
                                      <p:tavLst>
                                        <p:tav tm="0">
                                          <p:val>
                                            <p:strVal val="#ppt_x"/>
                                          </p:val>
                                        </p:tav>
                                        <p:tav tm="100000">
                                          <p:val>
                                            <p:strVal val="#ppt_x"/>
                                          </p:val>
                                        </p:tav>
                                      </p:tavLst>
                                    </p:anim>
                                    <p:anim calcmode="lin" valueType="num">
                                      <p:cBhvr additive="base">
                                        <p:cTn id="14" dur="500" fill="hold"/>
                                        <p:tgtEl>
                                          <p:spTgt spid="614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61448"/>
                                        </p:tgtEl>
                                        <p:attrNameLst>
                                          <p:attrName>style.visibility</p:attrName>
                                        </p:attrNameLst>
                                      </p:cBhvr>
                                      <p:to>
                                        <p:strVal val="visible"/>
                                      </p:to>
                                    </p:set>
                                    <p:anim calcmode="lin" valueType="num">
                                      <p:cBhvr additive="base">
                                        <p:cTn id="25" dur="500" fill="hold"/>
                                        <p:tgtEl>
                                          <p:spTgt spid="61448"/>
                                        </p:tgtEl>
                                        <p:attrNameLst>
                                          <p:attrName>ppt_x</p:attrName>
                                        </p:attrNameLst>
                                      </p:cBhvr>
                                      <p:tavLst>
                                        <p:tav tm="0">
                                          <p:val>
                                            <p:strVal val="#ppt_x"/>
                                          </p:val>
                                        </p:tav>
                                        <p:tav tm="100000">
                                          <p:val>
                                            <p:strVal val="#ppt_x"/>
                                          </p:val>
                                        </p:tav>
                                      </p:tavLst>
                                    </p:anim>
                                    <p:anim calcmode="lin" valueType="num">
                                      <p:cBhvr additive="base">
                                        <p:cTn id="26" dur="500" fill="hold"/>
                                        <p:tgtEl>
                                          <p:spTgt spid="614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p:bldP spid="61447" grpId="0"/>
      <p:bldP spid="61448"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B2E3622-11D1-4F8F-A398-B9B65CC51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
            <a:ext cx="12192000" cy="6855480"/>
          </a:xfrm>
          <a:prstGeom prst="rect">
            <a:avLst/>
          </a:prstGeom>
        </p:spPr>
      </p:pic>
      <p:sp>
        <p:nvSpPr>
          <p:cNvPr id="2" name="Title 1"/>
          <p:cNvSpPr>
            <a:spLocks noGrp="1"/>
          </p:cNvSpPr>
          <p:nvPr>
            <p:ph type="title"/>
          </p:nvPr>
        </p:nvSpPr>
        <p:spPr>
          <a:xfrm>
            <a:off x="4590387" y="77789"/>
            <a:ext cx="3357561" cy="1143000"/>
          </a:xfrm>
        </p:spPr>
        <p:style>
          <a:lnRef idx="3">
            <a:schemeClr val="lt1"/>
          </a:lnRef>
          <a:fillRef idx="1">
            <a:schemeClr val="accent6"/>
          </a:fillRef>
          <a:effectRef idx="1">
            <a:schemeClr val="accent6"/>
          </a:effectRef>
          <a:fontRef idx="minor">
            <a:schemeClr val="lt1"/>
          </a:fontRef>
        </p:style>
        <p:txBody>
          <a:bodyPr/>
          <a:lstStyle/>
          <a:p>
            <a:pPr>
              <a:defRPr/>
            </a:pPr>
            <a:r>
              <a:rPr lang="vi-VN" sz="4800" b="1" dirty="0">
                <a:solidFill>
                  <a:srgbClr val="FFC000"/>
                </a:solidFill>
                <a:latin typeface="Times New Roman" pitchFamily="18" charset="0"/>
                <a:cs typeface="Times New Roman" pitchFamily="18" charset="0"/>
              </a:rPr>
              <a:t>CHỦ ĐIỂM</a:t>
            </a:r>
            <a:endParaRPr lang="en-US" sz="4800" b="1" dirty="0">
              <a:solidFill>
                <a:srgbClr val="FFC000"/>
              </a:solidFill>
              <a:latin typeface="Times New Roman" pitchFamily="18" charset="0"/>
              <a:cs typeface="Times New Roman" pitchFamily="18" charset="0"/>
            </a:endParaRPr>
          </a:p>
        </p:txBody>
      </p:sp>
      <p:sp>
        <p:nvSpPr>
          <p:cNvPr id="3" name="Content Placeholder 2"/>
          <p:cNvSpPr>
            <a:spLocks noGrp="1"/>
          </p:cNvSpPr>
          <p:nvPr>
            <p:ph idx="1"/>
          </p:nvPr>
        </p:nvSpPr>
        <p:spPr>
          <a:xfrm>
            <a:off x="4500880" y="1732251"/>
            <a:ext cx="7691120" cy="914400"/>
          </a:xfrm>
        </p:spPr>
        <p:txBody>
          <a:bodyPr>
            <a:normAutofit/>
          </a:bodyPr>
          <a:lstStyle/>
          <a:p>
            <a:pPr marL="0" indent="0" algn="ctr">
              <a:buNone/>
            </a:pPr>
            <a:r>
              <a:rPr lang="vi-VN" altLang="en-US" sz="3600" b="1" dirty="0">
                <a:latin typeface="Times New Roman" panose="02020603050405020304" pitchFamily="18" charset="0"/>
                <a:cs typeface="Times New Roman" panose="02020603050405020304" pitchFamily="18" charset="0"/>
              </a:rPr>
              <a:t>1. Thương người như thể thương thân</a:t>
            </a:r>
            <a:endParaRPr lang="en-US" altLang="en-US" sz="3600" b="1" dirty="0">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3988724" y="2757489"/>
            <a:ext cx="508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600" b="1">
                <a:solidFill>
                  <a:srgbClr val="000000"/>
                </a:solidFill>
                <a:latin typeface="Times New Roman" panose="02020603050405020304" pitchFamily="18" charset="0"/>
                <a:cs typeface="Times New Roman" panose="02020603050405020304" pitchFamily="18" charset="0"/>
              </a:rPr>
              <a:t>2. Măng mọc thẳng</a:t>
            </a:r>
            <a:endParaRPr lang="en-US" altLang="en-US" sz="3600" b="1">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936338" y="3549651"/>
            <a:ext cx="6224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600" b="1" dirty="0">
                <a:solidFill>
                  <a:srgbClr val="000000"/>
                </a:solidFill>
                <a:latin typeface="Times New Roman" panose="02020603050405020304" pitchFamily="18" charset="0"/>
                <a:cs typeface="Times New Roman" panose="02020603050405020304" pitchFamily="18" charset="0"/>
              </a:rPr>
              <a:t>3. Trên đôi cánh ước mơ</a:t>
            </a:r>
            <a:endParaRPr lang="en-US" altLang="en-US" sz="36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3531525" y="4433889"/>
            <a:ext cx="5362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600" b="1">
                <a:solidFill>
                  <a:srgbClr val="000000"/>
                </a:solidFill>
                <a:latin typeface="Times New Roman" panose="02020603050405020304" pitchFamily="18" charset="0"/>
                <a:cs typeface="Times New Roman" panose="02020603050405020304" pitchFamily="18" charset="0"/>
              </a:rPr>
              <a:t>4. Có chí thì nên</a:t>
            </a:r>
            <a:endParaRPr lang="en-US" altLang="en-US" sz="3600" b="1">
              <a:solidFill>
                <a:srgbClr val="00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644237" y="5329238"/>
            <a:ext cx="524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600" b="1">
                <a:solidFill>
                  <a:srgbClr val="000000"/>
                </a:solidFill>
                <a:latin typeface="Times New Roman" panose="02020603050405020304" pitchFamily="18" charset="0"/>
                <a:cs typeface="Times New Roman" panose="02020603050405020304" pitchFamily="18" charset="0"/>
              </a:rPr>
              <a:t>5. Tiếng sáo diều</a:t>
            </a:r>
            <a:endParaRPr lang="en-US" altLang="en-US" sz="3600" b="1">
              <a:solidFill>
                <a:srgbClr val="000000"/>
              </a:solidFill>
              <a:latin typeface="Times New Roman" panose="02020603050405020304" pitchFamily="18" charset="0"/>
              <a:cs typeface="Times New Roman" panose="02020603050405020304" pitchFamily="18" charset="0"/>
            </a:endParaRPr>
          </a:p>
        </p:txBody>
      </p:sp>
      <p:pic>
        <p:nvPicPr>
          <p:cNvPr id="1026" name="Picture 2" descr="Sách Giáo Khoa Tiếng Việt Lớp 4 | Tải Sách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13409" r="14690"/>
          <a:stretch/>
        </p:blipFill>
        <p:spPr bwMode="auto">
          <a:xfrm>
            <a:off x="300264" y="1619250"/>
            <a:ext cx="3831772"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983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070C2FA-3ED2-4B05-A52E-6AB7B5B85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15" y="-8487"/>
            <a:ext cx="12626715" cy="7578520"/>
          </a:xfrm>
          <a:prstGeom prst="rect">
            <a:avLst/>
          </a:prstGeom>
        </p:spPr>
      </p:pic>
      <p:pic>
        <p:nvPicPr>
          <p:cNvPr id="27650" name="Picture 2" descr="Bảng tra Các chức quan, phẩm tước, học vị thời phong kiến Việt Nam | Nghiên  Cứu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187" y="711224"/>
            <a:ext cx="6629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48014" y="2750696"/>
            <a:ext cx="2814918"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vi-VN" sz="2800" dirty="0">
                <a:latin typeface="Times New Roman" pitchFamily="18" charset="0"/>
                <a:cs typeface="Times New Roman" pitchFamily="18" charset="0"/>
              </a:rPr>
              <a:t>Tham tri chính sự</a:t>
            </a:r>
            <a:endParaRPr lang="en-US" sz="2800" dirty="0">
              <a:latin typeface="Times New Roman" pitchFamily="18" charset="0"/>
              <a:cs typeface="Times New Roman" pitchFamily="18" charset="0"/>
            </a:endParaRPr>
          </a:p>
        </p:txBody>
      </p:sp>
      <p:sp>
        <p:nvSpPr>
          <p:cNvPr id="27652" name="TextBox 4"/>
          <p:cNvSpPr txBox="1">
            <a:spLocks noChangeArrowheads="1"/>
          </p:cNvSpPr>
          <p:nvPr/>
        </p:nvSpPr>
        <p:spPr bwMode="auto">
          <a:xfrm>
            <a:off x="8348014" y="3134195"/>
            <a:ext cx="3704078" cy="2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vi-VN" altLang="en-US" sz="2800" dirty="0">
                <a:latin typeface="Times New Roman" panose="02020603050405020304" pitchFamily="18" charset="0"/>
                <a:cs typeface="Times New Roman" panose="02020603050405020304" pitchFamily="18" charset="0"/>
              </a:rPr>
              <a:t>Chức quan dưới tể tướng, cùng bàn công việc triều đình với tể tướng</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137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FBD51DE-D93D-4CB0-82B3-E9A7F1646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15" y="-8487"/>
            <a:ext cx="12626715" cy="7533549"/>
          </a:xfrm>
          <a:prstGeom prst="rect">
            <a:avLst/>
          </a:prstGeom>
        </p:spPr>
      </p:pic>
      <p:pic>
        <p:nvPicPr>
          <p:cNvPr id="28674" name="Picture 2" descr="Luu Van Chuong: Khương Công Phụ tể tướng Tru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6" y="914400"/>
            <a:ext cx="58213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548282" y="2845819"/>
            <a:ext cx="3424518"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vi-VN" sz="2800" b="1" dirty="0">
                <a:latin typeface="Times New Roman" pitchFamily="18" charset="0"/>
                <a:cs typeface="Times New Roman" pitchFamily="18" charset="0"/>
              </a:rPr>
              <a:t>Gián nghị đại phu</a:t>
            </a:r>
            <a:endParaRPr lang="en-US" sz="2800" b="1" dirty="0">
              <a:latin typeface="Times New Roman" pitchFamily="18" charset="0"/>
              <a:cs typeface="Times New Roman" pitchFamily="18" charset="0"/>
            </a:endParaRPr>
          </a:p>
        </p:txBody>
      </p:sp>
      <p:sp>
        <p:nvSpPr>
          <p:cNvPr id="28676" name="TextBox 4"/>
          <p:cNvSpPr txBox="1">
            <a:spLocks noChangeArrowheads="1"/>
          </p:cNvSpPr>
          <p:nvPr/>
        </p:nvSpPr>
        <p:spPr bwMode="auto">
          <a:xfrm>
            <a:off x="7698441" y="3429000"/>
            <a:ext cx="42487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vi-VN" altLang="en-US" sz="3200" dirty="0">
                <a:latin typeface="Times New Roman" panose="02020603050405020304" pitchFamily="18" charset="0"/>
                <a:cs typeface="Times New Roman" panose="02020603050405020304" pitchFamily="18" charset="0"/>
              </a:rPr>
              <a:t>Chức quan giữ việc can ngăn vua </a:t>
            </a:r>
            <a:r>
              <a:rPr lang="vi-VN" altLang="en-US" sz="3200" dirty="0" smtClean="0">
                <a:latin typeface="Times New Roman" panose="02020603050405020304" pitchFamily="18" charset="0"/>
                <a:cs typeface="Times New Roman" panose="02020603050405020304" pitchFamily="18" charset="0"/>
              </a:rPr>
              <a:t>đ</a:t>
            </a:r>
            <a:r>
              <a:rPr lang="en-US" altLang="en-US" sz="3200" dirty="0" smtClean="0">
                <a:latin typeface="Times New Roman" panose="02020603050405020304" pitchFamily="18" charset="0"/>
                <a:cs typeface="Times New Roman" panose="02020603050405020304" pitchFamily="18" charset="0"/>
              </a:rPr>
              <a:t>ể</a:t>
            </a:r>
            <a:r>
              <a:rPr lang="vi-VN" altLang="en-US" sz="3200" dirty="0" smtClean="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vua không làm điều trái</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287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868F95B-2531-4676-B144-CAE996A3B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41"/>
            <a:ext cx="12621718" cy="6858000"/>
          </a:xfrm>
          <a:prstGeom prst="rect">
            <a:avLst/>
          </a:prstGeom>
        </p:spPr>
      </p:pic>
      <p:sp>
        <p:nvSpPr>
          <p:cNvPr id="62473" name="Text Box 9"/>
          <p:cNvSpPr txBox="1">
            <a:spLocks noChangeArrowheads="1"/>
          </p:cNvSpPr>
          <p:nvPr/>
        </p:nvSpPr>
        <p:spPr bwMode="auto">
          <a:xfrm>
            <a:off x="1026459" y="2065336"/>
            <a:ext cx="110862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latin typeface="Times New Roman" panose="02020603050405020304" pitchFamily="18" charset="0"/>
              </a:rPr>
              <a:t>Vì</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sao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Thái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hậu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nhiên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Tô</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Hiến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Thành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tiến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cử</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Trần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Trung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Tá</a:t>
            </a:r>
            <a:r>
              <a:rPr lang="en-US" altLang="en-US" sz="2800" b="1" dirty="0">
                <a:latin typeface="Times New Roman" panose="02020603050405020304" pitchFamily="18" charset="0"/>
              </a:rPr>
              <a:t>?</a:t>
            </a:r>
          </a:p>
        </p:txBody>
      </p:sp>
      <p:sp>
        <p:nvSpPr>
          <p:cNvPr id="62474" name="Text Box 10"/>
          <p:cNvSpPr txBox="1">
            <a:spLocks noChangeArrowheads="1"/>
          </p:cNvSpPr>
          <p:nvPr/>
        </p:nvSpPr>
        <p:spPr bwMode="auto">
          <a:xfrm>
            <a:off x="1026459" y="2948949"/>
            <a:ext cx="10139082" cy="295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lnSpc>
                <a:spcPct val="150000"/>
              </a:lnSpc>
              <a:spcBef>
                <a:spcPct val="50000"/>
              </a:spcBef>
              <a:defRPr/>
            </a:pP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Vì</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Vũ</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Tán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Đường</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lúc</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nào</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cũng</a:t>
            </a:r>
            <a:r>
              <a:rPr lang="en-US" sz="3200" dirty="0">
                <a:solidFill>
                  <a:schemeClr val="accent2">
                    <a:lumMod val="75000"/>
                  </a:schemeClr>
                </a:solidFill>
                <a:latin typeface="Times New Roman" pitchFamily="18" charset="0"/>
              </a:rPr>
              <a:t> ở </a:t>
            </a:r>
            <a:r>
              <a:rPr lang="en-US" sz="3200" dirty="0" err="1">
                <a:solidFill>
                  <a:schemeClr val="accent2">
                    <a:lumMod val="75000"/>
                  </a:schemeClr>
                </a:solidFill>
                <a:latin typeface="Times New Roman" pitchFamily="18" charset="0"/>
              </a:rPr>
              <a:t>bên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giường</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bệnh</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Tô</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Hiến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Thành</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tận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tình</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chăm</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sóc</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ông</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nhưng</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lại</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không</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được</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tiến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cử</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còn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Trần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Trung</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Tá</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bận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nhiều</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công</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việc</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nên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ít</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khi</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tới</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thăm</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ông</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lại</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được</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ông</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tiến</a:t>
            </a:r>
            <a:r>
              <a:rPr lang="en-US" sz="3200" dirty="0">
                <a:solidFill>
                  <a:schemeClr val="accent2">
                    <a:lumMod val="75000"/>
                  </a:schemeClr>
                </a:solidFill>
                <a:latin typeface="Times New Roman" pitchFamily="18" charset="0"/>
              </a:rPr>
              <a:t> </a:t>
            </a:r>
            <a:r>
              <a:rPr lang="en-US" sz="3200" dirty="0" err="1">
                <a:solidFill>
                  <a:schemeClr val="accent2">
                    <a:lumMod val="75000"/>
                  </a:schemeClr>
                </a:solidFill>
                <a:latin typeface="Times New Roman" pitchFamily="18" charset="0"/>
              </a:rPr>
              <a:t>cử</a:t>
            </a:r>
            <a:r>
              <a:rPr lang="en-US" sz="3200" dirty="0">
                <a:solidFill>
                  <a:schemeClr val="accent2">
                    <a:lumMod val="75000"/>
                  </a:schemeClr>
                </a:solidFill>
                <a:latin typeface="Times New Roman" pitchFamily="18" charset="0"/>
              </a:rPr>
              <a:t>.</a:t>
            </a:r>
          </a:p>
        </p:txBody>
      </p:sp>
    </p:spTree>
    <p:extLst>
      <p:ext uri="{BB962C8B-B14F-4D97-AF65-F5344CB8AC3E}">
        <p14:creationId xmlns:p14="http://schemas.microsoft.com/office/powerpoint/2010/main" val="1086353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2473"/>
                                        </p:tgtEl>
                                        <p:attrNameLst>
                                          <p:attrName>style.visibility</p:attrName>
                                        </p:attrNameLst>
                                      </p:cBhvr>
                                      <p:to>
                                        <p:strVal val="visible"/>
                                      </p:to>
                                    </p:set>
                                    <p:anim calcmode="lin" valueType="num">
                                      <p:cBhvr additive="base">
                                        <p:cTn id="7" dur="500" fill="hold"/>
                                        <p:tgtEl>
                                          <p:spTgt spid="62473"/>
                                        </p:tgtEl>
                                        <p:attrNameLst>
                                          <p:attrName>ppt_x</p:attrName>
                                        </p:attrNameLst>
                                      </p:cBhvr>
                                      <p:tavLst>
                                        <p:tav tm="0">
                                          <p:val>
                                            <p:strVal val="#ppt_x"/>
                                          </p:val>
                                        </p:tav>
                                        <p:tav tm="100000">
                                          <p:val>
                                            <p:strVal val="#ppt_x"/>
                                          </p:val>
                                        </p:tav>
                                      </p:tavLst>
                                    </p:anim>
                                    <p:anim calcmode="lin" valueType="num">
                                      <p:cBhvr additive="base">
                                        <p:cTn id="8" dur="500" fill="hold"/>
                                        <p:tgtEl>
                                          <p:spTgt spid="6247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74"/>
                                        </p:tgtEl>
                                        <p:attrNameLst>
                                          <p:attrName>style.visibility</p:attrName>
                                        </p:attrNameLst>
                                      </p:cBhvr>
                                      <p:to>
                                        <p:strVal val="visible"/>
                                      </p:to>
                                    </p:set>
                                    <p:anim calcmode="lin" valueType="num">
                                      <p:cBhvr additive="base">
                                        <p:cTn id="13" dur="500" fill="hold"/>
                                        <p:tgtEl>
                                          <p:spTgt spid="62474"/>
                                        </p:tgtEl>
                                        <p:attrNameLst>
                                          <p:attrName>ppt_x</p:attrName>
                                        </p:attrNameLst>
                                      </p:cBhvr>
                                      <p:tavLst>
                                        <p:tav tm="0">
                                          <p:val>
                                            <p:strVal val="#ppt_x"/>
                                          </p:val>
                                        </p:tav>
                                        <p:tav tm="100000">
                                          <p:val>
                                            <p:strVal val="#ppt_x"/>
                                          </p:val>
                                        </p:tav>
                                      </p:tavLst>
                                    </p:anim>
                                    <p:anim calcmode="lin" valueType="num">
                                      <p:cBhvr additive="base">
                                        <p:cTn id="14" dur="500" fill="hold"/>
                                        <p:tgtEl>
                                          <p:spTgt spid="624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3" grpId="0"/>
      <p:bldP spid="624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DEAEE29-E575-473B-9752-5C967548F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
            <a:ext cx="12192000" cy="6855480"/>
          </a:xfrm>
          <a:prstGeom prst="rect">
            <a:avLst/>
          </a:prstGeom>
        </p:spPr>
      </p:pic>
      <p:sp>
        <p:nvSpPr>
          <p:cNvPr id="4" name="TextBox 3">
            <a:extLst>
              <a:ext uri="{FF2B5EF4-FFF2-40B4-BE49-F238E27FC236}">
                <a16:creationId xmlns="" xmlns:a16="http://schemas.microsoft.com/office/drawing/2014/main" id="{068E7938-8027-4271-B776-D50A4A01E370}"/>
              </a:ext>
            </a:extLst>
          </p:cNvPr>
          <p:cNvSpPr txBox="1"/>
          <p:nvPr/>
        </p:nvSpPr>
        <p:spPr>
          <a:xfrm>
            <a:off x="618558" y="239321"/>
            <a:ext cx="5029200" cy="624786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indent="536575" algn="just"/>
            <a:r>
              <a:rPr lang="vi-VN" sz="2000" dirty="0">
                <a:latin typeface="Times New Roman" pitchFamily="18" charset="0"/>
                <a:cs typeface="Times New Roman" pitchFamily="18"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a:p>
            <a:pPr indent="536575" algn="just"/>
            <a:r>
              <a:rPr lang="vi-VN" sz="2000" dirty="0">
                <a:latin typeface="Times New Roman" pitchFamily="18" charset="0"/>
                <a:cs typeface="Times New Roman" pitchFamily="18" charset="0"/>
              </a:rPr>
              <a:t>Một hôm, Đỗ thái hậu và vua tới thăm ông, hỏi:</a:t>
            </a:r>
          </a:p>
          <a:p>
            <a:pPr indent="536575" algn="just"/>
            <a:r>
              <a:rPr lang="vi-VN" sz="2000" dirty="0">
                <a:latin typeface="Times New Roman" pitchFamily="18" charset="0"/>
                <a:cs typeface="Times New Roman" pitchFamily="18" charset="0"/>
              </a:rPr>
              <a:t>- Nếu chẳng may ông mất thì ai sẽ là người thay ông?</a:t>
            </a:r>
          </a:p>
          <a:p>
            <a:pPr indent="536575" algn="just"/>
            <a:r>
              <a:rPr lang="vi-VN" sz="2000" dirty="0">
                <a:latin typeface="Times New Roman" pitchFamily="18" charset="0"/>
                <a:cs typeface="Times New Roman" pitchFamily="18" charset="0"/>
              </a:rPr>
              <a:t>Tô Hiến Thành không do dự, đáp:</a:t>
            </a:r>
          </a:p>
          <a:p>
            <a:pPr indent="536575" algn="just"/>
            <a:r>
              <a:rPr lang="vi-VN" sz="2000" dirty="0">
                <a:latin typeface="Times New Roman" pitchFamily="18" charset="0"/>
                <a:cs typeface="Times New Roman" pitchFamily="18" charset="0"/>
              </a:rPr>
              <a:t>- Có gián nghị đại phu Trần Trung Tá.</a:t>
            </a:r>
          </a:p>
          <a:p>
            <a:pPr indent="536575" algn="just"/>
            <a:r>
              <a:rPr lang="vi-VN" sz="2000" dirty="0">
                <a:latin typeface="Times New Roman" pitchFamily="18" charset="0"/>
                <a:cs typeface="Times New Roman" pitchFamily="18" charset="0"/>
              </a:rPr>
              <a:t>Thái hậu ngạc nhiên hỏi:</a:t>
            </a:r>
          </a:p>
          <a:p>
            <a:pPr indent="536575" algn="just"/>
            <a:r>
              <a:rPr lang="vi-VN" sz="2000" dirty="0">
                <a:latin typeface="Times New Roman" pitchFamily="18" charset="0"/>
                <a:cs typeface="Times New Roman" pitchFamily="18" charset="0"/>
              </a:rPr>
              <a:t>- Vũ Tán Đường hết lòng vì ông, sao không tiến cử?</a:t>
            </a:r>
          </a:p>
          <a:p>
            <a:pPr indent="536575" algn="just"/>
            <a:r>
              <a:rPr lang="vi-VN" sz="2000" dirty="0">
                <a:latin typeface="Times New Roman" pitchFamily="18" charset="0"/>
                <a:cs typeface="Times New Roman" pitchFamily="18" charset="0"/>
              </a:rPr>
              <a:t>Tô Hiến Thành tâu: </a:t>
            </a:r>
          </a:p>
          <a:p>
            <a:pPr indent="536575" algn="just"/>
            <a:r>
              <a:rPr lang="vi-VN" sz="2000" dirty="0">
                <a:latin typeface="Times New Roman" pitchFamily="18" charset="0"/>
                <a:cs typeface="Times New Roman" pitchFamily="18" charset="0"/>
              </a:rPr>
              <a:t>- Nếu Thái Hậu hỏi người hầu hạ giỏi thì thần xin cử Vũ Tán Đường, còn hỏi người tài ba giúp nước, thần xin cử Trần Trung Tá.</a:t>
            </a:r>
          </a:p>
          <a:p>
            <a:pPr indent="536575" algn="just"/>
            <a:endParaRPr lang="vi-VN" sz="2000" dirty="0">
              <a:latin typeface="Times New Roman" pitchFamily="18" charset="0"/>
              <a:cs typeface="Times New Roman" pitchFamily="18" charset="0"/>
            </a:endParaRPr>
          </a:p>
        </p:txBody>
      </p:sp>
      <p:sp>
        <p:nvSpPr>
          <p:cNvPr id="10" name="Rectangle 9"/>
          <p:cNvSpPr/>
          <p:nvPr/>
        </p:nvSpPr>
        <p:spPr>
          <a:xfrm>
            <a:off x="5960338" y="1947490"/>
            <a:ext cx="5619564" cy="1200329"/>
          </a:xfrm>
          <a:prstGeom prst="rect">
            <a:avLst/>
          </a:prstGeom>
        </p:spPr>
        <p:txBody>
          <a:bodyPr wrap="square">
            <a:spAutoFit/>
          </a:bodyPr>
          <a:lstStyle/>
          <a:p>
            <a:pPr algn="just"/>
            <a:r>
              <a:rPr lang="vi-VN" sz="2400" dirty="0">
                <a:solidFill>
                  <a:srgbClr val="0033CC"/>
                </a:solidFill>
                <a:latin typeface="Times New Roman" pitchFamily="18" charset="0"/>
                <a:cs typeface="Times New Roman" pitchFamily="18" charset="0"/>
              </a:rPr>
              <a:t>- Tô Hiến Thành cử người tài ba ra giúp nước chứ không cử người ngày đêm hầu hạ mình.</a:t>
            </a:r>
          </a:p>
        </p:txBody>
      </p:sp>
      <p:sp>
        <p:nvSpPr>
          <p:cNvPr id="16" name="Text Box 5">
            <a:extLst>
              <a:ext uri="{FF2B5EF4-FFF2-40B4-BE49-F238E27FC236}">
                <a16:creationId xmlns="" xmlns:a16="http://schemas.microsoft.com/office/drawing/2014/main" id="{B11727F3-BCB8-48BF-9D5E-8814896F1782}"/>
              </a:ext>
            </a:extLst>
          </p:cNvPr>
          <p:cNvSpPr txBox="1">
            <a:spLocks noChangeArrowheads="1"/>
          </p:cNvSpPr>
          <p:nvPr/>
        </p:nvSpPr>
        <p:spPr bwMode="auto">
          <a:xfrm>
            <a:off x="6335805" y="0"/>
            <a:ext cx="4637060" cy="2014597"/>
          </a:xfrm>
          <a:prstGeom prst="cloudCallout">
            <a:avLst>
              <a:gd name="adj1" fmla="val -63886"/>
              <a:gd name="adj2" fmla="val 38725"/>
            </a:avLst>
          </a:prstGeom>
          <a:ln/>
        </p:spPr>
        <p:style>
          <a:lnRef idx="2">
            <a:schemeClr val="accent5"/>
          </a:lnRef>
          <a:fillRef idx="1">
            <a:schemeClr val="lt1"/>
          </a:fillRef>
          <a:effectRef idx="0">
            <a:schemeClr val="accent5"/>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en-US" sz="2000" b="0" i="1" dirty="0" err="1">
                <a:solidFill>
                  <a:srgbClr val="990033"/>
                </a:solidFill>
                <a:latin typeface="Times New Roman" pitchFamily="18" charset="0"/>
                <a:cs typeface="Times New Roman" pitchFamily="18" charset="0"/>
              </a:rPr>
              <a:t>Trong</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việc</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tìm</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người</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giúp</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nước</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sự</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chính</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trực</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của</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Tô</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Hiến</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Thành</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thể</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hiện</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như</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thế</a:t>
            </a:r>
            <a:r>
              <a:rPr lang="en-US" sz="2000" b="0" i="1" dirty="0">
                <a:solidFill>
                  <a:srgbClr val="990033"/>
                </a:solidFill>
                <a:latin typeface="Times New Roman" pitchFamily="18" charset="0"/>
                <a:cs typeface="Times New Roman" pitchFamily="18" charset="0"/>
              </a:rPr>
              <a:t> </a:t>
            </a:r>
            <a:r>
              <a:rPr lang="en-US" sz="2000" b="0" i="1" dirty="0" err="1">
                <a:solidFill>
                  <a:srgbClr val="990033"/>
                </a:solidFill>
                <a:latin typeface="Times New Roman" pitchFamily="18" charset="0"/>
                <a:cs typeface="Times New Roman" pitchFamily="18" charset="0"/>
              </a:rPr>
              <a:t>nào</a:t>
            </a:r>
            <a:r>
              <a:rPr lang="en-US" sz="2000" b="0" i="1" dirty="0">
                <a:solidFill>
                  <a:srgbClr val="990033"/>
                </a:solidFill>
                <a:latin typeface="Times New Roman" pitchFamily="18" charset="0"/>
                <a:cs typeface="Times New Roman" pitchFamily="18" charset="0"/>
              </a:rPr>
              <a:t>?</a:t>
            </a:r>
            <a:endParaRPr lang="vi-VN" sz="2000" i="1" dirty="0">
              <a:solidFill>
                <a:srgbClr val="990033"/>
              </a:solidFill>
              <a:latin typeface="Times New Roman" pitchFamily="18" charset="0"/>
              <a:cs typeface="Times New Roman" pitchFamily="18" charset="0"/>
            </a:endParaRPr>
          </a:p>
        </p:txBody>
      </p:sp>
      <p:cxnSp>
        <p:nvCxnSpPr>
          <p:cNvPr id="24" name="Straight Connector 23">
            <a:extLst>
              <a:ext uri="{FF2B5EF4-FFF2-40B4-BE49-F238E27FC236}">
                <a16:creationId xmlns="" xmlns:a16="http://schemas.microsoft.com/office/drawing/2014/main" id="{3434DC15-2A6A-4013-8E0A-074B89201E60}"/>
              </a:ext>
            </a:extLst>
          </p:cNvPr>
          <p:cNvCxnSpPr>
            <a:cxnSpLocks/>
          </p:cNvCxnSpPr>
          <p:nvPr/>
        </p:nvCxnSpPr>
        <p:spPr>
          <a:xfrm>
            <a:off x="1311521" y="3604013"/>
            <a:ext cx="3323232"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D2DCC619-1C28-4F2E-87EC-EE0C52233558}"/>
              </a:ext>
            </a:extLst>
          </p:cNvPr>
          <p:cNvCxnSpPr>
            <a:cxnSpLocks/>
          </p:cNvCxnSpPr>
          <p:nvPr/>
        </p:nvCxnSpPr>
        <p:spPr>
          <a:xfrm>
            <a:off x="1420705" y="3908813"/>
            <a:ext cx="3671248"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82CA0B0E-C289-4F0E-9005-114C896F54D6}"/>
              </a:ext>
            </a:extLst>
          </p:cNvPr>
          <p:cNvCxnSpPr>
            <a:cxnSpLocks/>
          </p:cNvCxnSpPr>
          <p:nvPr/>
        </p:nvCxnSpPr>
        <p:spPr>
          <a:xfrm>
            <a:off x="728211" y="5745573"/>
            <a:ext cx="4820943"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8FB0A8A1-BC90-44D5-BE43-C9D1CFB36C03}"/>
              </a:ext>
            </a:extLst>
          </p:cNvPr>
          <p:cNvCxnSpPr>
            <a:cxnSpLocks/>
          </p:cNvCxnSpPr>
          <p:nvPr/>
        </p:nvCxnSpPr>
        <p:spPr>
          <a:xfrm>
            <a:off x="1326569" y="5141661"/>
            <a:ext cx="1805355"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33884313-DB66-4446-9014-80D135138FAC}"/>
              </a:ext>
            </a:extLst>
          </p:cNvPr>
          <p:cNvCxnSpPr>
            <a:cxnSpLocks/>
          </p:cNvCxnSpPr>
          <p:nvPr/>
        </p:nvCxnSpPr>
        <p:spPr>
          <a:xfrm>
            <a:off x="1407057" y="5432813"/>
            <a:ext cx="4114800"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04A3376D-E8C0-4CAA-A7D0-1BE01D2ECA18}"/>
              </a:ext>
            </a:extLst>
          </p:cNvPr>
          <p:cNvCxnSpPr>
            <a:cxnSpLocks/>
          </p:cNvCxnSpPr>
          <p:nvPr/>
        </p:nvCxnSpPr>
        <p:spPr>
          <a:xfrm>
            <a:off x="728210" y="6038031"/>
            <a:ext cx="4114800" cy="0"/>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 xmlns:a16="http://schemas.microsoft.com/office/drawing/2014/main" id="{EC91439D-B871-4D2F-BD2E-8217CAFCDA6B}"/>
              </a:ext>
            </a:extLst>
          </p:cNvPr>
          <p:cNvSpPr/>
          <p:nvPr/>
        </p:nvSpPr>
        <p:spPr>
          <a:xfrm>
            <a:off x="6132725" y="3188514"/>
            <a:ext cx="5274790" cy="830997"/>
          </a:xfrm>
          <a:prstGeom prst="rect">
            <a:avLst/>
          </a:prstGeom>
        </p:spPr>
        <p:txBody>
          <a:bodyPr wrap="square">
            <a:spAutoFit/>
          </a:bodyPr>
          <a:lstStyle/>
          <a:p>
            <a:pPr algn="just"/>
            <a:r>
              <a:rPr lang="vi-VN" sz="2400" dirty="0">
                <a:solidFill>
                  <a:srgbClr val="990033"/>
                </a:solidFill>
                <a:latin typeface="Times New Roman" pitchFamily="18" charset="0"/>
                <a:cs typeface="Times New Roman" pitchFamily="18" charset="0"/>
                <a:sym typeface="Wingdings" panose="05000000000000000000" pitchFamily="2" charset="2"/>
              </a:rPr>
              <a:t> Tô Hiến Thành luôn </a:t>
            </a:r>
            <a:r>
              <a:rPr lang="vi-VN" sz="2400" b="1" dirty="0">
                <a:solidFill>
                  <a:srgbClr val="990033"/>
                </a:solidFill>
                <a:latin typeface="Times New Roman" pitchFamily="18" charset="0"/>
                <a:cs typeface="Times New Roman" pitchFamily="18" charset="0"/>
                <a:sym typeface="Wingdings" panose="05000000000000000000" pitchFamily="2" charset="2"/>
              </a:rPr>
              <a:t>đặt lợi ích của đất nước lên trên lợi ích riêng.</a:t>
            </a:r>
            <a:endParaRPr lang="vi-VN" sz="2400" dirty="0">
              <a:solidFill>
                <a:srgbClr val="990033"/>
              </a:solidFill>
              <a:latin typeface="Times New Roman" pitchFamily="18" charset="0"/>
              <a:cs typeface="Times New Roman" pitchFamily="18" charset="0"/>
            </a:endParaRPr>
          </a:p>
        </p:txBody>
      </p:sp>
      <p:pic>
        <p:nvPicPr>
          <p:cNvPr id="42" name="Picture 41">
            <a:extLst>
              <a:ext uri="{FF2B5EF4-FFF2-40B4-BE49-F238E27FC236}">
                <a16:creationId xmlns="" xmlns:a16="http://schemas.microsoft.com/office/drawing/2014/main" id="{EA99A9BB-7EEC-4FD2-B1D1-38ACE5623590}"/>
              </a:ext>
            </a:extLst>
          </p:cNvPr>
          <p:cNvPicPr>
            <a:picLocks noChangeAspect="1"/>
          </p:cNvPicPr>
          <p:nvPr/>
        </p:nvPicPr>
        <p:blipFill>
          <a:blip r:embed="rId3"/>
          <a:stretch>
            <a:fillRect/>
          </a:stretch>
        </p:blipFill>
        <p:spPr>
          <a:xfrm>
            <a:off x="6335805" y="4100901"/>
            <a:ext cx="3928783" cy="2175718"/>
          </a:xfrm>
          <a:prstGeom prst="rect">
            <a:avLst/>
          </a:prstGeom>
        </p:spPr>
      </p:pic>
    </p:spTree>
    <p:extLst>
      <p:ext uri="{BB962C8B-B14F-4D97-AF65-F5344CB8AC3E}">
        <p14:creationId xmlns:p14="http://schemas.microsoft.com/office/powerpoint/2010/main" val="2193818391"/>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6" grpId="0" animBg="1"/>
      <p:bldP spid="16" grpId="1" animBg="1"/>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BB2FF93-8279-48D9-AEAF-0B8900875D67}"/>
              </a:ext>
            </a:extLst>
          </p:cNvPr>
          <p:cNvPicPr>
            <a:picLocks noChangeAspect="1"/>
          </p:cNvPicPr>
          <p:nvPr/>
        </p:nvPicPr>
        <p:blipFill>
          <a:blip r:embed="rId2"/>
          <a:stretch>
            <a:fillRect/>
          </a:stretch>
        </p:blipFill>
        <p:spPr>
          <a:xfrm>
            <a:off x="0" y="-5687"/>
            <a:ext cx="12192000" cy="6858000"/>
          </a:xfrm>
          <a:prstGeom prst="rect">
            <a:avLst/>
          </a:prstGeom>
        </p:spPr>
      </p:pic>
      <p:sp>
        <p:nvSpPr>
          <p:cNvPr id="4" name="Rectangle 3"/>
          <p:cNvSpPr/>
          <p:nvPr/>
        </p:nvSpPr>
        <p:spPr>
          <a:xfrm>
            <a:off x="2103620" y="953125"/>
            <a:ext cx="7907935" cy="2362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3600" b="1" dirty="0">
                <a:latin typeface="Times New Roman" pitchFamily="18" charset="0"/>
                <a:cs typeface="Times New Roman" pitchFamily="18" charset="0"/>
              </a:rPr>
              <a:t>Vì sao nhân dân ca ngợi những người chính trực như ông Tô Hiến Thành?</a:t>
            </a:r>
            <a:endParaRPr lang="en-US" sz="3600" b="1" i="1" dirty="0">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DB6031ED-F7A8-4E5C-A43C-7B480962FCB3}"/>
              </a:ext>
            </a:extLst>
          </p:cNvPr>
          <p:cNvSpPr/>
          <p:nvPr/>
        </p:nvSpPr>
        <p:spPr>
          <a:xfrm>
            <a:off x="2180445" y="3063056"/>
            <a:ext cx="8132788" cy="2362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3600" b="1" dirty="0">
                <a:solidFill>
                  <a:srgbClr val="C00000"/>
                </a:solidFill>
                <a:latin typeface="Times New Roman" pitchFamily="18" charset="0"/>
                <a:cs typeface="Times New Roman" pitchFamily="18" charset="0"/>
              </a:rPr>
              <a:t>Vì những người chính trực bao giờ cũng đặt lợi ích của đất nước lên trên lợi ích riêng. Họ làm được nhiều điều tốt cho dân, cho nước.</a:t>
            </a:r>
            <a:endParaRPr lang="en-US" sz="3600" b="1" i="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10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12069AB-A2CD-4AF0-BA68-C648B0766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1" y="-143801"/>
            <a:ext cx="12371882" cy="7001801"/>
          </a:xfrm>
          <a:prstGeom prst="rect">
            <a:avLst/>
          </a:prstGeom>
        </p:spPr>
      </p:pic>
      <p:pic>
        <p:nvPicPr>
          <p:cNvPr id="2" name="Picture 1">
            <a:extLst>
              <a:ext uri="{FF2B5EF4-FFF2-40B4-BE49-F238E27FC236}">
                <a16:creationId xmlns="" xmlns:a16="http://schemas.microsoft.com/office/drawing/2014/main" id="{DC7463B2-03C2-451C-94C6-262A84D74A3C}"/>
              </a:ext>
            </a:extLst>
          </p:cNvPr>
          <p:cNvPicPr>
            <a:picLocks noChangeAspect="1"/>
          </p:cNvPicPr>
          <p:nvPr/>
        </p:nvPicPr>
        <p:blipFill>
          <a:blip r:embed="rId4"/>
          <a:stretch>
            <a:fillRect/>
          </a:stretch>
        </p:blipFill>
        <p:spPr>
          <a:xfrm>
            <a:off x="4084044" y="289435"/>
            <a:ext cx="7354921" cy="5530901"/>
          </a:xfrm>
          <a:prstGeom prst="rect">
            <a:avLst/>
          </a:prstGeom>
        </p:spPr>
      </p:pic>
      <p:sp>
        <p:nvSpPr>
          <p:cNvPr id="4" name="TextBox 3">
            <a:extLst>
              <a:ext uri="{FF2B5EF4-FFF2-40B4-BE49-F238E27FC236}">
                <a16:creationId xmlns="" xmlns:a16="http://schemas.microsoft.com/office/drawing/2014/main" id="{6203BC97-8328-4F8D-B527-EAC319F8C9CA}"/>
              </a:ext>
            </a:extLst>
          </p:cNvPr>
          <p:cNvSpPr txBox="1"/>
          <p:nvPr/>
        </p:nvSpPr>
        <p:spPr>
          <a:xfrm>
            <a:off x="2956589" y="5964137"/>
            <a:ext cx="9414872" cy="461665"/>
          </a:xfrm>
          <a:prstGeom prst="rect">
            <a:avLst/>
          </a:prstGeom>
          <a:noFill/>
        </p:spPr>
        <p:txBody>
          <a:bodyPr wrap="square">
            <a:spAutoFit/>
          </a:bodyPr>
          <a:lstStyle/>
          <a:p>
            <a:pPr algn="just"/>
            <a:r>
              <a:rPr lang="en-US" sz="2400" b="1" dirty="0">
                <a:solidFill>
                  <a:srgbClr val="21211F"/>
                </a:solidFill>
                <a:latin typeface="Times New Roman" pitchFamily="18" charset="0"/>
                <a:cs typeface="Times New Roman" pitchFamily="18" charset="0"/>
              </a:rPr>
              <a:t>Qua </a:t>
            </a:r>
            <a:r>
              <a:rPr lang="en-US" sz="2400" b="1" dirty="0" err="1">
                <a:solidFill>
                  <a:srgbClr val="21211F"/>
                </a:solidFill>
                <a:latin typeface="Times New Roman" pitchFamily="18" charset="0"/>
                <a:cs typeface="Times New Roman" pitchFamily="18" charset="0"/>
              </a:rPr>
              <a:t>nhân</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vật</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Tô</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Hiến</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Thành</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em</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hiểu</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chính</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trực</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là</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như</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thế</a:t>
            </a:r>
            <a:r>
              <a:rPr lang="en-US" sz="2400" b="1" dirty="0">
                <a:solidFill>
                  <a:srgbClr val="21211F"/>
                </a:solidFill>
                <a:latin typeface="Times New Roman" pitchFamily="18" charset="0"/>
                <a:cs typeface="Times New Roman" pitchFamily="18" charset="0"/>
              </a:rPr>
              <a:t> </a:t>
            </a:r>
            <a:r>
              <a:rPr lang="en-US" sz="2400" b="1" dirty="0" err="1">
                <a:solidFill>
                  <a:srgbClr val="21211F"/>
                </a:solidFill>
                <a:latin typeface="Times New Roman" pitchFamily="18" charset="0"/>
                <a:cs typeface="Times New Roman" pitchFamily="18" charset="0"/>
              </a:rPr>
              <a:t>nào</a:t>
            </a:r>
            <a:r>
              <a:rPr lang="en-US" sz="2400" b="1" dirty="0">
                <a:solidFill>
                  <a:srgbClr val="21211F"/>
                </a:solidFill>
                <a:latin typeface="Times New Roman" pitchFamily="18" charset="0"/>
                <a:cs typeface="Times New Roman" pitchFamily="18" charset="0"/>
              </a:rPr>
              <a:t>?</a:t>
            </a:r>
            <a:endParaRPr lang="vi-VN" sz="2400" b="1" dirty="0">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EC91439D-B871-4D2F-BD2E-8217CAFCDA6B}"/>
              </a:ext>
            </a:extLst>
          </p:cNvPr>
          <p:cNvSpPr/>
          <p:nvPr/>
        </p:nvSpPr>
        <p:spPr>
          <a:xfrm>
            <a:off x="2562142" y="6323205"/>
            <a:ext cx="9990527" cy="461665"/>
          </a:xfrm>
          <a:prstGeom prst="rect">
            <a:avLst/>
          </a:prstGeom>
        </p:spPr>
        <p:txBody>
          <a:bodyPr wrap="square">
            <a:spAutoFit/>
          </a:bodyPr>
          <a:lstStyle/>
          <a:p>
            <a:pPr algn="just"/>
            <a:r>
              <a:rPr lang="vi-VN" sz="2400" dirty="0">
                <a:solidFill>
                  <a:srgbClr val="990033"/>
                </a:solidFill>
                <a:latin typeface="Times New Roman" pitchFamily="18" charset="0"/>
                <a:cs typeface="Times New Roman" pitchFamily="18" charset="0"/>
                <a:sym typeface="Wingdings" panose="05000000000000000000" pitchFamily="2" charset="2"/>
              </a:rPr>
              <a:t></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Chính</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trực</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ngay</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thẳng</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không</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vì</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lợi</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ích</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của</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mình</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mà</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che</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giấu</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sự</a:t>
            </a:r>
            <a:r>
              <a:rPr lang="en-US" sz="2400" dirty="0">
                <a:solidFill>
                  <a:srgbClr val="990033"/>
                </a:solidFill>
                <a:latin typeface="Times New Roman" pitchFamily="18" charset="0"/>
                <a:cs typeface="Times New Roman" pitchFamily="18" charset="0"/>
                <a:sym typeface="Wingdings" panose="05000000000000000000" pitchFamily="2" charset="2"/>
              </a:rPr>
              <a:t> </a:t>
            </a:r>
            <a:r>
              <a:rPr lang="en-US" sz="2400" dirty="0" err="1">
                <a:solidFill>
                  <a:srgbClr val="990033"/>
                </a:solidFill>
                <a:latin typeface="Times New Roman" pitchFamily="18" charset="0"/>
                <a:cs typeface="Times New Roman" pitchFamily="18" charset="0"/>
                <a:sym typeface="Wingdings" panose="05000000000000000000" pitchFamily="2" charset="2"/>
              </a:rPr>
              <a:t>thật</a:t>
            </a:r>
            <a:r>
              <a:rPr lang="en-US" sz="2400" dirty="0">
                <a:solidFill>
                  <a:srgbClr val="990033"/>
                </a:solidFill>
                <a:latin typeface="Times New Roman" pitchFamily="18" charset="0"/>
                <a:cs typeface="Times New Roman" pitchFamily="18" charset="0"/>
                <a:sym typeface="Wingdings" panose="05000000000000000000" pitchFamily="2" charset="2"/>
              </a:rPr>
              <a:t>.</a:t>
            </a:r>
            <a:endParaRPr lang="vi-VN" sz="2400" dirty="0">
              <a:solidFill>
                <a:srgbClr val="990033"/>
              </a:solidFill>
              <a:latin typeface="Times New Roman" pitchFamily="18" charset="0"/>
              <a:cs typeface="Times New Roman" pitchFamily="18" charset="0"/>
            </a:endParaRPr>
          </a:p>
        </p:txBody>
      </p:sp>
    </p:spTree>
    <p:extLst>
      <p:ext uri="{BB962C8B-B14F-4D97-AF65-F5344CB8AC3E}">
        <p14:creationId xmlns:p14="http://schemas.microsoft.com/office/powerpoint/2010/main" val="392002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122AD7F-EF2F-4A6D-A7E3-0C652926E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3" y="-57111"/>
            <a:ext cx="12167017" cy="6521127"/>
          </a:xfrm>
          <a:prstGeom prst="rect">
            <a:avLst/>
          </a:prstGeom>
        </p:spPr>
      </p:pic>
      <p:sp>
        <p:nvSpPr>
          <p:cNvPr id="18" name="Text Box 8">
            <a:extLst>
              <a:ext uri="{FF2B5EF4-FFF2-40B4-BE49-F238E27FC236}">
                <a16:creationId xmlns="" xmlns:a16="http://schemas.microsoft.com/office/drawing/2014/main" id="{E52ED95A-78EF-4B22-A5C2-C742D4B48A47}"/>
              </a:ext>
            </a:extLst>
          </p:cNvPr>
          <p:cNvSpPr txBox="1">
            <a:spLocks noChangeArrowheads="1"/>
          </p:cNvSpPr>
          <p:nvPr/>
        </p:nvSpPr>
        <p:spPr bwMode="auto">
          <a:xfrm>
            <a:off x="197370" y="1186778"/>
            <a:ext cx="11822242" cy="40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lnSpc>
                <a:spcPct val="150000"/>
              </a:lnSpc>
            </a:pPr>
            <a:r>
              <a:rPr lang="en-US" sz="4400" dirty="0">
                <a:solidFill>
                  <a:srgbClr val="00206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Nội</a:t>
            </a:r>
            <a:r>
              <a:rPr lang="en-US" sz="4400" dirty="0">
                <a:solidFill>
                  <a:srgbClr val="FF0000"/>
                </a:solidFill>
                <a:latin typeface="Times New Roman" pitchFamily="18" charset="0"/>
                <a:cs typeface="Times New Roman" pitchFamily="18" charset="0"/>
              </a:rPr>
              <a:t> dung </a:t>
            </a:r>
            <a:r>
              <a:rPr lang="en-US" sz="4400" dirty="0" err="1">
                <a:solidFill>
                  <a:srgbClr val="FF0000"/>
                </a:solidFill>
                <a:latin typeface="Times New Roman" pitchFamily="18" charset="0"/>
                <a:cs typeface="Times New Roman" pitchFamily="18" charset="0"/>
              </a:rPr>
              <a:t>chính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của</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bài</a:t>
            </a:r>
            <a:endParaRPr lang="en-US" sz="4400" dirty="0">
              <a:solidFill>
                <a:srgbClr val="FF0000"/>
              </a:solidFill>
              <a:latin typeface="Times New Roman" pitchFamily="18" charset="0"/>
              <a:cs typeface="Times New Roman" pitchFamily="18" charset="0"/>
            </a:endParaRPr>
          </a:p>
          <a:p>
            <a:pPr algn="just">
              <a:lnSpc>
                <a:spcPct val="150000"/>
              </a:lnSpc>
            </a:pPr>
            <a:r>
              <a:rPr lang="en-US" sz="4400" b="0" dirty="0">
                <a:solidFill>
                  <a:srgbClr val="0033CC"/>
                </a:solidFill>
                <a:latin typeface="Times New Roman" pitchFamily="18" charset="0"/>
                <a:cs typeface="Times New Roman" pitchFamily="18" charset="0"/>
              </a:rPr>
              <a:t>	</a:t>
            </a:r>
            <a:r>
              <a:rPr lang="vi-VN" sz="4400" dirty="0">
                <a:latin typeface="Times New Roman" pitchFamily="18" charset="0"/>
                <a:cs typeface="Times New Roman" pitchFamily="18" charset="0"/>
              </a:rPr>
              <a:t>Ca ngợi sự chính trực, thanh liêm, tấm lòng vì dân vì nước của Tô Hiến Thành – vị quan nổi tiếng cương trực thời xưa.</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67083861"/>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47654"/>
            <a:ext cx="12343520" cy="5980174"/>
          </a:xfrm>
          <a:prstGeom prst="rect">
            <a:avLst/>
          </a:prstGeom>
        </p:spPr>
      </p:pic>
    </p:spTree>
    <p:extLst>
      <p:ext uri="{BB962C8B-B14F-4D97-AF65-F5344CB8AC3E}">
        <p14:creationId xmlns:p14="http://schemas.microsoft.com/office/powerpoint/2010/main" val="1202236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BB2FF93-8279-48D9-AEAF-0B8900875D67}"/>
              </a:ext>
            </a:extLst>
          </p:cNvPr>
          <p:cNvPicPr>
            <a:picLocks noChangeAspect="1"/>
          </p:cNvPicPr>
          <p:nvPr/>
        </p:nvPicPr>
        <p:blipFill>
          <a:blip r:embed="rId3"/>
          <a:stretch>
            <a:fillRect/>
          </a:stretch>
        </p:blipFill>
        <p:spPr>
          <a:xfrm>
            <a:off x="71718" y="-5687"/>
            <a:ext cx="12048564" cy="6858000"/>
          </a:xfrm>
          <a:prstGeom prst="rect">
            <a:avLst/>
          </a:prstGeom>
        </p:spPr>
      </p:pic>
      <p:sp>
        <p:nvSpPr>
          <p:cNvPr id="4" name="Rectangle 3"/>
          <p:cNvSpPr/>
          <p:nvPr/>
        </p:nvSpPr>
        <p:spPr>
          <a:xfrm>
            <a:off x="2705100" y="533400"/>
            <a:ext cx="6781800" cy="12954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5400" dirty="0">
                <a:latin typeface="Times New Roman" pitchFamily="18" charset="0"/>
                <a:cs typeface="Times New Roman" pitchFamily="18" charset="0"/>
              </a:rPr>
              <a:t>Em có biết?</a:t>
            </a:r>
            <a:endParaRPr lang="en-US" sz="5400" b="1" i="1" dirty="0">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DB6031ED-F7A8-4E5C-A43C-7B480962FCB3}"/>
              </a:ext>
            </a:extLst>
          </p:cNvPr>
          <p:cNvSpPr/>
          <p:nvPr/>
        </p:nvSpPr>
        <p:spPr>
          <a:xfrm>
            <a:off x="2590800" y="1371600"/>
            <a:ext cx="6781800" cy="41148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2800" b="1" dirty="0">
                <a:solidFill>
                  <a:srgbClr val="C00000"/>
                </a:solidFill>
                <a:latin typeface="Times New Roman" pitchFamily="18" charset="0"/>
                <a:cs typeface="Times New Roman" pitchFamily="18" charset="0"/>
              </a:rPr>
              <a:t>Tô Hiến Thành còn có rất nhiều công lao:</a:t>
            </a:r>
          </a:p>
          <a:p>
            <a:pPr marL="457200" indent="-457200" algn="just">
              <a:buFontTx/>
              <a:buChar char="-"/>
            </a:pPr>
            <a:r>
              <a:rPr lang="vi-VN" sz="2800" dirty="0">
                <a:solidFill>
                  <a:srgbClr val="C00000"/>
                </a:solidFill>
                <a:latin typeface="Times New Roman" pitchFamily="18" charset="0"/>
                <a:cs typeface="Times New Roman" pitchFamily="18" charset="0"/>
              </a:rPr>
              <a:t>Bình định nổi loạn</a:t>
            </a:r>
          </a:p>
          <a:p>
            <a:pPr marL="457200" indent="-457200" algn="just">
              <a:buFontTx/>
              <a:buChar char="-"/>
            </a:pPr>
            <a:r>
              <a:rPr lang="en-US" sz="2800" dirty="0" err="1">
                <a:solidFill>
                  <a:srgbClr val="C00000"/>
                </a:solidFill>
                <a:latin typeface="Times New Roman" pitchFamily="18" charset="0"/>
                <a:cs typeface="Times New Roman" pitchFamily="18" charset="0"/>
              </a:rPr>
              <a:t>Tổ</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chức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khai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hoang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lấn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biển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các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vùng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ven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biển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thuộc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các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tỉnh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Quảng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Ninh</a:t>
            </a:r>
            <a:r>
              <a:rPr lang="en-US" sz="2800" dirty="0">
                <a:solidFill>
                  <a:srgbClr val="C00000"/>
                </a:solidFill>
                <a:latin typeface="Times New Roman" pitchFamily="18" charset="0"/>
                <a:cs typeface="Times New Roman" pitchFamily="18" charset="0"/>
              </a:rPr>
              <a:t>, Thanh </a:t>
            </a:r>
            <a:r>
              <a:rPr lang="en-US" sz="2800" dirty="0" err="1">
                <a:solidFill>
                  <a:srgbClr val="C00000"/>
                </a:solidFill>
                <a:latin typeface="Times New Roman" pitchFamily="18" charset="0"/>
                <a:cs typeface="Times New Roman" pitchFamily="18" charset="0"/>
              </a:rPr>
              <a:t>Hóa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Tĩnh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ngày</a:t>
            </a:r>
            <a:r>
              <a:rPr lang="en-US" sz="2800" dirty="0">
                <a:solidFill>
                  <a:srgbClr val="C00000"/>
                </a:solidFill>
                <a:latin typeface="Times New Roman" pitchFamily="18" charset="0"/>
                <a:cs typeface="Times New Roman" pitchFamily="18" charset="0"/>
              </a:rPr>
              <a:t> nay.</a:t>
            </a:r>
          </a:p>
          <a:p>
            <a:pPr marL="457200" indent="-457200" algn="just">
              <a:buFontTx/>
              <a:buChar char="-"/>
            </a:pPr>
            <a:r>
              <a:rPr lang="en-US" sz="2800" dirty="0" err="1">
                <a:solidFill>
                  <a:srgbClr val="C00000"/>
                </a:solidFill>
                <a:latin typeface="Times New Roman" pitchFamily="18" charset="0"/>
                <a:cs typeface="Times New Roman" pitchFamily="18" charset="0"/>
              </a:rPr>
              <a:t>Giữ</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yên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biên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giới</a:t>
            </a:r>
            <a:r>
              <a:rPr lang="en-US" sz="2800" dirty="0">
                <a:solidFill>
                  <a:srgbClr val="C00000"/>
                </a:solidFill>
                <a:latin typeface="Times New Roman" pitchFamily="18" charset="0"/>
                <a:cs typeface="Times New Roman" pitchFamily="18" charset="0"/>
              </a:rPr>
              <a:t>.</a:t>
            </a:r>
          </a:p>
          <a:p>
            <a:pPr marL="457200" indent="-457200" algn="just">
              <a:buFontTx/>
              <a:buChar char="-"/>
            </a:pPr>
            <a:r>
              <a:rPr lang="en-US" sz="2800" dirty="0" err="1">
                <a:solidFill>
                  <a:srgbClr val="C00000"/>
                </a:solidFill>
                <a:latin typeface="Times New Roman" pitchFamily="18" charset="0"/>
                <a:cs typeface="Times New Roman" pitchFamily="18" charset="0"/>
              </a:rPr>
              <a:t>Giúp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vua</a:t>
            </a:r>
            <a:r>
              <a:rPr lang="en-US" sz="2800" dirty="0">
                <a:solidFill>
                  <a:srgbClr val="C00000"/>
                </a:solidFill>
                <a:latin typeface="Times New Roman" pitchFamily="18" charset="0"/>
                <a:cs typeface="Times New Roman" pitchFamily="18" charset="0"/>
              </a:rPr>
              <a:t> ban </a:t>
            </a:r>
            <a:r>
              <a:rPr lang="en-US" sz="2800" dirty="0" err="1">
                <a:solidFill>
                  <a:srgbClr val="C00000"/>
                </a:solidFill>
                <a:latin typeface="Times New Roman" pitchFamily="18" charset="0"/>
                <a:cs typeface="Times New Roman" pitchFamily="18" charset="0"/>
              </a:rPr>
              <a:t>hành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luật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lệ</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mới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giúp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nước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Đại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Việt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vào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trật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tự</a:t>
            </a:r>
            <a:r>
              <a:rPr lang="en-US" sz="28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86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41C1E1-9249-4D37-8EA2-DEEB675AB6D4}"/>
              </a:ext>
            </a:extLst>
          </p:cNvPr>
          <p:cNvSpPr>
            <a:spLocks noGrp="1"/>
          </p:cNvSpPr>
          <p:nvPr>
            <p:ph type="title"/>
          </p:nvPr>
        </p:nvSpPr>
        <p:spPr/>
        <p:txBody>
          <a:bodyPr/>
          <a:lstStyle/>
          <a:p>
            <a:endParaRPr lang="vi-VN"/>
          </a:p>
        </p:txBody>
      </p:sp>
      <p:sp>
        <p:nvSpPr>
          <p:cNvPr id="3" name="Content Placeholder 2">
            <a:extLst>
              <a:ext uri="{FF2B5EF4-FFF2-40B4-BE49-F238E27FC236}">
                <a16:creationId xmlns="" xmlns:a16="http://schemas.microsoft.com/office/drawing/2014/main" id="{3EBC7CE6-8779-4DDC-B5BF-368ECC7B051E}"/>
              </a:ext>
            </a:extLst>
          </p:cNvPr>
          <p:cNvSpPr>
            <a:spLocks noGrp="1"/>
          </p:cNvSpPr>
          <p:nvPr>
            <p:ph idx="1"/>
          </p:nvPr>
        </p:nvSpPr>
        <p:spPr/>
        <p:txBody>
          <a:bodyPr/>
          <a:lstStyle/>
          <a:p>
            <a:endParaRPr lang="vi-VN"/>
          </a:p>
        </p:txBody>
      </p:sp>
      <p:pic>
        <p:nvPicPr>
          <p:cNvPr id="4" name="Picture 3">
            <a:extLst>
              <a:ext uri="{FF2B5EF4-FFF2-40B4-BE49-F238E27FC236}">
                <a16:creationId xmlns="" xmlns:a16="http://schemas.microsoft.com/office/drawing/2014/main" id="{1C7E4FEE-DFAF-4DF4-9F1B-8CC0DF64B935}"/>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 xmlns:a16="http://schemas.microsoft.com/office/drawing/2014/main" id="{FC9F735F-D1B4-491A-BC97-B2D8DA9FB619}"/>
              </a:ext>
            </a:extLst>
          </p:cNvPr>
          <p:cNvSpPr/>
          <p:nvPr/>
        </p:nvSpPr>
        <p:spPr>
          <a:xfrm>
            <a:off x="2705100" y="1371600"/>
            <a:ext cx="6781800" cy="2362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400" dirty="0">
                <a:latin typeface="Times New Roman" pitchFamily="18" charset="0"/>
                <a:cs typeface="Times New Roman" pitchFamily="18" charset="0"/>
              </a:rPr>
              <a:t>Kể về những tấm gương chính trực trong lịch sử mà em biết. </a:t>
            </a:r>
            <a:endParaRPr lang="en-US" sz="4400" b="1" i="1" dirty="0">
              <a:latin typeface="Times New Roman" pitchFamily="18" charset="0"/>
              <a:cs typeface="Times New Roman" pitchFamily="18" charset="0"/>
            </a:endParaRPr>
          </a:p>
        </p:txBody>
      </p:sp>
    </p:spTree>
    <p:extLst>
      <p:ext uri="{BB962C8B-B14F-4D97-AF65-F5344CB8AC3E}">
        <p14:creationId xmlns:p14="http://schemas.microsoft.com/office/powerpoint/2010/main" val="20073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1FD4FA5-E557-4DAD-A356-C6ED205DF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
            <a:ext cx="12192000" cy="6855480"/>
          </a:xfrm>
          <a:prstGeom prst="rect">
            <a:avLst/>
          </a:prstGeom>
        </p:spPr>
      </p:pic>
      <p:sp>
        <p:nvSpPr>
          <p:cNvPr id="6146"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fld id="{7F2C4472-4F2D-4CD9-BC43-4F88B5923CAF}" type="slidenum">
              <a:rPr lang="en-US" altLang="en-US" sz="1400">
                <a:latin typeface="Arial" panose="020B0604020202020204" pitchFamily="34" charset="0"/>
              </a:rPr>
              <a:pPr/>
              <a:t>3</a:t>
            </a:fld>
            <a:endParaRPr lang="en-US" altLang="en-US" sz="1400">
              <a:latin typeface="Arial" panose="020B0604020202020204" pitchFamily="34" charset="0"/>
            </a:endParaRPr>
          </a:p>
        </p:txBody>
      </p:sp>
      <p:pic>
        <p:nvPicPr>
          <p:cNvPr id="5" name="Picture 7" descr="687FD8E6">
            <a:extLst>
              <a:ext uri="{FF2B5EF4-FFF2-40B4-BE49-F238E27FC236}">
                <a16:creationId xmlns:a16="http://schemas.microsoft.com/office/drawing/2014/main" xmlns="" id="{49B174F0-5CF8-421D-96A5-078590B79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6350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3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E4B7948-D657-474E-AC87-8415E41753F4}"/>
              </a:ext>
            </a:extLst>
          </p:cNvPr>
          <p:cNvPicPr>
            <a:picLocks noChangeAspect="1"/>
          </p:cNvPicPr>
          <p:nvPr/>
        </p:nvPicPr>
        <p:blipFill>
          <a:blip r:embed="rId3"/>
          <a:stretch>
            <a:fillRect/>
          </a:stretch>
        </p:blipFill>
        <p:spPr>
          <a:xfrm>
            <a:off x="0" y="0"/>
            <a:ext cx="12192000" cy="7848600"/>
          </a:xfrm>
          <a:prstGeom prst="rect">
            <a:avLst/>
          </a:prstGeom>
        </p:spPr>
      </p:pic>
      <p:sp>
        <p:nvSpPr>
          <p:cNvPr id="6" name="Content Placeholder 5">
            <a:extLst>
              <a:ext uri="{FF2B5EF4-FFF2-40B4-BE49-F238E27FC236}">
                <a16:creationId xmlns="" xmlns:a16="http://schemas.microsoft.com/office/drawing/2014/main" id="{30304B29-7259-4D88-94AC-785D6035B525}"/>
              </a:ext>
            </a:extLst>
          </p:cNvPr>
          <p:cNvSpPr>
            <a:spLocks noGrp="1"/>
          </p:cNvSpPr>
          <p:nvPr>
            <p:ph idx="1"/>
          </p:nvPr>
        </p:nvSpPr>
        <p:spPr>
          <a:xfrm>
            <a:off x="1636414" y="5746097"/>
            <a:ext cx="8977798" cy="6905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normAutofit fontScale="77500" lnSpcReduction="20000"/>
          </a:bodyPr>
          <a:lstStyle/>
          <a:p>
            <a:pPr marL="0" indent="0" algn="ctr">
              <a:buNone/>
            </a:pPr>
            <a:r>
              <a:rPr lang="vi-VN" sz="3600" b="1" i="1" dirty="0">
                <a:latin typeface="Times New Roman" pitchFamily="18" charset="0"/>
                <a:cs typeface="Times New Roman" pitchFamily="18" charset="0"/>
              </a:rPr>
              <a:t>Trần Thủ Độ - </a:t>
            </a:r>
            <a:r>
              <a:rPr lang="vi-VN" sz="3600" dirty="0">
                <a:solidFill>
                  <a:srgbClr val="050505"/>
                </a:solidFill>
                <a:latin typeface="Times New Roman" panose="02020603050405020304" pitchFamily="18" charset="0"/>
                <a:cs typeface="Times New Roman" panose="02020603050405020304" pitchFamily="18" charset="0"/>
              </a:rPr>
              <a:t>không vì tình riêng mà làm sai phép nước</a:t>
            </a:r>
            <a:endParaRPr lang="en-US" sz="3600" b="1" i="1" dirty="0">
              <a:latin typeface="Times New Roman" pitchFamily="18" charset="0"/>
              <a:cs typeface="Times New Roman" pitchFamily="18" charset="0"/>
            </a:endParaRPr>
          </a:p>
        </p:txBody>
      </p:sp>
      <p:sp>
        <p:nvSpPr>
          <p:cNvPr id="2" name="AutoShape 2" descr="Trang chủ - Làng Việt">
            <a:extLst>
              <a:ext uri="{FF2B5EF4-FFF2-40B4-BE49-F238E27FC236}">
                <a16:creationId xmlns="" xmlns:a16="http://schemas.microsoft.com/office/drawing/2014/main" id="{795BAF0E-7568-4A72-8BBD-732D0B312B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a:extLst>
              <a:ext uri="{FF2B5EF4-FFF2-40B4-BE49-F238E27FC236}">
                <a16:creationId xmlns="" xmlns:a16="http://schemas.microsoft.com/office/drawing/2014/main" id="{ED9E46D7-3382-42ED-9F7A-8FD0C762A250}"/>
              </a:ext>
            </a:extLst>
          </p:cNvPr>
          <p:cNvPicPr>
            <a:picLocks noChangeAspect="1"/>
          </p:cNvPicPr>
          <p:nvPr/>
        </p:nvPicPr>
        <p:blipFill>
          <a:blip r:embed="rId4"/>
          <a:stretch>
            <a:fillRect/>
          </a:stretch>
        </p:blipFill>
        <p:spPr>
          <a:xfrm>
            <a:off x="4076700" y="838200"/>
            <a:ext cx="3733800" cy="4876800"/>
          </a:xfrm>
          <a:prstGeom prst="rect">
            <a:avLst/>
          </a:prstGeom>
        </p:spPr>
      </p:pic>
    </p:spTree>
    <p:extLst>
      <p:ext uri="{BB962C8B-B14F-4D97-AF65-F5344CB8AC3E}">
        <p14:creationId xmlns:p14="http://schemas.microsoft.com/office/powerpoint/2010/main" val="40205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E4B7948-D657-474E-AC87-8415E41753F4}"/>
              </a:ext>
            </a:extLst>
          </p:cNvPr>
          <p:cNvPicPr>
            <a:picLocks noChangeAspect="1"/>
          </p:cNvPicPr>
          <p:nvPr/>
        </p:nvPicPr>
        <p:blipFill>
          <a:blip r:embed="rId3"/>
          <a:stretch>
            <a:fillRect/>
          </a:stretch>
        </p:blipFill>
        <p:spPr>
          <a:xfrm>
            <a:off x="0" y="0"/>
            <a:ext cx="12192000" cy="7848600"/>
          </a:xfrm>
          <a:prstGeom prst="rect">
            <a:avLst/>
          </a:prstGeom>
        </p:spPr>
      </p:pic>
      <p:sp>
        <p:nvSpPr>
          <p:cNvPr id="6" name="Content Placeholder 5">
            <a:extLst>
              <a:ext uri="{FF2B5EF4-FFF2-40B4-BE49-F238E27FC236}">
                <a16:creationId xmlns="" xmlns:a16="http://schemas.microsoft.com/office/drawing/2014/main" id="{30304B29-7259-4D88-94AC-785D6035B525}"/>
              </a:ext>
            </a:extLst>
          </p:cNvPr>
          <p:cNvSpPr>
            <a:spLocks noGrp="1"/>
          </p:cNvSpPr>
          <p:nvPr>
            <p:ph idx="1"/>
          </p:nvPr>
        </p:nvSpPr>
        <p:spPr>
          <a:xfrm>
            <a:off x="2217822" y="5862638"/>
            <a:ext cx="7886700" cy="6905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vi-VN" sz="3600" b="1" i="1" dirty="0">
                <a:latin typeface="Times New Roman" pitchFamily="18" charset="0"/>
                <a:cs typeface="Times New Roman" pitchFamily="18" charset="0"/>
              </a:rPr>
              <a:t>Chu Văn An - </a:t>
            </a:r>
            <a:r>
              <a:rPr lang="vi-VN" sz="3600" dirty="0">
                <a:solidFill>
                  <a:srgbClr val="050505"/>
                </a:solidFill>
                <a:latin typeface="Times New Roman" panose="02020603050405020304" pitchFamily="18" charset="0"/>
                <a:cs typeface="Times New Roman" panose="02020603050405020304" pitchFamily="18" charset="0"/>
              </a:rPr>
              <a:t>dâng sớ Thất trảm </a:t>
            </a:r>
            <a:endParaRPr lang="en-US" sz="3600" b="1" i="1" dirty="0">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1563CF48-D331-4DAA-B5BD-DF1456653DDA}"/>
              </a:ext>
            </a:extLst>
          </p:cNvPr>
          <p:cNvPicPr>
            <a:picLocks noChangeAspect="1"/>
          </p:cNvPicPr>
          <p:nvPr/>
        </p:nvPicPr>
        <p:blipFill>
          <a:blip r:embed="rId4"/>
          <a:stretch>
            <a:fillRect/>
          </a:stretch>
        </p:blipFill>
        <p:spPr>
          <a:xfrm>
            <a:off x="4343400" y="685800"/>
            <a:ext cx="3477158" cy="5238918"/>
          </a:xfrm>
          <a:prstGeom prst="rect">
            <a:avLst/>
          </a:prstGeom>
        </p:spPr>
      </p:pic>
    </p:spTree>
    <p:extLst>
      <p:ext uri="{BB962C8B-B14F-4D97-AF65-F5344CB8AC3E}">
        <p14:creationId xmlns:p14="http://schemas.microsoft.com/office/powerpoint/2010/main" val="136491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E4B7948-D657-474E-AC87-8415E41753F4}"/>
              </a:ext>
            </a:extLst>
          </p:cNvPr>
          <p:cNvPicPr>
            <a:picLocks noChangeAspect="1"/>
          </p:cNvPicPr>
          <p:nvPr/>
        </p:nvPicPr>
        <p:blipFill>
          <a:blip r:embed="rId3"/>
          <a:stretch>
            <a:fillRect/>
          </a:stretch>
        </p:blipFill>
        <p:spPr>
          <a:xfrm>
            <a:off x="0" y="0"/>
            <a:ext cx="12192000" cy="7848600"/>
          </a:xfrm>
          <a:prstGeom prst="rect">
            <a:avLst/>
          </a:prstGeom>
        </p:spPr>
      </p:pic>
      <p:sp>
        <p:nvSpPr>
          <p:cNvPr id="6" name="Content Placeholder 5">
            <a:extLst>
              <a:ext uri="{FF2B5EF4-FFF2-40B4-BE49-F238E27FC236}">
                <a16:creationId xmlns="" xmlns:a16="http://schemas.microsoft.com/office/drawing/2014/main" id="{30304B29-7259-4D88-94AC-785D6035B525}"/>
              </a:ext>
            </a:extLst>
          </p:cNvPr>
          <p:cNvSpPr>
            <a:spLocks noGrp="1"/>
          </p:cNvSpPr>
          <p:nvPr>
            <p:ph idx="1"/>
          </p:nvPr>
        </p:nvSpPr>
        <p:spPr>
          <a:xfrm>
            <a:off x="2217822" y="5862638"/>
            <a:ext cx="7886700" cy="6905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vi-VN" sz="3600" b="1" i="1" dirty="0">
                <a:latin typeface="Times New Roman" pitchFamily="18" charset="0"/>
                <a:cs typeface="Times New Roman" pitchFamily="18" charset="0"/>
              </a:rPr>
              <a:t>Phạm Phú Thứ - </a:t>
            </a:r>
            <a:r>
              <a:rPr lang="vi-VN" sz="3600" dirty="0">
                <a:solidFill>
                  <a:srgbClr val="050505"/>
                </a:solidFill>
                <a:latin typeface="Times New Roman" panose="02020603050405020304" pitchFamily="18" charset="0"/>
                <a:cs typeface="Times New Roman" panose="02020603050405020304" pitchFamily="18" charset="0"/>
              </a:rPr>
              <a:t>dâng sớ can gián vua</a:t>
            </a:r>
            <a:endParaRPr lang="en-US" sz="3600" b="1" i="1" dirty="0">
              <a:latin typeface="Times New Roman" pitchFamily="18" charset="0"/>
              <a:cs typeface="Times New Roman" pitchFamily="18" charset="0"/>
            </a:endParaRPr>
          </a:p>
        </p:txBody>
      </p:sp>
      <p:pic>
        <p:nvPicPr>
          <p:cNvPr id="3" name="Picture 2">
            <a:extLst>
              <a:ext uri="{FF2B5EF4-FFF2-40B4-BE49-F238E27FC236}">
                <a16:creationId xmlns="" xmlns:a16="http://schemas.microsoft.com/office/drawing/2014/main" id="{D6CBE707-C9E7-4DBC-8C68-A734B55B8101}"/>
              </a:ext>
            </a:extLst>
          </p:cNvPr>
          <p:cNvPicPr>
            <a:picLocks noChangeAspect="1"/>
          </p:cNvPicPr>
          <p:nvPr/>
        </p:nvPicPr>
        <p:blipFill>
          <a:blip r:embed="rId4"/>
          <a:stretch>
            <a:fillRect/>
          </a:stretch>
        </p:blipFill>
        <p:spPr>
          <a:xfrm>
            <a:off x="4339344" y="685800"/>
            <a:ext cx="3356856" cy="5176838"/>
          </a:xfrm>
          <a:prstGeom prst="rect">
            <a:avLst/>
          </a:prstGeom>
        </p:spPr>
      </p:pic>
    </p:spTree>
    <p:extLst>
      <p:ext uri="{BB962C8B-B14F-4D97-AF65-F5344CB8AC3E}">
        <p14:creationId xmlns:p14="http://schemas.microsoft.com/office/powerpoint/2010/main" val="244772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0" descr="Pictur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65" y="34926"/>
            <a:ext cx="1203437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entagon 12">
            <a:hlinkClick r:id="" action="ppaction://noaction"/>
          </p:cNvPr>
          <p:cNvSpPr/>
          <p:nvPr/>
        </p:nvSpPr>
        <p:spPr>
          <a:xfrm>
            <a:off x="4458168" y="655357"/>
            <a:ext cx="2971800" cy="990600"/>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311910" rtl="0" eaLnBrk="1" latinLnBrk="0" hangingPunct="1">
              <a:defRPr sz="2600" kern="1200">
                <a:solidFill>
                  <a:schemeClr val="lt1"/>
                </a:solidFill>
                <a:latin typeface="+mn-lt"/>
                <a:ea typeface="+mn-ea"/>
                <a:cs typeface="+mn-cs"/>
              </a:defRPr>
            </a:lvl1pPr>
            <a:lvl2pPr marL="655955" algn="l" defTabSz="1311910" rtl="0" eaLnBrk="1" latinLnBrk="0" hangingPunct="1">
              <a:defRPr sz="2600" kern="1200">
                <a:solidFill>
                  <a:schemeClr val="lt1"/>
                </a:solidFill>
                <a:latin typeface="+mn-lt"/>
                <a:ea typeface="+mn-ea"/>
                <a:cs typeface="+mn-cs"/>
              </a:defRPr>
            </a:lvl2pPr>
            <a:lvl3pPr marL="1311910" algn="l" defTabSz="1311910" rtl="0" eaLnBrk="1" latinLnBrk="0" hangingPunct="1">
              <a:defRPr sz="2600" kern="1200">
                <a:solidFill>
                  <a:schemeClr val="lt1"/>
                </a:solidFill>
                <a:latin typeface="+mn-lt"/>
                <a:ea typeface="+mn-ea"/>
                <a:cs typeface="+mn-cs"/>
              </a:defRPr>
            </a:lvl3pPr>
            <a:lvl4pPr marL="1967230" algn="l" defTabSz="1311910" rtl="0" eaLnBrk="1" latinLnBrk="0" hangingPunct="1">
              <a:defRPr sz="2600" kern="1200">
                <a:solidFill>
                  <a:schemeClr val="lt1"/>
                </a:solidFill>
                <a:latin typeface="+mn-lt"/>
                <a:ea typeface="+mn-ea"/>
                <a:cs typeface="+mn-cs"/>
              </a:defRPr>
            </a:lvl4pPr>
            <a:lvl5pPr marL="2623185" algn="l" defTabSz="1311910" rtl="0" eaLnBrk="1" latinLnBrk="0" hangingPunct="1">
              <a:defRPr sz="2600" kern="1200">
                <a:solidFill>
                  <a:schemeClr val="lt1"/>
                </a:solidFill>
                <a:latin typeface="+mn-lt"/>
                <a:ea typeface="+mn-ea"/>
                <a:cs typeface="+mn-cs"/>
              </a:defRPr>
            </a:lvl5pPr>
            <a:lvl6pPr marL="3279140" algn="l" defTabSz="1311910" rtl="0" eaLnBrk="1" latinLnBrk="0" hangingPunct="1">
              <a:defRPr sz="2600" kern="1200">
                <a:solidFill>
                  <a:schemeClr val="lt1"/>
                </a:solidFill>
                <a:latin typeface="+mn-lt"/>
                <a:ea typeface="+mn-ea"/>
                <a:cs typeface="+mn-cs"/>
              </a:defRPr>
            </a:lvl6pPr>
            <a:lvl7pPr marL="3935095" algn="l" defTabSz="1311910" rtl="0" eaLnBrk="1" latinLnBrk="0" hangingPunct="1">
              <a:defRPr sz="2600" kern="1200">
                <a:solidFill>
                  <a:schemeClr val="lt1"/>
                </a:solidFill>
                <a:latin typeface="+mn-lt"/>
                <a:ea typeface="+mn-ea"/>
                <a:cs typeface="+mn-cs"/>
              </a:defRPr>
            </a:lvl7pPr>
            <a:lvl8pPr marL="4590415" algn="l" defTabSz="1311910" rtl="0" eaLnBrk="1" latinLnBrk="0" hangingPunct="1">
              <a:defRPr sz="2600" kern="1200">
                <a:solidFill>
                  <a:schemeClr val="lt1"/>
                </a:solidFill>
                <a:latin typeface="+mn-lt"/>
                <a:ea typeface="+mn-ea"/>
                <a:cs typeface="+mn-cs"/>
              </a:defRPr>
            </a:lvl8pPr>
            <a:lvl9pPr marL="5246370" algn="l" defTabSz="1311910" rtl="0" eaLnBrk="1" latinLnBrk="0" hangingPunct="1">
              <a:defRPr sz="2600" kern="1200">
                <a:solidFill>
                  <a:schemeClr val="lt1"/>
                </a:solidFill>
                <a:latin typeface="+mn-lt"/>
                <a:ea typeface="+mn-ea"/>
                <a:cs typeface="+mn-cs"/>
              </a:defRPr>
            </a:lvl9pPr>
          </a:lstStyle>
          <a:p>
            <a:pPr algn="ctr">
              <a:defRPr/>
            </a:pPr>
            <a:r>
              <a:rPr lang="vi-VN" sz="5400" b="1" dirty="0" err="1">
                <a:solidFill>
                  <a:srgbClr val="FF0000"/>
                </a:solidFill>
                <a:latin typeface="Times New Roman" panose="02020603050405020304" pitchFamily="18" charset="0"/>
                <a:cs typeface="Times New Roman" panose="02020603050405020304" pitchFamily="18" charset="0"/>
              </a:rPr>
              <a:t>Dặn dò</a:t>
            </a:r>
          </a:p>
        </p:txBody>
      </p:sp>
      <p:sp>
        <p:nvSpPr>
          <p:cNvPr id="2" name="Text Box 1"/>
          <p:cNvSpPr txBox="1"/>
          <p:nvPr/>
        </p:nvSpPr>
        <p:spPr>
          <a:xfrm>
            <a:off x="786878" y="1952177"/>
            <a:ext cx="11405122" cy="3859518"/>
          </a:xfrm>
          <a:prstGeom prst="rect">
            <a:avLst/>
          </a:prstGeom>
          <a:noFill/>
        </p:spPr>
        <p:txBody>
          <a:bodyPr wrap="square">
            <a:spAutoFit/>
          </a:bodyPr>
          <a:lstStyle/>
          <a:p>
            <a:pPr eaLnBrk="1" hangingPunct="1">
              <a:lnSpc>
                <a:spcPct val="140000"/>
              </a:lnSpc>
              <a:spcBef>
                <a:spcPct val="50000"/>
              </a:spcBef>
              <a:defRPr/>
            </a:pPr>
            <a:r>
              <a:rPr lang="en-US" sz="3600" b="1" dirty="0">
                <a:latin typeface="Times New Roman" panose="02020603050405020304" pitchFamily="18" charset="0"/>
                <a:cs typeface="Times New Roman" panose="02020603050405020304" pitchFamily="18" charset="0"/>
                <a:sym typeface="+mn-ea"/>
              </a:rPr>
              <a:t>1. </a:t>
            </a:r>
            <a:r>
              <a:rPr lang="en-US" sz="3600" b="1" dirty="0" err="1">
                <a:latin typeface="Times New Roman" panose="02020603050405020304" pitchFamily="18" charset="0"/>
                <a:cs typeface="Times New Roman" panose="02020603050405020304" pitchFamily="18" charset="0"/>
                <a:sym typeface="+mn-ea"/>
              </a:rPr>
              <a:t>Đọc</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lại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bài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và</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nêu</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nội</a:t>
            </a:r>
            <a:r>
              <a:rPr lang="en-US" sz="3600" b="1" dirty="0">
                <a:latin typeface="Times New Roman" panose="02020603050405020304" pitchFamily="18" charset="0"/>
                <a:cs typeface="Times New Roman" panose="02020603050405020304" pitchFamily="18" charset="0"/>
                <a:sym typeface="+mn-ea"/>
              </a:rPr>
              <a:t> dung </a:t>
            </a:r>
            <a:r>
              <a:rPr lang="en-US" sz="3600" b="1" dirty="0" err="1">
                <a:latin typeface="Times New Roman" panose="02020603050405020304" pitchFamily="18" charset="0"/>
                <a:cs typeface="Times New Roman" panose="02020603050405020304" pitchFamily="18" charset="0"/>
                <a:sym typeface="+mn-ea"/>
              </a:rPr>
              <a:t>bài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vừa</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học</a:t>
            </a:r>
            <a:r>
              <a:rPr lang="en-US" sz="3600" b="1" dirty="0">
                <a:latin typeface="Times New Roman" panose="02020603050405020304" pitchFamily="18" charset="0"/>
                <a:cs typeface="Times New Roman" panose="02020603050405020304" pitchFamily="18" charset="0"/>
                <a:sym typeface="+mn-ea"/>
              </a:rPr>
              <a:t>.</a:t>
            </a:r>
          </a:p>
          <a:p>
            <a:pPr eaLnBrk="1" hangingPunct="1">
              <a:lnSpc>
                <a:spcPct val="140000"/>
              </a:lnSpc>
              <a:spcBef>
                <a:spcPct val="50000"/>
              </a:spcBef>
              <a:defRPr/>
            </a:pPr>
            <a:r>
              <a:rPr lang="en-US" sz="3600" b="1" dirty="0">
                <a:latin typeface="Times New Roman" panose="02020603050405020304" pitchFamily="18" charset="0"/>
                <a:cs typeface="Times New Roman" panose="02020603050405020304" pitchFamily="18" charset="0"/>
                <a:sym typeface="+mn-ea"/>
              </a:rPr>
              <a:t>2. </a:t>
            </a:r>
            <a:r>
              <a:rPr lang="en-US" sz="3600" b="1" dirty="0" err="1">
                <a:latin typeface="Times New Roman" panose="02020603050405020304" pitchFamily="18" charset="0"/>
                <a:cs typeface="Times New Roman" panose="02020603050405020304" pitchFamily="18" charset="0"/>
                <a:sym typeface="+mn-ea"/>
              </a:rPr>
              <a:t>Chuẩn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bị</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trước</a:t>
            </a:r>
            <a:r>
              <a:rPr sz="3600" b="1" dirty="0">
                <a:latin typeface="Times New Roman" panose="02020603050405020304" pitchFamily="18" charset="0"/>
                <a:cs typeface="Times New Roman" panose="02020603050405020304" pitchFamily="18" charset="0"/>
                <a:sym typeface="+mn-ea"/>
              </a:rPr>
              <a:t> trước b</a:t>
            </a:r>
            <a:r>
              <a:rPr sz="3600" b="1" dirty="0">
                <a:latin typeface="Times New Roman" panose="02020603050405020304" pitchFamily="18" charset="0"/>
                <a:ea typeface="Times New Roman" panose="02020603050405020304" pitchFamily="18" charset="0"/>
                <a:sym typeface="+mn-ea"/>
              </a:rPr>
              <a:t>à</a:t>
            </a:r>
            <a:r>
              <a:rPr sz="3600" b="1" dirty="0">
                <a:latin typeface="Times New Roman" panose="02020603050405020304" pitchFamily="18" charset="0"/>
                <a:cs typeface="Times New Roman" panose="02020603050405020304" pitchFamily="18" charset="0"/>
                <a:sym typeface="+mn-ea"/>
              </a:rPr>
              <a:t>i</a:t>
            </a:r>
            <a:r>
              <a:rPr sz="3600" b="1" i="1" dirty="0">
                <a:latin typeface="Times New Roman" panose="02020603050405020304" pitchFamily="18" charset="0"/>
                <a:cs typeface="Times New Roman" panose="02020603050405020304" pitchFamily="18" charset="0"/>
                <a:sym typeface="+mn-ea"/>
              </a:rPr>
              <a:t> </a:t>
            </a:r>
            <a:br>
              <a:rPr sz="3600" b="1" i="1" dirty="0">
                <a:latin typeface="Times New Roman" panose="02020603050405020304" pitchFamily="18" charset="0"/>
                <a:cs typeface="Times New Roman" panose="02020603050405020304" pitchFamily="18" charset="0"/>
                <a:sym typeface="+mn-ea"/>
              </a:rPr>
            </a:br>
            <a:r>
              <a:rPr lang="en-US" sz="3600" b="1" i="1" dirty="0">
                <a:latin typeface="Times New Roman" panose="02020603050405020304" pitchFamily="18" charset="0"/>
                <a:cs typeface="Times New Roman" panose="02020603050405020304" pitchFamily="18" charset="0"/>
                <a:sym typeface="+mn-ea"/>
              </a:rPr>
              <a:t>            </a:t>
            </a:r>
            <a:r>
              <a:rPr sz="3600" b="1" dirty="0">
                <a:solidFill>
                  <a:srgbClr val="FF0000"/>
                </a:solidFill>
                <a:latin typeface="Times New Roman" panose="02020603050405020304" pitchFamily="18" charset="0"/>
                <a:cs typeface="Times New Roman" panose="02020603050405020304" pitchFamily="18" charset="0"/>
                <a:sym typeface="+mn-ea"/>
              </a:rPr>
              <a:t>“</a:t>
            </a:r>
            <a:r>
              <a:rPr lang="en-US" sz="3600" b="1" dirty="0">
                <a:solidFill>
                  <a:srgbClr val="FF0000"/>
                </a:solidFill>
                <a:latin typeface="Times New Roman" panose="02020603050405020304" pitchFamily="18" charset="0"/>
                <a:cs typeface="Times New Roman" panose="02020603050405020304" pitchFamily="18" charset="0"/>
                <a:sym typeface="+mn-ea"/>
              </a:rPr>
              <a:t>Tre </a:t>
            </a:r>
            <a:r>
              <a:rPr lang="en-US" sz="3600" b="1" dirty="0" err="1">
                <a:solidFill>
                  <a:srgbClr val="FF0000"/>
                </a:solidFill>
                <a:latin typeface="Times New Roman" panose="02020603050405020304" pitchFamily="18" charset="0"/>
                <a:cs typeface="Times New Roman" panose="02020603050405020304" pitchFamily="18" charset="0"/>
                <a:sym typeface="+mn-ea"/>
              </a:rPr>
              <a:t>Việt</a:t>
            </a:r>
            <a:r>
              <a:rPr lang="en-US" sz="3600" b="1" dirty="0">
                <a:solidFill>
                  <a:srgbClr val="FF0000"/>
                </a:solidFill>
                <a:latin typeface="Times New Roman" panose="02020603050405020304" pitchFamily="18" charset="0"/>
                <a:cs typeface="Times New Roman" panose="02020603050405020304" pitchFamily="18" charset="0"/>
                <a:sym typeface="+mn-ea"/>
              </a:rPr>
              <a:t> Nam</a:t>
            </a:r>
            <a:r>
              <a:rPr lang="vi-VN" sz="3600" b="1" dirty="0">
                <a:solidFill>
                  <a:srgbClr val="FF0000"/>
                </a:solidFill>
                <a:latin typeface="Times New Roman" panose="02020603050405020304" pitchFamily="18" charset="0"/>
                <a:cs typeface="Times New Roman" panose="02020603050405020304" pitchFamily="18" charset="0"/>
                <a:sym typeface="+mn-ea"/>
              </a:rPr>
              <a:t>”</a:t>
            </a:r>
            <a:r>
              <a:rPr lang="vi-VN" sz="3600" b="1" i="1" dirty="0">
                <a:latin typeface="Times New Roman" panose="02020603050405020304" pitchFamily="18" charset="0"/>
                <a:cs typeface="Times New Roman" panose="02020603050405020304" pitchFamily="18" charset="0"/>
                <a:sym typeface="+mn-ea"/>
              </a:rPr>
              <a:t/>
            </a:r>
            <a:br>
              <a:rPr lang="vi-VN" sz="3600" b="1" i="1" dirty="0">
                <a:latin typeface="Times New Roman" panose="02020603050405020304" pitchFamily="18" charset="0"/>
                <a:cs typeface="Times New Roman" panose="02020603050405020304" pitchFamily="18" charset="0"/>
                <a:sym typeface="+mn-ea"/>
              </a:rPr>
            </a:br>
            <a:r>
              <a:rPr lang="en-US" sz="3600" b="1" i="1" dirty="0">
                <a:latin typeface="Times New Roman" panose="02020603050405020304" pitchFamily="18" charset="0"/>
                <a:cs typeface="Times New Roman" panose="02020603050405020304" pitchFamily="18" charset="0"/>
                <a:sym typeface="+mn-ea"/>
              </a:rPr>
              <a:t>         </a:t>
            </a:r>
            <a:r>
              <a:rPr lang="vi-VN" sz="5400" b="1" i="1" dirty="0">
                <a:highlight>
                  <a:srgbClr val="00FFFF"/>
                </a:highlight>
                <a:latin typeface="Times New Roman" panose="02020603050405020304" pitchFamily="18" charset="0"/>
                <a:cs typeface="Times New Roman" panose="02020603050405020304" pitchFamily="18" charset="0"/>
                <a:sym typeface="+mn-ea"/>
              </a:rPr>
              <a:t>SGK T</a:t>
            </a:r>
            <a:r>
              <a:rPr sz="5400" b="1" i="1" dirty="0">
                <a:highlight>
                  <a:srgbClr val="00FFFF"/>
                </a:highlight>
                <a:latin typeface="Times New Roman" panose="02020603050405020304" pitchFamily="18" charset="0"/>
                <a:cs typeface="Times New Roman" panose="02020603050405020304" pitchFamily="18" charset="0"/>
                <a:sym typeface="+mn-ea"/>
              </a:rPr>
              <a:t>rang </a:t>
            </a:r>
            <a:r>
              <a:rPr lang="en-US" sz="5400" b="1" i="1" dirty="0">
                <a:highlight>
                  <a:srgbClr val="00FFFF"/>
                </a:highlight>
                <a:latin typeface="Times New Roman" panose="02020603050405020304" pitchFamily="18" charset="0"/>
                <a:cs typeface="Times New Roman" panose="02020603050405020304" pitchFamily="18" charset="0"/>
                <a:sym typeface="+mn-ea"/>
              </a:rPr>
              <a:t>41</a:t>
            </a:r>
            <a:endParaRPr lang="vi-VN" sz="5400" b="1" i="1" dirty="0">
              <a:highlight>
                <a:srgbClr val="00FFFF"/>
              </a:highlight>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1273290889"/>
      </p:ext>
    </p:extLst>
  </p:cSld>
  <p:clrMapOvr>
    <a:masterClrMapping/>
  </p:clrMapOvr>
  <p:transition>
    <p:comb/>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EE9A15A-A859-4EC9-9954-7DC38B54D867}"/>
              </a:ext>
            </a:extLst>
          </p:cNvPr>
          <p:cNvSpPr/>
          <p:nvPr/>
        </p:nvSpPr>
        <p:spPr>
          <a:xfrm>
            <a:off x="2735771" y="1879898"/>
            <a:ext cx="6505307" cy="2123658"/>
          </a:xfrm>
          <a:prstGeom prst="rect">
            <a:avLst/>
          </a:prstGeom>
          <a:noFill/>
        </p:spPr>
        <p:txBody>
          <a:bodyPr wrap="none" lIns="91440" tIns="45720" rIns="91440" bIns="45720">
            <a:spAutoFit/>
          </a:bodyPr>
          <a:lstStyle/>
          <a:p>
            <a:pPr algn="ctr"/>
            <a:r>
              <a:rPr lang="en-US" sz="66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CHÚC CÁC EM </a:t>
            </a:r>
          </a:p>
          <a:p>
            <a:pPr algn="ctr"/>
            <a:r>
              <a:rPr lang="en-US" sz="66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 TỐT</a:t>
            </a:r>
          </a:p>
        </p:txBody>
      </p:sp>
    </p:spTree>
    <p:extLst>
      <p:ext uri="{BB962C8B-B14F-4D97-AF65-F5344CB8AC3E}">
        <p14:creationId xmlns:p14="http://schemas.microsoft.com/office/powerpoint/2010/main" val="1285123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8" name="Picture 5" descr="Mot nguoi chinh truc">
            <a:extLst>
              <a:ext uri="{FF2B5EF4-FFF2-40B4-BE49-F238E27FC236}">
                <a16:creationId xmlns:a16="http://schemas.microsoft.com/office/drawing/2014/main" xmlns="" id="{3683D3A6-E3F6-4864-8B67-16161DA6FA81}"/>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362200" y="381000"/>
            <a:ext cx="7696200" cy="5772150"/>
          </a:xfrm>
          <a:noFill/>
        </p:spPr>
      </p:pic>
      <p:sp>
        <p:nvSpPr>
          <p:cNvPr id="5" name="TextBox 4">
            <a:extLst>
              <a:ext uri="{FF2B5EF4-FFF2-40B4-BE49-F238E27FC236}">
                <a16:creationId xmlns:a16="http://schemas.microsoft.com/office/drawing/2014/main" xmlns="" id="{185EC45B-6026-4722-8549-0F3520EC71E5}"/>
              </a:ext>
            </a:extLst>
          </p:cNvPr>
          <p:cNvSpPr txBox="1">
            <a:spLocks noChangeArrowheads="1"/>
          </p:cNvSpPr>
          <p:nvPr/>
        </p:nvSpPr>
        <p:spPr bwMode="auto">
          <a:xfrm>
            <a:off x="2933700" y="6156325"/>
            <a:ext cx="655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FF"/>
                </a:solidFill>
                <a:latin typeface="Times New Roman" panose="02020603050405020304" pitchFamily="18" charset="0"/>
              </a:defRPr>
            </a:lvl1pPr>
            <a:lvl2pPr marL="742950" indent="-285750">
              <a:defRPr sz="2800">
                <a:solidFill>
                  <a:srgbClr val="0000FF"/>
                </a:solidFill>
                <a:latin typeface="Times New Roman" panose="02020603050405020304" pitchFamily="18" charset="0"/>
              </a:defRPr>
            </a:lvl2pPr>
            <a:lvl3pPr marL="1143000" indent="-228600">
              <a:defRPr sz="2800">
                <a:solidFill>
                  <a:srgbClr val="0000FF"/>
                </a:solidFill>
                <a:latin typeface="Times New Roman" panose="02020603050405020304" pitchFamily="18" charset="0"/>
              </a:defRPr>
            </a:lvl3pPr>
            <a:lvl4pPr marL="1600200" indent="-228600">
              <a:defRPr sz="2800">
                <a:solidFill>
                  <a:srgbClr val="0000FF"/>
                </a:solidFill>
                <a:latin typeface="Times New Roman" panose="02020603050405020304" pitchFamily="18" charset="0"/>
              </a:defRPr>
            </a:lvl4pPr>
            <a:lvl5pPr marL="2057400" indent="-22860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algn="ctr" fontAlgn="base">
              <a:spcBef>
                <a:spcPct val="0"/>
              </a:spcBef>
              <a:spcAft>
                <a:spcPct val="0"/>
              </a:spcAft>
            </a:pPr>
            <a:r>
              <a:rPr lang="en-US" altLang="en-US" sz="3600" b="1">
                <a:solidFill>
                  <a:srgbClr val="FF0000"/>
                </a:solidFill>
              </a:rPr>
              <a:t>Bức tranh vẽ cảnh gì?</a:t>
            </a:r>
          </a:p>
        </p:txBody>
      </p:sp>
    </p:spTree>
    <p:extLst>
      <p:ext uri="{BB962C8B-B14F-4D97-AF65-F5344CB8AC3E}">
        <p14:creationId xmlns:p14="http://schemas.microsoft.com/office/powerpoint/2010/main" val="241690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TextBox 5">
            <a:extLst>
              <a:ext uri="{FF2B5EF4-FFF2-40B4-BE49-F238E27FC236}">
                <a16:creationId xmlns:a16="http://schemas.microsoft.com/office/drawing/2014/main" xmlns="" id="{93F5E33A-6A97-4F44-871B-A12010A77DCF}"/>
              </a:ext>
            </a:extLst>
          </p:cNvPr>
          <p:cNvSpPr txBox="1">
            <a:spLocks noChangeArrowheads="1"/>
          </p:cNvSpPr>
          <p:nvPr/>
        </p:nvSpPr>
        <p:spPr bwMode="auto">
          <a:xfrm>
            <a:off x="1981200" y="842963"/>
            <a:ext cx="85344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FF"/>
                </a:solidFill>
                <a:latin typeface="Times New Roman" panose="02020603050405020304" pitchFamily="18" charset="0"/>
              </a:defRPr>
            </a:lvl1pPr>
            <a:lvl2pPr marL="742950" indent="-285750">
              <a:defRPr sz="2800">
                <a:solidFill>
                  <a:srgbClr val="0000FF"/>
                </a:solidFill>
                <a:latin typeface="Times New Roman" panose="02020603050405020304" pitchFamily="18" charset="0"/>
              </a:defRPr>
            </a:lvl2pPr>
            <a:lvl3pPr marL="1143000" indent="-228600">
              <a:defRPr sz="2800">
                <a:solidFill>
                  <a:srgbClr val="0000FF"/>
                </a:solidFill>
                <a:latin typeface="Times New Roman" panose="02020603050405020304" pitchFamily="18" charset="0"/>
              </a:defRPr>
            </a:lvl3pPr>
            <a:lvl4pPr marL="1600200" indent="-228600">
              <a:defRPr sz="2800">
                <a:solidFill>
                  <a:srgbClr val="0000FF"/>
                </a:solidFill>
                <a:latin typeface="Times New Roman" panose="02020603050405020304" pitchFamily="18" charset="0"/>
              </a:defRPr>
            </a:lvl4pPr>
            <a:lvl5pPr marL="2057400" indent="-22860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algn="ctr" eaLnBrk="0" fontAlgn="base" hangingPunct="0">
              <a:lnSpc>
                <a:spcPct val="150000"/>
              </a:lnSpc>
              <a:spcBef>
                <a:spcPct val="0"/>
              </a:spcBef>
              <a:spcAft>
                <a:spcPct val="0"/>
              </a:spcAft>
            </a:pPr>
            <a:r>
              <a:rPr lang="en-US" altLang="en-US" sz="3600" b="1" dirty="0" err="1">
                <a:solidFill>
                  <a:prstClr val="black"/>
                </a:solidFill>
                <a:latin typeface="HP001 4 hàng" panose="020B0603050302020204" pitchFamily="34" charset="0"/>
              </a:rPr>
              <a:t>Thứ</a:t>
            </a:r>
            <a:r>
              <a:rPr lang="en-US" altLang="en-US" sz="3600" b="1" dirty="0">
                <a:solidFill>
                  <a:prstClr val="black"/>
                </a:solidFill>
                <a:latin typeface="HP001 4 hàng" panose="020B0603050302020204" pitchFamily="34" charset="0"/>
              </a:rPr>
              <a:t> </a:t>
            </a:r>
            <a:r>
              <a:rPr lang="en-US" altLang="en-US" sz="3600" b="1" dirty="0" err="1">
                <a:solidFill>
                  <a:prstClr val="black"/>
                </a:solidFill>
                <a:latin typeface="HP001 4 hàng" panose="020B0603050302020204" pitchFamily="34" charset="0"/>
              </a:rPr>
              <a:t>hai</a:t>
            </a:r>
            <a:r>
              <a:rPr lang="en-US" altLang="en-US" sz="3600" b="1" dirty="0">
                <a:solidFill>
                  <a:prstClr val="black"/>
                </a:solidFill>
                <a:latin typeface="HP001 4 hàng" panose="020B0603050302020204" pitchFamily="34" charset="0"/>
              </a:rPr>
              <a:t> </a:t>
            </a:r>
            <a:r>
              <a:rPr lang="en-US" altLang="en-US" sz="3600" b="1" dirty="0" err="1">
                <a:solidFill>
                  <a:prstClr val="black"/>
                </a:solidFill>
                <a:latin typeface="HP001 4 hàng" panose="020B0603050302020204" pitchFamily="34" charset="0"/>
              </a:rPr>
              <a:t>ngày</a:t>
            </a:r>
            <a:r>
              <a:rPr lang="en-US" altLang="en-US" sz="3600" b="1" dirty="0">
                <a:solidFill>
                  <a:prstClr val="black"/>
                </a:solidFill>
                <a:latin typeface="HP001 4 hàng" panose="020B0603050302020204" pitchFamily="34" charset="0"/>
              </a:rPr>
              <a:t> </a:t>
            </a:r>
            <a:r>
              <a:rPr lang="en-US" altLang="en-US" sz="3600" b="1" dirty="0" smtClean="0">
                <a:solidFill>
                  <a:prstClr val="black"/>
                </a:solidFill>
                <a:latin typeface="HP001 4 hàng" panose="020B0603050302020204" pitchFamily="34" charset="0"/>
              </a:rPr>
              <a:t>26 </a:t>
            </a:r>
            <a:r>
              <a:rPr lang="en-US" altLang="en-US" sz="3600" b="1" dirty="0" err="1">
                <a:solidFill>
                  <a:prstClr val="black"/>
                </a:solidFill>
                <a:latin typeface="HP001 4 hàng" panose="020B0603050302020204" pitchFamily="34" charset="0"/>
              </a:rPr>
              <a:t>tháng</a:t>
            </a:r>
            <a:r>
              <a:rPr lang="en-US" altLang="en-US" sz="3600" b="1" dirty="0">
                <a:solidFill>
                  <a:prstClr val="black"/>
                </a:solidFill>
                <a:latin typeface="HP001 4 hàng" panose="020B0603050302020204" pitchFamily="34" charset="0"/>
              </a:rPr>
              <a:t> 9 </a:t>
            </a:r>
            <a:r>
              <a:rPr lang="en-US" altLang="en-US" sz="3600" b="1" dirty="0" err="1">
                <a:solidFill>
                  <a:prstClr val="black"/>
                </a:solidFill>
                <a:latin typeface="HP001 4 hàng" panose="020B0603050302020204" pitchFamily="34" charset="0"/>
              </a:rPr>
              <a:t>năm</a:t>
            </a:r>
            <a:r>
              <a:rPr lang="en-US" altLang="en-US" sz="3600" b="1" dirty="0">
                <a:solidFill>
                  <a:prstClr val="black"/>
                </a:solidFill>
                <a:latin typeface="HP001 4 hàng" panose="020B0603050302020204" pitchFamily="34" charset="0"/>
              </a:rPr>
              <a:t> </a:t>
            </a:r>
            <a:r>
              <a:rPr lang="en-US" altLang="en-US" sz="3600" b="1" dirty="0" smtClean="0">
                <a:solidFill>
                  <a:prstClr val="black"/>
                </a:solidFill>
                <a:latin typeface="HP001 4 hàng" panose="020B0603050302020204" pitchFamily="34" charset="0"/>
              </a:rPr>
              <a:t>2022</a:t>
            </a:r>
            <a:endParaRPr lang="en-US" altLang="en-US" sz="3600" b="1" dirty="0">
              <a:solidFill>
                <a:prstClr val="black"/>
              </a:solidFill>
              <a:latin typeface="HP001 4 hàng" panose="020B0603050302020204" pitchFamily="34" charset="0"/>
            </a:endParaRPr>
          </a:p>
          <a:p>
            <a:pPr algn="ctr" eaLnBrk="0" fontAlgn="base" hangingPunct="0">
              <a:lnSpc>
                <a:spcPct val="150000"/>
              </a:lnSpc>
              <a:spcBef>
                <a:spcPct val="0"/>
              </a:spcBef>
              <a:spcAft>
                <a:spcPct val="0"/>
              </a:spcAft>
            </a:pPr>
            <a:r>
              <a:rPr lang="en-US" altLang="en-US" sz="3600" b="1" dirty="0" err="1">
                <a:solidFill>
                  <a:prstClr val="black"/>
                </a:solidFill>
                <a:latin typeface="HP001 4 hàng" panose="020B0603050302020204" pitchFamily="34" charset="0"/>
              </a:rPr>
              <a:t>Tập</a:t>
            </a:r>
            <a:r>
              <a:rPr lang="en-US" altLang="en-US" sz="3600" b="1" dirty="0">
                <a:solidFill>
                  <a:prstClr val="black"/>
                </a:solidFill>
                <a:latin typeface="HP001 4 hàng" panose="020B0603050302020204" pitchFamily="34" charset="0"/>
              </a:rPr>
              <a:t> </a:t>
            </a:r>
            <a:r>
              <a:rPr lang="en-US" altLang="en-US" sz="3600" b="1" dirty="0" err="1">
                <a:solidFill>
                  <a:prstClr val="black"/>
                </a:solidFill>
                <a:latin typeface="HP001 4 hàng" panose="020B0603050302020204" pitchFamily="34" charset="0"/>
              </a:rPr>
              <a:t>đọc</a:t>
            </a:r>
            <a:endParaRPr lang="en-US" altLang="en-US" sz="3600" b="1" dirty="0">
              <a:solidFill>
                <a:prstClr val="black"/>
              </a:solidFill>
              <a:latin typeface="HP001 4 hàng" panose="020B0603050302020204" pitchFamily="34" charset="0"/>
            </a:endParaRPr>
          </a:p>
          <a:p>
            <a:pPr algn="ctr" eaLnBrk="0" fontAlgn="base" hangingPunct="0">
              <a:lnSpc>
                <a:spcPct val="150000"/>
              </a:lnSpc>
              <a:spcBef>
                <a:spcPct val="0"/>
              </a:spcBef>
              <a:spcAft>
                <a:spcPct val="0"/>
              </a:spcAft>
            </a:pPr>
            <a:r>
              <a:rPr lang="en-US" altLang="en-US" sz="3600" b="1" dirty="0" err="1">
                <a:solidFill>
                  <a:srgbClr val="FF0000"/>
                </a:solidFill>
                <a:latin typeface="HP001 4 hàng" panose="020B0603050302020204" pitchFamily="34" charset="0"/>
              </a:rPr>
              <a:t>Một</a:t>
            </a:r>
            <a:r>
              <a:rPr lang="en-US" altLang="en-US" sz="3600" b="1" dirty="0">
                <a:solidFill>
                  <a:srgbClr val="FF0000"/>
                </a:solidFill>
                <a:latin typeface="HP001 4 hàng" panose="020B0603050302020204" pitchFamily="34" charset="0"/>
              </a:rPr>
              <a:t> </a:t>
            </a:r>
            <a:r>
              <a:rPr lang="en-US" altLang="en-US" sz="3600" b="1" dirty="0" err="1">
                <a:solidFill>
                  <a:srgbClr val="FF0000"/>
                </a:solidFill>
                <a:latin typeface="HP001 4 hàng" panose="020B0603050302020204" pitchFamily="34" charset="0"/>
              </a:rPr>
              <a:t>người</a:t>
            </a:r>
            <a:r>
              <a:rPr lang="en-US" altLang="en-US" sz="3600" b="1" dirty="0">
                <a:solidFill>
                  <a:srgbClr val="FF0000"/>
                </a:solidFill>
                <a:latin typeface="HP001 4 hàng" panose="020B0603050302020204" pitchFamily="34" charset="0"/>
              </a:rPr>
              <a:t> </a:t>
            </a:r>
            <a:r>
              <a:rPr lang="en-US" altLang="en-US" sz="3600" b="1" dirty="0" err="1">
                <a:solidFill>
                  <a:srgbClr val="FF0000"/>
                </a:solidFill>
                <a:latin typeface="HP001 4 hàng" panose="020B0603050302020204" pitchFamily="34" charset="0"/>
              </a:rPr>
              <a:t>chính</a:t>
            </a:r>
            <a:r>
              <a:rPr lang="en-US" altLang="en-US" sz="3600" b="1" dirty="0">
                <a:solidFill>
                  <a:srgbClr val="FF0000"/>
                </a:solidFill>
                <a:latin typeface="HP001 4 hàng" panose="020B0603050302020204" pitchFamily="34" charset="0"/>
              </a:rPr>
              <a:t> </a:t>
            </a:r>
            <a:r>
              <a:rPr lang="en-US" altLang="en-US" sz="3600" b="1" dirty="0" err="1">
                <a:solidFill>
                  <a:srgbClr val="FF0000"/>
                </a:solidFill>
                <a:latin typeface="HP001 4 hàng" panose="020B0603050302020204" pitchFamily="34" charset="0"/>
              </a:rPr>
              <a:t>trực</a:t>
            </a:r>
            <a:endParaRPr lang="en-US" altLang="en-US" sz="3600" b="1" dirty="0">
              <a:solidFill>
                <a:srgbClr val="FF0000"/>
              </a:solidFill>
              <a:latin typeface="HP001 4 hàng" panose="020B0603050302020204" pitchFamily="34" charset="0"/>
            </a:endParaRPr>
          </a:p>
          <a:p>
            <a:pPr algn="r" eaLnBrk="0" fontAlgn="base" hangingPunct="0">
              <a:lnSpc>
                <a:spcPct val="150000"/>
              </a:lnSpc>
              <a:spcBef>
                <a:spcPct val="0"/>
              </a:spcBef>
              <a:spcAft>
                <a:spcPct val="0"/>
              </a:spcAft>
            </a:pPr>
            <a:r>
              <a:rPr lang="en-US" altLang="en-US" b="1" dirty="0">
                <a:solidFill>
                  <a:srgbClr val="FF0000"/>
                </a:solidFill>
                <a:latin typeface="HP001 4 hàng" panose="020B0603050302020204" pitchFamily="34" charset="0"/>
              </a:rPr>
              <a:t>Theo </a:t>
            </a:r>
            <a:r>
              <a:rPr lang="en-US" altLang="en-US" b="1" dirty="0" err="1">
                <a:solidFill>
                  <a:srgbClr val="FF0000"/>
                </a:solidFill>
                <a:latin typeface="HP001 4 hàng" panose="020B0603050302020204" pitchFamily="34" charset="0"/>
              </a:rPr>
              <a:t>Quỳnh</a:t>
            </a:r>
            <a:r>
              <a:rPr lang="en-US" altLang="en-US" b="1" dirty="0">
                <a:solidFill>
                  <a:srgbClr val="FF0000"/>
                </a:solidFill>
                <a:latin typeface="HP001 4 hàng" panose="020B0603050302020204" pitchFamily="34" charset="0"/>
              </a:rPr>
              <a:t> </a:t>
            </a:r>
            <a:r>
              <a:rPr lang="en-US" altLang="en-US" b="1" dirty="0" err="1">
                <a:solidFill>
                  <a:srgbClr val="FF0000"/>
                </a:solidFill>
                <a:latin typeface="HP001 4 hàng" panose="020B0603050302020204" pitchFamily="34" charset="0"/>
              </a:rPr>
              <a:t>Cư</a:t>
            </a:r>
            <a:r>
              <a:rPr lang="en-US" altLang="en-US" b="1" dirty="0">
                <a:solidFill>
                  <a:srgbClr val="FF0000"/>
                </a:solidFill>
                <a:latin typeface="HP001 4 hàng" panose="020B0603050302020204" pitchFamily="34" charset="0"/>
              </a:rPr>
              <a:t>, </a:t>
            </a:r>
            <a:r>
              <a:rPr lang="en-US" altLang="en-US" b="1" dirty="0" err="1">
                <a:solidFill>
                  <a:srgbClr val="FF0000"/>
                </a:solidFill>
                <a:latin typeface="HP001 4 hàng" panose="020B0603050302020204" pitchFamily="34" charset="0"/>
              </a:rPr>
              <a:t>Đỗ</a:t>
            </a:r>
            <a:r>
              <a:rPr lang="en-US" altLang="en-US" b="1" dirty="0">
                <a:solidFill>
                  <a:srgbClr val="FF0000"/>
                </a:solidFill>
                <a:latin typeface="HP001 4 hàng" panose="020B0603050302020204" pitchFamily="34" charset="0"/>
              </a:rPr>
              <a:t> </a:t>
            </a:r>
            <a:r>
              <a:rPr lang="en-US" altLang="en-US" b="1" dirty="0" err="1">
                <a:solidFill>
                  <a:srgbClr val="FF0000"/>
                </a:solidFill>
                <a:latin typeface="HP001 4 hàng" panose="020B0603050302020204" pitchFamily="34" charset="0"/>
              </a:rPr>
              <a:t>Đức</a:t>
            </a:r>
            <a:r>
              <a:rPr lang="en-US" altLang="en-US" b="1" dirty="0">
                <a:solidFill>
                  <a:srgbClr val="FF0000"/>
                </a:solidFill>
                <a:latin typeface="HP001 4 hàng" panose="020B0603050302020204" pitchFamily="34" charset="0"/>
              </a:rPr>
              <a:t> </a:t>
            </a:r>
            <a:r>
              <a:rPr lang="en-US" altLang="en-US" b="1" dirty="0" err="1">
                <a:solidFill>
                  <a:srgbClr val="FF0000"/>
                </a:solidFill>
                <a:latin typeface="HP001 4 hàng" panose="020B0603050302020204" pitchFamily="34" charset="0"/>
              </a:rPr>
              <a:t>Hùng</a:t>
            </a:r>
            <a:endParaRPr lang="en-US" altLang="en-US" b="1" dirty="0">
              <a:solidFill>
                <a:srgbClr val="FF0000"/>
              </a:solidFill>
              <a:latin typeface="HP001 4 hàng" panose="020B0603050302020204" pitchFamily="34" charset="0"/>
            </a:endParaRPr>
          </a:p>
        </p:txBody>
      </p:sp>
      <p:sp>
        <p:nvSpPr>
          <p:cNvPr id="10243" name="TextBox 6">
            <a:extLst>
              <a:ext uri="{FF2B5EF4-FFF2-40B4-BE49-F238E27FC236}">
                <a16:creationId xmlns:a16="http://schemas.microsoft.com/office/drawing/2014/main" xmlns="" id="{44A1710E-015E-4981-88A1-52127C0C9E6E}"/>
              </a:ext>
            </a:extLst>
          </p:cNvPr>
          <p:cNvSpPr txBox="1">
            <a:spLocks noChangeArrowheads="1"/>
          </p:cNvSpPr>
          <p:nvPr/>
        </p:nvSpPr>
        <p:spPr bwMode="auto">
          <a:xfrm>
            <a:off x="4927600" y="4962525"/>
            <a:ext cx="544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FF"/>
                </a:solidFill>
                <a:latin typeface="Times New Roman" panose="02020603050405020304" pitchFamily="18" charset="0"/>
              </a:defRPr>
            </a:lvl1pPr>
            <a:lvl2pPr marL="742950" indent="-285750">
              <a:defRPr sz="2800">
                <a:solidFill>
                  <a:srgbClr val="0000FF"/>
                </a:solidFill>
                <a:latin typeface="Times New Roman" panose="02020603050405020304" pitchFamily="18" charset="0"/>
              </a:defRPr>
            </a:lvl2pPr>
            <a:lvl3pPr marL="1143000" indent="-228600">
              <a:defRPr sz="2800">
                <a:solidFill>
                  <a:srgbClr val="0000FF"/>
                </a:solidFill>
                <a:latin typeface="Times New Roman" panose="02020603050405020304" pitchFamily="18" charset="0"/>
              </a:defRPr>
            </a:lvl3pPr>
            <a:lvl4pPr marL="1600200" indent="-228600">
              <a:defRPr sz="2800">
                <a:solidFill>
                  <a:srgbClr val="0000FF"/>
                </a:solidFill>
                <a:latin typeface="Times New Roman" panose="02020603050405020304" pitchFamily="18" charset="0"/>
              </a:defRPr>
            </a:lvl4pPr>
            <a:lvl5pPr marL="2057400" indent="-22860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algn="ctr" eaLnBrk="0" fontAlgn="base" hangingPunct="0">
              <a:spcBef>
                <a:spcPct val="0"/>
              </a:spcBef>
              <a:spcAft>
                <a:spcPct val="0"/>
              </a:spcAft>
            </a:pPr>
            <a:r>
              <a:rPr lang="en-US" altLang="en-US" b="1">
                <a:solidFill>
                  <a:prstClr val="white"/>
                </a:solidFill>
                <a:latin typeface="HP001 4 hàng" panose="020B0603050302020204" pitchFamily="34" charset="0"/>
              </a:rPr>
              <a:t>Theo Quỳnh Cư, Đỗ Đức Hùng</a:t>
            </a:r>
          </a:p>
        </p:txBody>
      </p:sp>
    </p:spTree>
    <p:extLst>
      <p:ext uri="{BB962C8B-B14F-4D97-AF65-F5344CB8AC3E}">
        <p14:creationId xmlns:p14="http://schemas.microsoft.com/office/powerpoint/2010/main" val="3987375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6804" name="图片 76803" descr="PPT素材-03">
            <a:extLst>
              <a:ext uri="{FF2B5EF4-FFF2-40B4-BE49-F238E27FC236}">
                <a16:creationId xmlns:a16="http://schemas.microsoft.com/office/drawing/2014/main" xmlns="" id="{62A08828-41FB-41FA-9F62-2D52CC889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3338"/>
            <a:ext cx="10647363"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a:extLst>
              <a:ext uri="{FF2B5EF4-FFF2-40B4-BE49-F238E27FC236}">
                <a16:creationId xmlns:a16="http://schemas.microsoft.com/office/drawing/2014/main" xmlns="" id="{DE9D869F-4D21-4A79-ABC9-F494B8D616D1}"/>
              </a:ext>
            </a:extLst>
          </p:cNvPr>
          <p:cNvSpPr txBox="1">
            <a:spLocks noChangeArrowheads="1"/>
          </p:cNvSpPr>
          <p:nvPr/>
        </p:nvSpPr>
        <p:spPr bwMode="auto">
          <a:xfrm rot="-2132312">
            <a:off x="1943100" y="1273175"/>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FF"/>
                </a:solidFill>
                <a:latin typeface="Times New Roman" panose="02020603050405020304" pitchFamily="18" charset="0"/>
              </a:defRPr>
            </a:lvl1pPr>
            <a:lvl2pPr marL="742950" indent="-285750">
              <a:defRPr sz="2800">
                <a:solidFill>
                  <a:srgbClr val="0000FF"/>
                </a:solidFill>
                <a:latin typeface="Times New Roman" panose="02020603050405020304" pitchFamily="18" charset="0"/>
              </a:defRPr>
            </a:lvl2pPr>
            <a:lvl3pPr marL="1143000" indent="-228600">
              <a:defRPr sz="2800">
                <a:solidFill>
                  <a:srgbClr val="0000FF"/>
                </a:solidFill>
                <a:latin typeface="Times New Roman" panose="02020603050405020304" pitchFamily="18" charset="0"/>
              </a:defRPr>
            </a:lvl3pPr>
            <a:lvl4pPr marL="1600200" indent="-228600">
              <a:defRPr sz="2800">
                <a:solidFill>
                  <a:srgbClr val="0000FF"/>
                </a:solidFill>
                <a:latin typeface="Times New Roman" panose="02020603050405020304" pitchFamily="18" charset="0"/>
              </a:defRPr>
            </a:lvl4pPr>
            <a:lvl5pPr marL="2057400" indent="-22860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fontAlgn="base">
              <a:spcBef>
                <a:spcPct val="0"/>
              </a:spcBef>
              <a:spcAft>
                <a:spcPct val="0"/>
              </a:spcAft>
            </a:pPr>
            <a:r>
              <a:rPr lang="en-US" altLang="en-US" sz="2400" b="1">
                <a:solidFill>
                  <a:srgbClr val="222267"/>
                </a:solidFill>
                <a:ea typeface="SimSun" panose="02010600030101010101" pitchFamily="2" charset="-122"/>
                <a:cs typeface="Times New Roman" panose="02020603050405020304" pitchFamily="18" charset="0"/>
              </a:rPr>
              <a:t>MỤC TIÊU</a:t>
            </a:r>
            <a:endParaRPr lang="vi-VN" altLang="en-US" sz="2400" b="1">
              <a:solidFill>
                <a:srgbClr val="222267"/>
              </a:solidFill>
              <a:ea typeface="SimSun" panose="02010600030101010101" pitchFamily="2" charset="-122"/>
              <a:cs typeface="Times New Roman" panose="02020603050405020304" pitchFamily="18" charset="0"/>
            </a:endParaRPr>
          </a:p>
        </p:txBody>
      </p:sp>
      <p:sp>
        <p:nvSpPr>
          <p:cNvPr id="11268" name="TextBox 5">
            <a:extLst>
              <a:ext uri="{FF2B5EF4-FFF2-40B4-BE49-F238E27FC236}">
                <a16:creationId xmlns:a16="http://schemas.microsoft.com/office/drawing/2014/main" xmlns="" id="{A3302814-349B-422C-8A9A-D27669AC0CD4}"/>
              </a:ext>
            </a:extLst>
          </p:cNvPr>
          <p:cNvSpPr txBox="1">
            <a:spLocks noChangeArrowheads="1"/>
          </p:cNvSpPr>
          <p:nvPr/>
        </p:nvSpPr>
        <p:spPr bwMode="auto">
          <a:xfrm>
            <a:off x="2362200" y="2201863"/>
            <a:ext cx="7696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FF"/>
                </a:solidFill>
                <a:latin typeface="Times New Roman" panose="02020603050405020304" pitchFamily="18" charset="0"/>
              </a:defRPr>
            </a:lvl1pPr>
            <a:lvl2pPr marL="742950" indent="-285750">
              <a:defRPr sz="2800">
                <a:solidFill>
                  <a:srgbClr val="0000FF"/>
                </a:solidFill>
                <a:latin typeface="Times New Roman" panose="02020603050405020304" pitchFamily="18" charset="0"/>
              </a:defRPr>
            </a:lvl2pPr>
            <a:lvl3pPr marL="1143000" indent="-228600">
              <a:defRPr sz="2800">
                <a:solidFill>
                  <a:srgbClr val="0000FF"/>
                </a:solidFill>
                <a:latin typeface="Times New Roman" panose="02020603050405020304" pitchFamily="18" charset="0"/>
              </a:defRPr>
            </a:lvl3pPr>
            <a:lvl4pPr marL="1600200" indent="-228600">
              <a:defRPr sz="2800">
                <a:solidFill>
                  <a:srgbClr val="0000FF"/>
                </a:solidFill>
                <a:latin typeface="Times New Roman" panose="02020603050405020304" pitchFamily="18" charset="0"/>
              </a:defRPr>
            </a:lvl4pPr>
            <a:lvl5pPr marL="2057400" indent="-22860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algn="just" eaLnBrk="0" fontAlgn="base" hangingPunct="0">
              <a:spcBef>
                <a:spcPct val="0"/>
              </a:spcBef>
              <a:spcAft>
                <a:spcPct val="0"/>
              </a:spcAft>
            </a:pPr>
            <a:r>
              <a:rPr lang="en-US" altLang="en-US" sz="3200">
                <a:cs typeface="Times New Roman" panose="02020603050405020304" pitchFamily="18" charset="0"/>
              </a:rPr>
              <a:t>- </a:t>
            </a:r>
            <a:r>
              <a:rPr lang="vi-VN" altLang="en-US" sz="3200">
                <a:cs typeface="Times New Roman" panose="02020603050405020304" pitchFamily="18" charset="0"/>
              </a:rPr>
              <a:t>Hiểu nghĩa một số từ trong bài</a:t>
            </a:r>
            <a:r>
              <a:rPr lang="en-US" altLang="en-US" sz="3200">
                <a:cs typeface="Times New Roman" panose="02020603050405020304" pitchFamily="18" charset="0"/>
              </a:rPr>
              <a:t>. </a:t>
            </a:r>
            <a:r>
              <a:rPr lang="vi-VN" altLang="en-US" sz="3200">
                <a:cs typeface="Times New Roman" panose="02020603050405020304" pitchFamily="18" charset="0"/>
              </a:rPr>
              <a:t>Hiểu nội dung bài</a:t>
            </a:r>
            <a:endParaRPr lang="en-US" altLang="en-US" sz="3200">
              <a:cs typeface="Times New Roman" panose="02020603050405020304" pitchFamily="18" charset="0"/>
            </a:endParaRPr>
          </a:p>
          <a:p>
            <a:pPr algn="just" eaLnBrk="0" fontAlgn="base" hangingPunct="0">
              <a:spcBef>
                <a:spcPct val="0"/>
              </a:spcBef>
              <a:spcAft>
                <a:spcPct val="0"/>
              </a:spcAft>
            </a:pPr>
            <a:r>
              <a:rPr lang="vi-VN" altLang="en-US" sz="3200">
                <a:cs typeface="Times New Roman" panose="02020603050405020304" pitchFamily="18" charset="0"/>
              </a:rPr>
              <a:t>- Đọc đúng  các từ ngữ</a:t>
            </a:r>
            <a:r>
              <a:rPr lang="en-US" altLang="en-US" sz="3200">
                <a:cs typeface="Times New Roman" panose="02020603050405020304" pitchFamily="18" charset="0"/>
              </a:rPr>
              <a:t>. </a:t>
            </a:r>
            <a:r>
              <a:rPr lang="vi-VN" altLang="en-US" sz="3200">
                <a:cs typeface="Times New Roman" panose="02020603050405020304" pitchFamily="18" charset="0"/>
              </a:rPr>
              <a:t>Biết ngắt nghỉ hơi đúng</a:t>
            </a:r>
            <a:endParaRPr lang="en-US" altLang="en-US" sz="3200">
              <a:cs typeface="Times New Roman" panose="02020603050405020304" pitchFamily="18" charset="0"/>
            </a:endParaRPr>
          </a:p>
          <a:p>
            <a:pPr algn="just" eaLnBrk="0" fontAlgn="base" hangingPunct="0">
              <a:spcBef>
                <a:spcPct val="0"/>
              </a:spcBef>
              <a:spcAft>
                <a:spcPct val="0"/>
              </a:spcAft>
            </a:pPr>
            <a:r>
              <a:rPr lang="vi-VN" altLang="en-US" sz="3200">
                <a:cs typeface="Times New Roman" panose="02020603050405020304" pitchFamily="18" charset="0"/>
              </a:rPr>
              <a:t>- Biết đọc diễn cảm toàn bài, thay đổi giọng </a:t>
            </a:r>
            <a:r>
              <a:rPr lang="en-US" altLang="en-US" sz="3200">
                <a:cs typeface="Times New Roman" panose="02020603050405020304" pitchFamily="18" charset="0"/>
              </a:rPr>
              <a:t>đọc</a:t>
            </a:r>
            <a:r>
              <a:rPr lang="vi-VN" altLang="en-US" sz="3200">
                <a:cs typeface="Times New Roman" panose="02020603050405020304" pitchFamily="18" charset="0"/>
              </a:rPr>
              <a:t> phù hợp với nội dung, từng nhân vật</a:t>
            </a:r>
            <a:endParaRPr lang="en-US" altLang="en-US" sz="3200">
              <a:cs typeface="Times New Roman" panose="02020603050405020304" pitchFamily="18" charset="0"/>
            </a:endParaRPr>
          </a:p>
        </p:txBody>
      </p:sp>
    </p:spTree>
    <p:extLst>
      <p:ext uri="{BB962C8B-B14F-4D97-AF65-F5344CB8AC3E}">
        <p14:creationId xmlns:p14="http://schemas.microsoft.com/office/powerpoint/2010/main" val="2352549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20 hình nền powerpoint cực xanh - sạch - đẹp về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6"/>
            <a:ext cx="12192000" cy="68539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68E7938-8027-4271-B776-D50A4A01E370}"/>
              </a:ext>
            </a:extLst>
          </p:cNvPr>
          <p:cNvSpPr txBox="1"/>
          <p:nvPr/>
        </p:nvSpPr>
        <p:spPr>
          <a:xfrm>
            <a:off x="166253" y="834044"/>
            <a:ext cx="11887201" cy="563231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360363" algn="just"/>
            <a:r>
              <a:rPr lang="vi-VN" sz="2000" dirty="0">
                <a:latin typeface="Times New Roman" pitchFamily="18" charset="0"/>
                <a:cs typeface="Times New Roman" pitchFamily="18" charset="0"/>
              </a:rPr>
              <a:t>Tô Hiến Thành làm quan triều Lý, nổi tiếng là người chính trực.</a:t>
            </a:r>
          </a:p>
          <a:p>
            <a:pPr indent="360363" algn="just"/>
            <a:r>
              <a:rPr lang="vi-VN" sz="2000" dirty="0">
                <a:latin typeface="Times New Roman" pitchFamily="18" charset="0"/>
                <a:cs typeface="Times New Roman" pitchFamily="18"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p>
          <a:p>
            <a:pPr indent="360363" algn="just"/>
            <a:r>
              <a:rPr lang="vi-VN" sz="2000" dirty="0">
                <a:latin typeface="Times New Roman" pitchFamily="18" charset="0"/>
                <a:cs typeface="Times New Roman" pitchFamily="18"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a:p>
            <a:pPr indent="360363" algn="just"/>
            <a:r>
              <a:rPr lang="vi-VN" sz="2000" dirty="0">
                <a:latin typeface="Times New Roman" pitchFamily="18" charset="0"/>
                <a:cs typeface="Times New Roman" pitchFamily="18" charset="0"/>
              </a:rPr>
              <a:t>Một hôm, Đỗ thái hậu và vua tới thăm ông, hỏi:</a:t>
            </a:r>
          </a:p>
          <a:p>
            <a:pPr indent="360363" algn="just"/>
            <a:r>
              <a:rPr lang="vi-VN" sz="2000" dirty="0">
                <a:latin typeface="Times New Roman" pitchFamily="18" charset="0"/>
                <a:cs typeface="Times New Roman" pitchFamily="18" charset="0"/>
              </a:rPr>
              <a:t>- Nếu chẳng may ông mất thì ai sẽ là người thay ông?</a:t>
            </a:r>
          </a:p>
          <a:p>
            <a:pPr indent="360363" algn="just"/>
            <a:r>
              <a:rPr lang="vi-VN" sz="2000" dirty="0">
                <a:latin typeface="Times New Roman" pitchFamily="18" charset="0"/>
                <a:cs typeface="Times New Roman" pitchFamily="18" charset="0"/>
              </a:rPr>
              <a:t>Tô Hiến Thành không do dự, đáp:</a:t>
            </a:r>
          </a:p>
          <a:p>
            <a:pPr indent="360363" algn="just"/>
            <a:r>
              <a:rPr lang="vi-VN" sz="2000" dirty="0">
                <a:latin typeface="Times New Roman" pitchFamily="18" charset="0"/>
                <a:cs typeface="Times New Roman" pitchFamily="18" charset="0"/>
              </a:rPr>
              <a:t>- Có gián nghị đại phu Trần Trung Tá.</a:t>
            </a:r>
          </a:p>
          <a:p>
            <a:pPr indent="360363" algn="just"/>
            <a:r>
              <a:rPr lang="vi-VN" sz="2000" dirty="0">
                <a:latin typeface="Times New Roman" pitchFamily="18" charset="0"/>
                <a:cs typeface="Times New Roman" pitchFamily="18" charset="0"/>
              </a:rPr>
              <a:t>Thái hậu ngạc nhiên hỏi:</a:t>
            </a:r>
          </a:p>
          <a:p>
            <a:pPr indent="360363" algn="just"/>
            <a:r>
              <a:rPr lang="vi-VN" sz="2000" dirty="0">
                <a:latin typeface="Times New Roman" pitchFamily="18" charset="0"/>
                <a:cs typeface="Times New Roman" pitchFamily="18" charset="0"/>
              </a:rPr>
              <a:t>- Vũ Tán Đường hết lòng vì ông, sao không tiến cử?</a:t>
            </a:r>
          </a:p>
          <a:p>
            <a:pPr indent="360363" algn="just"/>
            <a:r>
              <a:rPr lang="vi-VN" sz="2000" dirty="0">
                <a:latin typeface="Times New Roman" pitchFamily="18" charset="0"/>
                <a:cs typeface="Times New Roman" pitchFamily="18" charset="0"/>
              </a:rPr>
              <a:t>Tô Hiến Thành tâu: </a:t>
            </a:r>
          </a:p>
          <a:p>
            <a:pPr indent="360363" algn="just"/>
            <a:r>
              <a:rPr lang="vi-VN" sz="2000" dirty="0">
                <a:latin typeface="Times New Roman" pitchFamily="18" charset="0"/>
                <a:cs typeface="Times New Roman" pitchFamily="18" charset="0"/>
              </a:rPr>
              <a:t>- Nếu Thái Hậu hỏi người hầu hạ giỏi thì thần xin cử Vũ Tán Đường, còn hỏi người tài ba giúp nước, thần xin cử Trần Trung Tá.</a:t>
            </a:r>
          </a:p>
          <a:p>
            <a:pPr algn="r"/>
            <a:r>
              <a:rPr lang="vi-VN" sz="2000" dirty="0">
                <a:latin typeface="Times New Roman" pitchFamily="18" charset="0"/>
                <a:cs typeface="Times New Roman" pitchFamily="18" charset="0"/>
              </a:rPr>
              <a:t>Theo </a:t>
            </a:r>
            <a:r>
              <a:rPr lang="vi-VN" sz="2000" b="1" dirty="0">
                <a:latin typeface="Times New Roman" pitchFamily="18" charset="0"/>
                <a:cs typeface="Times New Roman" pitchFamily="18" charset="0"/>
              </a:rPr>
              <a:t>Quỳnh Cư, Đỗ Đức Hùng</a:t>
            </a:r>
            <a:endParaRPr lang="vi-VN" sz="2000" dirty="0">
              <a:latin typeface="Times New Roman" pitchFamily="18" charset="0"/>
              <a:cs typeface="Times New Roman" pitchFamily="18" charset="0"/>
            </a:endParaRPr>
          </a:p>
        </p:txBody>
      </p:sp>
      <p:sp>
        <p:nvSpPr>
          <p:cNvPr id="2" name="Rectangle 1"/>
          <p:cNvSpPr/>
          <p:nvPr/>
        </p:nvSpPr>
        <p:spPr>
          <a:xfrm>
            <a:off x="3048000" y="152400"/>
            <a:ext cx="6096000" cy="400110"/>
          </a:xfrm>
          <a:prstGeom prst="rect">
            <a:avLst/>
          </a:prstGeom>
        </p:spPr>
        <p:txBody>
          <a:bodyPr wrap="square">
            <a:spAutoFit/>
          </a:bodyPr>
          <a:lstStyle/>
          <a:p>
            <a:pPr algn="ctr"/>
            <a:r>
              <a:rPr lang="en-US" sz="2000" b="1" dirty="0">
                <a:solidFill>
                  <a:srgbClr val="0033CC"/>
                </a:solidFill>
                <a:latin typeface="Times New Roman" panose="02020603050405020304" pitchFamily="18" charset="0"/>
                <a:cs typeface="Times New Roman" panose="02020603050405020304" pitchFamily="18" charset="0"/>
              </a:rPr>
              <a:t>MỘT NGƯỜI CHÍNH TRỰC</a:t>
            </a:r>
          </a:p>
        </p:txBody>
      </p:sp>
      <p:sp>
        <p:nvSpPr>
          <p:cNvPr id="3" name="8-Point Star 2"/>
          <p:cNvSpPr/>
          <p:nvPr/>
        </p:nvSpPr>
        <p:spPr>
          <a:xfrm>
            <a:off x="166253" y="789902"/>
            <a:ext cx="488341" cy="442494"/>
          </a:xfrm>
          <a:prstGeom prst="star8">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 name="8-Point Star 5"/>
          <p:cNvSpPr/>
          <p:nvPr/>
        </p:nvSpPr>
        <p:spPr>
          <a:xfrm>
            <a:off x="166252" y="2354643"/>
            <a:ext cx="488341" cy="442494"/>
          </a:xfrm>
          <a:prstGeom prst="star8">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 name="8-Point Star 6"/>
          <p:cNvSpPr/>
          <p:nvPr/>
        </p:nvSpPr>
        <p:spPr>
          <a:xfrm>
            <a:off x="166251" y="3268870"/>
            <a:ext cx="488341" cy="442494"/>
          </a:xfrm>
          <a:prstGeom prst="star8">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369662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815926" y="673637"/>
            <a:ext cx="3841750" cy="74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algn="ctr">
              <a:lnSpc>
                <a:spcPct val="130000"/>
              </a:lnSpc>
              <a:buFont typeface="Arial" panose="020B0604020202020204" pitchFamily="34" charset="0"/>
              <a:buNone/>
            </a:pPr>
            <a:r>
              <a:rPr lang="en-US" altLang="en-US" sz="3600" b="1" u="sng" dirty="0" err="1">
                <a:solidFill>
                  <a:schemeClr val="accent1">
                    <a:lumMod val="50000"/>
                  </a:schemeClr>
                </a:solidFill>
                <a:latin typeface="Times New Roman" panose="02020603050405020304" pitchFamily="18" charset="0"/>
                <a:ea typeface="HP001 5Ha"/>
                <a:cs typeface="Times New Roman" panose="02020603050405020304" pitchFamily="18" charset="0"/>
              </a:rPr>
              <a:t>Luyện</a:t>
            </a:r>
            <a:r>
              <a:rPr lang="en-US" altLang="en-US" sz="3600" b="1" u="sng" dirty="0">
                <a:solidFill>
                  <a:schemeClr val="accent1">
                    <a:lumMod val="50000"/>
                  </a:schemeClr>
                </a:solidFill>
                <a:latin typeface="Times New Roman" panose="02020603050405020304" pitchFamily="18" charset="0"/>
                <a:ea typeface="HP001 5Ha"/>
                <a:cs typeface="Times New Roman" panose="02020603050405020304" pitchFamily="18" charset="0"/>
              </a:rPr>
              <a:t> </a:t>
            </a:r>
            <a:r>
              <a:rPr lang="en-US" altLang="en-US" sz="3600" b="1" u="sng" dirty="0" err="1">
                <a:solidFill>
                  <a:schemeClr val="accent1">
                    <a:lumMod val="50000"/>
                  </a:schemeClr>
                </a:solidFill>
                <a:latin typeface="Times New Roman" panose="02020603050405020304" pitchFamily="18" charset="0"/>
                <a:ea typeface="HP001 5Ha"/>
                <a:cs typeface="Times New Roman" panose="02020603050405020304" pitchFamily="18" charset="0"/>
              </a:rPr>
              <a:t>đọc</a:t>
            </a:r>
            <a:endParaRPr lang="en-US" altLang="en-US" sz="3600" b="1" u="sng" dirty="0">
              <a:solidFill>
                <a:schemeClr val="accent1">
                  <a:lumMod val="50000"/>
                </a:schemeClr>
              </a:solidFill>
              <a:latin typeface="Times New Roman" panose="02020603050405020304" pitchFamily="18" charset="0"/>
              <a:ea typeface="HP001 5Ha"/>
              <a:cs typeface="Times New Roman" panose="02020603050405020304" pitchFamily="18" charset="0"/>
            </a:endParaRPr>
          </a:p>
        </p:txBody>
      </p:sp>
      <p:sp>
        <p:nvSpPr>
          <p:cNvPr id="5" name="Text Box 9"/>
          <p:cNvSpPr txBox="1">
            <a:spLocks noChangeArrowheads="1"/>
          </p:cNvSpPr>
          <p:nvPr/>
        </p:nvSpPr>
        <p:spPr bwMode="auto">
          <a:xfrm>
            <a:off x="1512118" y="1503389"/>
            <a:ext cx="2973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a:spcBef>
                <a:spcPct val="50000"/>
              </a:spcBef>
            </a:pPr>
            <a:r>
              <a:rPr lang="en-US" altLang="vi-VN" sz="3600" b="1" dirty="0">
                <a:solidFill>
                  <a:schemeClr val="accent1">
                    <a:lumMod val="50000"/>
                  </a:schemeClr>
                </a:solidFill>
                <a:latin typeface="Times New Roman" panose="02020603050405020304" pitchFamily="18" charset="0"/>
                <a:cs typeface="Times New Roman" panose="02020603050405020304" pitchFamily="18" charset="0"/>
              </a:rPr>
              <a:t> - </a:t>
            </a:r>
            <a:r>
              <a:rPr lang="en-US" altLang="vi-VN" sz="2800" b="1" dirty="0" err="1">
                <a:solidFill>
                  <a:schemeClr val="accent1">
                    <a:lumMod val="50000"/>
                  </a:schemeClr>
                </a:solidFill>
                <a:latin typeface="Times New Roman" panose="02020603050405020304" pitchFamily="18" charset="0"/>
                <a:cs typeface="Times New Roman" panose="02020603050405020304" pitchFamily="18" charset="0"/>
              </a:rPr>
              <a:t>Chính</a:t>
            </a:r>
            <a:r>
              <a:rPr lang="en-US" altLang="vi-VN"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1">
                    <a:lumMod val="50000"/>
                  </a:schemeClr>
                </a:solidFill>
                <a:latin typeface="Times New Roman" panose="02020603050405020304" pitchFamily="18" charset="0"/>
                <a:cs typeface="Times New Roman" panose="02020603050405020304" pitchFamily="18" charset="0"/>
              </a:rPr>
              <a:t>trực</a:t>
            </a:r>
            <a:endParaRPr lang="en-US" alt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515877" y="1938137"/>
            <a:ext cx="4135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r>
              <a:rPr lang="en-US" altLang="vi-VN" sz="3600" b="1" dirty="0">
                <a:solidFill>
                  <a:schemeClr val="accent1">
                    <a:lumMod val="50000"/>
                  </a:schemeClr>
                </a:solidFill>
                <a:latin typeface="Times New Roman" panose="02020603050405020304" pitchFamily="18" charset="0"/>
                <a:cs typeface="Times New Roman" panose="02020603050405020304" pitchFamily="18" charset="0"/>
              </a:rPr>
              <a:t> - </a:t>
            </a:r>
            <a:r>
              <a:rPr lang="en-US" altLang="vi-VN" sz="2800" b="1" dirty="0" err="1">
                <a:solidFill>
                  <a:schemeClr val="accent1">
                    <a:lumMod val="50000"/>
                  </a:schemeClr>
                </a:solidFill>
                <a:latin typeface="Times New Roman" panose="02020603050405020304" pitchFamily="18" charset="0"/>
                <a:cs typeface="Times New Roman" panose="02020603050405020304" pitchFamily="18" charset="0"/>
              </a:rPr>
              <a:t>Tham</a:t>
            </a:r>
            <a:r>
              <a:rPr lang="en-US" altLang="vi-VN" sz="2800" b="1" dirty="0">
                <a:solidFill>
                  <a:schemeClr val="accent1">
                    <a:lumMod val="50000"/>
                  </a:schemeClr>
                </a:solidFill>
                <a:latin typeface="Times New Roman" panose="02020603050405020304" pitchFamily="18" charset="0"/>
                <a:cs typeface="Times New Roman" panose="02020603050405020304" pitchFamily="18" charset="0"/>
              </a:rPr>
              <a:t> tri </a:t>
            </a:r>
            <a:r>
              <a:rPr lang="en-US" altLang="vi-VN" sz="2800" b="1" dirty="0" err="1">
                <a:solidFill>
                  <a:schemeClr val="accent1">
                    <a:lumMod val="50000"/>
                  </a:schemeClr>
                </a:solidFill>
                <a:latin typeface="Times New Roman" panose="02020603050405020304" pitchFamily="18" charset="0"/>
                <a:cs typeface="Times New Roman" panose="02020603050405020304" pitchFamily="18" charset="0"/>
              </a:rPr>
              <a:t>chính</a:t>
            </a:r>
            <a:r>
              <a:rPr lang="en-US" altLang="vi-VN"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1">
                    <a:lumMod val="50000"/>
                  </a:schemeClr>
                </a:solidFill>
                <a:latin typeface="Times New Roman" panose="02020603050405020304" pitchFamily="18" charset="0"/>
                <a:cs typeface="Times New Roman" panose="02020603050405020304" pitchFamily="18" charset="0"/>
              </a:rPr>
              <a:t>sự</a:t>
            </a:r>
            <a:endParaRPr lang="en-US" alt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 Box 10"/>
          <p:cNvSpPr txBox="1">
            <a:spLocks noChangeArrowheads="1"/>
          </p:cNvSpPr>
          <p:nvPr/>
        </p:nvSpPr>
        <p:spPr bwMode="auto">
          <a:xfrm>
            <a:off x="1510433" y="2327043"/>
            <a:ext cx="4369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a:spcBef>
                <a:spcPct val="50000"/>
              </a:spcBef>
            </a:pPr>
            <a:r>
              <a:rPr lang="en-US" altLang="vi-VN" sz="4000" b="1" dirty="0">
                <a:solidFill>
                  <a:schemeClr val="accent1">
                    <a:lumMod val="50000"/>
                  </a:schemeClr>
                </a:solidFill>
                <a:latin typeface="Times New Roman" panose="02020603050405020304" pitchFamily="18" charset="0"/>
                <a:cs typeface="Times New Roman" panose="02020603050405020304" pitchFamily="18" charset="0"/>
              </a:rPr>
              <a:t> - </a:t>
            </a:r>
            <a:r>
              <a:rPr lang="en-US" altLang="vi-VN" sz="2800" b="1" dirty="0" err="1">
                <a:solidFill>
                  <a:schemeClr val="accent1">
                    <a:lumMod val="50000"/>
                  </a:schemeClr>
                </a:solidFill>
                <a:latin typeface="Times New Roman" panose="02020603050405020304" pitchFamily="18" charset="0"/>
                <a:cs typeface="Times New Roman" panose="02020603050405020304" pitchFamily="18" charset="0"/>
              </a:rPr>
              <a:t>Gián</a:t>
            </a:r>
            <a:r>
              <a:rPr lang="en-US" altLang="vi-VN"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1">
                    <a:lumMod val="50000"/>
                  </a:schemeClr>
                </a:solidFill>
                <a:latin typeface="Times New Roman" panose="02020603050405020304" pitchFamily="18" charset="0"/>
                <a:cs typeface="Times New Roman" panose="02020603050405020304" pitchFamily="18" charset="0"/>
              </a:rPr>
              <a:t>nghị</a:t>
            </a:r>
            <a:r>
              <a:rPr lang="en-US" altLang="vi-VN"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1">
                    <a:lumMod val="50000"/>
                  </a:schemeClr>
                </a:solidFill>
                <a:latin typeface="Times New Roman" panose="02020603050405020304" pitchFamily="18" charset="0"/>
                <a:cs typeface="Times New Roman" panose="02020603050405020304" pitchFamily="18" charset="0"/>
              </a:rPr>
              <a:t>đại</a:t>
            </a:r>
            <a:r>
              <a:rPr lang="en-US" altLang="vi-VN"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1">
                    <a:lumMod val="50000"/>
                  </a:schemeClr>
                </a:solidFill>
                <a:latin typeface="Times New Roman" panose="02020603050405020304" pitchFamily="18" charset="0"/>
                <a:cs typeface="Times New Roman" panose="02020603050405020304" pitchFamily="18" charset="0"/>
              </a:rPr>
              <a:t>phu</a:t>
            </a:r>
            <a:endParaRPr lang="en-US" alt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p:cNvSpPr txBox="1">
            <a:spLocks noChangeArrowheads="1"/>
          </p:cNvSpPr>
          <p:nvPr/>
        </p:nvSpPr>
        <p:spPr bwMode="auto">
          <a:xfrm>
            <a:off x="1470881" y="3347575"/>
            <a:ext cx="4319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Arial" panose="020B0604020202020204" pitchFamily="34" charset="0"/>
                <a:cs typeface="Arial" panose="020B0604020202020204" pitchFamily="34" charset="0"/>
              </a:defRPr>
            </a:lvl1pPr>
            <a:lvl2pPr marL="742950" indent="-285750" eaLnBrk="0" hangingPunct="0">
              <a:defRPr sz="4800">
                <a:solidFill>
                  <a:schemeClr val="tx1"/>
                </a:solidFill>
                <a:latin typeface="Arial" panose="020B0604020202020204" pitchFamily="34" charset="0"/>
                <a:cs typeface="Arial" panose="020B0604020202020204" pitchFamily="34" charset="0"/>
              </a:defRPr>
            </a:lvl2pPr>
            <a:lvl3pPr marL="1143000" indent="-228600" eaLnBrk="0" hangingPunct="0">
              <a:defRPr sz="4800">
                <a:solidFill>
                  <a:schemeClr val="tx1"/>
                </a:solidFill>
                <a:latin typeface="Arial" panose="020B0604020202020204" pitchFamily="34" charset="0"/>
                <a:cs typeface="Arial" panose="020B0604020202020204" pitchFamily="34" charset="0"/>
              </a:defRPr>
            </a:lvl3pPr>
            <a:lvl4pPr marL="1600200" indent="-228600" eaLnBrk="0" hangingPunct="0">
              <a:defRPr sz="4800">
                <a:solidFill>
                  <a:schemeClr val="tx1"/>
                </a:solidFill>
                <a:latin typeface="Arial" panose="020B0604020202020204" pitchFamily="34" charset="0"/>
                <a:cs typeface="Arial" panose="020B0604020202020204" pitchFamily="34" charset="0"/>
              </a:defRPr>
            </a:lvl4pPr>
            <a:lvl5pPr marL="2057400" indent="-228600" eaLnBrk="0" hangingPunct="0">
              <a:defRPr sz="4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4000" b="1" dirty="0" err="1">
                <a:solidFill>
                  <a:schemeClr val="accent1">
                    <a:lumMod val="50000"/>
                  </a:schemeClr>
                </a:solidFill>
                <a:latin typeface="+mn-lt"/>
              </a:rPr>
              <a:t>Luyện</a:t>
            </a:r>
            <a:r>
              <a:rPr lang="en-US" altLang="en-US" sz="4000" b="1" dirty="0">
                <a:solidFill>
                  <a:schemeClr val="accent1">
                    <a:lumMod val="50000"/>
                  </a:schemeClr>
                </a:solidFill>
                <a:latin typeface="+mn-lt"/>
              </a:rPr>
              <a:t> </a:t>
            </a:r>
            <a:r>
              <a:rPr lang="en-US" altLang="en-US" sz="4000" b="1" dirty="0" err="1">
                <a:solidFill>
                  <a:schemeClr val="accent1">
                    <a:lumMod val="50000"/>
                  </a:schemeClr>
                </a:solidFill>
                <a:latin typeface="+mn-lt"/>
              </a:rPr>
              <a:t>đọc</a:t>
            </a:r>
            <a:r>
              <a:rPr lang="en-US" altLang="en-US" sz="4000" b="1" dirty="0">
                <a:solidFill>
                  <a:schemeClr val="accent1">
                    <a:lumMod val="50000"/>
                  </a:schemeClr>
                </a:solidFill>
                <a:latin typeface="+mn-lt"/>
              </a:rPr>
              <a:t> </a:t>
            </a:r>
            <a:r>
              <a:rPr lang="en-US" altLang="en-US" sz="4000" b="1" dirty="0" err="1">
                <a:solidFill>
                  <a:schemeClr val="accent1">
                    <a:lumMod val="50000"/>
                  </a:schemeClr>
                </a:solidFill>
                <a:latin typeface="+mn-lt"/>
              </a:rPr>
              <a:t>câu</a:t>
            </a:r>
            <a:r>
              <a:rPr lang="en-US" altLang="en-US" sz="4000" b="1" dirty="0">
                <a:solidFill>
                  <a:schemeClr val="accent1">
                    <a:lumMod val="50000"/>
                  </a:schemeClr>
                </a:solidFill>
                <a:latin typeface="+mn-lt"/>
              </a:rPr>
              <a:t> </a:t>
            </a:r>
          </a:p>
        </p:txBody>
      </p:sp>
      <p:sp>
        <p:nvSpPr>
          <p:cNvPr id="9" name="Line 14"/>
          <p:cNvSpPr>
            <a:spLocks noChangeShapeType="1"/>
          </p:cNvSpPr>
          <p:nvPr/>
        </p:nvSpPr>
        <p:spPr bwMode="auto">
          <a:xfrm flipH="1">
            <a:off x="6832747" y="4136368"/>
            <a:ext cx="180975" cy="460375"/>
          </a:xfrm>
          <a:prstGeom prst="line">
            <a:avLst/>
          </a:prstGeom>
          <a:ln w="57150">
            <a:solidFill>
              <a:srgbClr val="FF0066"/>
            </a:solidFill>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en-US" sz="3200" b="1">
              <a:solidFill>
                <a:schemeClr val="accent1">
                  <a:lumMod val="50000"/>
                </a:schemeClr>
              </a:solidFill>
              <a:latin typeface="Times New Roman"/>
            </a:endParaRPr>
          </a:p>
        </p:txBody>
      </p:sp>
      <p:sp>
        <p:nvSpPr>
          <p:cNvPr id="11" name="Line 14"/>
          <p:cNvSpPr>
            <a:spLocks noChangeShapeType="1"/>
          </p:cNvSpPr>
          <p:nvPr/>
        </p:nvSpPr>
        <p:spPr bwMode="auto">
          <a:xfrm flipH="1">
            <a:off x="5100073" y="4685789"/>
            <a:ext cx="171450" cy="457200"/>
          </a:xfrm>
          <a:prstGeom prst="line">
            <a:avLst/>
          </a:prstGeom>
          <a:ln w="57150">
            <a:solidFill>
              <a:srgbClr val="FF0000"/>
            </a:solidFill>
            <a:headEnd/>
            <a:tailEnd/>
          </a:ln>
        </p:spPr>
        <p:style>
          <a:lnRef idx="3">
            <a:schemeClr val="accent6"/>
          </a:lnRef>
          <a:fillRef idx="0">
            <a:schemeClr val="accent6"/>
          </a:fillRef>
          <a:effectRef idx="2">
            <a:schemeClr val="accent6"/>
          </a:effectRef>
          <a:fontRef idx="minor">
            <a:schemeClr val="tx1"/>
          </a:fontRef>
        </p:style>
        <p:txBody>
          <a:bodyPr/>
          <a:lstStyle/>
          <a:p>
            <a:pPr>
              <a:defRPr/>
            </a:pPr>
            <a:endParaRPr lang="en-US" b="1">
              <a:solidFill>
                <a:schemeClr val="accent1">
                  <a:lumMod val="50000"/>
                </a:schemeClr>
              </a:solidFill>
            </a:endParaRPr>
          </a:p>
        </p:txBody>
      </p:sp>
      <p:sp>
        <p:nvSpPr>
          <p:cNvPr id="13" name="TextBox 12"/>
          <p:cNvSpPr txBox="1">
            <a:spLocks noChangeArrowheads="1"/>
          </p:cNvSpPr>
          <p:nvPr/>
        </p:nvSpPr>
        <p:spPr bwMode="auto">
          <a:xfrm>
            <a:off x="367678" y="4167873"/>
            <a:ext cx="114491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eaLnBrk="1" hangingPunct="1"/>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Nếu</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Thái</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hậu</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hỏi</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người</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hầu</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hạ</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giỏi</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thì</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thần</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xin</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cử</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Vũ</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Tán</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Đường</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còn</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hỏi</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người</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tài</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ba</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giúp</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nước</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thần</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xin</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cử</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Trần</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Trung</a:t>
            </a:r>
            <a:r>
              <a:rPr lang="en-US" altLang="en-US" sz="2800" b="1" dirty="0">
                <a:solidFill>
                  <a:srgbClr val="002060"/>
                </a:solidFill>
                <a:latin typeface="Times New Roman" panose="02020603050405020304" pitchFamily="18" charset="0"/>
                <a:cs typeface="Arial" panose="020B0604020202020204" pitchFamily="34" charset="0"/>
              </a:rPr>
              <a:t> </a:t>
            </a:r>
            <a:r>
              <a:rPr lang="en-US" altLang="en-US" sz="2800" b="1" dirty="0" err="1">
                <a:solidFill>
                  <a:srgbClr val="002060"/>
                </a:solidFill>
                <a:latin typeface="Times New Roman" panose="02020603050405020304" pitchFamily="18" charset="0"/>
                <a:cs typeface="Arial" panose="020B0604020202020204" pitchFamily="34" charset="0"/>
              </a:rPr>
              <a:t>Tá</a:t>
            </a:r>
            <a:r>
              <a:rPr lang="en-US" altLang="en-US" sz="2800" b="1" dirty="0">
                <a:solidFill>
                  <a:srgbClr val="002060"/>
                </a:solidFill>
                <a:latin typeface="Times New Roman" panose="02020603050405020304" pitchFamily="18" charset="0"/>
                <a:cs typeface="Arial" panose="020B0604020202020204" pitchFamily="34" charset="0"/>
              </a:rPr>
              <a:t>.</a:t>
            </a:r>
          </a:p>
        </p:txBody>
      </p:sp>
      <p:grpSp>
        <p:nvGrpSpPr>
          <p:cNvPr id="14" name="Group 13"/>
          <p:cNvGrpSpPr/>
          <p:nvPr/>
        </p:nvGrpSpPr>
        <p:grpSpPr>
          <a:xfrm>
            <a:off x="9394472" y="4652826"/>
            <a:ext cx="306480" cy="468312"/>
            <a:chOff x="3908072" y="5918918"/>
            <a:chExt cx="306480" cy="468312"/>
          </a:xfrm>
        </p:grpSpPr>
        <p:sp>
          <p:nvSpPr>
            <p:cNvPr id="10" name="Line 14"/>
            <p:cNvSpPr>
              <a:spLocks noChangeShapeType="1"/>
            </p:cNvSpPr>
            <p:nvPr/>
          </p:nvSpPr>
          <p:spPr bwMode="auto">
            <a:xfrm flipH="1">
              <a:off x="3908072" y="5918918"/>
              <a:ext cx="171450" cy="457200"/>
            </a:xfrm>
            <a:prstGeom prst="line">
              <a:avLst/>
            </a:prstGeom>
            <a:ln w="57150">
              <a:solidFill>
                <a:srgbClr val="FF0000"/>
              </a:solidFill>
              <a:headEnd/>
              <a:tailEnd/>
            </a:ln>
          </p:spPr>
          <p:style>
            <a:lnRef idx="3">
              <a:schemeClr val="accent6"/>
            </a:lnRef>
            <a:fillRef idx="0">
              <a:schemeClr val="accent6"/>
            </a:fillRef>
            <a:effectRef idx="2">
              <a:schemeClr val="accent6"/>
            </a:effectRef>
            <a:fontRef idx="minor">
              <a:schemeClr val="tx1"/>
            </a:fontRef>
          </p:style>
          <p:txBody>
            <a:bodyPr/>
            <a:lstStyle/>
            <a:p>
              <a:pPr>
                <a:defRPr/>
              </a:pPr>
              <a:endParaRPr lang="en-US" b="1">
                <a:solidFill>
                  <a:schemeClr val="accent1">
                    <a:lumMod val="50000"/>
                  </a:schemeClr>
                </a:solidFill>
              </a:endParaRPr>
            </a:p>
          </p:txBody>
        </p:sp>
        <p:sp>
          <p:nvSpPr>
            <p:cNvPr id="12" name="Line 14"/>
            <p:cNvSpPr>
              <a:spLocks noChangeShapeType="1"/>
            </p:cNvSpPr>
            <p:nvPr/>
          </p:nvSpPr>
          <p:spPr bwMode="auto">
            <a:xfrm flipH="1">
              <a:off x="4060471" y="5926976"/>
              <a:ext cx="154081" cy="460254"/>
            </a:xfrm>
            <a:prstGeom prst="line">
              <a:avLst/>
            </a:prstGeom>
            <a:ln w="57150">
              <a:solidFill>
                <a:srgbClr val="FF0000"/>
              </a:solidFill>
              <a:headEnd/>
              <a:tailEnd/>
            </a:ln>
          </p:spPr>
          <p:style>
            <a:lnRef idx="3">
              <a:schemeClr val="accent6"/>
            </a:lnRef>
            <a:fillRef idx="0">
              <a:schemeClr val="accent6"/>
            </a:fillRef>
            <a:effectRef idx="2">
              <a:schemeClr val="accent6"/>
            </a:effectRef>
            <a:fontRef idx="minor">
              <a:schemeClr val="tx1"/>
            </a:fontRef>
          </p:style>
          <p:txBody>
            <a:bodyPr/>
            <a:lstStyle/>
            <a:p>
              <a:pPr>
                <a:defRPr/>
              </a:pPr>
              <a:endParaRPr lang="en-US" b="1">
                <a:solidFill>
                  <a:schemeClr val="accent1">
                    <a:lumMod val="50000"/>
                  </a:schemeClr>
                </a:solidFill>
              </a:endParaRPr>
            </a:p>
          </p:txBody>
        </p:sp>
      </p:grpSp>
      <p:pic>
        <p:nvPicPr>
          <p:cNvPr id="17" name="Picture 16">
            <a:extLst>
              <a:ext uri="{FF2B5EF4-FFF2-40B4-BE49-F238E27FC236}">
                <a16:creationId xmlns="" xmlns:a16="http://schemas.microsoft.com/office/drawing/2014/main" id="{DA684C14-F9F1-4B47-809C-41D75ECF1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94" y="-1139252"/>
            <a:ext cx="12996472" cy="7997251"/>
          </a:xfrm>
          <a:prstGeom prst="rect">
            <a:avLst/>
          </a:prstGeom>
        </p:spPr>
      </p:pic>
    </p:spTree>
    <p:extLst>
      <p:ext uri="{BB962C8B-B14F-4D97-AF65-F5344CB8AC3E}">
        <p14:creationId xmlns:p14="http://schemas.microsoft.com/office/powerpoint/2010/main" val="9655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A42A942-C8A0-444C-8493-2DB264A94005}"/>
              </a:ext>
            </a:extLst>
          </p:cNvPr>
          <p:cNvSpPr/>
          <p:nvPr/>
        </p:nvSpPr>
        <p:spPr>
          <a:xfrm>
            <a:off x="4114800" y="3429000"/>
            <a:ext cx="491673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eaLnBrk="0" fontAlgn="base" hangingPunct="0">
              <a:spcBef>
                <a:spcPct val="0"/>
              </a:spcBef>
              <a:spcAft>
                <a:spcPct val="0"/>
              </a:spcAft>
            </a:pPr>
            <a:r>
              <a:rPr lang="en-US" sz="5400" b="1" dirty="0">
                <a:ln/>
                <a:solidFill>
                  <a:srgbClr val="FF0000"/>
                </a:solidFill>
                <a:latin typeface="Times New Roman" panose="02020603050405020304" pitchFamily="18" charset="0"/>
              </a:rPr>
              <a:t>TÌM HIỂU BÀI</a:t>
            </a:r>
          </a:p>
        </p:txBody>
      </p:sp>
    </p:spTree>
    <p:extLst>
      <p:ext uri="{BB962C8B-B14F-4D97-AF65-F5344CB8AC3E}">
        <p14:creationId xmlns:p14="http://schemas.microsoft.com/office/powerpoint/2010/main" val="122970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149</TotalTime>
  <Words>1986</Words>
  <Application>Microsoft Office PowerPoint</Application>
  <PresentationFormat>Widescreen</PresentationFormat>
  <Paragraphs>126</Paragraphs>
  <Slides>34</Slides>
  <Notes>9</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SimSun</vt:lpstr>
      <vt:lpstr>SimSun</vt:lpstr>
      <vt:lpstr>Arial</vt:lpstr>
      <vt:lpstr>Calibri</vt:lpstr>
      <vt:lpstr>Calibri Light</vt:lpstr>
      <vt:lpstr>Constantia</vt:lpstr>
      <vt:lpstr>HP001 4 hàng</vt:lpstr>
      <vt:lpstr>HP001 5Ha</vt:lpstr>
      <vt:lpstr>Matura MT Script Capitals</vt:lpstr>
      <vt:lpstr>Roboto Regular</vt:lpstr>
      <vt:lpstr>robotoB</vt:lpstr>
      <vt:lpstr>Segoe UI Historic</vt:lpstr>
      <vt:lpstr>Times New Roman</vt:lpstr>
      <vt:lpstr>Verdana</vt:lpstr>
      <vt:lpstr>Wingdings</vt:lpstr>
      <vt:lpstr>Wingdings 2</vt:lpstr>
      <vt:lpstr>Office Theme</vt:lpstr>
      <vt:lpstr>Flow</vt:lpstr>
      <vt:lpstr>1_Flow</vt:lpstr>
      <vt:lpstr>Tập đọc 4</vt:lpstr>
      <vt:lpstr>CHỦ ĐIỂM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Đoạn 1: Thái độ của Tô Hiến Thành trong việc lập ngôi vua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 lớp 4</dc:title>
  <dc:creator>Windows User</dc:creator>
  <cp:lastModifiedBy>Thuy Ninh</cp:lastModifiedBy>
  <cp:revision>26</cp:revision>
  <dcterms:created xsi:type="dcterms:W3CDTF">2021-09-25T09:14:46Z</dcterms:created>
  <dcterms:modified xsi:type="dcterms:W3CDTF">2022-09-26T04:51:49Z</dcterms:modified>
</cp:coreProperties>
</file>