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7" r:id="rId5"/>
    <p:sldMasterId id="2147483709" r:id="rId6"/>
    <p:sldMasterId id="2147483721" r:id="rId7"/>
  </p:sldMasterIdLst>
  <p:notesMasterIdLst>
    <p:notesMasterId r:id="rId39"/>
  </p:notesMasterIdLst>
  <p:sldIdLst>
    <p:sldId id="320" r:id="rId8"/>
    <p:sldId id="321" r:id="rId9"/>
    <p:sldId id="326" r:id="rId10"/>
    <p:sldId id="282" r:id="rId11"/>
    <p:sldId id="382" r:id="rId12"/>
    <p:sldId id="314" r:id="rId13"/>
    <p:sldId id="287" r:id="rId14"/>
    <p:sldId id="401" r:id="rId15"/>
    <p:sldId id="292" r:id="rId16"/>
    <p:sldId id="423" r:id="rId17"/>
    <p:sldId id="402" r:id="rId18"/>
    <p:sldId id="404" r:id="rId19"/>
    <p:sldId id="403" r:id="rId20"/>
    <p:sldId id="290" r:id="rId21"/>
    <p:sldId id="421" r:id="rId22"/>
    <p:sldId id="406" r:id="rId23"/>
    <p:sldId id="407" r:id="rId24"/>
    <p:sldId id="424" r:id="rId25"/>
    <p:sldId id="410" r:id="rId26"/>
    <p:sldId id="425" r:id="rId27"/>
    <p:sldId id="386" r:id="rId28"/>
    <p:sldId id="412" r:id="rId29"/>
    <p:sldId id="392" r:id="rId30"/>
    <p:sldId id="415" r:id="rId31"/>
    <p:sldId id="420" r:id="rId32"/>
    <p:sldId id="419" r:id="rId33"/>
    <p:sldId id="286" r:id="rId34"/>
    <p:sldId id="297" r:id="rId35"/>
    <p:sldId id="418" r:id="rId36"/>
    <p:sldId id="378" r:id="rId37"/>
    <p:sldId id="302" r:id="rId38"/>
  </p:sldIdLst>
  <p:sldSz cx="12192000" cy="6858000"/>
  <p:notesSz cx="6858000" cy="9144000"/>
  <p:custDataLst>
    <p:tags r:id="rId40"/>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Đàm Thị Hà" initials="Đ"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3300"/>
    <a:srgbClr val="FFCCFF"/>
    <a:srgbClr val="CC00CC"/>
    <a:srgbClr val="FF00FF"/>
    <a:srgbClr val="FFFFFF"/>
    <a:srgbClr val="FF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4"/>
    <p:restoredTop sz="93842"/>
  </p:normalViewPr>
  <p:slideViewPr>
    <p:cSldViewPr showGuides="1">
      <p:cViewPr varScale="1">
        <p:scale>
          <a:sx n="69" d="100"/>
          <a:sy n="69" d="100"/>
        </p:scale>
        <p:origin x="792"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8BAAFCE-94F4-4606-87A1-AF5931587F71}" type="datetimeFigureOut">
              <a:rPr kumimoji="0" lang="en-US" sz="1200" b="0" i="0" u="none" strike="noStrike" kern="1200" cap="none" spc="0" normalizeH="0" baseline="0" noProof="0">
                <a:ln>
                  <a:noFill/>
                </a:ln>
                <a:solidFill>
                  <a:schemeClr val="tx1"/>
                </a:solidFill>
                <a:effectLst/>
                <a:uLnTx/>
                <a:uFillTx/>
                <a:latin typeface="+mn-lt"/>
                <a:ea typeface="+mn-ea"/>
                <a:cs typeface="+mn-cs"/>
              </a:rPr>
              <a:t>9/20/2022</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buNone/>
            </a:pPr>
            <a:fld id="{9A0DB2DC-4C9A-4742-B13C-FB6460FD3503}" type="slidenum">
              <a:rPr lang="en-US" sz="1200" dirty="0">
                <a:latin typeface="Calibri" panose="020F0502020204030204" pitchFamily="34" charset="0"/>
              </a:rPr>
              <a:t>‹#›</a:t>
            </a:fld>
            <a:endParaRPr lang="en-US" sz="1200" dirty="0">
              <a:latin typeface="Calibri" panose="020F0502020204030204" pitchFamily="34" charset="0"/>
            </a:endParaRPr>
          </a:p>
        </p:txBody>
      </p:sp>
    </p:spTree>
    <p:extLst>
      <p:ext uri="{BB962C8B-B14F-4D97-AF65-F5344CB8AC3E}">
        <p14:creationId xmlns:p14="http://schemas.microsoft.com/office/powerpoint/2010/main" val="290380841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idx="2"/>
          </p:nvPr>
        </p:nvSpPr>
        <p:spPr>
          <a:ln>
            <a:solidFill>
              <a:srgbClr val="000000">
                <a:alpha val="100000"/>
              </a:srgbClr>
            </a:solidFill>
            <a:miter lim="800000"/>
          </a:ln>
        </p:spPr>
      </p:sp>
      <p:sp>
        <p:nvSpPr>
          <p:cNvPr id="60419" name="文本占位符 2"/>
          <p:cNvSpPr>
            <a:spLocks noGrp="1"/>
          </p:cNvSpPr>
          <p:nvPr>
            <p:ph type="body" idx="3"/>
          </p:nvPr>
        </p:nvSpPr>
        <p:spPr>
          <a:noFill/>
          <a:ln>
            <a:noFill/>
          </a:ln>
        </p:spPr>
        <p:txBody>
          <a:bodyPr wrap="square" lIns="91440" tIns="45720" rIns="91440" bIns="45720" anchor="t"/>
          <a:lstStyle/>
          <a:p>
            <a:pPr lvl="0" eaLnBrk="1" hangingPunct="1"/>
            <a:endParaRPr lang="zh-CN" altLang="en-US" dirty="0">
              <a:ea typeface="SimSun" panose="02010600030101010101" pitchFamily="2" charset="-122"/>
            </a:endParaRPr>
          </a:p>
        </p:txBody>
      </p:sp>
    </p:spTree>
    <p:extLst>
      <p:ext uri="{BB962C8B-B14F-4D97-AF65-F5344CB8AC3E}">
        <p14:creationId xmlns:p14="http://schemas.microsoft.com/office/powerpoint/2010/main" val="420789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ln>
            <a:solidFill>
              <a:srgbClr val="000000">
                <a:alpha val="100000"/>
              </a:srgbClr>
            </a:solidFill>
            <a:miter lim="800000"/>
          </a:ln>
        </p:spPr>
      </p:sp>
      <p:sp>
        <p:nvSpPr>
          <p:cNvPr id="63491" name="备注占位符 2"/>
          <p:cNvSpPr>
            <a:spLocks noGrp="1"/>
          </p:cNvSpPr>
          <p:nvPr>
            <p:ph type="body" idx="1"/>
          </p:nvPr>
        </p:nvSpPr>
        <p:spPr>
          <a:noFill/>
          <a:ln>
            <a:noFill/>
          </a:ln>
        </p:spPr>
        <p:txBody>
          <a:bodyPr wrap="square" lIns="91440" tIns="45720" rIns="91440" bIns="45720" anchor="t"/>
          <a:lstStyle/>
          <a:p>
            <a:pPr lvl="0" eaLnBrk="1" hangingPunct="1"/>
            <a:r>
              <a:rPr lang="zh-CN" altLang="en-US" dirty="0">
                <a:latin typeface="Arial" panose="020B0604020202020204" pitchFamily="34" charset="0"/>
                <a:ea typeface="SimSun" panose="02010600030101010101" pitchFamily="2" charset="-122"/>
              </a:rPr>
              <a:t>更多模板请关注：https://haosc.taobao.com</a:t>
            </a:r>
          </a:p>
        </p:txBody>
      </p:sp>
      <p:sp>
        <p:nvSpPr>
          <p:cNvPr id="63492" name="灯片编号占位符 3"/>
          <p:cNvSpPr txBox="1">
            <a:spLocks noGrp="1"/>
          </p:cNvSpPr>
          <p:nvPr>
            <p:ph type="sldNum" sz="quarter"/>
          </p:nvPr>
        </p:nvSpPr>
        <p:spPr>
          <a:xfrm>
            <a:off x="0" y="0"/>
            <a:ext cx="0" cy="0"/>
          </a:xfrm>
          <a:prstGeom prst="rect">
            <a:avLst/>
          </a:prstGeom>
          <a:noFill/>
          <a:ln w="9525">
            <a:noFill/>
          </a:ln>
        </p:spPr>
        <p:txBody>
          <a:bodyPr anchor="b"/>
          <a:lstStyle/>
          <a:p>
            <a:pPr lvl="0" algn="r" eaLnBrk="1" hangingPunct="1">
              <a:buNone/>
            </a:pPr>
            <a:fld id="{9A0DB2DC-4C9A-4742-B13C-FB6460FD3503}" type="slidenum">
              <a:rPr lang="zh-CN" altLang="en-US" sz="1400" dirty="0">
                <a:solidFill>
                  <a:srgbClr val="000000"/>
                </a:solidFill>
                <a:ea typeface="SimSun" panose="02010600030101010101" pitchFamily="2" charset="-122"/>
                <a:sym typeface="Arial" panose="020B0604020202020204" pitchFamily="34" charset="0"/>
              </a:rPr>
              <a:t>3</a:t>
            </a:fld>
            <a:endParaRPr lang="zh-CN" altLang="en-US" sz="1400" dirty="0">
              <a:solidFill>
                <a:srgbClr val="000000"/>
              </a:solidFill>
              <a:ea typeface="SimSun" panose="02010600030101010101" pitchFamily="2" charset="-122"/>
              <a:sym typeface="Arial" panose="020B0604020202020204" pitchFamily="34" charset="0"/>
            </a:endParaRPr>
          </a:p>
        </p:txBody>
      </p:sp>
    </p:spTree>
    <p:extLst>
      <p:ext uri="{BB962C8B-B14F-4D97-AF65-F5344CB8AC3E}">
        <p14:creationId xmlns:p14="http://schemas.microsoft.com/office/powerpoint/2010/main" val="43760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a:solidFill>
              <a:srgbClr val="000000">
                <a:alpha val="100000"/>
              </a:srgbClr>
            </a:solidFill>
            <a:miter lim="800000"/>
          </a:ln>
        </p:spPr>
      </p:sp>
      <p:sp>
        <p:nvSpPr>
          <p:cNvPr id="83971" name="Notes Placeholder 2"/>
          <p:cNvSpPr>
            <a:spLocks noGrp="1"/>
          </p:cNvSpPr>
          <p:nvPr>
            <p:ph type="body" idx="1"/>
          </p:nvPr>
        </p:nvSpPr>
        <p:spPr>
          <a:noFill/>
          <a:ln>
            <a:noFill/>
          </a:ln>
        </p:spPr>
        <p:txBody>
          <a:bodyPr wrap="square" lIns="91440" tIns="45720" rIns="91440" bIns="45720" anchor="t"/>
          <a:lstStyle/>
          <a:p>
            <a:pPr lvl="0" eaLnBrk="1" hangingPunct="1"/>
            <a:endParaRPr lang="en-US" altLang="en-US"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buNone/>
            </a:pPr>
            <a:fld id="{9A0DB2DC-4C9A-4742-B13C-FB6460FD3503}" type="slidenum">
              <a:rPr lang="en-US" sz="1200" dirty="0">
                <a:latin typeface="Calibri" panose="020F0502020204030204" pitchFamily="34" charset="0"/>
              </a:rPr>
              <a:t>21</a:t>
            </a:fld>
            <a:endParaRPr lang="en-US" sz="1200" dirty="0">
              <a:latin typeface="Calibri" panose="020F0502020204030204" pitchFamily="34" charset="0"/>
            </a:endParaRPr>
          </a:p>
        </p:txBody>
      </p:sp>
    </p:spTree>
    <p:extLst>
      <p:ext uri="{BB962C8B-B14F-4D97-AF65-F5344CB8AC3E}">
        <p14:creationId xmlns:p14="http://schemas.microsoft.com/office/powerpoint/2010/main" val="1415392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3A199FC-E0EA-4CC4-9604-7FB39A84406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transition>
    <p:random/>
  </p:transition>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7B17E92-A07D-4682-928F-687DC804540F}"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transition>
    <p:random/>
  </p:transition>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1F54B73-8895-4894-B935-BDB042672BD9}"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transition>
    <p:random/>
  </p:transition>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5BE5C81-9462-4786-B4BE-D5ED7BB23531}"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transition>
    <p:random/>
  </p:transition>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1CBFD02-0B7C-4A71-9059-C02B6F6D950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Footer Placeholder 7"/>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8"/>
          <p:cNvSpPr>
            <a:spLocks noGrp="1"/>
          </p:cNvSpPr>
          <p:nvPr>
            <p:ph type="sldNum" sz="quarter" idx="1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transition>
    <p:random/>
  </p:transition>
  <p:hf sldNum="0" hdr="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Date Placeholder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EB61345-5EAF-4C53-AFA5-7BE5E50967D4}"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Footer Placeholder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transition>
    <p:random/>
  </p:transition>
  <p:hf sldNum="0" hdr="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8"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A26CF0A-7265-4D79-B82B-AA95ECAFE07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transition>
    <p:random/>
  </p:transition>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38D0EF-B89A-45B1-8B31-00FF15F33D8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transition>
    <p:random/>
  </p:transition>
  <p:hf sldNum="0" hdr="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73F406E-8EEC-465F-A737-68B479CC03A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transition>
    <p:random/>
  </p:transition>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766F8AC-555F-4AF1-B44E-18029CA9942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transition>
    <p:random/>
  </p:transition>
  <p:hf sldNum="0" hdr="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BBA82BF-5466-4D9D-85A2-C47104D9562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transition>
    <p:random/>
  </p:transition>
  <p:hf sldNum="0" hdr="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F60420E-2AA4-444F-97F0-EF2D3D9C22F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CB3FFB3-6FCB-4FFF-B273-0330DEFB94DE}"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269BB4C-0FD9-4776-B74A-6BC0EF31C1B9}"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673E051-25AD-4026-8CAA-02AA2417235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7D6DE40-04B9-43F3-A7EC-82044776722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6B927C9-A75C-4811-8C3F-EBF1056ECEB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56C3B1-2D8F-4DF7-9B8D-CA6D21F3E064}"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AAA7F6F-82CC-4035-801C-89936CF5524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F8D3D18-B150-4400-ACE3-476E234E833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34AA703-F758-4833-98E5-A5042FF277F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99A7224-1742-4C3F-BB2C-402F45EE8DA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5"/>
          <p:cNvSpPr>
            <a:spLocks noGrp="1" noChangeArrowheads="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Rectangle 6"/>
          <p:cNvSpPr>
            <a:spLocks noGrp="1" noChangeArrowheads="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CA77584-14C3-4FD4-92FB-40F66218B27D}" type="datetimeFigureOut">
              <a:rPr kumimoji="0" lang="en-US" sz="1200" b="0" i="0" u="none" strike="noStrike" kern="1200" cap="none" spc="0" normalizeH="0" baseline="0" noProof="0">
                <a:ln>
                  <a:noFill/>
                </a:ln>
                <a:solidFill>
                  <a:srgbClr val="000000"/>
                </a:solidFill>
                <a:effectLst/>
                <a:uLnTx/>
                <a:uFillTx/>
                <a:latin typeface="+mn-lt"/>
                <a:ea typeface="+mn-ea"/>
                <a:cs typeface="+mn-cs"/>
              </a:rPr>
              <a:t>9/20/2022</a:t>
            </a:fld>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solidFill>
                  <a:srgbClr val="000000"/>
                </a:solidFill>
                <a:latin typeface="Calibri" panose="020F0502020204030204" pitchFamily="34" charset="0"/>
              </a:rPr>
              <a:t>‹#›</a:t>
            </a:fld>
            <a:endParaRPr lang="en-US" dirty="0">
              <a:solidFill>
                <a:srgbClr val="000000"/>
              </a:solidFill>
              <a:latin typeface="Calibri" panose="020F050202020403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486495E-6BB3-4B5C-8EE3-767876B2A3E2}" type="datetimeFigureOut">
              <a:rPr kumimoji="0" lang="en-US" sz="1200" b="0" i="0" u="none" strike="noStrike" kern="1200" cap="none" spc="0" normalizeH="0" baseline="0" noProof="0">
                <a:ln>
                  <a:noFill/>
                </a:ln>
                <a:solidFill>
                  <a:srgbClr val="000000"/>
                </a:solidFill>
                <a:effectLst/>
                <a:uLnTx/>
                <a:uFillTx/>
                <a:latin typeface="+mn-lt"/>
                <a:ea typeface="+mn-ea"/>
                <a:cs typeface="+mn-cs"/>
              </a:rPr>
              <a:t>9/20/2022</a:t>
            </a:fld>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solidFill>
                  <a:srgbClr val="000000"/>
                </a:solidFill>
                <a:latin typeface="Calibri" panose="020F0502020204030204" pitchFamily="34" charset="0"/>
              </a:rPr>
              <a:t>‹#›</a:t>
            </a:fld>
            <a:endParaRPr lang="en-US" dirty="0">
              <a:solidFill>
                <a:srgbClr val="000000"/>
              </a:solidFill>
              <a:latin typeface="Calibri" panose="020F050202020403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888F199-28E1-406E-B77C-1F8ACF2258A7}" type="datetimeFigureOut">
              <a:rPr kumimoji="0" lang="en-US" sz="1200" b="0" i="0" u="none" strike="noStrike" kern="1200" cap="none" spc="0" normalizeH="0" baseline="0" noProof="0">
                <a:ln>
                  <a:noFill/>
                </a:ln>
                <a:solidFill>
                  <a:srgbClr val="000000"/>
                </a:solidFill>
                <a:effectLst/>
                <a:uLnTx/>
                <a:uFillTx/>
                <a:latin typeface="+mn-lt"/>
                <a:ea typeface="+mn-ea"/>
                <a:cs typeface="+mn-cs"/>
              </a:rPr>
              <a:t>9/20/2022</a:t>
            </a:fld>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solidFill>
                  <a:srgbClr val="000000"/>
                </a:solidFill>
                <a:latin typeface="Calibri" panose="020F0502020204030204" pitchFamily="34" charset="0"/>
              </a:rPr>
              <a:t>‹#›</a:t>
            </a:fld>
            <a:endParaRPr lang="en-US" dirty="0">
              <a:solidFill>
                <a:srgbClr val="000000"/>
              </a:solidFill>
              <a:latin typeface="Calibri" panose="020F050202020403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F498DAE-BDB4-40BC-B16D-8A72266B4202}" type="datetimeFigureOut">
              <a:rPr kumimoji="0" lang="en-US" sz="1200" b="0" i="0" u="none" strike="noStrike" kern="1200" cap="none" spc="0" normalizeH="0" baseline="0" noProof="0">
                <a:ln>
                  <a:noFill/>
                </a:ln>
                <a:solidFill>
                  <a:srgbClr val="000000"/>
                </a:solidFill>
                <a:effectLst/>
                <a:uLnTx/>
                <a:uFillTx/>
                <a:latin typeface="+mn-lt"/>
                <a:ea typeface="+mn-ea"/>
                <a:cs typeface="+mn-cs"/>
              </a:rPr>
              <a:t>9/20/2022</a:t>
            </a:fld>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solidFill>
                  <a:srgbClr val="000000"/>
                </a:solidFill>
                <a:latin typeface="Calibri" panose="020F0502020204030204" pitchFamily="34" charset="0"/>
              </a:rPr>
              <a:t>‹#›</a:t>
            </a:fld>
            <a:endParaRPr lang="en-US" dirty="0">
              <a:solidFill>
                <a:srgbClr val="000000"/>
              </a:solidFill>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9451BC5-7102-49DC-96B9-DF4FEB2A527D}" type="datetimeFigureOut">
              <a:rPr kumimoji="0" lang="en-US" sz="1200" b="0" i="0" u="none" strike="noStrike" kern="1200" cap="none" spc="0" normalizeH="0" baseline="0" noProof="0">
                <a:ln>
                  <a:noFill/>
                </a:ln>
                <a:solidFill>
                  <a:srgbClr val="000000"/>
                </a:solidFill>
                <a:effectLst/>
                <a:uLnTx/>
                <a:uFillTx/>
                <a:latin typeface="+mn-lt"/>
                <a:ea typeface="+mn-ea"/>
                <a:cs typeface="+mn-cs"/>
              </a:rPr>
              <a:t>9/20/2022</a:t>
            </a:fld>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solidFill>
                  <a:srgbClr val="000000"/>
                </a:solidFill>
                <a:latin typeface="Calibri" panose="020F0502020204030204" pitchFamily="34" charset="0"/>
              </a:rPr>
              <a:t>‹#›</a:t>
            </a:fld>
            <a:endParaRPr lang="en-US" dirty="0">
              <a:solidFill>
                <a:srgbClr val="000000"/>
              </a:solidFill>
              <a:latin typeface="Calibri" panose="020F050202020403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E23ECFF-6B3C-414F-81E9-298ABDD7FB7A}" type="datetimeFigureOut">
              <a:rPr kumimoji="0" lang="en-US" sz="1200" b="0" i="0" u="none" strike="noStrike" kern="1200" cap="none" spc="0" normalizeH="0" baseline="0" noProof="0">
                <a:ln>
                  <a:noFill/>
                </a:ln>
                <a:solidFill>
                  <a:srgbClr val="000000"/>
                </a:solidFill>
                <a:effectLst/>
                <a:uLnTx/>
                <a:uFillTx/>
                <a:latin typeface="+mn-lt"/>
                <a:ea typeface="+mn-ea"/>
                <a:cs typeface="+mn-cs"/>
              </a:rPr>
              <a:t>9/20/2022</a:t>
            </a:fld>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solidFill>
                  <a:srgbClr val="000000"/>
                </a:solidFill>
                <a:latin typeface="Calibri" panose="020F0502020204030204" pitchFamily="34" charset="0"/>
              </a:rPr>
              <a:t>‹#›</a:t>
            </a:fld>
            <a:endParaRPr lang="en-US" dirty="0">
              <a:solidFill>
                <a:srgbClr val="000000"/>
              </a:solidFill>
              <a:latin typeface="Calibri" panose="020F050202020403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848A507-2892-47EB-AC88-11CD7FFFADD5}" type="datetimeFigureOut">
              <a:rPr kumimoji="0" lang="en-US" sz="1200" b="0" i="0" u="none" strike="noStrike" kern="1200" cap="none" spc="0" normalizeH="0" baseline="0" noProof="0">
                <a:ln>
                  <a:noFill/>
                </a:ln>
                <a:solidFill>
                  <a:srgbClr val="000000"/>
                </a:solidFill>
                <a:effectLst/>
                <a:uLnTx/>
                <a:uFillTx/>
                <a:latin typeface="+mn-lt"/>
                <a:ea typeface="+mn-ea"/>
                <a:cs typeface="+mn-cs"/>
              </a:rPr>
              <a:t>9/20/2022</a:t>
            </a:fld>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solidFill>
                  <a:srgbClr val="000000"/>
                </a:solidFill>
                <a:latin typeface="Calibri" panose="020F0502020204030204" pitchFamily="34" charset="0"/>
              </a:rPr>
              <a:t>‹#›</a:t>
            </a:fld>
            <a:endParaRPr lang="en-US" dirty="0">
              <a:solidFill>
                <a:srgbClr val="000000"/>
              </a:solidFill>
              <a:latin typeface="Calibri" panose="020F050202020403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5D5F98D-B725-45C2-A6B2-4AD8277D6CAA}" type="datetimeFigureOut">
              <a:rPr kumimoji="0" lang="en-US" sz="1200" b="0" i="0" u="none" strike="noStrike" kern="1200" cap="none" spc="0" normalizeH="0" baseline="0" noProof="0">
                <a:ln>
                  <a:noFill/>
                </a:ln>
                <a:solidFill>
                  <a:srgbClr val="000000"/>
                </a:solidFill>
                <a:effectLst/>
                <a:uLnTx/>
                <a:uFillTx/>
                <a:latin typeface="+mn-lt"/>
                <a:ea typeface="+mn-ea"/>
                <a:cs typeface="+mn-cs"/>
              </a:rPr>
              <a:t>9/20/2022</a:t>
            </a:fld>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solidFill>
                  <a:srgbClr val="000000"/>
                </a:solidFill>
                <a:latin typeface="Calibri" panose="020F0502020204030204" pitchFamily="34" charset="0"/>
              </a:rPr>
              <a:t>‹#›</a:t>
            </a:fld>
            <a:endParaRPr lang="en-US" dirty="0">
              <a:solidFill>
                <a:srgbClr val="000000"/>
              </a:solidFill>
              <a:latin typeface="Calibri" panose="020F050202020403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5B87F2E-B0A4-40EA-BD2E-DC3A53EA31E8}" type="datetimeFigureOut">
              <a:rPr kumimoji="0" lang="en-US" sz="1200" b="0" i="0" u="none" strike="noStrike" kern="1200" cap="none" spc="0" normalizeH="0" baseline="0" noProof="0">
                <a:ln>
                  <a:noFill/>
                </a:ln>
                <a:solidFill>
                  <a:srgbClr val="000000"/>
                </a:solidFill>
                <a:effectLst/>
                <a:uLnTx/>
                <a:uFillTx/>
                <a:latin typeface="+mn-lt"/>
                <a:ea typeface="+mn-ea"/>
                <a:cs typeface="+mn-cs"/>
              </a:rPr>
              <a:t>9/20/2022</a:t>
            </a:fld>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solidFill>
                  <a:srgbClr val="000000"/>
                </a:solidFill>
                <a:latin typeface="Calibri" panose="020F0502020204030204" pitchFamily="34" charset="0"/>
              </a:rPr>
              <a:t>‹#›</a:t>
            </a:fld>
            <a:endParaRPr lang="en-US" dirty="0">
              <a:solidFill>
                <a:srgbClr val="000000"/>
              </a:solidFill>
              <a:latin typeface="Calibri" panose="020F050202020403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2F9A838-9FD5-438E-8FEC-C17927C6DB5D}" type="datetimeFigureOut">
              <a:rPr kumimoji="0" lang="en-US" sz="1200" b="0" i="0" u="none" strike="noStrike" kern="1200" cap="none" spc="0" normalizeH="0" baseline="0" noProof="0">
                <a:ln>
                  <a:noFill/>
                </a:ln>
                <a:solidFill>
                  <a:srgbClr val="000000"/>
                </a:solidFill>
                <a:effectLst/>
                <a:uLnTx/>
                <a:uFillTx/>
                <a:latin typeface="+mn-lt"/>
                <a:ea typeface="+mn-ea"/>
                <a:cs typeface="+mn-cs"/>
              </a:rPr>
              <a:t>9/20/2022</a:t>
            </a:fld>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solidFill>
                  <a:srgbClr val="000000"/>
                </a:solidFill>
                <a:latin typeface="Calibri" panose="020F0502020204030204" pitchFamily="34" charset="0"/>
              </a:rPr>
              <a:t>‹#›</a:t>
            </a:fld>
            <a:endParaRPr lang="en-US" dirty="0">
              <a:solidFill>
                <a:srgbClr val="000000"/>
              </a:solidFill>
              <a:latin typeface="Calibri" panose="020F050202020403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74887BA-1DB7-4CD0-AFC8-217714BDFC41}" type="datetimeFigureOut">
              <a:rPr kumimoji="0" lang="en-US" sz="1200" b="0" i="0" u="none" strike="noStrike" kern="1200" cap="none" spc="0" normalizeH="0" baseline="0" noProof="0">
                <a:ln>
                  <a:noFill/>
                </a:ln>
                <a:solidFill>
                  <a:srgbClr val="000000"/>
                </a:solidFill>
                <a:effectLst/>
                <a:uLnTx/>
                <a:uFillTx/>
                <a:latin typeface="+mn-lt"/>
                <a:ea typeface="+mn-ea"/>
                <a:cs typeface="+mn-cs"/>
              </a:rPr>
              <a:t>9/20/2022</a:t>
            </a:fld>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solidFill>
                  <a:srgbClr val="000000"/>
                </a:solidFill>
                <a:latin typeface="Calibri" panose="020F0502020204030204" pitchFamily="34" charset="0"/>
              </a:rPr>
              <a:t>‹#›</a:t>
            </a:fld>
            <a:endParaRPr lang="en-US" dirty="0">
              <a:solidFill>
                <a:srgbClr val="000000"/>
              </a:solidFill>
              <a:latin typeface="Calibri" panose="020F050202020403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E72D19E-0015-4B3F-AF75-DFD7C38700F5}" type="datetimeFigureOut">
              <a:rPr kumimoji="0" lang="en-US" sz="1200" b="0" i="0" u="none" strike="noStrike" kern="1200" cap="none" spc="0" normalizeH="0" baseline="0" noProof="0">
                <a:ln>
                  <a:noFill/>
                </a:ln>
                <a:solidFill>
                  <a:srgbClr val="000000"/>
                </a:solidFill>
                <a:effectLst/>
                <a:uLnTx/>
                <a:uFillTx/>
                <a:latin typeface="+mn-lt"/>
                <a:ea typeface="+mn-ea"/>
                <a:cs typeface="+mn-cs"/>
              </a:rPr>
              <a:t>9/20/2022</a:t>
            </a:fld>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solidFill>
                  <a:srgbClr val="000000"/>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solidFill>
                  <a:srgbClr val="000000"/>
                </a:solidFill>
                <a:latin typeface="Calibri" panose="020F0502020204030204" pitchFamily="34" charset="0"/>
              </a:rPr>
              <a:t>‹#›</a:t>
            </a:fld>
            <a:endParaRPr lang="en-US" dirty="0">
              <a:solidFill>
                <a:srgbClr val="000000"/>
              </a:solidFill>
              <a:latin typeface="Calibri" panose="020F050202020403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Action Button: Home 1">
            <a:hlinkClick r:id="" action="ppaction://noaction" highlightClick="1"/>
          </p:cNvPr>
          <p:cNvSpPr/>
          <p:nvPr/>
        </p:nvSpPr>
        <p:spPr>
          <a:xfrm>
            <a:off x="33338"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fontAlgn="auto">
              <a:spcBef>
                <a:spcPts val="0"/>
              </a:spcBef>
              <a:spcAft>
                <a:spcPts val="0"/>
              </a:spcAft>
              <a:defRPr>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10"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6A8EEBE-653D-494B-BCAB-52A689BEB5D9}"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2890838" y="4763"/>
            <a:ext cx="6370638" cy="830263"/>
          </a:xfrm>
          <a:prstGeom prst="rect">
            <a:avLst/>
          </a:prstGeom>
          <a:noFill/>
          <a:ln>
            <a:noFill/>
          </a:ln>
        </p:spPr>
        <p:txBody>
          <a:bodyPr>
            <a:spAutoFit/>
          </a:bodyPr>
          <a:lstStyle/>
          <a:p>
            <a:pPr lvl="0" algn="ctr" eaLnBrk="1" hangingPunct="1">
              <a:buNone/>
            </a:pPr>
            <a:r>
              <a:rPr lang="vi-VN" altLang="en-US" sz="2400" dirty="0">
                <a:solidFill>
                  <a:srgbClr val="000000"/>
                </a:solidFill>
                <a:latin typeface="Times New Roman" panose="02020603050405020304" pitchFamily="18" charset="0"/>
                <a:cs typeface="Times New Roman" panose="02020603050405020304" pitchFamily="18" charset="0"/>
              </a:rPr>
              <a:t>Thứ </a:t>
            </a:r>
            <a:r>
              <a:rPr lang="en-US" altLang="en-US" sz="2400" dirty="0">
                <a:solidFill>
                  <a:srgbClr val="000000"/>
                </a:solidFill>
                <a:latin typeface="Times New Roman" panose="02020603050405020304" pitchFamily="18" charset="0"/>
                <a:cs typeface="Times New Roman" panose="02020603050405020304" pitchFamily="18" charset="0"/>
              </a:rPr>
              <a:t>năm</a:t>
            </a:r>
            <a:r>
              <a:rPr lang="vi-VN" altLang="en-US" sz="2400" dirty="0">
                <a:solidFill>
                  <a:srgbClr val="000000"/>
                </a:solidFill>
                <a:latin typeface="Times New Roman" panose="02020603050405020304" pitchFamily="18" charset="0"/>
                <a:cs typeface="Times New Roman" panose="02020603050405020304" pitchFamily="18" charset="0"/>
              </a:rPr>
              <a:t> ng</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y </a:t>
            </a:r>
            <a:r>
              <a:rPr lang="en-US" altLang="en-US" sz="2400" dirty="0">
                <a:solidFill>
                  <a:srgbClr val="000000"/>
                </a:solidFill>
                <a:latin typeface="Times New Roman" panose="02020603050405020304" pitchFamily="18" charset="0"/>
                <a:cs typeface="Times New Roman" panose="02020603050405020304" pitchFamily="18" charset="0"/>
              </a:rPr>
              <a:t>27 </a:t>
            </a:r>
            <a:r>
              <a:rPr lang="vi-VN" altLang="en-US" sz="2400" dirty="0">
                <a:solidFill>
                  <a:srgbClr val="000000"/>
                </a:solidFill>
                <a:latin typeface="Times New Roman" panose="02020603050405020304" pitchFamily="18" charset="0"/>
                <a:cs typeface="Times New Roman" panose="02020603050405020304" pitchFamily="18" charset="0"/>
              </a:rPr>
              <a:t>tháng </a:t>
            </a:r>
            <a:r>
              <a:rPr lang="en-US" altLang="en-US" sz="2400" dirty="0">
                <a:solidFill>
                  <a:srgbClr val="000000"/>
                </a:solidFill>
                <a:latin typeface="Times New Roman" panose="02020603050405020304" pitchFamily="18" charset="0"/>
                <a:cs typeface="Times New Roman" panose="02020603050405020304" pitchFamily="18" charset="0"/>
              </a:rPr>
              <a:t>06</a:t>
            </a:r>
            <a:r>
              <a:rPr lang="vi-VN" altLang="en-US" sz="2400" dirty="0">
                <a:solidFill>
                  <a:srgbClr val="000000"/>
                </a:solidFill>
                <a:latin typeface="Times New Roman" panose="02020603050405020304" pitchFamily="18" charset="0"/>
                <a:cs typeface="Times New Roman" panose="02020603050405020304" pitchFamily="18" charset="0"/>
              </a:rPr>
              <a:t> năm 201</a:t>
            </a:r>
            <a:r>
              <a:rPr lang="en-US" altLang="en-US" sz="2400" dirty="0">
                <a:solidFill>
                  <a:srgbClr val="000000"/>
                </a:solidFill>
                <a:latin typeface="Times New Roman" panose="02020603050405020304" pitchFamily="18" charset="0"/>
                <a:cs typeface="Times New Roman" panose="02020603050405020304" pitchFamily="18" charset="0"/>
              </a:rPr>
              <a:t>9</a:t>
            </a:r>
          </a:p>
          <a:p>
            <a:pPr lvl="0" algn="ctr" eaLnBrk="1" hangingPunct="1">
              <a:buNone/>
            </a:pP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u="sng" dirty="0">
                <a:solidFill>
                  <a:srgbClr val="000000"/>
                </a:solidFill>
                <a:latin typeface="Times New Roman" panose="02020603050405020304" pitchFamily="18" charset="0"/>
                <a:cs typeface="Times New Roman" panose="02020603050405020304" pitchFamily="18" charset="0"/>
              </a:rPr>
              <a:t>Tập đọc</a:t>
            </a:r>
            <a:endParaRPr lang="en-US" altLang="en-US" sz="2400" u="sng" dirty="0">
              <a:solidFill>
                <a:srgbClr val="0000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1084263" y="1014413"/>
            <a:ext cx="10113963" cy="554038"/>
          </a:xfrm>
          <a:prstGeom prst="rect">
            <a:avLst/>
          </a:prstGeom>
          <a:noFill/>
        </p:spPr>
        <p:txBody>
          <a:bodyPr>
            <a:spAutoFit/>
          </a:bodyPr>
          <a:lstStyle/>
          <a:p>
            <a:pPr lvl="0" algn="ctr" eaLnBrk="1" hangingPunct="1">
              <a:buNone/>
            </a:pPr>
            <a:r>
              <a:rPr sz="30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NGƯỜI ĂN XIN</a:t>
            </a:r>
            <a:endParaRPr sz="3000"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9" name="TextBox 8"/>
          <p:cNvSpPr txBox="1">
            <a:spLocks noChangeArrowheads="1"/>
          </p:cNvSpPr>
          <p:nvPr/>
        </p:nvSpPr>
        <p:spPr bwMode="auto">
          <a:xfrm>
            <a:off x="6456363" y="1636713"/>
            <a:ext cx="5735638" cy="32385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altLang="en-US" sz="15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Theo</a:t>
            </a:r>
            <a:r>
              <a:rPr kumimoji="0" lang="en-US" altLang="en-US" sz="1500" b="0" i="0" u="none" strike="noStrike" kern="1200" cap="none" spc="0" normalizeH="0" baseline="0" noProof="0">
                <a:ln>
                  <a:noFill/>
                </a:ln>
                <a:solidFill>
                  <a:schemeClr val="tx1"/>
                </a:solidFill>
                <a:effectLst/>
                <a:uLnTx/>
                <a:uFillTx/>
                <a:latin typeface="Calibri Light" panose="020F0302020204030204" pitchFamily="34" charset="0"/>
                <a:ea typeface="+mn-ea"/>
                <a:cs typeface="+mn-cs"/>
              </a:rPr>
              <a:t> TUỐC-GHÊ-NHÉP</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D8DFF23-FD2D-4CD4-B9ED-9A50E3A5290F}"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A039C48-C888-4DE7-B5C1-EB4D83F0BAE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EEC60C2-CCBB-4AD4-A4DA-C0603203EEF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3EE3F90-C237-4B53-89D5-C1834476893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72F641E-8497-4C7B-9879-571BA8A01E3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C8F83FC-2574-4841-ABE8-10849FDB108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675DF4D-B74B-425C-8F12-7F3D213420C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0273F0D-760F-41D7-8C60-1F257C49D699}"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BA3CEE6-8796-48C0-96E1-449A477827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69A4035-0265-4179-BA8B-9BCA882763B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2890838" y="4763"/>
            <a:ext cx="6370638" cy="830263"/>
          </a:xfrm>
          <a:prstGeom prst="rect">
            <a:avLst/>
          </a:prstGeom>
          <a:noFill/>
          <a:ln>
            <a:noFill/>
          </a:ln>
        </p:spPr>
        <p:txBody>
          <a:bodyPr>
            <a:spAutoFit/>
          </a:bodyPr>
          <a:lstStyle/>
          <a:p>
            <a:pPr lvl="0" algn="ctr" eaLnBrk="1" hangingPunct="1">
              <a:buNone/>
            </a:pPr>
            <a:r>
              <a:rPr lang="vi-VN" altLang="en-US" sz="2400" dirty="0">
                <a:solidFill>
                  <a:srgbClr val="000000"/>
                </a:solidFill>
                <a:latin typeface="Times New Roman" panose="02020603050405020304" pitchFamily="18" charset="0"/>
                <a:cs typeface="Times New Roman" panose="02020603050405020304" pitchFamily="18" charset="0"/>
              </a:rPr>
              <a:t>Thứ </a:t>
            </a:r>
            <a:r>
              <a:rPr lang="en-US" altLang="en-US" sz="2400" dirty="0">
                <a:solidFill>
                  <a:srgbClr val="000000"/>
                </a:solidFill>
                <a:latin typeface="Times New Roman" panose="02020603050405020304" pitchFamily="18" charset="0"/>
                <a:cs typeface="Times New Roman" panose="02020603050405020304" pitchFamily="18" charset="0"/>
              </a:rPr>
              <a:t>năm</a:t>
            </a:r>
            <a:r>
              <a:rPr lang="vi-VN" altLang="en-US" sz="2400" dirty="0">
                <a:solidFill>
                  <a:srgbClr val="000000"/>
                </a:solidFill>
                <a:latin typeface="Times New Roman" panose="02020603050405020304" pitchFamily="18" charset="0"/>
                <a:cs typeface="Times New Roman" panose="02020603050405020304" pitchFamily="18" charset="0"/>
              </a:rPr>
              <a:t> ng</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y </a:t>
            </a:r>
            <a:r>
              <a:rPr lang="en-US" altLang="en-US" sz="2400" dirty="0">
                <a:solidFill>
                  <a:srgbClr val="000000"/>
                </a:solidFill>
                <a:latin typeface="Times New Roman" panose="02020603050405020304" pitchFamily="18" charset="0"/>
                <a:cs typeface="Times New Roman" panose="02020603050405020304" pitchFamily="18" charset="0"/>
              </a:rPr>
              <a:t>27 </a:t>
            </a:r>
            <a:r>
              <a:rPr lang="vi-VN" altLang="en-US" sz="2400" dirty="0">
                <a:solidFill>
                  <a:srgbClr val="000000"/>
                </a:solidFill>
                <a:latin typeface="Times New Roman" panose="02020603050405020304" pitchFamily="18" charset="0"/>
                <a:cs typeface="Times New Roman" panose="02020603050405020304" pitchFamily="18" charset="0"/>
              </a:rPr>
              <a:t>tháng </a:t>
            </a:r>
            <a:r>
              <a:rPr lang="en-US" altLang="en-US" sz="2400" dirty="0">
                <a:solidFill>
                  <a:srgbClr val="000000"/>
                </a:solidFill>
                <a:latin typeface="Times New Roman" panose="02020603050405020304" pitchFamily="18" charset="0"/>
                <a:cs typeface="Times New Roman" panose="02020603050405020304" pitchFamily="18" charset="0"/>
              </a:rPr>
              <a:t>06</a:t>
            </a:r>
            <a:r>
              <a:rPr lang="vi-VN" altLang="en-US" sz="2400" dirty="0">
                <a:solidFill>
                  <a:srgbClr val="000000"/>
                </a:solidFill>
                <a:latin typeface="Times New Roman" panose="02020603050405020304" pitchFamily="18" charset="0"/>
                <a:cs typeface="Times New Roman" panose="02020603050405020304" pitchFamily="18" charset="0"/>
              </a:rPr>
              <a:t> năm 201</a:t>
            </a:r>
            <a:r>
              <a:rPr lang="en-US" altLang="en-US" sz="2400" dirty="0">
                <a:solidFill>
                  <a:srgbClr val="000000"/>
                </a:solidFill>
                <a:latin typeface="Times New Roman" panose="02020603050405020304" pitchFamily="18" charset="0"/>
                <a:cs typeface="Times New Roman" panose="02020603050405020304" pitchFamily="18" charset="0"/>
              </a:rPr>
              <a:t>9</a:t>
            </a:r>
          </a:p>
          <a:p>
            <a:pPr lvl="0" algn="ctr" eaLnBrk="1" hangingPunct="1">
              <a:buNone/>
            </a:pP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u="sng" dirty="0">
                <a:solidFill>
                  <a:srgbClr val="000000"/>
                </a:solidFill>
                <a:latin typeface="Times New Roman" panose="02020603050405020304" pitchFamily="18" charset="0"/>
                <a:cs typeface="Times New Roman" panose="02020603050405020304" pitchFamily="18" charset="0"/>
              </a:rPr>
              <a:t>Tập đọc</a:t>
            </a:r>
            <a:endParaRPr lang="en-US" altLang="en-US" sz="2400" u="sng" dirty="0">
              <a:solidFill>
                <a:srgbClr val="0000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1084263" y="1014413"/>
            <a:ext cx="10113963" cy="554038"/>
          </a:xfrm>
          <a:prstGeom prst="rect">
            <a:avLst/>
          </a:prstGeom>
          <a:noFill/>
        </p:spPr>
        <p:txBody>
          <a:bodyPr>
            <a:spAutoFit/>
          </a:bodyPr>
          <a:lstStyle/>
          <a:p>
            <a:pPr lvl="0" algn="ctr" eaLnBrk="1" hangingPunct="1">
              <a:buNone/>
            </a:pPr>
            <a:r>
              <a:rPr sz="3000"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NGƯỜI ĂN XIN</a:t>
            </a:r>
            <a:endParaRPr sz="3000"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9" name="TextBox 8"/>
          <p:cNvSpPr txBox="1">
            <a:spLocks noChangeArrowheads="1"/>
          </p:cNvSpPr>
          <p:nvPr/>
        </p:nvSpPr>
        <p:spPr bwMode="auto">
          <a:xfrm>
            <a:off x="6456363" y="1636713"/>
            <a:ext cx="5735638" cy="32385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altLang="en-US" sz="15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Theo</a:t>
            </a:r>
            <a:r>
              <a:rPr kumimoji="0" lang="en-US" altLang="en-US" sz="1500" b="0" i="0" u="none" strike="noStrike" kern="1200" cap="none" spc="0" normalizeH="0" baseline="0" noProof="0">
                <a:ln>
                  <a:noFill/>
                </a:ln>
                <a:solidFill>
                  <a:schemeClr val="tx1"/>
                </a:solidFill>
                <a:effectLst/>
                <a:uLnTx/>
                <a:uFillTx/>
                <a:latin typeface="Calibri Light" panose="020F0302020204030204" pitchFamily="34" charset="0"/>
                <a:ea typeface="+mn-ea"/>
                <a:cs typeface="+mn-cs"/>
              </a:rPr>
              <a:t> TUỐC-GHÊ-NHÉP</a:t>
            </a:r>
          </a:p>
        </p:txBody>
      </p:sp>
      <p:sp>
        <p:nvSpPr>
          <p:cNvPr id="2" name="Title 1"/>
          <p:cNvSpPr>
            <a:spLocks noGrp="1"/>
          </p:cNvSpPr>
          <p:nvPr>
            <p:ph type="title"/>
          </p:nvPr>
        </p:nvSpPr>
        <p:spPr>
          <a:xfrm>
            <a:off x="956602" y="2194397"/>
            <a:ext cx="10397199" cy="1028146"/>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956603" y="3390315"/>
            <a:ext cx="10397197" cy="2786649"/>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A0AA965-CE22-4ED5-989F-10958A134E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latin typeface="Times New Roman" panose="02020603050405020304" pitchFamily="18" charset="0"/>
                <a:cs typeface="Times New Roman" panose="02020603050405020304"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92FD661-F08A-42CC-9745-71FD5F34258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9/20/2022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lstStyle/>
          <a:p>
            <a:pPr lvl="0"/>
            <a:r>
              <a:rPr lang="en-US" altLang="en-US" dirty="0"/>
              <a:t>Click to edit Master title style</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fontAlgn="auto" hangingPunct="1">
              <a:spcBef>
                <a:spcPts val="0"/>
              </a:spcBef>
              <a:spcAft>
                <a:spcPts val="0"/>
              </a:spcAft>
              <a:defRPr sz="14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fontAlgn="auto" hangingPunct="1">
              <a:spcBef>
                <a:spcPts val="0"/>
              </a:spcBef>
              <a:spcAft>
                <a:spcPts val="0"/>
              </a:spcAft>
              <a:defRPr sz="1400">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09600" y="274638"/>
            <a:ext cx="10972800" cy="1143000"/>
          </a:xfrm>
          <a:prstGeom prst="rect">
            <a:avLst/>
          </a:prstGeom>
          <a:noFill/>
          <a:ln w="9525">
            <a:noFill/>
          </a:ln>
        </p:spPr>
        <p:txBody>
          <a:bodyPr anchor="ctr"/>
          <a:lstStyle/>
          <a:p>
            <a:pPr lvl="0"/>
            <a:r>
              <a:rPr lang="en-US" altLang="en-US" dirty="0"/>
              <a:t>Click to edit Master title style</a:t>
            </a:r>
          </a:p>
        </p:txBody>
      </p:sp>
      <p:sp>
        <p:nvSpPr>
          <p:cNvPr id="2051" name="Rectangle 3"/>
          <p:cNvSpPr>
            <a:spLocks noGrp="1"/>
          </p:cNvSpPr>
          <p:nvPr>
            <p:ph type="body" idx="1"/>
          </p:nvPr>
        </p:nvSpPr>
        <p:spPr>
          <a:xfrm>
            <a:off x="609600" y="1600200"/>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fontAlgn="auto" hangingPunct="1">
              <a:spcBef>
                <a:spcPts val="0"/>
              </a:spcBef>
              <a:spcAft>
                <a:spcPts val="0"/>
              </a:spcAft>
              <a:defRPr sz="14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fontAlgn="auto" hangingPunct="1">
              <a:spcBef>
                <a:spcPts val="0"/>
              </a:spcBef>
              <a:spcAft>
                <a:spcPts val="0"/>
              </a:spcAft>
              <a:defRPr sz="1400">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en-US" altLang="en-US" dirty="0"/>
              <a:t>Click to edit Master title style</a:t>
            </a:r>
          </a:p>
        </p:txBody>
      </p:sp>
      <p:sp>
        <p:nvSpPr>
          <p:cNvPr id="3075"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prstClr val="black">
                    <a:tint val="75000"/>
                  </a:prstClr>
                </a:solidFill>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prstClr val="black">
                    <a:tint val="75000"/>
                  </a:prstClr>
                </a:solidFill>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en-US" dirty="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pic>
        <p:nvPicPr>
          <p:cNvPr id="3079" name="图片 1033" descr="PPT素材-02"/>
          <p:cNvPicPr>
            <a:picLocks noChangeAspect="1"/>
          </p:cNvPicPr>
          <p:nvPr userDrawn="1"/>
        </p:nvPicPr>
        <p:blipFill>
          <a:blip r:embed="rId13"/>
          <a:stretch>
            <a:fillRect/>
          </a:stretch>
        </p:blipFill>
        <p:spPr>
          <a:xfrm>
            <a:off x="1588" y="1588"/>
            <a:ext cx="12188825" cy="68548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en-US" altLang="en-US" dirty="0"/>
              <a:t>Click to edit Master title style</a:t>
            </a:r>
          </a:p>
        </p:txBody>
      </p:sp>
      <p:sp>
        <p:nvSpPr>
          <p:cNvPr id="4099"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prstClr val="black">
                    <a:tint val="75000"/>
                  </a:prstClr>
                </a:solidFill>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prstClr val="black">
                    <a:tint val="75000"/>
                  </a:prstClr>
                </a:solidFill>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en-US" dirty="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en-US" altLang="en-US" dirty="0"/>
              <a:t>Click to edit Master title style</a:t>
            </a:r>
          </a:p>
        </p:txBody>
      </p:sp>
      <p:sp>
        <p:nvSpPr>
          <p:cNvPr id="5123"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prstClr val="black">
                    <a:tint val="75000"/>
                  </a:prstClr>
                </a:solidFill>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prstClr val="black">
                    <a:tint val="75000"/>
                  </a:prstClr>
                </a:solidFill>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en-US" dirty="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en-US" altLang="en-US" dirty="0"/>
              <a:t>Click to edit Master title style</a:t>
            </a:r>
          </a:p>
        </p:txBody>
      </p:sp>
      <p:sp>
        <p:nvSpPr>
          <p:cNvPr id="6147"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prstClr val="black">
                    <a:tint val="75000"/>
                  </a:prstClr>
                </a:solidFill>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prstClr val="black">
                    <a:tint val="75000"/>
                  </a:prstClr>
                </a:solidFill>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en-US" dirty="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en-US" altLang="en-US" dirty="0"/>
              <a:t>Click to edit Master title style</a:t>
            </a:r>
          </a:p>
        </p:txBody>
      </p:sp>
      <p:sp>
        <p:nvSpPr>
          <p:cNvPr id="7171"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altLang="en-US" dirty="0"/>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6.wm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7.jpe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8.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58.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8.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jpeg"/><Relationship Id="rId1" Type="http://schemas.openxmlformats.org/officeDocument/2006/relationships/slideLayout" Target="../slideLayouts/slideLayout70.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jpeg"/><Relationship Id="rId1" Type="http://schemas.openxmlformats.org/officeDocument/2006/relationships/slideLayout" Target="../slideLayouts/slideLayout70.xml"/><Relationship Id="rId4" Type="http://schemas.openxmlformats.org/officeDocument/2006/relationships/image" Target="../media/image56.GIF"/></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58.xml"/><Relationship Id="rId5" Type="http://schemas.openxmlformats.org/officeDocument/2006/relationships/slide" Target="slide5.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9395" name="组合 69"/>
          <p:cNvGrpSpPr/>
          <p:nvPr/>
        </p:nvGrpSpPr>
        <p:grpSpPr>
          <a:xfrm>
            <a:off x="0" y="3767138"/>
            <a:ext cx="12192000" cy="3117850"/>
            <a:chOff x="2927351" y="2571750"/>
            <a:chExt cx="6337300" cy="1620838"/>
          </a:xfrm>
        </p:grpSpPr>
        <p:sp>
          <p:nvSpPr>
            <p:cNvPr id="59430" name="Freeform 5"/>
            <p:cNvSpPr/>
            <p:nvPr/>
          </p:nvSpPr>
          <p:spPr>
            <a:xfrm>
              <a:off x="4402138" y="2933700"/>
              <a:ext cx="152400" cy="406400"/>
            </a:xfrm>
            <a:custGeom>
              <a:avLst/>
              <a:gdLst/>
              <a:ahLst/>
              <a:cxnLst>
                <a:cxn ang="0">
                  <a:pos x="268816667" y="1427430804"/>
                </a:cxn>
                <a:cxn ang="0">
                  <a:pos x="35843633" y="0"/>
                </a:cxn>
                <a:cxn ang="0">
                  <a:pos x="107526667" y="0"/>
                </a:cxn>
                <a:cxn ang="0">
                  <a:pos x="645160000" y="1738536421"/>
                </a:cxn>
              </a:cxnLst>
              <a:rect l="0" t="0" r="0" b="0"/>
              <a:pathLst>
                <a:path w="36" h="95">
                  <a:moveTo>
                    <a:pt x="15" y="78"/>
                  </a:moveTo>
                  <a:cubicBezTo>
                    <a:pt x="9" y="53"/>
                    <a:pt x="0" y="26"/>
                    <a:pt x="2" y="0"/>
                  </a:cubicBezTo>
                  <a:cubicBezTo>
                    <a:pt x="3" y="0"/>
                    <a:pt x="5" y="0"/>
                    <a:pt x="6" y="0"/>
                  </a:cubicBezTo>
                  <a:cubicBezTo>
                    <a:pt x="9" y="31"/>
                    <a:pt x="25" y="69"/>
                    <a:pt x="36" y="95"/>
                  </a:cubicBezTo>
                </a:path>
              </a:pathLst>
            </a:custGeom>
            <a:solidFill>
              <a:srgbClr val="743F2D">
                <a:alpha val="100000"/>
              </a:srgbClr>
            </a:solidFill>
            <a:ln w="9525">
              <a:noFill/>
            </a:ln>
          </p:spPr>
          <p:txBody>
            <a:bodyPr/>
            <a:lstStyle/>
            <a:p>
              <a:endParaRPr lang="en-GB" altLang="en-US"/>
            </a:p>
          </p:txBody>
        </p:sp>
        <p:sp>
          <p:nvSpPr>
            <p:cNvPr id="59431" name="Freeform 6"/>
            <p:cNvSpPr/>
            <p:nvPr/>
          </p:nvSpPr>
          <p:spPr>
            <a:xfrm>
              <a:off x="4465638" y="2963863"/>
              <a:ext cx="98425" cy="187325"/>
            </a:xfrm>
            <a:custGeom>
              <a:avLst/>
              <a:gdLst/>
              <a:ahLst/>
              <a:cxnLst>
                <a:cxn ang="0">
                  <a:pos x="0" y="561885595"/>
                </a:cxn>
                <a:cxn ang="0">
                  <a:pos x="329629604" y="0"/>
                </a:cxn>
                <a:cxn ang="0">
                  <a:pos x="0" y="797514901"/>
                </a:cxn>
              </a:cxnLst>
              <a:rect l="0" t="0" r="0" b="0"/>
              <a:pathLst>
                <a:path w="23" h="44">
                  <a:moveTo>
                    <a:pt x="0" y="31"/>
                  </a:moveTo>
                  <a:cubicBezTo>
                    <a:pt x="6" y="21"/>
                    <a:pt x="12" y="10"/>
                    <a:pt x="18" y="0"/>
                  </a:cubicBezTo>
                  <a:cubicBezTo>
                    <a:pt x="23" y="9"/>
                    <a:pt x="7" y="38"/>
                    <a:pt x="0" y="44"/>
                  </a:cubicBezTo>
                </a:path>
              </a:pathLst>
            </a:custGeom>
            <a:solidFill>
              <a:srgbClr val="743F2D">
                <a:alpha val="100000"/>
              </a:srgbClr>
            </a:solidFill>
            <a:ln w="9525">
              <a:noFill/>
            </a:ln>
          </p:spPr>
          <p:txBody>
            <a:bodyPr/>
            <a:lstStyle/>
            <a:p>
              <a:endParaRPr lang="en-GB" altLang="en-US"/>
            </a:p>
          </p:txBody>
        </p:sp>
        <p:sp>
          <p:nvSpPr>
            <p:cNvPr id="59432" name="Freeform 7"/>
            <p:cNvSpPr/>
            <p:nvPr/>
          </p:nvSpPr>
          <p:spPr>
            <a:xfrm>
              <a:off x="4198938" y="2571750"/>
              <a:ext cx="327025" cy="465138"/>
            </a:xfrm>
            <a:custGeom>
              <a:avLst/>
              <a:gdLst/>
              <a:ahLst/>
              <a:cxnLst>
                <a:cxn ang="0">
                  <a:pos x="1064224292" y="491672203"/>
                </a:cxn>
                <a:cxn ang="0">
                  <a:pos x="505054012" y="1675324660"/>
                </a:cxn>
                <a:cxn ang="0">
                  <a:pos x="1334788638" y="1292912947"/>
                </a:cxn>
                <a:cxn ang="0">
                  <a:pos x="1064224292" y="491672203"/>
                </a:cxn>
              </a:cxnLst>
              <a:rect l="0" t="0" r="0" b="0"/>
              <a:pathLst>
                <a:path w="77" h="109">
                  <a:moveTo>
                    <a:pt x="59" y="27"/>
                  </a:moveTo>
                  <a:cubicBezTo>
                    <a:pt x="16" y="0"/>
                    <a:pt x="0" y="69"/>
                    <a:pt x="28" y="92"/>
                  </a:cubicBezTo>
                  <a:cubicBezTo>
                    <a:pt x="49" y="109"/>
                    <a:pt x="71" y="96"/>
                    <a:pt x="74" y="71"/>
                  </a:cubicBezTo>
                  <a:cubicBezTo>
                    <a:pt x="77" y="53"/>
                    <a:pt x="77" y="38"/>
                    <a:pt x="59" y="27"/>
                  </a:cubicBezTo>
                  <a:close/>
                </a:path>
              </a:pathLst>
            </a:custGeom>
            <a:solidFill>
              <a:srgbClr val="5B8B6F">
                <a:alpha val="100000"/>
              </a:srgbClr>
            </a:solidFill>
            <a:ln w="9525">
              <a:noFill/>
            </a:ln>
          </p:spPr>
          <p:txBody>
            <a:bodyPr/>
            <a:lstStyle/>
            <a:p>
              <a:endParaRPr lang="en-GB" altLang="en-US"/>
            </a:p>
          </p:txBody>
        </p:sp>
        <p:sp>
          <p:nvSpPr>
            <p:cNvPr id="59433" name="Freeform 8"/>
            <p:cNvSpPr/>
            <p:nvPr/>
          </p:nvSpPr>
          <p:spPr>
            <a:xfrm>
              <a:off x="4516438" y="2857500"/>
              <a:ext cx="203200" cy="212725"/>
            </a:xfrm>
            <a:custGeom>
              <a:avLst/>
              <a:gdLst/>
              <a:ahLst/>
              <a:cxnLst>
                <a:cxn ang="0">
                  <a:pos x="519713633" y="217209243"/>
                </a:cxn>
                <a:cxn ang="0">
                  <a:pos x="35843633" y="470620027"/>
                </a:cxn>
                <a:cxn ang="0">
                  <a:pos x="519713633" y="217209243"/>
                </a:cxn>
              </a:cxnLst>
              <a:rect l="0" t="0" r="0" b="0"/>
              <a:pathLst>
                <a:path w="48" h="50">
                  <a:moveTo>
                    <a:pt x="29" y="12"/>
                  </a:moveTo>
                  <a:cubicBezTo>
                    <a:pt x="48" y="36"/>
                    <a:pt x="4" y="50"/>
                    <a:pt x="2" y="26"/>
                  </a:cubicBezTo>
                  <a:cubicBezTo>
                    <a:pt x="0" y="11"/>
                    <a:pt x="19" y="0"/>
                    <a:pt x="29" y="12"/>
                  </a:cubicBezTo>
                  <a:close/>
                </a:path>
              </a:pathLst>
            </a:custGeom>
            <a:solidFill>
              <a:srgbClr val="5B8B6F">
                <a:alpha val="100000"/>
              </a:srgbClr>
            </a:solidFill>
            <a:ln w="9525">
              <a:noFill/>
            </a:ln>
          </p:spPr>
          <p:txBody>
            <a:bodyPr/>
            <a:lstStyle/>
            <a:p>
              <a:endParaRPr lang="en-GB" altLang="en-US"/>
            </a:p>
          </p:txBody>
        </p:sp>
        <p:sp>
          <p:nvSpPr>
            <p:cNvPr id="59434" name="Oval 9"/>
            <p:cNvSpPr/>
            <p:nvPr/>
          </p:nvSpPr>
          <p:spPr>
            <a:xfrm>
              <a:off x="4384676" y="2728913"/>
              <a:ext cx="30163" cy="34925"/>
            </a:xfrm>
            <a:prstGeom prst="ellipse">
              <a:avLst/>
            </a:prstGeom>
            <a:solidFill>
              <a:srgbClr val="FF7C4E"/>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35" name="Oval 10"/>
            <p:cNvSpPr/>
            <p:nvPr/>
          </p:nvSpPr>
          <p:spPr>
            <a:xfrm>
              <a:off x="4270376" y="2784475"/>
              <a:ext cx="34925" cy="34925"/>
            </a:xfrm>
            <a:prstGeom prst="ellipse">
              <a:avLst/>
            </a:prstGeom>
            <a:solidFill>
              <a:srgbClr val="FF7C4E"/>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36" name="Oval 11"/>
            <p:cNvSpPr/>
            <p:nvPr/>
          </p:nvSpPr>
          <p:spPr>
            <a:xfrm>
              <a:off x="4356101" y="2801938"/>
              <a:ext cx="33338" cy="30163"/>
            </a:xfrm>
            <a:prstGeom prst="ellipse">
              <a:avLst/>
            </a:prstGeom>
            <a:solidFill>
              <a:srgbClr val="FF7C4E"/>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37" name="Oval 12"/>
            <p:cNvSpPr/>
            <p:nvPr/>
          </p:nvSpPr>
          <p:spPr>
            <a:xfrm>
              <a:off x="4478338" y="2771775"/>
              <a:ext cx="30163" cy="34925"/>
            </a:xfrm>
            <a:prstGeom prst="ellipse">
              <a:avLst/>
            </a:prstGeom>
            <a:solidFill>
              <a:srgbClr val="FF7C4E"/>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38" name="Oval 13"/>
            <p:cNvSpPr/>
            <p:nvPr/>
          </p:nvSpPr>
          <p:spPr>
            <a:xfrm>
              <a:off x="4414838" y="2900363"/>
              <a:ext cx="30163" cy="33338"/>
            </a:xfrm>
            <a:prstGeom prst="ellipse">
              <a:avLst/>
            </a:prstGeom>
            <a:solidFill>
              <a:srgbClr val="FF7C4E"/>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39" name="Oval 14"/>
            <p:cNvSpPr/>
            <p:nvPr/>
          </p:nvSpPr>
          <p:spPr>
            <a:xfrm>
              <a:off x="4597401" y="2917825"/>
              <a:ext cx="33338" cy="28575"/>
            </a:xfrm>
            <a:prstGeom prst="ellipse">
              <a:avLst/>
            </a:prstGeom>
            <a:solidFill>
              <a:srgbClr val="FF7C4E"/>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40" name="Oval 15"/>
            <p:cNvSpPr/>
            <p:nvPr/>
          </p:nvSpPr>
          <p:spPr>
            <a:xfrm>
              <a:off x="4533901" y="2963863"/>
              <a:ext cx="33338" cy="34925"/>
            </a:xfrm>
            <a:prstGeom prst="ellipse">
              <a:avLst/>
            </a:prstGeom>
            <a:solidFill>
              <a:srgbClr val="FF7C4E"/>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41" name="Oval 16"/>
            <p:cNvSpPr/>
            <p:nvPr/>
          </p:nvSpPr>
          <p:spPr>
            <a:xfrm>
              <a:off x="4300538" y="2895600"/>
              <a:ext cx="30163" cy="30163"/>
            </a:xfrm>
            <a:prstGeom prst="ellipse">
              <a:avLst/>
            </a:prstGeom>
            <a:solidFill>
              <a:srgbClr val="FF7C4E"/>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42" name="Freeform 17"/>
            <p:cNvSpPr/>
            <p:nvPr/>
          </p:nvSpPr>
          <p:spPr>
            <a:xfrm>
              <a:off x="4470401" y="2801938"/>
              <a:ext cx="1466850" cy="874713"/>
            </a:xfrm>
            <a:custGeom>
              <a:avLst/>
              <a:gdLst/>
              <a:ahLst/>
              <a:cxnLst>
                <a:cxn ang="0">
                  <a:pos x="2147483646" y="2147483646"/>
                </a:cxn>
                <a:cxn ang="0">
                  <a:pos x="2147483646" y="0"/>
                </a:cxn>
                <a:cxn ang="0">
                  <a:pos x="0" y="2147483646"/>
                </a:cxn>
                <a:cxn ang="0">
                  <a:pos x="0" y="2147483646"/>
                </a:cxn>
                <a:cxn ang="0">
                  <a:pos x="2147483646" y="2147483646"/>
                </a:cxn>
                <a:cxn ang="0">
                  <a:pos x="2147483646" y="2147483646"/>
                </a:cxn>
              </a:cxnLst>
              <a:rect l="0" t="0" r="0" b="0"/>
              <a:pathLst>
                <a:path w="346" h="205">
                  <a:moveTo>
                    <a:pt x="346" y="204"/>
                  </a:moveTo>
                  <a:cubicBezTo>
                    <a:pt x="346" y="105"/>
                    <a:pt x="269" y="0"/>
                    <a:pt x="173" y="0"/>
                  </a:cubicBezTo>
                  <a:cubicBezTo>
                    <a:pt x="78" y="0"/>
                    <a:pt x="0" y="105"/>
                    <a:pt x="0" y="204"/>
                  </a:cubicBezTo>
                  <a:cubicBezTo>
                    <a:pt x="0" y="204"/>
                    <a:pt x="0" y="205"/>
                    <a:pt x="0" y="205"/>
                  </a:cubicBezTo>
                  <a:cubicBezTo>
                    <a:pt x="346" y="205"/>
                    <a:pt x="346" y="205"/>
                    <a:pt x="346" y="205"/>
                  </a:cubicBezTo>
                  <a:cubicBezTo>
                    <a:pt x="346" y="205"/>
                    <a:pt x="346" y="204"/>
                    <a:pt x="346" y="204"/>
                  </a:cubicBezTo>
                  <a:close/>
                </a:path>
              </a:pathLst>
            </a:custGeom>
            <a:solidFill>
              <a:srgbClr val="9A6853">
                <a:alpha val="100000"/>
              </a:srgbClr>
            </a:solidFill>
            <a:ln w="9525">
              <a:noFill/>
            </a:ln>
          </p:spPr>
          <p:txBody>
            <a:bodyPr/>
            <a:lstStyle/>
            <a:p>
              <a:endParaRPr lang="en-GB" altLang="en-US"/>
            </a:p>
          </p:txBody>
        </p:sp>
        <p:sp>
          <p:nvSpPr>
            <p:cNvPr id="59443" name="Freeform 18"/>
            <p:cNvSpPr/>
            <p:nvPr/>
          </p:nvSpPr>
          <p:spPr>
            <a:xfrm>
              <a:off x="4597401" y="2986088"/>
              <a:ext cx="1200150" cy="715963"/>
            </a:xfrm>
            <a:custGeom>
              <a:avLst/>
              <a:gdLst/>
              <a:ahLst/>
              <a:cxnLst>
                <a:cxn ang="0">
                  <a:pos x="2147483646" y="2147483646"/>
                </a:cxn>
                <a:cxn ang="0">
                  <a:pos x="2147483646" y="0"/>
                </a:cxn>
                <a:cxn ang="0">
                  <a:pos x="0" y="2147483646"/>
                </a:cxn>
                <a:cxn ang="0">
                  <a:pos x="0" y="2147483646"/>
                </a:cxn>
                <a:cxn ang="0">
                  <a:pos x="2147483646" y="2147483646"/>
                </a:cxn>
                <a:cxn ang="0">
                  <a:pos x="2147483646" y="2147483646"/>
                </a:cxn>
              </a:cxnLst>
              <a:rect l="0" t="0" r="0" b="0"/>
              <a:pathLst>
                <a:path w="283" h="168">
                  <a:moveTo>
                    <a:pt x="283" y="167"/>
                  </a:moveTo>
                  <a:cubicBezTo>
                    <a:pt x="283" y="85"/>
                    <a:pt x="220" y="0"/>
                    <a:pt x="142" y="0"/>
                  </a:cubicBezTo>
                  <a:cubicBezTo>
                    <a:pt x="64" y="0"/>
                    <a:pt x="0" y="85"/>
                    <a:pt x="0" y="167"/>
                  </a:cubicBezTo>
                  <a:cubicBezTo>
                    <a:pt x="0" y="167"/>
                    <a:pt x="0" y="167"/>
                    <a:pt x="0" y="168"/>
                  </a:cubicBezTo>
                  <a:cubicBezTo>
                    <a:pt x="283" y="168"/>
                    <a:pt x="283" y="168"/>
                    <a:pt x="283" y="168"/>
                  </a:cubicBezTo>
                  <a:cubicBezTo>
                    <a:pt x="283" y="167"/>
                    <a:pt x="283" y="167"/>
                    <a:pt x="283" y="167"/>
                  </a:cubicBezTo>
                  <a:close/>
                </a:path>
              </a:pathLst>
            </a:custGeom>
            <a:solidFill>
              <a:srgbClr val="FFFFE1">
                <a:alpha val="100000"/>
              </a:srgbClr>
            </a:solidFill>
            <a:ln w="9525">
              <a:noFill/>
            </a:ln>
          </p:spPr>
          <p:txBody>
            <a:bodyPr/>
            <a:lstStyle/>
            <a:p>
              <a:endParaRPr lang="en-GB" altLang="en-US"/>
            </a:p>
          </p:txBody>
        </p:sp>
        <p:sp>
          <p:nvSpPr>
            <p:cNvPr id="59444" name="Freeform 19"/>
            <p:cNvSpPr/>
            <p:nvPr/>
          </p:nvSpPr>
          <p:spPr>
            <a:xfrm>
              <a:off x="4779963" y="3138488"/>
              <a:ext cx="822325" cy="477838"/>
            </a:xfrm>
            <a:custGeom>
              <a:avLst/>
              <a:gdLst/>
              <a:ahLst/>
              <a:cxnLst>
                <a:cxn ang="0">
                  <a:pos x="2147483646" y="2038653163"/>
                </a:cxn>
                <a:cxn ang="0">
                  <a:pos x="1742828823" y="0"/>
                </a:cxn>
                <a:cxn ang="0">
                  <a:pos x="0" y="2038653163"/>
                </a:cxn>
                <a:cxn ang="0">
                  <a:pos x="0" y="2038653163"/>
                </a:cxn>
                <a:cxn ang="0">
                  <a:pos x="2147483646" y="2038653163"/>
                </a:cxn>
                <a:cxn ang="0">
                  <a:pos x="2147483646" y="2038653163"/>
                </a:cxn>
              </a:cxnLst>
              <a:rect l="0" t="0" r="0" b="0"/>
              <a:pathLst>
                <a:path w="194" h="112">
                  <a:moveTo>
                    <a:pt x="194" y="112"/>
                  </a:moveTo>
                  <a:cubicBezTo>
                    <a:pt x="194" y="57"/>
                    <a:pt x="150" y="0"/>
                    <a:pt x="97" y="0"/>
                  </a:cubicBezTo>
                  <a:cubicBezTo>
                    <a:pt x="43" y="0"/>
                    <a:pt x="0" y="57"/>
                    <a:pt x="0" y="112"/>
                  </a:cubicBezTo>
                  <a:cubicBezTo>
                    <a:pt x="0" y="112"/>
                    <a:pt x="0" y="112"/>
                    <a:pt x="0" y="112"/>
                  </a:cubicBezTo>
                  <a:cubicBezTo>
                    <a:pt x="194" y="112"/>
                    <a:pt x="194" y="112"/>
                    <a:pt x="194" y="112"/>
                  </a:cubicBezTo>
                  <a:cubicBezTo>
                    <a:pt x="194" y="112"/>
                    <a:pt x="194" y="112"/>
                    <a:pt x="194" y="112"/>
                  </a:cubicBezTo>
                  <a:close/>
                </a:path>
              </a:pathLst>
            </a:custGeom>
            <a:solidFill>
              <a:srgbClr val="BB9F2D">
                <a:alpha val="100000"/>
              </a:srgbClr>
            </a:solidFill>
            <a:ln w="9525">
              <a:noFill/>
            </a:ln>
          </p:spPr>
          <p:txBody>
            <a:bodyPr/>
            <a:lstStyle/>
            <a:p>
              <a:endParaRPr lang="en-GB" altLang="en-US"/>
            </a:p>
          </p:txBody>
        </p:sp>
        <p:sp>
          <p:nvSpPr>
            <p:cNvPr id="59445" name="Freeform 20"/>
            <p:cNvSpPr/>
            <p:nvPr/>
          </p:nvSpPr>
          <p:spPr>
            <a:xfrm>
              <a:off x="4902201" y="3279775"/>
              <a:ext cx="525463" cy="341313"/>
            </a:xfrm>
            <a:custGeom>
              <a:avLst/>
              <a:gdLst/>
              <a:ahLst/>
              <a:cxnLst>
                <a:cxn ang="0">
                  <a:pos x="2147483646" y="1456182050"/>
                </a:cxn>
                <a:cxn ang="0">
                  <a:pos x="1113354394" y="0"/>
                </a:cxn>
                <a:cxn ang="0">
                  <a:pos x="0" y="1456182050"/>
                </a:cxn>
                <a:cxn ang="0">
                  <a:pos x="0" y="1456182050"/>
                </a:cxn>
                <a:cxn ang="0">
                  <a:pos x="2147483646" y="1456182050"/>
                </a:cxn>
                <a:cxn ang="0">
                  <a:pos x="2147483646" y="1456182050"/>
                </a:cxn>
              </a:cxnLst>
              <a:rect l="0" t="0" r="0" b="0"/>
              <a:pathLst>
                <a:path w="124" h="80">
                  <a:moveTo>
                    <a:pt x="124" y="80"/>
                  </a:moveTo>
                  <a:cubicBezTo>
                    <a:pt x="124" y="41"/>
                    <a:pt x="96" y="0"/>
                    <a:pt x="62" y="0"/>
                  </a:cubicBezTo>
                  <a:cubicBezTo>
                    <a:pt x="28" y="0"/>
                    <a:pt x="0" y="41"/>
                    <a:pt x="0" y="80"/>
                  </a:cubicBezTo>
                  <a:cubicBezTo>
                    <a:pt x="0" y="80"/>
                    <a:pt x="0" y="80"/>
                    <a:pt x="0" y="80"/>
                  </a:cubicBezTo>
                  <a:cubicBezTo>
                    <a:pt x="124" y="80"/>
                    <a:pt x="124" y="80"/>
                    <a:pt x="124" y="80"/>
                  </a:cubicBezTo>
                  <a:cubicBezTo>
                    <a:pt x="124" y="80"/>
                    <a:pt x="124" y="80"/>
                    <a:pt x="124" y="80"/>
                  </a:cubicBezTo>
                  <a:close/>
                </a:path>
              </a:pathLst>
            </a:custGeom>
            <a:solidFill>
              <a:srgbClr val="FFC52D">
                <a:alpha val="100000"/>
              </a:srgbClr>
            </a:solidFill>
            <a:ln w="9525">
              <a:noFill/>
            </a:ln>
          </p:spPr>
          <p:txBody>
            <a:bodyPr/>
            <a:lstStyle/>
            <a:p>
              <a:endParaRPr lang="en-GB" altLang="en-US"/>
            </a:p>
          </p:txBody>
        </p:sp>
        <p:sp>
          <p:nvSpPr>
            <p:cNvPr id="59446" name="Freeform 21"/>
            <p:cNvSpPr/>
            <p:nvPr/>
          </p:nvSpPr>
          <p:spPr>
            <a:xfrm>
              <a:off x="5500688" y="2955925"/>
              <a:ext cx="2114550" cy="1198563"/>
            </a:xfrm>
            <a:custGeom>
              <a:avLst/>
              <a:gdLst/>
              <a:ahLst/>
              <a:cxnLst>
                <a:cxn ang="0">
                  <a:pos x="2147483646" y="2147483646"/>
                </a:cxn>
                <a:cxn ang="0">
                  <a:pos x="2147483646" y="0"/>
                </a:cxn>
                <a:cxn ang="0">
                  <a:pos x="0" y="2147483646"/>
                </a:cxn>
                <a:cxn ang="0">
                  <a:pos x="0" y="2147483646"/>
                </a:cxn>
                <a:cxn ang="0">
                  <a:pos x="2147483646" y="2147483646"/>
                </a:cxn>
                <a:cxn ang="0">
                  <a:pos x="2147483646" y="2147483646"/>
                </a:cxn>
              </a:cxnLst>
              <a:rect l="0" t="0" r="0" b="0"/>
              <a:pathLst>
                <a:path w="499" h="281">
                  <a:moveTo>
                    <a:pt x="499" y="279"/>
                  </a:moveTo>
                  <a:cubicBezTo>
                    <a:pt x="499" y="125"/>
                    <a:pt x="387" y="0"/>
                    <a:pt x="250" y="0"/>
                  </a:cubicBezTo>
                  <a:cubicBezTo>
                    <a:pt x="112" y="0"/>
                    <a:pt x="0" y="125"/>
                    <a:pt x="0" y="279"/>
                  </a:cubicBezTo>
                  <a:cubicBezTo>
                    <a:pt x="0" y="280"/>
                    <a:pt x="0" y="280"/>
                    <a:pt x="0" y="281"/>
                  </a:cubicBezTo>
                  <a:cubicBezTo>
                    <a:pt x="499" y="281"/>
                    <a:pt x="499" y="281"/>
                    <a:pt x="499" y="281"/>
                  </a:cubicBezTo>
                  <a:cubicBezTo>
                    <a:pt x="499" y="280"/>
                    <a:pt x="499" y="280"/>
                    <a:pt x="499" y="279"/>
                  </a:cubicBezTo>
                  <a:close/>
                </a:path>
              </a:pathLst>
            </a:custGeom>
            <a:solidFill>
              <a:srgbClr val="FF8D5B">
                <a:alpha val="100000"/>
              </a:srgbClr>
            </a:solidFill>
            <a:ln w="9525">
              <a:noFill/>
            </a:ln>
          </p:spPr>
          <p:txBody>
            <a:bodyPr/>
            <a:lstStyle/>
            <a:p>
              <a:endParaRPr lang="en-GB" altLang="en-US"/>
            </a:p>
          </p:txBody>
        </p:sp>
        <p:sp>
          <p:nvSpPr>
            <p:cNvPr id="59447" name="Freeform 22"/>
            <p:cNvSpPr/>
            <p:nvPr/>
          </p:nvSpPr>
          <p:spPr>
            <a:xfrm>
              <a:off x="5683251" y="3224213"/>
              <a:ext cx="1738313" cy="917575"/>
            </a:xfrm>
            <a:custGeom>
              <a:avLst/>
              <a:gdLst/>
              <a:ahLst/>
              <a:cxnLst>
                <a:cxn ang="0">
                  <a:pos x="2147483646" y="2147483646"/>
                </a:cxn>
                <a:cxn ang="0">
                  <a:pos x="2147483646" y="0"/>
                </a:cxn>
                <a:cxn ang="0">
                  <a:pos x="0" y="2147483646"/>
                </a:cxn>
                <a:cxn ang="0">
                  <a:pos x="0" y="2147483646"/>
                </a:cxn>
                <a:cxn ang="0">
                  <a:pos x="2147483646" y="2147483646"/>
                </a:cxn>
                <a:cxn ang="0">
                  <a:pos x="2147483646" y="2147483646"/>
                </a:cxn>
              </a:cxnLst>
              <a:rect l="0" t="0" r="0" b="0"/>
              <a:pathLst>
                <a:path w="410" h="215">
                  <a:moveTo>
                    <a:pt x="410" y="213"/>
                  </a:moveTo>
                  <a:cubicBezTo>
                    <a:pt x="410" y="95"/>
                    <a:pt x="318" y="0"/>
                    <a:pt x="205" y="0"/>
                  </a:cubicBezTo>
                  <a:cubicBezTo>
                    <a:pt x="92" y="0"/>
                    <a:pt x="0" y="95"/>
                    <a:pt x="0" y="213"/>
                  </a:cubicBezTo>
                  <a:cubicBezTo>
                    <a:pt x="0" y="214"/>
                    <a:pt x="0" y="214"/>
                    <a:pt x="0" y="215"/>
                  </a:cubicBezTo>
                  <a:cubicBezTo>
                    <a:pt x="410" y="215"/>
                    <a:pt x="410" y="215"/>
                    <a:pt x="410" y="215"/>
                  </a:cubicBezTo>
                  <a:cubicBezTo>
                    <a:pt x="410" y="214"/>
                    <a:pt x="410" y="214"/>
                    <a:pt x="410" y="213"/>
                  </a:cubicBezTo>
                  <a:close/>
                </a:path>
              </a:pathLst>
            </a:custGeom>
            <a:solidFill>
              <a:srgbClr val="FFCA77">
                <a:alpha val="100000"/>
              </a:srgbClr>
            </a:solidFill>
            <a:ln w="9525">
              <a:noFill/>
            </a:ln>
          </p:spPr>
          <p:txBody>
            <a:bodyPr/>
            <a:lstStyle/>
            <a:p>
              <a:endParaRPr lang="en-GB" altLang="en-US"/>
            </a:p>
          </p:txBody>
        </p:sp>
        <p:sp>
          <p:nvSpPr>
            <p:cNvPr id="59448" name="Freeform 23"/>
            <p:cNvSpPr/>
            <p:nvPr/>
          </p:nvSpPr>
          <p:spPr>
            <a:xfrm>
              <a:off x="5878513" y="3438525"/>
              <a:ext cx="1360488" cy="712788"/>
            </a:xfrm>
            <a:custGeom>
              <a:avLst/>
              <a:gdLst/>
              <a:ahLst/>
              <a:cxnLst>
                <a:cxn ang="0">
                  <a:pos x="2147483646" y="2147483646"/>
                </a:cxn>
                <a:cxn ang="0">
                  <a:pos x="2147483646" y="0"/>
                </a:cxn>
                <a:cxn ang="0">
                  <a:pos x="0" y="2147483646"/>
                </a:cxn>
                <a:cxn ang="0">
                  <a:pos x="0" y="2147483646"/>
                </a:cxn>
                <a:cxn ang="0">
                  <a:pos x="2147483646" y="2147483646"/>
                </a:cxn>
                <a:cxn ang="0">
                  <a:pos x="2147483646" y="2147483646"/>
                </a:cxn>
              </a:cxnLst>
              <a:rect l="0" t="0" r="0" b="0"/>
              <a:pathLst>
                <a:path w="321" h="167">
                  <a:moveTo>
                    <a:pt x="321" y="166"/>
                  </a:moveTo>
                  <a:cubicBezTo>
                    <a:pt x="321" y="74"/>
                    <a:pt x="249" y="0"/>
                    <a:pt x="161" y="0"/>
                  </a:cubicBezTo>
                  <a:cubicBezTo>
                    <a:pt x="72" y="0"/>
                    <a:pt x="0" y="74"/>
                    <a:pt x="0" y="166"/>
                  </a:cubicBezTo>
                  <a:cubicBezTo>
                    <a:pt x="0" y="166"/>
                    <a:pt x="0" y="166"/>
                    <a:pt x="0" y="167"/>
                  </a:cubicBezTo>
                  <a:cubicBezTo>
                    <a:pt x="321" y="167"/>
                    <a:pt x="321" y="167"/>
                    <a:pt x="321" y="167"/>
                  </a:cubicBezTo>
                  <a:cubicBezTo>
                    <a:pt x="321" y="166"/>
                    <a:pt x="321" y="166"/>
                    <a:pt x="321" y="166"/>
                  </a:cubicBezTo>
                  <a:close/>
                </a:path>
              </a:pathLst>
            </a:custGeom>
            <a:solidFill>
              <a:srgbClr val="FFFFE3">
                <a:alpha val="100000"/>
              </a:srgbClr>
            </a:solidFill>
            <a:ln w="9525">
              <a:noFill/>
            </a:ln>
          </p:spPr>
          <p:txBody>
            <a:bodyPr/>
            <a:lstStyle/>
            <a:p>
              <a:endParaRPr lang="en-GB" altLang="en-US"/>
            </a:p>
          </p:txBody>
        </p:sp>
        <p:sp>
          <p:nvSpPr>
            <p:cNvPr id="59449" name="Freeform 24"/>
            <p:cNvSpPr/>
            <p:nvPr/>
          </p:nvSpPr>
          <p:spPr>
            <a:xfrm>
              <a:off x="6119813" y="3621088"/>
              <a:ext cx="877888" cy="495300"/>
            </a:xfrm>
            <a:custGeom>
              <a:avLst/>
              <a:gdLst/>
              <a:ahLst/>
              <a:cxnLst>
                <a:cxn ang="0">
                  <a:pos x="2147483646" y="2096613440"/>
                </a:cxn>
                <a:cxn ang="0">
                  <a:pos x="1870558796" y="0"/>
                </a:cxn>
                <a:cxn ang="0">
                  <a:pos x="0" y="2096613440"/>
                </a:cxn>
                <a:cxn ang="0">
                  <a:pos x="0" y="2114845603"/>
                </a:cxn>
                <a:cxn ang="0">
                  <a:pos x="2147483646" y="2114845603"/>
                </a:cxn>
                <a:cxn ang="0">
                  <a:pos x="2147483646" y="2096613440"/>
                </a:cxn>
              </a:cxnLst>
              <a:rect l="0" t="0" r="0" b="0"/>
              <a:pathLst>
                <a:path w="207" h="116">
                  <a:moveTo>
                    <a:pt x="207" y="115"/>
                  </a:moveTo>
                  <a:cubicBezTo>
                    <a:pt x="207" y="51"/>
                    <a:pt x="161" y="0"/>
                    <a:pt x="104" y="0"/>
                  </a:cubicBezTo>
                  <a:cubicBezTo>
                    <a:pt x="46" y="0"/>
                    <a:pt x="0" y="51"/>
                    <a:pt x="0" y="115"/>
                  </a:cubicBezTo>
                  <a:cubicBezTo>
                    <a:pt x="0" y="115"/>
                    <a:pt x="0" y="115"/>
                    <a:pt x="0" y="116"/>
                  </a:cubicBezTo>
                  <a:cubicBezTo>
                    <a:pt x="207" y="116"/>
                    <a:pt x="207" y="116"/>
                    <a:pt x="207" y="116"/>
                  </a:cubicBezTo>
                  <a:cubicBezTo>
                    <a:pt x="207" y="115"/>
                    <a:pt x="207" y="115"/>
                    <a:pt x="207" y="115"/>
                  </a:cubicBezTo>
                  <a:close/>
                </a:path>
              </a:pathLst>
            </a:custGeom>
            <a:solidFill>
              <a:srgbClr val="B1CA49">
                <a:alpha val="100000"/>
              </a:srgbClr>
            </a:solidFill>
            <a:ln w="9525">
              <a:noFill/>
            </a:ln>
          </p:spPr>
          <p:txBody>
            <a:bodyPr/>
            <a:lstStyle/>
            <a:p>
              <a:endParaRPr lang="en-GB" altLang="en-US"/>
            </a:p>
          </p:txBody>
        </p:sp>
        <p:sp>
          <p:nvSpPr>
            <p:cNvPr id="59450" name="Freeform 25"/>
            <p:cNvSpPr/>
            <p:nvPr/>
          </p:nvSpPr>
          <p:spPr>
            <a:xfrm>
              <a:off x="6315076" y="3822700"/>
              <a:ext cx="474663" cy="268288"/>
            </a:xfrm>
            <a:custGeom>
              <a:avLst/>
              <a:gdLst/>
              <a:ahLst/>
              <a:cxnLst>
                <a:cxn ang="0">
                  <a:pos x="2011651460" y="1124377974"/>
                </a:cxn>
                <a:cxn ang="0">
                  <a:pos x="1005827849" y="0"/>
                </a:cxn>
                <a:cxn ang="0">
                  <a:pos x="0" y="1124377974"/>
                </a:cxn>
                <a:cxn ang="0">
                  <a:pos x="0" y="1142515094"/>
                </a:cxn>
                <a:cxn ang="0">
                  <a:pos x="2011651460" y="1142515094"/>
                </a:cxn>
                <a:cxn ang="0">
                  <a:pos x="2011651460" y="1124377974"/>
                </a:cxn>
              </a:cxnLst>
              <a:rect l="0" t="0" r="0" b="0"/>
              <a:pathLst>
                <a:path w="112" h="63">
                  <a:moveTo>
                    <a:pt x="112" y="62"/>
                  </a:moveTo>
                  <a:cubicBezTo>
                    <a:pt x="112" y="28"/>
                    <a:pt x="87" y="0"/>
                    <a:pt x="56" y="0"/>
                  </a:cubicBezTo>
                  <a:cubicBezTo>
                    <a:pt x="25" y="0"/>
                    <a:pt x="0" y="28"/>
                    <a:pt x="0" y="62"/>
                  </a:cubicBezTo>
                  <a:cubicBezTo>
                    <a:pt x="0" y="62"/>
                    <a:pt x="0" y="62"/>
                    <a:pt x="0" y="63"/>
                  </a:cubicBezTo>
                  <a:cubicBezTo>
                    <a:pt x="112" y="63"/>
                    <a:pt x="112" y="63"/>
                    <a:pt x="112" y="63"/>
                  </a:cubicBezTo>
                  <a:cubicBezTo>
                    <a:pt x="112" y="62"/>
                    <a:pt x="112" y="62"/>
                    <a:pt x="112" y="62"/>
                  </a:cubicBezTo>
                  <a:close/>
                </a:path>
              </a:pathLst>
            </a:custGeom>
            <a:solidFill>
              <a:srgbClr val="865D6F">
                <a:alpha val="100000"/>
              </a:srgbClr>
            </a:solidFill>
            <a:ln w="9525">
              <a:noFill/>
            </a:ln>
          </p:spPr>
          <p:txBody>
            <a:bodyPr/>
            <a:lstStyle/>
            <a:p>
              <a:endParaRPr lang="en-GB" altLang="en-US"/>
            </a:p>
          </p:txBody>
        </p:sp>
        <p:sp>
          <p:nvSpPr>
            <p:cNvPr id="59451" name="Freeform 26"/>
            <p:cNvSpPr/>
            <p:nvPr/>
          </p:nvSpPr>
          <p:spPr>
            <a:xfrm>
              <a:off x="6353176" y="3317875"/>
              <a:ext cx="2911475" cy="871538"/>
            </a:xfrm>
            <a:custGeom>
              <a:avLst/>
              <a:gdLst/>
              <a:ahLst/>
              <a:cxnLst>
                <a:cxn ang="0">
                  <a:pos x="0" y="2147483646"/>
                </a:cxn>
                <a:cxn ang="0">
                  <a:pos x="2147483646" y="54757365"/>
                </a:cxn>
                <a:cxn ang="0">
                  <a:pos x="2147483646" y="2147483646"/>
                </a:cxn>
                <a:cxn ang="0">
                  <a:pos x="0" y="2147483646"/>
                </a:cxn>
              </a:cxnLst>
              <a:rect l="0" t="0" r="0" b="0"/>
              <a:pathLst>
                <a:path w="687" h="204">
                  <a:moveTo>
                    <a:pt x="0" y="204"/>
                  </a:moveTo>
                  <a:cubicBezTo>
                    <a:pt x="0" y="204"/>
                    <a:pt x="156" y="0"/>
                    <a:pt x="368" y="3"/>
                  </a:cubicBezTo>
                  <a:cubicBezTo>
                    <a:pt x="580" y="6"/>
                    <a:pt x="687" y="202"/>
                    <a:pt x="687" y="202"/>
                  </a:cubicBezTo>
                  <a:lnTo>
                    <a:pt x="0" y="204"/>
                  </a:lnTo>
                  <a:close/>
                </a:path>
              </a:pathLst>
            </a:custGeom>
            <a:solidFill>
              <a:srgbClr val="74AC97">
                <a:alpha val="100000"/>
              </a:srgbClr>
            </a:solidFill>
            <a:ln w="9525">
              <a:noFill/>
            </a:ln>
          </p:spPr>
          <p:txBody>
            <a:bodyPr/>
            <a:lstStyle/>
            <a:p>
              <a:endParaRPr lang="en-GB" altLang="en-US"/>
            </a:p>
          </p:txBody>
        </p:sp>
        <p:sp>
          <p:nvSpPr>
            <p:cNvPr id="59452" name="Freeform 27"/>
            <p:cNvSpPr/>
            <p:nvPr/>
          </p:nvSpPr>
          <p:spPr>
            <a:xfrm>
              <a:off x="6818313" y="3608388"/>
              <a:ext cx="2103438" cy="576263"/>
            </a:xfrm>
            <a:custGeom>
              <a:avLst/>
              <a:gdLst/>
              <a:ahLst/>
              <a:cxnLst>
                <a:cxn ang="0">
                  <a:pos x="0" y="2147483646"/>
                </a:cxn>
                <a:cxn ang="0">
                  <a:pos x="2147483646" y="36441165"/>
                </a:cxn>
                <a:cxn ang="0">
                  <a:pos x="2147483646" y="2147483646"/>
                </a:cxn>
                <a:cxn ang="0">
                  <a:pos x="0" y="2147483646"/>
                </a:cxn>
              </a:cxnLst>
              <a:rect l="0" t="0" r="0" b="0"/>
              <a:pathLst>
                <a:path w="496" h="135">
                  <a:moveTo>
                    <a:pt x="0" y="134"/>
                  </a:moveTo>
                  <a:cubicBezTo>
                    <a:pt x="0" y="134"/>
                    <a:pt x="114" y="0"/>
                    <a:pt x="267" y="2"/>
                  </a:cubicBezTo>
                  <a:cubicBezTo>
                    <a:pt x="420" y="4"/>
                    <a:pt x="496" y="135"/>
                    <a:pt x="496" y="135"/>
                  </a:cubicBezTo>
                  <a:lnTo>
                    <a:pt x="0" y="134"/>
                  </a:lnTo>
                  <a:close/>
                </a:path>
              </a:pathLst>
            </a:custGeom>
            <a:solidFill>
              <a:srgbClr val="DDCAB3">
                <a:alpha val="100000"/>
              </a:srgbClr>
            </a:solidFill>
            <a:ln w="9525">
              <a:noFill/>
            </a:ln>
          </p:spPr>
          <p:txBody>
            <a:bodyPr/>
            <a:lstStyle/>
            <a:p>
              <a:endParaRPr lang="en-GB" altLang="en-US"/>
            </a:p>
          </p:txBody>
        </p:sp>
        <p:sp>
          <p:nvSpPr>
            <p:cNvPr id="59453" name="Freeform 28"/>
            <p:cNvSpPr/>
            <p:nvPr/>
          </p:nvSpPr>
          <p:spPr>
            <a:xfrm>
              <a:off x="2927351" y="3163888"/>
              <a:ext cx="3636963" cy="1028700"/>
            </a:xfrm>
            <a:custGeom>
              <a:avLst/>
              <a:gdLst/>
              <a:ahLst/>
              <a:cxnLst>
                <a:cxn ang="0">
                  <a:pos x="2147483646" y="273296991"/>
                </a:cxn>
                <a:cxn ang="0">
                  <a:pos x="485140344" y="1603342064"/>
                </a:cxn>
                <a:cxn ang="0">
                  <a:pos x="0" y="1967736630"/>
                </a:cxn>
                <a:cxn ang="0">
                  <a:pos x="0" y="2147483646"/>
                </a:cxn>
                <a:cxn ang="0">
                  <a:pos x="2147483646" y="2147483646"/>
                </a:cxn>
                <a:cxn ang="0">
                  <a:pos x="2147483646" y="273296991"/>
                </a:cxn>
              </a:cxnLst>
              <a:rect l="0" t="0" r="0" b="0"/>
              <a:pathLst>
                <a:path w="858" h="241">
                  <a:moveTo>
                    <a:pt x="288" y="15"/>
                  </a:moveTo>
                  <a:cubicBezTo>
                    <a:pt x="192" y="22"/>
                    <a:pt x="101" y="39"/>
                    <a:pt x="27" y="88"/>
                  </a:cubicBezTo>
                  <a:cubicBezTo>
                    <a:pt x="18" y="94"/>
                    <a:pt x="9" y="101"/>
                    <a:pt x="0" y="108"/>
                  </a:cubicBezTo>
                  <a:cubicBezTo>
                    <a:pt x="0" y="241"/>
                    <a:pt x="0" y="241"/>
                    <a:pt x="0" y="241"/>
                  </a:cubicBezTo>
                  <a:cubicBezTo>
                    <a:pt x="858" y="241"/>
                    <a:pt x="858" y="241"/>
                    <a:pt x="858" y="241"/>
                  </a:cubicBezTo>
                  <a:cubicBezTo>
                    <a:pt x="822" y="207"/>
                    <a:pt x="507" y="0"/>
                    <a:pt x="288" y="15"/>
                  </a:cubicBezTo>
                  <a:close/>
                </a:path>
              </a:pathLst>
            </a:custGeom>
            <a:solidFill>
              <a:srgbClr val="BB72AE">
                <a:alpha val="100000"/>
              </a:srgbClr>
            </a:solidFill>
            <a:ln w="9525">
              <a:noFill/>
            </a:ln>
          </p:spPr>
          <p:txBody>
            <a:bodyPr/>
            <a:lstStyle/>
            <a:p>
              <a:endParaRPr lang="en-GB" altLang="en-US"/>
            </a:p>
          </p:txBody>
        </p:sp>
        <p:sp>
          <p:nvSpPr>
            <p:cNvPr id="59454" name="Freeform 29"/>
            <p:cNvSpPr/>
            <p:nvPr/>
          </p:nvSpPr>
          <p:spPr>
            <a:xfrm>
              <a:off x="3071813" y="3646488"/>
              <a:ext cx="515938" cy="546100"/>
            </a:xfrm>
            <a:custGeom>
              <a:avLst/>
              <a:gdLst/>
              <a:ahLst/>
              <a:cxnLst>
                <a:cxn ang="0">
                  <a:pos x="0" y="637076847"/>
                </a:cxn>
                <a:cxn ang="0">
                  <a:pos x="1001528696" y="2147483646"/>
                </a:cxn>
                <a:cxn ang="0">
                  <a:pos x="2147483646" y="2147483646"/>
                </a:cxn>
                <a:cxn ang="0">
                  <a:pos x="1394986398" y="0"/>
                </a:cxn>
                <a:cxn ang="0">
                  <a:pos x="0" y="637076847"/>
                </a:cxn>
              </a:cxnLst>
              <a:rect l="0" t="0" r="0" b="0"/>
              <a:pathLst>
                <a:path w="122" h="128">
                  <a:moveTo>
                    <a:pt x="0" y="35"/>
                  </a:moveTo>
                  <a:cubicBezTo>
                    <a:pt x="56" y="128"/>
                    <a:pt x="56" y="128"/>
                    <a:pt x="56" y="128"/>
                  </a:cubicBezTo>
                  <a:cubicBezTo>
                    <a:pt x="122" y="128"/>
                    <a:pt x="122" y="128"/>
                    <a:pt x="122" y="128"/>
                  </a:cubicBezTo>
                  <a:cubicBezTo>
                    <a:pt x="78" y="0"/>
                    <a:pt x="78" y="0"/>
                    <a:pt x="78" y="0"/>
                  </a:cubicBezTo>
                  <a:cubicBezTo>
                    <a:pt x="51" y="9"/>
                    <a:pt x="24" y="21"/>
                    <a:pt x="0" y="35"/>
                  </a:cubicBezTo>
                  <a:close/>
                </a:path>
              </a:pathLst>
            </a:custGeom>
            <a:solidFill>
              <a:srgbClr val="F7816D">
                <a:alpha val="100000"/>
              </a:srgbClr>
            </a:solidFill>
            <a:ln w="9525">
              <a:noFill/>
            </a:ln>
          </p:spPr>
          <p:txBody>
            <a:bodyPr/>
            <a:lstStyle/>
            <a:p>
              <a:endParaRPr lang="en-GB" altLang="en-US"/>
            </a:p>
          </p:txBody>
        </p:sp>
        <p:sp>
          <p:nvSpPr>
            <p:cNvPr id="59455" name="Freeform 30"/>
            <p:cNvSpPr/>
            <p:nvPr/>
          </p:nvSpPr>
          <p:spPr>
            <a:xfrm>
              <a:off x="3402013" y="3565525"/>
              <a:ext cx="431800" cy="627063"/>
            </a:xfrm>
            <a:custGeom>
              <a:avLst/>
              <a:gdLst/>
              <a:ahLst/>
              <a:cxnLst>
                <a:cxn ang="0">
                  <a:pos x="0" y="345733531"/>
                </a:cxn>
                <a:cxn ang="0">
                  <a:pos x="788530300" y="2147483646"/>
                </a:cxn>
                <a:cxn ang="0">
                  <a:pos x="1827953333" y="2147483646"/>
                </a:cxn>
                <a:cxn ang="0">
                  <a:pos x="1379926967" y="0"/>
                </a:cxn>
                <a:cxn ang="0">
                  <a:pos x="0" y="345733531"/>
                </a:cxn>
              </a:cxnLst>
              <a:rect l="0" t="0" r="0" b="0"/>
              <a:pathLst>
                <a:path w="102" h="147">
                  <a:moveTo>
                    <a:pt x="0" y="19"/>
                  </a:moveTo>
                  <a:cubicBezTo>
                    <a:pt x="44" y="147"/>
                    <a:pt x="44" y="147"/>
                    <a:pt x="44" y="147"/>
                  </a:cubicBezTo>
                  <a:cubicBezTo>
                    <a:pt x="102" y="147"/>
                    <a:pt x="102" y="147"/>
                    <a:pt x="102" y="147"/>
                  </a:cubicBezTo>
                  <a:cubicBezTo>
                    <a:pt x="77" y="0"/>
                    <a:pt x="77" y="0"/>
                    <a:pt x="77" y="0"/>
                  </a:cubicBezTo>
                  <a:cubicBezTo>
                    <a:pt x="51" y="4"/>
                    <a:pt x="25" y="11"/>
                    <a:pt x="0" y="19"/>
                  </a:cubicBezTo>
                  <a:close/>
                </a:path>
              </a:pathLst>
            </a:custGeom>
            <a:solidFill>
              <a:srgbClr val="B3C0AE">
                <a:alpha val="100000"/>
              </a:srgbClr>
            </a:solidFill>
            <a:ln w="9525">
              <a:noFill/>
            </a:ln>
          </p:spPr>
          <p:txBody>
            <a:bodyPr/>
            <a:lstStyle/>
            <a:p>
              <a:endParaRPr lang="en-GB" altLang="en-US"/>
            </a:p>
          </p:txBody>
        </p:sp>
        <p:sp>
          <p:nvSpPr>
            <p:cNvPr id="59456" name="Freeform 31"/>
            <p:cNvSpPr/>
            <p:nvPr/>
          </p:nvSpPr>
          <p:spPr>
            <a:xfrm>
              <a:off x="3729038" y="3522663"/>
              <a:ext cx="376238" cy="669925"/>
            </a:xfrm>
            <a:custGeom>
              <a:avLst/>
              <a:gdLst/>
              <a:ahLst/>
              <a:cxnLst>
                <a:cxn ang="0">
                  <a:pos x="0" y="182074521"/>
                </a:cxn>
                <a:cxn ang="0">
                  <a:pos x="446772057" y="2147483646"/>
                </a:cxn>
                <a:cxn ang="0">
                  <a:pos x="1590505985" y="2147483646"/>
                </a:cxn>
                <a:cxn ang="0">
                  <a:pos x="1411797162" y="0"/>
                </a:cxn>
                <a:cxn ang="0">
                  <a:pos x="0" y="182074521"/>
                </a:cxn>
              </a:cxnLst>
              <a:rect l="0" t="0" r="0" b="0"/>
              <a:pathLst>
                <a:path w="89" h="157">
                  <a:moveTo>
                    <a:pt x="0" y="10"/>
                  </a:moveTo>
                  <a:cubicBezTo>
                    <a:pt x="25" y="157"/>
                    <a:pt x="25" y="157"/>
                    <a:pt x="25" y="157"/>
                  </a:cubicBezTo>
                  <a:cubicBezTo>
                    <a:pt x="89" y="157"/>
                    <a:pt x="89" y="157"/>
                    <a:pt x="89" y="157"/>
                  </a:cubicBezTo>
                  <a:cubicBezTo>
                    <a:pt x="79" y="0"/>
                    <a:pt x="79" y="0"/>
                    <a:pt x="79" y="0"/>
                  </a:cubicBezTo>
                  <a:cubicBezTo>
                    <a:pt x="52" y="2"/>
                    <a:pt x="26" y="5"/>
                    <a:pt x="0" y="10"/>
                  </a:cubicBezTo>
                  <a:close/>
                </a:path>
              </a:pathLst>
            </a:custGeom>
            <a:solidFill>
              <a:srgbClr val="F7816D">
                <a:alpha val="100000"/>
              </a:srgbClr>
            </a:solidFill>
            <a:ln w="9525">
              <a:noFill/>
            </a:ln>
          </p:spPr>
          <p:txBody>
            <a:bodyPr/>
            <a:lstStyle/>
            <a:p>
              <a:endParaRPr lang="en-GB" altLang="en-US"/>
            </a:p>
          </p:txBody>
        </p:sp>
        <p:sp>
          <p:nvSpPr>
            <p:cNvPr id="59457" name="Freeform 32"/>
            <p:cNvSpPr/>
            <p:nvPr/>
          </p:nvSpPr>
          <p:spPr>
            <a:xfrm>
              <a:off x="4064001" y="3509963"/>
              <a:ext cx="363538" cy="682625"/>
            </a:xfrm>
            <a:custGeom>
              <a:avLst/>
              <a:gdLst/>
              <a:ahLst/>
              <a:cxnLst>
                <a:cxn ang="0">
                  <a:pos x="268037413" y="36405245"/>
                </a:cxn>
                <a:cxn ang="0">
                  <a:pos x="0" y="54605734"/>
                </a:cxn>
                <a:cxn ang="0">
                  <a:pos x="178691609" y="2147483646"/>
                </a:cxn>
                <a:cxn ang="0">
                  <a:pos x="1429528641" y="2147483646"/>
                </a:cxn>
                <a:cxn ang="0">
                  <a:pos x="1536742761" y="72810489"/>
                </a:cxn>
                <a:cxn ang="0">
                  <a:pos x="268037413" y="36405245"/>
                </a:cxn>
              </a:cxnLst>
              <a:rect l="0" t="0" r="0" b="0"/>
              <a:pathLst>
                <a:path w="86" h="160">
                  <a:moveTo>
                    <a:pt x="15" y="2"/>
                  </a:moveTo>
                  <a:cubicBezTo>
                    <a:pt x="10" y="2"/>
                    <a:pt x="5" y="2"/>
                    <a:pt x="0" y="3"/>
                  </a:cubicBezTo>
                  <a:cubicBezTo>
                    <a:pt x="10" y="160"/>
                    <a:pt x="10" y="160"/>
                    <a:pt x="10" y="160"/>
                  </a:cubicBezTo>
                  <a:cubicBezTo>
                    <a:pt x="80" y="160"/>
                    <a:pt x="80" y="160"/>
                    <a:pt x="80" y="160"/>
                  </a:cubicBezTo>
                  <a:cubicBezTo>
                    <a:pt x="86" y="4"/>
                    <a:pt x="86" y="4"/>
                    <a:pt x="86" y="4"/>
                  </a:cubicBezTo>
                  <a:cubicBezTo>
                    <a:pt x="61" y="1"/>
                    <a:pt x="38" y="0"/>
                    <a:pt x="15" y="2"/>
                  </a:cubicBezTo>
                  <a:close/>
                </a:path>
              </a:pathLst>
            </a:custGeom>
            <a:solidFill>
              <a:srgbClr val="B3C0AE">
                <a:alpha val="100000"/>
              </a:srgbClr>
            </a:solidFill>
            <a:ln w="9525">
              <a:noFill/>
            </a:ln>
          </p:spPr>
          <p:txBody>
            <a:bodyPr/>
            <a:lstStyle/>
            <a:p>
              <a:endParaRPr lang="en-GB" altLang="en-US"/>
            </a:p>
          </p:txBody>
        </p:sp>
        <p:sp>
          <p:nvSpPr>
            <p:cNvPr id="59458" name="Freeform 33"/>
            <p:cNvSpPr/>
            <p:nvPr/>
          </p:nvSpPr>
          <p:spPr>
            <a:xfrm>
              <a:off x="4719638" y="3608388"/>
              <a:ext cx="471488" cy="584200"/>
            </a:xfrm>
            <a:custGeom>
              <a:avLst/>
              <a:gdLst/>
              <a:ahLst/>
              <a:cxnLst>
                <a:cxn ang="0">
                  <a:pos x="469105074" y="0"/>
                </a:cxn>
                <a:cxn ang="0">
                  <a:pos x="0" y="2147483646"/>
                </a:cxn>
                <a:cxn ang="0">
                  <a:pos x="1443394674" y="2147483646"/>
                </a:cxn>
                <a:cxn ang="0">
                  <a:pos x="2002711118" y="509145225"/>
                </a:cxn>
                <a:cxn ang="0">
                  <a:pos x="469105074" y="0"/>
                </a:cxn>
              </a:cxnLst>
              <a:rect l="0" t="0" r="0" b="0"/>
              <a:pathLst>
                <a:path w="111" h="137">
                  <a:moveTo>
                    <a:pt x="26" y="0"/>
                  </a:moveTo>
                  <a:cubicBezTo>
                    <a:pt x="0" y="137"/>
                    <a:pt x="0" y="137"/>
                    <a:pt x="0" y="137"/>
                  </a:cubicBezTo>
                  <a:cubicBezTo>
                    <a:pt x="80" y="137"/>
                    <a:pt x="80" y="137"/>
                    <a:pt x="80" y="137"/>
                  </a:cubicBezTo>
                  <a:cubicBezTo>
                    <a:pt x="111" y="28"/>
                    <a:pt x="111" y="28"/>
                    <a:pt x="111" y="28"/>
                  </a:cubicBezTo>
                  <a:cubicBezTo>
                    <a:pt x="83" y="18"/>
                    <a:pt x="54" y="8"/>
                    <a:pt x="26" y="0"/>
                  </a:cubicBezTo>
                  <a:close/>
                </a:path>
              </a:pathLst>
            </a:custGeom>
            <a:solidFill>
              <a:srgbClr val="B3C0AE">
                <a:alpha val="100000"/>
              </a:srgbClr>
            </a:solidFill>
            <a:ln w="9525">
              <a:noFill/>
            </a:ln>
          </p:spPr>
          <p:txBody>
            <a:bodyPr/>
            <a:lstStyle/>
            <a:p>
              <a:endParaRPr lang="en-GB" altLang="en-US"/>
            </a:p>
          </p:txBody>
        </p:sp>
        <p:sp>
          <p:nvSpPr>
            <p:cNvPr id="59459" name="Freeform 34"/>
            <p:cNvSpPr/>
            <p:nvPr/>
          </p:nvSpPr>
          <p:spPr>
            <a:xfrm>
              <a:off x="5059363" y="3727450"/>
              <a:ext cx="433388" cy="465138"/>
            </a:xfrm>
            <a:custGeom>
              <a:avLst/>
              <a:gdLst/>
              <a:ahLst/>
              <a:cxnLst>
                <a:cxn ang="0">
                  <a:pos x="559648371" y="0"/>
                </a:cxn>
                <a:cxn ang="0">
                  <a:pos x="0" y="1984893202"/>
                </a:cxn>
                <a:cxn ang="0">
                  <a:pos x="1263721168" y="1984893202"/>
                </a:cxn>
                <a:cxn ang="0">
                  <a:pos x="1841423123" y="546302447"/>
                </a:cxn>
                <a:cxn ang="0">
                  <a:pos x="559648371" y="0"/>
                </a:cxn>
              </a:cxnLst>
              <a:rect l="0" t="0" r="0" b="0"/>
              <a:pathLst>
                <a:path w="102" h="109">
                  <a:moveTo>
                    <a:pt x="31" y="0"/>
                  </a:moveTo>
                  <a:cubicBezTo>
                    <a:pt x="0" y="109"/>
                    <a:pt x="0" y="109"/>
                    <a:pt x="0" y="109"/>
                  </a:cubicBezTo>
                  <a:cubicBezTo>
                    <a:pt x="70" y="109"/>
                    <a:pt x="70" y="109"/>
                    <a:pt x="70" y="109"/>
                  </a:cubicBezTo>
                  <a:cubicBezTo>
                    <a:pt x="102" y="30"/>
                    <a:pt x="102" y="30"/>
                    <a:pt x="102" y="30"/>
                  </a:cubicBezTo>
                  <a:cubicBezTo>
                    <a:pt x="79" y="20"/>
                    <a:pt x="56" y="10"/>
                    <a:pt x="31" y="0"/>
                  </a:cubicBezTo>
                  <a:close/>
                </a:path>
              </a:pathLst>
            </a:custGeom>
            <a:solidFill>
              <a:srgbClr val="F7816D">
                <a:alpha val="100000"/>
              </a:srgbClr>
            </a:solidFill>
            <a:ln w="9525">
              <a:noFill/>
            </a:ln>
          </p:spPr>
          <p:txBody>
            <a:bodyPr/>
            <a:lstStyle/>
            <a:p>
              <a:endParaRPr lang="en-GB" altLang="en-US"/>
            </a:p>
          </p:txBody>
        </p:sp>
        <p:sp>
          <p:nvSpPr>
            <p:cNvPr id="59460" name="Freeform 35"/>
            <p:cNvSpPr/>
            <p:nvPr/>
          </p:nvSpPr>
          <p:spPr>
            <a:xfrm>
              <a:off x="5356226" y="3856038"/>
              <a:ext cx="469900" cy="336550"/>
            </a:xfrm>
            <a:custGeom>
              <a:avLst/>
              <a:gdLst/>
              <a:ahLst/>
              <a:cxnLst>
                <a:cxn ang="0">
                  <a:pos x="573476967" y="0"/>
                </a:cxn>
                <a:cxn ang="0">
                  <a:pos x="0" y="1433745601"/>
                </a:cxn>
                <a:cxn ang="0">
                  <a:pos x="1666663333" y="1433745601"/>
                </a:cxn>
                <a:cxn ang="0">
                  <a:pos x="1989243333" y="725946870"/>
                </a:cxn>
                <a:cxn ang="0">
                  <a:pos x="573476967" y="0"/>
                </a:cxn>
              </a:cxnLst>
              <a:rect l="0" t="0" r="0" b="0"/>
              <a:pathLst>
                <a:path w="111" h="79">
                  <a:moveTo>
                    <a:pt x="32" y="0"/>
                  </a:moveTo>
                  <a:cubicBezTo>
                    <a:pt x="0" y="79"/>
                    <a:pt x="0" y="79"/>
                    <a:pt x="0" y="79"/>
                  </a:cubicBezTo>
                  <a:cubicBezTo>
                    <a:pt x="93" y="79"/>
                    <a:pt x="93" y="79"/>
                    <a:pt x="93" y="79"/>
                  </a:cubicBezTo>
                  <a:cubicBezTo>
                    <a:pt x="111" y="40"/>
                    <a:pt x="111" y="40"/>
                    <a:pt x="111" y="40"/>
                  </a:cubicBezTo>
                  <a:cubicBezTo>
                    <a:pt x="86" y="26"/>
                    <a:pt x="60" y="13"/>
                    <a:pt x="32" y="0"/>
                  </a:cubicBezTo>
                  <a:close/>
                </a:path>
              </a:pathLst>
            </a:custGeom>
            <a:solidFill>
              <a:srgbClr val="B3C0AE">
                <a:alpha val="100000"/>
              </a:srgbClr>
            </a:solidFill>
            <a:ln w="9525">
              <a:noFill/>
            </a:ln>
          </p:spPr>
          <p:txBody>
            <a:bodyPr/>
            <a:lstStyle/>
            <a:p>
              <a:endParaRPr lang="en-GB" altLang="en-US"/>
            </a:p>
          </p:txBody>
        </p:sp>
        <p:sp>
          <p:nvSpPr>
            <p:cNvPr id="59461" name="Freeform 36"/>
            <p:cNvSpPr/>
            <p:nvPr/>
          </p:nvSpPr>
          <p:spPr>
            <a:xfrm>
              <a:off x="4402138" y="3527425"/>
              <a:ext cx="428625" cy="665163"/>
            </a:xfrm>
            <a:custGeom>
              <a:avLst/>
              <a:gdLst/>
              <a:ahLst/>
              <a:cxnLst>
                <a:cxn ang="0">
                  <a:pos x="108060182" y="0"/>
                </a:cxn>
                <a:cxn ang="0">
                  <a:pos x="0" y="2147483646"/>
                </a:cxn>
                <a:cxn ang="0">
                  <a:pos x="1350745908" y="2147483646"/>
                </a:cxn>
                <a:cxn ang="0">
                  <a:pos x="1819003868" y="345428526"/>
                </a:cxn>
                <a:cxn ang="0">
                  <a:pos x="108060182" y="0"/>
                </a:cxn>
              </a:cxnLst>
              <a:rect l="0" t="0" r="0" b="0"/>
              <a:pathLst>
                <a:path w="101" h="156">
                  <a:moveTo>
                    <a:pt x="6" y="0"/>
                  </a:moveTo>
                  <a:cubicBezTo>
                    <a:pt x="0" y="156"/>
                    <a:pt x="0" y="156"/>
                    <a:pt x="0" y="156"/>
                  </a:cubicBezTo>
                  <a:cubicBezTo>
                    <a:pt x="75" y="156"/>
                    <a:pt x="75" y="156"/>
                    <a:pt x="75" y="156"/>
                  </a:cubicBezTo>
                  <a:cubicBezTo>
                    <a:pt x="101" y="19"/>
                    <a:pt x="101" y="19"/>
                    <a:pt x="101" y="19"/>
                  </a:cubicBezTo>
                  <a:cubicBezTo>
                    <a:pt x="69" y="10"/>
                    <a:pt x="37" y="3"/>
                    <a:pt x="6" y="0"/>
                  </a:cubicBezTo>
                  <a:close/>
                </a:path>
              </a:pathLst>
            </a:custGeom>
            <a:solidFill>
              <a:srgbClr val="F7816D">
                <a:alpha val="100000"/>
              </a:srgbClr>
            </a:solidFill>
            <a:ln w="9525">
              <a:noFill/>
            </a:ln>
          </p:spPr>
          <p:txBody>
            <a:bodyPr/>
            <a:lstStyle/>
            <a:p>
              <a:endParaRPr lang="en-GB" altLang="en-US"/>
            </a:p>
          </p:txBody>
        </p:sp>
        <p:sp>
          <p:nvSpPr>
            <p:cNvPr id="59462" name="Freeform 37"/>
            <p:cNvSpPr/>
            <p:nvPr/>
          </p:nvSpPr>
          <p:spPr>
            <a:xfrm>
              <a:off x="2927351" y="3795713"/>
              <a:ext cx="381000" cy="396875"/>
            </a:xfrm>
            <a:custGeom>
              <a:avLst/>
              <a:gdLst/>
              <a:ahLst/>
              <a:cxnLst>
                <a:cxn ang="0">
                  <a:pos x="394263033" y="127477957"/>
                </a:cxn>
                <a:cxn ang="0">
                  <a:pos x="0" y="437070329"/>
                </a:cxn>
                <a:cxn ang="0">
                  <a:pos x="0" y="1693653394"/>
                </a:cxn>
                <a:cxn ang="0">
                  <a:pos x="1612900000" y="1693653394"/>
                </a:cxn>
                <a:cxn ang="0">
                  <a:pos x="609316367" y="0"/>
                </a:cxn>
                <a:cxn ang="0">
                  <a:pos x="394263033" y="127477957"/>
                </a:cxn>
              </a:cxnLst>
              <a:rect l="0" t="0" r="0" b="0"/>
              <a:pathLst>
                <a:path w="90" h="93">
                  <a:moveTo>
                    <a:pt x="22" y="7"/>
                  </a:moveTo>
                  <a:cubicBezTo>
                    <a:pt x="15" y="13"/>
                    <a:pt x="7" y="18"/>
                    <a:pt x="0" y="24"/>
                  </a:cubicBezTo>
                  <a:cubicBezTo>
                    <a:pt x="0" y="93"/>
                    <a:pt x="0" y="93"/>
                    <a:pt x="0" y="93"/>
                  </a:cubicBezTo>
                  <a:cubicBezTo>
                    <a:pt x="90" y="93"/>
                    <a:pt x="90" y="93"/>
                    <a:pt x="90" y="93"/>
                  </a:cubicBezTo>
                  <a:cubicBezTo>
                    <a:pt x="34" y="0"/>
                    <a:pt x="34" y="0"/>
                    <a:pt x="34" y="0"/>
                  </a:cubicBezTo>
                  <a:cubicBezTo>
                    <a:pt x="30" y="3"/>
                    <a:pt x="26" y="5"/>
                    <a:pt x="22" y="7"/>
                  </a:cubicBezTo>
                  <a:close/>
                </a:path>
              </a:pathLst>
            </a:custGeom>
            <a:solidFill>
              <a:srgbClr val="B3C0AE">
                <a:alpha val="100000"/>
              </a:srgbClr>
            </a:solidFill>
            <a:ln w="9525">
              <a:noFill/>
            </a:ln>
          </p:spPr>
          <p:txBody>
            <a:bodyPr/>
            <a:lstStyle/>
            <a:p>
              <a:endParaRPr lang="en-GB" altLang="en-US"/>
            </a:p>
          </p:txBody>
        </p:sp>
        <p:sp>
          <p:nvSpPr>
            <p:cNvPr id="59463" name="Freeform 38"/>
            <p:cNvSpPr/>
            <p:nvPr/>
          </p:nvSpPr>
          <p:spPr>
            <a:xfrm>
              <a:off x="3074988" y="3757613"/>
              <a:ext cx="2374900" cy="434975"/>
            </a:xfrm>
            <a:custGeom>
              <a:avLst/>
              <a:gdLst/>
              <a:ahLst/>
              <a:cxnLst>
                <a:cxn ang="0">
                  <a:pos x="2147483646" y="109114758"/>
                </a:cxn>
                <a:cxn ang="0">
                  <a:pos x="665451221" y="1327552229"/>
                </a:cxn>
                <a:cxn ang="0">
                  <a:pos x="341718424" y="1563965406"/>
                </a:cxn>
                <a:cxn ang="0">
                  <a:pos x="0" y="1854933830"/>
                </a:cxn>
                <a:cxn ang="0">
                  <a:pos x="2147483646" y="1854933830"/>
                </a:cxn>
                <a:cxn ang="0">
                  <a:pos x="2147483646" y="109114758"/>
                </a:cxn>
              </a:cxnLst>
              <a:rect l="0" t="0" r="0" b="0"/>
              <a:pathLst>
                <a:path w="560" h="102">
                  <a:moveTo>
                    <a:pt x="242" y="6"/>
                  </a:moveTo>
                  <a:cubicBezTo>
                    <a:pt x="166" y="12"/>
                    <a:pt x="95" y="34"/>
                    <a:pt x="37" y="73"/>
                  </a:cubicBezTo>
                  <a:cubicBezTo>
                    <a:pt x="31" y="77"/>
                    <a:pt x="25" y="81"/>
                    <a:pt x="19" y="86"/>
                  </a:cubicBezTo>
                  <a:cubicBezTo>
                    <a:pt x="0" y="102"/>
                    <a:pt x="0" y="102"/>
                    <a:pt x="0" y="102"/>
                  </a:cubicBezTo>
                  <a:cubicBezTo>
                    <a:pt x="560" y="102"/>
                    <a:pt x="560" y="102"/>
                    <a:pt x="560" y="102"/>
                  </a:cubicBezTo>
                  <a:cubicBezTo>
                    <a:pt x="469" y="55"/>
                    <a:pt x="336" y="0"/>
                    <a:pt x="242" y="6"/>
                  </a:cubicBezTo>
                  <a:close/>
                </a:path>
              </a:pathLst>
            </a:custGeom>
            <a:solidFill>
              <a:srgbClr val="A28681">
                <a:alpha val="100000"/>
              </a:srgbClr>
            </a:solidFill>
            <a:ln w="9525">
              <a:noFill/>
            </a:ln>
          </p:spPr>
          <p:txBody>
            <a:bodyPr/>
            <a:lstStyle/>
            <a:p>
              <a:endParaRPr lang="en-GB" altLang="en-US"/>
            </a:p>
          </p:txBody>
        </p:sp>
        <p:sp>
          <p:nvSpPr>
            <p:cNvPr id="59464" name="Oval 39"/>
            <p:cNvSpPr/>
            <p:nvPr/>
          </p:nvSpPr>
          <p:spPr>
            <a:xfrm>
              <a:off x="6881813" y="3792538"/>
              <a:ext cx="73025" cy="71438"/>
            </a:xfrm>
            <a:prstGeom prst="ellipse">
              <a:avLst/>
            </a:prstGeom>
            <a:solidFill>
              <a:srgbClr val="FFE88B"/>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65" name="Oval 40"/>
            <p:cNvSpPr/>
            <p:nvPr/>
          </p:nvSpPr>
          <p:spPr>
            <a:xfrm>
              <a:off x="7254876" y="3587750"/>
              <a:ext cx="73025" cy="76200"/>
            </a:xfrm>
            <a:prstGeom prst="ellipse">
              <a:avLst/>
            </a:prstGeom>
            <a:solidFill>
              <a:srgbClr val="FFE88B"/>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66" name="Oval 41"/>
            <p:cNvSpPr/>
            <p:nvPr/>
          </p:nvSpPr>
          <p:spPr>
            <a:xfrm>
              <a:off x="7602538" y="3459163"/>
              <a:ext cx="77788" cy="73025"/>
            </a:xfrm>
            <a:prstGeom prst="ellipse">
              <a:avLst/>
            </a:prstGeom>
            <a:solidFill>
              <a:srgbClr val="FFE88B"/>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67" name="Oval 42"/>
            <p:cNvSpPr/>
            <p:nvPr/>
          </p:nvSpPr>
          <p:spPr>
            <a:xfrm>
              <a:off x="8010526" y="3438525"/>
              <a:ext cx="71438" cy="71438"/>
            </a:xfrm>
            <a:prstGeom prst="ellipse">
              <a:avLst/>
            </a:prstGeom>
            <a:solidFill>
              <a:srgbClr val="FFE88B"/>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68" name="Oval 43"/>
            <p:cNvSpPr/>
            <p:nvPr/>
          </p:nvSpPr>
          <p:spPr>
            <a:xfrm>
              <a:off x="8391526" y="3552825"/>
              <a:ext cx="76200" cy="77788"/>
            </a:xfrm>
            <a:prstGeom prst="ellipse">
              <a:avLst/>
            </a:prstGeom>
            <a:solidFill>
              <a:srgbClr val="FFE88B"/>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69" name="Oval 44"/>
            <p:cNvSpPr/>
            <p:nvPr/>
          </p:nvSpPr>
          <p:spPr>
            <a:xfrm>
              <a:off x="8764588" y="3757613"/>
              <a:ext cx="73025" cy="77788"/>
            </a:xfrm>
            <a:prstGeom prst="ellipse">
              <a:avLst/>
            </a:prstGeom>
            <a:solidFill>
              <a:srgbClr val="FFE88B"/>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70" name="Freeform 45"/>
            <p:cNvSpPr/>
            <p:nvPr/>
          </p:nvSpPr>
          <p:spPr>
            <a:xfrm>
              <a:off x="2927351" y="3122613"/>
              <a:ext cx="3492500" cy="1049338"/>
            </a:xfrm>
            <a:custGeom>
              <a:avLst/>
              <a:gdLst/>
              <a:ahLst/>
              <a:cxnLst>
                <a:cxn ang="0">
                  <a:pos x="0" y="2147052188"/>
                </a:cxn>
                <a:cxn ang="0">
                  <a:pos x="1131773447" y="2147483646"/>
                </a:cxn>
                <a:cxn ang="0">
                  <a:pos x="1365313192" y="1273674521"/>
                </a:cxn>
                <a:cxn ang="0">
                  <a:pos x="2147483646" y="2001488533"/>
                </a:cxn>
                <a:cxn ang="0">
                  <a:pos x="2147483646" y="818790763"/>
                </a:cxn>
                <a:cxn ang="0">
                  <a:pos x="2147483646" y="1728558278"/>
                </a:cxn>
                <a:cxn ang="0">
                  <a:pos x="2147483646" y="582250356"/>
                </a:cxn>
                <a:cxn ang="0">
                  <a:pos x="2147483646" y="1637581527"/>
                </a:cxn>
                <a:cxn ang="0">
                  <a:pos x="2147483646" y="491273605"/>
                </a:cxn>
                <a:cxn ang="0">
                  <a:pos x="2147483646" y="1637581527"/>
                </a:cxn>
                <a:cxn ang="0">
                  <a:pos x="2147483646" y="582250356"/>
                </a:cxn>
                <a:cxn ang="0">
                  <a:pos x="2147483646" y="1910511781"/>
                </a:cxn>
                <a:cxn ang="0">
                  <a:pos x="2147483646" y="1000744266"/>
                </a:cxn>
                <a:cxn ang="0">
                  <a:pos x="2147483646" y="2147483646"/>
                </a:cxn>
                <a:cxn ang="0">
                  <a:pos x="2147483646" y="1510214928"/>
                </a:cxn>
                <a:cxn ang="0">
                  <a:pos x="2147483646" y="2147483646"/>
                </a:cxn>
                <a:cxn ang="0">
                  <a:pos x="2147483646" y="1965098685"/>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491273605"/>
                </a:cxn>
                <a:cxn ang="0">
                  <a:pos x="0" y="2147052188"/>
                </a:cxn>
              </a:cxnLst>
              <a:rect l="0" t="0" r="0" b="0"/>
              <a:pathLst>
                <a:path w="824" h="246">
                  <a:moveTo>
                    <a:pt x="0" y="118"/>
                  </a:moveTo>
                  <a:cubicBezTo>
                    <a:pt x="63" y="138"/>
                    <a:pt x="63" y="138"/>
                    <a:pt x="63" y="138"/>
                  </a:cubicBezTo>
                  <a:cubicBezTo>
                    <a:pt x="76" y="70"/>
                    <a:pt x="76" y="70"/>
                    <a:pt x="76" y="70"/>
                  </a:cubicBezTo>
                  <a:cubicBezTo>
                    <a:pt x="136" y="110"/>
                    <a:pt x="136" y="110"/>
                    <a:pt x="136" y="110"/>
                  </a:cubicBezTo>
                  <a:cubicBezTo>
                    <a:pt x="146" y="45"/>
                    <a:pt x="146" y="45"/>
                    <a:pt x="146" y="45"/>
                  </a:cubicBezTo>
                  <a:cubicBezTo>
                    <a:pt x="211" y="95"/>
                    <a:pt x="211" y="95"/>
                    <a:pt x="211" y="95"/>
                  </a:cubicBezTo>
                  <a:cubicBezTo>
                    <a:pt x="237" y="32"/>
                    <a:pt x="237" y="32"/>
                    <a:pt x="237" y="32"/>
                  </a:cubicBezTo>
                  <a:cubicBezTo>
                    <a:pt x="277" y="90"/>
                    <a:pt x="277" y="90"/>
                    <a:pt x="277" y="90"/>
                  </a:cubicBezTo>
                  <a:cubicBezTo>
                    <a:pt x="317" y="27"/>
                    <a:pt x="317" y="27"/>
                    <a:pt x="317" y="27"/>
                  </a:cubicBezTo>
                  <a:cubicBezTo>
                    <a:pt x="344" y="90"/>
                    <a:pt x="344" y="90"/>
                    <a:pt x="344" y="90"/>
                  </a:cubicBezTo>
                  <a:cubicBezTo>
                    <a:pt x="400" y="32"/>
                    <a:pt x="400" y="32"/>
                    <a:pt x="400" y="32"/>
                  </a:cubicBezTo>
                  <a:cubicBezTo>
                    <a:pt x="427" y="105"/>
                    <a:pt x="427" y="105"/>
                    <a:pt x="427" y="105"/>
                  </a:cubicBezTo>
                  <a:cubicBezTo>
                    <a:pt x="480" y="55"/>
                    <a:pt x="480" y="55"/>
                    <a:pt x="480" y="55"/>
                  </a:cubicBezTo>
                  <a:cubicBezTo>
                    <a:pt x="500" y="125"/>
                    <a:pt x="500" y="125"/>
                    <a:pt x="500" y="125"/>
                  </a:cubicBezTo>
                  <a:cubicBezTo>
                    <a:pt x="558" y="83"/>
                    <a:pt x="558" y="83"/>
                    <a:pt x="558" y="83"/>
                  </a:cubicBezTo>
                  <a:cubicBezTo>
                    <a:pt x="558" y="148"/>
                    <a:pt x="558" y="148"/>
                    <a:pt x="558" y="148"/>
                  </a:cubicBezTo>
                  <a:cubicBezTo>
                    <a:pt x="625" y="108"/>
                    <a:pt x="625" y="108"/>
                    <a:pt x="625" y="108"/>
                  </a:cubicBezTo>
                  <a:cubicBezTo>
                    <a:pt x="628" y="180"/>
                    <a:pt x="628" y="180"/>
                    <a:pt x="628" y="180"/>
                  </a:cubicBezTo>
                  <a:cubicBezTo>
                    <a:pt x="691" y="145"/>
                    <a:pt x="691" y="145"/>
                    <a:pt x="691" y="145"/>
                  </a:cubicBezTo>
                  <a:cubicBezTo>
                    <a:pt x="703" y="218"/>
                    <a:pt x="703" y="218"/>
                    <a:pt x="703" y="218"/>
                  </a:cubicBezTo>
                  <a:cubicBezTo>
                    <a:pt x="758" y="183"/>
                    <a:pt x="758" y="183"/>
                    <a:pt x="758" y="183"/>
                  </a:cubicBezTo>
                  <a:cubicBezTo>
                    <a:pt x="763" y="246"/>
                    <a:pt x="763" y="246"/>
                    <a:pt x="763" y="246"/>
                  </a:cubicBezTo>
                  <a:cubicBezTo>
                    <a:pt x="824" y="226"/>
                    <a:pt x="824" y="226"/>
                    <a:pt x="824" y="226"/>
                  </a:cubicBezTo>
                  <a:cubicBezTo>
                    <a:pt x="824" y="226"/>
                    <a:pt x="600" y="63"/>
                    <a:pt x="370" y="27"/>
                  </a:cubicBezTo>
                  <a:cubicBezTo>
                    <a:pt x="370" y="27"/>
                    <a:pt x="155" y="0"/>
                    <a:pt x="0" y="118"/>
                  </a:cubicBezTo>
                  <a:close/>
                </a:path>
              </a:pathLst>
            </a:custGeom>
            <a:solidFill>
              <a:srgbClr val="B6DC4C">
                <a:alpha val="100000"/>
              </a:srgbClr>
            </a:solidFill>
            <a:ln w="9525">
              <a:noFill/>
            </a:ln>
          </p:spPr>
          <p:txBody>
            <a:bodyPr/>
            <a:lstStyle/>
            <a:p>
              <a:endParaRPr lang="en-GB" altLang="en-US"/>
            </a:p>
          </p:txBody>
        </p:sp>
        <p:sp>
          <p:nvSpPr>
            <p:cNvPr id="59471" name="Oval 46"/>
            <p:cNvSpPr/>
            <p:nvPr/>
          </p:nvSpPr>
          <p:spPr>
            <a:xfrm>
              <a:off x="2973388" y="3732213"/>
              <a:ext cx="42863" cy="42863"/>
            </a:xfrm>
            <a:prstGeom prst="ellipse">
              <a:avLst/>
            </a:prstGeom>
            <a:solidFill>
              <a:srgbClr val="B6DC4C"/>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72" name="Oval 47"/>
            <p:cNvSpPr/>
            <p:nvPr/>
          </p:nvSpPr>
          <p:spPr>
            <a:xfrm>
              <a:off x="3325813" y="3562350"/>
              <a:ext cx="42863" cy="41275"/>
            </a:xfrm>
            <a:prstGeom prst="ellipse">
              <a:avLst/>
            </a:prstGeom>
            <a:solidFill>
              <a:srgbClr val="B6DC4C"/>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73" name="Oval 48"/>
            <p:cNvSpPr/>
            <p:nvPr/>
          </p:nvSpPr>
          <p:spPr>
            <a:xfrm>
              <a:off x="3651251" y="3497263"/>
              <a:ext cx="42863" cy="42863"/>
            </a:xfrm>
            <a:prstGeom prst="ellipse">
              <a:avLst/>
            </a:prstGeom>
            <a:solidFill>
              <a:srgbClr val="B6DC4C"/>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74" name="Oval 49"/>
            <p:cNvSpPr/>
            <p:nvPr/>
          </p:nvSpPr>
          <p:spPr>
            <a:xfrm>
              <a:off x="3952876" y="3441700"/>
              <a:ext cx="42863" cy="42863"/>
            </a:xfrm>
            <a:prstGeom prst="ellipse">
              <a:avLst/>
            </a:prstGeom>
            <a:solidFill>
              <a:srgbClr val="B6DC4C"/>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75" name="Oval 50"/>
            <p:cNvSpPr/>
            <p:nvPr/>
          </p:nvSpPr>
          <p:spPr>
            <a:xfrm>
              <a:off x="4229101" y="3433763"/>
              <a:ext cx="41275" cy="42863"/>
            </a:xfrm>
            <a:prstGeom prst="ellipse">
              <a:avLst/>
            </a:prstGeom>
            <a:solidFill>
              <a:srgbClr val="B6DC4C"/>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76" name="Oval 51"/>
            <p:cNvSpPr/>
            <p:nvPr/>
          </p:nvSpPr>
          <p:spPr>
            <a:xfrm>
              <a:off x="4559301" y="3463925"/>
              <a:ext cx="42863" cy="42863"/>
            </a:xfrm>
            <a:prstGeom prst="ellipse">
              <a:avLst/>
            </a:prstGeom>
            <a:solidFill>
              <a:srgbClr val="B6DC4C"/>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77" name="Oval 52"/>
            <p:cNvSpPr/>
            <p:nvPr/>
          </p:nvSpPr>
          <p:spPr>
            <a:xfrm>
              <a:off x="4899026" y="3540125"/>
              <a:ext cx="41275" cy="42863"/>
            </a:xfrm>
            <a:prstGeom prst="ellipse">
              <a:avLst/>
            </a:prstGeom>
            <a:solidFill>
              <a:srgbClr val="B6DC4C"/>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78" name="Oval 53"/>
            <p:cNvSpPr/>
            <p:nvPr/>
          </p:nvSpPr>
          <p:spPr>
            <a:xfrm>
              <a:off x="5165726" y="3646488"/>
              <a:ext cx="42863" cy="42863"/>
            </a:xfrm>
            <a:prstGeom prst="ellipse">
              <a:avLst/>
            </a:prstGeom>
            <a:solidFill>
              <a:srgbClr val="B6DC4C"/>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79" name="Oval 54"/>
            <p:cNvSpPr/>
            <p:nvPr/>
          </p:nvSpPr>
          <p:spPr>
            <a:xfrm>
              <a:off x="5470526" y="3754438"/>
              <a:ext cx="42863" cy="41275"/>
            </a:xfrm>
            <a:prstGeom prst="ellipse">
              <a:avLst/>
            </a:prstGeom>
            <a:solidFill>
              <a:srgbClr val="B6DC4C"/>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80" name="Oval 55"/>
            <p:cNvSpPr/>
            <p:nvPr/>
          </p:nvSpPr>
          <p:spPr>
            <a:xfrm>
              <a:off x="5749926" y="3890963"/>
              <a:ext cx="42863" cy="46038"/>
            </a:xfrm>
            <a:prstGeom prst="ellipse">
              <a:avLst/>
            </a:prstGeom>
            <a:solidFill>
              <a:srgbClr val="B6DC4C"/>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81" name="Freeform 56"/>
            <p:cNvSpPr/>
            <p:nvPr/>
          </p:nvSpPr>
          <p:spPr>
            <a:xfrm>
              <a:off x="6924676" y="3616325"/>
              <a:ext cx="1695450" cy="573088"/>
            </a:xfrm>
            <a:custGeom>
              <a:avLst/>
              <a:gdLst/>
              <a:ahLst/>
              <a:cxnLst>
                <a:cxn ang="0">
                  <a:pos x="287455070" y="1737628477"/>
                </a:cxn>
                <a:cxn ang="0">
                  <a:pos x="1598970418" y="2147483646"/>
                </a:cxn>
                <a:cxn ang="0">
                  <a:pos x="1383376996" y="951120795"/>
                </a:cxn>
                <a:cxn ang="0">
                  <a:pos x="2147483646" y="1554719316"/>
                </a:cxn>
                <a:cxn ang="0">
                  <a:pos x="2147483646" y="164617390"/>
                </a:cxn>
                <a:cxn ang="0">
                  <a:pos x="2147483646" y="1042575375"/>
                </a:cxn>
                <a:cxn ang="0">
                  <a:pos x="2147483646" y="0"/>
                </a:cxn>
                <a:cxn ang="0">
                  <a:pos x="2147483646" y="987704338"/>
                </a:cxn>
                <a:cxn ang="0">
                  <a:pos x="2147483646" y="256071970"/>
                </a:cxn>
                <a:cxn ang="0">
                  <a:pos x="2147483646" y="1408393697"/>
                </a:cxn>
                <a:cxn ang="0">
                  <a:pos x="2147483646" y="987704338"/>
                </a:cxn>
                <a:cxn ang="0">
                  <a:pos x="2147483646" y="2147483646"/>
                </a:cxn>
                <a:cxn ang="0">
                  <a:pos x="2147483646" y="2103442522"/>
                </a:cxn>
                <a:cxn ang="0">
                  <a:pos x="2147483646" y="1499848278"/>
                </a:cxn>
                <a:cxn ang="0">
                  <a:pos x="2147483646" y="1774207743"/>
                </a:cxn>
                <a:cxn ang="0">
                  <a:pos x="2147483646" y="1591302859"/>
                </a:cxn>
                <a:cxn ang="0">
                  <a:pos x="2147483646" y="859666214"/>
                </a:cxn>
                <a:cxn ang="0">
                  <a:pos x="2147483646" y="1280355574"/>
                </a:cxn>
                <a:cxn ang="0">
                  <a:pos x="2147483646" y="1280355574"/>
                </a:cxn>
                <a:cxn ang="0">
                  <a:pos x="2147483646" y="585306749"/>
                </a:cxn>
                <a:cxn ang="0">
                  <a:pos x="2147483646" y="1353518383"/>
                </a:cxn>
                <a:cxn ang="0">
                  <a:pos x="2147483646" y="1463264735"/>
                </a:cxn>
                <a:cxn ang="0">
                  <a:pos x="2147483646" y="804795177"/>
                </a:cxn>
                <a:cxn ang="0">
                  <a:pos x="2147483646" y="1682753162"/>
                </a:cxn>
                <a:cxn ang="0">
                  <a:pos x="2147483646" y="1975408675"/>
                </a:cxn>
                <a:cxn ang="0">
                  <a:pos x="1760661246" y="1481556507"/>
                </a:cxn>
                <a:cxn ang="0">
                  <a:pos x="1868457957" y="2147483646"/>
                </a:cxn>
                <a:cxn ang="0">
                  <a:pos x="1095921926" y="2147483646"/>
                </a:cxn>
                <a:cxn ang="0">
                  <a:pos x="0" y="1938825132"/>
                </a:cxn>
                <a:cxn ang="0">
                  <a:pos x="287455070" y="1737628477"/>
                </a:cxn>
              </a:cxnLst>
              <a:rect l="0" t="0" r="0" b="0"/>
              <a:pathLst>
                <a:path w="400" h="134">
                  <a:moveTo>
                    <a:pt x="16" y="95"/>
                  </a:moveTo>
                  <a:cubicBezTo>
                    <a:pt x="89" y="133"/>
                    <a:pt x="89" y="133"/>
                    <a:pt x="89" y="133"/>
                  </a:cubicBezTo>
                  <a:cubicBezTo>
                    <a:pt x="77" y="52"/>
                    <a:pt x="77" y="52"/>
                    <a:pt x="77" y="52"/>
                  </a:cubicBezTo>
                  <a:cubicBezTo>
                    <a:pt x="147" y="85"/>
                    <a:pt x="147" y="85"/>
                    <a:pt x="147" y="85"/>
                  </a:cubicBezTo>
                  <a:cubicBezTo>
                    <a:pt x="149" y="9"/>
                    <a:pt x="149" y="9"/>
                    <a:pt x="149" y="9"/>
                  </a:cubicBezTo>
                  <a:cubicBezTo>
                    <a:pt x="210" y="57"/>
                    <a:pt x="210" y="57"/>
                    <a:pt x="210" y="57"/>
                  </a:cubicBezTo>
                  <a:cubicBezTo>
                    <a:pt x="240" y="0"/>
                    <a:pt x="240" y="0"/>
                    <a:pt x="240" y="0"/>
                  </a:cubicBezTo>
                  <a:cubicBezTo>
                    <a:pt x="277" y="54"/>
                    <a:pt x="277" y="54"/>
                    <a:pt x="277" y="54"/>
                  </a:cubicBezTo>
                  <a:cubicBezTo>
                    <a:pt x="325" y="14"/>
                    <a:pt x="325" y="14"/>
                    <a:pt x="325" y="14"/>
                  </a:cubicBezTo>
                  <a:cubicBezTo>
                    <a:pt x="343" y="77"/>
                    <a:pt x="343" y="77"/>
                    <a:pt x="343" y="77"/>
                  </a:cubicBezTo>
                  <a:cubicBezTo>
                    <a:pt x="400" y="54"/>
                    <a:pt x="400" y="54"/>
                    <a:pt x="400" y="54"/>
                  </a:cubicBezTo>
                  <a:cubicBezTo>
                    <a:pt x="397" y="129"/>
                    <a:pt x="397" y="129"/>
                    <a:pt x="397" y="129"/>
                  </a:cubicBezTo>
                  <a:cubicBezTo>
                    <a:pt x="383" y="115"/>
                    <a:pt x="383" y="115"/>
                    <a:pt x="383" y="115"/>
                  </a:cubicBezTo>
                  <a:cubicBezTo>
                    <a:pt x="383" y="82"/>
                    <a:pt x="383" y="82"/>
                    <a:pt x="383" y="82"/>
                  </a:cubicBezTo>
                  <a:cubicBezTo>
                    <a:pt x="340" y="97"/>
                    <a:pt x="340" y="97"/>
                    <a:pt x="340" y="97"/>
                  </a:cubicBezTo>
                  <a:cubicBezTo>
                    <a:pt x="325" y="87"/>
                    <a:pt x="325" y="87"/>
                    <a:pt x="325" y="87"/>
                  </a:cubicBezTo>
                  <a:cubicBezTo>
                    <a:pt x="315" y="47"/>
                    <a:pt x="315" y="47"/>
                    <a:pt x="315" y="47"/>
                  </a:cubicBezTo>
                  <a:cubicBezTo>
                    <a:pt x="287" y="70"/>
                    <a:pt x="287" y="70"/>
                    <a:pt x="287" y="70"/>
                  </a:cubicBezTo>
                  <a:cubicBezTo>
                    <a:pt x="265" y="70"/>
                    <a:pt x="265" y="70"/>
                    <a:pt x="265" y="70"/>
                  </a:cubicBezTo>
                  <a:cubicBezTo>
                    <a:pt x="242" y="32"/>
                    <a:pt x="242" y="32"/>
                    <a:pt x="242" y="32"/>
                  </a:cubicBezTo>
                  <a:cubicBezTo>
                    <a:pt x="222" y="74"/>
                    <a:pt x="222" y="74"/>
                    <a:pt x="222" y="74"/>
                  </a:cubicBezTo>
                  <a:cubicBezTo>
                    <a:pt x="200" y="80"/>
                    <a:pt x="200" y="80"/>
                    <a:pt x="200" y="80"/>
                  </a:cubicBezTo>
                  <a:cubicBezTo>
                    <a:pt x="164" y="44"/>
                    <a:pt x="164" y="44"/>
                    <a:pt x="164" y="44"/>
                  </a:cubicBezTo>
                  <a:cubicBezTo>
                    <a:pt x="164" y="92"/>
                    <a:pt x="164" y="92"/>
                    <a:pt x="164" y="92"/>
                  </a:cubicBezTo>
                  <a:cubicBezTo>
                    <a:pt x="148" y="108"/>
                    <a:pt x="148" y="108"/>
                    <a:pt x="148" y="108"/>
                  </a:cubicBezTo>
                  <a:cubicBezTo>
                    <a:pt x="98" y="81"/>
                    <a:pt x="98" y="81"/>
                    <a:pt x="98" y="81"/>
                  </a:cubicBezTo>
                  <a:cubicBezTo>
                    <a:pt x="104" y="128"/>
                    <a:pt x="104" y="128"/>
                    <a:pt x="104" y="128"/>
                  </a:cubicBezTo>
                  <a:cubicBezTo>
                    <a:pt x="61" y="134"/>
                    <a:pt x="61" y="134"/>
                    <a:pt x="61" y="134"/>
                  </a:cubicBezTo>
                  <a:cubicBezTo>
                    <a:pt x="0" y="106"/>
                    <a:pt x="0" y="106"/>
                    <a:pt x="0" y="106"/>
                  </a:cubicBezTo>
                  <a:cubicBezTo>
                    <a:pt x="0" y="106"/>
                    <a:pt x="9" y="95"/>
                    <a:pt x="16" y="95"/>
                  </a:cubicBezTo>
                  <a:close/>
                </a:path>
              </a:pathLst>
            </a:custGeom>
            <a:solidFill>
              <a:srgbClr val="F7816D">
                <a:alpha val="100000"/>
              </a:srgbClr>
            </a:solidFill>
            <a:ln w="9525">
              <a:noFill/>
            </a:ln>
          </p:spPr>
          <p:txBody>
            <a:bodyPr/>
            <a:lstStyle/>
            <a:p>
              <a:endParaRPr lang="en-GB" altLang="en-US"/>
            </a:p>
          </p:txBody>
        </p:sp>
        <p:sp>
          <p:nvSpPr>
            <p:cNvPr id="59482" name="Freeform 57"/>
            <p:cNvSpPr/>
            <p:nvPr/>
          </p:nvSpPr>
          <p:spPr>
            <a:xfrm>
              <a:off x="7315201" y="3830638"/>
              <a:ext cx="1309688" cy="354013"/>
            </a:xfrm>
            <a:custGeom>
              <a:avLst/>
              <a:gdLst/>
              <a:ahLst/>
              <a:cxnLst>
                <a:cxn ang="0">
                  <a:pos x="0" y="1509942219"/>
                </a:cxn>
                <a:cxn ang="0">
                  <a:pos x="2147483646" y="18191150"/>
                </a:cxn>
                <a:cxn ang="0">
                  <a:pos x="2147483646" y="1491751069"/>
                </a:cxn>
                <a:cxn ang="0">
                  <a:pos x="0" y="1509942219"/>
                </a:cxn>
              </a:cxnLst>
              <a:rect l="0" t="0" r="0" b="0"/>
              <a:pathLst>
                <a:path w="309" h="83">
                  <a:moveTo>
                    <a:pt x="0" y="83"/>
                  </a:moveTo>
                  <a:cubicBezTo>
                    <a:pt x="0" y="83"/>
                    <a:pt x="70" y="0"/>
                    <a:pt x="165" y="1"/>
                  </a:cubicBezTo>
                  <a:cubicBezTo>
                    <a:pt x="261" y="2"/>
                    <a:pt x="309" y="82"/>
                    <a:pt x="309" y="82"/>
                  </a:cubicBezTo>
                  <a:lnTo>
                    <a:pt x="0" y="83"/>
                  </a:lnTo>
                  <a:close/>
                </a:path>
              </a:pathLst>
            </a:custGeom>
            <a:solidFill>
              <a:srgbClr val="F6EB8B">
                <a:alpha val="100000"/>
              </a:srgbClr>
            </a:solidFill>
            <a:ln w="9525">
              <a:noFill/>
            </a:ln>
          </p:spPr>
          <p:txBody>
            <a:bodyPr/>
            <a:lstStyle/>
            <a:p>
              <a:endParaRPr lang="en-GB" altLang="en-US"/>
            </a:p>
          </p:txBody>
        </p:sp>
        <p:sp>
          <p:nvSpPr>
            <p:cNvPr id="59483" name="Oval 58"/>
            <p:cNvSpPr/>
            <p:nvPr/>
          </p:nvSpPr>
          <p:spPr>
            <a:xfrm>
              <a:off x="7454901" y="3848100"/>
              <a:ext cx="50800" cy="55563"/>
            </a:xfrm>
            <a:prstGeom prst="ellipse">
              <a:avLst/>
            </a:prstGeom>
            <a:solidFill>
              <a:srgbClr val="75B0B4"/>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84" name="Oval 59"/>
            <p:cNvSpPr/>
            <p:nvPr/>
          </p:nvSpPr>
          <p:spPr>
            <a:xfrm>
              <a:off x="7756526" y="3711575"/>
              <a:ext cx="50800" cy="50800"/>
            </a:xfrm>
            <a:prstGeom prst="ellipse">
              <a:avLst/>
            </a:prstGeom>
            <a:solidFill>
              <a:srgbClr val="75B0B4"/>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85" name="Oval 60"/>
            <p:cNvSpPr/>
            <p:nvPr/>
          </p:nvSpPr>
          <p:spPr>
            <a:xfrm>
              <a:off x="8081963" y="3706813"/>
              <a:ext cx="50800" cy="50800"/>
            </a:xfrm>
            <a:prstGeom prst="ellipse">
              <a:avLst/>
            </a:prstGeom>
            <a:solidFill>
              <a:srgbClr val="75B0B4"/>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86" name="Oval 61"/>
            <p:cNvSpPr/>
            <p:nvPr/>
          </p:nvSpPr>
          <p:spPr>
            <a:xfrm>
              <a:off x="8416926" y="3822700"/>
              <a:ext cx="50800" cy="50800"/>
            </a:xfrm>
            <a:prstGeom prst="ellipse">
              <a:avLst/>
            </a:prstGeom>
            <a:solidFill>
              <a:srgbClr val="75B0B4"/>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87" name="Oval 62"/>
            <p:cNvSpPr/>
            <p:nvPr/>
          </p:nvSpPr>
          <p:spPr>
            <a:xfrm>
              <a:off x="4173538" y="3890963"/>
              <a:ext cx="63500" cy="68263"/>
            </a:xfrm>
            <a:prstGeom prst="ellipse">
              <a:avLst/>
            </a:prstGeom>
            <a:solidFill>
              <a:srgbClr val="F7A2B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59488" name="Freeform 63"/>
            <p:cNvSpPr/>
            <p:nvPr/>
          </p:nvSpPr>
          <p:spPr>
            <a:xfrm>
              <a:off x="3473451" y="2963863"/>
              <a:ext cx="550863" cy="298450"/>
            </a:xfrm>
            <a:custGeom>
              <a:avLst/>
              <a:gdLst/>
              <a:ahLst/>
              <a:cxnLst>
                <a:cxn ang="0">
                  <a:pos x="1651919490" y="18179869"/>
                </a:cxn>
                <a:cxn ang="0">
                  <a:pos x="1849429300" y="563520499"/>
                </a:cxn>
                <a:cxn ang="0">
                  <a:pos x="2046939109" y="563520499"/>
                </a:cxn>
                <a:cxn ang="0">
                  <a:pos x="2147483646" y="581696104"/>
                </a:cxn>
                <a:cxn ang="0">
                  <a:pos x="2147483646" y="945259367"/>
                </a:cxn>
                <a:cxn ang="0">
                  <a:pos x="2118763170" y="981614841"/>
                </a:cxn>
                <a:cxn ang="0">
                  <a:pos x="1472359339" y="1090681261"/>
                </a:cxn>
                <a:cxn ang="0">
                  <a:pos x="718223654" y="1199751946"/>
                </a:cxn>
                <a:cxn ang="0">
                  <a:pos x="125689987" y="1254283024"/>
                </a:cxn>
                <a:cxn ang="0">
                  <a:pos x="71824060" y="1090681261"/>
                </a:cxn>
                <a:cxn ang="0">
                  <a:pos x="89777957" y="927079499"/>
                </a:cxn>
                <a:cxn ang="0">
                  <a:pos x="287292004" y="854368551"/>
                </a:cxn>
                <a:cxn ang="0">
                  <a:pos x="430935887" y="799833209"/>
                </a:cxn>
                <a:cxn ang="0">
                  <a:pos x="341157931" y="272672447"/>
                </a:cxn>
                <a:cxn ang="0">
                  <a:pos x="466847918" y="127246289"/>
                </a:cxn>
                <a:cxn ang="0">
                  <a:pos x="1203025468" y="18179869"/>
                </a:cxn>
                <a:cxn ang="0">
                  <a:pos x="1454405442" y="0"/>
                </a:cxn>
                <a:cxn ang="0">
                  <a:pos x="1651919490" y="18179869"/>
                </a:cxn>
              </a:cxnLst>
              <a:rect l="0" t="0" r="0" b="0"/>
              <a:pathLst>
                <a:path w="130" h="70">
                  <a:moveTo>
                    <a:pt x="92" y="1"/>
                  </a:moveTo>
                  <a:cubicBezTo>
                    <a:pt x="105" y="2"/>
                    <a:pt x="101" y="22"/>
                    <a:pt x="103" y="31"/>
                  </a:cubicBezTo>
                  <a:cubicBezTo>
                    <a:pt x="107" y="31"/>
                    <a:pt x="111" y="31"/>
                    <a:pt x="114" y="31"/>
                  </a:cubicBezTo>
                  <a:cubicBezTo>
                    <a:pt x="118" y="31"/>
                    <a:pt x="121" y="32"/>
                    <a:pt x="125" y="32"/>
                  </a:cubicBezTo>
                  <a:cubicBezTo>
                    <a:pt x="125" y="34"/>
                    <a:pt x="129" y="52"/>
                    <a:pt x="130" y="52"/>
                  </a:cubicBezTo>
                  <a:cubicBezTo>
                    <a:pt x="126" y="52"/>
                    <a:pt x="122" y="53"/>
                    <a:pt x="118" y="54"/>
                  </a:cubicBezTo>
                  <a:cubicBezTo>
                    <a:pt x="106" y="55"/>
                    <a:pt x="94" y="58"/>
                    <a:pt x="82" y="60"/>
                  </a:cubicBezTo>
                  <a:cubicBezTo>
                    <a:pt x="68" y="62"/>
                    <a:pt x="54" y="63"/>
                    <a:pt x="40" y="66"/>
                  </a:cubicBezTo>
                  <a:cubicBezTo>
                    <a:pt x="30" y="67"/>
                    <a:pt x="17" y="70"/>
                    <a:pt x="7" y="69"/>
                  </a:cubicBezTo>
                  <a:cubicBezTo>
                    <a:pt x="6" y="66"/>
                    <a:pt x="5" y="63"/>
                    <a:pt x="4" y="60"/>
                  </a:cubicBezTo>
                  <a:cubicBezTo>
                    <a:pt x="2" y="55"/>
                    <a:pt x="0" y="54"/>
                    <a:pt x="5" y="51"/>
                  </a:cubicBezTo>
                  <a:cubicBezTo>
                    <a:pt x="9" y="49"/>
                    <a:pt x="12" y="49"/>
                    <a:pt x="16" y="47"/>
                  </a:cubicBezTo>
                  <a:cubicBezTo>
                    <a:pt x="19" y="46"/>
                    <a:pt x="21" y="44"/>
                    <a:pt x="24" y="44"/>
                  </a:cubicBezTo>
                  <a:cubicBezTo>
                    <a:pt x="23" y="44"/>
                    <a:pt x="19" y="17"/>
                    <a:pt x="19" y="15"/>
                  </a:cubicBezTo>
                  <a:cubicBezTo>
                    <a:pt x="19" y="10"/>
                    <a:pt x="21" y="8"/>
                    <a:pt x="26" y="7"/>
                  </a:cubicBezTo>
                  <a:cubicBezTo>
                    <a:pt x="39" y="4"/>
                    <a:pt x="53" y="3"/>
                    <a:pt x="67" y="1"/>
                  </a:cubicBezTo>
                  <a:cubicBezTo>
                    <a:pt x="72" y="1"/>
                    <a:pt x="76" y="0"/>
                    <a:pt x="81" y="0"/>
                  </a:cubicBezTo>
                  <a:cubicBezTo>
                    <a:pt x="84" y="0"/>
                    <a:pt x="88" y="0"/>
                    <a:pt x="92" y="1"/>
                  </a:cubicBezTo>
                  <a:close/>
                </a:path>
              </a:pathLst>
            </a:custGeom>
            <a:solidFill>
              <a:srgbClr val="F56026">
                <a:alpha val="100000"/>
              </a:srgbClr>
            </a:solidFill>
            <a:ln w="9525">
              <a:noFill/>
            </a:ln>
          </p:spPr>
          <p:txBody>
            <a:bodyPr/>
            <a:lstStyle/>
            <a:p>
              <a:endParaRPr lang="en-GB" altLang="en-US"/>
            </a:p>
          </p:txBody>
        </p:sp>
        <p:sp>
          <p:nvSpPr>
            <p:cNvPr id="59489" name="Freeform 64"/>
            <p:cNvSpPr/>
            <p:nvPr/>
          </p:nvSpPr>
          <p:spPr>
            <a:xfrm>
              <a:off x="3609976" y="3155950"/>
              <a:ext cx="127000" cy="158750"/>
            </a:xfrm>
            <a:custGeom>
              <a:avLst/>
              <a:gdLst/>
              <a:ahLst/>
              <a:cxnLst>
                <a:cxn ang="0">
                  <a:pos x="483870000" y="515444088"/>
                </a:cxn>
                <a:cxn ang="0">
                  <a:pos x="537633333" y="331358446"/>
                </a:cxn>
                <a:cxn ang="0">
                  <a:pos x="35843633" y="257724189"/>
                </a:cxn>
                <a:cxn ang="0">
                  <a:pos x="71683033" y="533854797"/>
                </a:cxn>
                <a:cxn ang="0">
                  <a:pos x="483870000" y="515444088"/>
                </a:cxn>
              </a:cxnLst>
              <a:rect l="0" t="0" r="0" b="0"/>
              <a:pathLst>
                <a:path w="30" h="37">
                  <a:moveTo>
                    <a:pt x="27" y="28"/>
                  </a:moveTo>
                  <a:cubicBezTo>
                    <a:pt x="29" y="25"/>
                    <a:pt x="30" y="22"/>
                    <a:pt x="30" y="18"/>
                  </a:cubicBezTo>
                  <a:cubicBezTo>
                    <a:pt x="28" y="3"/>
                    <a:pt x="8" y="0"/>
                    <a:pt x="2" y="14"/>
                  </a:cubicBezTo>
                  <a:cubicBezTo>
                    <a:pt x="0" y="18"/>
                    <a:pt x="1" y="25"/>
                    <a:pt x="4" y="29"/>
                  </a:cubicBezTo>
                  <a:cubicBezTo>
                    <a:pt x="10" y="37"/>
                    <a:pt x="22" y="35"/>
                    <a:pt x="27" y="28"/>
                  </a:cubicBezTo>
                  <a:close/>
                </a:path>
              </a:pathLst>
            </a:custGeom>
            <a:solidFill>
              <a:srgbClr val="743F2D">
                <a:alpha val="100000"/>
              </a:srgbClr>
            </a:solidFill>
            <a:ln w="9525">
              <a:noFill/>
            </a:ln>
          </p:spPr>
          <p:txBody>
            <a:bodyPr/>
            <a:lstStyle/>
            <a:p>
              <a:endParaRPr lang="en-GB" altLang="en-US"/>
            </a:p>
          </p:txBody>
        </p:sp>
        <p:sp>
          <p:nvSpPr>
            <p:cNvPr id="59490" name="Freeform 65"/>
            <p:cNvSpPr/>
            <p:nvPr/>
          </p:nvSpPr>
          <p:spPr>
            <a:xfrm>
              <a:off x="3648076" y="3203575"/>
              <a:ext cx="50800" cy="58738"/>
            </a:xfrm>
            <a:custGeom>
              <a:avLst/>
              <a:gdLst/>
              <a:ahLst/>
              <a:cxnLst>
                <a:cxn ang="0">
                  <a:pos x="197133633" y="193629817"/>
                </a:cxn>
                <a:cxn ang="0">
                  <a:pos x="215053333" y="123219737"/>
                </a:cxn>
                <a:cxn ang="0">
                  <a:pos x="17919700" y="88014697"/>
                </a:cxn>
                <a:cxn ang="0">
                  <a:pos x="35843633" y="193629817"/>
                </a:cxn>
                <a:cxn ang="0">
                  <a:pos x="197133633" y="193629817"/>
                </a:cxn>
              </a:cxnLst>
              <a:rect l="0" t="0" r="0" b="0"/>
              <a:pathLst>
                <a:path w="12" h="14">
                  <a:moveTo>
                    <a:pt x="11" y="11"/>
                  </a:moveTo>
                  <a:cubicBezTo>
                    <a:pt x="11" y="10"/>
                    <a:pt x="12" y="8"/>
                    <a:pt x="12" y="7"/>
                  </a:cubicBezTo>
                  <a:cubicBezTo>
                    <a:pt x="11" y="1"/>
                    <a:pt x="3" y="0"/>
                    <a:pt x="1" y="5"/>
                  </a:cubicBezTo>
                  <a:cubicBezTo>
                    <a:pt x="0" y="7"/>
                    <a:pt x="1" y="10"/>
                    <a:pt x="2" y="11"/>
                  </a:cubicBezTo>
                  <a:cubicBezTo>
                    <a:pt x="4" y="14"/>
                    <a:pt x="9" y="13"/>
                    <a:pt x="11" y="11"/>
                  </a:cubicBezTo>
                  <a:close/>
                </a:path>
              </a:pathLst>
            </a:custGeom>
            <a:solidFill>
              <a:srgbClr val="CAB3A2">
                <a:alpha val="100000"/>
              </a:srgbClr>
            </a:solidFill>
            <a:ln w="9525">
              <a:noFill/>
            </a:ln>
          </p:spPr>
          <p:txBody>
            <a:bodyPr/>
            <a:lstStyle/>
            <a:p>
              <a:endParaRPr lang="en-GB" altLang="en-US"/>
            </a:p>
          </p:txBody>
        </p:sp>
        <p:sp>
          <p:nvSpPr>
            <p:cNvPr id="59491" name="Freeform 66"/>
            <p:cNvSpPr/>
            <p:nvPr/>
          </p:nvSpPr>
          <p:spPr>
            <a:xfrm>
              <a:off x="3833813" y="3135313"/>
              <a:ext cx="131763" cy="157163"/>
            </a:xfrm>
            <a:custGeom>
              <a:avLst/>
              <a:gdLst/>
              <a:ahLst/>
              <a:cxnLst>
                <a:cxn ang="0">
                  <a:pos x="505850908" y="505189844"/>
                </a:cxn>
                <a:cxn ang="0">
                  <a:pos x="541983723" y="324766720"/>
                </a:cxn>
                <a:cxn ang="0">
                  <a:pos x="36132815" y="252594922"/>
                </a:cxn>
                <a:cxn ang="0">
                  <a:pos x="72265630" y="523233856"/>
                </a:cxn>
                <a:cxn ang="0">
                  <a:pos x="505850908" y="505189844"/>
                </a:cxn>
              </a:cxnLst>
              <a:rect l="0" t="0" r="0" b="0"/>
              <a:pathLst>
                <a:path w="31" h="37">
                  <a:moveTo>
                    <a:pt x="28" y="28"/>
                  </a:moveTo>
                  <a:cubicBezTo>
                    <a:pt x="30" y="25"/>
                    <a:pt x="31" y="22"/>
                    <a:pt x="30" y="18"/>
                  </a:cubicBezTo>
                  <a:cubicBezTo>
                    <a:pt x="29" y="3"/>
                    <a:pt x="9" y="0"/>
                    <a:pt x="2" y="14"/>
                  </a:cubicBezTo>
                  <a:cubicBezTo>
                    <a:pt x="0" y="18"/>
                    <a:pt x="2" y="25"/>
                    <a:pt x="4" y="29"/>
                  </a:cubicBezTo>
                  <a:cubicBezTo>
                    <a:pt x="10" y="37"/>
                    <a:pt x="22" y="35"/>
                    <a:pt x="28" y="28"/>
                  </a:cubicBezTo>
                  <a:close/>
                </a:path>
              </a:pathLst>
            </a:custGeom>
            <a:solidFill>
              <a:srgbClr val="743F2D">
                <a:alpha val="100000"/>
              </a:srgbClr>
            </a:solidFill>
            <a:ln w="9525">
              <a:noFill/>
            </a:ln>
          </p:spPr>
          <p:txBody>
            <a:bodyPr/>
            <a:lstStyle/>
            <a:p>
              <a:endParaRPr lang="en-GB" altLang="en-US"/>
            </a:p>
          </p:txBody>
        </p:sp>
        <p:sp>
          <p:nvSpPr>
            <p:cNvPr id="59492" name="Freeform 67"/>
            <p:cNvSpPr/>
            <p:nvPr/>
          </p:nvSpPr>
          <p:spPr>
            <a:xfrm>
              <a:off x="3876676" y="3181350"/>
              <a:ext cx="46038" cy="60325"/>
            </a:xfrm>
            <a:custGeom>
              <a:avLst/>
              <a:gdLst/>
              <a:ahLst/>
              <a:cxnLst>
                <a:cxn ang="0">
                  <a:pos x="175166219" y="204234596"/>
                </a:cxn>
                <a:cxn ang="0">
                  <a:pos x="192681586" y="129970213"/>
                </a:cxn>
                <a:cxn ang="0">
                  <a:pos x="0" y="92835866"/>
                </a:cxn>
                <a:cxn ang="0">
                  <a:pos x="17515366" y="204234596"/>
                </a:cxn>
                <a:cxn ang="0">
                  <a:pos x="175166219" y="204234596"/>
                </a:cxn>
              </a:cxnLst>
              <a:rect l="0" t="0" r="0" b="0"/>
              <a:pathLst>
                <a:path w="11" h="14">
                  <a:moveTo>
                    <a:pt x="10" y="11"/>
                  </a:moveTo>
                  <a:cubicBezTo>
                    <a:pt x="11" y="10"/>
                    <a:pt x="11" y="8"/>
                    <a:pt x="11" y="7"/>
                  </a:cubicBezTo>
                  <a:cubicBezTo>
                    <a:pt x="10" y="1"/>
                    <a:pt x="3" y="0"/>
                    <a:pt x="0" y="5"/>
                  </a:cubicBezTo>
                  <a:cubicBezTo>
                    <a:pt x="0" y="7"/>
                    <a:pt x="0" y="10"/>
                    <a:pt x="1" y="11"/>
                  </a:cubicBezTo>
                  <a:cubicBezTo>
                    <a:pt x="3" y="14"/>
                    <a:pt x="8" y="13"/>
                    <a:pt x="10" y="11"/>
                  </a:cubicBezTo>
                  <a:close/>
                </a:path>
              </a:pathLst>
            </a:custGeom>
            <a:solidFill>
              <a:srgbClr val="CAB3A2">
                <a:alpha val="100000"/>
              </a:srgbClr>
            </a:solidFill>
            <a:ln w="9525">
              <a:noFill/>
            </a:ln>
          </p:spPr>
          <p:txBody>
            <a:bodyPr/>
            <a:lstStyle/>
            <a:p>
              <a:endParaRPr lang="en-GB" altLang="en-US"/>
            </a:p>
          </p:txBody>
        </p:sp>
        <p:sp>
          <p:nvSpPr>
            <p:cNvPr id="59493" name="Freeform 68"/>
            <p:cNvSpPr/>
            <p:nvPr/>
          </p:nvSpPr>
          <p:spPr>
            <a:xfrm>
              <a:off x="3592513" y="3014663"/>
              <a:ext cx="119063" cy="107950"/>
            </a:xfrm>
            <a:custGeom>
              <a:avLst/>
              <a:gdLst/>
              <a:ahLst/>
              <a:cxnLst>
                <a:cxn ang="0">
                  <a:pos x="18080567" y="111870744"/>
                </a:cxn>
                <a:cxn ang="0">
                  <a:pos x="72326520" y="466128100"/>
                </a:cxn>
                <a:cxn ang="0">
                  <a:pos x="253144947" y="447482976"/>
                </a:cxn>
                <a:cxn ang="0">
                  <a:pos x="433959122" y="410192728"/>
                </a:cxn>
                <a:cxn ang="0">
                  <a:pos x="433959122" y="205096364"/>
                </a:cxn>
                <a:cxn ang="0">
                  <a:pos x="397797988" y="0"/>
                </a:cxn>
                <a:cxn ang="0">
                  <a:pos x="0" y="93225620"/>
                </a:cxn>
              </a:cxnLst>
              <a:rect l="0" t="0" r="0" b="0"/>
              <a:pathLst>
                <a:path w="28" h="25">
                  <a:moveTo>
                    <a:pt x="1" y="6"/>
                  </a:moveTo>
                  <a:cubicBezTo>
                    <a:pt x="0" y="11"/>
                    <a:pt x="2" y="21"/>
                    <a:pt x="4" y="25"/>
                  </a:cubicBezTo>
                  <a:cubicBezTo>
                    <a:pt x="7" y="25"/>
                    <a:pt x="11" y="25"/>
                    <a:pt x="14" y="24"/>
                  </a:cubicBezTo>
                  <a:cubicBezTo>
                    <a:pt x="17" y="24"/>
                    <a:pt x="22" y="23"/>
                    <a:pt x="24" y="22"/>
                  </a:cubicBezTo>
                  <a:cubicBezTo>
                    <a:pt x="28" y="20"/>
                    <a:pt x="25" y="15"/>
                    <a:pt x="24" y="11"/>
                  </a:cubicBezTo>
                  <a:cubicBezTo>
                    <a:pt x="23" y="8"/>
                    <a:pt x="23" y="4"/>
                    <a:pt x="22" y="0"/>
                  </a:cubicBezTo>
                  <a:cubicBezTo>
                    <a:pt x="15" y="0"/>
                    <a:pt x="7" y="3"/>
                    <a:pt x="0" y="5"/>
                  </a:cubicBezTo>
                </a:path>
              </a:pathLst>
            </a:custGeom>
            <a:solidFill>
              <a:srgbClr val="FFFFFF">
                <a:alpha val="100000"/>
              </a:srgbClr>
            </a:solidFill>
            <a:ln w="9525">
              <a:noFill/>
            </a:ln>
          </p:spPr>
          <p:txBody>
            <a:bodyPr/>
            <a:lstStyle/>
            <a:p>
              <a:endParaRPr lang="en-GB" altLang="en-US"/>
            </a:p>
          </p:txBody>
        </p:sp>
        <p:sp>
          <p:nvSpPr>
            <p:cNvPr id="59494" name="Freeform 69"/>
            <p:cNvSpPr/>
            <p:nvPr/>
          </p:nvSpPr>
          <p:spPr>
            <a:xfrm>
              <a:off x="3711576" y="2994025"/>
              <a:ext cx="173038" cy="111125"/>
            </a:xfrm>
            <a:custGeom>
              <a:avLst/>
              <a:gdLst/>
              <a:ahLst/>
              <a:cxnLst>
                <a:cxn ang="0">
                  <a:pos x="0" y="109603442"/>
                </a:cxn>
                <a:cxn ang="0">
                  <a:pos x="89059704" y="474952524"/>
                </a:cxn>
                <a:cxn ang="0">
                  <a:pos x="730296328" y="401883563"/>
                </a:cxn>
                <a:cxn ang="0">
                  <a:pos x="712486075" y="164405163"/>
                </a:cxn>
                <a:cxn ang="0">
                  <a:pos x="534362446" y="0"/>
                </a:cxn>
                <a:cxn ang="0">
                  <a:pos x="17810253" y="73068962"/>
                </a:cxn>
              </a:cxnLst>
              <a:rect l="0" t="0" r="0" b="0"/>
              <a:pathLst>
                <a:path w="41" h="26">
                  <a:moveTo>
                    <a:pt x="0" y="6"/>
                  </a:moveTo>
                  <a:cubicBezTo>
                    <a:pt x="2" y="12"/>
                    <a:pt x="3" y="19"/>
                    <a:pt x="5" y="26"/>
                  </a:cubicBezTo>
                  <a:cubicBezTo>
                    <a:pt x="16" y="25"/>
                    <a:pt x="30" y="26"/>
                    <a:pt x="41" y="22"/>
                  </a:cubicBezTo>
                  <a:cubicBezTo>
                    <a:pt x="41" y="18"/>
                    <a:pt x="41" y="13"/>
                    <a:pt x="40" y="9"/>
                  </a:cubicBezTo>
                  <a:cubicBezTo>
                    <a:pt x="38" y="3"/>
                    <a:pt x="36" y="1"/>
                    <a:pt x="30" y="0"/>
                  </a:cubicBezTo>
                  <a:cubicBezTo>
                    <a:pt x="25" y="0"/>
                    <a:pt x="2" y="0"/>
                    <a:pt x="1" y="4"/>
                  </a:cubicBezTo>
                </a:path>
              </a:pathLst>
            </a:custGeom>
            <a:solidFill>
              <a:srgbClr val="FFFFFF">
                <a:alpha val="100000"/>
              </a:srgbClr>
            </a:solidFill>
            <a:ln w="9525">
              <a:noFill/>
            </a:ln>
          </p:spPr>
          <p:txBody>
            <a:bodyPr/>
            <a:lstStyle/>
            <a:p>
              <a:endParaRPr lang="en-GB" altLang="en-US"/>
            </a:p>
          </p:txBody>
        </p:sp>
      </p:grpSp>
      <p:grpSp>
        <p:nvGrpSpPr>
          <p:cNvPr id="59396" name="组合 454"/>
          <p:cNvGrpSpPr/>
          <p:nvPr/>
        </p:nvGrpSpPr>
        <p:grpSpPr>
          <a:xfrm>
            <a:off x="558800" y="47625"/>
            <a:ext cx="998538" cy="1733550"/>
            <a:chOff x="5003800" y="1020763"/>
            <a:chExt cx="2166938" cy="4770437"/>
          </a:xfrm>
        </p:grpSpPr>
        <p:sp>
          <p:nvSpPr>
            <p:cNvPr id="59405" name="Freeform 437"/>
            <p:cNvSpPr/>
            <p:nvPr/>
          </p:nvSpPr>
          <p:spPr>
            <a:xfrm>
              <a:off x="5003800" y="5121275"/>
              <a:ext cx="2163763" cy="669925"/>
            </a:xfrm>
            <a:custGeom>
              <a:avLst/>
              <a:gdLst/>
              <a:ahLst/>
              <a:cxnLst>
                <a:cxn ang="0">
                  <a:pos x="54426306" y="0"/>
                </a:cxn>
                <a:cxn ang="0">
                  <a:pos x="54426306" y="1024739328"/>
                </a:cxn>
                <a:cxn ang="0">
                  <a:pos x="2147483646" y="2147483646"/>
                </a:cxn>
                <a:cxn ang="0">
                  <a:pos x="2147483646" y="916872923"/>
                </a:cxn>
                <a:cxn ang="0">
                  <a:pos x="2147483646" y="35955468"/>
                </a:cxn>
              </a:cxnLst>
              <a:rect l="0" t="0" r="0" b="0"/>
              <a:pathLst>
                <a:path w="508" h="158">
                  <a:moveTo>
                    <a:pt x="3" y="0"/>
                  </a:moveTo>
                  <a:cubicBezTo>
                    <a:pt x="3" y="0"/>
                    <a:pt x="0" y="41"/>
                    <a:pt x="3" y="57"/>
                  </a:cubicBezTo>
                  <a:cubicBezTo>
                    <a:pt x="6" y="72"/>
                    <a:pt x="128" y="153"/>
                    <a:pt x="147" y="155"/>
                  </a:cubicBezTo>
                  <a:cubicBezTo>
                    <a:pt x="165" y="158"/>
                    <a:pt x="490" y="64"/>
                    <a:pt x="499" y="51"/>
                  </a:cubicBezTo>
                  <a:cubicBezTo>
                    <a:pt x="508" y="37"/>
                    <a:pt x="506" y="2"/>
                    <a:pt x="506" y="2"/>
                  </a:cubicBezTo>
                </a:path>
              </a:pathLst>
            </a:custGeom>
            <a:solidFill>
              <a:srgbClr val="746865">
                <a:alpha val="100000"/>
              </a:srgbClr>
            </a:solidFill>
            <a:ln w="9525">
              <a:noFill/>
            </a:ln>
          </p:spPr>
          <p:txBody>
            <a:bodyPr/>
            <a:lstStyle/>
            <a:p>
              <a:endParaRPr lang="en-GB" altLang="en-US"/>
            </a:p>
          </p:txBody>
        </p:sp>
        <p:sp>
          <p:nvSpPr>
            <p:cNvPr id="59406" name="Freeform 438"/>
            <p:cNvSpPr/>
            <p:nvPr/>
          </p:nvSpPr>
          <p:spPr>
            <a:xfrm>
              <a:off x="5016500" y="5005388"/>
              <a:ext cx="860425" cy="585788"/>
            </a:xfrm>
            <a:custGeom>
              <a:avLst/>
              <a:gdLst/>
              <a:ahLst/>
              <a:cxnLst>
                <a:cxn ang="0">
                  <a:pos x="0" y="486505424"/>
                </a:cxn>
                <a:cxn ang="0">
                  <a:pos x="2147483646" y="2147483646"/>
                </a:cxn>
                <a:cxn ang="0">
                  <a:pos x="2147483646" y="2147483646"/>
                </a:cxn>
                <a:cxn ang="0">
                  <a:pos x="2104654924" y="0"/>
                </a:cxn>
                <a:cxn ang="0">
                  <a:pos x="0" y="486505424"/>
                </a:cxn>
              </a:cxnLst>
              <a:rect l="0" t="0" r="0" b="0"/>
              <a:pathLst>
                <a:path w="202" h="138">
                  <a:moveTo>
                    <a:pt x="0" y="27"/>
                  </a:moveTo>
                  <a:cubicBezTo>
                    <a:pt x="0" y="43"/>
                    <a:pt x="129" y="138"/>
                    <a:pt x="148" y="135"/>
                  </a:cubicBezTo>
                  <a:cubicBezTo>
                    <a:pt x="152" y="134"/>
                    <a:pt x="173" y="129"/>
                    <a:pt x="202" y="121"/>
                  </a:cubicBezTo>
                  <a:cubicBezTo>
                    <a:pt x="116" y="0"/>
                    <a:pt x="116" y="0"/>
                    <a:pt x="116" y="0"/>
                  </a:cubicBezTo>
                  <a:cubicBezTo>
                    <a:pt x="52" y="15"/>
                    <a:pt x="0" y="27"/>
                    <a:pt x="0" y="27"/>
                  </a:cubicBezTo>
                  <a:close/>
                </a:path>
              </a:pathLst>
            </a:custGeom>
            <a:solidFill>
              <a:srgbClr val="DE2B68">
                <a:alpha val="100000"/>
              </a:srgbClr>
            </a:solidFill>
            <a:ln w="9525">
              <a:noFill/>
            </a:ln>
          </p:spPr>
          <p:txBody>
            <a:bodyPr/>
            <a:lstStyle/>
            <a:p>
              <a:endParaRPr lang="en-GB" altLang="en-US"/>
            </a:p>
          </p:txBody>
        </p:sp>
        <p:sp>
          <p:nvSpPr>
            <p:cNvPr id="59407" name="Freeform 439"/>
            <p:cNvSpPr/>
            <p:nvPr/>
          </p:nvSpPr>
          <p:spPr>
            <a:xfrm>
              <a:off x="5510213" y="4895850"/>
              <a:ext cx="1252538" cy="623888"/>
            </a:xfrm>
            <a:custGeom>
              <a:avLst/>
              <a:gdLst/>
              <a:ahLst/>
              <a:cxnLst>
                <a:cxn ang="0">
                  <a:pos x="0" y="468331925"/>
                </a:cxn>
                <a:cxn ang="0">
                  <a:pos x="1560939270" y="2147483646"/>
                </a:cxn>
                <a:cxn ang="0">
                  <a:pos x="2147483646" y="1603129024"/>
                </a:cxn>
                <a:cxn ang="0">
                  <a:pos x="2123601493" y="0"/>
                </a:cxn>
                <a:cxn ang="0">
                  <a:pos x="0" y="468331925"/>
                </a:cxn>
              </a:cxnLst>
              <a:rect l="0" t="0" r="0" b="0"/>
              <a:pathLst>
                <a:path w="294" h="147">
                  <a:moveTo>
                    <a:pt x="0" y="26"/>
                  </a:moveTo>
                  <a:cubicBezTo>
                    <a:pt x="86" y="147"/>
                    <a:pt x="86" y="147"/>
                    <a:pt x="86" y="147"/>
                  </a:cubicBezTo>
                  <a:cubicBezTo>
                    <a:pt x="141" y="132"/>
                    <a:pt x="227" y="108"/>
                    <a:pt x="294" y="89"/>
                  </a:cubicBezTo>
                  <a:cubicBezTo>
                    <a:pt x="117" y="0"/>
                    <a:pt x="117" y="0"/>
                    <a:pt x="117" y="0"/>
                  </a:cubicBezTo>
                  <a:cubicBezTo>
                    <a:pt x="79" y="8"/>
                    <a:pt x="37" y="18"/>
                    <a:pt x="0" y="26"/>
                  </a:cubicBezTo>
                  <a:close/>
                </a:path>
              </a:pathLst>
            </a:custGeom>
            <a:solidFill>
              <a:srgbClr val="886DAC">
                <a:alpha val="100000"/>
              </a:srgbClr>
            </a:solidFill>
            <a:ln w="9525">
              <a:noFill/>
            </a:ln>
          </p:spPr>
          <p:txBody>
            <a:bodyPr/>
            <a:lstStyle/>
            <a:p>
              <a:endParaRPr lang="en-GB" altLang="en-US"/>
            </a:p>
          </p:txBody>
        </p:sp>
        <p:sp>
          <p:nvSpPr>
            <p:cNvPr id="59408" name="Freeform 440"/>
            <p:cNvSpPr/>
            <p:nvPr/>
          </p:nvSpPr>
          <p:spPr>
            <a:xfrm>
              <a:off x="6097588" y="4810125"/>
              <a:ext cx="561975" cy="161925"/>
            </a:xfrm>
            <a:custGeom>
              <a:avLst/>
              <a:gdLst/>
              <a:ahLst/>
              <a:cxnLst>
                <a:cxn ang="0">
                  <a:pos x="2138791702" y="0"/>
                </a:cxn>
                <a:cxn ang="0">
                  <a:pos x="0" y="544732745"/>
                </a:cxn>
                <a:cxn ang="0">
                  <a:pos x="271880951" y="689992253"/>
                </a:cxn>
                <a:cxn ang="0">
                  <a:pos x="2147483646" y="145259509"/>
                </a:cxn>
                <a:cxn ang="0">
                  <a:pos x="2138791702" y="0"/>
                </a:cxn>
              </a:cxnLst>
              <a:rect l="0" t="0" r="0" b="0"/>
              <a:pathLst>
                <a:path w="132" h="38">
                  <a:moveTo>
                    <a:pt x="118" y="0"/>
                  </a:moveTo>
                  <a:cubicBezTo>
                    <a:pt x="0" y="30"/>
                    <a:pt x="0" y="30"/>
                    <a:pt x="0" y="30"/>
                  </a:cubicBezTo>
                  <a:cubicBezTo>
                    <a:pt x="15" y="38"/>
                    <a:pt x="15" y="38"/>
                    <a:pt x="15" y="38"/>
                  </a:cubicBezTo>
                  <a:cubicBezTo>
                    <a:pt x="132" y="8"/>
                    <a:pt x="132" y="8"/>
                    <a:pt x="132" y="8"/>
                  </a:cubicBezTo>
                  <a:cubicBezTo>
                    <a:pt x="127" y="5"/>
                    <a:pt x="122" y="2"/>
                    <a:pt x="118" y="0"/>
                  </a:cubicBezTo>
                  <a:close/>
                </a:path>
              </a:pathLst>
            </a:custGeom>
            <a:solidFill>
              <a:srgbClr val="743F2D">
                <a:alpha val="100000"/>
              </a:srgbClr>
            </a:solidFill>
            <a:ln w="9525">
              <a:noFill/>
            </a:ln>
          </p:spPr>
          <p:txBody>
            <a:bodyPr/>
            <a:lstStyle/>
            <a:p>
              <a:endParaRPr lang="en-GB" altLang="en-US"/>
            </a:p>
          </p:txBody>
        </p:sp>
        <p:sp>
          <p:nvSpPr>
            <p:cNvPr id="59409" name="Freeform 441"/>
            <p:cNvSpPr/>
            <p:nvPr/>
          </p:nvSpPr>
          <p:spPr>
            <a:xfrm>
              <a:off x="6162675" y="4845050"/>
              <a:ext cx="549275" cy="160338"/>
            </a:xfrm>
            <a:custGeom>
              <a:avLst/>
              <a:gdLst/>
              <a:ahLst/>
              <a:cxnLst>
                <a:cxn ang="0">
                  <a:pos x="2121223407" y="0"/>
                </a:cxn>
                <a:cxn ang="0">
                  <a:pos x="0" y="534106975"/>
                </a:cxn>
                <a:cxn ang="0">
                  <a:pos x="290081069" y="676533533"/>
                </a:cxn>
                <a:cxn ang="0">
                  <a:pos x="2147483646" y="89017126"/>
                </a:cxn>
                <a:cxn ang="0">
                  <a:pos x="2121223407" y="0"/>
                </a:cxn>
              </a:cxnLst>
              <a:rect l="0" t="0" r="0" b="0"/>
              <a:pathLst>
                <a:path w="129" h="38">
                  <a:moveTo>
                    <a:pt x="117" y="0"/>
                  </a:moveTo>
                  <a:cubicBezTo>
                    <a:pt x="0" y="30"/>
                    <a:pt x="0" y="30"/>
                    <a:pt x="0" y="30"/>
                  </a:cubicBezTo>
                  <a:cubicBezTo>
                    <a:pt x="16" y="38"/>
                    <a:pt x="16" y="38"/>
                    <a:pt x="16" y="38"/>
                  </a:cubicBezTo>
                  <a:cubicBezTo>
                    <a:pt x="129" y="5"/>
                    <a:pt x="129" y="5"/>
                    <a:pt x="129" y="5"/>
                  </a:cubicBezTo>
                  <a:cubicBezTo>
                    <a:pt x="125" y="3"/>
                    <a:pt x="121" y="1"/>
                    <a:pt x="117" y="0"/>
                  </a:cubicBezTo>
                  <a:close/>
                </a:path>
              </a:pathLst>
            </a:custGeom>
            <a:solidFill>
              <a:srgbClr val="F78D68">
                <a:alpha val="100000"/>
              </a:srgbClr>
            </a:solidFill>
            <a:ln w="9525">
              <a:noFill/>
            </a:ln>
          </p:spPr>
          <p:txBody>
            <a:bodyPr/>
            <a:lstStyle/>
            <a:p>
              <a:endParaRPr lang="en-GB" altLang="en-US"/>
            </a:p>
          </p:txBody>
        </p:sp>
        <p:sp>
          <p:nvSpPr>
            <p:cNvPr id="59410" name="Freeform 442"/>
            <p:cNvSpPr/>
            <p:nvPr/>
          </p:nvSpPr>
          <p:spPr>
            <a:xfrm>
              <a:off x="6229350" y="4865688"/>
              <a:ext cx="549275" cy="174625"/>
            </a:xfrm>
            <a:custGeom>
              <a:avLst/>
              <a:gdLst/>
              <a:ahLst/>
              <a:cxnLst>
                <a:cxn ang="0">
                  <a:pos x="2048702075" y="0"/>
                </a:cxn>
                <a:cxn ang="0">
                  <a:pos x="0" y="598631537"/>
                </a:cxn>
                <a:cxn ang="0">
                  <a:pos x="308211402" y="743753430"/>
                </a:cxn>
                <a:cxn ang="0">
                  <a:pos x="2147483646" y="163261598"/>
                </a:cxn>
                <a:cxn ang="0">
                  <a:pos x="2048702075" y="0"/>
                </a:cxn>
              </a:cxnLst>
              <a:rect l="0" t="0" r="0" b="0"/>
              <a:pathLst>
                <a:path w="129" h="41">
                  <a:moveTo>
                    <a:pt x="113" y="0"/>
                  </a:moveTo>
                  <a:cubicBezTo>
                    <a:pt x="0" y="33"/>
                    <a:pt x="0" y="33"/>
                    <a:pt x="0" y="33"/>
                  </a:cubicBezTo>
                  <a:cubicBezTo>
                    <a:pt x="17" y="41"/>
                    <a:pt x="17" y="41"/>
                    <a:pt x="17" y="41"/>
                  </a:cubicBezTo>
                  <a:cubicBezTo>
                    <a:pt x="129" y="9"/>
                    <a:pt x="129" y="9"/>
                    <a:pt x="129" y="9"/>
                  </a:cubicBezTo>
                  <a:cubicBezTo>
                    <a:pt x="123" y="6"/>
                    <a:pt x="118" y="3"/>
                    <a:pt x="113" y="0"/>
                  </a:cubicBezTo>
                  <a:close/>
                </a:path>
              </a:pathLst>
            </a:custGeom>
            <a:solidFill>
              <a:srgbClr val="743F2D">
                <a:alpha val="100000"/>
              </a:srgbClr>
            </a:solidFill>
            <a:ln w="9525">
              <a:noFill/>
            </a:ln>
          </p:spPr>
          <p:txBody>
            <a:bodyPr/>
            <a:lstStyle/>
            <a:p>
              <a:endParaRPr lang="en-GB" altLang="en-US"/>
            </a:p>
          </p:txBody>
        </p:sp>
        <p:sp>
          <p:nvSpPr>
            <p:cNvPr id="59411" name="Freeform 443"/>
            <p:cNvSpPr/>
            <p:nvPr/>
          </p:nvSpPr>
          <p:spPr>
            <a:xfrm>
              <a:off x="6302375" y="4903788"/>
              <a:ext cx="536575" cy="161925"/>
            </a:xfrm>
            <a:custGeom>
              <a:avLst/>
              <a:gdLst/>
              <a:ahLst/>
              <a:cxnLst>
                <a:cxn ang="0">
                  <a:pos x="2147483646" y="127102603"/>
                </a:cxn>
                <a:cxn ang="0">
                  <a:pos x="2031132267" y="0"/>
                </a:cxn>
                <a:cxn ang="0">
                  <a:pos x="0" y="581046557"/>
                </a:cxn>
                <a:cxn ang="0">
                  <a:pos x="217619489" y="689992253"/>
                </a:cxn>
                <a:cxn ang="0">
                  <a:pos x="2147483646" y="127102603"/>
                </a:cxn>
              </a:cxnLst>
              <a:rect l="0" t="0" r="0" b="0"/>
              <a:pathLst>
                <a:path w="126" h="38">
                  <a:moveTo>
                    <a:pt x="126" y="7"/>
                  </a:moveTo>
                  <a:cubicBezTo>
                    <a:pt x="122" y="5"/>
                    <a:pt x="117" y="2"/>
                    <a:pt x="112" y="0"/>
                  </a:cubicBezTo>
                  <a:cubicBezTo>
                    <a:pt x="0" y="32"/>
                    <a:pt x="0" y="32"/>
                    <a:pt x="0" y="32"/>
                  </a:cubicBezTo>
                  <a:cubicBezTo>
                    <a:pt x="12" y="38"/>
                    <a:pt x="12" y="38"/>
                    <a:pt x="12" y="38"/>
                  </a:cubicBezTo>
                  <a:lnTo>
                    <a:pt x="126" y="7"/>
                  </a:lnTo>
                  <a:close/>
                </a:path>
              </a:pathLst>
            </a:custGeom>
            <a:solidFill>
              <a:srgbClr val="F78D68">
                <a:alpha val="100000"/>
              </a:srgbClr>
            </a:solidFill>
            <a:ln w="9525">
              <a:noFill/>
            </a:ln>
          </p:spPr>
          <p:txBody>
            <a:bodyPr/>
            <a:lstStyle/>
            <a:p>
              <a:endParaRPr lang="en-GB" altLang="en-US"/>
            </a:p>
          </p:txBody>
        </p:sp>
        <p:sp>
          <p:nvSpPr>
            <p:cNvPr id="59412" name="Freeform 444"/>
            <p:cNvSpPr/>
            <p:nvPr/>
          </p:nvSpPr>
          <p:spPr>
            <a:xfrm>
              <a:off x="6416675" y="4964113"/>
              <a:ext cx="754063" cy="309563"/>
            </a:xfrm>
            <a:custGeom>
              <a:avLst/>
              <a:gdLst/>
              <a:ahLst/>
              <a:cxnLst>
                <a:cxn ang="0">
                  <a:pos x="2032762137" y="0"/>
                </a:cxn>
                <a:cxn ang="0">
                  <a:pos x="0" y="575443692"/>
                </a:cxn>
                <a:cxn ang="0">
                  <a:pos x="1470124633" y="1312729465"/>
                </a:cxn>
                <a:cxn ang="0">
                  <a:pos x="2147483646" y="719305676"/>
                </a:cxn>
                <a:cxn ang="0">
                  <a:pos x="2032762137" y="0"/>
                </a:cxn>
              </a:cxnLst>
              <a:rect l="0" t="0" r="0" b="0"/>
              <a:pathLst>
                <a:path w="177" h="73">
                  <a:moveTo>
                    <a:pt x="112" y="0"/>
                  </a:moveTo>
                  <a:cubicBezTo>
                    <a:pt x="0" y="32"/>
                    <a:pt x="0" y="32"/>
                    <a:pt x="0" y="32"/>
                  </a:cubicBezTo>
                  <a:cubicBezTo>
                    <a:pt x="81" y="73"/>
                    <a:pt x="81" y="73"/>
                    <a:pt x="81" y="73"/>
                  </a:cubicBezTo>
                  <a:cubicBezTo>
                    <a:pt x="135" y="57"/>
                    <a:pt x="177" y="43"/>
                    <a:pt x="177" y="40"/>
                  </a:cubicBezTo>
                  <a:cubicBezTo>
                    <a:pt x="177" y="35"/>
                    <a:pt x="146" y="18"/>
                    <a:pt x="112" y="0"/>
                  </a:cubicBezTo>
                  <a:close/>
                </a:path>
              </a:pathLst>
            </a:custGeom>
            <a:solidFill>
              <a:srgbClr val="F78D68">
                <a:alpha val="100000"/>
              </a:srgbClr>
            </a:solidFill>
            <a:ln w="9525">
              <a:noFill/>
            </a:ln>
          </p:spPr>
          <p:txBody>
            <a:bodyPr/>
            <a:lstStyle/>
            <a:p>
              <a:endParaRPr lang="en-GB" altLang="en-US"/>
            </a:p>
          </p:txBody>
        </p:sp>
        <p:sp>
          <p:nvSpPr>
            <p:cNvPr id="59413" name="Freeform 445"/>
            <p:cNvSpPr/>
            <p:nvPr/>
          </p:nvSpPr>
          <p:spPr>
            <a:xfrm>
              <a:off x="6353175" y="4933950"/>
              <a:ext cx="541338" cy="165100"/>
            </a:xfrm>
            <a:custGeom>
              <a:avLst/>
              <a:gdLst/>
              <a:ahLst/>
              <a:cxnLst>
                <a:cxn ang="0">
                  <a:pos x="2071257226" y="0"/>
                </a:cxn>
                <a:cxn ang="0">
                  <a:pos x="0" y="555553033"/>
                </a:cxn>
                <a:cxn ang="0">
                  <a:pos x="272535977" y="698923333"/>
                </a:cxn>
                <a:cxn ang="0">
                  <a:pos x="2147483646" y="125446367"/>
                </a:cxn>
                <a:cxn ang="0">
                  <a:pos x="2071257226" y="0"/>
                </a:cxn>
              </a:cxnLst>
              <a:rect l="0" t="0" r="0" b="0"/>
              <a:pathLst>
                <a:path w="127" h="39">
                  <a:moveTo>
                    <a:pt x="114" y="0"/>
                  </a:moveTo>
                  <a:cubicBezTo>
                    <a:pt x="0" y="31"/>
                    <a:pt x="0" y="31"/>
                    <a:pt x="0" y="31"/>
                  </a:cubicBezTo>
                  <a:cubicBezTo>
                    <a:pt x="15" y="39"/>
                    <a:pt x="15" y="39"/>
                    <a:pt x="15" y="39"/>
                  </a:cubicBezTo>
                  <a:cubicBezTo>
                    <a:pt x="127" y="7"/>
                    <a:pt x="127" y="7"/>
                    <a:pt x="127" y="7"/>
                  </a:cubicBezTo>
                  <a:cubicBezTo>
                    <a:pt x="123" y="5"/>
                    <a:pt x="119" y="3"/>
                    <a:pt x="114" y="0"/>
                  </a:cubicBezTo>
                  <a:close/>
                </a:path>
              </a:pathLst>
            </a:custGeom>
            <a:solidFill>
              <a:srgbClr val="743F2D">
                <a:alpha val="100000"/>
              </a:srgbClr>
            </a:solidFill>
            <a:ln w="9525">
              <a:noFill/>
            </a:ln>
          </p:spPr>
          <p:txBody>
            <a:bodyPr/>
            <a:lstStyle/>
            <a:p>
              <a:endParaRPr lang="en-GB" altLang="en-US"/>
            </a:p>
          </p:txBody>
        </p:sp>
        <p:sp>
          <p:nvSpPr>
            <p:cNvPr id="59414" name="Freeform 446"/>
            <p:cNvSpPr/>
            <p:nvPr/>
          </p:nvSpPr>
          <p:spPr>
            <a:xfrm>
              <a:off x="6008688" y="4781550"/>
              <a:ext cx="592138" cy="157163"/>
            </a:xfrm>
            <a:custGeom>
              <a:avLst/>
              <a:gdLst/>
              <a:ahLst/>
              <a:cxnLst>
                <a:cxn ang="0">
                  <a:pos x="2147483646" y="0"/>
                </a:cxn>
                <a:cxn ang="0">
                  <a:pos x="0" y="487150081"/>
                </a:cxn>
                <a:cxn ang="0">
                  <a:pos x="381098313" y="667573205"/>
                </a:cxn>
                <a:cxn ang="0">
                  <a:pos x="2147483646" y="126299585"/>
                </a:cxn>
                <a:cxn ang="0">
                  <a:pos x="2147483646" y="0"/>
                </a:cxn>
              </a:cxnLst>
              <a:rect l="0" t="0" r="0" b="0"/>
              <a:pathLst>
                <a:path w="139" h="37">
                  <a:moveTo>
                    <a:pt x="125" y="0"/>
                  </a:moveTo>
                  <a:cubicBezTo>
                    <a:pt x="115" y="1"/>
                    <a:pt x="63" y="13"/>
                    <a:pt x="0" y="27"/>
                  </a:cubicBezTo>
                  <a:cubicBezTo>
                    <a:pt x="21" y="37"/>
                    <a:pt x="21" y="37"/>
                    <a:pt x="21" y="37"/>
                  </a:cubicBezTo>
                  <a:cubicBezTo>
                    <a:pt x="139" y="7"/>
                    <a:pt x="139" y="7"/>
                    <a:pt x="139" y="7"/>
                  </a:cubicBezTo>
                  <a:cubicBezTo>
                    <a:pt x="130" y="3"/>
                    <a:pt x="125" y="0"/>
                    <a:pt x="125" y="0"/>
                  </a:cubicBezTo>
                  <a:close/>
                </a:path>
              </a:pathLst>
            </a:custGeom>
            <a:solidFill>
              <a:srgbClr val="F78D68">
                <a:alpha val="100000"/>
              </a:srgbClr>
            </a:solidFill>
            <a:ln w="9525">
              <a:noFill/>
            </a:ln>
          </p:spPr>
          <p:txBody>
            <a:bodyPr/>
            <a:lstStyle/>
            <a:p>
              <a:endParaRPr lang="en-GB" altLang="en-US"/>
            </a:p>
          </p:txBody>
        </p:sp>
        <p:sp>
          <p:nvSpPr>
            <p:cNvPr id="59415" name="Freeform 447"/>
            <p:cNvSpPr/>
            <p:nvPr/>
          </p:nvSpPr>
          <p:spPr>
            <a:xfrm>
              <a:off x="5229225" y="5005388"/>
              <a:ext cx="647700" cy="547688"/>
            </a:xfrm>
            <a:custGeom>
              <a:avLst/>
              <a:gdLst/>
              <a:ahLst/>
              <a:cxnLst>
                <a:cxn ang="0">
                  <a:pos x="36313812" y="324460561"/>
                </a:cxn>
                <a:cxn ang="0">
                  <a:pos x="653678441" y="378537321"/>
                </a:cxn>
                <a:cxn ang="0">
                  <a:pos x="453943954" y="955350435"/>
                </a:cxn>
                <a:cxn ang="0">
                  <a:pos x="1379984507" y="937323433"/>
                </a:cxn>
                <a:cxn ang="0">
                  <a:pos x="1252881904" y="1658344071"/>
                </a:cxn>
                <a:cxn ang="0">
                  <a:pos x="2147483646" y="1568217552"/>
                </a:cxn>
                <a:cxn ang="0">
                  <a:pos x="2124451739" y="2147483646"/>
                </a:cxn>
                <a:cxn ang="0">
                  <a:pos x="2147483646" y="2147483646"/>
                </a:cxn>
                <a:cxn ang="0">
                  <a:pos x="1198406925" y="0"/>
                </a:cxn>
                <a:cxn ang="0">
                  <a:pos x="36313812" y="270383801"/>
                </a:cxn>
                <a:cxn ang="0">
                  <a:pos x="36313812" y="324460561"/>
                </a:cxn>
              </a:cxnLst>
              <a:rect l="0" t="0" r="0" b="0"/>
              <a:pathLst>
                <a:path w="152" h="129">
                  <a:moveTo>
                    <a:pt x="2" y="18"/>
                  </a:moveTo>
                  <a:cubicBezTo>
                    <a:pt x="36" y="21"/>
                    <a:pt x="36" y="21"/>
                    <a:pt x="36" y="21"/>
                  </a:cubicBezTo>
                  <a:cubicBezTo>
                    <a:pt x="25" y="53"/>
                    <a:pt x="25" y="53"/>
                    <a:pt x="25" y="53"/>
                  </a:cubicBezTo>
                  <a:cubicBezTo>
                    <a:pt x="76" y="52"/>
                    <a:pt x="76" y="52"/>
                    <a:pt x="76" y="52"/>
                  </a:cubicBezTo>
                  <a:cubicBezTo>
                    <a:pt x="69" y="92"/>
                    <a:pt x="69" y="92"/>
                    <a:pt x="69" y="92"/>
                  </a:cubicBezTo>
                  <a:cubicBezTo>
                    <a:pt x="128" y="87"/>
                    <a:pt x="128" y="87"/>
                    <a:pt x="128" y="87"/>
                  </a:cubicBezTo>
                  <a:cubicBezTo>
                    <a:pt x="117" y="129"/>
                    <a:pt x="117" y="129"/>
                    <a:pt x="117" y="129"/>
                  </a:cubicBezTo>
                  <a:cubicBezTo>
                    <a:pt x="152" y="121"/>
                    <a:pt x="152" y="121"/>
                    <a:pt x="152" y="121"/>
                  </a:cubicBezTo>
                  <a:cubicBezTo>
                    <a:pt x="66" y="0"/>
                    <a:pt x="66" y="0"/>
                    <a:pt x="66" y="0"/>
                  </a:cubicBezTo>
                  <a:cubicBezTo>
                    <a:pt x="66" y="0"/>
                    <a:pt x="5" y="14"/>
                    <a:pt x="2" y="15"/>
                  </a:cubicBezTo>
                  <a:cubicBezTo>
                    <a:pt x="0" y="16"/>
                    <a:pt x="2" y="18"/>
                    <a:pt x="2" y="18"/>
                  </a:cubicBezTo>
                  <a:close/>
                </a:path>
              </a:pathLst>
            </a:custGeom>
            <a:solidFill>
              <a:srgbClr val="9DBB66">
                <a:alpha val="100000"/>
              </a:srgbClr>
            </a:solidFill>
            <a:ln w="9525">
              <a:noFill/>
            </a:ln>
          </p:spPr>
          <p:txBody>
            <a:bodyPr/>
            <a:lstStyle/>
            <a:p>
              <a:endParaRPr lang="en-GB" altLang="en-US"/>
            </a:p>
          </p:txBody>
        </p:sp>
        <p:sp>
          <p:nvSpPr>
            <p:cNvPr id="59416" name="Freeform 448"/>
            <p:cNvSpPr/>
            <p:nvPr/>
          </p:nvSpPr>
          <p:spPr>
            <a:xfrm>
              <a:off x="6808788" y="1139825"/>
              <a:ext cx="238125" cy="3865563"/>
            </a:xfrm>
            <a:custGeom>
              <a:avLst/>
              <a:gdLst/>
              <a:ahLst/>
              <a:cxnLst>
                <a:cxn ang="0">
                  <a:pos x="669016440" y="2147483646"/>
                </a:cxn>
                <a:cxn ang="0">
                  <a:pos x="831749364" y="2147483646"/>
                </a:cxn>
                <a:cxn ang="0">
                  <a:pos x="922156071" y="2147483646"/>
                </a:cxn>
                <a:cxn ang="0">
                  <a:pos x="632851205" y="612163456"/>
                </a:cxn>
                <a:cxn ang="0">
                  <a:pos x="361631083" y="90023913"/>
                </a:cxn>
                <a:cxn ang="0">
                  <a:pos x="0" y="234063871"/>
                </a:cxn>
                <a:cxn ang="0">
                  <a:pos x="741342656" y="2147483646"/>
                </a:cxn>
                <a:cxn ang="0">
                  <a:pos x="614770714" y="2147483646"/>
                </a:cxn>
                <a:cxn ang="0">
                  <a:pos x="524364007" y="2147483646"/>
                </a:cxn>
                <a:cxn ang="0">
                  <a:pos x="433957299" y="2147483646"/>
                </a:cxn>
                <a:cxn ang="0">
                  <a:pos x="415872556" y="2147483646"/>
                </a:cxn>
                <a:cxn ang="0">
                  <a:pos x="578605480" y="2147483646"/>
                </a:cxn>
                <a:cxn ang="0">
                  <a:pos x="669016440" y="2147483646"/>
                </a:cxn>
              </a:cxnLst>
              <a:rect l="0" t="0" r="0" b="0"/>
              <a:pathLst>
                <a:path w="56" h="911">
                  <a:moveTo>
                    <a:pt x="37" y="486"/>
                  </a:moveTo>
                  <a:cubicBezTo>
                    <a:pt x="40" y="424"/>
                    <a:pt x="43" y="363"/>
                    <a:pt x="46" y="302"/>
                  </a:cubicBezTo>
                  <a:cubicBezTo>
                    <a:pt x="48" y="246"/>
                    <a:pt x="56" y="192"/>
                    <a:pt x="51" y="135"/>
                  </a:cubicBezTo>
                  <a:cubicBezTo>
                    <a:pt x="47" y="101"/>
                    <a:pt x="46" y="67"/>
                    <a:pt x="35" y="34"/>
                  </a:cubicBezTo>
                  <a:cubicBezTo>
                    <a:pt x="31" y="23"/>
                    <a:pt x="28" y="11"/>
                    <a:pt x="20" y="5"/>
                  </a:cubicBezTo>
                  <a:cubicBezTo>
                    <a:pt x="13" y="0"/>
                    <a:pt x="1" y="3"/>
                    <a:pt x="0" y="13"/>
                  </a:cubicBezTo>
                  <a:cubicBezTo>
                    <a:pt x="39" y="0"/>
                    <a:pt x="39" y="142"/>
                    <a:pt x="41" y="173"/>
                  </a:cubicBezTo>
                  <a:cubicBezTo>
                    <a:pt x="44" y="216"/>
                    <a:pt x="37" y="264"/>
                    <a:pt x="34" y="307"/>
                  </a:cubicBezTo>
                  <a:cubicBezTo>
                    <a:pt x="32" y="331"/>
                    <a:pt x="30" y="355"/>
                    <a:pt x="29" y="379"/>
                  </a:cubicBezTo>
                  <a:cubicBezTo>
                    <a:pt x="23" y="521"/>
                    <a:pt x="25" y="668"/>
                    <a:pt x="24" y="811"/>
                  </a:cubicBezTo>
                  <a:cubicBezTo>
                    <a:pt x="23" y="843"/>
                    <a:pt x="24" y="875"/>
                    <a:pt x="23" y="906"/>
                  </a:cubicBezTo>
                  <a:cubicBezTo>
                    <a:pt x="32" y="911"/>
                    <a:pt x="32" y="911"/>
                    <a:pt x="32" y="911"/>
                  </a:cubicBezTo>
                  <a:cubicBezTo>
                    <a:pt x="39" y="769"/>
                    <a:pt x="30" y="627"/>
                    <a:pt x="37" y="486"/>
                  </a:cubicBezTo>
                  <a:close/>
                </a:path>
              </a:pathLst>
            </a:custGeom>
            <a:solidFill>
              <a:srgbClr val="6F3F4E">
                <a:alpha val="100000"/>
              </a:srgbClr>
            </a:solidFill>
            <a:ln w="9525">
              <a:noFill/>
            </a:ln>
          </p:spPr>
          <p:txBody>
            <a:bodyPr/>
            <a:lstStyle/>
            <a:p>
              <a:endParaRPr lang="en-GB" altLang="en-US"/>
            </a:p>
          </p:txBody>
        </p:sp>
        <p:sp>
          <p:nvSpPr>
            <p:cNvPr id="59417" name="Freeform 449"/>
            <p:cNvSpPr/>
            <p:nvPr/>
          </p:nvSpPr>
          <p:spPr>
            <a:xfrm>
              <a:off x="5024438" y="5137150"/>
              <a:ext cx="642938" cy="441325"/>
            </a:xfrm>
            <a:custGeom>
              <a:avLst/>
              <a:gdLst/>
              <a:ahLst/>
              <a:cxnLst>
                <a:cxn ang="0">
                  <a:pos x="0" y="0"/>
                </a:cxn>
                <a:cxn ang="0">
                  <a:pos x="978990196" y="90038787"/>
                </a:cxn>
                <a:cxn ang="0">
                  <a:pos x="779564454" y="756307988"/>
                </a:cxn>
                <a:cxn ang="0">
                  <a:pos x="1867330393" y="684278656"/>
                </a:cxn>
                <a:cxn ang="0">
                  <a:pos x="1758554650" y="1422581433"/>
                </a:cxn>
                <a:cxn ang="0">
                  <a:pos x="2147483646" y="1332546889"/>
                </a:cxn>
                <a:cxn ang="0">
                  <a:pos x="2147483646" y="1872766881"/>
                </a:cxn>
                <a:cxn ang="0">
                  <a:pos x="0" y="0"/>
                </a:cxn>
              </a:cxnLst>
              <a:rect l="0" t="0" r="0" b="0"/>
              <a:pathLst>
                <a:path w="151" h="104">
                  <a:moveTo>
                    <a:pt x="0" y="0"/>
                  </a:moveTo>
                  <a:cubicBezTo>
                    <a:pt x="54" y="5"/>
                    <a:pt x="54" y="5"/>
                    <a:pt x="54" y="5"/>
                  </a:cubicBezTo>
                  <a:cubicBezTo>
                    <a:pt x="43" y="42"/>
                    <a:pt x="43" y="42"/>
                    <a:pt x="43" y="42"/>
                  </a:cubicBezTo>
                  <a:cubicBezTo>
                    <a:pt x="103" y="38"/>
                    <a:pt x="103" y="38"/>
                    <a:pt x="103" y="38"/>
                  </a:cubicBezTo>
                  <a:cubicBezTo>
                    <a:pt x="97" y="79"/>
                    <a:pt x="97" y="79"/>
                    <a:pt x="97" y="79"/>
                  </a:cubicBezTo>
                  <a:cubicBezTo>
                    <a:pt x="151" y="74"/>
                    <a:pt x="151" y="74"/>
                    <a:pt x="151" y="74"/>
                  </a:cubicBezTo>
                  <a:cubicBezTo>
                    <a:pt x="146" y="104"/>
                    <a:pt x="146" y="104"/>
                    <a:pt x="146" y="104"/>
                  </a:cubicBezTo>
                  <a:cubicBezTo>
                    <a:pt x="146" y="104"/>
                    <a:pt x="84" y="89"/>
                    <a:pt x="0" y="0"/>
                  </a:cubicBezTo>
                  <a:close/>
                </a:path>
              </a:pathLst>
            </a:custGeom>
            <a:solidFill>
              <a:srgbClr val="FFBB66">
                <a:alpha val="100000"/>
              </a:srgbClr>
            </a:solidFill>
            <a:ln w="9525">
              <a:noFill/>
            </a:ln>
          </p:spPr>
          <p:txBody>
            <a:bodyPr/>
            <a:lstStyle/>
            <a:p>
              <a:endParaRPr lang="en-GB" altLang="en-US"/>
            </a:p>
          </p:txBody>
        </p:sp>
        <p:sp>
          <p:nvSpPr>
            <p:cNvPr id="59418" name="Freeform 450"/>
            <p:cNvSpPr/>
            <p:nvPr/>
          </p:nvSpPr>
          <p:spPr>
            <a:xfrm>
              <a:off x="5545138" y="5018088"/>
              <a:ext cx="119063" cy="115888"/>
            </a:xfrm>
            <a:custGeom>
              <a:avLst/>
              <a:gdLst/>
              <a:ahLst/>
              <a:cxnLst>
                <a:cxn ang="0">
                  <a:pos x="488205075" y="239493282"/>
                </a:cxn>
                <a:cxn ang="0">
                  <a:pos x="144653041" y="18421900"/>
                </a:cxn>
                <a:cxn ang="0">
                  <a:pos x="0" y="55265700"/>
                </a:cxn>
                <a:cxn ang="0">
                  <a:pos x="289306081" y="497408465"/>
                </a:cxn>
                <a:cxn ang="0">
                  <a:pos x="488205075" y="239493282"/>
                </a:cxn>
              </a:cxnLst>
              <a:rect l="0" t="0" r="0" b="0"/>
              <a:pathLst>
                <a:path w="28" h="27">
                  <a:moveTo>
                    <a:pt x="27" y="13"/>
                  </a:moveTo>
                  <a:cubicBezTo>
                    <a:pt x="26" y="5"/>
                    <a:pt x="18" y="0"/>
                    <a:pt x="8" y="1"/>
                  </a:cubicBezTo>
                  <a:cubicBezTo>
                    <a:pt x="5" y="1"/>
                    <a:pt x="2" y="2"/>
                    <a:pt x="0" y="3"/>
                  </a:cubicBezTo>
                  <a:cubicBezTo>
                    <a:pt x="16" y="27"/>
                    <a:pt x="16" y="27"/>
                    <a:pt x="16" y="27"/>
                  </a:cubicBezTo>
                  <a:cubicBezTo>
                    <a:pt x="23" y="25"/>
                    <a:pt x="28" y="19"/>
                    <a:pt x="27" y="13"/>
                  </a:cubicBezTo>
                  <a:close/>
                </a:path>
              </a:pathLst>
            </a:custGeom>
            <a:solidFill>
              <a:srgbClr val="72A7B1">
                <a:alpha val="100000"/>
              </a:srgbClr>
            </a:solidFill>
            <a:ln w="9525">
              <a:noFill/>
            </a:ln>
          </p:spPr>
          <p:txBody>
            <a:bodyPr/>
            <a:lstStyle/>
            <a:p>
              <a:endParaRPr lang="en-GB" altLang="en-US"/>
            </a:p>
          </p:txBody>
        </p:sp>
        <p:sp>
          <p:nvSpPr>
            <p:cNvPr id="59419" name="Freeform 451"/>
            <p:cNvSpPr/>
            <p:nvPr/>
          </p:nvSpPr>
          <p:spPr>
            <a:xfrm>
              <a:off x="6016625" y="5184775"/>
              <a:ext cx="153988" cy="127000"/>
            </a:xfrm>
            <a:custGeom>
              <a:avLst/>
              <a:gdLst/>
              <a:ahLst/>
              <a:cxnLst>
                <a:cxn ang="0">
                  <a:pos x="640380485" y="232973033"/>
                </a:cxn>
                <a:cxn ang="0">
                  <a:pos x="365931095" y="519713633"/>
                </a:cxn>
                <a:cxn ang="0">
                  <a:pos x="18294630" y="304660300"/>
                </a:cxn>
                <a:cxn ang="0">
                  <a:pos x="292744020" y="17919700"/>
                </a:cxn>
                <a:cxn ang="0">
                  <a:pos x="640380485" y="232973033"/>
                </a:cxn>
              </a:cxnLst>
              <a:rect l="0" t="0" r="0" b="0"/>
              <a:pathLst>
                <a:path w="36" h="30">
                  <a:moveTo>
                    <a:pt x="35" y="13"/>
                  </a:moveTo>
                  <a:cubicBezTo>
                    <a:pt x="36" y="21"/>
                    <a:pt x="29" y="28"/>
                    <a:pt x="20" y="29"/>
                  </a:cubicBezTo>
                  <a:cubicBezTo>
                    <a:pt x="10" y="30"/>
                    <a:pt x="2" y="24"/>
                    <a:pt x="1" y="17"/>
                  </a:cubicBezTo>
                  <a:cubicBezTo>
                    <a:pt x="0" y="9"/>
                    <a:pt x="7" y="2"/>
                    <a:pt x="16" y="1"/>
                  </a:cubicBezTo>
                  <a:cubicBezTo>
                    <a:pt x="26" y="0"/>
                    <a:pt x="34" y="6"/>
                    <a:pt x="35" y="13"/>
                  </a:cubicBezTo>
                  <a:close/>
                </a:path>
              </a:pathLst>
            </a:custGeom>
            <a:solidFill>
              <a:srgbClr val="72A7B1">
                <a:alpha val="100000"/>
              </a:srgbClr>
            </a:solidFill>
            <a:ln w="9525">
              <a:noFill/>
            </a:ln>
          </p:spPr>
          <p:txBody>
            <a:bodyPr/>
            <a:lstStyle/>
            <a:p>
              <a:endParaRPr lang="en-GB" altLang="en-US"/>
            </a:p>
          </p:txBody>
        </p:sp>
        <p:sp>
          <p:nvSpPr>
            <p:cNvPr id="59420" name="Freeform 452"/>
            <p:cNvSpPr/>
            <p:nvPr/>
          </p:nvSpPr>
          <p:spPr>
            <a:xfrm>
              <a:off x="5745163" y="5311775"/>
              <a:ext cx="131763" cy="122238"/>
            </a:xfrm>
            <a:custGeom>
              <a:avLst/>
              <a:gdLst/>
              <a:ahLst/>
              <a:cxnLst>
                <a:cxn ang="0">
                  <a:pos x="541983723" y="230970809"/>
                </a:cxn>
                <a:cxn ang="0">
                  <a:pos x="198728357" y="17766661"/>
                </a:cxn>
                <a:cxn ang="0">
                  <a:pos x="0" y="106604181"/>
                </a:cxn>
                <a:cxn ang="0">
                  <a:pos x="270989736" y="515245815"/>
                </a:cxn>
                <a:cxn ang="0">
                  <a:pos x="541983723" y="230970809"/>
                </a:cxn>
              </a:cxnLst>
              <a:rect l="0" t="0" r="0" b="0"/>
              <a:pathLst>
                <a:path w="31" h="29">
                  <a:moveTo>
                    <a:pt x="30" y="13"/>
                  </a:moveTo>
                  <a:cubicBezTo>
                    <a:pt x="29" y="5"/>
                    <a:pt x="21" y="0"/>
                    <a:pt x="11" y="1"/>
                  </a:cubicBezTo>
                  <a:cubicBezTo>
                    <a:pt x="7" y="2"/>
                    <a:pt x="3" y="3"/>
                    <a:pt x="0" y="6"/>
                  </a:cubicBezTo>
                  <a:cubicBezTo>
                    <a:pt x="15" y="29"/>
                    <a:pt x="15" y="29"/>
                    <a:pt x="15" y="29"/>
                  </a:cubicBezTo>
                  <a:cubicBezTo>
                    <a:pt x="24" y="27"/>
                    <a:pt x="31" y="20"/>
                    <a:pt x="30" y="13"/>
                  </a:cubicBezTo>
                  <a:close/>
                </a:path>
              </a:pathLst>
            </a:custGeom>
            <a:solidFill>
              <a:srgbClr val="72A7B1">
                <a:alpha val="100000"/>
              </a:srgbClr>
            </a:solidFill>
            <a:ln w="9525">
              <a:noFill/>
            </a:ln>
          </p:spPr>
          <p:txBody>
            <a:bodyPr/>
            <a:lstStyle/>
            <a:p>
              <a:endParaRPr lang="en-GB" altLang="en-US"/>
            </a:p>
          </p:txBody>
        </p:sp>
        <p:sp>
          <p:nvSpPr>
            <p:cNvPr id="59421" name="Freeform 453"/>
            <p:cNvSpPr/>
            <p:nvPr/>
          </p:nvSpPr>
          <p:spPr>
            <a:xfrm>
              <a:off x="5795963" y="5086350"/>
              <a:ext cx="111125" cy="88900"/>
            </a:xfrm>
            <a:custGeom>
              <a:avLst/>
              <a:gdLst/>
              <a:ahLst/>
              <a:cxnLst>
                <a:cxn ang="0">
                  <a:pos x="456685284" y="161290000"/>
                </a:cxn>
                <a:cxn ang="0">
                  <a:pos x="255745639" y="376343333"/>
                </a:cxn>
                <a:cxn ang="0">
                  <a:pos x="0" y="215053333"/>
                </a:cxn>
                <a:cxn ang="0">
                  <a:pos x="219206885" y="17919700"/>
                </a:cxn>
                <a:cxn ang="0">
                  <a:pos x="456685284" y="161290000"/>
                </a:cxn>
              </a:cxnLst>
              <a:rect l="0" t="0" r="0" b="0"/>
              <a:pathLst>
                <a:path w="26" h="21">
                  <a:moveTo>
                    <a:pt x="25" y="9"/>
                  </a:moveTo>
                  <a:cubicBezTo>
                    <a:pt x="26" y="15"/>
                    <a:pt x="21" y="20"/>
                    <a:pt x="14" y="21"/>
                  </a:cubicBezTo>
                  <a:cubicBezTo>
                    <a:pt x="7" y="21"/>
                    <a:pt x="1" y="17"/>
                    <a:pt x="0" y="12"/>
                  </a:cubicBezTo>
                  <a:cubicBezTo>
                    <a:pt x="0" y="6"/>
                    <a:pt x="5" y="1"/>
                    <a:pt x="12" y="1"/>
                  </a:cubicBezTo>
                  <a:cubicBezTo>
                    <a:pt x="18" y="0"/>
                    <a:pt x="25" y="4"/>
                    <a:pt x="25" y="9"/>
                  </a:cubicBezTo>
                  <a:close/>
                </a:path>
              </a:pathLst>
            </a:custGeom>
            <a:solidFill>
              <a:srgbClr val="72A7B1">
                <a:alpha val="100000"/>
              </a:srgbClr>
            </a:solidFill>
            <a:ln w="9525">
              <a:noFill/>
            </a:ln>
          </p:spPr>
          <p:txBody>
            <a:bodyPr/>
            <a:lstStyle/>
            <a:p>
              <a:endParaRPr lang="en-GB" altLang="en-US"/>
            </a:p>
          </p:txBody>
        </p:sp>
        <p:sp>
          <p:nvSpPr>
            <p:cNvPr id="59422" name="Freeform 454"/>
            <p:cNvSpPr/>
            <p:nvPr/>
          </p:nvSpPr>
          <p:spPr>
            <a:xfrm>
              <a:off x="5991225" y="5375275"/>
              <a:ext cx="115888" cy="88900"/>
            </a:xfrm>
            <a:custGeom>
              <a:avLst/>
              <a:gdLst/>
              <a:ahLst/>
              <a:cxnLst>
                <a:cxn ang="0">
                  <a:pos x="478986565" y="161290000"/>
                </a:cxn>
                <a:cxn ang="0">
                  <a:pos x="276337082" y="376343333"/>
                </a:cxn>
                <a:cxn ang="0">
                  <a:pos x="18421900" y="215053333"/>
                </a:cxn>
                <a:cxn ang="0">
                  <a:pos x="221071383" y="17919700"/>
                </a:cxn>
                <a:cxn ang="0">
                  <a:pos x="478986565" y="161290000"/>
                </a:cxn>
              </a:cxnLst>
              <a:rect l="0" t="0" r="0" b="0"/>
              <a:pathLst>
                <a:path w="27" h="21">
                  <a:moveTo>
                    <a:pt x="26" y="9"/>
                  </a:moveTo>
                  <a:cubicBezTo>
                    <a:pt x="27" y="15"/>
                    <a:pt x="21" y="20"/>
                    <a:pt x="15" y="21"/>
                  </a:cubicBezTo>
                  <a:cubicBezTo>
                    <a:pt x="8" y="21"/>
                    <a:pt x="2" y="17"/>
                    <a:pt x="1" y="12"/>
                  </a:cubicBezTo>
                  <a:cubicBezTo>
                    <a:pt x="0" y="6"/>
                    <a:pt x="5" y="1"/>
                    <a:pt x="12" y="1"/>
                  </a:cubicBezTo>
                  <a:cubicBezTo>
                    <a:pt x="19" y="0"/>
                    <a:pt x="25" y="4"/>
                    <a:pt x="26" y="9"/>
                  </a:cubicBezTo>
                  <a:close/>
                </a:path>
              </a:pathLst>
            </a:custGeom>
            <a:solidFill>
              <a:srgbClr val="72A7B1">
                <a:alpha val="100000"/>
              </a:srgbClr>
            </a:solidFill>
            <a:ln w="9525">
              <a:noFill/>
            </a:ln>
          </p:spPr>
          <p:txBody>
            <a:bodyPr/>
            <a:lstStyle/>
            <a:p>
              <a:endParaRPr lang="en-GB" altLang="en-US"/>
            </a:p>
          </p:txBody>
        </p:sp>
        <p:sp>
          <p:nvSpPr>
            <p:cNvPr id="59423" name="Freeform 455"/>
            <p:cNvSpPr/>
            <p:nvPr/>
          </p:nvSpPr>
          <p:spPr>
            <a:xfrm>
              <a:off x="5783263" y="4916488"/>
              <a:ext cx="114300" cy="93663"/>
            </a:xfrm>
            <a:custGeom>
              <a:avLst/>
              <a:gdLst/>
              <a:ahLst/>
              <a:cxnLst>
                <a:cxn ang="0">
                  <a:pos x="465950300" y="181254935"/>
                </a:cxn>
                <a:cxn ang="0">
                  <a:pos x="268816667" y="380637917"/>
                </a:cxn>
                <a:cxn ang="0">
                  <a:pos x="17919700" y="217506773"/>
                </a:cxn>
                <a:cxn ang="0">
                  <a:pos x="215053333" y="18123791"/>
                </a:cxn>
                <a:cxn ang="0">
                  <a:pos x="465950300" y="181254935"/>
                </a:cxn>
              </a:cxnLst>
              <a:rect l="0" t="0" r="0" b="0"/>
              <a:pathLst>
                <a:path w="27" h="22">
                  <a:moveTo>
                    <a:pt x="26" y="10"/>
                  </a:moveTo>
                  <a:cubicBezTo>
                    <a:pt x="27" y="15"/>
                    <a:pt x="22" y="20"/>
                    <a:pt x="15" y="21"/>
                  </a:cubicBezTo>
                  <a:cubicBezTo>
                    <a:pt x="8" y="22"/>
                    <a:pt x="2" y="18"/>
                    <a:pt x="1" y="12"/>
                  </a:cubicBezTo>
                  <a:cubicBezTo>
                    <a:pt x="0" y="7"/>
                    <a:pt x="5" y="2"/>
                    <a:pt x="12" y="1"/>
                  </a:cubicBezTo>
                  <a:cubicBezTo>
                    <a:pt x="19" y="0"/>
                    <a:pt x="25" y="4"/>
                    <a:pt x="26" y="10"/>
                  </a:cubicBezTo>
                  <a:close/>
                </a:path>
              </a:pathLst>
            </a:custGeom>
            <a:solidFill>
              <a:srgbClr val="72A7B1">
                <a:alpha val="100000"/>
              </a:srgbClr>
            </a:solidFill>
            <a:ln w="9525">
              <a:noFill/>
            </a:ln>
          </p:spPr>
          <p:txBody>
            <a:bodyPr/>
            <a:lstStyle/>
            <a:p>
              <a:endParaRPr lang="en-GB" altLang="en-US"/>
            </a:p>
          </p:txBody>
        </p:sp>
        <p:sp>
          <p:nvSpPr>
            <p:cNvPr id="59424" name="Freeform 456"/>
            <p:cNvSpPr/>
            <p:nvPr/>
          </p:nvSpPr>
          <p:spPr>
            <a:xfrm>
              <a:off x="6899275" y="5005388"/>
              <a:ext cx="46038" cy="38100"/>
            </a:xfrm>
            <a:custGeom>
              <a:avLst/>
              <a:gdLst/>
              <a:ahLst/>
              <a:cxnLst>
                <a:cxn ang="0">
                  <a:pos x="192681586" y="71683033"/>
                </a:cxn>
                <a:cxn ang="0">
                  <a:pos x="105100569" y="161290000"/>
                </a:cxn>
                <a:cxn ang="0">
                  <a:pos x="17515366" y="71683033"/>
                </a:cxn>
                <a:cxn ang="0">
                  <a:pos x="105100569" y="0"/>
                </a:cxn>
                <a:cxn ang="0">
                  <a:pos x="192681586" y="71683033"/>
                </a:cxn>
              </a:cxnLst>
              <a:rect l="0" t="0" r="0" b="0"/>
              <a:pathLst>
                <a:path w="11" h="9">
                  <a:moveTo>
                    <a:pt x="11" y="4"/>
                  </a:moveTo>
                  <a:cubicBezTo>
                    <a:pt x="11" y="7"/>
                    <a:pt x="9" y="9"/>
                    <a:pt x="6" y="9"/>
                  </a:cubicBezTo>
                  <a:cubicBezTo>
                    <a:pt x="3" y="9"/>
                    <a:pt x="1" y="7"/>
                    <a:pt x="1" y="4"/>
                  </a:cubicBezTo>
                  <a:cubicBezTo>
                    <a:pt x="0" y="2"/>
                    <a:pt x="3" y="0"/>
                    <a:pt x="6" y="0"/>
                  </a:cubicBezTo>
                  <a:cubicBezTo>
                    <a:pt x="9" y="0"/>
                    <a:pt x="11" y="2"/>
                    <a:pt x="11" y="4"/>
                  </a:cubicBezTo>
                  <a:close/>
                </a:path>
              </a:pathLst>
            </a:custGeom>
            <a:solidFill>
              <a:srgbClr val="9FCDD9">
                <a:alpha val="100000"/>
              </a:srgbClr>
            </a:solidFill>
            <a:ln w="9525">
              <a:noFill/>
            </a:ln>
          </p:spPr>
          <p:txBody>
            <a:bodyPr/>
            <a:lstStyle/>
            <a:p>
              <a:endParaRPr lang="en-GB" altLang="en-US"/>
            </a:p>
          </p:txBody>
        </p:sp>
        <p:sp>
          <p:nvSpPr>
            <p:cNvPr id="59425" name="Freeform 457"/>
            <p:cNvSpPr/>
            <p:nvPr/>
          </p:nvSpPr>
          <p:spPr>
            <a:xfrm>
              <a:off x="6681788" y="5056188"/>
              <a:ext cx="46038" cy="39688"/>
            </a:xfrm>
            <a:custGeom>
              <a:avLst/>
              <a:gdLst/>
              <a:ahLst/>
              <a:cxnLst>
                <a:cxn ang="0">
                  <a:pos x="192681586" y="77784070"/>
                </a:cxn>
                <a:cxn ang="0">
                  <a:pos x="105100569" y="175015260"/>
                </a:cxn>
                <a:cxn ang="0">
                  <a:pos x="0" y="77784070"/>
                </a:cxn>
                <a:cxn ang="0">
                  <a:pos x="87581017" y="0"/>
                </a:cxn>
                <a:cxn ang="0">
                  <a:pos x="192681586" y="77784070"/>
                </a:cxn>
              </a:cxnLst>
              <a:rect l="0" t="0" r="0" b="0"/>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alpha val="100000"/>
              </a:srgbClr>
            </a:solidFill>
            <a:ln w="9525">
              <a:noFill/>
            </a:ln>
          </p:spPr>
          <p:txBody>
            <a:bodyPr/>
            <a:lstStyle/>
            <a:p>
              <a:endParaRPr lang="en-GB" altLang="en-US"/>
            </a:p>
          </p:txBody>
        </p:sp>
        <p:sp>
          <p:nvSpPr>
            <p:cNvPr id="59426" name="Freeform 458"/>
            <p:cNvSpPr/>
            <p:nvPr/>
          </p:nvSpPr>
          <p:spPr>
            <a:xfrm>
              <a:off x="6788150" y="5172075"/>
              <a:ext cx="46038" cy="38100"/>
            </a:xfrm>
            <a:custGeom>
              <a:avLst/>
              <a:gdLst/>
              <a:ahLst/>
              <a:cxnLst>
                <a:cxn ang="0">
                  <a:pos x="192681586" y="89606967"/>
                </a:cxn>
                <a:cxn ang="0">
                  <a:pos x="105100569" y="161290000"/>
                </a:cxn>
                <a:cxn ang="0">
                  <a:pos x="0" y="89606967"/>
                </a:cxn>
                <a:cxn ang="0">
                  <a:pos x="87581017" y="0"/>
                </a:cxn>
                <a:cxn ang="0">
                  <a:pos x="192681586" y="89606967"/>
                </a:cxn>
              </a:cxnLst>
              <a:rect l="0" t="0" r="0" b="0"/>
              <a:pathLst>
                <a:path w="11" h="9">
                  <a:moveTo>
                    <a:pt x="11" y="5"/>
                  </a:moveTo>
                  <a:cubicBezTo>
                    <a:pt x="11" y="7"/>
                    <a:pt x="9" y="9"/>
                    <a:pt x="6" y="9"/>
                  </a:cubicBezTo>
                  <a:cubicBezTo>
                    <a:pt x="3" y="9"/>
                    <a:pt x="0" y="7"/>
                    <a:pt x="0" y="5"/>
                  </a:cubicBezTo>
                  <a:cubicBezTo>
                    <a:pt x="0" y="2"/>
                    <a:pt x="2" y="0"/>
                    <a:pt x="5" y="0"/>
                  </a:cubicBezTo>
                  <a:cubicBezTo>
                    <a:pt x="8" y="0"/>
                    <a:pt x="11" y="2"/>
                    <a:pt x="11" y="5"/>
                  </a:cubicBezTo>
                  <a:close/>
                </a:path>
              </a:pathLst>
            </a:custGeom>
            <a:solidFill>
              <a:srgbClr val="9FCDD9">
                <a:alpha val="100000"/>
              </a:srgbClr>
            </a:solidFill>
            <a:ln w="9525">
              <a:noFill/>
            </a:ln>
          </p:spPr>
          <p:txBody>
            <a:bodyPr/>
            <a:lstStyle/>
            <a:p>
              <a:endParaRPr lang="en-GB" altLang="en-US"/>
            </a:p>
          </p:txBody>
        </p:sp>
        <p:sp>
          <p:nvSpPr>
            <p:cNvPr id="59427" name="Freeform 459"/>
            <p:cNvSpPr/>
            <p:nvPr/>
          </p:nvSpPr>
          <p:spPr>
            <a:xfrm>
              <a:off x="6808788" y="5056188"/>
              <a:ext cx="47625" cy="39688"/>
            </a:xfrm>
            <a:custGeom>
              <a:avLst/>
              <a:gdLst/>
              <a:ahLst/>
              <a:cxnLst>
                <a:cxn ang="0">
                  <a:pos x="206194602" y="77784070"/>
                </a:cxn>
                <a:cxn ang="0">
                  <a:pos x="112468602" y="175015260"/>
                </a:cxn>
                <a:cxn ang="0">
                  <a:pos x="0" y="77784070"/>
                </a:cxn>
                <a:cxn ang="0">
                  <a:pos x="93726000" y="0"/>
                </a:cxn>
                <a:cxn ang="0">
                  <a:pos x="206194602" y="77784070"/>
                </a:cxn>
              </a:cxnLst>
              <a:rect l="0" t="0" r="0" b="0"/>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alpha val="100000"/>
              </a:srgbClr>
            </a:solidFill>
            <a:ln w="9525">
              <a:noFill/>
            </a:ln>
          </p:spPr>
          <p:txBody>
            <a:bodyPr/>
            <a:lstStyle/>
            <a:p>
              <a:endParaRPr lang="en-GB" altLang="en-US"/>
            </a:p>
          </p:txBody>
        </p:sp>
        <p:sp>
          <p:nvSpPr>
            <p:cNvPr id="59428" name="Freeform 460"/>
            <p:cNvSpPr/>
            <p:nvPr/>
          </p:nvSpPr>
          <p:spPr>
            <a:xfrm>
              <a:off x="6924675" y="5133975"/>
              <a:ext cx="46038" cy="38100"/>
            </a:xfrm>
            <a:custGeom>
              <a:avLst/>
              <a:gdLst/>
              <a:ahLst/>
              <a:cxnLst>
                <a:cxn ang="0">
                  <a:pos x="192681586" y="71683033"/>
                </a:cxn>
                <a:cxn ang="0">
                  <a:pos x="105100569" y="161290000"/>
                </a:cxn>
                <a:cxn ang="0">
                  <a:pos x="17515366" y="71683033"/>
                </a:cxn>
                <a:cxn ang="0">
                  <a:pos x="105100569" y="0"/>
                </a:cxn>
                <a:cxn ang="0">
                  <a:pos x="192681586" y="71683033"/>
                </a:cxn>
              </a:cxnLst>
              <a:rect l="0" t="0" r="0" b="0"/>
              <a:pathLst>
                <a:path w="11" h="9">
                  <a:moveTo>
                    <a:pt x="11" y="4"/>
                  </a:moveTo>
                  <a:cubicBezTo>
                    <a:pt x="11" y="7"/>
                    <a:pt x="9" y="9"/>
                    <a:pt x="6" y="9"/>
                  </a:cubicBezTo>
                  <a:cubicBezTo>
                    <a:pt x="3" y="9"/>
                    <a:pt x="1" y="7"/>
                    <a:pt x="1" y="4"/>
                  </a:cubicBezTo>
                  <a:cubicBezTo>
                    <a:pt x="0" y="2"/>
                    <a:pt x="3" y="0"/>
                    <a:pt x="6" y="0"/>
                  </a:cubicBezTo>
                  <a:cubicBezTo>
                    <a:pt x="8" y="0"/>
                    <a:pt x="11" y="2"/>
                    <a:pt x="11" y="4"/>
                  </a:cubicBezTo>
                  <a:close/>
                </a:path>
              </a:pathLst>
            </a:custGeom>
            <a:solidFill>
              <a:srgbClr val="9FCDD9">
                <a:alpha val="100000"/>
              </a:srgbClr>
            </a:solidFill>
            <a:ln w="9525">
              <a:noFill/>
            </a:ln>
          </p:spPr>
          <p:txBody>
            <a:bodyPr/>
            <a:lstStyle/>
            <a:p>
              <a:endParaRPr lang="en-GB" altLang="en-US"/>
            </a:p>
          </p:txBody>
        </p:sp>
        <p:sp>
          <p:nvSpPr>
            <p:cNvPr id="59429" name="Freeform 461"/>
            <p:cNvSpPr/>
            <p:nvPr/>
          </p:nvSpPr>
          <p:spPr>
            <a:xfrm>
              <a:off x="5183188" y="1020763"/>
              <a:ext cx="258763" cy="4384675"/>
            </a:xfrm>
            <a:custGeom>
              <a:avLst/>
              <a:gdLst/>
              <a:ahLst/>
              <a:cxnLst>
                <a:cxn ang="0">
                  <a:pos x="845752018" y="2147483646"/>
                </a:cxn>
                <a:cxn ang="0">
                  <a:pos x="899735919" y="2147483646"/>
                </a:cxn>
                <a:cxn ang="0">
                  <a:pos x="521844373" y="450416058"/>
                </a:cxn>
                <a:cxn ang="0">
                  <a:pos x="0" y="414383622"/>
                </a:cxn>
                <a:cxn ang="0">
                  <a:pos x="503849739" y="2147483646"/>
                </a:cxn>
                <a:cxn ang="0">
                  <a:pos x="269919503" y="2147483646"/>
                </a:cxn>
                <a:cxn ang="0">
                  <a:pos x="377887304" y="2147483646"/>
                </a:cxn>
                <a:cxn ang="0">
                  <a:pos x="539839006" y="2147483646"/>
                </a:cxn>
                <a:cxn ang="0">
                  <a:pos x="845752018" y="2147483646"/>
                </a:cxn>
              </a:cxnLst>
              <a:rect l="0" t="0" r="0" b="0"/>
              <a:pathLst>
                <a:path w="61" h="1033">
                  <a:moveTo>
                    <a:pt x="47" y="283"/>
                  </a:moveTo>
                  <a:cubicBezTo>
                    <a:pt x="47" y="232"/>
                    <a:pt x="55" y="187"/>
                    <a:pt x="50" y="134"/>
                  </a:cubicBezTo>
                  <a:cubicBezTo>
                    <a:pt x="47" y="100"/>
                    <a:pt x="46" y="50"/>
                    <a:pt x="29" y="25"/>
                  </a:cubicBezTo>
                  <a:cubicBezTo>
                    <a:pt x="13" y="3"/>
                    <a:pt x="14" y="17"/>
                    <a:pt x="0" y="23"/>
                  </a:cubicBezTo>
                  <a:cubicBezTo>
                    <a:pt x="61" y="0"/>
                    <a:pt x="28" y="380"/>
                    <a:pt x="28" y="424"/>
                  </a:cubicBezTo>
                  <a:cubicBezTo>
                    <a:pt x="29" y="570"/>
                    <a:pt x="15" y="714"/>
                    <a:pt x="15" y="861"/>
                  </a:cubicBezTo>
                  <a:cubicBezTo>
                    <a:pt x="15" y="918"/>
                    <a:pt x="18" y="972"/>
                    <a:pt x="21" y="1025"/>
                  </a:cubicBezTo>
                  <a:cubicBezTo>
                    <a:pt x="30" y="1033"/>
                    <a:pt x="30" y="1033"/>
                    <a:pt x="30" y="1033"/>
                  </a:cubicBezTo>
                  <a:cubicBezTo>
                    <a:pt x="12" y="786"/>
                    <a:pt x="47" y="533"/>
                    <a:pt x="47" y="283"/>
                  </a:cubicBezTo>
                  <a:close/>
                </a:path>
              </a:pathLst>
            </a:custGeom>
            <a:solidFill>
              <a:srgbClr val="6F3F4E">
                <a:alpha val="100000"/>
              </a:srgbClr>
            </a:solidFill>
            <a:ln w="9525">
              <a:noFill/>
            </a:ln>
          </p:spPr>
          <p:txBody>
            <a:bodyPr/>
            <a:lstStyle/>
            <a:p>
              <a:endParaRPr lang="en-GB" altLang="en-US"/>
            </a:p>
          </p:txBody>
        </p:sp>
      </p:grpSp>
      <p:pic>
        <p:nvPicPr>
          <p:cNvPr id="59397" name="久石譲-Summer">
            <a:hlinkClick r:id="" action="ppaction://media"/>
          </p:cNvPr>
          <p:cNvPicPr>
            <a:picLocks noChangeAspect="1"/>
          </p:cNvPicPr>
          <p:nvPr/>
        </p:nvPicPr>
        <p:blipFill>
          <a:blip r:embed="rId3"/>
          <a:stretch>
            <a:fillRect/>
          </a:stretch>
        </p:blipFill>
        <p:spPr>
          <a:xfrm>
            <a:off x="-849312" y="6021388"/>
            <a:ext cx="609600" cy="609600"/>
          </a:xfrm>
          <a:prstGeom prst="rect">
            <a:avLst/>
          </a:prstGeom>
          <a:noFill/>
          <a:ln w="9525">
            <a:noFill/>
          </a:ln>
        </p:spPr>
      </p:pic>
      <p:sp>
        <p:nvSpPr>
          <p:cNvPr id="125" name="Rectangle 124"/>
          <p:cNvSpPr/>
          <p:nvPr/>
        </p:nvSpPr>
        <p:spPr>
          <a:xfrm>
            <a:off x="1784864" y="349687"/>
            <a:ext cx="8499717" cy="52197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mn-ea"/>
              <a:cs typeface="Times New Roman" panose="02020603050405020304" pitchFamily="18" charset="0"/>
            </a:endParaRPr>
          </a:p>
        </p:txBody>
      </p:sp>
      <p:sp>
        <p:nvSpPr>
          <p:cNvPr id="126" name="Rectangle 125"/>
          <p:cNvSpPr/>
          <p:nvPr/>
        </p:nvSpPr>
        <p:spPr>
          <a:xfrm>
            <a:off x="1486147" y="1424777"/>
            <a:ext cx="9363584" cy="3972649"/>
          </a:xfrm>
          <a:prstGeom prst="rect">
            <a:avLst/>
          </a:prstGeom>
          <a:noFill/>
        </p:spPr>
        <p:txBody>
          <a:bodyPr spcFirstLastPara="1" wrap="none" numCol="1">
            <a:prstTxWarp prst="textArchUp">
              <a:avLst>
                <a:gd name="adj" fmla="val 10579081"/>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smtClean="0">
                <a:ln w="12700">
                  <a:solidFill>
                    <a:schemeClr val="accent1"/>
                  </a:solidFill>
                  <a:prstDash val="solid"/>
                </a:ln>
                <a:solidFill>
                  <a:srgbClr val="0033CC"/>
                </a:solid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TẬP</a:t>
            </a:r>
            <a:r>
              <a:rPr kumimoji="0" lang="en-US" sz="4000" b="1" i="0" u="none" strike="noStrike" kern="1200" cap="none" spc="0" normalizeH="0" noProof="0" dirty="0" smtClean="0">
                <a:ln w="12700">
                  <a:solidFill>
                    <a:schemeClr val="accent1"/>
                  </a:solidFill>
                  <a:prstDash val="solid"/>
                </a:ln>
                <a:solidFill>
                  <a:srgbClr val="0033CC"/>
                </a:solid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 ĐỌC LỚP 4</a:t>
            </a:r>
            <a:endParaRPr kumimoji="0" lang="en-US" sz="4000" b="1" i="0" u="none" strike="noStrike" kern="1200" cap="none" spc="0" normalizeH="0" baseline="0" noProof="0" dirty="0">
              <a:ln w="12700">
                <a:solidFill>
                  <a:schemeClr val="accent1"/>
                </a:solidFill>
                <a:prstDash val="solid"/>
              </a:ln>
              <a:solidFill>
                <a:srgbClr val="0033CC"/>
              </a:solid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endParaRPr>
          </a:p>
        </p:txBody>
      </p:sp>
      <p:pic>
        <p:nvPicPr>
          <p:cNvPr id="59400" name="Picture 126"/>
          <p:cNvPicPr>
            <a:picLocks noChangeAspect="1"/>
          </p:cNvPicPr>
          <p:nvPr/>
        </p:nvPicPr>
        <p:blipFill>
          <a:blip r:embed="rId4"/>
          <a:stretch>
            <a:fillRect/>
          </a:stretch>
        </p:blipFill>
        <p:spPr>
          <a:xfrm>
            <a:off x="8521700" y="2973388"/>
            <a:ext cx="2247900" cy="3095625"/>
          </a:xfrm>
          <a:prstGeom prst="rect">
            <a:avLst/>
          </a:prstGeom>
          <a:noFill/>
          <a:ln w="9525">
            <a:noFill/>
          </a:ln>
        </p:spPr>
      </p:pic>
      <p:pic>
        <p:nvPicPr>
          <p:cNvPr id="59402" name="Picture 15" descr="sun14[1]"/>
          <p:cNvPicPr>
            <a:picLocks noChangeAspect="1"/>
          </p:cNvPicPr>
          <p:nvPr/>
        </p:nvPicPr>
        <p:blipFill>
          <a:blip r:embed="rId5"/>
          <a:stretch>
            <a:fillRect/>
          </a:stretch>
        </p:blipFill>
        <p:spPr>
          <a:xfrm>
            <a:off x="9578975" y="304800"/>
            <a:ext cx="1587500" cy="1536700"/>
          </a:xfrm>
          <a:prstGeom prst="rect">
            <a:avLst/>
          </a:prstGeom>
          <a:noFill/>
          <a:ln w="9525">
            <a:noFill/>
          </a:ln>
        </p:spPr>
      </p:pic>
      <p:pic>
        <p:nvPicPr>
          <p:cNvPr id="133" name="Picture 17" descr="NA00536_%5b1%5d"/>
          <p:cNvPicPr>
            <a:picLocks noChangeAspect="1"/>
          </p:cNvPicPr>
          <p:nvPr/>
        </p:nvPicPr>
        <p:blipFill>
          <a:blip r:embed="rId6"/>
          <a:stretch>
            <a:fillRect/>
          </a:stretch>
        </p:blipFill>
        <p:spPr>
          <a:xfrm>
            <a:off x="1714500" y="295275"/>
            <a:ext cx="822325" cy="825500"/>
          </a:xfrm>
          <a:prstGeom prst="rect">
            <a:avLst/>
          </a:prstGeom>
          <a:noFill/>
          <a:ln w="9525">
            <a:noFill/>
          </a:ln>
        </p:spPr>
      </p:pic>
      <p:sp>
        <p:nvSpPr>
          <p:cNvPr id="129" name="Rectangle 128"/>
          <p:cNvSpPr/>
          <p:nvPr/>
        </p:nvSpPr>
        <p:spPr>
          <a:xfrm>
            <a:off x="2366295" y="2365607"/>
            <a:ext cx="7550393" cy="110799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600" b="1" i="0" u="none" strike="noStrike" kern="1200" cap="none" spc="0" normalizeH="0" baseline="0" noProof="0" dirty="0">
                <a:ln w="22225">
                  <a:solidFill>
                    <a:schemeClr val="accent2"/>
                  </a:solidFill>
                  <a:prstDash val="solid"/>
                </a:ln>
                <a:solidFill>
                  <a:srgbClr val="FF0000"/>
                </a:solidFill>
                <a:uLnTx/>
                <a:uFillTx/>
                <a:latin typeface="Source Sans Pro Black" panose="020B0803030403020204" pitchFamily="34" charset="0"/>
                <a:cs typeface="Times New Roman" panose="02020603050405020304" pitchFamily="18" charset="0"/>
              </a:rPr>
              <a:t>NGƯỜI ĂN XIN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strips(downLeft)">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circle(in)">
                                      <p:cBhvr>
                                        <p:cTn id="12" dur="2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55625"/>
            <a:ext cx="11430000" cy="600164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sz="2400">
                <a:solidFill>
                  <a:srgbClr val="000000"/>
                </a:solidFill>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1</a:t>
            </a:r>
            <a:r>
              <a:rPr lang="en-US" sz="2400">
                <a:solidFill>
                  <a:srgbClr val="000000"/>
                </a:solidFill>
                <a:latin typeface="Times New Roman" panose="02020603050405020304" pitchFamily="18" charset="0"/>
                <a:cs typeface="Times New Roman" panose="02020603050405020304" pitchFamily="18" charset="0"/>
              </a:rPr>
              <a:t>.</a:t>
            </a:r>
            <a:r>
              <a:rPr sz="2400">
                <a:solidFill>
                  <a:srgbClr val="000000"/>
                </a:solidFill>
                <a:latin typeface="Times New Roman" panose="02020603050405020304" pitchFamily="18" charset="0"/>
                <a:cs typeface="Times New Roman" panose="02020603050405020304" pitchFamily="18" charset="0"/>
              </a:rPr>
              <a:t> </a:t>
            </a:r>
            <a:r>
              <a:rPr lang="vi-VN" altLang="x-none" sz="2400" dirty="0">
                <a:solidFill>
                  <a:srgbClr val="000000"/>
                </a:solidFill>
                <a:latin typeface="Times New Roman" panose="02020603050405020304" pitchFamily="18" charset="0"/>
                <a:cs typeface="Times New Roman" panose="02020603050405020304" pitchFamily="18" charset="0"/>
              </a:rPr>
              <a:t>Lúc ấy, tôi đang đi trên phố. Một người ăn xin gi</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lọm khọm đứng ngay trước mặt tôi. </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Đôi mắt ông lão đỏ đọc v</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gi</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n giụa nước mắt. Đôi môi tái nhợt, áo quần tả tơi thảm hại... Chao ôi! Cảnh nghèo đói đã gặm nát con người đau khổ kia th</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nh xấu xí biết nhường n</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o!</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Ông gi</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chìa trước mặt tôi b</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n tay sưng húp, bẩn thỉu. Ông rên rỉ cầu xin cứu giúp.</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a:t>
            </a:r>
            <a:r>
              <a:rPr lang="vi-VN" altLang="x-none" sz="2400">
                <a:solidFill>
                  <a:srgbClr val="000000"/>
                </a:solidFill>
                <a:latin typeface="Times New Roman" panose="02020603050405020304" pitchFamily="18" charset="0"/>
                <a:cs typeface="Times New Roman" panose="02020603050405020304" pitchFamily="18" charset="0"/>
              </a:rPr>
              <a:t> </a:t>
            </a:r>
            <a:r>
              <a:rPr lang="en-US" altLang="x-none" sz="2400" b="1">
                <a:solidFill>
                  <a:srgbClr val="FF0000"/>
                </a:solidFill>
                <a:latin typeface="Times New Roman" panose="02020603050405020304" pitchFamily="18" charset="0"/>
                <a:cs typeface="Times New Roman" panose="02020603050405020304" pitchFamily="18" charset="0"/>
              </a:rPr>
              <a:t>2. </a:t>
            </a:r>
            <a:r>
              <a:rPr lang="vi-VN" altLang="x-none" sz="2400">
                <a:solidFill>
                  <a:srgbClr val="000000"/>
                </a:solidFill>
                <a:latin typeface="Times New Roman" panose="02020603050405020304" pitchFamily="18" charset="0"/>
                <a:cs typeface="Times New Roman" panose="02020603050405020304" pitchFamily="18" charset="0"/>
              </a:rPr>
              <a:t>Tôi </a:t>
            </a:r>
            <a:r>
              <a:rPr lang="vi-VN" altLang="x-none" sz="2400" dirty="0">
                <a:solidFill>
                  <a:srgbClr val="000000"/>
                </a:solidFill>
                <a:latin typeface="Times New Roman" panose="02020603050405020304" pitchFamily="18" charset="0"/>
                <a:cs typeface="Times New Roman" panose="02020603050405020304" pitchFamily="18" charset="0"/>
              </a:rPr>
              <a:t>lục tìm hết túi nọ túi kia, không có tiền, không có đồng hồ, không có cả một chiếc khăn tay. Trên người tôi chẳng có t</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i sản gì.</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Người ăn xin vẫn đợi tôi. Tay vẫn chìa ra, run lẩy bẩy.</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Tôi chẳng biết l</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m cách n</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o. Tôi nắm chặt lấy b</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n tay run rẩy kia:</a:t>
            </a:r>
          </a:p>
          <a:p>
            <a:pPr lvl="0" algn="just" eaLnBrk="1" hangingPunct="1">
              <a:buNone/>
            </a:pPr>
            <a:r>
              <a:rPr sz="2400" dirty="0">
                <a:solidFill>
                  <a:srgbClr val="000000"/>
                </a:solidFill>
                <a:latin typeface="Times New Roman" panose="02020603050405020304" pitchFamily="18" charset="0"/>
                <a:cs typeface="Times New Roman" panose="02020603050405020304" pitchFamily="18" charset="0"/>
              </a:rPr>
              <a:t>         </a:t>
            </a:r>
            <a:r>
              <a:rPr lang="vi-VN" altLang="x-none" sz="2400" dirty="0">
                <a:solidFill>
                  <a:srgbClr val="000000"/>
                </a:solidFill>
                <a:latin typeface="Times New Roman" panose="02020603050405020304" pitchFamily="18" charset="0"/>
                <a:cs typeface="Times New Roman" panose="02020603050405020304" pitchFamily="18" charset="0"/>
              </a:rPr>
              <a:t>- Ông đừng giận cháu, cháu không có gì để cho ông cả.</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a:t>
            </a:r>
            <a:r>
              <a:rPr lang="vi-VN" altLang="x-none" sz="2400" b="1">
                <a:solidFill>
                  <a:srgbClr val="FF0000"/>
                </a:solidFill>
                <a:latin typeface="Times New Roman" panose="02020603050405020304" pitchFamily="18" charset="0"/>
                <a:cs typeface="Times New Roman" panose="02020603050405020304" pitchFamily="18" charset="0"/>
              </a:rPr>
              <a:t> </a:t>
            </a:r>
            <a:r>
              <a:rPr lang="en-US" altLang="x-none" sz="2400" b="1">
                <a:solidFill>
                  <a:srgbClr val="FF0000"/>
                </a:solidFill>
                <a:latin typeface="Times New Roman" panose="02020603050405020304" pitchFamily="18" charset="0"/>
                <a:cs typeface="Times New Roman" panose="02020603050405020304" pitchFamily="18" charset="0"/>
              </a:rPr>
              <a:t>3.</a:t>
            </a:r>
            <a:r>
              <a:rPr lang="vi-VN" altLang="x-none" sz="2400">
                <a:solidFill>
                  <a:srgbClr val="000000"/>
                </a:solidFill>
                <a:latin typeface="Times New Roman" panose="02020603050405020304" pitchFamily="18" charset="0"/>
                <a:cs typeface="Times New Roman" panose="02020603050405020304" pitchFamily="18" charset="0"/>
              </a:rPr>
              <a:t> Người </a:t>
            </a:r>
            <a:r>
              <a:rPr lang="vi-VN" altLang="x-none" sz="2400" dirty="0">
                <a:solidFill>
                  <a:srgbClr val="000000"/>
                </a:solidFill>
                <a:latin typeface="Times New Roman" panose="02020603050405020304" pitchFamily="18" charset="0"/>
                <a:cs typeface="Times New Roman" panose="02020603050405020304" pitchFamily="18" charset="0"/>
              </a:rPr>
              <a:t>ăn xin nhìn tôi chằm chằm bằng đôi mắt ướt đẫm. Đôi môi tái nhợt nở nụ cười v</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tay ông cũng xiết lấy tay tôi: </a:t>
            </a:r>
          </a:p>
          <a:p>
            <a:pPr lvl="0" algn="just" eaLnBrk="1" hangingPunct="1">
              <a:buNone/>
            </a:pPr>
            <a:r>
              <a:rPr sz="2400" dirty="0">
                <a:solidFill>
                  <a:srgbClr val="000000"/>
                </a:solidFill>
                <a:latin typeface="Times New Roman" panose="02020603050405020304" pitchFamily="18" charset="0"/>
                <a:cs typeface="Times New Roman" panose="02020603050405020304" pitchFamily="18" charset="0"/>
              </a:rPr>
              <a:t>         </a:t>
            </a:r>
            <a:r>
              <a:rPr lang="vi-VN" altLang="x-none" sz="2400" dirty="0">
                <a:solidFill>
                  <a:srgbClr val="000000"/>
                </a:solidFill>
                <a:latin typeface="Times New Roman" panose="02020603050405020304" pitchFamily="18" charset="0"/>
                <a:cs typeface="Times New Roman" panose="02020603050405020304" pitchFamily="18" charset="0"/>
              </a:rPr>
              <a:t>- Cháu ơi, cảm ơn cháu! Như vậy l</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cháu đã cho lão rồi. - Ông lão nói bằng giọng khản đặc.</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Khi ấy, tôi chợt hiểu rằng: cả tôi nữa, tôi cũng vừa nhận được chút gì của ông lão.</a:t>
            </a:r>
          </a:p>
          <a:p>
            <a:pPr lvl="0" algn="r"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a:t>
            </a:r>
            <a:r>
              <a:rPr sz="2400" i="1" dirty="0">
                <a:solidFill>
                  <a:srgbClr val="000000"/>
                </a:solidFill>
                <a:latin typeface="Times New Roman" panose="02020603050405020304" pitchFamily="18" charset="0"/>
                <a:cs typeface="Times New Roman" panose="02020603050405020304" pitchFamily="18" charset="0"/>
              </a:rPr>
              <a:t>T</a:t>
            </a:r>
            <a:r>
              <a:rPr lang="vi-VN" altLang="x-none" sz="2400" i="1" dirty="0">
                <a:solidFill>
                  <a:srgbClr val="000000"/>
                </a:solidFill>
                <a:latin typeface="Times New Roman" panose="02020603050405020304" pitchFamily="18" charset="0"/>
                <a:cs typeface="Times New Roman" panose="02020603050405020304" pitchFamily="18" charset="0"/>
              </a:rPr>
              <a:t>heo</a:t>
            </a:r>
            <a:r>
              <a:rPr lang="vi-VN" altLang="x-none" sz="2400" dirty="0">
                <a:solidFill>
                  <a:srgbClr val="000000"/>
                </a:solidFill>
                <a:latin typeface="Times New Roman" panose="02020603050405020304" pitchFamily="18" charset="0"/>
                <a:cs typeface="Times New Roman" panose="02020603050405020304" pitchFamily="18" charset="0"/>
              </a:rPr>
              <a:t> </a:t>
            </a:r>
            <a:r>
              <a:rPr lang="vi-VN" altLang="x-none" sz="2400" b="1" dirty="0">
                <a:solidFill>
                  <a:srgbClr val="000000"/>
                </a:solidFill>
                <a:latin typeface="Times New Roman" panose="02020603050405020304" pitchFamily="18" charset="0"/>
                <a:cs typeface="Times New Roman" panose="02020603050405020304" pitchFamily="18" charset="0"/>
              </a:rPr>
              <a:t>Tuốc-ghê-nhép</a:t>
            </a:r>
            <a:endParaRPr lang="vi-VN" altLang="x-none" sz="2400" dirty="0">
              <a:solidFill>
                <a:srgbClr val="000000"/>
              </a:solidFill>
              <a:latin typeface="Times New Roman" panose="02020603050405020304" pitchFamily="18" charset="0"/>
              <a:ea typeface="Times New Roman" panose="02020603050405020304" pitchFamily="18" charset="0"/>
            </a:endParaRPr>
          </a:p>
        </p:txBody>
      </p:sp>
      <p:sp>
        <p:nvSpPr>
          <p:cNvPr id="2" name="Rectangle 1"/>
          <p:cNvSpPr/>
          <p:nvPr/>
        </p:nvSpPr>
        <p:spPr>
          <a:xfrm>
            <a:off x="2819400" y="69850"/>
            <a:ext cx="6096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solidFill>
                  <a:srgbClr val="FF3300"/>
                </a:solidFill>
                <a:latin typeface="Times New Roman" panose="02020603050405020304" pitchFamily="18" charset="0"/>
                <a:cs typeface="Times New Roman" panose="02020603050405020304" pitchFamily="18" charset="0"/>
              </a:rPr>
              <a:t>NGƯỜI ĂN XIN</a:t>
            </a:r>
            <a:endParaRPr lang="en-US" altLang="en-US" sz="2800" b="1" dirty="0">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7" descr="Mothers Day Carnation Bouquet Background Material, Mothers Day, Bouquet,  Carnation Background Image for Free Download"/>
          <p:cNvPicPr>
            <a:picLocks noChangeAspect="1"/>
          </p:cNvPicPr>
          <p:nvPr/>
        </p:nvPicPr>
        <p:blipFill>
          <a:blip r:embed="rId2"/>
          <a:stretch>
            <a:fillRect/>
          </a:stretch>
        </p:blipFill>
        <p:spPr>
          <a:xfrm>
            <a:off x="-76200" y="-76200"/>
            <a:ext cx="13868400" cy="6934200"/>
          </a:xfrm>
          <a:prstGeom prst="rect">
            <a:avLst/>
          </a:prstGeom>
          <a:noFill/>
          <a:ln w="9525">
            <a:noFill/>
          </a:ln>
        </p:spPr>
      </p:pic>
      <p:sp>
        <p:nvSpPr>
          <p:cNvPr id="71683" name="Text Box 8"/>
          <p:cNvSpPr txBox="1"/>
          <p:nvPr/>
        </p:nvSpPr>
        <p:spPr>
          <a:xfrm>
            <a:off x="839788" y="2078038"/>
            <a:ext cx="3444875" cy="646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685800" eaLnBrk="1" hangingPunct="1">
              <a:lnSpc>
                <a:spcPct val="100000"/>
              </a:lnSpc>
              <a:spcBef>
                <a:spcPct val="50000"/>
              </a:spcBef>
              <a:buFontTx/>
              <a:buNone/>
            </a:pPr>
            <a:r>
              <a:rPr lang="en-US" altLang="en-US" sz="3600" b="1" u="sng" dirty="0">
                <a:solidFill>
                  <a:srgbClr val="0033CC"/>
                </a:solidFill>
                <a:latin typeface="Times New Roman" panose="02020603050405020304" pitchFamily="18" charset="0"/>
                <a:cs typeface="Times New Roman" panose="02020603050405020304" pitchFamily="18" charset="0"/>
              </a:rPr>
              <a:t>Luyện đọc</a:t>
            </a:r>
            <a:r>
              <a:rPr lang="en-US" altLang="en-US" sz="3600" b="1" dirty="0">
                <a:solidFill>
                  <a:srgbClr val="0033CC"/>
                </a:solidFill>
                <a:latin typeface="Times New Roman" panose="02020603050405020304" pitchFamily="18" charset="0"/>
                <a:cs typeface="Times New Roman" panose="02020603050405020304" pitchFamily="18" charset="0"/>
              </a:rPr>
              <a:t>:</a:t>
            </a:r>
            <a:endParaRPr lang="en-US" altLang="en-US" sz="3600" b="1" dirty="0">
              <a:solidFill>
                <a:srgbClr val="0033CC"/>
              </a:solidFill>
              <a:latin typeface="Times New Roman" panose="02020603050405020304" pitchFamily="18" charset="0"/>
              <a:ea typeface="Times New Roman" panose="02020603050405020304" pitchFamily="18" charset="0"/>
            </a:endParaRPr>
          </a:p>
        </p:txBody>
      </p:sp>
      <p:sp>
        <p:nvSpPr>
          <p:cNvPr id="71684" name="Text Box 9">
            <a:hlinkClick r:id="rId3" action="ppaction://hlinksldjump"/>
          </p:cNvPr>
          <p:cNvSpPr txBox="1"/>
          <p:nvPr/>
        </p:nvSpPr>
        <p:spPr>
          <a:xfrm>
            <a:off x="6977063" y="2051050"/>
            <a:ext cx="3443287" cy="646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685800" eaLnBrk="1" hangingPunct="1">
              <a:lnSpc>
                <a:spcPct val="100000"/>
              </a:lnSpc>
              <a:spcBef>
                <a:spcPct val="50000"/>
              </a:spcBef>
              <a:buFontTx/>
              <a:buNone/>
            </a:pPr>
            <a:r>
              <a:rPr lang="en-US" altLang="en-US" sz="3600" b="1" u="sng" dirty="0">
                <a:solidFill>
                  <a:srgbClr val="0033CC"/>
                </a:solidFill>
                <a:latin typeface="Times New Roman" panose="02020603050405020304" pitchFamily="18" charset="0"/>
                <a:cs typeface="Times New Roman" panose="02020603050405020304" pitchFamily="18" charset="0"/>
              </a:rPr>
              <a:t>Tìm hiểu b</a:t>
            </a:r>
            <a:r>
              <a:rPr lang="en-US" altLang="en-US" sz="3600" b="1" u="sng" dirty="0">
                <a:solidFill>
                  <a:srgbClr val="0033CC"/>
                </a:solidFill>
                <a:latin typeface="Times New Roman" panose="02020603050405020304" pitchFamily="18" charset="0"/>
                <a:ea typeface="Times New Roman" panose="02020603050405020304" pitchFamily="18" charset="0"/>
              </a:rPr>
              <a:t>à</a:t>
            </a:r>
            <a:r>
              <a:rPr lang="en-US" altLang="en-US" sz="3600" b="1" u="sng" dirty="0">
                <a:solidFill>
                  <a:srgbClr val="0033CC"/>
                </a:solidFill>
                <a:latin typeface="Times New Roman" panose="02020603050405020304" pitchFamily="18" charset="0"/>
                <a:cs typeface="Times New Roman" panose="02020603050405020304" pitchFamily="18" charset="0"/>
              </a:rPr>
              <a:t>i</a:t>
            </a:r>
            <a:r>
              <a:rPr lang="en-US" altLang="en-US" sz="3600" b="1" dirty="0">
                <a:solidFill>
                  <a:srgbClr val="0033CC"/>
                </a:solidFill>
                <a:latin typeface="Times New Roman" panose="02020603050405020304" pitchFamily="18" charset="0"/>
                <a:cs typeface="Times New Roman" panose="02020603050405020304" pitchFamily="18" charset="0"/>
              </a:rPr>
              <a:t>:</a:t>
            </a:r>
            <a:endParaRPr lang="en-US" altLang="en-US" sz="3600" b="1" dirty="0">
              <a:solidFill>
                <a:srgbClr val="0033CC"/>
              </a:solidFill>
              <a:latin typeface="Times New Roman" panose="02020603050405020304" pitchFamily="18" charset="0"/>
              <a:ea typeface="Times New Roman" panose="02020603050405020304" pitchFamily="18" charset="0"/>
            </a:endParaRPr>
          </a:p>
        </p:txBody>
      </p:sp>
      <p:grpSp>
        <p:nvGrpSpPr>
          <p:cNvPr id="71685" name="Group 10"/>
          <p:cNvGrpSpPr/>
          <p:nvPr/>
        </p:nvGrpSpPr>
        <p:grpSpPr>
          <a:xfrm>
            <a:off x="4008438" y="2416175"/>
            <a:ext cx="2808287" cy="3257550"/>
            <a:chOff x="2304" y="1488"/>
            <a:chExt cx="1056" cy="2832"/>
          </a:xfrm>
        </p:grpSpPr>
        <p:sp>
          <p:nvSpPr>
            <p:cNvPr id="7" name="Line 7"/>
            <p:cNvSpPr>
              <a:spLocks noChangeShapeType="1"/>
            </p:cNvSpPr>
            <p:nvPr/>
          </p:nvSpPr>
          <p:spPr bwMode="auto">
            <a:xfrm>
              <a:off x="2832" y="1488"/>
              <a:ext cx="0" cy="2832"/>
            </a:xfrm>
            <a:prstGeom prst="line">
              <a:avLst/>
            </a:prstGeom>
            <a:noFill/>
            <a:ln w="38100">
              <a:solidFill>
                <a:schemeClr val="tx1"/>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Line 12"/>
            <p:cNvSpPr>
              <a:spLocks noChangeShapeType="1"/>
            </p:cNvSpPr>
            <p:nvPr/>
          </p:nvSpPr>
          <p:spPr bwMode="auto">
            <a:xfrm>
              <a:off x="2304" y="1488"/>
              <a:ext cx="1056" cy="0"/>
            </a:xfrm>
            <a:prstGeom prst="line">
              <a:avLst/>
            </a:prstGeom>
            <a:noFill/>
            <a:ln w="38100">
              <a:solidFill>
                <a:schemeClr val="tx1"/>
              </a:solidFill>
              <a:roun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1687" name="TextBox 9"/>
          <p:cNvSpPr txBox="1"/>
          <p:nvPr/>
        </p:nvSpPr>
        <p:spPr>
          <a:xfrm>
            <a:off x="2286000" y="698500"/>
            <a:ext cx="7056438" cy="6318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3500" b="1" dirty="0">
                <a:solidFill>
                  <a:srgbClr val="FF0000"/>
                </a:solidFill>
                <a:latin typeface="Times New Roman" panose="02020603050405020304" pitchFamily="18" charset="0"/>
                <a:cs typeface="Times New Roman" panose="02020603050405020304" pitchFamily="18" charset="0"/>
              </a:rPr>
              <a:t>Tập đọc: Người ăn xin</a:t>
            </a:r>
            <a:endParaRPr lang="en-US" altLang="en-US" sz="3500" b="1" dirty="0">
              <a:solidFill>
                <a:srgbClr val="FF0000"/>
              </a:solidFill>
              <a:latin typeface="Times New Roman" panose="02020603050405020304" pitchFamily="18" charset="0"/>
              <a:ea typeface="Times New Roman" panose="02020603050405020304" pitchFamily="18" charset="0"/>
            </a:endParaRPr>
          </a:p>
        </p:txBody>
      </p:sp>
      <p:sp>
        <p:nvSpPr>
          <p:cNvPr id="71688" name="TextBox 11"/>
          <p:cNvSpPr txBox="1"/>
          <p:nvPr/>
        </p:nvSpPr>
        <p:spPr>
          <a:xfrm>
            <a:off x="6946900" y="1301750"/>
            <a:ext cx="3505200"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2400" b="1" dirty="0">
                <a:latin typeface="Times New Roman" panose="02020603050405020304" pitchFamily="18" charset="0"/>
                <a:cs typeface="Times New Roman" panose="02020603050405020304" pitchFamily="18" charset="0"/>
              </a:rPr>
              <a:t>Theo Tuốc – ghê- nhép</a:t>
            </a:r>
            <a:endParaRPr lang="en-US" altLang="en-US" sz="2400" b="1" dirty="0">
              <a:latin typeface="Times New Roman" panose="02020603050405020304" pitchFamily="18" charset="0"/>
              <a:ea typeface="Times New Roman" panose="02020603050405020304" pitchFamily="18" charset="0"/>
            </a:endParaRPr>
          </a:p>
        </p:txBody>
      </p:sp>
      <p:sp>
        <p:nvSpPr>
          <p:cNvPr id="13" name="Rectangle 4"/>
          <p:cNvSpPr txBox="1">
            <a:spLocks noChangeArrowheads="1"/>
          </p:cNvSpPr>
          <p:nvPr/>
        </p:nvSpPr>
        <p:spPr bwMode="auto">
          <a:xfrm>
            <a:off x="1277938" y="2936875"/>
            <a:ext cx="3006725" cy="2667000"/>
          </a:xfrm>
          <a:prstGeom prst="rect">
            <a:avLst/>
          </a:prstGeom>
          <a:noFill/>
          <a:ln w="9525">
            <a:noFill/>
            <a:miter lim="800000"/>
          </a:ln>
          <a:effectLst/>
        </p:spPr>
        <p:txBody>
          <a:bodyPr/>
          <a:lstStyle/>
          <a:p>
            <a:pPr marL="342900" indent="-342900" eaLnBrk="1" hangingPunct="1">
              <a:spcBef>
                <a:spcPct val="20000"/>
              </a:spcBef>
              <a:buChar char="•"/>
            </a:pPr>
            <a:r>
              <a:rPr sz="4000" b="1" dirty="0">
                <a:latin typeface="Times New Roman" panose="02020603050405020304" pitchFamily="18" charset="0"/>
                <a:cs typeface="Times New Roman" panose="02020603050405020304" pitchFamily="18" charset="0"/>
              </a:rPr>
              <a:t>lọm khọm</a:t>
            </a:r>
          </a:p>
          <a:p>
            <a:pPr marL="342900" indent="-342900" eaLnBrk="1" hangingPunct="1">
              <a:spcBef>
                <a:spcPct val="20000"/>
              </a:spcBef>
              <a:buChar char="•"/>
            </a:pPr>
            <a:r>
              <a:rPr sz="4000" b="1" dirty="0">
                <a:latin typeface="Times New Roman" panose="02020603050405020304" pitchFamily="18" charset="0"/>
                <a:cs typeface="Times New Roman" panose="02020603050405020304" pitchFamily="18" charset="0"/>
              </a:rPr>
              <a:t>lẩy bẩy</a:t>
            </a:r>
          </a:p>
          <a:p>
            <a:pPr marL="342900" indent="-342900" eaLnBrk="1" hangingPunct="1">
              <a:spcBef>
                <a:spcPct val="20000"/>
              </a:spcBef>
              <a:buChar char="•"/>
            </a:pPr>
            <a:r>
              <a:rPr sz="4000" b="1" dirty="0">
                <a:latin typeface="Times New Roman" panose="02020603050405020304" pitchFamily="18" charset="0"/>
                <a:cs typeface="Times New Roman" panose="02020603050405020304" pitchFamily="18" charset="0"/>
              </a:rPr>
              <a:t>gi</a:t>
            </a:r>
            <a:r>
              <a:rPr sz="4000" b="1" dirty="0">
                <a:latin typeface="Times New Roman" panose="02020603050405020304" pitchFamily="18" charset="0"/>
                <a:ea typeface="Times New Roman" panose="02020603050405020304" pitchFamily="18" charset="0"/>
              </a:rPr>
              <a:t>à</a:t>
            </a:r>
            <a:r>
              <a:rPr sz="4000" b="1" dirty="0">
                <a:latin typeface="Times New Roman" panose="02020603050405020304" pitchFamily="18" charset="0"/>
                <a:cs typeface="Times New Roman" panose="02020603050405020304" pitchFamily="18" charset="0"/>
              </a:rPr>
              <a:t>n giụa</a:t>
            </a:r>
          </a:p>
          <a:p>
            <a:pPr marL="342900" indent="-342900" eaLnBrk="1" hangingPunct="1">
              <a:spcBef>
                <a:spcPct val="20000"/>
              </a:spcBef>
              <a:buChar char="•"/>
            </a:pPr>
            <a:r>
              <a:rPr sz="4000" b="1" dirty="0">
                <a:latin typeface="Times New Roman" panose="02020603050405020304" pitchFamily="18" charset="0"/>
                <a:cs typeface="Times New Roman" panose="02020603050405020304" pitchFamily="18" charset="0"/>
              </a:rPr>
              <a:t>bẩn thỉu</a:t>
            </a:r>
            <a:endParaRPr sz="4000" b="1" dirty="0">
              <a:latin typeface="Times New Roman" panose="02020603050405020304" pitchFamily="18" charset="0"/>
              <a:ea typeface="Times New Roman" panose="02020603050405020304" pitchFamily="18" charset="0"/>
            </a:endParaRPr>
          </a:p>
        </p:txBody>
      </p:sp>
      <p:cxnSp>
        <p:nvCxnSpPr>
          <p:cNvPr id="17" name="Straight Connector 16"/>
          <p:cNvCxnSpPr/>
          <p:nvPr/>
        </p:nvCxnSpPr>
        <p:spPr>
          <a:xfrm>
            <a:off x="1946275" y="3482975"/>
            <a:ext cx="53340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46263" y="4244975"/>
            <a:ext cx="45720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112963" y="5006975"/>
            <a:ext cx="49530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65463" y="5730875"/>
            <a:ext cx="45720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93863" y="3482975"/>
            <a:ext cx="152400"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7" descr="Hình nền Powerpoint đẹp tạo nên một Slide chuyên nghiệp"/>
          <p:cNvPicPr>
            <a:picLocks noChangeAspect="1"/>
          </p:cNvPicPr>
          <p:nvPr/>
        </p:nvPicPr>
        <p:blipFill>
          <a:blip r:embed="rId2"/>
          <a:stretch>
            <a:fillRect/>
          </a:stretch>
        </p:blipFill>
        <p:spPr>
          <a:xfrm>
            <a:off x="-76200" y="0"/>
            <a:ext cx="12420600" cy="6858000"/>
          </a:xfrm>
          <a:prstGeom prst="rect">
            <a:avLst/>
          </a:prstGeom>
          <a:noFill/>
          <a:ln w="9525">
            <a:noFill/>
          </a:ln>
        </p:spPr>
      </p:pic>
      <p:sp>
        <p:nvSpPr>
          <p:cNvPr id="4" name="Text Box 5"/>
          <p:cNvSpPr txBox="1">
            <a:spLocks noChangeArrowheads="1"/>
          </p:cNvSpPr>
          <p:nvPr/>
        </p:nvSpPr>
        <p:spPr bwMode="auto">
          <a:xfrm>
            <a:off x="1905000" y="1522413"/>
            <a:ext cx="8382000" cy="1754188"/>
          </a:xfrm>
          <a:prstGeom prst="rect">
            <a:avLst/>
          </a:prstGeom>
          <a:noFill/>
          <a:ln w="9525">
            <a:noFill/>
            <a:miter lim="800000"/>
          </a:ln>
          <a:effectLst/>
        </p:spPr>
        <p:txBody>
          <a:bodyPr>
            <a:spAutoFit/>
          </a:bodyPr>
          <a:lstStyle/>
          <a:p>
            <a:pPr algn="just" eaLnBrk="1" hangingPunct="1">
              <a:spcBef>
                <a:spcPct val="50000"/>
              </a:spcBef>
            </a:pPr>
            <a:r>
              <a:rPr sz="3600" b="1" dirty="0">
                <a:solidFill>
                  <a:srgbClr val="FF0000"/>
                </a:solidFill>
                <a:latin typeface="Times New Roman" panose="02020603050405020304" pitchFamily="18" charset="0"/>
                <a:cs typeface="Times New Roman" panose="02020603050405020304" pitchFamily="18" charset="0"/>
              </a:rPr>
              <a:t>Chao ôi! </a:t>
            </a:r>
            <a:r>
              <a:rPr sz="3600" b="1" dirty="0">
                <a:solidFill>
                  <a:srgbClr val="843C0C"/>
                </a:solidFill>
                <a:latin typeface="Times New Roman" panose="02020603050405020304" pitchFamily="18" charset="0"/>
                <a:cs typeface="Times New Roman" panose="02020603050405020304" pitchFamily="18" charset="0"/>
              </a:rPr>
              <a:t>Cảnh nghèo đói đã </a:t>
            </a:r>
            <a:r>
              <a:rPr sz="3600" b="1" dirty="0">
                <a:solidFill>
                  <a:srgbClr val="FF0000"/>
                </a:solidFill>
                <a:latin typeface="Times New Roman" panose="02020603050405020304" pitchFamily="18" charset="0"/>
                <a:cs typeface="Times New Roman" panose="02020603050405020304" pitchFamily="18" charset="0"/>
              </a:rPr>
              <a:t>gặm nát </a:t>
            </a:r>
            <a:r>
              <a:rPr sz="3600" b="1" dirty="0">
                <a:solidFill>
                  <a:srgbClr val="843C0C"/>
                </a:solidFill>
                <a:latin typeface="Times New Roman" panose="02020603050405020304" pitchFamily="18" charset="0"/>
                <a:cs typeface="Times New Roman" panose="02020603050405020304" pitchFamily="18" charset="0"/>
              </a:rPr>
              <a:t>con người đau khổ kia th</a:t>
            </a:r>
            <a:r>
              <a:rPr sz="3600" b="1" dirty="0">
                <a:solidFill>
                  <a:srgbClr val="843C0C"/>
                </a:solidFill>
                <a:latin typeface="Times New Roman" panose="02020603050405020304" pitchFamily="18" charset="0"/>
                <a:ea typeface="Times New Roman" panose="02020603050405020304" pitchFamily="18" charset="0"/>
              </a:rPr>
              <a:t>à</a:t>
            </a:r>
            <a:r>
              <a:rPr sz="3600" b="1" dirty="0">
                <a:solidFill>
                  <a:srgbClr val="843C0C"/>
                </a:solidFill>
                <a:latin typeface="Times New Roman" panose="02020603050405020304" pitchFamily="18" charset="0"/>
                <a:cs typeface="Times New Roman" panose="02020603050405020304" pitchFamily="18" charset="0"/>
              </a:rPr>
              <a:t>nh </a:t>
            </a:r>
            <a:r>
              <a:rPr sz="3600" b="1" dirty="0">
                <a:solidFill>
                  <a:srgbClr val="FF0000"/>
                </a:solidFill>
                <a:latin typeface="Times New Roman" panose="02020603050405020304" pitchFamily="18" charset="0"/>
                <a:cs typeface="Times New Roman" panose="02020603050405020304" pitchFamily="18" charset="0"/>
              </a:rPr>
              <a:t>xấu xí </a:t>
            </a:r>
            <a:r>
              <a:rPr sz="3600" b="1" dirty="0">
                <a:solidFill>
                  <a:srgbClr val="843C0C"/>
                </a:solidFill>
                <a:latin typeface="Times New Roman" panose="02020603050405020304" pitchFamily="18" charset="0"/>
                <a:cs typeface="Times New Roman" panose="02020603050405020304" pitchFamily="18" charset="0"/>
              </a:rPr>
              <a:t>biết nhường n</a:t>
            </a:r>
            <a:r>
              <a:rPr sz="3600" b="1" dirty="0">
                <a:solidFill>
                  <a:srgbClr val="843C0C"/>
                </a:solidFill>
                <a:latin typeface="Times New Roman" panose="02020603050405020304" pitchFamily="18" charset="0"/>
                <a:ea typeface="Times New Roman" panose="02020603050405020304" pitchFamily="18" charset="0"/>
              </a:rPr>
              <a:t>à</a:t>
            </a:r>
            <a:r>
              <a:rPr sz="3600" b="1" dirty="0">
                <a:solidFill>
                  <a:srgbClr val="843C0C"/>
                </a:solidFill>
                <a:latin typeface="Times New Roman" panose="02020603050405020304" pitchFamily="18" charset="0"/>
                <a:cs typeface="Times New Roman" panose="02020603050405020304" pitchFamily="18" charset="0"/>
              </a:rPr>
              <a:t>o! </a:t>
            </a:r>
            <a:endParaRPr sz="3600" b="1" dirty="0">
              <a:solidFill>
                <a:srgbClr val="843C0C"/>
              </a:solidFill>
              <a:latin typeface=".VnArial" panose="020B7200000000000000" pitchFamily="34" charset="0"/>
            </a:endParaRPr>
          </a:p>
        </p:txBody>
      </p:sp>
      <p:sp>
        <p:nvSpPr>
          <p:cNvPr id="72708" name="Text Box 21"/>
          <p:cNvSpPr txBox="1"/>
          <p:nvPr/>
        </p:nvSpPr>
        <p:spPr>
          <a:xfrm>
            <a:off x="1735138" y="457200"/>
            <a:ext cx="4360862" cy="70802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4000" b="1" u="sng" dirty="0">
                <a:solidFill>
                  <a:srgbClr val="0070C0"/>
                </a:solidFill>
                <a:latin typeface="Times New Roman" panose="02020603050405020304" pitchFamily="18" charset="0"/>
                <a:cs typeface="Times New Roman" panose="02020603050405020304" pitchFamily="18" charset="0"/>
              </a:rPr>
              <a:t>Luyện đọc câu d</a:t>
            </a:r>
            <a:r>
              <a:rPr lang="en-US" altLang="en-US" sz="4000" b="1" u="sng" dirty="0">
                <a:solidFill>
                  <a:srgbClr val="0070C0"/>
                </a:solidFill>
                <a:latin typeface="Times New Roman" panose="02020603050405020304" pitchFamily="18" charset="0"/>
                <a:ea typeface="Times New Roman" panose="02020603050405020304" pitchFamily="18" charset="0"/>
              </a:rPr>
              <a:t>à</a:t>
            </a:r>
            <a:r>
              <a:rPr lang="en-US" altLang="en-US" sz="4000" b="1" u="sng" dirty="0">
                <a:solidFill>
                  <a:srgbClr val="0070C0"/>
                </a:solidFill>
                <a:latin typeface="Times New Roman" panose="02020603050405020304" pitchFamily="18" charset="0"/>
                <a:cs typeface="Times New Roman" panose="02020603050405020304" pitchFamily="18" charset="0"/>
              </a:rPr>
              <a:t>i:</a:t>
            </a:r>
            <a:endParaRPr lang="en-US" altLang="en-US" sz="4000" b="1" u="sng" dirty="0">
              <a:solidFill>
                <a:srgbClr val="0070C0"/>
              </a:solidFill>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flipH="1">
            <a:off x="6172200" y="21336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2710" name="Picture 2" descr="Premium Vector | Cartoon boy reading a book"/>
          <p:cNvPicPr>
            <a:picLocks noChangeAspect="1"/>
          </p:cNvPicPr>
          <p:nvPr/>
        </p:nvPicPr>
        <p:blipFill>
          <a:blip r:embed="rId3"/>
          <a:stretch>
            <a:fillRect/>
          </a:stretch>
        </p:blipFill>
        <p:spPr>
          <a:xfrm>
            <a:off x="7658100" y="3276600"/>
            <a:ext cx="3657600" cy="27701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3"/>
          <p:cNvSpPr txBox="1"/>
          <p:nvPr/>
        </p:nvSpPr>
        <p:spPr>
          <a:xfrm>
            <a:off x="5029200" y="133350"/>
            <a:ext cx="2895600" cy="5857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200" b="1" dirty="0">
                <a:solidFill>
                  <a:srgbClr val="0033CC"/>
                </a:solidFill>
                <a:latin typeface="Times New Roman" panose="02020603050405020304" pitchFamily="18" charset="0"/>
                <a:cs typeface="Times New Roman" panose="02020603050405020304" pitchFamily="18" charset="0"/>
              </a:rPr>
              <a:t>Giải nghĩa từ:</a:t>
            </a:r>
            <a:endParaRPr lang="en-US" altLang="en-US" sz="3200" b="1" dirty="0">
              <a:solidFill>
                <a:srgbClr val="0033CC"/>
              </a:solidFill>
              <a:latin typeface="Times New Roman" panose="02020603050405020304" pitchFamily="18" charset="0"/>
              <a:ea typeface="Times New Roman" panose="02020603050405020304" pitchFamily="18" charset="0"/>
            </a:endParaRPr>
          </a:p>
        </p:txBody>
      </p:sp>
      <p:sp>
        <p:nvSpPr>
          <p:cNvPr id="73731" name="TextBox 4"/>
          <p:cNvSpPr txBox="1"/>
          <p:nvPr/>
        </p:nvSpPr>
        <p:spPr>
          <a:xfrm>
            <a:off x="457200" y="844550"/>
            <a:ext cx="7951788" cy="10160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Lọm khọm</a:t>
            </a:r>
            <a:r>
              <a:rPr lang="en-US" altLang="en-US" sz="3000" b="1" i="1" dirty="0">
                <a:solidFill>
                  <a:srgbClr val="FF0000"/>
                </a:solidFill>
                <a:latin typeface="Times New Roman" panose="02020603050405020304" pitchFamily="18" charset="0"/>
                <a:cs typeface="Times New Roman" panose="02020603050405020304" pitchFamily="18" charset="0"/>
              </a:rPr>
              <a:t>: </a:t>
            </a:r>
            <a:r>
              <a:rPr lang="en-US" altLang="en-US" sz="3000" i="1" dirty="0">
                <a:latin typeface="Times New Roman" panose="02020603050405020304" pitchFamily="18" charset="0"/>
                <a:cs typeface="Times New Roman" panose="02020603050405020304" pitchFamily="18" charset="0"/>
              </a:rPr>
              <a:t>( dáng vẻ) </a:t>
            </a:r>
            <a:r>
              <a:rPr lang="en-US" altLang="en-US" sz="3000" dirty="0">
                <a:latin typeface="Times New Roman" panose="02020603050405020304" pitchFamily="18" charset="0"/>
                <a:cs typeface="Times New Roman" panose="02020603050405020304" pitchFamily="18" charset="0"/>
              </a:rPr>
              <a:t>gi</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cs typeface="Times New Roman" panose="02020603050405020304" pitchFamily="18" charset="0"/>
              </a:rPr>
              <a:t> yếu, lưng còng, chậm chạp</a:t>
            </a:r>
            <a:endParaRPr lang="en-US" altLang="en-US" sz="3000" dirty="0">
              <a:latin typeface="Times New Roman" panose="02020603050405020304" pitchFamily="18" charset="0"/>
              <a:ea typeface="Times New Roman" panose="02020603050405020304" pitchFamily="18" charset="0"/>
            </a:endParaRPr>
          </a:p>
        </p:txBody>
      </p:sp>
      <p:sp>
        <p:nvSpPr>
          <p:cNvPr id="73732" name="TextBox 5"/>
          <p:cNvSpPr txBox="1"/>
          <p:nvPr/>
        </p:nvSpPr>
        <p:spPr>
          <a:xfrm>
            <a:off x="457200" y="2017713"/>
            <a:ext cx="7543800" cy="5540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Thảm hại: </a:t>
            </a:r>
            <a:r>
              <a:rPr lang="en-US" altLang="en-US" sz="3000" i="1" dirty="0">
                <a:latin typeface="Times New Roman" panose="02020603050405020304" pitchFamily="18" charset="0"/>
                <a:cs typeface="Times New Roman" panose="02020603050405020304" pitchFamily="18" charset="0"/>
              </a:rPr>
              <a:t>( dáng vẻ) </a:t>
            </a:r>
            <a:r>
              <a:rPr lang="en-US" altLang="en-US" sz="3000" dirty="0">
                <a:latin typeface="Times New Roman" panose="02020603050405020304" pitchFamily="18" charset="0"/>
                <a:cs typeface="Times New Roman" panose="02020603050405020304" pitchFamily="18" charset="0"/>
              </a:rPr>
              <a:t>khổ sở, đáng thương.</a:t>
            </a:r>
            <a:endParaRPr lang="en-US" altLang="en-US" sz="3000" dirty="0">
              <a:latin typeface="Times New Roman" panose="02020603050405020304" pitchFamily="18" charset="0"/>
              <a:ea typeface="Times New Roman" panose="02020603050405020304" pitchFamily="18" charset="0"/>
            </a:endParaRPr>
          </a:p>
        </p:txBody>
      </p:sp>
      <p:pic>
        <p:nvPicPr>
          <p:cNvPr id="73733" name="Picture 2"/>
          <p:cNvPicPr>
            <a:picLocks noChangeAspect="1"/>
          </p:cNvPicPr>
          <p:nvPr/>
        </p:nvPicPr>
        <p:blipFill>
          <a:blip r:embed="rId2"/>
          <a:stretch>
            <a:fillRect/>
          </a:stretch>
        </p:blipFill>
        <p:spPr>
          <a:xfrm>
            <a:off x="8763000" y="314325"/>
            <a:ext cx="3581400" cy="4562475"/>
          </a:xfrm>
          <a:prstGeom prst="rect">
            <a:avLst/>
          </a:prstGeom>
          <a:noFill/>
          <a:ln w="9525">
            <a:noFill/>
          </a:ln>
        </p:spPr>
      </p:pic>
      <p:sp>
        <p:nvSpPr>
          <p:cNvPr id="73734" name="TextBox 7"/>
          <p:cNvSpPr txBox="1"/>
          <p:nvPr/>
        </p:nvSpPr>
        <p:spPr>
          <a:xfrm>
            <a:off x="457200" y="2946400"/>
            <a:ext cx="6096000" cy="5540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Đỏ đọc: </a:t>
            </a:r>
            <a:r>
              <a:rPr lang="en-US" altLang="en-US" sz="3000" dirty="0">
                <a:latin typeface="Times New Roman" panose="02020603050405020304" pitchFamily="18" charset="0"/>
                <a:cs typeface="Times New Roman" panose="02020603050405020304" pitchFamily="18" charset="0"/>
              </a:rPr>
              <a:t>rất đỏ như có pha sắc máu.</a:t>
            </a:r>
            <a:endParaRPr lang="en-US" altLang="en-US" sz="3000" dirty="0">
              <a:latin typeface="Times New Roman" panose="02020603050405020304" pitchFamily="18" charset="0"/>
              <a:ea typeface="Times New Roman" panose="02020603050405020304" pitchFamily="18" charset="0"/>
            </a:endParaRPr>
          </a:p>
        </p:txBody>
      </p:sp>
      <p:sp>
        <p:nvSpPr>
          <p:cNvPr id="73735" name="Rectangle 3"/>
          <p:cNvSpPr txBox="1"/>
          <p:nvPr/>
        </p:nvSpPr>
        <p:spPr>
          <a:xfrm>
            <a:off x="436563" y="3868738"/>
            <a:ext cx="8402637" cy="758825"/>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685800">
              <a:lnSpc>
                <a:spcPct val="80000"/>
              </a:lnSpc>
              <a:spcBef>
                <a:spcPts val="750"/>
              </a:spcBef>
              <a:buNone/>
            </a:pPr>
            <a:r>
              <a:rPr lang="en-US" altLang="en-US" sz="3000" b="1" dirty="0">
                <a:solidFill>
                  <a:srgbClr val="FF0000"/>
                </a:solidFill>
                <a:latin typeface="Times New Roman" panose="02020603050405020304" pitchFamily="18" charset="0"/>
                <a:cs typeface="Times New Roman" panose="02020603050405020304" pitchFamily="18" charset="0"/>
              </a:rPr>
              <a:t>Gi</a:t>
            </a:r>
            <a:r>
              <a:rPr lang="en-US" altLang="en-US" sz="3000" b="1" dirty="0">
                <a:solidFill>
                  <a:srgbClr val="FF0000"/>
                </a:solidFill>
                <a:latin typeface="Times New Roman" panose="02020603050405020304" pitchFamily="18" charset="0"/>
                <a:ea typeface="Times New Roman" panose="02020603050405020304" pitchFamily="18" charset="0"/>
              </a:rPr>
              <a:t>à</a:t>
            </a:r>
            <a:r>
              <a:rPr lang="en-US" altLang="en-US" sz="3000" b="1" dirty="0">
                <a:solidFill>
                  <a:srgbClr val="FF0000"/>
                </a:solidFill>
                <a:latin typeface="Times New Roman" panose="02020603050405020304" pitchFamily="18" charset="0"/>
                <a:cs typeface="Times New Roman" panose="02020603050405020304" pitchFamily="18" charset="0"/>
              </a:rPr>
              <a:t>n giụa: </a:t>
            </a:r>
            <a:r>
              <a:rPr lang="en-US" altLang="en-US" sz="3000" dirty="0">
                <a:latin typeface="Times New Roman" panose="02020603050405020304" pitchFamily="18" charset="0"/>
                <a:cs typeface="Times New Roman" panose="02020603050405020304" pitchFamily="18" charset="0"/>
              </a:rPr>
              <a:t>nước mắt tr</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cs typeface="Times New Roman" panose="02020603050405020304" pitchFamily="18" charset="0"/>
              </a:rPr>
              <a:t>n ra nhiều, không kìm được</a:t>
            </a:r>
            <a:endParaRPr lang="en-US" altLang="en-US" sz="3000" dirty="0">
              <a:latin typeface="Times New Roman" panose="02020603050405020304" pitchFamily="18" charset="0"/>
              <a:ea typeface="Times New Roman" panose="02020603050405020304" pitchFamily="18" charset="0"/>
            </a:endParaRPr>
          </a:p>
        </p:txBody>
      </p:sp>
      <p:sp>
        <p:nvSpPr>
          <p:cNvPr id="73736" name="Rectangle 3"/>
          <p:cNvSpPr txBox="1"/>
          <p:nvPr/>
        </p:nvSpPr>
        <p:spPr>
          <a:xfrm>
            <a:off x="436563" y="5018088"/>
            <a:ext cx="10331450" cy="9207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685800">
              <a:lnSpc>
                <a:spcPct val="80000"/>
              </a:lnSpc>
              <a:spcBef>
                <a:spcPts val="750"/>
              </a:spcBef>
              <a:buNone/>
            </a:pPr>
            <a:r>
              <a:rPr lang="en-US" altLang="en-US" sz="3000" b="1" dirty="0">
                <a:solidFill>
                  <a:srgbClr val="FF0000"/>
                </a:solidFill>
                <a:latin typeface="Times New Roman" panose="02020603050405020304" pitchFamily="18" charset="0"/>
                <a:cs typeface="Times New Roman" panose="02020603050405020304" pitchFamily="18" charset="0"/>
              </a:rPr>
              <a:t>Chằm chằm</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a:latin typeface="Times New Roman" panose="02020603050405020304" pitchFamily="18" charset="0"/>
                <a:cs typeface="Times New Roman" panose="02020603050405020304" pitchFamily="18" charset="0"/>
              </a:rPr>
              <a:t>nhìn chăm chú, lâu, không chớp mắt, có ý dò hỏi</a:t>
            </a:r>
            <a:endParaRPr lang="en-US" altLang="en-US" sz="30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3" descr="Top 50 Hình Nền Pp Đẹp Đơn Giản Mà Đẹp, Hình Nền Powerpoint Đơn Giản Mà Đẹp"/>
          <p:cNvPicPr>
            <a:picLocks noChangeAspect="1"/>
          </p:cNvPicPr>
          <p:nvPr/>
        </p:nvPicPr>
        <p:blipFill>
          <a:blip r:embed="rId2"/>
          <a:stretch>
            <a:fillRect/>
          </a:stretch>
        </p:blipFill>
        <p:spPr>
          <a:xfrm>
            <a:off x="0" y="0"/>
            <a:ext cx="12307888" cy="6858000"/>
          </a:xfrm>
          <a:prstGeom prst="rect">
            <a:avLst/>
          </a:prstGeom>
          <a:noFill/>
          <a:ln w="9525">
            <a:noFill/>
          </a:ln>
        </p:spPr>
      </p:pic>
      <p:sp>
        <p:nvSpPr>
          <p:cNvPr id="4" name="TextBox 3"/>
          <p:cNvSpPr txBox="1"/>
          <p:nvPr/>
        </p:nvSpPr>
        <p:spPr>
          <a:xfrm>
            <a:off x="228600" y="654050"/>
            <a:ext cx="11582400" cy="563245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sz="2200" dirty="0">
                <a:solidFill>
                  <a:srgbClr val="000000"/>
                </a:solidFill>
                <a:latin typeface="Times New Roman" panose="02020603050405020304" pitchFamily="18" charset="0"/>
                <a:cs typeface="Times New Roman" panose="02020603050405020304" pitchFamily="18" charset="0"/>
              </a:rPr>
              <a:t>      </a:t>
            </a:r>
            <a:r>
              <a:rPr lang="vi-VN" altLang="x-none" sz="2400" dirty="0">
                <a:solidFill>
                  <a:srgbClr val="000000"/>
                </a:solidFill>
                <a:latin typeface="Times New Roman" panose="02020603050405020304" pitchFamily="18" charset="0"/>
                <a:cs typeface="Times New Roman" panose="02020603050405020304" pitchFamily="18" charset="0"/>
              </a:rPr>
              <a:t>Lúc ấy, tôi đang đi trên phố. Một người ăn xin gi</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lọm khọm đứng ngay trước mặt tôi. </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Đôi mắt ông lão đỏ đọc v</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gi</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n giụa nước mắt. Đôi môi tái nhợt, áo quần tả tơi thảm hại... Chao ôi! Cảnh nghèo đói đã gặm nát con người đau khổ kia th</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nh xấu xí biết nhường n</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o!</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Ông gi</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chìa trước mặt tôi b</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n tay sưng húp, bẩn thỉu. Ông rên rỉ cầu xin cứu giúp.</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Tôi lục tìm hết túi nọ túi kia, không có tiền, không có đồng hồ, không có cả một chiếc khăn tay. Trên người tôi chẳng có t</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i sản gì.</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Người ăn xin vẫn đợi tôi. Tay vẫn chìa ra, run lẩy bẩy.</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Tôi chẳng biết l</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m cách n</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o. Tôi nắm chặt lấy b</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n tay run rẩy kia:</a:t>
            </a:r>
          </a:p>
          <a:p>
            <a:pPr lvl="0" algn="just" eaLnBrk="1" hangingPunct="1">
              <a:buNone/>
            </a:pPr>
            <a:r>
              <a:rPr sz="2400" dirty="0">
                <a:solidFill>
                  <a:srgbClr val="000000"/>
                </a:solidFill>
                <a:latin typeface="Times New Roman" panose="02020603050405020304" pitchFamily="18" charset="0"/>
                <a:cs typeface="Times New Roman" panose="02020603050405020304" pitchFamily="18" charset="0"/>
              </a:rPr>
              <a:t>         </a:t>
            </a:r>
            <a:r>
              <a:rPr lang="vi-VN" altLang="x-none" sz="2400" dirty="0">
                <a:solidFill>
                  <a:srgbClr val="000000"/>
                </a:solidFill>
                <a:latin typeface="Times New Roman" panose="02020603050405020304" pitchFamily="18" charset="0"/>
                <a:cs typeface="Times New Roman" panose="02020603050405020304" pitchFamily="18" charset="0"/>
              </a:rPr>
              <a:t>- Ông đừng giận cháu, cháu không có gì để cho ông cả.</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Người ăn xin nhìn tôi chằm chằm bằng đôi mắt ướt đẫm. Đôi môi tái nhợt nở nụ cười v</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tay ông cũng xiết lấy tay tôi: </a:t>
            </a:r>
          </a:p>
          <a:p>
            <a:pPr lvl="0" algn="just" eaLnBrk="1" hangingPunct="1">
              <a:buNone/>
            </a:pPr>
            <a:r>
              <a:rPr sz="2400" dirty="0">
                <a:solidFill>
                  <a:srgbClr val="000000"/>
                </a:solidFill>
                <a:latin typeface="Times New Roman" panose="02020603050405020304" pitchFamily="18" charset="0"/>
                <a:cs typeface="Times New Roman" panose="02020603050405020304" pitchFamily="18" charset="0"/>
              </a:rPr>
              <a:t>         </a:t>
            </a:r>
            <a:r>
              <a:rPr lang="vi-VN" altLang="x-none" sz="2400" dirty="0">
                <a:solidFill>
                  <a:srgbClr val="000000"/>
                </a:solidFill>
                <a:latin typeface="Times New Roman" panose="02020603050405020304" pitchFamily="18" charset="0"/>
                <a:cs typeface="Times New Roman" panose="02020603050405020304" pitchFamily="18" charset="0"/>
              </a:rPr>
              <a:t>- Cháu ơi, cảm ơn cháu! Như vậy l</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cháu đã cho lão rồi. - Ông lão nói bằng giọng khản đặc.</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Khi ấy, tôi chợt hiểu rằng: cả tôi nữa, tôi cũng vừa nhận được chút gì của ông lão.</a:t>
            </a:r>
          </a:p>
          <a:p>
            <a:pPr lvl="0" algn="r"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a:t>
            </a:r>
            <a:r>
              <a:rPr sz="2400" i="1" dirty="0">
                <a:solidFill>
                  <a:srgbClr val="000000"/>
                </a:solidFill>
                <a:latin typeface="Times New Roman" panose="02020603050405020304" pitchFamily="18" charset="0"/>
                <a:cs typeface="Times New Roman" panose="02020603050405020304" pitchFamily="18" charset="0"/>
              </a:rPr>
              <a:t>T</a:t>
            </a:r>
            <a:r>
              <a:rPr lang="vi-VN" altLang="x-none" sz="2400" i="1" dirty="0">
                <a:solidFill>
                  <a:srgbClr val="000000"/>
                </a:solidFill>
                <a:latin typeface="Times New Roman" panose="02020603050405020304" pitchFamily="18" charset="0"/>
                <a:cs typeface="Times New Roman" panose="02020603050405020304" pitchFamily="18" charset="0"/>
              </a:rPr>
              <a:t>heo</a:t>
            </a:r>
            <a:r>
              <a:rPr lang="vi-VN" altLang="x-none" sz="2400" dirty="0">
                <a:solidFill>
                  <a:srgbClr val="000000"/>
                </a:solidFill>
                <a:latin typeface="Times New Roman" panose="02020603050405020304" pitchFamily="18" charset="0"/>
                <a:cs typeface="Times New Roman" panose="02020603050405020304" pitchFamily="18" charset="0"/>
              </a:rPr>
              <a:t> </a:t>
            </a:r>
            <a:r>
              <a:rPr lang="vi-VN" altLang="x-none" sz="2400" b="1" dirty="0">
                <a:solidFill>
                  <a:srgbClr val="000000"/>
                </a:solidFill>
                <a:latin typeface="Times New Roman" panose="02020603050405020304" pitchFamily="18" charset="0"/>
                <a:cs typeface="Times New Roman" panose="02020603050405020304" pitchFamily="18" charset="0"/>
              </a:rPr>
              <a:t>Tuốc-ghê-nhép</a:t>
            </a:r>
            <a:endParaRPr lang="vi-VN" altLang="x-none" sz="2400" dirty="0">
              <a:solidFill>
                <a:srgbClr val="000000"/>
              </a:solidFill>
              <a:latin typeface="Times New Roman" panose="02020603050405020304" pitchFamily="18" charset="0"/>
              <a:ea typeface="Times New Roman" panose="02020603050405020304" pitchFamily="18" charset="0"/>
            </a:endParaRPr>
          </a:p>
        </p:txBody>
      </p:sp>
      <p:sp>
        <p:nvSpPr>
          <p:cNvPr id="2" name="Rectangle 1"/>
          <p:cNvSpPr/>
          <p:nvPr/>
        </p:nvSpPr>
        <p:spPr>
          <a:xfrm>
            <a:off x="2895600" y="4763"/>
            <a:ext cx="6096000" cy="5222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b="1" dirty="0">
                <a:solidFill>
                  <a:srgbClr val="0033CC"/>
                </a:solidFill>
                <a:latin typeface="Times New Roman" panose="02020603050405020304" pitchFamily="18" charset="0"/>
                <a:cs typeface="Times New Roman" panose="02020603050405020304" pitchFamily="18" charset="0"/>
              </a:rPr>
              <a:t>NGƯỜI ĂN XIN</a:t>
            </a:r>
            <a:endParaRPr lang="en-US" altLang="en-US" b="1" dirty="0">
              <a:solidFill>
                <a:srgbClr val="0033CC"/>
              </a:solidFill>
              <a:latin typeface="Times New Roman" panose="02020603050405020304" pitchFamily="18" charset="0"/>
              <a:ea typeface="Times New Roman" panose="02020603050405020304" pitchFamily="18" charset="0"/>
            </a:endParaRPr>
          </a:p>
        </p:txBody>
      </p:sp>
      <p:cxnSp>
        <p:nvCxnSpPr>
          <p:cNvPr id="5" name="Straight Connector 4"/>
          <p:cNvCxnSpPr/>
          <p:nvPr/>
        </p:nvCxnSpPr>
        <p:spPr>
          <a:xfrm flipH="1">
            <a:off x="10814050" y="1797050"/>
            <a:ext cx="125413"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7772400" y="3709988"/>
            <a:ext cx="125413"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932613" y="1066800"/>
            <a:ext cx="12207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743200" y="1447800"/>
            <a:ext cx="7508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038600" y="1447800"/>
            <a:ext cx="10985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0439400" y="1447800"/>
            <a:ext cx="10001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581400" y="4343400"/>
            <a:ext cx="1209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666413" y="5486400"/>
            <a:ext cx="1270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75778" name="Picture 6" descr="Рамки и рамки Рамки школьные Азбука, школа, ребенок, школьные  принадлежности, малыш png | PNGWing"/>
          <p:cNvPicPr>
            <a:picLocks noChangeAspect="1"/>
          </p:cNvPicPr>
          <p:nvPr/>
        </p:nvPicPr>
        <p:blipFill>
          <a:blip r:embed="rId3"/>
          <a:stretch>
            <a:fillRect/>
          </a:stretch>
        </p:blipFill>
        <p:spPr>
          <a:xfrm>
            <a:off x="0" y="0"/>
            <a:ext cx="12192000" cy="6858000"/>
          </a:xfrm>
          <a:prstGeom prst="rect">
            <a:avLst/>
          </a:prstGeom>
          <a:noFill/>
          <a:ln w="9525">
            <a:noFill/>
          </a:ln>
        </p:spPr>
      </p:pic>
      <p:sp>
        <p:nvSpPr>
          <p:cNvPr id="75779" name="TextBox 4">
            <a:hlinkClick r:id="rId4" action="ppaction://hlinksldjump"/>
          </p:cNvPr>
          <p:cNvSpPr txBox="1"/>
          <p:nvPr/>
        </p:nvSpPr>
        <p:spPr>
          <a:xfrm>
            <a:off x="2971800" y="1752600"/>
            <a:ext cx="7162800" cy="15335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30000"/>
              </a:lnSpc>
              <a:spcBef>
                <a:spcPct val="0"/>
              </a:spcBef>
              <a:buNone/>
            </a:pPr>
            <a:r>
              <a:rPr lang="en-US" altLang="en-US" sz="8000" b="1" i="1" dirty="0">
                <a:solidFill>
                  <a:srgbClr val="0033CC"/>
                </a:solidFill>
                <a:latin typeface="Times New Roman" panose="02020603050405020304" pitchFamily="18" charset="0"/>
                <a:ea typeface="HP001 5Ha"/>
              </a:rPr>
              <a:t>2. Tìm hiểu bài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0" descr="100+ hình nền khung đẹp - hinhanhsieudep.net"/>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76803" name="TextBox 3"/>
          <p:cNvSpPr txBox="1"/>
          <p:nvPr/>
        </p:nvSpPr>
        <p:spPr>
          <a:xfrm>
            <a:off x="685800" y="1016000"/>
            <a:ext cx="7272338"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b="1" dirty="0">
                <a:latin typeface="Times New Roman" panose="02020603050405020304" pitchFamily="18" charset="0"/>
                <a:cs typeface="Times New Roman" panose="02020603050405020304" pitchFamily="18" charset="0"/>
              </a:rPr>
              <a:t>Đọc thầm đoạn 1 v</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 cho biết:</a:t>
            </a:r>
            <a:endParaRPr lang="en-US" altLang="en-US" b="1" dirty="0">
              <a:latin typeface="Times New Roman" panose="02020603050405020304" pitchFamily="18" charset="0"/>
              <a:ea typeface="Times New Roman" panose="02020603050405020304" pitchFamily="18" charset="0"/>
            </a:endParaRPr>
          </a:p>
        </p:txBody>
      </p:sp>
      <p:sp>
        <p:nvSpPr>
          <p:cNvPr id="6" name="AutoShape 5"/>
          <p:cNvSpPr/>
          <p:nvPr/>
        </p:nvSpPr>
        <p:spPr>
          <a:xfrm>
            <a:off x="7307263" y="4953000"/>
            <a:ext cx="4381500" cy="1282700"/>
          </a:xfrm>
          <a:prstGeom prst="roundRect">
            <a:avLst>
              <a:gd name="adj" fmla="val 16667"/>
            </a:avLst>
          </a:prstGeom>
          <a:noFill/>
          <a:ln w="57150" cap="flat" cmpd="sng">
            <a:solidFill>
              <a:srgbClr val="00B050"/>
            </a:solidFill>
            <a:prstDash val="dash"/>
            <a:headEnd type="none" w="med" len="med"/>
            <a:tailEnd type="none" w="med" len="med"/>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en-US" altLang="en-US" sz="1800" dirty="0"/>
          </a:p>
        </p:txBody>
      </p:sp>
      <p:sp>
        <p:nvSpPr>
          <p:cNvPr id="8" name="Text Box 11"/>
          <p:cNvSpPr txBox="1">
            <a:spLocks noChangeArrowheads="1"/>
          </p:cNvSpPr>
          <p:nvPr/>
        </p:nvSpPr>
        <p:spPr bwMode="gray">
          <a:xfrm>
            <a:off x="990600" y="5159375"/>
            <a:ext cx="4921250" cy="1076325"/>
          </a:xfrm>
          <a:prstGeom prst="rect">
            <a:avLst/>
          </a:prstGeom>
          <a:solidFill>
            <a:schemeClr val="accent4">
              <a:lumMod val="60000"/>
              <a:lumOff val="40000"/>
            </a:schemeClr>
          </a:solidFill>
          <a:ln>
            <a:noFill/>
          </a:ln>
          <a:effectLst/>
        </p:spPr>
        <p:txBody>
          <a:bodyPr>
            <a:spAutoFit/>
          </a:bodyPr>
          <a:lstStyle/>
          <a:p>
            <a:pPr algn="just" eaLnBrk="1" hangingPunct="1">
              <a:spcBef>
                <a:spcPct val="50000"/>
              </a:spcBef>
            </a:pPr>
            <a:r>
              <a:rPr lang="en-US" altLang="en-US" sz="3200" b="1" dirty="0">
                <a:solidFill>
                  <a:srgbClr val="0033CC"/>
                </a:solidFill>
                <a:latin typeface="Times New Roman" panose="02020603050405020304" pitchFamily="18" charset="0"/>
                <a:cs typeface="Times New Roman" panose="02020603050405020304" pitchFamily="18" charset="0"/>
              </a:rPr>
              <a:t>Cậu bé gặp ông lão ăn xin khi n</a:t>
            </a:r>
            <a:r>
              <a:rPr lang="en-US" altLang="en-US" sz="3200" b="1" dirty="0">
                <a:solidFill>
                  <a:srgbClr val="0033CC"/>
                </a:solidFill>
                <a:latin typeface="Times New Roman" panose="02020603050405020304" pitchFamily="18" charset="0"/>
                <a:ea typeface="Times New Roman" panose="02020603050405020304" pitchFamily="18" charset="0"/>
              </a:rPr>
              <a:t>à</a:t>
            </a:r>
            <a:r>
              <a:rPr lang="en-US" altLang="en-US" sz="3200" b="1" dirty="0">
                <a:solidFill>
                  <a:srgbClr val="0033CC"/>
                </a:solidFill>
                <a:latin typeface="Times New Roman" panose="02020603050405020304" pitchFamily="18" charset="0"/>
                <a:cs typeface="Times New Roman" panose="02020603050405020304" pitchFamily="18" charset="0"/>
              </a:rPr>
              <a:t>o?</a:t>
            </a:r>
            <a:endParaRPr lang="en-US" altLang="en-US" sz="3200" b="1" dirty="0">
              <a:solidFill>
                <a:srgbClr val="0033CC"/>
              </a:solidFill>
              <a:latin typeface="Times New Roman" panose="02020603050405020304" pitchFamily="18" charset="0"/>
              <a:ea typeface="Times New Roman" panose="02020603050405020304" pitchFamily="18" charset="0"/>
            </a:endParaRPr>
          </a:p>
        </p:txBody>
      </p:sp>
      <p:sp>
        <p:nvSpPr>
          <p:cNvPr id="10" name="Text Box 14"/>
          <p:cNvSpPr txBox="1"/>
          <p:nvPr/>
        </p:nvSpPr>
        <p:spPr>
          <a:xfrm>
            <a:off x="7456488" y="5056188"/>
            <a:ext cx="4079875" cy="1076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50000"/>
              </a:spcBef>
              <a:buFontTx/>
              <a:buNone/>
            </a:pPr>
            <a:r>
              <a:rPr lang="en-US" altLang="en-US" sz="3200" dirty="0">
                <a:latin typeface="Times New Roman" panose="02020603050405020304" pitchFamily="18" charset="0"/>
                <a:cs typeface="Times New Roman" panose="02020603050405020304" pitchFamily="18" charset="0"/>
              </a:rPr>
              <a:t>Cậu bé gặp ông lão khi đang đi trên phố.</a:t>
            </a:r>
            <a:endParaRPr lang="en-US" altLang="en-US" sz="3200" dirty="0">
              <a:latin typeface="Times New Roman" panose="02020603050405020304" pitchFamily="18" charset="0"/>
              <a:ea typeface="Times New Roman" panose="02020603050405020304" pitchFamily="18" charset="0"/>
            </a:endParaRPr>
          </a:p>
        </p:txBody>
      </p:sp>
      <p:sp>
        <p:nvSpPr>
          <p:cNvPr id="76807" name="TextBox 11"/>
          <p:cNvSpPr txBox="1"/>
          <p:nvPr/>
        </p:nvSpPr>
        <p:spPr>
          <a:xfrm>
            <a:off x="1828800" y="-30162"/>
            <a:ext cx="7054850" cy="6302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3500" b="1" dirty="0">
                <a:solidFill>
                  <a:srgbClr val="FF0000"/>
                </a:solidFill>
                <a:latin typeface="Times New Roman" panose="02020603050405020304" pitchFamily="18" charset="0"/>
                <a:cs typeface="Times New Roman" panose="02020603050405020304" pitchFamily="18" charset="0"/>
              </a:rPr>
              <a:t>Tập đọc: Người ăn xin</a:t>
            </a:r>
            <a:endParaRPr lang="en-US" altLang="en-US" sz="3500" b="1" dirty="0">
              <a:solidFill>
                <a:srgbClr val="FF0000"/>
              </a:solidFill>
              <a:latin typeface="Times New Roman" panose="02020603050405020304" pitchFamily="18" charset="0"/>
              <a:ea typeface="Times New Roman" panose="02020603050405020304" pitchFamily="18" charset="0"/>
            </a:endParaRPr>
          </a:p>
        </p:txBody>
      </p:sp>
      <p:sp>
        <p:nvSpPr>
          <p:cNvPr id="76808" name="TextBox 12"/>
          <p:cNvSpPr txBox="1"/>
          <p:nvPr/>
        </p:nvSpPr>
        <p:spPr>
          <a:xfrm>
            <a:off x="7307263" y="452438"/>
            <a:ext cx="3505200"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2400" b="1" dirty="0">
                <a:latin typeface="Times New Roman" panose="02020603050405020304" pitchFamily="18" charset="0"/>
                <a:cs typeface="Times New Roman" panose="02020603050405020304" pitchFamily="18" charset="0"/>
              </a:rPr>
              <a:t>Theo Tuốc – ghê - nhép</a:t>
            </a:r>
            <a:endParaRPr lang="en-US" altLang="en-US" sz="2400" b="1" dirty="0">
              <a:latin typeface="Times New Roman" panose="02020603050405020304" pitchFamily="18" charset="0"/>
              <a:ea typeface="Times New Roman" panose="02020603050405020304" pitchFamily="18" charset="0"/>
            </a:endParaRPr>
          </a:p>
        </p:txBody>
      </p:sp>
      <p:sp>
        <p:nvSpPr>
          <p:cNvPr id="14" name="Arrow: Right 13"/>
          <p:cNvSpPr/>
          <p:nvPr/>
        </p:nvSpPr>
        <p:spPr>
          <a:xfrm>
            <a:off x="5911850" y="5287963"/>
            <a:ext cx="1395413" cy="928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0"/>
          <p:cNvSpPr txBox="1"/>
          <p:nvPr/>
        </p:nvSpPr>
        <p:spPr>
          <a:xfrm>
            <a:off x="457200" y="1524000"/>
            <a:ext cx="11353800" cy="3108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altLang="en-US" sz="1800" dirty="0">
                <a:solidFill>
                  <a:srgbClr val="000000"/>
                </a:solidFill>
                <a:latin typeface="Times New Roman" panose="02020603050405020304" pitchFamily="18" charset="0"/>
                <a:cs typeface="Times New Roman" panose="02020603050405020304" pitchFamily="18" charset="0"/>
              </a:rPr>
              <a:t>      </a:t>
            </a:r>
            <a:r>
              <a:rPr lang="vi-VN" altLang="en-US" dirty="0">
                <a:solidFill>
                  <a:srgbClr val="000000"/>
                </a:solidFill>
                <a:latin typeface="Times New Roman" panose="02020603050405020304" pitchFamily="18" charset="0"/>
                <a:cs typeface="Times New Roman" panose="02020603050405020304" pitchFamily="18" charset="0"/>
              </a:rPr>
              <a:t>Lúc ấy, tôi đang đi trên phố. Một người ăn xin gi</a:t>
            </a:r>
            <a:r>
              <a:rPr lang="vi-VN" altLang="en-US" dirty="0">
                <a:solidFill>
                  <a:srgbClr val="000000"/>
                </a:solidFill>
                <a:latin typeface="Times New Roman" panose="02020603050405020304" pitchFamily="18" charset="0"/>
                <a:ea typeface="Times New Roman" panose="02020603050405020304" pitchFamily="18" charset="0"/>
              </a:rPr>
              <a:t>à</a:t>
            </a:r>
            <a:r>
              <a:rPr lang="vi-VN" altLang="en-US" dirty="0">
                <a:solidFill>
                  <a:srgbClr val="000000"/>
                </a:solidFill>
                <a:latin typeface="Times New Roman" panose="02020603050405020304" pitchFamily="18" charset="0"/>
                <a:cs typeface="Times New Roman" panose="02020603050405020304" pitchFamily="18" charset="0"/>
              </a:rPr>
              <a:t> lọm khọm đứng ngay trước mặt tôi. </a:t>
            </a:r>
          </a:p>
          <a:p>
            <a:pPr marL="0" lvl="0" indent="0" algn="just" eaLnBrk="1" hangingPunct="1">
              <a:lnSpc>
                <a:spcPct val="100000"/>
              </a:lnSpc>
              <a:spcBef>
                <a:spcPct val="0"/>
              </a:spcBef>
              <a:buFontTx/>
              <a:buNone/>
            </a:pPr>
            <a:r>
              <a:rPr lang="vi-VN" altLang="en-US" dirty="0">
                <a:solidFill>
                  <a:srgbClr val="000000"/>
                </a:solidFill>
                <a:latin typeface="Times New Roman" panose="02020603050405020304" pitchFamily="18" charset="0"/>
                <a:cs typeface="Times New Roman" panose="02020603050405020304" pitchFamily="18" charset="0"/>
              </a:rPr>
              <a:t>    Đôi mắt ông lão đỏ đọc v</a:t>
            </a:r>
            <a:r>
              <a:rPr lang="vi-VN" altLang="en-US" dirty="0">
                <a:solidFill>
                  <a:srgbClr val="000000"/>
                </a:solidFill>
                <a:latin typeface="Times New Roman" panose="02020603050405020304" pitchFamily="18" charset="0"/>
                <a:ea typeface="Times New Roman" panose="02020603050405020304" pitchFamily="18" charset="0"/>
              </a:rPr>
              <a:t>à</a:t>
            </a:r>
            <a:r>
              <a:rPr lang="vi-VN" altLang="en-US" dirty="0">
                <a:solidFill>
                  <a:srgbClr val="000000"/>
                </a:solidFill>
                <a:latin typeface="Times New Roman" panose="02020603050405020304" pitchFamily="18" charset="0"/>
                <a:cs typeface="Times New Roman" panose="02020603050405020304" pitchFamily="18" charset="0"/>
              </a:rPr>
              <a:t> gi</a:t>
            </a:r>
            <a:r>
              <a:rPr lang="vi-VN" altLang="en-US" dirty="0">
                <a:solidFill>
                  <a:srgbClr val="000000"/>
                </a:solidFill>
                <a:latin typeface="Times New Roman" panose="02020603050405020304" pitchFamily="18" charset="0"/>
                <a:ea typeface="Times New Roman" panose="02020603050405020304" pitchFamily="18" charset="0"/>
              </a:rPr>
              <a:t>à</a:t>
            </a:r>
            <a:r>
              <a:rPr lang="vi-VN" altLang="en-US" dirty="0">
                <a:solidFill>
                  <a:srgbClr val="000000"/>
                </a:solidFill>
                <a:latin typeface="Times New Roman" panose="02020603050405020304" pitchFamily="18" charset="0"/>
                <a:cs typeface="Times New Roman" panose="02020603050405020304" pitchFamily="18" charset="0"/>
              </a:rPr>
              <a:t>n giụa nước mắt. Đôi môi tái nhợt, áo quần tả tơi thảm hại... Chao ôi! Cảnh nghèo đói đã gặm nát con người đau khổ kia th</a:t>
            </a:r>
            <a:r>
              <a:rPr lang="vi-VN" altLang="en-US" dirty="0">
                <a:solidFill>
                  <a:srgbClr val="000000"/>
                </a:solidFill>
                <a:latin typeface="Times New Roman" panose="02020603050405020304" pitchFamily="18" charset="0"/>
                <a:ea typeface="Times New Roman" panose="02020603050405020304" pitchFamily="18" charset="0"/>
              </a:rPr>
              <a:t>à</a:t>
            </a:r>
            <a:r>
              <a:rPr lang="vi-VN" altLang="en-US" dirty="0">
                <a:solidFill>
                  <a:srgbClr val="000000"/>
                </a:solidFill>
                <a:latin typeface="Times New Roman" panose="02020603050405020304" pitchFamily="18" charset="0"/>
                <a:cs typeface="Times New Roman" panose="02020603050405020304" pitchFamily="18" charset="0"/>
              </a:rPr>
              <a:t>nh xấu xí biết nhường n</a:t>
            </a:r>
            <a:r>
              <a:rPr lang="vi-VN" altLang="en-US" dirty="0">
                <a:solidFill>
                  <a:srgbClr val="000000"/>
                </a:solidFill>
                <a:latin typeface="Times New Roman" panose="02020603050405020304" pitchFamily="18" charset="0"/>
                <a:ea typeface="Times New Roman" panose="02020603050405020304" pitchFamily="18" charset="0"/>
              </a:rPr>
              <a:t>à</a:t>
            </a:r>
            <a:r>
              <a:rPr lang="vi-VN" altLang="en-US" dirty="0">
                <a:solidFill>
                  <a:srgbClr val="000000"/>
                </a:solidFill>
                <a:latin typeface="Times New Roman" panose="02020603050405020304" pitchFamily="18" charset="0"/>
                <a:cs typeface="Times New Roman" panose="02020603050405020304" pitchFamily="18" charset="0"/>
              </a:rPr>
              <a:t>o!</a:t>
            </a:r>
          </a:p>
          <a:p>
            <a:pPr marL="0" lvl="0" indent="0" algn="just" eaLnBrk="1" hangingPunct="1">
              <a:lnSpc>
                <a:spcPct val="100000"/>
              </a:lnSpc>
              <a:spcBef>
                <a:spcPct val="0"/>
              </a:spcBef>
              <a:buFontTx/>
              <a:buNone/>
            </a:pPr>
            <a:r>
              <a:rPr lang="vi-VN" altLang="en-US" dirty="0">
                <a:solidFill>
                  <a:srgbClr val="000000"/>
                </a:solidFill>
                <a:latin typeface="Times New Roman" panose="02020603050405020304" pitchFamily="18" charset="0"/>
                <a:cs typeface="Times New Roman" panose="02020603050405020304" pitchFamily="18" charset="0"/>
              </a:rPr>
              <a:t>    Ông gi</a:t>
            </a:r>
            <a:r>
              <a:rPr lang="vi-VN" altLang="en-US" dirty="0">
                <a:solidFill>
                  <a:srgbClr val="000000"/>
                </a:solidFill>
                <a:latin typeface="Times New Roman" panose="02020603050405020304" pitchFamily="18" charset="0"/>
                <a:ea typeface="Times New Roman" panose="02020603050405020304" pitchFamily="18" charset="0"/>
              </a:rPr>
              <a:t>à</a:t>
            </a:r>
            <a:r>
              <a:rPr lang="vi-VN" altLang="en-US" dirty="0">
                <a:solidFill>
                  <a:srgbClr val="000000"/>
                </a:solidFill>
                <a:latin typeface="Times New Roman" panose="02020603050405020304" pitchFamily="18" charset="0"/>
                <a:cs typeface="Times New Roman" panose="02020603050405020304" pitchFamily="18" charset="0"/>
              </a:rPr>
              <a:t> chìa trước mặt tôi b</a:t>
            </a:r>
            <a:r>
              <a:rPr lang="vi-VN" altLang="en-US" dirty="0">
                <a:solidFill>
                  <a:srgbClr val="000000"/>
                </a:solidFill>
                <a:latin typeface="Times New Roman" panose="02020603050405020304" pitchFamily="18" charset="0"/>
                <a:ea typeface="Times New Roman" panose="02020603050405020304" pitchFamily="18" charset="0"/>
              </a:rPr>
              <a:t>à</a:t>
            </a:r>
            <a:r>
              <a:rPr lang="vi-VN" altLang="en-US" dirty="0">
                <a:solidFill>
                  <a:srgbClr val="000000"/>
                </a:solidFill>
                <a:latin typeface="Times New Roman" panose="02020603050405020304" pitchFamily="18" charset="0"/>
                <a:cs typeface="Times New Roman" panose="02020603050405020304" pitchFamily="18" charset="0"/>
              </a:rPr>
              <a:t>n tay sưng húp, bẩn thỉu. Ông rên rỉ cầu xin cứu giúp.</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4"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6" descr="100+ hình nền khung đẹp - hinhanhsieudep.net"/>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77827" name="TextBox 3"/>
          <p:cNvSpPr txBox="1"/>
          <p:nvPr/>
        </p:nvSpPr>
        <p:spPr>
          <a:xfrm>
            <a:off x="2176463" y="109538"/>
            <a:ext cx="7054850" cy="6302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3500" b="1" dirty="0">
                <a:solidFill>
                  <a:srgbClr val="CC00CC"/>
                </a:solidFill>
                <a:latin typeface="Times New Roman" panose="02020603050405020304" pitchFamily="18" charset="0"/>
                <a:cs typeface="Times New Roman" panose="02020603050405020304" pitchFamily="18" charset="0"/>
              </a:rPr>
              <a:t>Tập đọc: Người ăn xin</a:t>
            </a:r>
            <a:endParaRPr lang="en-US" altLang="en-US" sz="3500" b="1" dirty="0">
              <a:solidFill>
                <a:srgbClr val="CC00CC"/>
              </a:solidFill>
              <a:latin typeface="Times New Roman" panose="02020603050405020304" pitchFamily="18" charset="0"/>
              <a:ea typeface="Times New Roman" panose="02020603050405020304" pitchFamily="18" charset="0"/>
            </a:endParaRPr>
          </a:p>
        </p:txBody>
      </p:sp>
      <p:sp>
        <p:nvSpPr>
          <p:cNvPr id="77828" name="TextBox 4"/>
          <p:cNvSpPr txBox="1"/>
          <p:nvPr/>
        </p:nvSpPr>
        <p:spPr>
          <a:xfrm>
            <a:off x="8032750" y="368300"/>
            <a:ext cx="3938588"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b="1" dirty="0">
                <a:latin typeface="Times New Roman" panose="02020603050405020304" pitchFamily="18" charset="0"/>
                <a:cs typeface="Times New Roman" panose="02020603050405020304" pitchFamily="18" charset="0"/>
              </a:rPr>
              <a:t>Theo Tuốc – ghê- nhép</a:t>
            </a:r>
            <a:endParaRPr lang="en-US" altLang="en-US" b="1" dirty="0">
              <a:latin typeface="Times New Roman" panose="02020603050405020304" pitchFamily="18" charset="0"/>
              <a:ea typeface="Times New Roman" panose="02020603050405020304" pitchFamily="18" charset="0"/>
            </a:endParaRPr>
          </a:p>
        </p:txBody>
      </p:sp>
      <p:pic>
        <p:nvPicPr>
          <p:cNvPr id="44" name="Picture 36" descr="15"/>
          <p:cNvPicPr>
            <a:picLocks noChangeAspect="1"/>
          </p:cNvPicPr>
          <p:nvPr/>
        </p:nvPicPr>
        <p:blipFill>
          <a:blip r:embed="rId3">
            <a:lum bright="20001" contrast="-30000"/>
          </a:blip>
          <a:stretch>
            <a:fillRect/>
          </a:stretch>
        </p:blipFill>
        <p:spPr>
          <a:xfrm>
            <a:off x="8001000" y="1971675"/>
            <a:ext cx="3336925" cy="4084638"/>
          </a:xfrm>
          <a:prstGeom prst="rect">
            <a:avLst/>
          </a:prstGeom>
          <a:noFill/>
          <a:ln w="9525">
            <a:noFill/>
          </a:ln>
        </p:spPr>
      </p:pic>
      <p:sp>
        <p:nvSpPr>
          <p:cNvPr id="46" name="Text Box 8"/>
          <p:cNvSpPr txBox="1"/>
          <p:nvPr/>
        </p:nvSpPr>
        <p:spPr>
          <a:xfrm>
            <a:off x="979488" y="1998663"/>
            <a:ext cx="4724400" cy="6318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3500" b="1" dirty="0">
                <a:latin typeface="Times New Roman" panose="02020603050405020304" pitchFamily="18" charset="0"/>
                <a:cs typeface="Times" pitchFamily="18" charset="0"/>
              </a:rPr>
              <a:t>Dáng vẻ: </a:t>
            </a:r>
            <a:r>
              <a:rPr lang="en-US" altLang="en-US" sz="3500" b="1" dirty="0">
                <a:solidFill>
                  <a:srgbClr val="0000CC"/>
                </a:solidFill>
                <a:latin typeface="Times New Roman" panose="02020603050405020304" pitchFamily="18" charset="0"/>
                <a:cs typeface="Times" pitchFamily="18" charset="0"/>
              </a:rPr>
              <a:t>gi</a:t>
            </a:r>
            <a:r>
              <a:rPr lang="en-US" altLang="en-US" sz="3500" b="1" dirty="0">
                <a:solidFill>
                  <a:srgbClr val="0000CC"/>
                </a:solidFill>
                <a:latin typeface="Times New Roman" panose="02020603050405020304" pitchFamily="18" charset="0"/>
                <a:ea typeface="Times" pitchFamily="18" charset="0"/>
              </a:rPr>
              <a:t>à</a:t>
            </a:r>
            <a:r>
              <a:rPr lang="en-US" altLang="en-US" sz="3500" b="1" dirty="0">
                <a:solidFill>
                  <a:srgbClr val="0000CC"/>
                </a:solidFill>
                <a:latin typeface="Times New Roman" panose="02020603050405020304" pitchFamily="18" charset="0"/>
                <a:cs typeface="Times" pitchFamily="18" charset="0"/>
              </a:rPr>
              <a:t> lọm khọm</a:t>
            </a:r>
            <a:endParaRPr lang="en-US" altLang="en-US" sz="3500" b="1" dirty="0">
              <a:solidFill>
                <a:srgbClr val="0000CC"/>
              </a:solidFill>
              <a:latin typeface="Times New Roman" panose="02020603050405020304" pitchFamily="18" charset="0"/>
              <a:ea typeface="Times" pitchFamily="18" charset="0"/>
            </a:endParaRPr>
          </a:p>
        </p:txBody>
      </p:sp>
      <p:sp>
        <p:nvSpPr>
          <p:cNvPr id="47" name="Text Box 9"/>
          <p:cNvSpPr txBox="1"/>
          <p:nvPr/>
        </p:nvSpPr>
        <p:spPr>
          <a:xfrm>
            <a:off x="979488" y="2560638"/>
            <a:ext cx="6424612" cy="63182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500" b="1" dirty="0">
                <a:latin typeface="Times New Roman" panose="02020603050405020304" pitchFamily="18" charset="0"/>
                <a:cs typeface="Times" pitchFamily="18" charset="0"/>
              </a:rPr>
              <a:t>Mắt: </a:t>
            </a:r>
            <a:r>
              <a:rPr lang="en-US" altLang="en-US" sz="3500" b="1" dirty="0">
                <a:solidFill>
                  <a:srgbClr val="0000CC"/>
                </a:solidFill>
                <a:latin typeface="Times New Roman" panose="02020603050405020304" pitchFamily="18" charset="0"/>
                <a:cs typeface="Times" pitchFamily="18" charset="0"/>
              </a:rPr>
              <a:t>đỏ đọc, gi</a:t>
            </a:r>
            <a:r>
              <a:rPr lang="en-US" altLang="en-US" sz="3500" b="1" dirty="0">
                <a:solidFill>
                  <a:srgbClr val="0000CC"/>
                </a:solidFill>
                <a:latin typeface="Times New Roman" panose="02020603050405020304" pitchFamily="18" charset="0"/>
                <a:ea typeface="Times" pitchFamily="18" charset="0"/>
              </a:rPr>
              <a:t>à</a:t>
            </a:r>
            <a:r>
              <a:rPr lang="en-US" altLang="en-US" sz="3500" b="1" dirty="0">
                <a:solidFill>
                  <a:srgbClr val="0000CC"/>
                </a:solidFill>
                <a:latin typeface="Times New Roman" panose="02020603050405020304" pitchFamily="18" charset="0"/>
                <a:cs typeface="Times" pitchFamily="18" charset="0"/>
              </a:rPr>
              <a:t>n giụa nước mắt</a:t>
            </a:r>
            <a:endParaRPr lang="en-US" altLang="en-US" sz="3500" b="1" dirty="0">
              <a:solidFill>
                <a:srgbClr val="0000CC"/>
              </a:solidFill>
              <a:latin typeface="Times New Roman" panose="02020603050405020304" pitchFamily="18" charset="0"/>
              <a:ea typeface="Times" pitchFamily="18" charset="0"/>
            </a:endParaRPr>
          </a:p>
        </p:txBody>
      </p:sp>
      <p:sp>
        <p:nvSpPr>
          <p:cNvPr id="48" name="Text Box 10"/>
          <p:cNvSpPr txBox="1"/>
          <p:nvPr/>
        </p:nvSpPr>
        <p:spPr>
          <a:xfrm>
            <a:off x="979488" y="3179763"/>
            <a:ext cx="2819400" cy="6318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3500" b="1" dirty="0">
                <a:latin typeface="Times New Roman" panose="02020603050405020304" pitchFamily="18" charset="0"/>
                <a:cs typeface="Times" pitchFamily="18" charset="0"/>
              </a:rPr>
              <a:t>Môi: </a:t>
            </a:r>
            <a:r>
              <a:rPr lang="en-US" altLang="en-US" sz="3500" b="1" dirty="0">
                <a:solidFill>
                  <a:srgbClr val="0000CC"/>
                </a:solidFill>
                <a:latin typeface="Times New Roman" panose="02020603050405020304" pitchFamily="18" charset="0"/>
                <a:cs typeface="Times" pitchFamily="18" charset="0"/>
              </a:rPr>
              <a:t>tái nhợt</a:t>
            </a:r>
            <a:endParaRPr lang="en-US" altLang="en-US" sz="3500" b="1" dirty="0">
              <a:solidFill>
                <a:srgbClr val="0000CC"/>
              </a:solidFill>
              <a:latin typeface="Times New Roman" panose="02020603050405020304" pitchFamily="18" charset="0"/>
              <a:ea typeface="Times" pitchFamily="18" charset="0"/>
            </a:endParaRPr>
          </a:p>
        </p:txBody>
      </p:sp>
      <p:sp>
        <p:nvSpPr>
          <p:cNvPr id="49" name="Text Box 11"/>
          <p:cNvSpPr txBox="1"/>
          <p:nvPr/>
        </p:nvSpPr>
        <p:spPr>
          <a:xfrm>
            <a:off x="979488" y="3743325"/>
            <a:ext cx="5178425" cy="6302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3500" b="1" dirty="0">
                <a:latin typeface="Times New Roman" panose="02020603050405020304" pitchFamily="18" charset="0"/>
                <a:cs typeface="Times" pitchFamily="18" charset="0"/>
              </a:rPr>
              <a:t>Áo quần: </a:t>
            </a:r>
            <a:r>
              <a:rPr lang="en-US" altLang="en-US" sz="3500" b="1" dirty="0">
                <a:solidFill>
                  <a:srgbClr val="0000CC"/>
                </a:solidFill>
                <a:latin typeface="Times New Roman" panose="02020603050405020304" pitchFamily="18" charset="0"/>
                <a:cs typeface="Times" pitchFamily="18" charset="0"/>
              </a:rPr>
              <a:t>Tả tơi thảm hại</a:t>
            </a:r>
            <a:endParaRPr lang="en-US" altLang="en-US" sz="3500" b="1" dirty="0">
              <a:solidFill>
                <a:srgbClr val="0000CC"/>
              </a:solidFill>
              <a:latin typeface="Times New Roman" panose="02020603050405020304" pitchFamily="18" charset="0"/>
              <a:ea typeface="Times" pitchFamily="18" charset="0"/>
            </a:endParaRPr>
          </a:p>
        </p:txBody>
      </p:sp>
      <p:sp>
        <p:nvSpPr>
          <p:cNvPr id="50" name="Text Box 12"/>
          <p:cNvSpPr txBox="1"/>
          <p:nvPr/>
        </p:nvSpPr>
        <p:spPr>
          <a:xfrm>
            <a:off x="979488" y="4313238"/>
            <a:ext cx="5943600" cy="6318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3500" b="1" dirty="0">
                <a:latin typeface="Times New Roman" panose="02020603050405020304" pitchFamily="18" charset="0"/>
                <a:cs typeface="Times" pitchFamily="18" charset="0"/>
              </a:rPr>
              <a:t>B</a:t>
            </a:r>
            <a:r>
              <a:rPr lang="en-US" altLang="en-US" sz="3500" b="1" dirty="0">
                <a:latin typeface="Times New Roman" panose="02020603050405020304" pitchFamily="18" charset="0"/>
                <a:ea typeface="Times" pitchFamily="18" charset="0"/>
              </a:rPr>
              <a:t>à</a:t>
            </a:r>
            <a:r>
              <a:rPr lang="en-US" altLang="en-US" sz="3500" b="1" dirty="0">
                <a:latin typeface="Times New Roman" panose="02020603050405020304" pitchFamily="18" charset="0"/>
                <a:cs typeface="Times" pitchFamily="18" charset="0"/>
              </a:rPr>
              <a:t>n tay: </a:t>
            </a:r>
            <a:r>
              <a:rPr lang="en-US" altLang="en-US" sz="3500" b="1" dirty="0">
                <a:solidFill>
                  <a:srgbClr val="0000CC"/>
                </a:solidFill>
                <a:latin typeface="Times New Roman" panose="02020603050405020304" pitchFamily="18" charset="0"/>
                <a:cs typeface="Times" pitchFamily="18" charset="0"/>
              </a:rPr>
              <a:t>sưng húp, bẩn thỉu</a:t>
            </a:r>
            <a:endParaRPr lang="en-US" altLang="en-US" sz="3500" b="1" dirty="0">
              <a:solidFill>
                <a:srgbClr val="0000CC"/>
              </a:solidFill>
              <a:latin typeface="Times New Roman" panose="02020603050405020304" pitchFamily="18" charset="0"/>
              <a:ea typeface="Times" pitchFamily="18" charset="0"/>
            </a:endParaRPr>
          </a:p>
        </p:txBody>
      </p:sp>
      <p:sp>
        <p:nvSpPr>
          <p:cNvPr id="51" name="Text Box 13"/>
          <p:cNvSpPr txBox="1"/>
          <p:nvPr/>
        </p:nvSpPr>
        <p:spPr>
          <a:xfrm>
            <a:off x="979488" y="4922838"/>
            <a:ext cx="3657600" cy="6318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3500" b="1" dirty="0">
                <a:latin typeface="Times New Roman" panose="02020603050405020304" pitchFamily="18" charset="0"/>
                <a:cs typeface="Times" pitchFamily="18" charset="0"/>
              </a:rPr>
              <a:t>Giọng nói: </a:t>
            </a:r>
            <a:r>
              <a:rPr lang="en-US" altLang="en-US" sz="3500" b="1" dirty="0">
                <a:solidFill>
                  <a:srgbClr val="0000CC"/>
                </a:solidFill>
                <a:latin typeface="Times New Roman" panose="02020603050405020304" pitchFamily="18" charset="0"/>
                <a:cs typeface="Times" pitchFamily="18" charset="0"/>
              </a:rPr>
              <a:t>rên rỉ</a:t>
            </a:r>
            <a:endParaRPr lang="en-US" altLang="en-US" sz="3500" b="1" dirty="0">
              <a:solidFill>
                <a:srgbClr val="0000CC"/>
              </a:solidFill>
              <a:latin typeface="Times New Roman" panose="02020603050405020304" pitchFamily="18" charset="0"/>
              <a:ea typeface="Times" pitchFamily="18" charset="0"/>
            </a:endParaRPr>
          </a:p>
        </p:txBody>
      </p:sp>
      <p:grpSp>
        <p:nvGrpSpPr>
          <p:cNvPr id="52" name="Group 33"/>
          <p:cNvGrpSpPr/>
          <p:nvPr/>
        </p:nvGrpSpPr>
        <p:grpSpPr>
          <a:xfrm>
            <a:off x="1527175" y="5513388"/>
            <a:ext cx="5426075" cy="806450"/>
            <a:chOff x="3842" y="1698"/>
            <a:chExt cx="1400" cy="508"/>
          </a:xfrm>
        </p:grpSpPr>
        <p:sp>
          <p:nvSpPr>
            <p:cNvPr id="77838" name="Text Box 26"/>
            <p:cNvSpPr txBox="1"/>
            <p:nvPr/>
          </p:nvSpPr>
          <p:spPr>
            <a:xfrm>
              <a:off x="4186" y="1729"/>
              <a:ext cx="1056" cy="446"/>
            </a:xfrm>
            <a:prstGeom prst="rect">
              <a:avLst/>
            </a:prstGeom>
            <a:noFill/>
            <a:ln w="9525" cap="flat" cmpd="sng">
              <a:solidFill>
                <a:srgbClr val="0000CC"/>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4000" b="1" dirty="0">
                  <a:solidFill>
                    <a:srgbClr val="FF0000"/>
                  </a:solidFill>
                  <a:latin typeface="Times New Roman" panose="02020603050405020304" pitchFamily="18" charset="0"/>
                  <a:cs typeface="Times" pitchFamily="18" charset="0"/>
                </a:rPr>
                <a:t>Đáng thương</a:t>
              </a:r>
              <a:endParaRPr lang="en-US" altLang="en-US" sz="4000" b="1" dirty="0">
                <a:solidFill>
                  <a:srgbClr val="FF0000"/>
                </a:solidFill>
                <a:latin typeface="Times New Roman" panose="02020603050405020304" pitchFamily="18" charset="0"/>
                <a:ea typeface="Times" pitchFamily="18" charset="0"/>
              </a:endParaRPr>
            </a:p>
          </p:txBody>
        </p:sp>
        <p:sp>
          <p:nvSpPr>
            <p:cNvPr id="77839" name="AutoShape 32"/>
            <p:cNvSpPr/>
            <p:nvPr/>
          </p:nvSpPr>
          <p:spPr>
            <a:xfrm>
              <a:off x="3842" y="1698"/>
              <a:ext cx="336" cy="508"/>
            </a:xfrm>
            <a:prstGeom prst="rightArrow">
              <a:avLst>
                <a:gd name="adj1" fmla="val 50000"/>
                <a:gd name="adj2" fmla="val 43750"/>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vi-VN" altLang="en-US" sz="3200" b="1" dirty="0">
                <a:solidFill>
                  <a:srgbClr val="FF0000"/>
                </a:solidFill>
                <a:latin typeface="Times New Roman" panose="02020603050405020304" pitchFamily="18" charset="0"/>
                <a:ea typeface="Times" pitchFamily="18" charset="0"/>
              </a:endParaRPr>
            </a:p>
          </p:txBody>
        </p:sp>
      </p:grpSp>
      <p:sp>
        <p:nvSpPr>
          <p:cNvPr id="55" name="Text Box 7"/>
          <p:cNvSpPr txBox="1"/>
          <p:nvPr/>
        </p:nvSpPr>
        <p:spPr>
          <a:xfrm>
            <a:off x="979488" y="1303338"/>
            <a:ext cx="9764712" cy="584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50000"/>
              </a:spcBef>
              <a:buFontTx/>
              <a:buNone/>
            </a:pPr>
            <a:r>
              <a:rPr lang="en-US" altLang="en-US" sz="3200" b="1" dirty="0">
                <a:solidFill>
                  <a:srgbClr val="FF0000"/>
                </a:solidFill>
                <a:latin typeface="Times New Roman" panose="02020603050405020304" pitchFamily="18" charset="0"/>
                <a:cs typeface="Times" pitchFamily="18" charset="0"/>
              </a:rPr>
              <a:t>Hình ảnh ông lão ăn xin đáng thương như thế n</a:t>
            </a:r>
            <a:r>
              <a:rPr lang="en-US" altLang="en-US" sz="3200" b="1" dirty="0">
                <a:solidFill>
                  <a:srgbClr val="FF0000"/>
                </a:solidFill>
                <a:latin typeface="Times New Roman" panose="02020603050405020304" pitchFamily="18" charset="0"/>
                <a:ea typeface="Times" pitchFamily="18" charset="0"/>
              </a:rPr>
              <a:t>à</a:t>
            </a:r>
            <a:r>
              <a:rPr lang="en-US" altLang="en-US" sz="3200" b="1" dirty="0">
                <a:solidFill>
                  <a:srgbClr val="FF0000"/>
                </a:solidFill>
                <a:latin typeface="Times New Roman" panose="02020603050405020304" pitchFamily="18" charset="0"/>
                <a:cs typeface="Times" pitchFamily="18" charset="0"/>
              </a:rPr>
              <a:t>o?</a:t>
            </a:r>
            <a:endParaRPr lang="en-US" altLang="en-US" sz="3200" b="1" dirty="0">
              <a:solidFill>
                <a:srgbClr val="FF0000"/>
              </a:solidFill>
              <a:latin typeface="Times New Roman" panose="02020603050405020304" pitchFamily="18" charset="0"/>
              <a:ea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2"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0" fill="hold"/>
                                        <p:tgtEl>
                                          <p:spTgt spid="44"/>
                                        </p:tgtEl>
                                        <p:attrNameLst>
                                          <p:attrName>ppt_x</p:attrName>
                                        </p:attrNameLst>
                                      </p:cBhvr>
                                      <p:tavLst>
                                        <p:tav tm="0">
                                          <p:val>
                                            <p:strVal val="1+#ppt_w/2"/>
                                          </p:val>
                                        </p:tav>
                                        <p:tav tm="100000">
                                          <p:val>
                                            <p:strVal val="#ppt_x"/>
                                          </p:val>
                                        </p:tav>
                                      </p:tavLst>
                                    </p:anim>
                                    <p:anim calcmode="lin" valueType="num">
                                      <p:cBhvr additive="base">
                                        <p:cTn id="13" dur="50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0-#ppt_w/2"/>
                                          </p:val>
                                        </p:tav>
                                        <p:tav tm="100000">
                                          <p:val>
                                            <p:strVal val="#ppt_x"/>
                                          </p:val>
                                        </p:tav>
                                      </p:tavLst>
                                    </p:anim>
                                    <p:anim calcmode="lin" valueType="num">
                                      <p:cBhvr additive="base">
                                        <p:cTn id="19"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0-#ppt_w/2"/>
                                          </p:val>
                                        </p:tav>
                                        <p:tav tm="100000">
                                          <p:val>
                                            <p:strVal val="#ppt_x"/>
                                          </p:val>
                                        </p:tav>
                                      </p:tavLst>
                                    </p:anim>
                                    <p:anim calcmode="lin" valueType="num">
                                      <p:cBhvr additive="base">
                                        <p:cTn id="25"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0-#ppt_w/2"/>
                                          </p:val>
                                        </p:tav>
                                        <p:tav tm="100000">
                                          <p:val>
                                            <p:strVal val="#ppt_x"/>
                                          </p:val>
                                        </p:tav>
                                      </p:tavLst>
                                    </p:anim>
                                    <p:anim calcmode="lin" valueType="num">
                                      <p:cBhvr additive="base">
                                        <p:cTn id="31"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500" fill="hold"/>
                                        <p:tgtEl>
                                          <p:spTgt spid="49"/>
                                        </p:tgtEl>
                                        <p:attrNameLst>
                                          <p:attrName>ppt_x</p:attrName>
                                        </p:attrNameLst>
                                      </p:cBhvr>
                                      <p:tavLst>
                                        <p:tav tm="0">
                                          <p:val>
                                            <p:strVal val="0-#ppt_w/2"/>
                                          </p:val>
                                        </p:tav>
                                        <p:tav tm="100000">
                                          <p:val>
                                            <p:strVal val="#ppt_x"/>
                                          </p:val>
                                        </p:tav>
                                      </p:tavLst>
                                    </p:anim>
                                    <p:anim calcmode="lin" valueType="num">
                                      <p:cBhvr additive="base">
                                        <p:cTn id="37"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fill="hold"/>
                                        <p:tgtEl>
                                          <p:spTgt spid="50"/>
                                        </p:tgtEl>
                                        <p:attrNameLst>
                                          <p:attrName>ppt_x</p:attrName>
                                        </p:attrNameLst>
                                      </p:cBhvr>
                                      <p:tavLst>
                                        <p:tav tm="0">
                                          <p:val>
                                            <p:strVal val="0-#ppt_w/2"/>
                                          </p:val>
                                        </p:tav>
                                        <p:tav tm="100000">
                                          <p:val>
                                            <p:strVal val="#ppt_x"/>
                                          </p:val>
                                        </p:tav>
                                      </p:tavLst>
                                    </p:anim>
                                    <p:anim calcmode="lin" valueType="num">
                                      <p:cBhvr additive="base">
                                        <p:cTn id="43"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500" fill="hold"/>
                                        <p:tgtEl>
                                          <p:spTgt spid="51"/>
                                        </p:tgtEl>
                                        <p:attrNameLst>
                                          <p:attrName>ppt_x</p:attrName>
                                        </p:attrNameLst>
                                      </p:cBhvr>
                                      <p:tavLst>
                                        <p:tav tm="0">
                                          <p:val>
                                            <p:strVal val="0-#ppt_w/2"/>
                                          </p:val>
                                        </p:tav>
                                        <p:tav tm="100000">
                                          <p:val>
                                            <p:strVal val="#ppt_x"/>
                                          </p:val>
                                        </p:tav>
                                      </p:tavLst>
                                    </p:anim>
                                    <p:anim calcmode="lin" valueType="num">
                                      <p:cBhvr additive="base">
                                        <p:cTn id="49"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ipe(left)">
                                      <p:cBhvr>
                                        <p:cTn id="5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Tải hình ảnh 84581f21dff214e5b03d93cce717 tại kho hình nền, ảnh đẹp  khoanh24.com"/>
          <p:cNvPicPr>
            <a:picLocks noChangeAspect="1"/>
          </p:cNvPicPr>
          <p:nvPr/>
        </p:nvPicPr>
        <p:blipFill>
          <a:blip r:embed="rId2"/>
          <a:stretch>
            <a:fillRect/>
          </a:stretch>
        </p:blipFill>
        <p:spPr>
          <a:xfrm>
            <a:off x="0" y="0"/>
            <a:ext cx="12192000" cy="7010400"/>
          </a:xfrm>
          <a:prstGeom prst="rect">
            <a:avLst/>
          </a:prstGeom>
          <a:noFill/>
          <a:ln w="9525">
            <a:noFill/>
          </a:ln>
        </p:spPr>
      </p:pic>
      <p:sp>
        <p:nvSpPr>
          <p:cNvPr id="79875" name="Title 1"/>
          <p:cNvSpPr>
            <a:spLocks noGrp="1"/>
          </p:cNvSpPr>
          <p:nvPr>
            <p:ph type="ctrTitle"/>
          </p:nvPr>
        </p:nvSpPr>
        <p:spPr>
          <a:xfrm>
            <a:off x="1219200" y="533400"/>
            <a:ext cx="10287000" cy="3276600"/>
          </a:xfrm>
          <a:ln/>
        </p:spPr>
        <p:txBody>
          <a:bodyPr vert="horz" wrap="square" lIns="91440" tIns="45720" rIns="91440" bIns="45720" anchor="b"/>
          <a:lstStyle/>
          <a:p>
            <a:pPr algn="l" eaLnBrk="1" hangingPunct="1">
              <a:buClrTx/>
              <a:buSzTx/>
              <a:buFontTx/>
            </a:pPr>
            <a:r>
              <a:rPr lang="vi-VN" altLang="en-US" sz="3200" kern="1200" dirty="0">
                <a:latin typeface="Times New Roman" panose="02020603050405020304" pitchFamily="18" charset="0"/>
                <a:ea typeface="+mj-ea"/>
                <a:cs typeface="Times New Roman" panose="02020603050405020304" pitchFamily="18" charset="0"/>
              </a:rPr>
              <a:t>Tôi lục tìm hết túi nọ túi kia, không có tiền, không có đồng hồ, không có cả một chiếc khăn tay. Trên người tôi chẳng có t</a:t>
            </a:r>
            <a:r>
              <a:rPr lang="vi-VN" altLang="en-US" sz="3200" kern="1200" dirty="0">
                <a:latin typeface="Times New Roman" panose="02020603050405020304" pitchFamily="18" charset="0"/>
                <a:ea typeface="Times New Roman" panose="02020603050405020304" pitchFamily="18" charset="0"/>
                <a:cs typeface="+mj-cs"/>
              </a:rPr>
              <a:t>à</a:t>
            </a:r>
            <a:r>
              <a:rPr lang="vi-VN" altLang="en-US" sz="3200" kern="1200" dirty="0">
                <a:latin typeface="Times New Roman" panose="02020603050405020304" pitchFamily="18" charset="0"/>
                <a:ea typeface="+mj-ea"/>
                <a:cs typeface="Times New Roman" panose="02020603050405020304" pitchFamily="18" charset="0"/>
              </a:rPr>
              <a:t>i sản gì.</a:t>
            </a:r>
            <a:br>
              <a:rPr lang="vi-VN" altLang="en-US" sz="3200" kern="1200" dirty="0">
                <a:latin typeface="Times New Roman" panose="02020603050405020304" pitchFamily="18" charset="0"/>
                <a:ea typeface="+mj-ea"/>
                <a:cs typeface="Times New Roman" panose="02020603050405020304" pitchFamily="18" charset="0"/>
              </a:rPr>
            </a:br>
            <a:r>
              <a:rPr lang="vi-VN" altLang="en-US" sz="3200" kern="1200" dirty="0">
                <a:latin typeface="Times New Roman" panose="02020603050405020304" pitchFamily="18" charset="0"/>
                <a:ea typeface="+mj-ea"/>
                <a:cs typeface="Times New Roman" panose="02020603050405020304" pitchFamily="18" charset="0"/>
              </a:rPr>
              <a:t>    Người ăn xin vẫn đợi tôi. Tay vẫn chìa ra, run lẩy bẩy.</a:t>
            </a:r>
            <a:br>
              <a:rPr lang="vi-VN" altLang="en-US" sz="3200" kern="1200" dirty="0">
                <a:latin typeface="Times New Roman" panose="02020603050405020304" pitchFamily="18" charset="0"/>
                <a:ea typeface="+mj-ea"/>
                <a:cs typeface="Times New Roman" panose="02020603050405020304" pitchFamily="18" charset="0"/>
              </a:rPr>
            </a:br>
            <a:r>
              <a:rPr lang="vi-VN" altLang="en-US" sz="3200" kern="1200" dirty="0">
                <a:latin typeface="Times New Roman" panose="02020603050405020304" pitchFamily="18" charset="0"/>
                <a:ea typeface="+mj-ea"/>
                <a:cs typeface="Times New Roman" panose="02020603050405020304" pitchFamily="18" charset="0"/>
              </a:rPr>
              <a:t>    Tôi chẳng biết l</a:t>
            </a:r>
            <a:r>
              <a:rPr lang="vi-VN" altLang="en-US" sz="3200" kern="1200" dirty="0">
                <a:latin typeface="Times New Roman" panose="02020603050405020304" pitchFamily="18" charset="0"/>
                <a:ea typeface="Times New Roman" panose="02020603050405020304" pitchFamily="18" charset="0"/>
                <a:cs typeface="+mj-cs"/>
              </a:rPr>
              <a:t>à</a:t>
            </a:r>
            <a:r>
              <a:rPr lang="vi-VN" altLang="en-US" sz="3200" kern="1200" dirty="0">
                <a:latin typeface="Times New Roman" panose="02020603050405020304" pitchFamily="18" charset="0"/>
                <a:ea typeface="+mj-ea"/>
                <a:cs typeface="Times New Roman" panose="02020603050405020304" pitchFamily="18" charset="0"/>
              </a:rPr>
              <a:t>m cách n</a:t>
            </a:r>
            <a:r>
              <a:rPr lang="vi-VN" altLang="en-US" sz="3200" kern="1200" dirty="0">
                <a:latin typeface="Times New Roman" panose="02020603050405020304" pitchFamily="18" charset="0"/>
                <a:ea typeface="Times New Roman" panose="02020603050405020304" pitchFamily="18" charset="0"/>
                <a:cs typeface="+mj-cs"/>
              </a:rPr>
              <a:t>à</a:t>
            </a:r>
            <a:r>
              <a:rPr lang="vi-VN" altLang="en-US" sz="3200" kern="1200" dirty="0">
                <a:latin typeface="Times New Roman" panose="02020603050405020304" pitchFamily="18" charset="0"/>
                <a:ea typeface="+mj-ea"/>
                <a:cs typeface="Times New Roman" panose="02020603050405020304" pitchFamily="18" charset="0"/>
              </a:rPr>
              <a:t>o. Tôi nắm chặt lấy b</a:t>
            </a:r>
            <a:r>
              <a:rPr lang="vi-VN" altLang="en-US" sz="3200" kern="1200" dirty="0">
                <a:latin typeface="Times New Roman" panose="02020603050405020304" pitchFamily="18" charset="0"/>
                <a:ea typeface="Times New Roman" panose="02020603050405020304" pitchFamily="18" charset="0"/>
                <a:cs typeface="+mj-cs"/>
              </a:rPr>
              <a:t>à</a:t>
            </a:r>
            <a:r>
              <a:rPr lang="vi-VN" altLang="en-US" sz="3200" kern="1200" dirty="0">
                <a:latin typeface="Times New Roman" panose="02020603050405020304" pitchFamily="18" charset="0"/>
                <a:ea typeface="+mj-ea"/>
                <a:cs typeface="Times New Roman" panose="02020603050405020304" pitchFamily="18" charset="0"/>
              </a:rPr>
              <a:t>n tay run rẩy kia:</a:t>
            </a:r>
            <a:br>
              <a:rPr lang="vi-VN" altLang="en-US" sz="3200" kern="1200" dirty="0">
                <a:latin typeface="Times New Roman" panose="02020603050405020304" pitchFamily="18" charset="0"/>
                <a:ea typeface="+mj-ea"/>
                <a:cs typeface="Times New Roman" panose="02020603050405020304" pitchFamily="18" charset="0"/>
              </a:rPr>
            </a:br>
            <a:r>
              <a:rPr lang="en-US" altLang="en-US" sz="3200" kern="1200" dirty="0">
                <a:latin typeface="+mj-lt"/>
                <a:ea typeface="+mj-ea"/>
                <a:cs typeface="Times New Roman" panose="02020603050405020304" pitchFamily="18" charset="0"/>
              </a:rPr>
              <a:t>         </a:t>
            </a:r>
            <a:r>
              <a:rPr lang="vi-VN" altLang="en-US" sz="3200" kern="1200" dirty="0">
                <a:latin typeface="Times New Roman" panose="02020603050405020304" pitchFamily="18" charset="0"/>
                <a:ea typeface="+mj-ea"/>
                <a:cs typeface="Times New Roman" panose="02020603050405020304" pitchFamily="18" charset="0"/>
              </a:rPr>
              <a:t>- Ông đừng giận cháu, cháu không có gì để cho ông cả.</a:t>
            </a:r>
            <a:endParaRPr lang="en-US" altLang="en-US" kern="1200" dirty="0">
              <a:latin typeface="+mj-lt"/>
              <a:ea typeface="+mj-ea"/>
              <a:cs typeface="+mj-cs"/>
            </a:endParaRPr>
          </a:p>
        </p:txBody>
      </p:sp>
      <p:grpSp>
        <p:nvGrpSpPr>
          <p:cNvPr id="4" name="Group 3"/>
          <p:cNvGrpSpPr/>
          <p:nvPr/>
        </p:nvGrpSpPr>
        <p:grpSpPr>
          <a:xfrm>
            <a:off x="2667000" y="4114800"/>
            <a:ext cx="7740650" cy="2209800"/>
            <a:chOff x="388" y="1391"/>
            <a:chExt cx="5190" cy="1629"/>
          </a:xfrm>
        </p:grpSpPr>
        <p:grpSp>
          <p:nvGrpSpPr>
            <p:cNvPr id="79877" name="Group 4"/>
            <p:cNvGrpSpPr/>
            <p:nvPr/>
          </p:nvGrpSpPr>
          <p:grpSpPr>
            <a:xfrm>
              <a:off x="1535" y="1650"/>
              <a:ext cx="2868" cy="1124"/>
              <a:chOff x="1583" y="2226"/>
              <a:chExt cx="2868" cy="1124"/>
            </a:xfrm>
          </p:grpSpPr>
          <p:sp>
            <p:nvSpPr>
              <p:cNvPr id="79883" name="AutoShape 5"/>
              <p:cNvSpPr/>
              <p:nvPr/>
            </p:nvSpPr>
            <p:spPr>
              <a:xfrm rot="-5400000" flipH="1">
                <a:off x="1541" y="2670"/>
                <a:ext cx="353" cy="269"/>
              </a:xfrm>
              <a:prstGeom prst="upArrow">
                <a:avLst>
                  <a:gd name="adj1" fmla="val 51675"/>
                  <a:gd name="adj2" fmla="val 100000"/>
                </a:avLst>
              </a:prstGeom>
              <a:solidFill>
                <a:srgbClr val="0070C0"/>
              </a:solid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en-US" altLang="en-US" sz="1800" dirty="0"/>
              </a:p>
            </p:txBody>
          </p:sp>
          <p:sp>
            <p:nvSpPr>
              <p:cNvPr id="79884" name="AutoShape 6"/>
              <p:cNvSpPr/>
              <p:nvPr/>
            </p:nvSpPr>
            <p:spPr>
              <a:xfrm rot="5400000" flipH="1">
                <a:off x="4169" y="2669"/>
                <a:ext cx="309" cy="255"/>
              </a:xfrm>
              <a:prstGeom prst="upArrow">
                <a:avLst>
                  <a:gd name="adj1" fmla="val 51675"/>
                  <a:gd name="adj2" fmla="val 100000"/>
                </a:avLst>
              </a:prstGeom>
              <a:solidFill>
                <a:srgbClr val="0070C0"/>
              </a:solid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en-US" altLang="en-US" sz="1800" dirty="0"/>
              </a:p>
            </p:txBody>
          </p:sp>
          <p:sp>
            <p:nvSpPr>
              <p:cNvPr id="79885" name="Oval 13"/>
              <p:cNvSpPr/>
              <p:nvPr/>
            </p:nvSpPr>
            <p:spPr>
              <a:xfrm>
                <a:off x="1926" y="2226"/>
                <a:ext cx="2165" cy="1124"/>
              </a:xfrm>
              <a:prstGeom prst="ellipse">
                <a:avLst/>
              </a:prstGeom>
              <a:gradFill rotWithShape="1">
                <a:gsLst>
                  <a:gs pos="0">
                    <a:srgbClr val="FFCC00"/>
                  </a:gs>
                  <a:gs pos="100000">
                    <a:srgbClr val="7C6300"/>
                  </a:gs>
                </a:gsLst>
                <a:lin ang="2700000" scaled="1"/>
                <a:tileRect/>
              </a:gradFill>
              <a:ln w="38100">
                <a:noFill/>
              </a:ln>
            </p:spPr>
            <p:txBody>
              <a:bodyPr anchor="ct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en-US" altLang="en-US" sz="1800" dirty="0"/>
              </a:p>
            </p:txBody>
          </p:sp>
        </p:grpSp>
        <p:sp>
          <p:nvSpPr>
            <p:cNvPr id="79878" name="AutoShape 16"/>
            <p:cNvSpPr/>
            <p:nvPr/>
          </p:nvSpPr>
          <p:spPr>
            <a:xfrm>
              <a:off x="388" y="1404"/>
              <a:ext cx="1148" cy="1616"/>
            </a:xfrm>
            <a:prstGeom prst="can">
              <a:avLst>
                <a:gd name="adj" fmla="val 24995"/>
              </a:avLst>
            </a:prstGeom>
            <a:solidFill>
              <a:schemeClr val="bg2"/>
            </a:solid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en-US" altLang="en-US" sz="1800" dirty="0"/>
            </a:p>
          </p:txBody>
        </p:sp>
        <p:sp>
          <p:nvSpPr>
            <p:cNvPr id="79879" name="AutoShape 19"/>
            <p:cNvSpPr/>
            <p:nvPr/>
          </p:nvSpPr>
          <p:spPr>
            <a:xfrm>
              <a:off x="4418" y="1391"/>
              <a:ext cx="1160" cy="1616"/>
            </a:xfrm>
            <a:prstGeom prst="can">
              <a:avLst>
                <a:gd name="adj" fmla="val 24995"/>
              </a:avLst>
            </a:prstGeom>
            <a:solidFill>
              <a:schemeClr val="bg2"/>
            </a:solid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en-US" altLang="en-US" sz="1800" dirty="0"/>
            </a:p>
          </p:txBody>
        </p:sp>
        <p:sp>
          <p:nvSpPr>
            <p:cNvPr id="79880" name="Text Box 20"/>
            <p:cNvSpPr txBox="1"/>
            <p:nvPr/>
          </p:nvSpPr>
          <p:spPr>
            <a:xfrm>
              <a:off x="2002" y="1793"/>
              <a:ext cx="1774" cy="8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400" b="1" dirty="0">
                  <a:latin typeface="Times New Roman" panose="02020603050405020304" pitchFamily="18" charset="0"/>
                  <a:cs typeface="Times New Roman" panose="02020603050405020304" pitchFamily="18" charset="0"/>
                </a:rPr>
                <a:t>Chứng tỏ tình cảm của</a:t>
              </a:r>
            </a:p>
            <a:p>
              <a:pPr marL="0" lvl="0" indent="0" algn="ctr">
                <a:lnSpc>
                  <a:spcPct val="100000"/>
                </a:lnSpc>
                <a:spcBef>
                  <a:spcPct val="0"/>
                </a:spcBef>
                <a:buFontTx/>
                <a:buNone/>
              </a:pPr>
              <a:r>
                <a:rPr lang="en-US" altLang="en-US" sz="2400" b="1" dirty="0">
                  <a:latin typeface="Times New Roman" panose="02020603050405020304" pitchFamily="18" charset="0"/>
                  <a:cs typeface="Times New Roman" panose="02020603050405020304" pitchFamily="18" charset="0"/>
                </a:rPr>
                <a:t> cậu với ông lão</a:t>
              </a:r>
              <a:endParaRPr lang="en-US" altLang="en-US" sz="2400" b="1" dirty="0">
                <a:latin typeface="Times New Roman" panose="02020603050405020304" pitchFamily="18" charset="0"/>
                <a:ea typeface="Times New Roman" panose="02020603050405020304" pitchFamily="18" charset="0"/>
              </a:endParaRPr>
            </a:p>
          </p:txBody>
        </p:sp>
        <p:sp>
          <p:nvSpPr>
            <p:cNvPr id="79881" name="Text Box 22"/>
            <p:cNvSpPr txBox="1"/>
            <p:nvPr/>
          </p:nvSpPr>
          <p:spPr>
            <a:xfrm>
              <a:off x="448" y="1923"/>
              <a:ext cx="1014" cy="6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3500" b="1" dirty="0">
                  <a:solidFill>
                    <a:srgbClr val="FF0000"/>
                  </a:solidFill>
                  <a:latin typeface="Times New Roman" panose="02020603050405020304" pitchFamily="18" charset="0"/>
                  <a:cs typeface="Times New Roman" panose="02020603050405020304" pitchFamily="18" charset="0"/>
                </a:rPr>
                <a:t>H</a:t>
              </a:r>
              <a:r>
                <a:rPr lang="en-US" altLang="en-US" sz="3500" b="1" dirty="0">
                  <a:solidFill>
                    <a:srgbClr val="FF0000"/>
                  </a:solidFill>
                  <a:latin typeface="Times New Roman" panose="02020603050405020304" pitchFamily="18" charset="0"/>
                  <a:ea typeface="Times New Roman" panose="02020603050405020304" pitchFamily="18" charset="0"/>
                </a:rPr>
                <a:t>à</a:t>
              </a:r>
              <a:r>
                <a:rPr lang="en-US" altLang="en-US" sz="3500" b="1" dirty="0">
                  <a:solidFill>
                    <a:srgbClr val="FF0000"/>
                  </a:solidFill>
                  <a:latin typeface="Times New Roman" panose="02020603050405020304" pitchFamily="18" charset="0"/>
                  <a:cs typeface="Times New Roman" panose="02020603050405020304" pitchFamily="18" charset="0"/>
                </a:rPr>
                <a:t>nh động</a:t>
              </a:r>
              <a:endParaRPr lang="en-US" altLang="en-US" sz="3500" b="1" dirty="0">
                <a:solidFill>
                  <a:srgbClr val="FF0000"/>
                </a:solidFill>
                <a:latin typeface="Times New Roman" panose="02020603050405020304" pitchFamily="18" charset="0"/>
                <a:ea typeface="Times New Roman" panose="02020603050405020304" pitchFamily="18" charset="0"/>
              </a:endParaRPr>
            </a:p>
          </p:txBody>
        </p:sp>
        <p:sp>
          <p:nvSpPr>
            <p:cNvPr id="79882" name="Text Box 25"/>
            <p:cNvSpPr txBox="1"/>
            <p:nvPr/>
          </p:nvSpPr>
          <p:spPr>
            <a:xfrm>
              <a:off x="4527" y="1980"/>
              <a:ext cx="942" cy="359"/>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3500" b="1" dirty="0">
                  <a:solidFill>
                    <a:srgbClr val="FF0000"/>
                  </a:solidFill>
                  <a:latin typeface="Times New Roman" panose="02020603050405020304" pitchFamily="18" charset="0"/>
                  <a:cs typeface="Times New Roman" panose="02020603050405020304" pitchFamily="18" charset="0"/>
                </a:rPr>
                <a:t>Lời nói</a:t>
              </a:r>
              <a:endParaRPr lang="en-US" altLang="en-US" sz="3500" b="1" dirty="0">
                <a:solidFill>
                  <a:srgbClr val="FF0000"/>
                </a:solidFill>
                <a:latin typeface="Times New Roman" panose="02020603050405020304" pitchFamily="18"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6" descr="Tổ 2"/>
          <p:cNvPicPr>
            <a:picLocks noChangeAspect="1"/>
          </p:cNvPicPr>
          <p:nvPr/>
        </p:nvPicPr>
        <p:blipFill>
          <a:blip r:embed="rId2"/>
          <a:stretch>
            <a:fillRect/>
          </a:stretch>
        </p:blipFill>
        <p:spPr>
          <a:xfrm>
            <a:off x="0" y="0"/>
            <a:ext cx="12192000" cy="7239000"/>
          </a:xfrm>
          <a:prstGeom prst="rect">
            <a:avLst/>
          </a:prstGeom>
          <a:noFill/>
          <a:ln w="9525">
            <a:noFill/>
          </a:ln>
        </p:spPr>
      </p:pic>
      <p:sp>
        <p:nvSpPr>
          <p:cNvPr id="80899" name="TextBox 10"/>
          <p:cNvSpPr txBox="1"/>
          <p:nvPr/>
        </p:nvSpPr>
        <p:spPr>
          <a:xfrm>
            <a:off x="2162175" y="134938"/>
            <a:ext cx="7056438" cy="6318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3500" b="1" dirty="0">
                <a:latin typeface="Times New Roman" panose="02020603050405020304" pitchFamily="18" charset="0"/>
                <a:cs typeface="Times New Roman" panose="02020603050405020304" pitchFamily="18" charset="0"/>
              </a:rPr>
              <a:t>Tập đọc: Người ăn xin</a:t>
            </a:r>
            <a:endParaRPr lang="en-US" altLang="en-US" sz="3500" b="1" dirty="0">
              <a:latin typeface="Times New Roman" panose="02020603050405020304" pitchFamily="18" charset="0"/>
              <a:ea typeface="Times New Roman" panose="02020603050405020304" pitchFamily="18" charset="0"/>
            </a:endParaRPr>
          </a:p>
        </p:txBody>
      </p:sp>
      <p:sp>
        <p:nvSpPr>
          <p:cNvPr id="80900" name="TextBox 11"/>
          <p:cNvSpPr txBox="1"/>
          <p:nvPr/>
        </p:nvSpPr>
        <p:spPr>
          <a:xfrm>
            <a:off x="7623175" y="647700"/>
            <a:ext cx="3938588" cy="522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i="1" dirty="0">
                <a:latin typeface="Times New Roman" panose="02020603050405020304" pitchFamily="18" charset="0"/>
                <a:cs typeface="Times New Roman" panose="02020603050405020304" pitchFamily="18" charset="0"/>
              </a:rPr>
              <a:t>Theo Tuốc – ghê- nhép</a:t>
            </a:r>
            <a:endParaRPr lang="en-US" altLang="en-US" i="1" dirty="0">
              <a:latin typeface="Times New Roman" panose="02020603050405020304" pitchFamily="18" charset="0"/>
              <a:ea typeface="Times New Roman" panose="02020603050405020304" pitchFamily="18" charset="0"/>
            </a:endParaRPr>
          </a:p>
        </p:txBody>
      </p:sp>
      <p:sp>
        <p:nvSpPr>
          <p:cNvPr id="16" name="TextBox 15"/>
          <p:cNvSpPr txBox="1"/>
          <p:nvPr/>
        </p:nvSpPr>
        <p:spPr>
          <a:xfrm>
            <a:off x="307975" y="5118100"/>
            <a:ext cx="11518900" cy="1200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H</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nh động v</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 lời nói ân cần của cậu bé chứng tỏ tình cảm của cậu bé đối với ông lão như thế n</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o?</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503238" y="5176838"/>
            <a:ext cx="10180637" cy="12017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Cậu bé l</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 người tốt bụng, cậu </a:t>
            </a:r>
            <a:r>
              <a:rPr lang="en-US" altLang="en-US" sz="3600" b="1" dirty="0">
                <a:solidFill>
                  <a:srgbClr val="0033CC"/>
                </a:solidFill>
                <a:latin typeface="Times New Roman" panose="02020603050405020304" pitchFamily="18" charset="0"/>
                <a:cs typeface="Times New Roman" panose="02020603050405020304" pitchFamily="18" charset="0"/>
              </a:rPr>
              <a:t>xót thương </a:t>
            </a:r>
            <a:r>
              <a:rPr lang="en-US" altLang="en-US" sz="3600" b="1" dirty="0">
                <a:solidFill>
                  <a:srgbClr val="FF0000"/>
                </a:solidFill>
                <a:latin typeface="Times New Roman" panose="02020603050405020304" pitchFamily="18" charset="0"/>
                <a:cs typeface="Times New Roman" panose="02020603050405020304" pitchFamily="18" charset="0"/>
              </a:rPr>
              <a:t>cho ông lão, </a:t>
            </a:r>
            <a:r>
              <a:rPr lang="en-US" altLang="en-US" sz="3600" b="1" dirty="0">
                <a:solidFill>
                  <a:srgbClr val="0033CC"/>
                </a:solidFill>
                <a:latin typeface="Times New Roman" panose="02020603050405020304" pitchFamily="18" charset="0"/>
                <a:cs typeface="Times New Roman" panose="02020603050405020304" pitchFamily="18" charset="0"/>
              </a:rPr>
              <a:t>tôn trọng </a:t>
            </a:r>
            <a:r>
              <a:rPr lang="en-US" altLang="en-US" sz="3600" b="1" dirty="0">
                <a:solidFill>
                  <a:srgbClr val="FF0000"/>
                </a:solidFill>
                <a:latin typeface="Times New Roman" panose="02020603050405020304" pitchFamily="18" charset="0"/>
                <a:cs typeface="Times New Roman" panose="02020603050405020304" pitchFamily="18" charset="0"/>
              </a:rPr>
              <a:t>v</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a:solidFill>
                  <a:srgbClr val="0033CC"/>
                </a:solidFill>
                <a:latin typeface="Times New Roman" panose="02020603050405020304" pitchFamily="18" charset="0"/>
                <a:cs typeface="Times New Roman" panose="02020603050405020304" pitchFamily="18" charset="0"/>
              </a:rPr>
              <a:t>muốn giúp đỡ </a:t>
            </a:r>
            <a:r>
              <a:rPr lang="en-US" altLang="en-US" sz="3600" b="1" dirty="0">
                <a:solidFill>
                  <a:srgbClr val="FF0000"/>
                </a:solidFill>
                <a:latin typeface="Times New Roman" panose="02020603050405020304" pitchFamily="18" charset="0"/>
                <a:cs typeface="Times New Roman" panose="02020603050405020304" pitchFamily="18" charset="0"/>
              </a:rPr>
              <a:t>ông lão.</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18" name="Text Box 5"/>
          <p:cNvSpPr txBox="1"/>
          <p:nvPr/>
        </p:nvSpPr>
        <p:spPr>
          <a:xfrm>
            <a:off x="457200" y="847725"/>
            <a:ext cx="3244850" cy="646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3600" b="1" dirty="0">
                <a:solidFill>
                  <a:srgbClr val="9900CC"/>
                </a:solidFill>
                <a:latin typeface="Times New Roman" panose="02020603050405020304" pitchFamily="18" charset="0"/>
                <a:cs typeface="Times New Roman" panose="02020603050405020304" pitchFamily="18" charset="0"/>
              </a:rPr>
              <a:t>- H</a:t>
            </a:r>
            <a:r>
              <a:rPr lang="en-US" altLang="en-US" sz="3600" b="1" dirty="0">
                <a:solidFill>
                  <a:srgbClr val="9900CC"/>
                </a:solidFill>
                <a:latin typeface="Times New Roman" panose="02020603050405020304" pitchFamily="18" charset="0"/>
                <a:ea typeface="Times New Roman" panose="02020603050405020304" pitchFamily="18" charset="0"/>
              </a:rPr>
              <a:t>à</a:t>
            </a:r>
            <a:r>
              <a:rPr lang="en-US" altLang="en-US" sz="3600" b="1" dirty="0">
                <a:solidFill>
                  <a:srgbClr val="9900CC"/>
                </a:solidFill>
                <a:latin typeface="Times New Roman" panose="02020603050405020304" pitchFamily="18" charset="0"/>
                <a:cs typeface="Times New Roman" panose="02020603050405020304" pitchFamily="18" charset="0"/>
              </a:rPr>
              <a:t>nh động:</a:t>
            </a:r>
            <a:endParaRPr lang="en-US" altLang="en-US" sz="3600" b="1" dirty="0">
              <a:solidFill>
                <a:srgbClr val="0000FF"/>
              </a:solidFill>
              <a:latin typeface="Times New Roman" panose="02020603050405020304" pitchFamily="18" charset="0"/>
              <a:ea typeface="Times New Roman" panose="02020603050405020304" pitchFamily="18" charset="0"/>
            </a:endParaRPr>
          </a:p>
        </p:txBody>
      </p:sp>
      <p:sp>
        <p:nvSpPr>
          <p:cNvPr id="19" name="Text Box 7"/>
          <p:cNvSpPr txBox="1"/>
          <p:nvPr/>
        </p:nvSpPr>
        <p:spPr>
          <a:xfrm>
            <a:off x="533400" y="3116263"/>
            <a:ext cx="2495550" cy="646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600" b="1" dirty="0">
                <a:solidFill>
                  <a:srgbClr val="9900CC"/>
                </a:solidFill>
                <a:latin typeface="Times New Roman" panose="02020603050405020304" pitchFamily="18" charset="0"/>
                <a:cs typeface="Times New Roman" panose="02020603050405020304" pitchFamily="18" charset="0"/>
              </a:rPr>
              <a:t>- Lời nói:</a:t>
            </a:r>
            <a:endParaRPr lang="en-US" altLang="en-US" sz="3600" b="1" dirty="0">
              <a:solidFill>
                <a:srgbClr val="0000FF"/>
              </a:solidFill>
              <a:latin typeface="Times New Roman" panose="02020603050405020304" pitchFamily="18" charset="0"/>
              <a:ea typeface="Times New Roman" panose="02020603050405020304" pitchFamily="18" charset="0"/>
            </a:endParaRPr>
          </a:p>
        </p:txBody>
      </p:sp>
      <p:sp>
        <p:nvSpPr>
          <p:cNvPr id="22" name="Text Box 5"/>
          <p:cNvSpPr txBox="1"/>
          <p:nvPr/>
        </p:nvSpPr>
        <p:spPr>
          <a:xfrm>
            <a:off x="593725" y="1676400"/>
            <a:ext cx="7483475" cy="1200150"/>
          </a:xfrm>
          <a:prstGeom prst="rect">
            <a:avLst/>
          </a:prstGeom>
          <a:noFill/>
          <a:ln w="9525" cap="flat" cmpd="sng">
            <a:solidFill>
              <a:srgbClr val="0000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3600" b="1" dirty="0">
                <a:solidFill>
                  <a:srgbClr val="9900CC"/>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Lục tìm  hết túi nọ, túi kia, nắm chặt b</a:t>
            </a:r>
            <a:r>
              <a:rPr lang="en-US" altLang="en-US" sz="3600" b="1" dirty="0">
                <a:solidFill>
                  <a:srgbClr val="0000FF"/>
                </a:solidFill>
                <a:latin typeface="Times New Roman" panose="02020603050405020304" pitchFamily="18" charset="0"/>
                <a:ea typeface="Times New Roman" panose="02020603050405020304" pitchFamily="18" charset="0"/>
              </a:rPr>
              <a:t>à</a:t>
            </a:r>
            <a:r>
              <a:rPr lang="en-US" altLang="en-US" sz="3600" b="1" dirty="0">
                <a:solidFill>
                  <a:srgbClr val="0000FF"/>
                </a:solidFill>
                <a:latin typeface="Times New Roman" panose="02020603050405020304" pitchFamily="18" charset="0"/>
                <a:cs typeface="Times New Roman" panose="02020603050405020304" pitchFamily="18" charset="0"/>
              </a:rPr>
              <a:t>n tay ông lão.   </a:t>
            </a:r>
            <a:endParaRPr lang="en-US" altLang="en-US" sz="3600" b="1" dirty="0">
              <a:solidFill>
                <a:srgbClr val="0000FF"/>
              </a:solidFill>
              <a:latin typeface="Times New Roman" panose="02020603050405020304" pitchFamily="18" charset="0"/>
              <a:ea typeface="Times New Roman" panose="02020603050405020304" pitchFamily="18" charset="0"/>
            </a:endParaRPr>
          </a:p>
        </p:txBody>
      </p:sp>
      <p:sp>
        <p:nvSpPr>
          <p:cNvPr id="23" name="Text Box 7"/>
          <p:cNvSpPr txBox="1"/>
          <p:nvPr/>
        </p:nvSpPr>
        <p:spPr>
          <a:xfrm>
            <a:off x="539750" y="3927475"/>
            <a:ext cx="7537450" cy="1200150"/>
          </a:xfrm>
          <a:prstGeom prst="rect">
            <a:avLst/>
          </a:prstGeom>
          <a:noFill/>
          <a:ln w="9525" cap="flat" cmpd="sng">
            <a:solidFill>
              <a:srgbClr val="0000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600" b="1" dirty="0">
                <a:solidFill>
                  <a:srgbClr val="0000FF"/>
                </a:solidFill>
                <a:latin typeface="Times New Roman" panose="02020603050405020304" pitchFamily="18" charset="0"/>
                <a:cs typeface="Times New Roman" panose="02020603050405020304" pitchFamily="18" charset="0"/>
              </a:rPr>
              <a:t>Ông đừng giận cháu, cháu không có gì để cho ông cả.  </a:t>
            </a:r>
            <a:endParaRPr lang="en-US" altLang="en-US" sz="3600" b="1" dirty="0">
              <a:solidFill>
                <a:srgbClr val="0000FF"/>
              </a:solidFill>
              <a:latin typeface="Times New Roman" panose="02020603050405020304" pitchFamily="18" charset="0"/>
              <a:ea typeface="Times New Roman" panose="02020603050405020304" pitchFamily="18" charset="0"/>
            </a:endParaRPr>
          </a:p>
        </p:txBody>
      </p:sp>
      <p:grpSp>
        <p:nvGrpSpPr>
          <p:cNvPr id="80907" name="Group 1"/>
          <p:cNvGrpSpPr/>
          <p:nvPr/>
        </p:nvGrpSpPr>
        <p:grpSpPr>
          <a:xfrm>
            <a:off x="8415338" y="1277938"/>
            <a:ext cx="3602037" cy="3567112"/>
            <a:chOff x="3863975" y="1498600"/>
            <a:chExt cx="5253038" cy="3321050"/>
          </a:xfrm>
        </p:grpSpPr>
        <p:pic>
          <p:nvPicPr>
            <p:cNvPr id="80908" name="Picture 13" descr="G:\sp2\15.JPG"/>
            <p:cNvPicPr>
              <a:picLocks noChangeAspect="1"/>
            </p:cNvPicPr>
            <p:nvPr/>
          </p:nvPicPr>
          <p:blipFill>
            <a:blip r:embed="rId3"/>
            <a:stretch>
              <a:fillRect/>
            </a:stretch>
          </p:blipFill>
          <p:spPr>
            <a:xfrm>
              <a:off x="5884863" y="1498600"/>
              <a:ext cx="3232150" cy="3321050"/>
            </a:xfrm>
            <a:prstGeom prst="rect">
              <a:avLst/>
            </a:prstGeom>
            <a:noFill/>
            <a:ln w="9525">
              <a:noFill/>
            </a:ln>
          </p:spPr>
        </p:pic>
        <p:pic>
          <p:nvPicPr>
            <p:cNvPr id="80909" name="Picture 14" descr="G:\sp2\16.bmp"/>
            <p:cNvPicPr>
              <a:picLocks noChangeAspect="1"/>
            </p:cNvPicPr>
            <p:nvPr/>
          </p:nvPicPr>
          <p:blipFill>
            <a:blip r:embed="rId4">
              <a:clrChange>
                <a:clrFrom>
                  <a:srgbClr val="FFFFFF"/>
                </a:clrFrom>
                <a:clrTo>
                  <a:srgbClr val="FFFFFF">
                    <a:alpha val="0"/>
                  </a:srgbClr>
                </a:clrTo>
              </a:clrChange>
            </a:blip>
            <a:stretch>
              <a:fillRect/>
            </a:stretch>
          </p:blipFill>
          <p:spPr>
            <a:xfrm>
              <a:off x="3863975" y="1947863"/>
              <a:ext cx="2613025" cy="2852737"/>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1" nodeType="clickEffect">
                                  <p:stCondLst>
                                    <p:cond delay="0"/>
                                  </p:stCondLst>
                                  <p:childTnLst>
                                    <p:animEffect transition="out" filter="wipe(down)">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8" grpId="0"/>
      <p:bldP spid="19" grpId="0"/>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组合 151"/>
          <p:cNvGrpSpPr/>
          <p:nvPr/>
        </p:nvGrpSpPr>
        <p:grpSpPr>
          <a:xfrm>
            <a:off x="0" y="4470400"/>
            <a:ext cx="12192000" cy="2398713"/>
            <a:chOff x="3070226" y="2833688"/>
            <a:chExt cx="6051550" cy="1190625"/>
          </a:xfrm>
        </p:grpSpPr>
        <p:sp>
          <p:nvSpPr>
            <p:cNvPr id="61448" name="Freeform 5"/>
            <p:cNvSpPr/>
            <p:nvPr/>
          </p:nvSpPr>
          <p:spPr>
            <a:xfrm>
              <a:off x="4495801" y="3502025"/>
              <a:ext cx="134938" cy="492125"/>
            </a:xfrm>
            <a:custGeom>
              <a:avLst/>
              <a:gdLst/>
              <a:ahLst/>
              <a:cxnLst>
                <a:cxn ang="0">
                  <a:pos x="195596848" y="2032724452"/>
                </a:cxn>
                <a:cxn ang="0">
                  <a:pos x="71124976" y="879016558"/>
                </a:cxn>
                <a:cxn ang="0">
                  <a:pos x="142254170" y="0"/>
                </a:cxn>
                <a:cxn ang="0">
                  <a:pos x="160032251" y="567698283"/>
                </a:cxn>
                <a:cxn ang="0">
                  <a:pos x="248939526" y="1098769627"/>
                </a:cxn>
                <a:cxn ang="0">
                  <a:pos x="569008245" y="2105974049"/>
                </a:cxn>
              </a:cxnLst>
              <a:rect l="0" t="0" r="0" b="0"/>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alpha val="100000"/>
              </a:srgbClr>
            </a:solidFill>
            <a:ln w="9525">
              <a:noFill/>
            </a:ln>
          </p:spPr>
          <p:txBody>
            <a:bodyPr/>
            <a:lstStyle/>
            <a:p>
              <a:endParaRPr lang="en-GB" altLang="en-US"/>
            </a:p>
          </p:txBody>
        </p:sp>
        <p:sp>
          <p:nvSpPr>
            <p:cNvPr id="61449" name="Freeform 6"/>
            <p:cNvSpPr/>
            <p:nvPr/>
          </p:nvSpPr>
          <p:spPr>
            <a:xfrm>
              <a:off x="4356101" y="3514725"/>
              <a:ext cx="185738" cy="295275"/>
            </a:xfrm>
            <a:custGeom>
              <a:avLst/>
              <a:gdLst/>
              <a:ahLst/>
              <a:cxnLst>
                <a:cxn ang="0">
                  <a:pos x="659323466" y="860700949"/>
                </a:cxn>
                <a:cxn ang="0">
                  <a:pos x="338570825" y="512760015"/>
                </a:cxn>
                <a:cxn ang="0">
                  <a:pos x="53458773" y="0"/>
                </a:cxn>
                <a:cxn ang="0">
                  <a:pos x="784059196" y="1263584429"/>
                </a:cxn>
              </a:cxnLst>
              <a:rect l="0" t="0" r="0" b="0"/>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alpha val="100000"/>
              </a:srgbClr>
            </a:solidFill>
            <a:ln w="9525">
              <a:noFill/>
            </a:ln>
          </p:spPr>
          <p:txBody>
            <a:bodyPr/>
            <a:lstStyle/>
            <a:p>
              <a:endParaRPr lang="en-GB" altLang="en-US"/>
            </a:p>
          </p:txBody>
        </p:sp>
        <p:sp>
          <p:nvSpPr>
            <p:cNvPr id="61450" name="Freeform 7"/>
            <p:cNvSpPr/>
            <p:nvPr/>
          </p:nvSpPr>
          <p:spPr>
            <a:xfrm>
              <a:off x="4445001" y="3214688"/>
              <a:ext cx="271463" cy="385763"/>
            </a:xfrm>
            <a:custGeom>
              <a:avLst/>
              <a:gdLst/>
              <a:ahLst/>
              <a:cxnLst>
                <a:cxn ang="0">
                  <a:pos x="1115458433" y="845112435"/>
                </a:cxn>
                <a:cxn ang="0">
                  <a:pos x="395805779" y="1635107911"/>
                </a:cxn>
                <a:cxn ang="0">
                  <a:pos x="0" y="900229396"/>
                </a:cxn>
                <a:cxn ang="0">
                  <a:pos x="683666841" y="0"/>
                </a:cxn>
                <a:cxn ang="0">
                  <a:pos x="1115458433" y="845112435"/>
                </a:cxn>
              </a:cxnLst>
              <a:rect l="0" t="0" r="0" b="0"/>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alpha val="100000"/>
              </a:srgbClr>
            </a:solidFill>
            <a:ln w="9525">
              <a:noFill/>
            </a:ln>
          </p:spPr>
          <p:txBody>
            <a:bodyPr/>
            <a:lstStyle/>
            <a:p>
              <a:endParaRPr lang="en-GB" altLang="en-US"/>
            </a:p>
          </p:txBody>
        </p:sp>
        <p:sp>
          <p:nvSpPr>
            <p:cNvPr id="61451" name="Freeform 8"/>
            <p:cNvSpPr/>
            <p:nvPr/>
          </p:nvSpPr>
          <p:spPr>
            <a:xfrm>
              <a:off x="4254501" y="3378200"/>
              <a:ext cx="185738" cy="273050"/>
            </a:xfrm>
            <a:custGeom>
              <a:avLst/>
              <a:gdLst/>
              <a:ahLst/>
              <a:cxnLst>
                <a:cxn ang="0">
                  <a:pos x="659323466" y="345843423"/>
                </a:cxn>
                <a:cxn ang="0">
                  <a:pos x="160376320" y="728087825"/>
                </a:cxn>
                <a:cxn ang="0">
                  <a:pos x="712782239" y="855504048"/>
                </a:cxn>
                <a:cxn ang="0">
                  <a:pos x="659323466" y="345843423"/>
                </a:cxn>
              </a:cxnLst>
              <a:rect l="0" t="0" r="0" b="0"/>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alpha val="100000"/>
              </a:srgbClr>
            </a:solidFill>
            <a:ln w="9525">
              <a:noFill/>
            </a:ln>
          </p:spPr>
          <p:txBody>
            <a:bodyPr/>
            <a:lstStyle/>
            <a:p>
              <a:endParaRPr lang="en-GB" altLang="en-US"/>
            </a:p>
          </p:txBody>
        </p:sp>
        <p:sp>
          <p:nvSpPr>
            <p:cNvPr id="61452" name="Freeform 9"/>
            <p:cNvSpPr/>
            <p:nvPr/>
          </p:nvSpPr>
          <p:spPr>
            <a:xfrm>
              <a:off x="4762501" y="3646488"/>
              <a:ext cx="233363" cy="244475"/>
            </a:xfrm>
            <a:custGeom>
              <a:avLst/>
              <a:gdLst/>
              <a:ahLst/>
              <a:cxnLst>
                <a:cxn ang="0">
                  <a:pos x="0" y="551874434"/>
                </a:cxn>
                <a:cxn ang="0">
                  <a:pos x="648099967" y="1048561853"/>
                </a:cxn>
                <a:cxn ang="0">
                  <a:pos x="990150723" y="588665777"/>
                </a:cxn>
                <a:cxn ang="0">
                  <a:pos x="396059441" y="0"/>
                </a:cxn>
                <a:cxn ang="0">
                  <a:pos x="0" y="551874434"/>
                </a:cxn>
              </a:cxnLst>
              <a:rect l="0" t="0" r="0" b="0"/>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alpha val="100000"/>
              </a:srgbClr>
            </a:solidFill>
            <a:ln w="9525">
              <a:noFill/>
            </a:ln>
          </p:spPr>
          <p:txBody>
            <a:bodyPr/>
            <a:lstStyle/>
            <a:p>
              <a:endParaRPr lang="en-GB" altLang="en-US"/>
            </a:p>
          </p:txBody>
        </p:sp>
        <p:sp>
          <p:nvSpPr>
            <p:cNvPr id="61453" name="Freeform 10"/>
            <p:cNvSpPr/>
            <p:nvPr/>
          </p:nvSpPr>
          <p:spPr>
            <a:xfrm>
              <a:off x="4975226" y="3446463"/>
              <a:ext cx="206375" cy="260350"/>
            </a:xfrm>
            <a:custGeom>
              <a:avLst/>
              <a:gdLst/>
              <a:ahLst/>
              <a:cxnLst>
                <a:cxn ang="0">
                  <a:pos x="0" y="382539511"/>
                </a:cxn>
                <a:cxn ang="0">
                  <a:pos x="407990740" y="1111182336"/>
                </a:cxn>
                <a:cxn ang="0">
                  <a:pos x="869196747" y="783290717"/>
                </a:cxn>
                <a:cxn ang="0">
                  <a:pos x="620856023" y="0"/>
                </a:cxn>
                <a:cxn ang="0">
                  <a:pos x="0" y="382539511"/>
                </a:cxn>
              </a:cxnLst>
              <a:rect l="0" t="0" r="0" b="0"/>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alpha val="100000"/>
              </a:srgbClr>
            </a:solidFill>
            <a:ln w="9525">
              <a:noFill/>
            </a:ln>
          </p:spPr>
          <p:txBody>
            <a:bodyPr/>
            <a:lstStyle/>
            <a:p>
              <a:endParaRPr lang="en-GB" altLang="en-US"/>
            </a:p>
          </p:txBody>
        </p:sp>
        <p:sp>
          <p:nvSpPr>
            <p:cNvPr id="61454" name="Freeform 11"/>
            <p:cNvSpPr/>
            <p:nvPr/>
          </p:nvSpPr>
          <p:spPr>
            <a:xfrm>
              <a:off x="5122863" y="3416300"/>
              <a:ext cx="169863" cy="214313"/>
            </a:xfrm>
            <a:custGeom>
              <a:avLst/>
              <a:gdLst/>
              <a:ahLst/>
              <a:cxnLst>
                <a:cxn ang="0">
                  <a:pos x="0" y="128604945"/>
                </a:cxn>
                <a:cxn ang="0">
                  <a:pos x="252467377" y="918601239"/>
                </a:cxn>
                <a:cxn ang="0">
                  <a:pos x="721335969" y="808367205"/>
                </a:cxn>
                <a:cxn ang="0">
                  <a:pos x="685269808" y="18370910"/>
                </a:cxn>
                <a:cxn ang="0">
                  <a:pos x="0" y="128604945"/>
                </a:cxn>
              </a:cxnLst>
              <a:rect l="0" t="0" r="0" b="0"/>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alpha val="100000"/>
              </a:srgbClr>
            </a:solidFill>
            <a:ln w="9525">
              <a:noFill/>
            </a:ln>
          </p:spPr>
          <p:txBody>
            <a:bodyPr/>
            <a:lstStyle/>
            <a:p>
              <a:endParaRPr lang="en-GB" altLang="en-US"/>
            </a:p>
          </p:txBody>
        </p:sp>
        <p:sp>
          <p:nvSpPr>
            <p:cNvPr id="61455" name="Freeform 12"/>
            <p:cNvSpPr/>
            <p:nvPr/>
          </p:nvSpPr>
          <p:spPr>
            <a:xfrm>
              <a:off x="5284788" y="3421063"/>
              <a:ext cx="180975" cy="212725"/>
            </a:xfrm>
            <a:custGeom>
              <a:avLst/>
              <a:gdLst/>
              <a:ahLst/>
              <a:cxnLst>
                <a:cxn ang="0">
                  <a:pos x="761673270" y="217209243"/>
                </a:cxn>
                <a:cxn ang="0">
                  <a:pos x="177132438" y="18102898"/>
                </a:cxn>
                <a:cxn ang="0">
                  <a:pos x="0" y="0"/>
                </a:cxn>
                <a:cxn ang="0">
                  <a:pos x="35424804" y="778335248"/>
                </a:cxn>
                <a:cxn ang="0">
                  <a:pos x="513687016" y="905038513"/>
                </a:cxn>
                <a:cxn ang="0">
                  <a:pos x="761673270" y="217209243"/>
                </a:cxn>
              </a:cxnLst>
              <a:rect l="0" t="0" r="0" b="0"/>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alpha val="100000"/>
              </a:srgbClr>
            </a:solidFill>
            <a:ln w="9525">
              <a:noFill/>
            </a:ln>
          </p:spPr>
          <p:txBody>
            <a:bodyPr/>
            <a:lstStyle/>
            <a:p>
              <a:endParaRPr lang="en-GB" altLang="en-US"/>
            </a:p>
          </p:txBody>
        </p:sp>
        <p:sp>
          <p:nvSpPr>
            <p:cNvPr id="61456" name="Freeform 13"/>
            <p:cNvSpPr/>
            <p:nvPr/>
          </p:nvSpPr>
          <p:spPr>
            <a:xfrm>
              <a:off x="5407026" y="3471863"/>
              <a:ext cx="212725" cy="239713"/>
            </a:xfrm>
            <a:custGeom>
              <a:avLst/>
              <a:gdLst/>
              <a:ahLst/>
              <a:cxnLst>
                <a:cxn ang="0">
                  <a:pos x="905038513" y="513054309"/>
                </a:cxn>
                <a:cxn ang="0">
                  <a:pos x="253410784" y="0"/>
                </a:cxn>
                <a:cxn ang="0">
                  <a:pos x="0" y="696289214"/>
                </a:cxn>
                <a:cxn ang="0">
                  <a:pos x="253410784" y="861203197"/>
                </a:cxn>
                <a:cxn ang="0">
                  <a:pos x="416319843" y="1026112899"/>
                </a:cxn>
                <a:cxn ang="0">
                  <a:pos x="905038513" y="513054309"/>
                </a:cxn>
              </a:cxnLst>
              <a:rect l="0" t="0" r="0" b="0"/>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alpha val="100000"/>
              </a:srgbClr>
            </a:solidFill>
            <a:ln w="9525">
              <a:noFill/>
            </a:ln>
          </p:spPr>
          <p:txBody>
            <a:bodyPr/>
            <a:lstStyle/>
            <a:p>
              <a:endParaRPr lang="en-GB" altLang="en-US"/>
            </a:p>
          </p:txBody>
        </p:sp>
        <p:sp>
          <p:nvSpPr>
            <p:cNvPr id="61457" name="Freeform 14"/>
            <p:cNvSpPr/>
            <p:nvPr/>
          </p:nvSpPr>
          <p:spPr>
            <a:xfrm>
              <a:off x="5503863" y="3590925"/>
              <a:ext cx="207963" cy="219075"/>
            </a:xfrm>
            <a:custGeom>
              <a:avLst/>
              <a:gdLst/>
              <a:ahLst/>
              <a:cxnLst>
                <a:cxn ang="0">
                  <a:pos x="486344818" y="0"/>
                </a:cxn>
                <a:cxn ang="0">
                  <a:pos x="0" y="516656171"/>
                </a:cxn>
                <a:cxn ang="0">
                  <a:pos x="324231294" y="941055993"/>
                </a:cxn>
                <a:cxn ang="0">
                  <a:pos x="882624681" y="553563865"/>
                </a:cxn>
                <a:cxn ang="0">
                  <a:pos x="486344818" y="0"/>
                </a:cxn>
              </a:cxnLst>
              <a:rect l="0" t="0" r="0" b="0"/>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alpha val="100000"/>
              </a:srgbClr>
            </a:solidFill>
            <a:ln w="9525">
              <a:noFill/>
            </a:ln>
          </p:spPr>
          <p:txBody>
            <a:bodyPr/>
            <a:lstStyle/>
            <a:p>
              <a:endParaRPr lang="en-GB" altLang="en-US"/>
            </a:p>
          </p:txBody>
        </p:sp>
        <p:sp>
          <p:nvSpPr>
            <p:cNvPr id="61458" name="Freeform 15"/>
            <p:cNvSpPr/>
            <p:nvPr/>
          </p:nvSpPr>
          <p:spPr>
            <a:xfrm>
              <a:off x="5581651" y="3719513"/>
              <a:ext cx="193675" cy="214313"/>
            </a:xfrm>
            <a:custGeom>
              <a:avLst/>
              <a:gdLst/>
              <a:ahLst/>
              <a:cxnLst>
                <a:cxn ang="0">
                  <a:pos x="549531761" y="0"/>
                </a:cxn>
                <a:cxn ang="0">
                  <a:pos x="0" y="385810549"/>
                </a:cxn>
                <a:cxn ang="0">
                  <a:pos x="248177671" y="918601239"/>
                </a:cxn>
                <a:cxn ang="0">
                  <a:pos x="815434905" y="643020439"/>
                </a:cxn>
                <a:cxn ang="0">
                  <a:pos x="549531761" y="0"/>
                </a:cxn>
              </a:cxnLst>
              <a:rect l="0" t="0" r="0" b="0"/>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alpha val="100000"/>
              </a:srgbClr>
            </a:solidFill>
            <a:ln w="9525">
              <a:noFill/>
            </a:ln>
          </p:spPr>
          <p:txBody>
            <a:bodyPr/>
            <a:lstStyle/>
            <a:p>
              <a:endParaRPr lang="en-GB" altLang="en-US"/>
            </a:p>
          </p:txBody>
        </p:sp>
        <p:sp>
          <p:nvSpPr>
            <p:cNvPr id="61459" name="Freeform 16"/>
            <p:cNvSpPr/>
            <p:nvPr/>
          </p:nvSpPr>
          <p:spPr>
            <a:xfrm>
              <a:off x="5640388" y="3870325"/>
              <a:ext cx="177800" cy="141288"/>
            </a:xfrm>
            <a:custGeom>
              <a:avLst/>
              <a:gdLst/>
              <a:ahLst/>
              <a:cxnLst>
                <a:cxn ang="0">
                  <a:pos x="0" y="274963574"/>
                </a:cxn>
                <a:cxn ang="0">
                  <a:pos x="107526667" y="604918150"/>
                </a:cxn>
                <a:cxn ang="0">
                  <a:pos x="752686667" y="586589243"/>
                </a:cxn>
                <a:cxn ang="0">
                  <a:pos x="573476967" y="0"/>
                </a:cxn>
                <a:cxn ang="0">
                  <a:pos x="0" y="274963574"/>
                </a:cxn>
              </a:cxnLst>
              <a:rect l="0" t="0" r="0" b="0"/>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alpha val="100000"/>
              </a:srgbClr>
            </a:solidFill>
            <a:ln w="9525">
              <a:noFill/>
            </a:ln>
          </p:spPr>
          <p:txBody>
            <a:bodyPr/>
            <a:lstStyle/>
            <a:p>
              <a:endParaRPr lang="en-GB" altLang="en-US"/>
            </a:p>
          </p:txBody>
        </p:sp>
        <p:sp>
          <p:nvSpPr>
            <p:cNvPr id="61460" name="Freeform 17"/>
            <p:cNvSpPr/>
            <p:nvPr/>
          </p:nvSpPr>
          <p:spPr>
            <a:xfrm>
              <a:off x="4856163" y="3535363"/>
              <a:ext cx="215900" cy="249238"/>
            </a:xfrm>
            <a:custGeom>
              <a:avLst/>
              <a:gdLst/>
              <a:ahLst/>
              <a:cxnLst>
                <a:cxn ang="0">
                  <a:pos x="0" y="480114035"/>
                </a:cxn>
                <a:cxn ang="0">
                  <a:pos x="591396667" y="1071027252"/>
                </a:cxn>
                <a:cxn ang="0">
                  <a:pos x="913976667" y="738638299"/>
                </a:cxn>
                <a:cxn ang="0">
                  <a:pos x="501789700" y="0"/>
                </a:cxn>
                <a:cxn ang="0">
                  <a:pos x="0" y="480114035"/>
                </a:cxn>
              </a:cxnLst>
              <a:rect l="0" t="0" r="0" b="0"/>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alpha val="100000"/>
              </a:srgbClr>
            </a:solidFill>
            <a:ln w="9525">
              <a:noFill/>
            </a:ln>
          </p:spPr>
          <p:txBody>
            <a:bodyPr/>
            <a:lstStyle/>
            <a:p>
              <a:endParaRPr lang="en-GB" altLang="en-US"/>
            </a:p>
          </p:txBody>
        </p:sp>
        <p:sp>
          <p:nvSpPr>
            <p:cNvPr id="61461" name="Freeform 18"/>
            <p:cNvSpPr/>
            <p:nvPr/>
          </p:nvSpPr>
          <p:spPr>
            <a:xfrm>
              <a:off x="4665663" y="3775075"/>
              <a:ext cx="249238" cy="231775"/>
            </a:xfrm>
            <a:custGeom>
              <a:avLst/>
              <a:gdLst/>
              <a:ahLst/>
              <a:cxnLst>
                <a:cxn ang="0">
                  <a:pos x="0" y="663206994"/>
                </a:cxn>
                <a:cxn ang="0">
                  <a:pos x="731657159" y="994808345"/>
                </a:cxn>
                <a:cxn ang="0">
                  <a:pos x="1052874248" y="497406319"/>
                </a:cxn>
                <a:cxn ang="0">
                  <a:pos x="410444294" y="0"/>
                </a:cxn>
                <a:cxn ang="0">
                  <a:pos x="0" y="663206994"/>
                </a:cxn>
              </a:cxnLst>
              <a:rect l="0" t="0" r="0" b="0"/>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alpha val="100000"/>
              </a:srgbClr>
            </a:solidFill>
            <a:ln w="9525">
              <a:noFill/>
            </a:ln>
          </p:spPr>
          <p:txBody>
            <a:bodyPr/>
            <a:lstStyle/>
            <a:p>
              <a:endParaRPr lang="en-GB" altLang="en-US"/>
            </a:p>
          </p:txBody>
        </p:sp>
        <p:sp>
          <p:nvSpPr>
            <p:cNvPr id="61462" name="Freeform 19"/>
            <p:cNvSpPr/>
            <p:nvPr/>
          </p:nvSpPr>
          <p:spPr>
            <a:xfrm>
              <a:off x="4622801" y="3929063"/>
              <a:ext cx="215900" cy="85725"/>
            </a:xfrm>
            <a:custGeom>
              <a:avLst/>
              <a:gdLst/>
              <a:ahLst/>
              <a:cxnLst>
                <a:cxn ang="0">
                  <a:pos x="0" y="367438781"/>
                </a:cxn>
                <a:cxn ang="0">
                  <a:pos x="896056967" y="367438781"/>
                </a:cxn>
                <a:cxn ang="0">
                  <a:pos x="913976667" y="330697046"/>
                </a:cxn>
                <a:cxn ang="0">
                  <a:pos x="179209700" y="0"/>
                </a:cxn>
                <a:cxn ang="0">
                  <a:pos x="0" y="367438781"/>
                </a:cxn>
              </a:cxnLst>
              <a:rect l="0" t="0" r="0" b="0"/>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alpha val="100000"/>
              </a:srgbClr>
            </a:solidFill>
            <a:ln w="9525">
              <a:noFill/>
            </a:ln>
          </p:spPr>
          <p:txBody>
            <a:bodyPr/>
            <a:lstStyle/>
            <a:p>
              <a:endParaRPr lang="en-GB" altLang="en-US"/>
            </a:p>
          </p:txBody>
        </p:sp>
        <p:sp>
          <p:nvSpPr>
            <p:cNvPr id="61463" name="Freeform 20"/>
            <p:cNvSpPr/>
            <p:nvPr/>
          </p:nvSpPr>
          <p:spPr>
            <a:xfrm>
              <a:off x="4767263" y="3497263"/>
              <a:ext cx="931863" cy="517525"/>
            </a:xfrm>
            <a:custGeom>
              <a:avLst/>
              <a:gdLst/>
              <a:ahLst/>
              <a:cxnLst>
                <a:cxn ang="0">
                  <a:pos x="2147483646" y="2147483646"/>
                </a:cxn>
                <a:cxn ang="0">
                  <a:pos x="2147483646" y="237813430"/>
                </a:cxn>
                <a:cxn ang="0">
                  <a:pos x="0" y="2147483646"/>
                </a:cxn>
                <a:cxn ang="0">
                  <a:pos x="2147483646" y="2147483646"/>
                </a:cxn>
              </a:cxnLst>
              <a:rect l="0" t="0" r="0" b="0"/>
              <a:pathLst>
                <a:path w="220" h="121">
                  <a:moveTo>
                    <a:pt x="220" y="119"/>
                  </a:moveTo>
                  <a:cubicBezTo>
                    <a:pt x="220" y="119"/>
                    <a:pt x="205" y="26"/>
                    <a:pt x="130" y="13"/>
                  </a:cubicBezTo>
                  <a:cubicBezTo>
                    <a:pt x="55" y="0"/>
                    <a:pt x="0" y="121"/>
                    <a:pt x="0" y="121"/>
                  </a:cubicBezTo>
                  <a:lnTo>
                    <a:pt x="220" y="119"/>
                  </a:lnTo>
                  <a:close/>
                </a:path>
              </a:pathLst>
            </a:custGeom>
            <a:solidFill>
              <a:srgbClr val="FF6D72">
                <a:alpha val="100000"/>
              </a:srgbClr>
            </a:solidFill>
            <a:ln w="9525">
              <a:noFill/>
            </a:ln>
          </p:spPr>
          <p:txBody>
            <a:bodyPr/>
            <a:lstStyle/>
            <a:p>
              <a:endParaRPr lang="en-GB" altLang="en-US"/>
            </a:p>
          </p:txBody>
        </p:sp>
        <p:sp>
          <p:nvSpPr>
            <p:cNvPr id="61464" name="Freeform 21"/>
            <p:cNvSpPr/>
            <p:nvPr/>
          </p:nvSpPr>
          <p:spPr>
            <a:xfrm>
              <a:off x="5703888" y="3827463"/>
              <a:ext cx="415925" cy="184150"/>
            </a:xfrm>
            <a:custGeom>
              <a:avLst/>
              <a:gdLst/>
              <a:ahLst/>
              <a:cxnLst>
                <a:cxn ang="0">
                  <a:pos x="0" y="788633081"/>
                </a:cxn>
                <a:cxn ang="0">
                  <a:pos x="1711204577" y="788633081"/>
                </a:cxn>
                <a:cxn ang="0">
                  <a:pos x="1765240874" y="696930664"/>
                </a:cxn>
                <a:cxn ang="0">
                  <a:pos x="342242613" y="0"/>
                </a:cxn>
                <a:cxn ang="0">
                  <a:pos x="0" y="788633081"/>
                </a:cxn>
              </a:cxnLst>
              <a:rect l="0" t="0" r="0" b="0"/>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alpha val="100000"/>
              </a:srgbClr>
            </a:solidFill>
            <a:ln w="9525">
              <a:noFill/>
            </a:ln>
          </p:spPr>
          <p:txBody>
            <a:bodyPr/>
            <a:lstStyle/>
            <a:p>
              <a:endParaRPr lang="en-GB" altLang="en-US"/>
            </a:p>
          </p:txBody>
        </p:sp>
        <p:sp>
          <p:nvSpPr>
            <p:cNvPr id="61465" name="Freeform 22"/>
            <p:cNvSpPr/>
            <p:nvPr/>
          </p:nvSpPr>
          <p:spPr>
            <a:xfrm>
              <a:off x="5784851" y="3575050"/>
              <a:ext cx="439738" cy="414338"/>
            </a:xfrm>
            <a:custGeom>
              <a:avLst/>
              <a:gdLst/>
              <a:ahLst/>
              <a:cxnLst>
                <a:cxn ang="0">
                  <a:pos x="0" y="1076509925"/>
                </a:cxn>
                <a:cxn ang="0">
                  <a:pos x="1412370804" y="1769855446"/>
                </a:cxn>
                <a:cxn ang="0">
                  <a:pos x="1859322199" y="1003526636"/>
                </a:cxn>
                <a:cxn ang="0">
                  <a:pos x="750882233" y="0"/>
                </a:cxn>
                <a:cxn ang="0">
                  <a:pos x="0" y="1076509925"/>
                </a:cxn>
              </a:cxnLst>
              <a:rect l="0" t="0" r="0" b="0"/>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alpha val="100000"/>
              </a:srgbClr>
            </a:solidFill>
            <a:ln w="9525">
              <a:noFill/>
            </a:ln>
          </p:spPr>
          <p:txBody>
            <a:bodyPr/>
            <a:lstStyle/>
            <a:p>
              <a:endParaRPr lang="en-GB" altLang="en-US"/>
            </a:p>
          </p:txBody>
        </p:sp>
        <p:sp>
          <p:nvSpPr>
            <p:cNvPr id="61466" name="Freeform 23"/>
            <p:cNvSpPr/>
            <p:nvPr/>
          </p:nvSpPr>
          <p:spPr>
            <a:xfrm>
              <a:off x="6170613" y="3240088"/>
              <a:ext cx="355600" cy="390525"/>
            </a:xfrm>
            <a:custGeom>
              <a:avLst/>
              <a:gdLst/>
              <a:ahLst/>
              <a:cxnLst>
                <a:cxn ang="0">
                  <a:pos x="0" y="589336557"/>
                </a:cxn>
                <a:cxn ang="0">
                  <a:pos x="860213333" y="1675931600"/>
                </a:cxn>
                <a:cxn ang="0">
                  <a:pos x="1505373333" y="1141843602"/>
                </a:cxn>
                <a:cxn ang="0">
                  <a:pos x="878133033" y="0"/>
                </a:cxn>
                <a:cxn ang="0">
                  <a:pos x="0" y="589336557"/>
                </a:cxn>
              </a:cxnLst>
              <a:rect l="0" t="0" r="0" b="0"/>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alpha val="100000"/>
              </a:srgbClr>
            </a:solidFill>
            <a:ln w="9525">
              <a:noFill/>
            </a:ln>
          </p:spPr>
          <p:txBody>
            <a:bodyPr/>
            <a:lstStyle/>
            <a:p>
              <a:endParaRPr lang="en-GB" altLang="en-US"/>
            </a:p>
          </p:txBody>
        </p:sp>
        <p:sp>
          <p:nvSpPr>
            <p:cNvPr id="61467" name="Freeform 24"/>
            <p:cNvSpPr/>
            <p:nvPr/>
          </p:nvSpPr>
          <p:spPr>
            <a:xfrm>
              <a:off x="6378576" y="3151188"/>
              <a:ext cx="317500" cy="355600"/>
            </a:xfrm>
            <a:custGeom>
              <a:avLst/>
              <a:gdLst/>
              <a:ahLst/>
              <a:cxnLst>
                <a:cxn ang="0">
                  <a:pos x="0" y="385466116"/>
                </a:cxn>
                <a:cxn ang="0">
                  <a:pos x="627240300" y="1523510361"/>
                </a:cxn>
                <a:cxn ang="0">
                  <a:pos x="770606367" y="1450089672"/>
                </a:cxn>
                <a:cxn ang="0">
                  <a:pos x="1344083333" y="1193110834"/>
                </a:cxn>
                <a:cxn ang="0">
                  <a:pos x="860213333" y="0"/>
                </a:cxn>
                <a:cxn ang="0">
                  <a:pos x="0" y="385466116"/>
                </a:cxn>
              </a:cxnLst>
              <a:rect l="0" t="0" r="0" b="0"/>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alpha val="100000"/>
              </a:srgbClr>
            </a:solidFill>
            <a:ln w="9525">
              <a:noFill/>
            </a:ln>
          </p:spPr>
          <p:txBody>
            <a:bodyPr/>
            <a:lstStyle/>
            <a:p>
              <a:endParaRPr lang="en-GB" altLang="en-US"/>
            </a:p>
          </p:txBody>
        </p:sp>
        <p:sp>
          <p:nvSpPr>
            <p:cNvPr id="61468" name="Freeform 25"/>
            <p:cNvSpPr/>
            <p:nvPr/>
          </p:nvSpPr>
          <p:spPr>
            <a:xfrm>
              <a:off x="6581776" y="3090863"/>
              <a:ext cx="317500" cy="338138"/>
            </a:xfrm>
            <a:custGeom>
              <a:avLst/>
              <a:gdLst/>
              <a:ahLst/>
              <a:cxnLst>
                <a:cxn ang="0">
                  <a:pos x="0" y="256484093"/>
                </a:cxn>
                <a:cxn ang="0">
                  <a:pos x="483870000" y="1447307684"/>
                </a:cxn>
                <a:cxn ang="0">
                  <a:pos x="1344083333" y="1337387153"/>
                </a:cxn>
                <a:cxn ang="0">
                  <a:pos x="1182793333" y="0"/>
                </a:cxn>
                <a:cxn ang="0">
                  <a:pos x="0" y="256484093"/>
                </a:cxn>
              </a:cxnLst>
              <a:rect l="0" t="0" r="0" b="0"/>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alpha val="100000"/>
              </a:srgbClr>
            </a:solidFill>
            <a:ln w="9525">
              <a:noFill/>
            </a:ln>
          </p:spPr>
          <p:txBody>
            <a:bodyPr/>
            <a:lstStyle/>
            <a:p>
              <a:endParaRPr lang="en-GB" altLang="en-US"/>
            </a:p>
          </p:txBody>
        </p:sp>
        <p:sp>
          <p:nvSpPr>
            <p:cNvPr id="61469" name="Freeform 26"/>
            <p:cNvSpPr/>
            <p:nvPr/>
          </p:nvSpPr>
          <p:spPr>
            <a:xfrm>
              <a:off x="6861176" y="3082925"/>
              <a:ext cx="304800" cy="371475"/>
            </a:xfrm>
            <a:custGeom>
              <a:avLst/>
              <a:gdLst/>
              <a:ahLst/>
              <a:cxnLst>
                <a:cxn ang="0">
                  <a:pos x="161290000" y="18232164"/>
                </a:cxn>
                <a:cxn ang="0">
                  <a:pos x="0" y="36464328"/>
                </a:cxn>
                <a:cxn ang="0">
                  <a:pos x="161290000" y="1367356777"/>
                </a:cxn>
                <a:cxn ang="0">
                  <a:pos x="1021503333" y="1586134203"/>
                </a:cxn>
                <a:cxn ang="0">
                  <a:pos x="1290320000" y="164080934"/>
                </a:cxn>
                <a:cxn ang="0">
                  <a:pos x="161290000" y="18232164"/>
                </a:cxn>
              </a:cxnLst>
              <a:rect l="0" t="0" r="0" b="0"/>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alpha val="100000"/>
              </a:srgbClr>
            </a:solidFill>
            <a:ln w="9525">
              <a:noFill/>
            </a:ln>
          </p:spPr>
          <p:txBody>
            <a:bodyPr/>
            <a:lstStyle/>
            <a:p>
              <a:endParaRPr lang="en-GB" altLang="en-US"/>
            </a:p>
          </p:txBody>
        </p:sp>
        <p:sp>
          <p:nvSpPr>
            <p:cNvPr id="61470" name="Freeform 27"/>
            <p:cNvSpPr/>
            <p:nvPr/>
          </p:nvSpPr>
          <p:spPr>
            <a:xfrm>
              <a:off x="7102476" y="3121025"/>
              <a:ext cx="352425" cy="419100"/>
            </a:xfrm>
            <a:custGeom>
              <a:avLst/>
              <a:gdLst/>
              <a:ahLst/>
              <a:cxnLst>
                <a:cxn ang="0">
                  <a:pos x="270437358" y="0"/>
                </a:cxn>
                <a:cxn ang="0">
                  <a:pos x="0" y="1426518040"/>
                </a:cxn>
                <a:cxn ang="0">
                  <a:pos x="324528226" y="1645985314"/>
                </a:cxn>
                <a:cxn ang="0">
                  <a:pos x="504816967" y="1792293980"/>
                </a:cxn>
                <a:cxn ang="0">
                  <a:pos x="1496426273" y="676683992"/>
                </a:cxn>
                <a:cxn ang="0">
                  <a:pos x="270437358" y="0"/>
                </a:cxn>
              </a:cxnLst>
              <a:rect l="0" t="0" r="0" b="0"/>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alpha val="100000"/>
              </a:srgbClr>
            </a:solidFill>
            <a:ln w="9525">
              <a:noFill/>
            </a:ln>
          </p:spPr>
          <p:txBody>
            <a:bodyPr/>
            <a:lstStyle/>
            <a:p>
              <a:endParaRPr lang="en-GB" altLang="en-US"/>
            </a:p>
          </p:txBody>
        </p:sp>
        <p:sp>
          <p:nvSpPr>
            <p:cNvPr id="61471" name="Freeform 28"/>
            <p:cNvSpPr/>
            <p:nvPr/>
          </p:nvSpPr>
          <p:spPr>
            <a:xfrm>
              <a:off x="7221538" y="3279775"/>
              <a:ext cx="415925" cy="406400"/>
            </a:xfrm>
            <a:custGeom>
              <a:avLst/>
              <a:gdLst/>
              <a:ahLst/>
              <a:cxnLst>
                <a:cxn ang="0">
                  <a:pos x="990695153" y="0"/>
                </a:cxn>
                <a:cxn ang="0">
                  <a:pos x="0" y="1116325187"/>
                </a:cxn>
                <a:cxn ang="0">
                  <a:pos x="558392045" y="1738536421"/>
                </a:cxn>
                <a:cxn ang="0">
                  <a:pos x="1765240874" y="768617903"/>
                </a:cxn>
                <a:cxn ang="0">
                  <a:pos x="990695153" y="0"/>
                </a:cxn>
              </a:cxnLst>
              <a:rect l="0" t="0" r="0" b="0"/>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alpha val="100000"/>
              </a:srgbClr>
            </a:solidFill>
            <a:ln w="9525">
              <a:noFill/>
            </a:ln>
          </p:spPr>
          <p:txBody>
            <a:bodyPr/>
            <a:lstStyle/>
            <a:p>
              <a:endParaRPr lang="en-GB" altLang="en-US"/>
            </a:p>
          </p:txBody>
        </p:sp>
        <p:sp>
          <p:nvSpPr>
            <p:cNvPr id="61472" name="Freeform 29"/>
            <p:cNvSpPr/>
            <p:nvPr/>
          </p:nvSpPr>
          <p:spPr>
            <a:xfrm>
              <a:off x="7353301" y="3459163"/>
              <a:ext cx="614363" cy="552450"/>
            </a:xfrm>
            <a:custGeom>
              <a:avLst/>
              <a:gdLst/>
              <a:ahLst/>
              <a:cxnLst>
                <a:cxn ang="0">
                  <a:pos x="2147483646" y="2147483646"/>
                </a:cxn>
                <a:cxn ang="0">
                  <a:pos x="1202787170" y="0"/>
                </a:cxn>
                <a:cxn ang="0">
                  <a:pos x="0" y="972037916"/>
                </a:cxn>
                <a:cxn ang="0">
                  <a:pos x="736032296" y="2147483646"/>
                </a:cxn>
                <a:cxn ang="0">
                  <a:pos x="2147483646" y="2147483646"/>
                </a:cxn>
              </a:cxnLst>
              <a:rect l="0" t="0" r="0" b="0"/>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alpha val="100000"/>
              </a:srgbClr>
            </a:solidFill>
            <a:ln w="9525">
              <a:noFill/>
            </a:ln>
          </p:spPr>
          <p:txBody>
            <a:bodyPr/>
            <a:lstStyle/>
            <a:p>
              <a:endParaRPr lang="en-GB" altLang="en-US"/>
            </a:p>
          </p:txBody>
        </p:sp>
        <p:sp>
          <p:nvSpPr>
            <p:cNvPr id="61473" name="Freeform 30"/>
            <p:cNvSpPr/>
            <p:nvPr/>
          </p:nvSpPr>
          <p:spPr>
            <a:xfrm>
              <a:off x="5962651" y="3378200"/>
              <a:ext cx="411163" cy="431800"/>
            </a:xfrm>
            <a:custGeom>
              <a:avLst/>
              <a:gdLst/>
              <a:ahLst/>
              <a:cxnLst>
                <a:cxn ang="0">
                  <a:pos x="0" y="840774453"/>
                </a:cxn>
                <a:cxn ang="0">
                  <a:pos x="1113976208" y="1846051881"/>
                </a:cxn>
                <a:cxn ang="0">
                  <a:pos x="1742835181" y="1078388436"/>
                </a:cxn>
                <a:cxn ang="0">
                  <a:pos x="880401714" y="0"/>
                </a:cxn>
                <a:cxn ang="0">
                  <a:pos x="0" y="840774453"/>
                </a:cxn>
              </a:cxnLst>
              <a:rect l="0" t="0" r="0" b="0"/>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alpha val="100000"/>
              </a:srgbClr>
            </a:solidFill>
            <a:ln w="9525">
              <a:noFill/>
            </a:ln>
          </p:spPr>
          <p:txBody>
            <a:bodyPr/>
            <a:lstStyle/>
            <a:p>
              <a:endParaRPr lang="en-GB" altLang="en-US"/>
            </a:p>
          </p:txBody>
        </p:sp>
        <p:sp>
          <p:nvSpPr>
            <p:cNvPr id="61474" name="Freeform 31"/>
            <p:cNvSpPr/>
            <p:nvPr/>
          </p:nvSpPr>
          <p:spPr>
            <a:xfrm>
              <a:off x="5945188" y="3262313"/>
              <a:ext cx="1738313" cy="749300"/>
            </a:xfrm>
            <a:custGeom>
              <a:avLst/>
              <a:gdLst/>
              <a:ahLst/>
              <a:cxnLst>
                <a:cxn ang="0">
                  <a:pos x="2147483646" y="2147483646"/>
                </a:cxn>
                <a:cxn ang="0">
                  <a:pos x="2147483646" y="201664461"/>
                </a:cxn>
                <a:cxn ang="0">
                  <a:pos x="0" y="2147483646"/>
                </a:cxn>
                <a:cxn ang="0">
                  <a:pos x="2147483646" y="2147483646"/>
                </a:cxn>
              </a:cxnLst>
              <a:rect l="0" t="0" r="0" b="0"/>
              <a:pathLst>
                <a:path w="410" h="175">
                  <a:moveTo>
                    <a:pt x="410" y="175"/>
                  </a:moveTo>
                  <a:cubicBezTo>
                    <a:pt x="410" y="175"/>
                    <a:pt x="336" y="0"/>
                    <a:pt x="213" y="11"/>
                  </a:cubicBezTo>
                  <a:cubicBezTo>
                    <a:pt x="89" y="21"/>
                    <a:pt x="18" y="120"/>
                    <a:pt x="0" y="175"/>
                  </a:cubicBezTo>
                  <a:lnTo>
                    <a:pt x="410" y="175"/>
                  </a:lnTo>
                  <a:close/>
                </a:path>
              </a:pathLst>
            </a:custGeom>
            <a:solidFill>
              <a:srgbClr val="FF7EB6">
                <a:alpha val="100000"/>
              </a:srgbClr>
            </a:solidFill>
            <a:ln w="9525">
              <a:noFill/>
            </a:ln>
          </p:spPr>
          <p:txBody>
            <a:bodyPr/>
            <a:lstStyle/>
            <a:p>
              <a:endParaRPr lang="en-GB" altLang="en-US"/>
            </a:p>
          </p:txBody>
        </p:sp>
        <p:sp>
          <p:nvSpPr>
            <p:cNvPr id="61475" name="Freeform 32"/>
            <p:cNvSpPr/>
            <p:nvPr/>
          </p:nvSpPr>
          <p:spPr>
            <a:xfrm>
              <a:off x="7323138" y="3227388"/>
              <a:ext cx="1793875" cy="757238"/>
            </a:xfrm>
            <a:custGeom>
              <a:avLst/>
              <a:gdLst/>
              <a:ahLst/>
              <a:cxnLst>
                <a:cxn ang="0">
                  <a:pos x="2147483646" y="878537260"/>
                </a:cxn>
                <a:cxn ang="0">
                  <a:pos x="0" y="2147483646"/>
                </a:cxn>
                <a:cxn ang="0">
                  <a:pos x="2147483646" y="2147483646"/>
                </a:cxn>
                <a:cxn ang="0">
                  <a:pos x="2147483646" y="878537260"/>
                </a:cxn>
              </a:cxnLst>
              <a:rect l="0" t="0" r="0" b="0"/>
              <a:pathLst>
                <a:path w="423" h="177">
                  <a:moveTo>
                    <a:pt x="422" y="48"/>
                  </a:moveTo>
                  <a:cubicBezTo>
                    <a:pt x="422" y="48"/>
                    <a:pt x="163" y="0"/>
                    <a:pt x="0" y="177"/>
                  </a:cubicBezTo>
                  <a:cubicBezTo>
                    <a:pt x="423" y="177"/>
                    <a:pt x="423" y="177"/>
                    <a:pt x="423" y="177"/>
                  </a:cubicBezTo>
                  <a:lnTo>
                    <a:pt x="422" y="48"/>
                  </a:lnTo>
                  <a:close/>
                </a:path>
              </a:pathLst>
            </a:custGeom>
            <a:solidFill>
              <a:srgbClr val="B35DB6">
                <a:alpha val="100000"/>
              </a:srgbClr>
            </a:solidFill>
            <a:ln w="9525">
              <a:noFill/>
            </a:ln>
          </p:spPr>
          <p:txBody>
            <a:bodyPr/>
            <a:lstStyle/>
            <a:p>
              <a:endParaRPr lang="en-GB" altLang="en-US"/>
            </a:p>
          </p:txBody>
        </p:sp>
        <p:sp>
          <p:nvSpPr>
            <p:cNvPr id="61476" name="Freeform 33"/>
            <p:cNvSpPr/>
            <p:nvPr/>
          </p:nvSpPr>
          <p:spPr>
            <a:xfrm>
              <a:off x="7620001" y="3506788"/>
              <a:ext cx="1501775" cy="492125"/>
            </a:xfrm>
            <a:custGeom>
              <a:avLst/>
              <a:gdLst/>
              <a:ahLst/>
              <a:cxnLst>
                <a:cxn ang="0">
                  <a:pos x="2147483646" y="567698283"/>
                </a:cxn>
                <a:cxn ang="0">
                  <a:pos x="0" y="2105974049"/>
                </a:cxn>
                <a:cxn ang="0">
                  <a:pos x="2147483646" y="2105974049"/>
                </a:cxn>
                <a:cxn ang="0">
                  <a:pos x="2147483646" y="567698283"/>
                </a:cxn>
              </a:cxnLst>
              <a:rect l="0" t="0" r="0" b="0"/>
              <a:pathLst>
                <a:path w="354" h="115">
                  <a:moveTo>
                    <a:pt x="354" y="31"/>
                  </a:moveTo>
                  <a:cubicBezTo>
                    <a:pt x="354" y="31"/>
                    <a:pt x="169" y="0"/>
                    <a:pt x="0" y="115"/>
                  </a:cubicBezTo>
                  <a:cubicBezTo>
                    <a:pt x="353" y="115"/>
                    <a:pt x="353" y="115"/>
                    <a:pt x="353" y="115"/>
                  </a:cubicBezTo>
                  <a:lnTo>
                    <a:pt x="354" y="31"/>
                  </a:lnTo>
                  <a:close/>
                </a:path>
              </a:pathLst>
            </a:custGeom>
            <a:solidFill>
              <a:srgbClr val="FF8D38">
                <a:alpha val="100000"/>
              </a:srgbClr>
            </a:solidFill>
            <a:ln w="9525">
              <a:noFill/>
            </a:ln>
          </p:spPr>
          <p:txBody>
            <a:bodyPr/>
            <a:lstStyle/>
            <a:p>
              <a:endParaRPr lang="en-GB" altLang="en-US"/>
            </a:p>
          </p:txBody>
        </p:sp>
        <p:sp>
          <p:nvSpPr>
            <p:cNvPr id="61477" name="Freeform 34"/>
            <p:cNvSpPr/>
            <p:nvPr/>
          </p:nvSpPr>
          <p:spPr>
            <a:xfrm>
              <a:off x="7951788" y="3736975"/>
              <a:ext cx="1165225" cy="282575"/>
            </a:xfrm>
            <a:custGeom>
              <a:avLst/>
              <a:gdLst/>
              <a:ahLst/>
              <a:cxnLst>
                <a:cxn ang="0">
                  <a:pos x="2147483646" y="329953408"/>
                </a:cxn>
                <a:cxn ang="0">
                  <a:pos x="0" y="1209827737"/>
                </a:cxn>
                <a:cxn ang="0">
                  <a:pos x="2147483646" y="1209827737"/>
                </a:cxn>
                <a:cxn ang="0">
                  <a:pos x="2147483646" y="329953408"/>
                </a:cxn>
              </a:cxnLst>
              <a:rect l="0" t="0" r="0" b="0"/>
              <a:pathLst>
                <a:path w="275" h="66">
                  <a:moveTo>
                    <a:pt x="275" y="18"/>
                  </a:moveTo>
                  <a:cubicBezTo>
                    <a:pt x="275" y="18"/>
                    <a:pt x="131" y="0"/>
                    <a:pt x="0" y="66"/>
                  </a:cubicBezTo>
                  <a:cubicBezTo>
                    <a:pt x="274" y="66"/>
                    <a:pt x="274" y="66"/>
                    <a:pt x="274" y="66"/>
                  </a:cubicBezTo>
                  <a:lnTo>
                    <a:pt x="275" y="18"/>
                  </a:lnTo>
                  <a:close/>
                </a:path>
              </a:pathLst>
            </a:custGeom>
            <a:solidFill>
              <a:srgbClr val="9AC7D9">
                <a:alpha val="100000"/>
              </a:srgbClr>
            </a:solidFill>
            <a:ln w="9525">
              <a:noFill/>
            </a:ln>
          </p:spPr>
          <p:txBody>
            <a:bodyPr/>
            <a:lstStyle/>
            <a:p>
              <a:endParaRPr lang="en-GB" altLang="en-US"/>
            </a:p>
          </p:txBody>
        </p:sp>
        <p:sp>
          <p:nvSpPr>
            <p:cNvPr id="61478" name="Freeform 35"/>
            <p:cNvSpPr/>
            <p:nvPr/>
          </p:nvSpPr>
          <p:spPr>
            <a:xfrm>
              <a:off x="7475538" y="3411538"/>
              <a:ext cx="1646238" cy="582613"/>
            </a:xfrm>
            <a:custGeom>
              <a:avLst/>
              <a:gdLst/>
              <a:ahLst/>
              <a:cxnLst>
                <a:cxn ang="0">
                  <a:pos x="2147483646" y="91761548"/>
                </a:cxn>
                <a:cxn ang="0">
                  <a:pos x="2147483646" y="917598339"/>
                </a:cxn>
                <a:cxn ang="0">
                  <a:pos x="2147483646" y="36704619"/>
                </a:cxn>
                <a:cxn ang="0">
                  <a:pos x="2147483646" y="862541411"/>
                </a:cxn>
                <a:cxn ang="0">
                  <a:pos x="2147483646" y="0"/>
                </a:cxn>
                <a:cxn ang="0">
                  <a:pos x="2147483646" y="991007577"/>
                </a:cxn>
                <a:cxn ang="0">
                  <a:pos x="2147483646" y="128461883"/>
                </a:cxn>
                <a:cxn ang="0">
                  <a:pos x="2147483646" y="1229583317"/>
                </a:cxn>
                <a:cxn ang="0">
                  <a:pos x="2147483646" y="422094551"/>
                </a:cxn>
                <a:cxn ang="0">
                  <a:pos x="2147483646" y="1486507082"/>
                </a:cxn>
                <a:cxn ang="0">
                  <a:pos x="1674190103" y="825836792"/>
                </a:cxn>
                <a:cxn ang="0">
                  <a:pos x="1800203682" y="1798492060"/>
                </a:cxn>
                <a:cxn ang="0">
                  <a:pos x="846094203" y="1192878698"/>
                </a:cxn>
                <a:cxn ang="0">
                  <a:pos x="936106933" y="2147483646"/>
                </a:cxn>
                <a:cxn ang="0">
                  <a:pos x="0" y="1835196679"/>
                </a:cxn>
                <a:cxn ang="0">
                  <a:pos x="54007638" y="2147483646"/>
                </a:cxn>
                <a:cxn ang="0">
                  <a:pos x="612069591" y="2147483646"/>
                </a:cxn>
                <a:cxn ang="0">
                  <a:pos x="2147483646" y="972655268"/>
                </a:cxn>
                <a:cxn ang="0">
                  <a:pos x="2147483646" y="91761548"/>
                </a:cxn>
              </a:cxnLst>
              <a:rect l="0" t="0" r="0" b="0"/>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alpha val="100000"/>
              </a:srgbClr>
            </a:solidFill>
            <a:ln w="9525">
              <a:noFill/>
            </a:ln>
          </p:spPr>
          <p:txBody>
            <a:bodyPr/>
            <a:lstStyle/>
            <a:p>
              <a:endParaRPr lang="en-GB" altLang="en-US"/>
            </a:p>
          </p:txBody>
        </p:sp>
        <p:sp>
          <p:nvSpPr>
            <p:cNvPr id="61479" name="Oval 36"/>
            <p:cNvSpPr/>
            <p:nvPr/>
          </p:nvSpPr>
          <p:spPr>
            <a:xfrm>
              <a:off x="8942388" y="3454400"/>
              <a:ext cx="47625" cy="47625"/>
            </a:xfrm>
            <a:prstGeom prst="ellipse">
              <a:avLst/>
            </a:prstGeom>
            <a:solidFill>
              <a:srgbClr val="FFFF5B"/>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480" name="Oval 37"/>
            <p:cNvSpPr/>
            <p:nvPr/>
          </p:nvSpPr>
          <p:spPr>
            <a:xfrm>
              <a:off x="8710613" y="3446463"/>
              <a:ext cx="46038" cy="46038"/>
            </a:xfrm>
            <a:prstGeom prst="ellipse">
              <a:avLst/>
            </a:prstGeom>
            <a:solidFill>
              <a:srgbClr val="FFFF5B"/>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481" name="Oval 38"/>
            <p:cNvSpPr/>
            <p:nvPr/>
          </p:nvSpPr>
          <p:spPr>
            <a:xfrm>
              <a:off x="8459788" y="3476625"/>
              <a:ext cx="46038" cy="42863"/>
            </a:xfrm>
            <a:prstGeom prst="ellipse">
              <a:avLst/>
            </a:prstGeom>
            <a:solidFill>
              <a:srgbClr val="FFFF5B"/>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482" name="Oval 39"/>
            <p:cNvSpPr/>
            <p:nvPr/>
          </p:nvSpPr>
          <p:spPr>
            <a:xfrm>
              <a:off x="8226426" y="3519488"/>
              <a:ext cx="46038" cy="46038"/>
            </a:xfrm>
            <a:prstGeom prst="ellipse">
              <a:avLst/>
            </a:prstGeom>
            <a:solidFill>
              <a:srgbClr val="FFFF5B"/>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483" name="Oval 40"/>
            <p:cNvSpPr/>
            <p:nvPr/>
          </p:nvSpPr>
          <p:spPr>
            <a:xfrm>
              <a:off x="7985126" y="3600450"/>
              <a:ext cx="46038" cy="46038"/>
            </a:xfrm>
            <a:prstGeom prst="ellipse">
              <a:avLst/>
            </a:prstGeom>
            <a:solidFill>
              <a:srgbClr val="FFFF5B"/>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484" name="Oval 41"/>
            <p:cNvSpPr/>
            <p:nvPr/>
          </p:nvSpPr>
          <p:spPr>
            <a:xfrm>
              <a:off x="7807326" y="3681413"/>
              <a:ext cx="41275" cy="47625"/>
            </a:xfrm>
            <a:prstGeom prst="ellipse">
              <a:avLst/>
            </a:prstGeom>
            <a:solidFill>
              <a:srgbClr val="FFFF5B"/>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485" name="Oval 42"/>
            <p:cNvSpPr/>
            <p:nvPr/>
          </p:nvSpPr>
          <p:spPr>
            <a:xfrm>
              <a:off x="7599363" y="3792538"/>
              <a:ext cx="46038" cy="42863"/>
            </a:xfrm>
            <a:prstGeom prst="ellipse">
              <a:avLst/>
            </a:prstGeom>
            <a:solidFill>
              <a:srgbClr val="FFFF5B"/>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486" name="Oval 43"/>
            <p:cNvSpPr/>
            <p:nvPr/>
          </p:nvSpPr>
          <p:spPr>
            <a:xfrm>
              <a:off x="7404101" y="3925888"/>
              <a:ext cx="42863" cy="46038"/>
            </a:xfrm>
            <a:prstGeom prst="ellipse">
              <a:avLst/>
            </a:prstGeom>
            <a:solidFill>
              <a:srgbClr val="FFFF5B"/>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487" name="Oval 44"/>
            <p:cNvSpPr/>
            <p:nvPr/>
          </p:nvSpPr>
          <p:spPr>
            <a:xfrm>
              <a:off x="8756651" y="3689350"/>
              <a:ext cx="42863" cy="47625"/>
            </a:xfrm>
            <a:prstGeom prst="ellipse">
              <a:avLst/>
            </a:prstGeom>
            <a:solidFill>
              <a:srgbClr val="9DD4D7"/>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488" name="Oval 45"/>
            <p:cNvSpPr/>
            <p:nvPr/>
          </p:nvSpPr>
          <p:spPr>
            <a:xfrm>
              <a:off x="8531226" y="3719513"/>
              <a:ext cx="42863" cy="42863"/>
            </a:xfrm>
            <a:prstGeom prst="ellipse">
              <a:avLst/>
            </a:prstGeom>
            <a:solidFill>
              <a:srgbClr val="9DD4D7"/>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489" name="Oval 46"/>
            <p:cNvSpPr/>
            <p:nvPr/>
          </p:nvSpPr>
          <p:spPr>
            <a:xfrm>
              <a:off x="8299451" y="3754438"/>
              <a:ext cx="46038" cy="47625"/>
            </a:xfrm>
            <a:prstGeom prst="ellipse">
              <a:avLst/>
            </a:prstGeom>
            <a:solidFill>
              <a:srgbClr val="9DD4D7"/>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490" name="Oval 47"/>
            <p:cNvSpPr/>
            <p:nvPr/>
          </p:nvSpPr>
          <p:spPr>
            <a:xfrm>
              <a:off x="8081963" y="3827463"/>
              <a:ext cx="47625" cy="46038"/>
            </a:xfrm>
            <a:prstGeom prst="ellipse">
              <a:avLst/>
            </a:prstGeom>
            <a:solidFill>
              <a:srgbClr val="9DD4D7"/>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491" name="Oval 48"/>
            <p:cNvSpPr/>
            <p:nvPr/>
          </p:nvSpPr>
          <p:spPr>
            <a:xfrm>
              <a:off x="7878763" y="3916363"/>
              <a:ext cx="42863" cy="47625"/>
            </a:xfrm>
            <a:prstGeom prst="ellipse">
              <a:avLst/>
            </a:prstGeom>
            <a:solidFill>
              <a:srgbClr val="9DD4D7"/>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492" name="Freeform 49"/>
            <p:cNvSpPr/>
            <p:nvPr/>
          </p:nvSpPr>
          <p:spPr>
            <a:xfrm>
              <a:off x="7756526" y="3330575"/>
              <a:ext cx="130175" cy="342900"/>
            </a:xfrm>
            <a:custGeom>
              <a:avLst/>
              <a:gdLst/>
              <a:ahLst/>
              <a:cxnLst>
                <a:cxn ang="0">
                  <a:pos x="335032657" y="1212550121"/>
                </a:cxn>
                <a:cxn ang="0">
                  <a:pos x="528997606" y="0"/>
                </a:cxn>
                <a:cxn ang="0">
                  <a:pos x="458463752" y="0"/>
                </a:cxn>
                <a:cxn ang="0">
                  <a:pos x="0" y="1469755125"/>
                </a:cxn>
              </a:cxnLst>
              <a:rect l="0" t="0" r="0" b="0"/>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alpha val="100000"/>
              </a:srgbClr>
            </a:solidFill>
            <a:ln w="9525">
              <a:noFill/>
            </a:ln>
          </p:spPr>
          <p:txBody>
            <a:bodyPr/>
            <a:lstStyle/>
            <a:p>
              <a:endParaRPr lang="en-GB" altLang="en-US"/>
            </a:p>
          </p:txBody>
        </p:sp>
        <p:sp>
          <p:nvSpPr>
            <p:cNvPr id="61493" name="Freeform 50"/>
            <p:cNvSpPr/>
            <p:nvPr/>
          </p:nvSpPr>
          <p:spPr>
            <a:xfrm>
              <a:off x="7751763" y="3360738"/>
              <a:ext cx="84138" cy="153988"/>
            </a:xfrm>
            <a:custGeom>
              <a:avLst/>
              <a:gdLst/>
              <a:ahLst/>
              <a:cxnLst>
                <a:cxn ang="0">
                  <a:pos x="353960152" y="457412799"/>
                </a:cxn>
                <a:cxn ang="0">
                  <a:pos x="70793713" y="0"/>
                </a:cxn>
                <a:cxn ang="0">
                  <a:pos x="353960152" y="658675115"/>
                </a:cxn>
              </a:cxnLst>
              <a:rect l="0" t="0" r="0" b="0"/>
              <a:pathLst>
                <a:path w="20" h="36">
                  <a:moveTo>
                    <a:pt x="20" y="25"/>
                  </a:moveTo>
                  <a:cubicBezTo>
                    <a:pt x="15" y="17"/>
                    <a:pt x="10" y="7"/>
                    <a:pt x="4" y="0"/>
                  </a:cubicBezTo>
                  <a:cubicBezTo>
                    <a:pt x="0" y="7"/>
                    <a:pt x="13" y="31"/>
                    <a:pt x="20" y="36"/>
                  </a:cubicBezTo>
                </a:path>
              </a:pathLst>
            </a:custGeom>
            <a:solidFill>
              <a:srgbClr val="743F2D">
                <a:alpha val="100000"/>
              </a:srgbClr>
            </a:solidFill>
            <a:ln w="9525">
              <a:noFill/>
            </a:ln>
          </p:spPr>
          <p:txBody>
            <a:bodyPr/>
            <a:lstStyle/>
            <a:p>
              <a:endParaRPr lang="en-GB" altLang="en-US"/>
            </a:p>
          </p:txBody>
        </p:sp>
        <p:sp>
          <p:nvSpPr>
            <p:cNvPr id="61494" name="Freeform 51"/>
            <p:cNvSpPr/>
            <p:nvPr/>
          </p:nvSpPr>
          <p:spPr>
            <a:xfrm>
              <a:off x="7785101" y="3027363"/>
              <a:ext cx="276225" cy="388938"/>
            </a:xfrm>
            <a:custGeom>
              <a:avLst/>
              <a:gdLst/>
              <a:ahLst/>
              <a:cxnLst>
                <a:cxn ang="0">
                  <a:pos x="252830867" y="401884079"/>
                </a:cxn>
                <a:cxn ang="0">
                  <a:pos x="740427487" y="1406592140"/>
                </a:cxn>
                <a:cxn ang="0">
                  <a:pos x="36117481" y="1077781390"/>
                </a:cxn>
                <a:cxn ang="0">
                  <a:pos x="252830867" y="401884079"/>
                </a:cxn>
              </a:cxnLst>
              <a:rect l="0" t="0" r="0" b="0"/>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alpha val="100000"/>
              </a:srgbClr>
            </a:solidFill>
            <a:ln w="9525">
              <a:noFill/>
            </a:ln>
          </p:spPr>
          <p:txBody>
            <a:bodyPr/>
            <a:lstStyle/>
            <a:p>
              <a:endParaRPr lang="en-GB" altLang="en-US"/>
            </a:p>
          </p:txBody>
        </p:sp>
        <p:sp>
          <p:nvSpPr>
            <p:cNvPr id="61495" name="Freeform 52"/>
            <p:cNvSpPr/>
            <p:nvPr/>
          </p:nvSpPr>
          <p:spPr>
            <a:xfrm>
              <a:off x="7620001" y="3267075"/>
              <a:ext cx="169863" cy="179388"/>
            </a:xfrm>
            <a:custGeom>
              <a:avLst/>
              <a:gdLst/>
              <a:ahLst/>
              <a:cxnLst>
                <a:cxn ang="0">
                  <a:pos x="288533538" y="200671105"/>
                </a:cxn>
                <a:cxn ang="0">
                  <a:pos x="703300765" y="401337939"/>
                </a:cxn>
                <a:cxn ang="0">
                  <a:pos x="288533538" y="200671105"/>
                </a:cxn>
              </a:cxnLst>
              <a:rect l="0" t="0" r="0" b="0"/>
              <a:pathLst>
                <a:path w="40" h="42">
                  <a:moveTo>
                    <a:pt x="16" y="11"/>
                  </a:moveTo>
                  <a:cubicBezTo>
                    <a:pt x="0" y="31"/>
                    <a:pt x="37" y="42"/>
                    <a:pt x="39" y="22"/>
                  </a:cubicBezTo>
                  <a:cubicBezTo>
                    <a:pt x="40" y="10"/>
                    <a:pt x="24" y="0"/>
                    <a:pt x="16" y="11"/>
                  </a:cubicBezTo>
                  <a:close/>
                </a:path>
              </a:pathLst>
            </a:custGeom>
            <a:solidFill>
              <a:srgbClr val="5B8B6F">
                <a:alpha val="100000"/>
              </a:srgbClr>
            </a:solidFill>
            <a:ln w="9525">
              <a:noFill/>
            </a:ln>
          </p:spPr>
          <p:txBody>
            <a:bodyPr/>
            <a:lstStyle/>
            <a:p>
              <a:endParaRPr lang="en-GB" altLang="en-US"/>
            </a:p>
          </p:txBody>
        </p:sp>
        <p:sp>
          <p:nvSpPr>
            <p:cNvPr id="61496" name="Oval 53"/>
            <p:cNvSpPr/>
            <p:nvPr/>
          </p:nvSpPr>
          <p:spPr>
            <a:xfrm>
              <a:off x="7874001" y="3159125"/>
              <a:ext cx="30163" cy="25400"/>
            </a:xfrm>
            <a:prstGeom prst="ellipse">
              <a:avLst/>
            </a:prstGeom>
            <a:solidFill>
              <a:srgbClr val="FF7C4E"/>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497" name="Oval 54"/>
            <p:cNvSpPr/>
            <p:nvPr/>
          </p:nvSpPr>
          <p:spPr>
            <a:xfrm>
              <a:off x="7972426" y="3206750"/>
              <a:ext cx="25400" cy="25400"/>
            </a:xfrm>
            <a:prstGeom prst="ellipse">
              <a:avLst/>
            </a:prstGeom>
            <a:solidFill>
              <a:srgbClr val="FF7C4E"/>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498" name="Oval 55"/>
            <p:cNvSpPr/>
            <p:nvPr/>
          </p:nvSpPr>
          <p:spPr>
            <a:xfrm>
              <a:off x="7899401" y="3219450"/>
              <a:ext cx="25400" cy="25400"/>
            </a:xfrm>
            <a:prstGeom prst="ellipse">
              <a:avLst/>
            </a:prstGeom>
            <a:solidFill>
              <a:srgbClr val="FF7C4E"/>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499" name="Oval 56"/>
            <p:cNvSpPr/>
            <p:nvPr/>
          </p:nvSpPr>
          <p:spPr>
            <a:xfrm>
              <a:off x="7797801" y="3194050"/>
              <a:ext cx="25400" cy="30163"/>
            </a:xfrm>
            <a:prstGeom prst="ellipse">
              <a:avLst/>
            </a:prstGeom>
            <a:solidFill>
              <a:srgbClr val="FF7C4E"/>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00" name="Oval 57"/>
            <p:cNvSpPr/>
            <p:nvPr/>
          </p:nvSpPr>
          <p:spPr>
            <a:xfrm>
              <a:off x="7853363" y="3305175"/>
              <a:ext cx="25400" cy="25400"/>
            </a:xfrm>
            <a:prstGeom prst="ellipse">
              <a:avLst/>
            </a:prstGeom>
            <a:solidFill>
              <a:srgbClr val="FF7C4E"/>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01" name="Oval 58"/>
            <p:cNvSpPr/>
            <p:nvPr/>
          </p:nvSpPr>
          <p:spPr>
            <a:xfrm>
              <a:off x="7696201" y="3317875"/>
              <a:ext cx="25400" cy="25400"/>
            </a:xfrm>
            <a:prstGeom prst="ellipse">
              <a:avLst/>
            </a:prstGeom>
            <a:solidFill>
              <a:srgbClr val="FF7C4E"/>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02" name="Oval 59"/>
            <p:cNvSpPr/>
            <p:nvPr/>
          </p:nvSpPr>
          <p:spPr>
            <a:xfrm>
              <a:off x="7751763" y="3355975"/>
              <a:ext cx="25400" cy="30163"/>
            </a:xfrm>
            <a:prstGeom prst="ellipse">
              <a:avLst/>
            </a:prstGeom>
            <a:solidFill>
              <a:srgbClr val="FF7C4E"/>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03" name="Oval 60"/>
            <p:cNvSpPr/>
            <p:nvPr/>
          </p:nvSpPr>
          <p:spPr>
            <a:xfrm>
              <a:off x="7947026" y="3295650"/>
              <a:ext cx="25400" cy="30163"/>
            </a:xfrm>
            <a:prstGeom prst="ellipse">
              <a:avLst/>
            </a:prstGeom>
            <a:solidFill>
              <a:srgbClr val="FF7C4E"/>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04" name="Freeform 61"/>
            <p:cNvSpPr/>
            <p:nvPr/>
          </p:nvSpPr>
          <p:spPr>
            <a:xfrm>
              <a:off x="8099426" y="3163888"/>
              <a:ext cx="444500" cy="273050"/>
            </a:xfrm>
            <a:custGeom>
              <a:avLst/>
              <a:gdLst/>
              <a:ahLst/>
              <a:cxnLst>
                <a:cxn ang="0">
                  <a:pos x="322580000" y="236627690"/>
                </a:cxn>
                <a:cxn ang="0">
                  <a:pos x="304660300" y="728087825"/>
                </a:cxn>
                <a:cxn ang="0">
                  <a:pos x="143370300" y="782693559"/>
                </a:cxn>
                <a:cxn ang="0">
                  <a:pos x="0" y="837303559"/>
                </a:cxn>
                <a:cxn ang="0">
                  <a:pos x="17919700" y="1164942227"/>
                </a:cxn>
                <a:cxn ang="0">
                  <a:pos x="197133633" y="1128536982"/>
                </a:cxn>
                <a:cxn ang="0">
                  <a:pos x="752686667" y="1055730759"/>
                </a:cxn>
                <a:cxn ang="0">
                  <a:pos x="1379926967" y="928314537"/>
                </a:cxn>
                <a:cxn ang="0">
                  <a:pos x="1863796967" y="837303559"/>
                </a:cxn>
                <a:cxn ang="0">
                  <a:pos x="1863796967" y="673482091"/>
                </a:cxn>
                <a:cxn ang="0">
                  <a:pos x="1810033633" y="564270624"/>
                </a:cxn>
                <a:cxn ang="0">
                  <a:pos x="1630819700" y="564270624"/>
                </a:cxn>
                <a:cxn ang="0">
                  <a:pos x="1505373333" y="546065869"/>
                </a:cxn>
                <a:cxn ang="0">
                  <a:pos x="1451610000" y="91010978"/>
                </a:cxn>
                <a:cxn ang="0">
                  <a:pos x="1308239700" y="18200489"/>
                </a:cxn>
                <a:cxn ang="0">
                  <a:pos x="681003633" y="127416223"/>
                </a:cxn>
                <a:cxn ang="0">
                  <a:pos x="483870000" y="163821467"/>
                </a:cxn>
                <a:cxn ang="0">
                  <a:pos x="322580000" y="236627690"/>
                </a:cxn>
              </a:cxnLst>
              <a:rect l="0" t="0" r="0" b="0"/>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alpha val="100000"/>
              </a:srgbClr>
            </a:solidFill>
            <a:ln w="9525">
              <a:noFill/>
            </a:ln>
          </p:spPr>
          <p:txBody>
            <a:bodyPr/>
            <a:lstStyle/>
            <a:p>
              <a:endParaRPr lang="en-GB" altLang="en-US"/>
            </a:p>
          </p:txBody>
        </p:sp>
        <p:sp>
          <p:nvSpPr>
            <p:cNvPr id="61505" name="Freeform 62"/>
            <p:cNvSpPr/>
            <p:nvPr/>
          </p:nvSpPr>
          <p:spPr>
            <a:xfrm>
              <a:off x="8337551" y="3313113"/>
              <a:ext cx="117475" cy="133350"/>
            </a:xfrm>
            <a:custGeom>
              <a:avLst/>
              <a:gdLst/>
              <a:ahLst/>
              <a:cxnLst>
                <a:cxn ang="0">
                  <a:pos x="123218688" y="499606529"/>
                </a:cxn>
                <a:cxn ang="0">
                  <a:pos x="52809208" y="370076361"/>
                </a:cxn>
                <a:cxn ang="0">
                  <a:pos x="422461078" y="166536944"/>
                </a:cxn>
                <a:cxn ang="0">
                  <a:pos x="457665818" y="407083137"/>
                </a:cxn>
                <a:cxn ang="0">
                  <a:pos x="123218688" y="499606529"/>
                </a:cxn>
              </a:cxnLst>
              <a:rect l="0" t="0" r="0" b="0"/>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alpha val="100000"/>
              </a:srgbClr>
            </a:solidFill>
            <a:ln w="9525">
              <a:noFill/>
            </a:ln>
          </p:spPr>
          <p:txBody>
            <a:bodyPr/>
            <a:lstStyle/>
            <a:p>
              <a:endParaRPr lang="en-GB" altLang="en-US"/>
            </a:p>
          </p:txBody>
        </p:sp>
        <p:sp>
          <p:nvSpPr>
            <p:cNvPr id="61506" name="Freeform 63"/>
            <p:cNvSpPr/>
            <p:nvPr/>
          </p:nvSpPr>
          <p:spPr>
            <a:xfrm>
              <a:off x="8375651" y="3355975"/>
              <a:ext cx="46038" cy="52388"/>
            </a:xfrm>
            <a:custGeom>
              <a:avLst/>
              <a:gdLst/>
              <a:ahLst/>
              <a:cxnLst>
                <a:cxn ang="0">
                  <a:pos x="52550284" y="190591910"/>
                </a:cxn>
                <a:cxn ang="0">
                  <a:pos x="17515366" y="133414773"/>
                </a:cxn>
                <a:cxn ang="0">
                  <a:pos x="157646668" y="57177136"/>
                </a:cxn>
                <a:cxn ang="0">
                  <a:pos x="175166219" y="152470908"/>
                </a:cxn>
                <a:cxn ang="0">
                  <a:pos x="52550284" y="190591910"/>
                </a:cxn>
              </a:cxnLst>
              <a:rect l="0" t="0" r="0" b="0"/>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alpha val="100000"/>
              </a:srgbClr>
            </a:solidFill>
            <a:ln w="9525">
              <a:noFill/>
            </a:ln>
          </p:spPr>
          <p:txBody>
            <a:bodyPr/>
            <a:lstStyle/>
            <a:p>
              <a:endParaRPr lang="en-GB" altLang="en-US"/>
            </a:p>
          </p:txBody>
        </p:sp>
        <p:sp>
          <p:nvSpPr>
            <p:cNvPr id="61507" name="Freeform 64"/>
            <p:cNvSpPr/>
            <p:nvPr/>
          </p:nvSpPr>
          <p:spPr>
            <a:xfrm>
              <a:off x="8150226" y="3355975"/>
              <a:ext cx="114300" cy="133350"/>
            </a:xfrm>
            <a:custGeom>
              <a:avLst/>
              <a:gdLst/>
              <a:ahLst/>
              <a:cxnLst>
                <a:cxn ang="0">
                  <a:pos x="125446367" y="499606529"/>
                </a:cxn>
                <a:cxn ang="0">
                  <a:pos x="35843633" y="370076361"/>
                </a:cxn>
                <a:cxn ang="0">
                  <a:pos x="430106667" y="166536944"/>
                </a:cxn>
                <a:cxn ang="0">
                  <a:pos x="465950300" y="407083137"/>
                </a:cxn>
                <a:cxn ang="0">
                  <a:pos x="125446367" y="499606529"/>
                </a:cxn>
              </a:cxnLst>
              <a:rect l="0" t="0" r="0" b="0"/>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alpha val="100000"/>
              </a:srgbClr>
            </a:solidFill>
            <a:ln w="9525">
              <a:noFill/>
            </a:ln>
          </p:spPr>
          <p:txBody>
            <a:bodyPr/>
            <a:lstStyle/>
            <a:p>
              <a:endParaRPr lang="en-GB" altLang="en-US"/>
            </a:p>
          </p:txBody>
        </p:sp>
        <p:sp>
          <p:nvSpPr>
            <p:cNvPr id="61508" name="Freeform 65"/>
            <p:cNvSpPr/>
            <p:nvPr/>
          </p:nvSpPr>
          <p:spPr>
            <a:xfrm>
              <a:off x="8188326" y="3398838"/>
              <a:ext cx="42863" cy="50800"/>
            </a:xfrm>
            <a:custGeom>
              <a:avLst/>
              <a:gdLst/>
              <a:ahLst/>
              <a:cxnLst>
                <a:cxn ang="0">
                  <a:pos x="55117532" y="179209700"/>
                </a:cxn>
                <a:cxn ang="0">
                  <a:pos x="18371082" y="125446367"/>
                </a:cxn>
                <a:cxn ang="0">
                  <a:pos x="165352595" y="53763333"/>
                </a:cxn>
                <a:cxn ang="0">
                  <a:pos x="183723677" y="143370300"/>
                </a:cxn>
                <a:cxn ang="0">
                  <a:pos x="55117532" y="179209700"/>
                </a:cxn>
              </a:cxnLst>
              <a:rect l="0" t="0" r="0" b="0"/>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alpha val="100000"/>
              </a:srgbClr>
            </a:solidFill>
            <a:ln w="9525">
              <a:noFill/>
            </a:ln>
          </p:spPr>
          <p:txBody>
            <a:bodyPr/>
            <a:lstStyle/>
            <a:p>
              <a:endParaRPr lang="en-GB" altLang="en-US"/>
            </a:p>
          </p:txBody>
        </p:sp>
        <p:sp>
          <p:nvSpPr>
            <p:cNvPr id="61509" name="Freeform 66"/>
            <p:cNvSpPr/>
            <p:nvPr/>
          </p:nvSpPr>
          <p:spPr>
            <a:xfrm>
              <a:off x="8332788" y="3201988"/>
              <a:ext cx="93663" cy="90488"/>
            </a:xfrm>
            <a:custGeom>
              <a:avLst/>
              <a:gdLst/>
              <a:ahLst/>
              <a:cxnLst>
                <a:cxn ang="0">
                  <a:pos x="326258031" y="37134552"/>
                </a:cxn>
                <a:cxn ang="0">
                  <a:pos x="380637917" y="315639380"/>
                </a:cxn>
                <a:cxn ang="0">
                  <a:pos x="217506773" y="352773931"/>
                </a:cxn>
                <a:cxn ang="0">
                  <a:pos x="72503677" y="371341207"/>
                </a:cxn>
                <a:cxn ang="0">
                  <a:pos x="18123791" y="204235725"/>
                </a:cxn>
                <a:cxn ang="0">
                  <a:pos x="0" y="37134552"/>
                </a:cxn>
                <a:cxn ang="0">
                  <a:pos x="326258031" y="0"/>
                </a:cxn>
              </a:cxnLst>
              <a:rect l="0" t="0" r="0" b="0"/>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alpha val="100000"/>
              </a:srgbClr>
            </a:solidFill>
            <a:ln w="9525">
              <a:noFill/>
            </a:ln>
          </p:spPr>
          <p:txBody>
            <a:bodyPr/>
            <a:lstStyle/>
            <a:p>
              <a:endParaRPr lang="en-GB" altLang="en-US"/>
            </a:p>
          </p:txBody>
        </p:sp>
        <p:sp>
          <p:nvSpPr>
            <p:cNvPr id="61510" name="Freeform 67"/>
            <p:cNvSpPr/>
            <p:nvPr/>
          </p:nvSpPr>
          <p:spPr>
            <a:xfrm>
              <a:off x="8180388" y="3201988"/>
              <a:ext cx="139700" cy="120650"/>
            </a:xfrm>
            <a:custGeom>
              <a:avLst/>
              <a:gdLst/>
              <a:ahLst/>
              <a:cxnLst>
                <a:cxn ang="0">
                  <a:pos x="555553033" y="74268693"/>
                </a:cxn>
                <a:cxn ang="0">
                  <a:pos x="573476967" y="408469193"/>
                </a:cxn>
                <a:cxn ang="0">
                  <a:pos x="35843633" y="519872232"/>
                </a:cxn>
                <a:cxn ang="0">
                  <a:pos x="0" y="315637636"/>
                </a:cxn>
                <a:cxn ang="0">
                  <a:pos x="107526667" y="129970213"/>
                </a:cxn>
                <a:cxn ang="0">
                  <a:pos x="537633333" y="55701520"/>
                </a:cxn>
              </a:cxnLst>
              <a:rect l="0" t="0" r="0" b="0"/>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alpha val="100000"/>
              </a:srgbClr>
            </a:solidFill>
            <a:ln w="9525">
              <a:noFill/>
            </a:ln>
          </p:spPr>
          <p:txBody>
            <a:bodyPr/>
            <a:lstStyle/>
            <a:p>
              <a:endParaRPr lang="en-GB" altLang="en-US"/>
            </a:p>
          </p:txBody>
        </p:sp>
        <p:sp>
          <p:nvSpPr>
            <p:cNvPr id="61511" name="Freeform 68"/>
            <p:cNvSpPr/>
            <p:nvPr/>
          </p:nvSpPr>
          <p:spPr>
            <a:xfrm>
              <a:off x="6429376" y="2833688"/>
              <a:ext cx="533400" cy="239713"/>
            </a:xfrm>
            <a:custGeom>
              <a:avLst/>
              <a:gdLst/>
              <a:ahLst/>
              <a:cxnLst>
                <a:cxn ang="0">
                  <a:pos x="17919700" y="568025637"/>
                </a:cxn>
                <a:cxn ang="0">
                  <a:pos x="35843633" y="403115935"/>
                </a:cxn>
                <a:cxn ang="0">
                  <a:pos x="35843633" y="311498482"/>
                </a:cxn>
                <a:cxn ang="0">
                  <a:pos x="286736367" y="183234905"/>
                </a:cxn>
                <a:cxn ang="0">
                  <a:pos x="519713633" y="128263577"/>
                </a:cxn>
                <a:cxn ang="0">
                  <a:pos x="1308239700" y="36646125"/>
                </a:cxn>
                <a:cxn ang="0">
                  <a:pos x="1863796967" y="18325203"/>
                </a:cxn>
                <a:cxn ang="0">
                  <a:pos x="2147483646" y="109942655"/>
                </a:cxn>
                <a:cxn ang="0">
                  <a:pos x="2147483646" y="201555827"/>
                </a:cxn>
                <a:cxn ang="0">
                  <a:pos x="2147483646" y="384790732"/>
                </a:cxn>
                <a:cxn ang="0">
                  <a:pos x="2147483646" y="769585745"/>
                </a:cxn>
                <a:cxn ang="0">
                  <a:pos x="2025086967" y="806231870"/>
                </a:cxn>
                <a:cxn ang="0">
                  <a:pos x="1810033633" y="824557072"/>
                </a:cxn>
                <a:cxn ang="0">
                  <a:pos x="1379926967" y="879524119"/>
                </a:cxn>
                <a:cxn ang="0">
                  <a:pos x="555553033" y="952820650"/>
                </a:cxn>
                <a:cxn ang="0">
                  <a:pos x="161290000" y="1007787697"/>
                </a:cxn>
                <a:cxn ang="0">
                  <a:pos x="35843633" y="1007787697"/>
                </a:cxn>
                <a:cxn ang="0">
                  <a:pos x="17919700" y="842877994"/>
                </a:cxn>
                <a:cxn ang="0">
                  <a:pos x="17919700" y="622996965"/>
                </a:cxn>
                <a:cxn ang="0">
                  <a:pos x="17919700" y="568025637"/>
                </a:cxn>
              </a:cxnLst>
              <a:rect l="0" t="0" r="0" b="0"/>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alpha val="100000"/>
              </a:srgbClr>
            </a:solidFill>
            <a:ln w="9525">
              <a:noFill/>
            </a:ln>
          </p:spPr>
          <p:txBody>
            <a:bodyPr/>
            <a:lstStyle/>
            <a:p>
              <a:endParaRPr lang="en-GB" altLang="en-US"/>
            </a:p>
          </p:txBody>
        </p:sp>
        <p:sp>
          <p:nvSpPr>
            <p:cNvPr id="61512" name="Freeform 69"/>
            <p:cNvSpPr/>
            <p:nvPr/>
          </p:nvSpPr>
          <p:spPr>
            <a:xfrm>
              <a:off x="6399213" y="3014663"/>
              <a:ext cx="593725" cy="111125"/>
            </a:xfrm>
            <a:custGeom>
              <a:avLst/>
              <a:gdLst/>
              <a:ahLst/>
              <a:cxnLst>
                <a:cxn ang="0">
                  <a:pos x="125895145" y="237478399"/>
                </a:cxn>
                <a:cxn ang="0">
                  <a:pos x="179852025" y="237478399"/>
                </a:cxn>
                <a:cxn ang="0">
                  <a:pos x="323732797" y="219206885"/>
                </a:cxn>
                <a:cxn ang="0">
                  <a:pos x="539556076" y="200939644"/>
                </a:cxn>
                <a:cxn ang="0">
                  <a:pos x="953212765" y="164405163"/>
                </a:cxn>
                <a:cxn ang="0">
                  <a:pos x="1780530384" y="73068962"/>
                </a:cxn>
                <a:cxn ang="0">
                  <a:pos x="2104263181" y="36534481"/>
                </a:cxn>
                <a:cxn ang="0">
                  <a:pos x="2147483646" y="0"/>
                </a:cxn>
                <a:cxn ang="0">
                  <a:pos x="2147483646" y="18267240"/>
                </a:cxn>
                <a:cxn ang="0">
                  <a:pos x="2147483646" y="182672404"/>
                </a:cxn>
                <a:cxn ang="0">
                  <a:pos x="2147483646" y="200939644"/>
                </a:cxn>
                <a:cxn ang="0">
                  <a:pos x="1906429771" y="255745639"/>
                </a:cxn>
                <a:cxn ang="0">
                  <a:pos x="1276945562" y="347081841"/>
                </a:cxn>
                <a:cxn ang="0">
                  <a:pos x="791346366" y="401883563"/>
                </a:cxn>
                <a:cxn ang="0">
                  <a:pos x="359704050" y="438418043"/>
                </a:cxn>
                <a:cxn ang="0">
                  <a:pos x="143880772" y="438418043"/>
                </a:cxn>
                <a:cxn ang="0">
                  <a:pos x="17985627" y="456685284"/>
                </a:cxn>
                <a:cxn ang="0">
                  <a:pos x="0" y="347081841"/>
                </a:cxn>
                <a:cxn ang="0">
                  <a:pos x="35971253" y="255745639"/>
                </a:cxn>
                <a:cxn ang="0">
                  <a:pos x="125895145" y="237478399"/>
                </a:cxn>
              </a:cxnLst>
              <a:rect l="0" t="0" r="0" b="0"/>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alpha val="100000"/>
              </a:srgbClr>
            </a:solidFill>
            <a:ln w="9525">
              <a:noFill/>
            </a:ln>
          </p:spPr>
          <p:txBody>
            <a:bodyPr/>
            <a:lstStyle/>
            <a:p>
              <a:endParaRPr lang="en-GB" altLang="en-US"/>
            </a:p>
          </p:txBody>
        </p:sp>
        <p:sp>
          <p:nvSpPr>
            <p:cNvPr id="61513" name="Freeform 70"/>
            <p:cNvSpPr/>
            <p:nvPr/>
          </p:nvSpPr>
          <p:spPr>
            <a:xfrm>
              <a:off x="6950076" y="3017838"/>
              <a:ext cx="9525" cy="9525"/>
            </a:xfrm>
            <a:custGeom>
              <a:avLst/>
              <a:gdLst/>
              <a:ahLst/>
              <a:cxnLst>
                <a:cxn ang="0">
                  <a:pos x="0" y="22683788"/>
                </a:cxn>
                <a:cxn ang="0">
                  <a:pos x="45362813" y="0"/>
                </a:cxn>
                <a:cxn ang="0">
                  <a:pos x="45362813" y="45362813"/>
                </a:cxn>
                <a:cxn ang="0">
                  <a:pos x="0" y="22683788"/>
                </a:cxn>
              </a:cxnLst>
              <a:rect l="0" t="0" r="0" b="0"/>
              <a:pathLst>
                <a:path w="2" h="2">
                  <a:moveTo>
                    <a:pt x="0" y="1"/>
                  </a:moveTo>
                  <a:cubicBezTo>
                    <a:pt x="1" y="0"/>
                    <a:pt x="1" y="0"/>
                    <a:pt x="2" y="0"/>
                  </a:cubicBezTo>
                  <a:cubicBezTo>
                    <a:pt x="2" y="1"/>
                    <a:pt x="2" y="1"/>
                    <a:pt x="2" y="2"/>
                  </a:cubicBezTo>
                  <a:lnTo>
                    <a:pt x="0" y="1"/>
                  </a:lnTo>
                  <a:close/>
                </a:path>
              </a:pathLst>
            </a:custGeom>
            <a:solidFill>
              <a:srgbClr val="8D6D26">
                <a:alpha val="100000"/>
              </a:srgbClr>
            </a:solidFill>
            <a:ln w="9525">
              <a:noFill/>
            </a:ln>
          </p:spPr>
          <p:txBody>
            <a:bodyPr/>
            <a:lstStyle/>
            <a:p>
              <a:endParaRPr lang="en-GB" altLang="en-US"/>
            </a:p>
          </p:txBody>
        </p:sp>
        <p:sp>
          <p:nvSpPr>
            <p:cNvPr id="61514" name="Freeform 71"/>
            <p:cNvSpPr/>
            <p:nvPr/>
          </p:nvSpPr>
          <p:spPr>
            <a:xfrm>
              <a:off x="6815138" y="3014663"/>
              <a:ext cx="114300" cy="131763"/>
            </a:xfrm>
            <a:custGeom>
              <a:avLst/>
              <a:gdLst/>
              <a:ahLst/>
              <a:cxnLst>
                <a:cxn ang="0">
                  <a:pos x="125446367" y="487782376"/>
                </a:cxn>
                <a:cxn ang="0">
                  <a:pos x="35843633" y="361319649"/>
                </a:cxn>
                <a:cxn ang="0">
                  <a:pos x="430106667" y="162595542"/>
                </a:cxn>
                <a:cxn ang="0">
                  <a:pos x="465950300" y="379388181"/>
                </a:cxn>
                <a:cxn ang="0">
                  <a:pos x="125446367" y="487782376"/>
                </a:cxn>
              </a:cxnLst>
              <a:rect l="0" t="0" r="0" b="0"/>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alpha val="100000"/>
              </a:srgbClr>
            </a:solidFill>
            <a:ln w="9525">
              <a:noFill/>
            </a:ln>
          </p:spPr>
          <p:txBody>
            <a:bodyPr/>
            <a:lstStyle/>
            <a:p>
              <a:endParaRPr lang="en-GB" altLang="en-US"/>
            </a:p>
          </p:txBody>
        </p:sp>
        <p:sp>
          <p:nvSpPr>
            <p:cNvPr id="61515" name="Freeform 72"/>
            <p:cNvSpPr/>
            <p:nvPr/>
          </p:nvSpPr>
          <p:spPr>
            <a:xfrm>
              <a:off x="6853238" y="3052763"/>
              <a:ext cx="41275" cy="50800"/>
            </a:xfrm>
            <a:custGeom>
              <a:avLst/>
              <a:gdLst/>
              <a:ahLst/>
              <a:cxnLst>
                <a:cxn ang="0">
                  <a:pos x="34072513" y="197133633"/>
                </a:cxn>
                <a:cxn ang="0">
                  <a:pos x="17038320" y="143370300"/>
                </a:cxn>
                <a:cxn ang="0">
                  <a:pos x="153328370" y="71683033"/>
                </a:cxn>
                <a:cxn ang="0">
                  <a:pos x="170362563" y="161290000"/>
                </a:cxn>
                <a:cxn ang="0">
                  <a:pos x="34072513" y="197133633"/>
                </a:cxn>
              </a:cxnLst>
              <a:rect l="0" t="0" r="0" b="0"/>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alpha val="100000"/>
              </a:srgbClr>
            </a:solidFill>
            <a:ln w="9525">
              <a:noFill/>
            </a:ln>
          </p:spPr>
          <p:txBody>
            <a:bodyPr/>
            <a:lstStyle/>
            <a:p>
              <a:endParaRPr lang="en-GB" altLang="en-US"/>
            </a:p>
          </p:txBody>
        </p:sp>
        <p:sp>
          <p:nvSpPr>
            <p:cNvPr id="61516" name="Freeform 73"/>
            <p:cNvSpPr/>
            <p:nvPr/>
          </p:nvSpPr>
          <p:spPr>
            <a:xfrm>
              <a:off x="6483351" y="3060700"/>
              <a:ext cx="119063" cy="133350"/>
            </a:xfrm>
            <a:custGeom>
              <a:avLst/>
              <a:gdLst/>
              <a:ahLst/>
              <a:cxnLst>
                <a:cxn ang="0">
                  <a:pos x="126572474" y="499606529"/>
                </a:cxn>
                <a:cxn ang="0">
                  <a:pos x="54245953" y="370076361"/>
                </a:cxn>
                <a:cxn ang="0">
                  <a:pos x="433959122" y="166536944"/>
                </a:cxn>
                <a:cxn ang="0">
                  <a:pos x="488205075" y="407083137"/>
                </a:cxn>
                <a:cxn ang="0">
                  <a:pos x="126572474" y="499606529"/>
                </a:cxn>
              </a:cxnLst>
              <a:rect l="0" t="0" r="0" b="0"/>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alpha val="100000"/>
              </a:srgbClr>
            </a:solidFill>
            <a:ln w="9525">
              <a:noFill/>
            </a:ln>
          </p:spPr>
          <p:txBody>
            <a:bodyPr/>
            <a:lstStyle/>
            <a:p>
              <a:endParaRPr lang="en-GB" altLang="en-US"/>
            </a:p>
          </p:txBody>
        </p:sp>
        <p:sp>
          <p:nvSpPr>
            <p:cNvPr id="61517" name="Freeform 74"/>
            <p:cNvSpPr/>
            <p:nvPr/>
          </p:nvSpPr>
          <p:spPr>
            <a:xfrm>
              <a:off x="6521451" y="3103563"/>
              <a:ext cx="47625" cy="50800"/>
            </a:xfrm>
            <a:custGeom>
              <a:avLst/>
              <a:gdLst/>
              <a:ahLst/>
              <a:cxnLst>
                <a:cxn ang="0">
                  <a:pos x="56236466" y="179209700"/>
                </a:cxn>
                <a:cxn ang="0">
                  <a:pos x="18746932" y="125446367"/>
                </a:cxn>
                <a:cxn ang="0">
                  <a:pos x="168705068" y="53763333"/>
                </a:cxn>
                <a:cxn ang="0">
                  <a:pos x="187447670" y="143370300"/>
                </a:cxn>
                <a:cxn ang="0">
                  <a:pos x="56236466" y="179209700"/>
                </a:cxn>
              </a:cxnLst>
              <a:rect l="0" t="0" r="0" b="0"/>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alpha val="100000"/>
              </a:srgbClr>
            </a:solidFill>
            <a:ln w="9525">
              <a:noFill/>
            </a:ln>
          </p:spPr>
          <p:txBody>
            <a:bodyPr/>
            <a:lstStyle/>
            <a:p>
              <a:endParaRPr lang="en-GB" altLang="en-US"/>
            </a:p>
          </p:txBody>
        </p:sp>
        <p:sp>
          <p:nvSpPr>
            <p:cNvPr id="61518" name="Freeform 75"/>
            <p:cNvSpPr/>
            <p:nvPr/>
          </p:nvSpPr>
          <p:spPr>
            <a:xfrm>
              <a:off x="4851401" y="3590925"/>
              <a:ext cx="758825" cy="423863"/>
            </a:xfrm>
            <a:custGeom>
              <a:avLst/>
              <a:gdLst/>
              <a:ahLst/>
              <a:cxnLst>
                <a:cxn ang="0">
                  <a:pos x="2147483646" y="1796417023"/>
                </a:cxn>
                <a:cxn ang="0">
                  <a:pos x="1886977334" y="201638908"/>
                </a:cxn>
                <a:cxn ang="0">
                  <a:pos x="0" y="1814745887"/>
                </a:cxn>
                <a:cxn ang="0">
                  <a:pos x="2147483646" y="1796417023"/>
                </a:cxn>
              </a:cxnLst>
              <a:rect l="0" t="0" r="0" b="0"/>
              <a:pathLst>
                <a:path w="179" h="99">
                  <a:moveTo>
                    <a:pt x="179" y="98"/>
                  </a:moveTo>
                  <a:cubicBezTo>
                    <a:pt x="179" y="98"/>
                    <a:pt x="166" y="22"/>
                    <a:pt x="105" y="11"/>
                  </a:cubicBezTo>
                  <a:cubicBezTo>
                    <a:pt x="44" y="0"/>
                    <a:pt x="0" y="99"/>
                    <a:pt x="0" y="99"/>
                  </a:cubicBezTo>
                  <a:lnTo>
                    <a:pt x="179" y="98"/>
                  </a:lnTo>
                  <a:close/>
                </a:path>
              </a:pathLst>
            </a:custGeom>
            <a:solidFill>
              <a:srgbClr val="9A776F">
                <a:alpha val="100000"/>
              </a:srgbClr>
            </a:solidFill>
            <a:ln w="9525">
              <a:noFill/>
            </a:ln>
          </p:spPr>
          <p:txBody>
            <a:bodyPr/>
            <a:lstStyle/>
            <a:p>
              <a:endParaRPr lang="en-GB" altLang="en-US"/>
            </a:p>
          </p:txBody>
        </p:sp>
        <p:sp>
          <p:nvSpPr>
            <p:cNvPr id="61519" name="Freeform 76"/>
            <p:cNvSpPr/>
            <p:nvPr/>
          </p:nvSpPr>
          <p:spPr>
            <a:xfrm>
              <a:off x="5153026" y="3759200"/>
              <a:ext cx="195263" cy="38100"/>
            </a:xfrm>
            <a:custGeom>
              <a:avLst/>
              <a:gdLst/>
              <a:ahLst/>
              <a:cxnLst>
                <a:cxn ang="0">
                  <a:pos x="540560146" y="35843633"/>
                </a:cxn>
                <a:cxn ang="0">
                  <a:pos x="828861721" y="143370300"/>
                </a:cxn>
                <a:cxn ang="0">
                  <a:pos x="0" y="161290000"/>
                </a:cxn>
                <a:cxn ang="0">
                  <a:pos x="540560146" y="35843633"/>
                </a:cxn>
              </a:cxnLst>
              <a:rect l="0" t="0" r="0" b="0"/>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alpha val="100000"/>
              </a:srgbClr>
            </a:solidFill>
            <a:ln w="9525">
              <a:noFill/>
            </a:ln>
          </p:spPr>
          <p:txBody>
            <a:bodyPr/>
            <a:lstStyle/>
            <a:p>
              <a:endParaRPr lang="en-GB" altLang="en-US"/>
            </a:p>
          </p:txBody>
        </p:sp>
        <p:sp>
          <p:nvSpPr>
            <p:cNvPr id="61520" name="Freeform 77"/>
            <p:cNvSpPr/>
            <p:nvPr/>
          </p:nvSpPr>
          <p:spPr>
            <a:xfrm>
              <a:off x="5114926" y="3792538"/>
              <a:ext cx="274638" cy="34925"/>
            </a:xfrm>
            <a:custGeom>
              <a:avLst/>
              <a:gdLst/>
              <a:ahLst/>
              <a:cxnLst>
                <a:cxn ang="0">
                  <a:pos x="981877327" y="0"/>
                </a:cxn>
                <a:cxn ang="0">
                  <a:pos x="1160400478" y="152469453"/>
                </a:cxn>
                <a:cxn ang="0">
                  <a:pos x="0" y="152469453"/>
                </a:cxn>
                <a:cxn ang="0">
                  <a:pos x="160671680" y="19060319"/>
                </a:cxn>
                <a:cxn ang="0">
                  <a:pos x="981877327" y="0"/>
                </a:cxn>
              </a:cxnLst>
              <a:rect l="0" t="0" r="0" b="0"/>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alpha val="100000"/>
              </a:srgbClr>
            </a:solidFill>
            <a:ln w="9525">
              <a:noFill/>
            </a:ln>
          </p:spPr>
          <p:txBody>
            <a:bodyPr/>
            <a:lstStyle/>
            <a:p>
              <a:endParaRPr lang="en-GB" altLang="en-US"/>
            </a:p>
          </p:txBody>
        </p:sp>
        <p:sp>
          <p:nvSpPr>
            <p:cNvPr id="61521" name="Freeform 78"/>
            <p:cNvSpPr/>
            <p:nvPr/>
          </p:nvSpPr>
          <p:spPr>
            <a:xfrm>
              <a:off x="5076826" y="3827463"/>
              <a:ext cx="347663" cy="42863"/>
            </a:xfrm>
            <a:custGeom>
              <a:avLst/>
              <a:gdLst/>
              <a:ahLst/>
              <a:cxnLst>
                <a:cxn ang="0">
                  <a:pos x="161782009" y="0"/>
                </a:cxn>
                <a:cxn ang="0">
                  <a:pos x="1330213755" y="0"/>
                </a:cxn>
                <a:cxn ang="0">
                  <a:pos x="1474019044" y="165352595"/>
                </a:cxn>
                <a:cxn ang="0">
                  <a:pos x="0" y="183723677"/>
                </a:cxn>
                <a:cxn ang="0">
                  <a:pos x="161782009" y="0"/>
                </a:cxn>
              </a:cxnLst>
              <a:rect l="0" t="0" r="0" b="0"/>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alpha val="100000"/>
              </a:srgbClr>
            </a:solidFill>
            <a:ln w="9525">
              <a:noFill/>
            </a:ln>
          </p:spPr>
          <p:txBody>
            <a:bodyPr/>
            <a:lstStyle/>
            <a:p>
              <a:endParaRPr lang="en-GB" altLang="en-US"/>
            </a:p>
          </p:txBody>
        </p:sp>
        <p:sp>
          <p:nvSpPr>
            <p:cNvPr id="61522" name="Freeform 79"/>
            <p:cNvSpPr/>
            <p:nvPr/>
          </p:nvSpPr>
          <p:spPr>
            <a:xfrm>
              <a:off x="5046663" y="3865563"/>
              <a:ext cx="403225" cy="47625"/>
            </a:xfrm>
            <a:custGeom>
              <a:avLst/>
              <a:gdLst/>
              <a:ahLst/>
              <a:cxnLst>
                <a:cxn ang="0">
                  <a:pos x="126107558" y="18746932"/>
                </a:cxn>
                <a:cxn ang="0">
                  <a:pos x="1603383890" y="0"/>
                </a:cxn>
                <a:cxn ang="0">
                  <a:pos x="1711477901" y="187447670"/>
                </a:cxn>
                <a:cxn ang="0">
                  <a:pos x="0" y="206194602"/>
                </a:cxn>
                <a:cxn ang="0">
                  <a:pos x="126107558" y="18746932"/>
                </a:cxn>
              </a:cxnLst>
              <a:rect l="0" t="0" r="0" b="0"/>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alpha val="100000"/>
              </a:srgbClr>
            </a:solidFill>
            <a:ln w="9525">
              <a:noFill/>
            </a:ln>
          </p:spPr>
          <p:txBody>
            <a:bodyPr/>
            <a:lstStyle/>
            <a:p>
              <a:endParaRPr lang="en-GB" altLang="en-US"/>
            </a:p>
          </p:txBody>
        </p:sp>
        <p:sp>
          <p:nvSpPr>
            <p:cNvPr id="61523" name="Freeform 80"/>
            <p:cNvSpPr/>
            <p:nvPr/>
          </p:nvSpPr>
          <p:spPr>
            <a:xfrm>
              <a:off x="5016501" y="3908425"/>
              <a:ext cx="446088" cy="50800"/>
            </a:xfrm>
            <a:custGeom>
              <a:avLst/>
              <a:gdLst/>
              <a:ahLst/>
              <a:cxnLst>
                <a:cxn ang="0">
                  <a:pos x="126344867" y="17919700"/>
                </a:cxn>
                <a:cxn ang="0">
                  <a:pos x="1841039164" y="0"/>
                </a:cxn>
                <a:cxn ang="0">
                  <a:pos x="1895185750" y="161290000"/>
                </a:cxn>
                <a:cxn ang="0">
                  <a:pos x="0" y="215053333"/>
                </a:cxn>
                <a:cxn ang="0">
                  <a:pos x="126344867" y="17919700"/>
                </a:cxn>
              </a:cxnLst>
              <a:rect l="0" t="0" r="0" b="0"/>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alpha val="100000"/>
              </a:srgbClr>
            </a:solidFill>
            <a:ln w="9525">
              <a:noFill/>
            </a:ln>
          </p:spPr>
          <p:txBody>
            <a:bodyPr/>
            <a:lstStyle/>
            <a:p>
              <a:endParaRPr lang="en-GB" altLang="en-US"/>
            </a:p>
          </p:txBody>
        </p:sp>
        <p:sp>
          <p:nvSpPr>
            <p:cNvPr id="61524" name="Freeform 81"/>
            <p:cNvSpPr/>
            <p:nvPr/>
          </p:nvSpPr>
          <p:spPr>
            <a:xfrm>
              <a:off x="5000626" y="3946525"/>
              <a:ext cx="474663" cy="42863"/>
            </a:xfrm>
            <a:custGeom>
              <a:avLst/>
              <a:gdLst/>
              <a:ahLst/>
              <a:cxnLst>
                <a:cxn ang="0">
                  <a:pos x="71843636" y="55117532"/>
                </a:cxn>
                <a:cxn ang="0">
                  <a:pos x="1957768734" y="0"/>
                </a:cxn>
                <a:cxn ang="0">
                  <a:pos x="2011651460" y="165352595"/>
                </a:cxn>
                <a:cxn ang="0">
                  <a:pos x="0" y="183723677"/>
                </a:cxn>
                <a:cxn ang="0">
                  <a:pos x="71843636" y="55117532"/>
                </a:cxn>
              </a:cxnLst>
              <a:rect l="0" t="0" r="0" b="0"/>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alpha val="100000"/>
              </a:srgbClr>
            </a:solidFill>
            <a:ln w="9525">
              <a:noFill/>
            </a:ln>
          </p:spPr>
          <p:txBody>
            <a:bodyPr/>
            <a:lstStyle/>
            <a:p>
              <a:endParaRPr lang="en-GB" altLang="en-US"/>
            </a:p>
          </p:txBody>
        </p:sp>
        <p:sp>
          <p:nvSpPr>
            <p:cNvPr id="61525" name="Freeform 82"/>
            <p:cNvSpPr/>
            <p:nvPr/>
          </p:nvSpPr>
          <p:spPr>
            <a:xfrm>
              <a:off x="4987926" y="3984625"/>
              <a:ext cx="495300" cy="30163"/>
            </a:xfrm>
            <a:custGeom>
              <a:avLst/>
              <a:gdLst/>
              <a:ahLst/>
              <a:cxnLst>
                <a:cxn ang="0">
                  <a:pos x="2060926367" y="0"/>
                </a:cxn>
                <a:cxn ang="0">
                  <a:pos x="2096770000" y="111404886"/>
                </a:cxn>
                <a:cxn ang="0">
                  <a:pos x="0" y="129972367"/>
                </a:cxn>
                <a:cxn ang="0">
                  <a:pos x="53763333" y="18567481"/>
                </a:cxn>
                <a:cxn ang="0">
                  <a:pos x="2060926367" y="0"/>
                </a:cxn>
              </a:cxnLst>
              <a:rect l="0" t="0" r="0" b="0"/>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alpha val="100000"/>
              </a:srgbClr>
            </a:solidFill>
            <a:ln w="9525">
              <a:noFill/>
            </a:ln>
          </p:spPr>
          <p:txBody>
            <a:bodyPr/>
            <a:lstStyle/>
            <a:p>
              <a:endParaRPr lang="en-GB" altLang="en-US"/>
            </a:p>
          </p:txBody>
        </p:sp>
        <p:sp>
          <p:nvSpPr>
            <p:cNvPr id="61526" name="Oval 83"/>
            <p:cNvSpPr/>
            <p:nvPr/>
          </p:nvSpPr>
          <p:spPr>
            <a:xfrm>
              <a:off x="5513388" y="3938588"/>
              <a:ext cx="20638" cy="20638"/>
            </a:xfrm>
            <a:prstGeom prst="ellipse">
              <a:avLst/>
            </a:prstGeom>
            <a:solidFill>
              <a:srgbClr val="FFB1B6"/>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27" name="Oval 84"/>
            <p:cNvSpPr/>
            <p:nvPr/>
          </p:nvSpPr>
          <p:spPr>
            <a:xfrm>
              <a:off x="5445126" y="3802063"/>
              <a:ext cx="25400" cy="20638"/>
            </a:xfrm>
            <a:prstGeom prst="ellipse">
              <a:avLst/>
            </a:prstGeom>
            <a:solidFill>
              <a:srgbClr val="FFB1B6"/>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28" name="Oval 85"/>
            <p:cNvSpPr/>
            <p:nvPr/>
          </p:nvSpPr>
          <p:spPr>
            <a:xfrm>
              <a:off x="5318126" y="3706813"/>
              <a:ext cx="25400" cy="25400"/>
            </a:xfrm>
            <a:prstGeom prst="ellipse">
              <a:avLst/>
            </a:prstGeom>
            <a:solidFill>
              <a:srgbClr val="FFB1B6"/>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29" name="Oval 86"/>
            <p:cNvSpPr/>
            <p:nvPr/>
          </p:nvSpPr>
          <p:spPr>
            <a:xfrm>
              <a:off x="5191126" y="3706813"/>
              <a:ext cx="20638" cy="25400"/>
            </a:xfrm>
            <a:prstGeom prst="ellipse">
              <a:avLst/>
            </a:prstGeom>
            <a:solidFill>
              <a:srgbClr val="FFB1B6"/>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30" name="Oval 87"/>
            <p:cNvSpPr/>
            <p:nvPr/>
          </p:nvSpPr>
          <p:spPr>
            <a:xfrm>
              <a:off x="5059363" y="3779838"/>
              <a:ext cx="25400" cy="25400"/>
            </a:xfrm>
            <a:prstGeom prst="ellipse">
              <a:avLst/>
            </a:prstGeom>
            <a:solidFill>
              <a:srgbClr val="FFB1B6"/>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31" name="Oval 88"/>
            <p:cNvSpPr/>
            <p:nvPr/>
          </p:nvSpPr>
          <p:spPr>
            <a:xfrm>
              <a:off x="4983163" y="3883025"/>
              <a:ext cx="25400" cy="20638"/>
            </a:xfrm>
            <a:prstGeom prst="ellipse">
              <a:avLst/>
            </a:prstGeom>
            <a:solidFill>
              <a:srgbClr val="FFB1B6"/>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32" name="Oval 89"/>
            <p:cNvSpPr/>
            <p:nvPr/>
          </p:nvSpPr>
          <p:spPr>
            <a:xfrm>
              <a:off x="4919663" y="3963988"/>
              <a:ext cx="25400" cy="20638"/>
            </a:xfrm>
            <a:prstGeom prst="ellipse">
              <a:avLst/>
            </a:prstGeom>
            <a:solidFill>
              <a:srgbClr val="FFB1B6"/>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33" name="Freeform 90"/>
            <p:cNvSpPr/>
            <p:nvPr/>
          </p:nvSpPr>
          <p:spPr>
            <a:xfrm>
              <a:off x="6886576" y="2859088"/>
              <a:ext cx="55563" cy="98425"/>
            </a:xfrm>
            <a:custGeom>
              <a:avLst/>
              <a:gdLst/>
              <a:ahLst/>
              <a:cxnLst>
                <a:cxn ang="0">
                  <a:pos x="0" y="0"/>
                </a:cxn>
                <a:cxn ang="0">
                  <a:pos x="219213131" y="73249597"/>
                </a:cxn>
                <a:cxn ang="0">
                  <a:pos x="237480536" y="384567872"/>
                </a:cxn>
                <a:cxn ang="0">
                  <a:pos x="0" y="421194810"/>
                </a:cxn>
                <a:cxn ang="0">
                  <a:pos x="0" y="0"/>
                </a:cxn>
              </a:cxnLst>
              <a:rect l="0" t="0" r="0" b="0"/>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alpha val="100000"/>
              </a:srgbClr>
            </a:solidFill>
            <a:ln w="9525">
              <a:noFill/>
            </a:ln>
          </p:spPr>
          <p:txBody>
            <a:bodyPr/>
            <a:lstStyle/>
            <a:p>
              <a:endParaRPr lang="en-GB" altLang="en-US"/>
            </a:p>
          </p:txBody>
        </p:sp>
        <p:sp>
          <p:nvSpPr>
            <p:cNvPr id="61534" name="Freeform 91"/>
            <p:cNvSpPr/>
            <p:nvPr/>
          </p:nvSpPr>
          <p:spPr>
            <a:xfrm>
              <a:off x="6797676" y="2863850"/>
              <a:ext cx="68263" cy="98425"/>
            </a:xfrm>
            <a:custGeom>
              <a:avLst/>
              <a:gdLst/>
              <a:ahLst/>
              <a:cxnLst>
                <a:cxn ang="0">
                  <a:pos x="291239823" y="0"/>
                </a:cxn>
                <a:cxn ang="0">
                  <a:pos x="291239823" y="402883480"/>
                </a:cxn>
                <a:cxn ang="0">
                  <a:pos x="0" y="421194810"/>
                </a:cxn>
                <a:cxn ang="0">
                  <a:pos x="0" y="18311329"/>
                </a:cxn>
                <a:cxn ang="0">
                  <a:pos x="291239823" y="0"/>
                </a:cxn>
              </a:cxnLst>
              <a:rect l="0" t="0" r="0" b="0"/>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alpha val="100000"/>
              </a:srgbClr>
            </a:solidFill>
            <a:ln w="9525">
              <a:noFill/>
            </a:ln>
          </p:spPr>
          <p:txBody>
            <a:bodyPr/>
            <a:lstStyle/>
            <a:p>
              <a:endParaRPr lang="en-GB" altLang="en-US"/>
            </a:p>
          </p:txBody>
        </p:sp>
        <p:sp>
          <p:nvSpPr>
            <p:cNvPr id="61535" name="Freeform 92"/>
            <p:cNvSpPr/>
            <p:nvPr/>
          </p:nvSpPr>
          <p:spPr>
            <a:xfrm>
              <a:off x="6700838" y="2868613"/>
              <a:ext cx="71438" cy="103188"/>
            </a:xfrm>
            <a:custGeom>
              <a:avLst/>
              <a:gdLst/>
              <a:ahLst/>
              <a:cxnLst>
                <a:cxn ang="0">
                  <a:pos x="282541492" y="18487850"/>
                </a:cxn>
                <a:cxn ang="0">
                  <a:pos x="300199285" y="406685406"/>
                </a:cxn>
                <a:cxn ang="0">
                  <a:pos x="0" y="443656806"/>
                </a:cxn>
                <a:cxn ang="0">
                  <a:pos x="0" y="36971401"/>
                </a:cxn>
                <a:cxn ang="0">
                  <a:pos x="282541492" y="18487850"/>
                </a:cxn>
              </a:cxnLst>
              <a:rect l="0" t="0" r="0" b="0"/>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alpha val="100000"/>
              </a:srgbClr>
            </a:solidFill>
            <a:ln w="9525">
              <a:noFill/>
            </a:ln>
          </p:spPr>
          <p:txBody>
            <a:bodyPr/>
            <a:lstStyle/>
            <a:p>
              <a:endParaRPr lang="en-GB" altLang="en-US"/>
            </a:p>
          </p:txBody>
        </p:sp>
        <p:sp>
          <p:nvSpPr>
            <p:cNvPr id="61536" name="Freeform 93"/>
            <p:cNvSpPr/>
            <p:nvPr/>
          </p:nvSpPr>
          <p:spPr>
            <a:xfrm>
              <a:off x="6599238" y="2876550"/>
              <a:ext cx="71438" cy="103188"/>
            </a:xfrm>
            <a:custGeom>
              <a:avLst/>
              <a:gdLst/>
              <a:ahLst/>
              <a:cxnLst>
                <a:cxn ang="0">
                  <a:pos x="282541492" y="18487850"/>
                </a:cxn>
                <a:cxn ang="0">
                  <a:pos x="300199285" y="406685406"/>
                </a:cxn>
                <a:cxn ang="0">
                  <a:pos x="0" y="443656806"/>
                </a:cxn>
                <a:cxn ang="0">
                  <a:pos x="0" y="36971401"/>
                </a:cxn>
                <a:cxn ang="0">
                  <a:pos x="282541492" y="18487850"/>
                </a:cxn>
              </a:cxnLst>
              <a:rect l="0" t="0" r="0" b="0"/>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alpha val="100000"/>
              </a:srgbClr>
            </a:solidFill>
            <a:ln w="9525">
              <a:noFill/>
            </a:ln>
          </p:spPr>
          <p:txBody>
            <a:bodyPr/>
            <a:lstStyle/>
            <a:p>
              <a:endParaRPr lang="en-GB" altLang="en-US"/>
            </a:p>
          </p:txBody>
        </p:sp>
        <p:sp>
          <p:nvSpPr>
            <p:cNvPr id="61537" name="Freeform 94"/>
            <p:cNvSpPr/>
            <p:nvPr/>
          </p:nvSpPr>
          <p:spPr>
            <a:xfrm>
              <a:off x="6450013" y="2889250"/>
              <a:ext cx="122238" cy="98425"/>
            </a:xfrm>
            <a:custGeom>
              <a:avLst/>
              <a:gdLst/>
              <a:ahLst/>
              <a:cxnLst>
                <a:cxn ang="0">
                  <a:pos x="497479154" y="18311329"/>
                </a:cxn>
                <a:cxn ang="0">
                  <a:pos x="515245815" y="366256542"/>
                </a:cxn>
                <a:cxn ang="0">
                  <a:pos x="17766661" y="421194810"/>
                </a:cxn>
                <a:cxn ang="0">
                  <a:pos x="35533322" y="109876535"/>
                </a:cxn>
                <a:cxn ang="0">
                  <a:pos x="497479154" y="18311329"/>
                </a:cxn>
              </a:cxnLst>
              <a:rect l="0" t="0" r="0" b="0"/>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alpha val="100000"/>
              </a:srgbClr>
            </a:solidFill>
            <a:ln w="9525">
              <a:noFill/>
            </a:ln>
          </p:spPr>
          <p:txBody>
            <a:bodyPr/>
            <a:lstStyle/>
            <a:p>
              <a:endParaRPr lang="en-GB" altLang="en-US"/>
            </a:p>
          </p:txBody>
        </p:sp>
        <p:sp>
          <p:nvSpPr>
            <p:cNvPr id="61538" name="Freeform 95"/>
            <p:cNvSpPr/>
            <p:nvPr/>
          </p:nvSpPr>
          <p:spPr>
            <a:xfrm>
              <a:off x="6437313" y="2979738"/>
              <a:ext cx="522288" cy="63500"/>
            </a:xfrm>
            <a:custGeom>
              <a:avLst/>
              <a:gdLst/>
              <a:ahLst/>
              <a:cxnLst>
                <a:cxn ang="0">
                  <a:pos x="814012042" y="0"/>
                </a:cxn>
                <a:cxn ang="0">
                  <a:pos x="0" y="60483750"/>
                </a:cxn>
                <a:cxn ang="0">
                  <a:pos x="0" y="100806250"/>
                </a:cxn>
                <a:cxn ang="0">
                  <a:pos x="829132994" y="27722513"/>
                </a:cxn>
                <a:cxn ang="0">
                  <a:pos x="814012042" y="0"/>
                </a:cxn>
              </a:cxnLst>
              <a:rect l="0" t="0" r="0" b="0"/>
              <a:pathLst>
                <a:path w="329" h="40">
                  <a:moveTo>
                    <a:pt x="323" y="0"/>
                  </a:moveTo>
                  <a:lnTo>
                    <a:pt x="0" y="24"/>
                  </a:lnTo>
                  <a:lnTo>
                    <a:pt x="0" y="40"/>
                  </a:lnTo>
                  <a:lnTo>
                    <a:pt x="329" y="11"/>
                  </a:lnTo>
                  <a:lnTo>
                    <a:pt x="323" y="0"/>
                  </a:lnTo>
                  <a:close/>
                </a:path>
              </a:pathLst>
            </a:custGeom>
            <a:solidFill>
              <a:srgbClr val="E3771E">
                <a:alpha val="100000"/>
              </a:srgbClr>
            </a:solidFill>
            <a:ln w="9525">
              <a:noFill/>
            </a:ln>
          </p:spPr>
          <p:txBody>
            <a:bodyPr/>
            <a:lstStyle/>
            <a:p>
              <a:endParaRPr lang="en-GB" altLang="en-US"/>
            </a:p>
          </p:txBody>
        </p:sp>
        <p:sp>
          <p:nvSpPr>
            <p:cNvPr id="61539" name="Freeform 96"/>
            <p:cNvSpPr/>
            <p:nvPr/>
          </p:nvSpPr>
          <p:spPr>
            <a:xfrm>
              <a:off x="3070226" y="3014663"/>
              <a:ext cx="1570038" cy="996950"/>
            </a:xfrm>
            <a:custGeom>
              <a:avLst/>
              <a:gdLst/>
              <a:ahLst/>
              <a:cxnLst>
                <a:cxn ang="0">
                  <a:pos x="0" y="2147483646"/>
                </a:cxn>
                <a:cxn ang="0">
                  <a:pos x="2147483646" y="2147483646"/>
                </a:cxn>
                <a:cxn ang="0">
                  <a:pos x="0" y="2147483646"/>
                </a:cxn>
              </a:cxnLst>
              <a:rect l="0" t="0" r="0" b="0"/>
              <a:pathLst>
                <a:path w="370" h="233">
                  <a:moveTo>
                    <a:pt x="0" y="233"/>
                  </a:moveTo>
                  <a:cubicBezTo>
                    <a:pt x="0" y="233"/>
                    <a:pt x="181" y="0"/>
                    <a:pt x="370" y="233"/>
                  </a:cubicBezTo>
                  <a:lnTo>
                    <a:pt x="0" y="233"/>
                  </a:lnTo>
                  <a:close/>
                </a:path>
              </a:pathLst>
            </a:custGeom>
            <a:solidFill>
              <a:srgbClr val="81AC7C">
                <a:alpha val="100000"/>
              </a:srgbClr>
            </a:solidFill>
            <a:ln w="9525">
              <a:noFill/>
            </a:ln>
          </p:spPr>
          <p:txBody>
            <a:bodyPr/>
            <a:lstStyle/>
            <a:p>
              <a:endParaRPr lang="en-GB" altLang="en-US"/>
            </a:p>
          </p:txBody>
        </p:sp>
        <p:sp>
          <p:nvSpPr>
            <p:cNvPr id="61540" name="Freeform 97"/>
            <p:cNvSpPr/>
            <p:nvPr/>
          </p:nvSpPr>
          <p:spPr>
            <a:xfrm>
              <a:off x="3290888" y="3895725"/>
              <a:ext cx="228600" cy="111125"/>
            </a:xfrm>
            <a:custGeom>
              <a:avLst/>
              <a:gdLst/>
              <a:ahLst/>
              <a:cxnLst>
                <a:cxn ang="0">
                  <a:pos x="0" y="474952524"/>
                </a:cxn>
                <a:cxn ang="0">
                  <a:pos x="967740000" y="474952524"/>
                </a:cxn>
                <a:cxn ang="0">
                  <a:pos x="448026367" y="0"/>
                </a:cxn>
                <a:cxn ang="0">
                  <a:pos x="0" y="474952524"/>
                </a:cxn>
              </a:cxnLst>
              <a:rect l="0" t="0" r="0" b="0"/>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alpha val="100000"/>
              </a:srgbClr>
            </a:solidFill>
            <a:ln w="9525">
              <a:noFill/>
            </a:ln>
          </p:spPr>
          <p:txBody>
            <a:bodyPr/>
            <a:lstStyle/>
            <a:p>
              <a:endParaRPr lang="en-GB" altLang="en-US"/>
            </a:p>
          </p:txBody>
        </p:sp>
        <p:sp>
          <p:nvSpPr>
            <p:cNvPr id="61541" name="Freeform 98"/>
            <p:cNvSpPr/>
            <p:nvPr/>
          </p:nvSpPr>
          <p:spPr>
            <a:xfrm>
              <a:off x="3397251" y="3805238"/>
              <a:ext cx="276225" cy="201613"/>
            </a:xfrm>
            <a:custGeom>
              <a:avLst/>
              <a:gdLst/>
              <a:ahLst/>
              <a:cxnLst>
                <a:cxn ang="0">
                  <a:pos x="0" y="386419197"/>
                </a:cxn>
                <a:cxn ang="0">
                  <a:pos x="523718350" y="864846846"/>
                </a:cxn>
                <a:cxn ang="0">
                  <a:pos x="1173850010" y="864846846"/>
                </a:cxn>
                <a:cxn ang="0">
                  <a:pos x="505657485" y="0"/>
                </a:cxn>
                <a:cxn ang="0">
                  <a:pos x="0" y="386419197"/>
                </a:cxn>
              </a:cxnLst>
              <a:rect l="0" t="0" r="0" b="0"/>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alpha val="100000"/>
              </a:srgbClr>
            </a:solidFill>
            <a:ln w="9525">
              <a:noFill/>
            </a:ln>
          </p:spPr>
          <p:txBody>
            <a:bodyPr/>
            <a:lstStyle/>
            <a:p>
              <a:endParaRPr lang="en-GB" altLang="en-US"/>
            </a:p>
          </p:txBody>
        </p:sp>
        <p:sp>
          <p:nvSpPr>
            <p:cNvPr id="61542" name="Freeform 99"/>
            <p:cNvSpPr/>
            <p:nvPr/>
          </p:nvSpPr>
          <p:spPr>
            <a:xfrm>
              <a:off x="3871913" y="3681413"/>
              <a:ext cx="195263" cy="325438"/>
            </a:xfrm>
            <a:custGeom>
              <a:avLst/>
              <a:gdLst/>
              <a:ahLst/>
              <a:cxnLst>
                <a:cxn ang="0">
                  <a:pos x="0" y="18335862"/>
                </a:cxn>
                <a:cxn ang="0">
                  <a:pos x="0" y="1393551208"/>
                </a:cxn>
                <a:cxn ang="0">
                  <a:pos x="558579525" y="1393551208"/>
                </a:cxn>
                <a:cxn ang="0">
                  <a:pos x="828861721" y="165027041"/>
                </a:cxn>
                <a:cxn ang="0">
                  <a:pos x="0" y="18335862"/>
                </a:cxn>
              </a:cxnLst>
              <a:rect l="0" t="0" r="0" b="0"/>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alpha val="100000"/>
              </a:srgbClr>
            </a:solidFill>
            <a:ln w="9525">
              <a:noFill/>
            </a:ln>
          </p:spPr>
          <p:txBody>
            <a:bodyPr/>
            <a:lstStyle/>
            <a:p>
              <a:endParaRPr lang="en-GB" altLang="en-US"/>
            </a:p>
          </p:txBody>
        </p:sp>
        <p:sp>
          <p:nvSpPr>
            <p:cNvPr id="61543" name="Freeform 100"/>
            <p:cNvSpPr/>
            <p:nvPr/>
          </p:nvSpPr>
          <p:spPr>
            <a:xfrm>
              <a:off x="4003676" y="3719513"/>
              <a:ext cx="228600" cy="287338"/>
            </a:xfrm>
            <a:custGeom>
              <a:avLst/>
              <a:gdLst/>
              <a:ahLst/>
              <a:cxnLst>
                <a:cxn ang="0">
                  <a:pos x="967740000" y="386238024"/>
                </a:cxn>
                <a:cxn ang="0">
                  <a:pos x="268816667" y="0"/>
                </a:cxn>
                <a:cxn ang="0">
                  <a:pos x="0" y="1232285466"/>
                </a:cxn>
                <a:cxn ang="0">
                  <a:pos x="609316367" y="1232285466"/>
                </a:cxn>
                <a:cxn ang="0">
                  <a:pos x="967740000" y="386238024"/>
                </a:cxn>
              </a:cxnLst>
              <a:rect l="0" t="0" r="0" b="0"/>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alpha val="100000"/>
              </a:srgbClr>
            </a:solidFill>
            <a:ln w="9525">
              <a:noFill/>
            </a:ln>
          </p:spPr>
          <p:txBody>
            <a:bodyPr/>
            <a:lstStyle/>
            <a:p>
              <a:endParaRPr lang="en-GB" altLang="en-US"/>
            </a:p>
          </p:txBody>
        </p:sp>
        <p:sp>
          <p:nvSpPr>
            <p:cNvPr id="61544" name="Freeform 101"/>
            <p:cNvSpPr/>
            <p:nvPr/>
          </p:nvSpPr>
          <p:spPr>
            <a:xfrm>
              <a:off x="4292601" y="3938588"/>
              <a:ext cx="139700" cy="68263"/>
            </a:xfrm>
            <a:custGeom>
              <a:avLst/>
              <a:gdLst/>
              <a:ahLst/>
              <a:cxnLst>
                <a:cxn ang="0">
                  <a:pos x="340499700" y="0"/>
                </a:cxn>
                <a:cxn ang="0">
                  <a:pos x="0" y="291239823"/>
                </a:cxn>
                <a:cxn ang="0">
                  <a:pos x="591396667" y="291239823"/>
                </a:cxn>
                <a:cxn ang="0">
                  <a:pos x="340499700" y="0"/>
                </a:cxn>
              </a:cxnLst>
              <a:rect l="0" t="0" r="0" b="0"/>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alpha val="100000"/>
              </a:srgbClr>
            </a:solidFill>
            <a:ln w="9525">
              <a:noFill/>
            </a:ln>
          </p:spPr>
          <p:txBody>
            <a:bodyPr/>
            <a:lstStyle/>
            <a:p>
              <a:endParaRPr lang="en-GB" altLang="en-US"/>
            </a:p>
          </p:txBody>
        </p:sp>
        <p:sp>
          <p:nvSpPr>
            <p:cNvPr id="61545" name="Freeform 102"/>
            <p:cNvSpPr/>
            <p:nvPr/>
          </p:nvSpPr>
          <p:spPr>
            <a:xfrm>
              <a:off x="4148138" y="3810000"/>
              <a:ext cx="223838" cy="196850"/>
            </a:xfrm>
            <a:custGeom>
              <a:avLst/>
              <a:gdLst/>
              <a:ahLst/>
              <a:cxnLst>
                <a:cxn ang="0">
                  <a:pos x="356734422" y="0"/>
                </a:cxn>
                <a:cxn ang="0">
                  <a:pos x="0" y="842389620"/>
                </a:cxn>
                <a:cxn ang="0">
                  <a:pos x="606448939" y="842389620"/>
                </a:cxn>
                <a:cxn ang="0">
                  <a:pos x="945348118" y="549382674"/>
                </a:cxn>
                <a:cxn ang="0">
                  <a:pos x="356734422" y="0"/>
                </a:cxn>
              </a:cxnLst>
              <a:rect l="0" t="0" r="0" b="0"/>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alpha val="100000"/>
              </a:srgbClr>
            </a:solidFill>
            <a:ln w="9525">
              <a:noFill/>
            </a:ln>
          </p:spPr>
          <p:txBody>
            <a:bodyPr/>
            <a:lstStyle/>
            <a:p>
              <a:endParaRPr lang="en-GB" altLang="en-US"/>
            </a:p>
          </p:txBody>
        </p:sp>
        <p:sp>
          <p:nvSpPr>
            <p:cNvPr id="61546" name="Freeform 103"/>
            <p:cNvSpPr/>
            <p:nvPr/>
          </p:nvSpPr>
          <p:spPr>
            <a:xfrm>
              <a:off x="3689351" y="3686175"/>
              <a:ext cx="182563" cy="320675"/>
            </a:xfrm>
            <a:custGeom>
              <a:avLst/>
              <a:gdLst/>
              <a:ahLst/>
              <a:cxnLst>
                <a:cxn ang="0">
                  <a:pos x="0" y="127970703"/>
                </a:cxn>
                <a:cxn ang="0">
                  <a:pos x="252357259" y="1371099408"/>
                </a:cxn>
                <a:cxn ang="0">
                  <a:pos x="775098813" y="1371099408"/>
                </a:cxn>
                <a:cxn ang="0">
                  <a:pos x="775098813" y="0"/>
                </a:cxn>
                <a:cxn ang="0">
                  <a:pos x="0" y="127970703"/>
                </a:cxn>
              </a:cxnLst>
              <a:rect l="0" t="0" r="0" b="0"/>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alpha val="100000"/>
              </a:srgbClr>
            </a:solidFill>
            <a:ln w="9525">
              <a:noFill/>
            </a:ln>
          </p:spPr>
          <p:txBody>
            <a:bodyPr/>
            <a:lstStyle/>
            <a:p>
              <a:endParaRPr lang="en-GB" altLang="en-US"/>
            </a:p>
          </p:txBody>
        </p:sp>
        <p:sp>
          <p:nvSpPr>
            <p:cNvPr id="61547" name="Freeform 104"/>
            <p:cNvSpPr/>
            <p:nvPr/>
          </p:nvSpPr>
          <p:spPr>
            <a:xfrm>
              <a:off x="3516313" y="3716338"/>
              <a:ext cx="233363" cy="290513"/>
            </a:xfrm>
            <a:custGeom>
              <a:avLst/>
              <a:gdLst/>
              <a:ahLst/>
              <a:cxnLst>
                <a:cxn ang="0">
                  <a:pos x="0" y="383293453"/>
                </a:cxn>
                <a:cxn ang="0">
                  <a:pos x="666102861" y="1241144164"/>
                </a:cxn>
                <a:cxn ang="0">
                  <a:pos x="990150723" y="1241144164"/>
                </a:cxn>
                <a:cxn ang="0">
                  <a:pos x="738114440" y="0"/>
                </a:cxn>
                <a:cxn ang="0">
                  <a:pos x="0" y="383293453"/>
                </a:cxn>
              </a:cxnLst>
              <a:rect l="0" t="0" r="0" b="0"/>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alpha val="100000"/>
              </a:srgbClr>
            </a:solidFill>
            <a:ln w="9525">
              <a:noFill/>
            </a:ln>
          </p:spPr>
          <p:txBody>
            <a:bodyPr/>
            <a:lstStyle/>
            <a:p>
              <a:endParaRPr lang="en-GB" altLang="en-US"/>
            </a:p>
          </p:txBody>
        </p:sp>
        <p:sp>
          <p:nvSpPr>
            <p:cNvPr id="61548" name="Freeform 105"/>
            <p:cNvSpPr/>
            <p:nvPr/>
          </p:nvSpPr>
          <p:spPr>
            <a:xfrm>
              <a:off x="3546476" y="3565525"/>
              <a:ext cx="695325" cy="446088"/>
            </a:xfrm>
            <a:custGeom>
              <a:avLst/>
              <a:gdLst/>
              <a:ahLst/>
              <a:cxnLst>
                <a:cxn ang="0">
                  <a:pos x="0" y="1913408690"/>
                </a:cxn>
                <a:cxn ang="0">
                  <a:pos x="2147483646" y="1913408690"/>
                </a:cxn>
                <a:cxn ang="0">
                  <a:pos x="0" y="1913408690"/>
                </a:cxn>
              </a:cxnLst>
              <a:rect l="0" t="0" r="0" b="0"/>
              <a:pathLst>
                <a:path w="164" h="104">
                  <a:moveTo>
                    <a:pt x="0" y="104"/>
                  </a:moveTo>
                  <a:cubicBezTo>
                    <a:pt x="0" y="104"/>
                    <a:pt x="80" y="0"/>
                    <a:pt x="164" y="104"/>
                  </a:cubicBezTo>
                  <a:lnTo>
                    <a:pt x="0" y="104"/>
                  </a:lnTo>
                  <a:close/>
                </a:path>
              </a:pathLst>
            </a:custGeom>
            <a:solidFill>
              <a:srgbClr val="FFE6A9">
                <a:alpha val="100000"/>
              </a:srgbClr>
            </a:solidFill>
            <a:ln w="9525">
              <a:noFill/>
            </a:ln>
          </p:spPr>
          <p:txBody>
            <a:bodyPr/>
            <a:lstStyle/>
            <a:p>
              <a:endParaRPr lang="en-GB" altLang="en-US"/>
            </a:p>
          </p:txBody>
        </p:sp>
        <p:sp>
          <p:nvSpPr>
            <p:cNvPr id="61549" name="Freeform 106"/>
            <p:cNvSpPr/>
            <p:nvPr/>
          </p:nvSpPr>
          <p:spPr>
            <a:xfrm>
              <a:off x="3681413" y="3744913"/>
              <a:ext cx="431800" cy="279400"/>
            </a:xfrm>
            <a:custGeom>
              <a:avLst/>
              <a:gdLst/>
              <a:ahLst/>
              <a:cxnLst>
                <a:cxn ang="0">
                  <a:pos x="0" y="1200990154"/>
                </a:cxn>
                <a:cxn ang="0">
                  <a:pos x="1827953333" y="1200990154"/>
                </a:cxn>
                <a:cxn ang="0">
                  <a:pos x="0" y="1200990154"/>
                </a:cxn>
              </a:cxnLst>
              <a:rect l="0" t="0" r="0" b="0"/>
              <a:pathLst>
                <a:path w="102" h="65">
                  <a:moveTo>
                    <a:pt x="0" y="65"/>
                  </a:moveTo>
                  <a:cubicBezTo>
                    <a:pt x="0" y="65"/>
                    <a:pt x="50" y="0"/>
                    <a:pt x="102" y="65"/>
                  </a:cubicBezTo>
                  <a:lnTo>
                    <a:pt x="0" y="65"/>
                  </a:lnTo>
                  <a:close/>
                </a:path>
              </a:pathLst>
            </a:custGeom>
            <a:solidFill>
              <a:srgbClr val="A47479">
                <a:alpha val="100000"/>
              </a:srgbClr>
            </a:solidFill>
            <a:ln w="9525">
              <a:noFill/>
            </a:ln>
          </p:spPr>
          <p:txBody>
            <a:bodyPr/>
            <a:lstStyle/>
            <a:p>
              <a:endParaRPr lang="en-GB" altLang="en-US"/>
            </a:p>
          </p:txBody>
        </p:sp>
        <p:sp>
          <p:nvSpPr>
            <p:cNvPr id="61550" name="Freeform 107"/>
            <p:cNvSpPr/>
            <p:nvPr/>
          </p:nvSpPr>
          <p:spPr>
            <a:xfrm>
              <a:off x="5983288" y="3309938"/>
              <a:ext cx="1522413" cy="701675"/>
            </a:xfrm>
            <a:custGeom>
              <a:avLst/>
              <a:gdLst/>
              <a:ahLst/>
              <a:cxnLst>
                <a:cxn ang="0">
                  <a:pos x="0" y="2147483646"/>
                </a:cxn>
                <a:cxn ang="0">
                  <a:pos x="755311920" y="2147483646"/>
                </a:cxn>
                <a:cxn ang="0">
                  <a:pos x="395640789" y="1977007819"/>
                </a:cxn>
                <a:cxn ang="0">
                  <a:pos x="1186918126" y="1977007819"/>
                </a:cxn>
                <a:cxn ang="0">
                  <a:pos x="935147486" y="1299698911"/>
                </a:cxn>
                <a:cxn ang="0">
                  <a:pos x="1600539503" y="1482754795"/>
                </a:cxn>
                <a:cxn ang="0">
                  <a:pos x="1528604429" y="768834710"/>
                </a:cxn>
                <a:cxn ang="0">
                  <a:pos x="2147483646" y="1061724124"/>
                </a:cxn>
                <a:cxn ang="0">
                  <a:pos x="2147483646" y="421030671"/>
                </a:cxn>
                <a:cxn ang="0">
                  <a:pos x="2147483646" y="768834710"/>
                </a:cxn>
                <a:cxn ang="0">
                  <a:pos x="2147483646" y="109833530"/>
                </a:cxn>
                <a:cxn ang="0">
                  <a:pos x="2147483646" y="604086554"/>
                </a:cxn>
                <a:cxn ang="0">
                  <a:pos x="2147483646" y="0"/>
                </a:cxn>
                <a:cxn ang="0">
                  <a:pos x="2147483646" y="640697731"/>
                </a:cxn>
                <a:cxn ang="0">
                  <a:pos x="2147483646" y="183055883"/>
                </a:cxn>
                <a:cxn ang="0">
                  <a:pos x="2147483646" y="860364791"/>
                </a:cxn>
                <a:cxn ang="0">
                  <a:pos x="2147483646" y="530864201"/>
                </a:cxn>
                <a:cxn ang="0">
                  <a:pos x="2147483646" y="1263087735"/>
                </a:cxn>
                <a:cxn ang="0">
                  <a:pos x="2147483646" y="1153254205"/>
                </a:cxn>
                <a:cxn ang="0">
                  <a:pos x="2147483646" y="1812255385"/>
                </a:cxn>
                <a:cxn ang="0">
                  <a:pos x="2147483646" y="1739033031"/>
                </a:cxn>
                <a:cxn ang="0">
                  <a:pos x="2147483646" y="2147483646"/>
                </a:cxn>
                <a:cxn ang="0">
                  <a:pos x="2147483646" y="951890594"/>
                </a:cxn>
                <a:cxn ang="0">
                  <a:pos x="1061032806" y="2147483646"/>
                </a:cxn>
                <a:cxn ang="0">
                  <a:pos x="989097732" y="2147483646"/>
                </a:cxn>
                <a:cxn ang="0">
                  <a:pos x="629426600" y="2147483646"/>
                </a:cxn>
                <a:cxn ang="0">
                  <a:pos x="251770640" y="2147483646"/>
                </a:cxn>
                <a:cxn ang="0">
                  <a:pos x="0" y="2147483646"/>
                </a:cxn>
              </a:cxnLst>
              <a:rect l="0" t="0" r="0" b="0"/>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alpha val="100000"/>
              </a:srgbClr>
            </a:solidFill>
            <a:ln w="9525">
              <a:noFill/>
            </a:ln>
          </p:spPr>
          <p:txBody>
            <a:bodyPr/>
            <a:lstStyle/>
            <a:p>
              <a:endParaRPr lang="en-GB" altLang="en-US"/>
            </a:p>
          </p:txBody>
        </p:sp>
        <p:sp>
          <p:nvSpPr>
            <p:cNvPr id="61551" name="Freeform 108"/>
            <p:cNvSpPr/>
            <p:nvPr/>
          </p:nvSpPr>
          <p:spPr>
            <a:xfrm>
              <a:off x="7099301" y="3732213"/>
              <a:ext cx="376238" cy="274638"/>
            </a:xfrm>
            <a:custGeom>
              <a:avLst/>
              <a:gdLst/>
              <a:ahLst/>
              <a:cxnLst>
                <a:cxn ang="0">
                  <a:pos x="1590505985" y="1178531735"/>
                </a:cxn>
                <a:cxn ang="0">
                  <a:pos x="0" y="1178531735"/>
                </a:cxn>
                <a:cxn ang="0">
                  <a:pos x="947155914" y="0"/>
                </a:cxn>
                <a:cxn ang="0">
                  <a:pos x="1590505985" y="1178531735"/>
                </a:cxn>
              </a:cxnLst>
              <a:rect l="0" t="0" r="0" b="0"/>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alpha val="100000"/>
              </a:srgbClr>
            </a:solidFill>
            <a:ln w="9525">
              <a:noFill/>
            </a:ln>
          </p:spPr>
          <p:txBody>
            <a:bodyPr/>
            <a:lstStyle/>
            <a:p>
              <a:endParaRPr lang="en-GB" altLang="en-US"/>
            </a:p>
          </p:txBody>
        </p:sp>
        <p:sp>
          <p:nvSpPr>
            <p:cNvPr id="61552" name="Freeform 109"/>
            <p:cNvSpPr/>
            <p:nvPr/>
          </p:nvSpPr>
          <p:spPr>
            <a:xfrm>
              <a:off x="6637338" y="3449638"/>
              <a:ext cx="261938" cy="557213"/>
            </a:xfrm>
            <a:custGeom>
              <a:avLst/>
              <a:gdLst/>
              <a:ahLst/>
              <a:cxnLst>
                <a:cxn ang="0">
                  <a:pos x="838902918" y="18370884"/>
                </a:cxn>
                <a:cxn ang="0">
                  <a:pos x="1106637352" y="18370884"/>
                </a:cxn>
                <a:cxn ang="0">
                  <a:pos x="803203303" y="2147483646"/>
                </a:cxn>
                <a:cxn ang="0">
                  <a:pos x="356979246" y="2147483646"/>
                </a:cxn>
                <a:cxn ang="0">
                  <a:pos x="0" y="202092583"/>
                </a:cxn>
                <a:cxn ang="0">
                  <a:pos x="838902918" y="18370884"/>
                </a:cxn>
              </a:cxnLst>
              <a:rect l="0" t="0" r="0" b="0"/>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alpha val="100000"/>
              </a:srgbClr>
            </a:solidFill>
            <a:ln w="9525">
              <a:noFill/>
            </a:ln>
          </p:spPr>
          <p:txBody>
            <a:bodyPr/>
            <a:lstStyle/>
            <a:p>
              <a:endParaRPr lang="en-GB" altLang="en-US"/>
            </a:p>
          </p:txBody>
        </p:sp>
        <p:sp>
          <p:nvSpPr>
            <p:cNvPr id="61553" name="Freeform 110"/>
            <p:cNvSpPr/>
            <p:nvPr/>
          </p:nvSpPr>
          <p:spPr>
            <a:xfrm>
              <a:off x="6419851" y="3497263"/>
              <a:ext cx="301625" cy="509588"/>
            </a:xfrm>
            <a:custGeom>
              <a:avLst/>
              <a:gdLst/>
              <a:ahLst/>
              <a:cxnLst>
                <a:cxn ang="0">
                  <a:pos x="920423556" y="0"/>
                </a:cxn>
                <a:cxn ang="0">
                  <a:pos x="1281375220" y="2147483646"/>
                </a:cxn>
                <a:cxn ang="0">
                  <a:pos x="685806037" y="2147483646"/>
                </a:cxn>
                <a:cxn ang="0">
                  <a:pos x="0" y="495118270"/>
                </a:cxn>
                <a:cxn ang="0">
                  <a:pos x="920423556" y="0"/>
                </a:cxn>
              </a:cxnLst>
              <a:rect l="0" t="0" r="0" b="0"/>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alpha val="100000"/>
              </a:srgbClr>
            </a:solidFill>
            <a:ln w="9525">
              <a:noFill/>
            </a:ln>
          </p:spPr>
          <p:txBody>
            <a:bodyPr/>
            <a:lstStyle/>
            <a:p>
              <a:endParaRPr lang="en-GB" altLang="en-US"/>
            </a:p>
          </p:txBody>
        </p:sp>
        <p:sp>
          <p:nvSpPr>
            <p:cNvPr id="61554" name="Freeform 111"/>
            <p:cNvSpPr/>
            <p:nvPr/>
          </p:nvSpPr>
          <p:spPr>
            <a:xfrm>
              <a:off x="6246813" y="3613150"/>
              <a:ext cx="334963" cy="393700"/>
            </a:xfrm>
            <a:custGeom>
              <a:avLst/>
              <a:gdLst/>
              <a:ahLst/>
              <a:cxnLst>
                <a:cxn ang="0">
                  <a:pos x="737096682" y="0"/>
                </a:cxn>
                <a:cxn ang="0">
                  <a:pos x="1420255840" y="1684779239"/>
                </a:cxn>
                <a:cxn ang="0">
                  <a:pos x="701136920" y="1684779239"/>
                </a:cxn>
                <a:cxn ang="0">
                  <a:pos x="0" y="732513085"/>
                </a:cxn>
                <a:cxn ang="0">
                  <a:pos x="737096682" y="0"/>
                </a:cxn>
              </a:cxnLst>
              <a:rect l="0" t="0" r="0" b="0"/>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alpha val="100000"/>
              </a:srgbClr>
            </a:solidFill>
            <a:ln w="9525">
              <a:noFill/>
            </a:ln>
          </p:spPr>
          <p:txBody>
            <a:bodyPr/>
            <a:lstStyle/>
            <a:p>
              <a:endParaRPr lang="en-GB" altLang="en-US"/>
            </a:p>
          </p:txBody>
        </p:sp>
        <p:sp>
          <p:nvSpPr>
            <p:cNvPr id="61555" name="Freeform 112"/>
            <p:cNvSpPr/>
            <p:nvPr/>
          </p:nvSpPr>
          <p:spPr>
            <a:xfrm>
              <a:off x="6122988" y="3784600"/>
              <a:ext cx="288925" cy="222250"/>
            </a:xfrm>
            <a:custGeom>
              <a:avLst/>
              <a:gdLst/>
              <a:ahLst/>
              <a:cxnLst>
                <a:cxn ang="0">
                  <a:pos x="523540598" y="0"/>
                </a:cxn>
                <a:cxn ang="0">
                  <a:pos x="1227612583" y="949905048"/>
                </a:cxn>
                <a:cxn ang="0">
                  <a:pos x="0" y="949905048"/>
                </a:cxn>
                <a:cxn ang="0">
                  <a:pos x="523540598" y="0"/>
                </a:cxn>
              </a:cxnLst>
              <a:rect l="0" t="0" r="0" b="0"/>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alpha val="100000"/>
              </a:srgbClr>
            </a:solidFill>
            <a:ln w="9525">
              <a:noFill/>
            </a:ln>
          </p:spPr>
          <p:txBody>
            <a:bodyPr/>
            <a:lstStyle/>
            <a:p>
              <a:endParaRPr lang="en-GB" altLang="en-US"/>
            </a:p>
          </p:txBody>
        </p:sp>
        <p:sp>
          <p:nvSpPr>
            <p:cNvPr id="61556" name="Freeform 113"/>
            <p:cNvSpPr/>
            <p:nvPr/>
          </p:nvSpPr>
          <p:spPr>
            <a:xfrm>
              <a:off x="6827838" y="3454400"/>
              <a:ext cx="330200" cy="552450"/>
            </a:xfrm>
            <a:custGeom>
              <a:avLst/>
              <a:gdLst/>
              <a:ahLst/>
              <a:cxnLst>
                <a:cxn ang="0">
                  <a:pos x="1397846667" y="440165608"/>
                </a:cxn>
                <a:cxn ang="0">
                  <a:pos x="394263033" y="2147483646"/>
                </a:cxn>
                <a:cxn ang="0">
                  <a:pos x="0" y="2147483646"/>
                </a:cxn>
                <a:cxn ang="0">
                  <a:pos x="304660300" y="0"/>
                </a:cxn>
                <a:cxn ang="0">
                  <a:pos x="1397846667" y="440165608"/>
                </a:cxn>
              </a:cxnLst>
              <a:rect l="0" t="0" r="0" b="0"/>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alpha val="100000"/>
              </a:srgbClr>
            </a:solidFill>
            <a:ln w="9525">
              <a:noFill/>
            </a:ln>
          </p:spPr>
          <p:txBody>
            <a:bodyPr/>
            <a:lstStyle/>
            <a:p>
              <a:endParaRPr lang="en-GB" altLang="en-US"/>
            </a:p>
          </p:txBody>
        </p:sp>
        <p:sp>
          <p:nvSpPr>
            <p:cNvPr id="61557" name="Freeform 114"/>
            <p:cNvSpPr/>
            <p:nvPr/>
          </p:nvSpPr>
          <p:spPr>
            <a:xfrm>
              <a:off x="6919913" y="3557588"/>
              <a:ext cx="403225" cy="449263"/>
            </a:xfrm>
            <a:custGeom>
              <a:avLst/>
              <a:gdLst/>
              <a:ahLst/>
              <a:cxnLst>
                <a:cxn ang="0">
                  <a:pos x="1711477901" y="750598670"/>
                </a:cxn>
                <a:cxn ang="0">
                  <a:pos x="756653835" y="1922259459"/>
                </a:cxn>
                <a:cxn ang="0">
                  <a:pos x="0" y="1922259459"/>
                </a:cxn>
                <a:cxn ang="0">
                  <a:pos x="1008873194" y="0"/>
                </a:cxn>
                <a:cxn ang="0">
                  <a:pos x="1711477901" y="750598670"/>
                </a:cxn>
              </a:cxnLst>
              <a:rect l="0" t="0" r="0" b="0"/>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alpha val="100000"/>
              </a:srgbClr>
            </a:solidFill>
            <a:ln w="9525">
              <a:noFill/>
            </a:ln>
          </p:spPr>
          <p:txBody>
            <a:bodyPr/>
            <a:lstStyle/>
            <a:p>
              <a:endParaRPr lang="en-GB" altLang="en-US"/>
            </a:p>
          </p:txBody>
        </p:sp>
        <p:sp>
          <p:nvSpPr>
            <p:cNvPr id="61558" name="Freeform 115"/>
            <p:cNvSpPr/>
            <p:nvPr/>
          </p:nvSpPr>
          <p:spPr>
            <a:xfrm>
              <a:off x="6335713" y="3630613"/>
              <a:ext cx="890588" cy="384175"/>
            </a:xfrm>
            <a:custGeom>
              <a:avLst/>
              <a:gdLst/>
              <a:ahLst/>
              <a:cxnLst>
                <a:cxn ang="0">
                  <a:pos x="2147483646" y="1639893674"/>
                </a:cxn>
                <a:cxn ang="0">
                  <a:pos x="1996354783" y="91104967"/>
                </a:cxn>
                <a:cxn ang="0">
                  <a:pos x="0" y="1639893674"/>
                </a:cxn>
                <a:cxn ang="0">
                  <a:pos x="2147483646" y="1639893674"/>
                </a:cxn>
              </a:cxnLst>
              <a:rect l="0" t="0" r="0" b="0"/>
              <a:pathLst>
                <a:path w="210" h="90">
                  <a:moveTo>
                    <a:pt x="210" y="90"/>
                  </a:moveTo>
                  <a:cubicBezTo>
                    <a:pt x="210" y="90"/>
                    <a:pt x="175" y="0"/>
                    <a:pt x="111" y="5"/>
                  </a:cubicBezTo>
                  <a:cubicBezTo>
                    <a:pt x="46" y="10"/>
                    <a:pt x="9" y="62"/>
                    <a:pt x="0" y="90"/>
                  </a:cubicBezTo>
                  <a:lnTo>
                    <a:pt x="210" y="90"/>
                  </a:lnTo>
                  <a:close/>
                </a:path>
              </a:pathLst>
            </a:custGeom>
            <a:solidFill>
              <a:srgbClr val="FFDCB1">
                <a:alpha val="100000"/>
              </a:srgbClr>
            </a:solidFill>
            <a:ln w="9525">
              <a:noFill/>
            </a:ln>
          </p:spPr>
          <p:txBody>
            <a:bodyPr/>
            <a:lstStyle/>
            <a:p>
              <a:endParaRPr lang="en-GB" altLang="en-US"/>
            </a:p>
          </p:txBody>
        </p:sp>
        <p:sp>
          <p:nvSpPr>
            <p:cNvPr id="61559" name="Freeform 116"/>
            <p:cNvSpPr/>
            <p:nvPr/>
          </p:nvSpPr>
          <p:spPr>
            <a:xfrm>
              <a:off x="6492876" y="3762375"/>
              <a:ext cx="593725" cy="257175"/>
            </a:xfrm>
            <a:custGeom>
              <a:avLst/>
              <a:gdLst/>
              <a:ahLst/>
              <a:cxnLst>
                <a:cxn ang="0">
                  <a:pos x="2147483646" y="1102316344"/>
                </a:cxn>
                <a:cxn ang="0">
                  <a:pos x="1330902442" y="55116889"/>
                </a:cxn>
                <a:cxn ang="0">
                  <a:pos x="0" y="1102316344"/>
                </a:cxn>
                <a:cxn ang="0">
                  <a:pos x="2147483646" y="1102316344"/>
                </a:cxn>
              </a:cxnLst>
              <a:rect l="0" t="0" r="0" b="0"/>
              <a:pathLst>
                <a:path w="140" h="60">
                  <a:moveTo>
                    <a:pt x="140" y="60"/>
                  </a:moveTo>
                  <a:cubicBezTo>
                    <a:pt x="140" y="60"/>
                    <a:pt x="117" y="0"/>
                    <a:pt x="74" y="3"/>
                  </a:cubicBezTo>
                  <a:cubicBezTo>
                    <a:pt x="31" y="7"/>
                    <a:pt x="6" y="41"/>
                    <a:pt x="0" y="60"/>
                  </a:cubicBezTo>
                  <a:lnTo>
                    <a:pt x="140" y="60"/>
                  </a:lnTo>
                  <a:close/>
                </a:path>
              </a:pathLst>
            </a:custGeom>
            <a:solidFill>
              <a:srgbClr val="7CBBA2">
                <a:alpha val="100000"/>
              </a:srgbClr>
            </a:solidFill>
            <a:ln w="9525">
              <a:noFill/>
            </a:ln>
          </p:spPr>
          <p:txBody>
            <a:bodyPr/>
            <a:lstStyle/>
            <a:p>
              <a:endParaRPr lang="en-GB" altLang="en-US"/>
            </a:p>
          </p:txBody>
        </p:sp>
        <p:sp>
          <p:nvSpPr>
            <p:cNvPr id="61560" name="Oval 117"/>
            <p:cNvSpPr/>
            <p:nvPr/>
          </p:nvSpPr>
          <p:spPr>
            <a:xfrm>
              <a:off x="6072188" y="3959225"/>
              <a:ext cx="25400" cy="25400"/>
            </a:xfrm>
            <a:prstGeom prst="ellipse">
              <a:avLst/>
            </a:prstGeom>
            <a:solidFill>
              <a:srgbClr val="FC7747"/>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61" name="Oval 118"/>
            <p:cNvSpPr/>
            <p:nvPr/>
          </p:nvSpPr>
          <p:spPr>
            <a:xfrm>
              <a:off x="6161088" y="3805238"/>
              <a:ext cx="25400" cy="22225"/>
            </a:xfrm>
            <a:prstGeom prst="ellipse">
              <a:avLst/>
            </a:prstGeom>
            <a:solidFill>
              <a:srgbClr val="FC7747"/>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62" name="Oval 119"/>
            <p:cNvSpPr/>
            <p:nvPr/>
          </p:nvSpPr>
          <p:spPr>
            <a:xfrm>
              <a:off x="6276976" y="3668713"/>
              <a:ext cx="20638" cy="20638"/>
            </a:xfrm>
            <a:prstGeom prst="ellipse">
              <a:avLst/>
            </a:prstGeom>
            <a:solidFill>
              <a:srgbClr val="FC7747"/>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63" name="Oval 120"/>
            <p:cNvSpPr/>
            <p:nvPr/>
          </p:nvSpPr>
          <p:spPr>
            <a:xfrm>
              <a:off x="6407151" y="3557588"/>
              <a:ext cx="22225" cy="25400"/>
            </a:xfrm>
            <a:prstGeom prst="ellipse">
              <a:avLst/>
            </a:prstGeom>
            <a:solidFill>
              <a:srgbClr val="FC7747"/>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64" name="Oval 121"/>
            <p:cNvSpPr/>
            <p:nvPr/>
          </p:nvSpPr>
          <p:spPr>
            <a:xfrm>
              <a:off x="6551613" y="3476625"/>
              <a:ext cx="20638" cy="20638"/>
            </a:xfrm>
            <a:prstGeom prst="ellipse">
              <a:avLst/>
            </a:prstGeom>
            <a:solidFill>
              <a:srgbClr val="FC7747"/>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65" name="Oval 122"/>
            <p:cNvSpPr/>
            <p:nvPr/>
          </p:nvSpPr>
          <p:spPr>
            <a:xfrm>
              <a:off x="6696076" y="3421063"/>
              <a:ext cx="25400" cy="25400"/>
            </a:xfrm>
            <a:prstGeom prst="ellipse">
              <a:avLst/>
            </a:prstGeom>
            <a:solidFill>
              <a:srgbClr val="FC7747"/>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66" name="Oval 123"/>
            <p:cNvSpPr/>
            <p:nvPr/>
          </p:nvSpPr>
          <p:spPr>
            <a:xfrm>
              <a:off x="6878638" y="3411538"/>
              <a:ext cx="20638" cy="22225"/>
            </a:xfrm>
            <a:prstGeom prst="ellipse">
              <a:avLst/>
            </a:prstGeom>
            <a:solidFill>
              <a:srgbClr val="FC7747"/>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67" name="Oval 124"/>
            <p:cNvSpPr/>
            <p:nvPr/>
          </p:nvSpPr>
          <p:spPr>
            <a:xfrm>
              <a:off x="7023101" y="3446463"/>
              <a:ext cx="25400" cy="25400"/>
            </a:xfrm>
            <a:prstGeom prst="ellipse">
              <a:avLst/>
            </a:prstGeom>
            <a:solidFill>
              <a:srgbClr val="FC7747"/>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68" name="Oval 125"/>
            <p:cNvSpPr/>
            <p:nvPr/>
          </p:nvSpPr>
          <p:spPr>
            <a:xfrm>
              <a:off x="7170738" y="3519488"/>
              <a:ext cx="25400" cy="25400"/>
            </a:xfrm>
            <a:prstGeom prst="ellipse">
              <a:avLst/>
            </a:prstGeom>
            <a:solidFill>
              <a:srgbClr val="FC7747"/>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69" name="Oval 126"/>
            <p:cNvSpPr/>
            <p:nvPr/>
          </p:nvSpPr>
          <p:spPr>
            <a:xfrm>
              <a:off x="7294563" y="3651250"/>
              <a:ext cx="25400" cy="25400"/>
            </a:xfrm>
            <a:prstGeom prst="ellipse">
              <a:avLst/>
            </a:prstGeom>
            <a:solidFill>
              <a:srgbClr val="FC7747"/>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70" name="Oval 127"/>
            <p:cNvSpPr/>
            <p:nvPr/>
          </p:nvSpPr>
          <p:spPr>
            <a:xfrm>
              <a:off x="7383463" y="3779838"/>
              <a:ext cx="25400" cy="25400"/>
            </a:xfrm>
            <a:prstGeom prst="ellipse">
              <a:avLst/>
            </a:prstGeom>
            <a:solidFill>
              <a:srgbClr val="FC7747"/>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71" name="Oval 128"/>
            <p:cNvSpPr/>
            <p:nvPr/>
          </p:nvSpPr>
          <p:spPr>
            <a:xfrm>
              <a:off x="6234113" y="3916363"/>
              <a:ext cx="42863" cy="39688"/>
            </a:xfrm>
            <a:prstGeom prst="ellipse">
              <a:avLst/>
            </a:prstGeom>
            <a:solidFill>
              <a:srgbClr val="7CBBA2"/>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72" name="Oval 129"/>
            <p:cNvSpPr/>
            <p:nvPr/>
          </p:nvSpPr>
          <p:spPr>
            <a:xfrm>
              <a:off x="6323013" y="3784600"/>
              <a:ext cx="38100" cy="38100"/>
            </a:xfrm>
            <a:prstGeom prst="ellipse">
              <a:avLst/>
            </a:prstGeom>
            <a:solidFill>
              <a:srgbClr val="7CBBA2"/>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73" name="Oval 130"/>
            <p:cNvSpPr/>
            <p:nvPr/>
          </p:nvSpPr>
          <p:spPr>
            <a:xfrm>
              <a:off x="6470651" y="3668713"/>
              <a:ext cx="38100" cy="38100"/>
            </a:xfrm>
            <a:prstGeom prst="ellipse">
              <a:avLst/>
            </a:prstGeom>
            <a:solidFill>
              <a:srgbClr val="7CBBA2"/>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74" name="Oval 131"/>
            <p:cNvSpPr/>
            <p:nvPr/>
          </p:nvSpPr>
          <p:spPr>
            <a:xfrm>
              <a:off x="6818313" y="3548063"/>
              <a:ext cx="38100" cy="39688"/>
            </a:xfrm>
            <a:prstGeom prst="ellipse">
              <a:avLst/>
            </a:prstGeom>
            <a:solidFill>
              <a:srgbClr val="7CBBA2"/>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75" name="Oval 132"/>
            <p:cNvSpPr/>
            <p:nvPr/>
          </p:nvSpPr>
          <p:spPr>
            <a:xfrm>
              <a:off x="7031038" y="3605213"/>
              <a:ext cx="42863" cy="38100"/>
            </a:xfrm>
            <a:prstGeom prst="ellipse">
              <a:avLst/>
            </a:prstGeom>
            <a:solidFill>
              <a:srgbClr val="7CBBA2"/>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76" name="Oval 133"/>
            <p:cNvSpPr/>
            <p:nvPr/>
          </p:nvSpPr>
          <p:spPr>
            <a:xfrm>
              <a:off x="7204076" y="3732213"/>
              <a:ext cx="38100" cy="39688"/>
            </a:xfrm>
            <a:prstGeom prst="ellipse">
              <a:avLst/>
            </a:prstGeom>
            <a:solidFill>
              <a:srgbClr val="7CBBA2"/>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77" name="Oval 134"/>
            <p:cNvSpPr/>
            <p:nvPr/>
          </p:nvSpPr>
          <p:spPr>
            <a:xfrm>
              <a:off x="7267576" y="3903663"/>
              <a:ext cx="39688" cy="42863"/>
            </a:xfrm>
            <a:prstGeom prst="ellipse">
              <a:avLst/>
            </a:prstGeom>
            <a:solidFill>
              <a:srgbClr val="7CBBA2"/>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78" name="Oval 135"/>
            <p:cNvSpPr/>
            <p:nvPr/>
          </p:nvSpPr>
          <p:spPr>
            <a:xfrm>
              <a:off x="6619876" y="3582988"/>
              <a:ext cx="42863" cy="38100"/>
            </a:xfrm>
            <a:prstGeom prst="ellipse">
              <a:avLst/>
            </a:prstGeom>
            <a:solidFill>
              <a:srgbClr val="7CBBA2"/>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79" name="Oval 136"/>
            <p:cNvSpPr/>
            <p:nvPr/>
          </p:nvSpPr>
          <p:spPr>
            <a:xfrm>
              <a:off x="4605338" y="3257550"/>
              <a:ext cx="17463" cy="17463"/>
            </a:xfrm>
            <a:prstGeom prst="ellipse">
              <a:avLst/>
            </a:prstGeom>
            <a:solidFill>
              <a:srgbClr val="FF498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80" name="Oval 137"/>
            <p:cNvSpPr/>
            <p:nvPr/>
          </p:nvSpPr>
          <p:spPr>
            <a:xfrm>
              <a:off x="4503738" y="3305175"/>
              <a:ext cx="17463" cy="17463"/>
            </a:xfrm>
            <a:prstGeom prst="ellipse">
              <a:avLst/>
            </a:prstGeom>
            <a:solidFill>
              <a:srgbClr val="FF498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81" name="Oval 138"/>
            <p:cNvSpPr/>
            <p:nvPr/>
          </p:nvSpPr>
          <p:spPr>
            <a:xfrm>
              <a:off x="4572001" y="3351213"/>
              <a:ext cx="20638" cy="17463"/>
            </a:xfrm>
            <a:prstGeom prst="ellipse">
              <a:avLst/>
            </a:prstGeom>
            <a:solidFill>
              <a:srgbClr val="FF498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82" name="Oval 139"/>
            <p:cNvSpPr/>
            <p:nvPr/>
          </p:nvSpPr>
          <p:spPr>
            <a:xfrm>
              <a:off x="4681538" y="3330575"/>
              <a:ext cx="17463" cy="20638"/>
            </a:xfrm>
            <a:prstGeom prst="ellipse">
              <a:avLst/>
            </a:prstGeom>
            <a:solidFill>
              <a:srgbClr val="FF498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83" name="Oval 140"/>
            <p:cNvSpPr/>
            <p:nvPr/>
          </p:nvSpPr>
          <p:spPr>
            <a:xfrm>
              <a:off x="4643438" y="3421063"/>
              <a:ext cx="17463" cy="15875"/>
            </a:xfrm>
            <a:prstGeom prst="ellipse">
              <a:avLst/>
            </a:prstGeom>
            <a:solidFill>
              <a:srgbClr val="FF498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84" name="Oval 141"/>
            <p:cNvSpPr/>
            <p:nvPr/>
          </p:nvSpPr>
          <p:spPr>
            <a:xfrm>
              <a:off x="4554538" y="3463925"/>
              <a:ext cx="17463" cy="20638"/>
            </a:xfrm>
            <a:prstGeom prst="ellipse">
              <a:avLst/>
            </a:prstGeom>
            <a:solidFill>
              <a:srgbClr val="FF498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85" name="Oval 142"/>
            <p:cNvSpPr/>
            <p:nvPr/>
          </p:nvSpPr>
          <p:spPr>
            <a:xfrm>
              <a:off x="4491038" y="3386138"/>
              <a:ext cx="17463" cy="17463"/>
            </a:xfrm>
            <a:prstGeom prst="ellipse">
              <a:avLst/>
            </a:prstGeom>
            <a:solidFill>
              <a:srgbClr val="FF498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86" name="Oval 143"/>
            <p:cNvSpPr/>
            <p:nvPr/>
          </p:nvSpPr>
          <p:spPr>
            <a:xfrm>
              <a:off x="4452938" y="3471863"/>
              <a:ext cx="20638" cy="17463"/>
            </a:xfrm>
            <a:prstGeom prst="ellipse">
              <a:avLst/>
            </a:prstGeom>
            <a:solidFill>
              <a:srgbClr val="FF498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87" name="Oval 144"/>
            <p:cNvSpPr/>
            <p:nvPr/>
          </p:nvSpPr>
          <p:spPr>
            <a:xfrm>
              <a:off x="4521201" y="3535363"/>
              <a:ext cx="15875" cy="17463"/>
            </a:xfrm>
            <a:prstGeom prst="ellipse">
              <a:avLst/>
            </a:prstGeom>
            <a:solidFill>
              <a:srgbClr val="FF498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88" name="Oval 145"/>
            <p:cNvSpPr/>
            <p:nvPr/>
          </p:nvSpPr>
          <p:spPr>
            <a:xfrm>
              <a:off x="4614863" y="3492500"/>
              <a:ext cx="20638" cy="22225"/>
            </a:xfrm>
            <a:prstGeom prst="ellipse">
              <a:avLst/>
            </a:prstGeom>
            <a:solidFill>
              <a:srgbClr val="FF498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89" name="Oval 146"/>
            <p:cNvSpPr/>
            <p:nvPr/>
          </p:nvSpPr>
          <p:spPr>
            <a:xfrm>
              <a:off x="4356101" y="3449638"/>
              <a:ext cx="15875" cy="22225"/>
            </a:xfrm>
            <a:prstGeom prst="ellipse">
              <a:avLst/>
            </a:prstGeom>
            <a:solidFill>
              <a:srgbClr val="FF498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90" name="Oval 147"/>
            <p:cNvSpPr/>
            <p:nvPr/>
          </p:nvSpPr>
          <p:spPr>
            <a:xfrm>
              <a:off x="4300538" y="3479800"/>
              <a:ext cx="17463" cy="17463"/>
            </a:xfrm>
            <a:prstGeom prst="ellipse">
              <a:avLst/>
            </a:prstGeom>
            <a:solidFill>
              <a:srgbClr val="FF498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91" name="Oval 148"/>
            <p:cNvSpPr/>
            <p:nvPr/>
          </p:nvSpPr>
          <p:spPr>
            <a:xfrm>
              <a:off x="4351338" y="3514725"/>
              <a:ext cx="20638" cy="17463"/>
            </a:xfrm>
            <a:prstGeom prst="ellipse">
              <a:avLst/>
            </a:prstGeom>
            <a:solidFill>
              <a:srgbClr val="FF498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92" name="Oval 149"/>
            <p:cNvSpPr/>
            <p:nvPr/>
          </p:nvSpPr>
          <p:spPr>
            <a:xfrm>
              <a:off x="4410076" y="3497263"/>
              <a:ext cx="17463" cy="17463"/>
            </a:xfrm>
            <a:prstGeom prst="ellipse">
              <a:avLst/>
            </a:prstGeom>
            <a:solidFill>
              <a:srgbClr val="FF498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93" name="Oval 150"/>
            <p:cNvSpPr/>
            <p:nvPr/>
          </p:nvSpPr>
          <p:spPr>
            <a:xfrm>
              <a:off x="4376738" y="3575050"/>
              <a:ext cx="17463" cy="15875"/>
            </a:xfrm>
            <a:prstGeom prst="ellipse">
              <a:avLst/>
            </a:prstGeom>
            <a:solidFill>
              <a:srgbClr val="FF498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sp>
          <p:nvSpPr>
            <p:cNvPr id="61594" name="Oval 151"/>
            <p:cNvSpPr/>
            <p:nvPr/>
          </p:nvSpPr>
          <p:spPr>
            <a:xfrm>
              <a:off x="4305301" y="3532188"/>
              <a:ext cx="15875" cy="15875"/>
            </a:xfrm>
            <a:prstGeom prst="ellipse">
              <a:avLst/>
            </a:prstGeom>
            <a:solidFill>
              <a:srgbClr val="FF498D"/>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1800" dirty="0">
                <a:latin typeface="Arial" panose="020B0604020202020204" pitchFamily="34" charset="0"/>
                <a:ea typeface="等线" pitchFamily="2" charset="-122"/>
              </a:endParaRPr>
            </a:p>
          </p:txBody>
        </p:sp>
      </p:grpSp>
      <p:sp>
        <p:nvSpPr>
          <p:cNvPr id="153" name="思想气泡: 云 152"/>
          <p:cNvSpPr/>
          <p:nvPr/>
        </p:nvSpPr>
        <p:spPr>
          <a:xfrm>
            <a:off x="2420938" y="1309688"/>
            <a:ext cx="5708650" cy="3105150"/>
          </a:xfrm>
          <a:prstGeom prst="cloudCallout">
            <a:avLst>
              <a:gd name="adj1" fmla="val 82804"/>
              <a:gd name="adj2" fmla="val -59434"/>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endParaRPr lang="zh-CN" altLang="en-US" dirty="0">
              <a:solidFill>
                <a:srgbClr val="000000"/>
              </a:solidFill>
              <a:latin typeface="Calibri" panose="020F0502020204030204" pitchFamily="34" charset="0"/>
              <a:ea typeface="等线" pitchFamily="2" charset="-122"/>
            </a:endParaRPr>
          </a:p>
        </p:txBody>
      </p:sp>
      <p:sp>
        <p:nvSpPr>
          <p:cNvPr id="155" name="思想气泡: 云 154"/>
          <p:cNvSpPr/>
          <p:nvPr/>
        </p:nvSpPr>
        <p:spPr>
          <a:xfrm>
            <a:off x="8447088" y="2654300"/>
            <a:ext cx="2447925" cy="1331913"/>
          </a:xfrm>
          <a:prstGeom prst="cloudCallout">
            <a:avLst>
              <a:gd name="adj1" fmla="val 27388"/>
              <a:gd name="adj2" fmla="val 110343"/>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endParaRPr lang="zh-CN" altLang="en-US" dirty="0">
              <a:solidFill>
                <a:srgbClr val="FFFFFF"/>
              </a:solidFill>
              <a:latin typeface="Calibri" panose="020F0502020204030204" pitchFamily="34" charset="0"/>
              <a:ea typeface="等线" pitchFamily="2" charset="-122"/>
            </a:endParaRPr>
          </a:p>
        </p:txBody>
      </p:sp>
      <p:sp>
        <p:nvSpPr>
          <p:cNvPr id="2" name="Rectangle 1"/>
          <p:cNvSpPr/>
          <p:nvPr/>
        </p:nvSpPr>
        <p:spPr>
          <a:xfrm>
            <a:off x="3022079" y="2370445"/>
            <a:ext cx="4440640" cy="1015662"/>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000" b="1" i="0" u="none" strike="noStrike" kern="1200" cap="none" spc="0" normalizeH="0" baseline="0" noProof="0" dirty="0" smtClean="0">
                <a:ln w="22225">
                  <a:solidFill>
                    <a:schemeClr val="accent2"/>
                  </a:solidFill>
                  <a:prstDash val="solid"/>
                </a:ln>
                <a:solidFill>
                  <a:srgbClr val="FF0000"/>
                </a:solidFill>
                <a:effectLst/>
                <a:uLnTx/>
                <a:uFillTx/>
                <a:latin typeface="Arial" panose="020B0604020202020204" pitchFamily="34" charset="0"/>
                <a:ea typeface="+mn-ea"/>
                <a:cs typeface="+mn-cs"/>
              </a:rPr>
              <a:t>KHỞI ĐỘNG</a:t>
            </a:r>
            <a:endParaRPr kumimoji="0" lang="en-US" sz="6000" b="1" i="0" u="none" strike="noStrike" kern="1200" cap="none" spc="0" normalizeH="0" baseline="0" noProof="0" dirty="0">
              <a:ln w="22225">
                <a:solidFill>
                  <a:schemeClr val="accent2"/>
                </a:solidFill>
                <a:prstDash val="solid"/>
              </a:ln>
              <a:solidFill>
                <a:srgbClr val="FF0000"/>
              </a:solidFill>
              <a:effectLst/>
              <a:uLnTx/>
              <a:uFillTx/>
              <a:latin typeface="Arial" panose="020B0604020202020204" pitchFamily="34" charset="0"/>
              <a:ea typeface="+mn-ea"/>
              <a:cs typeface="+mn-cs"/>
            </a:endParaRPr>
          </a:p>
        </p:txBody>
      </p:sp>
      <p:pic>
        <p:nvPicPr>
          <p:cNvPr id="156" name="图片 2"/>
          <p:cNvPicPr>
            <a:picLocks noChangeAspect="1"/>
          </p:cNvPicPr>
          <p:nvPr/>
        </p:nvPicPr>
        <p:blipFill>
          <a:blip r:embed="rId2"/>
          <a:stretch>
            <a:fillRect/>
          </a:stretch>
        </p:blipFill>
        <p:spPr>
          <a:xfrm>
            <a:off x="10533063" y="315913"/>
            <a:ext cx="649287" cy="869950"/>
          </a:xfrm>
          <a:prstGeom prst="rect">
            <a:avLst/>
          </a:prstGeom>
          <a:noFill/>
          <a:ln w="9525">
            <a:noFill/>
          </a:ln>
        </p:spPr>
      </p:pic>
      <p:pic>
        <p:nvPicPr>
          <p:cNvPr id="160" name="图片 1"/>
          <p:cNvPicPr>
            <a:picLocks noChangeAspect="1"/>
          </p:cNvPicPr>
          <p:nvPr/>
        </p:nvPicPr>
        <p:blipFill>
          <a:blip r:embed="rId3"/>
          <a:stretch>
            <a:fillRect/>
          </a:stretch>
        </p:blipFill>
        <p:spPr>
          <a:xfrm>
            <a:off x="-120650" y="53975"/>
            <a:ext cx="2919413" cy="3911600"/>
          </a:xfrm>
          <a:prstGeom prst="rect">
            <a:avLst/>
          </a:prstGeom>
          <a:noFill/>
          <a:ln w="9525">
            <a:noFill/>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6000" fill="hold"/>
                                        <p:tgtEl>
                                          <p:spTgt spid="160"/>
                                        </p:tgtEl>
                                        <p:attrNameLst>
                                          <p:attrName>ppt_x</p:attrName>
                                        </p:attrNameLst>
                                      </p:cBhvr>
                                      <p:tavLst>
                                        <p:tav tm="0">
                                          <p:val>
                                            <p:strVal val="0-#ppt_w/2"/>
                                          </p:val>
                                        </p:tav>
                                        <p:tav tm="100000">
                                          <p:val>
                                            <p:strVal val="#ppt_x"/>
                                          </p:val>
                                        </p:tav>
                                      </p:tavLst>
                                    </p:anim>
                                    <p:anim calcmode="lin" valueType="num">
                                      <p:cBhvr additive="base">
                                        <p:cTn id="8" dur="6000" fill="hold"/>
                                        <p:tgtEl>
                                          <p:spTgt spid="16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6"/>
                                        </p:tgtEl>
                                        <p:attrNameLst>
                                          <p:attrName>style.visibility</p:attrName>
                                        </p:attrNameLst>
                                      </p:cBhvr>
                                      <p:to>
                                        <p:strVal val="visible"/>
                                      </p:to>
                                    </p:set>
                                    <p:anim calcmode="lin" valueType="num">
                                      <p:cBhvr additive="base">
                                        <p:cTn id="11" dur="6000" fill="hold"/>
                                        <p:tgtEl>
                                          <p:spTgt spid="156"/>
                                        </p:tgtEl>
                                        <p:attrNameLst>
                                          <p:attrName>ppt_x</p:attrName>
                                        </p:attrNameLst>
                                      </p:cBhvr>
                                      <p:tavLst>
                                        <p:tav tm="0">
                                          <p:val>
                                            <p:strVal val="0-#ppt_w/2"/>
                                          </p:val>
                                        </p:tav>
                                        <p:tav tm="100000">
                                          <p:val>
                                            <p:strVal val="#ppt_x"/>
                                          </p:val>
                                        </p:tav>
                                      </p:tavLst>
                                    </p:anim>
                                    <p:anim calcmode="lin" valueType="num">
                                      <p:cBhvr additive="base">
                                        <p:cTn id="12" dur="6000" fill="hold"/>
                                        <p:tgtEl>
                                          <p:spTgt spid="156"/>
                                        </p:tgtEl>
                                        <p:attrNameLst>
                                          <p:attrName>ppt_y</p:attrName>
                                        </p:attrNameLst>
                                      </p:cBhvr>
                                      <p:tavLst>
                                        <p:tav tm="0">
                                          <p:val>
                                            <p:strVal val="1+#ppt_h/2"/>
                                          </p:val>
                                        </p:tav>
                                        <p:tav tm="100000">
                                          <p:val>
                                            <p:strVal val="#ppt_y"/>
                                          </p:val>
                                        </p:tav>
                                      </p:tavLst>
                                    </p:anim>
                                  </p:childTnLst>
                                </p:cTn>
                              </p:par>
                              <p:par>
                                <p:cTn id="13" presetID="32" presetClass="emph" presetSubtype="0" fill="hold" nodeType="withEffect">
                                  <p:stCondLst>
                                    <p:cond delay="0"/>
                                  </p:stCondLst>
                                  <p:childTnLst>
                                    <p:animRot by="120000">
                                      <p:cBhvr>
                                        <p:cTn id="14" dur="600" fill="hold">
                                          <p:stCondLst>
                                            <p:cond delay="0"/>
                                          </p:stCondLst>
                                        </p:cTn>
                                        <p:tgtEl>
                                          <p:spTgt spid="160"/>
                                        </p:tgtEl>
                                        <p:attrNameLst>
                                          <p:attrName>r</p:attrName>
                                        </p:attrNameLst>
                                      </p:cBhvr>
                                    </p:animRot>
                                    <p:animRot by="-240000">
                                      <p:cBhvr>
                                        <p:cTn id="15" dur="1200" fill="hold">
                                          <p:stCondLst>
                                            <p:cond delay="1200"/>
                                          </p:stCondLst>
                                        </p:cTn>
                                        <p:tgtEl>
                                          <p:spTgt spid="160"/>
                                        </p:tgtEl>
                                        <p:attrNameLst>
                                          <p:attrName>r</p:attrName>
                                        </p:attrNameLst>
                                      </p:cBhvr>
                                    </p:animRot>
                                    <p:animRot by="240000">
                                      <p:cBhvr>
                                        <p:cTn id="16" dur="1200" fill="hold">
                                          <p:stCondLst>
                                            <p:cond delay="2400"/>
                                          </p:stCondLst>
                                        </p:cTn>
                                        <p:tgtEl>
                                          <p:spTgt spid="160"/>
                                        </p:tgtEl>
                                        <p:attrNameLst>
                                          <p:attrName>r</p:attrName>
                                        </p:attrNameLst>
                                      </p:cBhvr>
                                    </p:animRot>
                                    <p:animRot by="-240000">
                                      <p:cBhvr>
                                        <p:cTn id="17" dur="1200" fill="hold">
                                          <p:stCondLst>
                                            <p:cond delay="3600"/>
                                          </p:stCondLst>
                                        </p:cTn>
                                        <p:tgtEl>
                                          <p:spTgt spid="160"/>
                                        </p:tgtEl>
                                        <p:attrNameLst>
                                          <p:attrName>r</p:attrName>
                                        </p:attrNameLst>
                                      </p:cBhvr>
                                    </p:animRot>
                                    <p:animRot by="120000">
                                      <p:cBhvr>
                                        <p:cTn id="18" dur="1200" fill="hold">
                                          <p:stCondLst>
                                            <p:cond delay="4800"/>
                                          </p:stCondLst>
                                        </p:cTn>
                                        <p:tgtEl>
                                          <p:spTgt spid="160"/>
                                        </p:tgtEl>
                                        <p:attrNameLst>
                                          <p:attrName>r</p:attrName>
                                        </p:attrNameLst>
                                      </p:cBhvr>
                                    </p:animRot>
                                  </p:childTnLst>
                                </p:cTn>
                              </p:par>
                              <p:par>
                                <p:cTn id="19" presetID="32" presetClass="emph" presetSubtype="0" fill="hold" nodeType="withEffect">
                                  <p:stCondLst>
                                    <p:cond delay="0"/>
                                  </p:stCondLst>
                                  <p:childTnLst>
                                    <p:animRot by="120000">
                                      <p:cBhvr>
                                        <p:cTn id="20" dur="600" fill="hold">
                                          <p:stCondLst>
                                            <p:cond delay="0"/>
                                          </p:stCondLst>
                                        </p:cTn>
                                        <p:tgtEl>
                                          <p:spTgt spid="156"/>
                                        </p:tgtEl>
                                        <p:attrNameLst>
                                          <p:attrName>r</p:attrName>
                                        </p:attrNameLst>
                                      </p:cBhvr>
                                    </p:animRot>
                                    <p:animRot by="-240000">
                                      <p:cBhvr>
                                        <p:cTn id="21" dur="1200" fill="hold">
                                          <p:stCondLst>
                                            <p:cond delay="1200"/>
                                          </p:stCondLst>
                                        </p:cTn>
                                        <p:tgtEl>
                                          <p:spTgt spid="156"/>
                                        </p:tgtEl>
                                        <p:attrNameLst>
                                          <p:attrName>r</p:attrName>
                                        </p:attrNameLst>
                                      </p:cBhvr>
                                    </p:animRot>
                                    <p:animRot by="240000">
                                      <p:cBhvr>
                                        <p:cTn id="22" dur="1200" fill="hold">
                                          <p:stCondLst>
                                            <p:cond delay="2400"/>
                                          </p:stCondLst>
                                        </p:cTn>
                                        <p:tgtEl>
                                          <p:spTgt spid="156"/>
                                        </p:tgtEl>
                                        <p:attrNameLst>
                                          <p:attrName>r</p:attrName>
                                        </p:attrNameLst>
                                      </p:cBhvr>
                                    </p:animRot>
                                    <p:animRot by="-240000">
                                      <p:cBhvr>
                                        <p:cTn id="23" dur="1200" fill="hold">
                                          <p:stCondLst>
                                            <p:cond delay="3600"/>
                                          </p:stCondLst>
                                        </p:cTn>
                                        <p:tgtEl>
                                          <p:spTgt spid="156"/>
                                        </p:tgtEl>
                                        <p:attrNameLst>
                                          <p:attrName>r</p:attrName>
                                        </p:attrNameLst>
                                      </p:cBhvr>
                                    </p:animRot>
                                    <p:animRot by="120000">
                                      <p:cBhvr>
                                        <p:cTn id="24" dur="1200" fill="hold">
                                          <p:stCondLst>
                                            <p:cond delay="4800"/>
                                          </p:stCondLst>
                                        </p:cTn>
                                        <p:tgtEl>
                                          <p:spTgt spid="15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8" descr="Color Frame With Group Of Kids And Giraffe, Background. Stock Vector -  Illustration of play, girl: 57512115"/>
          <p:cNvPicPr>
            <a:picLocks noChangeAspect="1"/>
          </p:cNvPicPr>
          <p:nvPr/>
        </p:nvPicPr>
        <p:blipFill>
          <a:blip r:embed="rId2"/>
          <a:stretch>
            <a:fillRect/>
          </a:stretch>
        </p:blipFill>
        <p:spPr>
          <a:xfrm>
            <a:off x="0" y="0"/>
            <a:ext cx="12192000" cy="7354888"/>
          </a:xfrm>
          <a:prstGeom prst="rect">
            <a:avLst/>
          </a:prstGeom>
          <a:noFill/>
          <a:ln w="9525">
            <a:noFill/>
          </a:ln>
        </p:spPr>
      </p:pic>
      <p:sp>
        <p:nvSpPr>
          <p:cNvPr id="4" name="TextBox 3"/>
          <p:cNvSpPr txBox="1"/>
          <p:nvPr/>
        </p:nvSpPr>
        <p:spPr>
          <a:xfrm>
            <a:off x="838200" y="1600200"/>
            <a:ext cx="2971800"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Đọc đoạn 3:</a:t>
            </a:r>
            <a:endParaRPr lang="en-US" altLang="en-US" sz="4000" b="1" dirty="0">
              <a:solidFill>
                <a:srgbClr val="FF0000"/>
              </a:solidFill>
              <a:latin typeface="Times New Roman" panose="02020603050405020304" pitchFamily="18" charset="0"/>
              <a:ea typeface="Times New Roman" panose="02020603050405020304" pitchFamily="18" charset="0"/>
            </a:endParaRPr>
          </a:p>
        </p:txBody>
      </p:sp>
      <p:sp>
        <p:nvSpPr>
          <p:cNvPr id="81924" name="TextBox 5"/>
          <p:cNvSpPr txBox="1"/>
          <p:nvPr/>
        </p:nvSpPr>
        <p:spPr>
          <a:xfrm>
            <a:off x="990600" y="2308225"/>
            <a:ext cx="8610600" cy="33242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vi-VN" altLang="en-US" sz="3000" b="1" dirty="0">
                <a:solidFill>
                  <a:srgbClr val="0033CC"/>
                </a:solidFill>
                <a:latin typeface="Times New Roman" panose="02020603050405020304" pitchFamily="18" charset="0"/>
                <a:cs typeface="Times New Roman" panose="02020603050405020304" pitchFamily="18" charset="0"/>
              </a:rPr>
              <a:t>Người ăn xin nhìn tôi chằm chằm bằng đôi mắt ướt đẫm. Đôi môi tái nhợt nở nụ cười v</a:t>
            </a:r>
            <a:r>
              <a:rPr lang="vi-VN" altLang="en-US" sz="3000" b="1" dirty="0">
                <a:solidFill>
                  <a:srgbClr val="0033CC"/>
                </a:solidFill>
                <a:latin typeface="Times New Roman" panose="02020603050405020304" pitchFamily="18" charset="0"/>
                <a:ea typeface="Times New Roman" panose="02020603050405020304" pitchFamily="18" charset="0"/>
              </a:rPr>
              <a:t>à</a:t>
            </a:r>
            <a:r>
              <a:rPr lang="vi-VN" altLang="en-US" sz="3000" b="1" dirty="0">
                <a:solidFill>
                  <a:srgbClr val="0033CC"/>
                </a:solidFill>
                <a:latin typeface="Times New Roman" panose="02020603050405020304" pitchFamily="18" charset="0"/>
                <a:cs typeface="Times New Roman" panose="02020603050405020304" pitchFamily="18" charset="0"/>
              </a:rPr>
              <a:t> tay ông cũng xiết lấy tay tôi: </a:t>
            </a:r>
          </a:p>
          <a:p>
            <a:pPr marL="0" lvl="0" indent="0" algn="just" eaLnBrk="1" hangingPunct="1">
              <a:lnSpc>
                <a:spcPct val="100000"/>
              </a:lnSpc>
              <a:spcBef>
                <a:spcPct val="0"/>
              </a:spcBef>
              <a:buFontTx/>
              <a:buNone/>
            </a:pPr>
            <a:r>
              <a:rPr lang="en-US" altLang="en-US" sz="3000" b="1" dirty="0">
                <a:solidFill>
                  <a:srgbClr val="0033CC"/>
                </a:solidFill>
                <a:latin typeface="Times New Roman" panose="02020603050405020304" pitchFamily="18" charset="0"/>
                <a:cs typeface="Times New Roman" panose="02020603050405020304" pitchFamily="18" charset="0"/>
              </a:rPr>
              <a:t>         </a:t>
            </a:r>
            <a:r>
              <a:rPr lang="vi-VN" altLang="en-US" sz="3000" b="1" dirty="0">
                <a:solidFill>
                  <a:srgbClr val="0033CC"/>
                </a:solidFill>
                <a:latin typeface="Times New Roman" panose="02020603050405020304" pitchFamily="18" charset="0"/>
                <a:cs typeface="Times New Roman" panose="02020603050405020304" pitchFamily="18" charset="0"/>
              </a:rPr>
              <a:t>- Cháu ơi, cảm ơn cháu! Như vậy l</a:t>
            </a:r>
            <a:r>
              <a:rPr lang="vi-VN" altLang="en-US" sz="3000" b="1" dirty="0">
                <a:solidFill>
                  <a:srgbClr val="0033CC"/>
                </a:solidFill>
                <a:latin typeface="Times New Roman" panose="02020603050405020304" pitchFamily="18" charset="0"/>
                <a:ea typeface="Times New Roman" panose="02020603050405020304" pitchFamily="18" charset="0"/>
              </a:rPr>
              <a:t>à</a:t>
            </a:r>
            <a:r>
              <a:rPr lang="vi-VN" altLang="en-US" sz="3000" b="1" dirty="0">
                <a:solidFill>
                  <a:srgbClr val="0033CC"/>
                </a:solidFill>
                <a:latin typeface="Times New Roman" panose="02020603050405020304" pitchFamily="18" charset="0"/>
                <a:cs typeface="Times New Roman" panose="02020603050405020304" pitchFamily="18" charset="0"/>
              </a:rPr>
              <a:t> cháu đã cho lão rồi. - Ông lão nói bằng giọng khản đặc.</a:t>
            </a:r>
          </a:p>
          <a:p>
            <a:pPr marL="0" lvl="0" indent="0" algn="just" eaLnBrk="1" hangingPunct="1">
              <a:lnSpc>
                <a:spcPct val="100000"/>
              </a:lnSpc>
              <a:spcBef>
                <a:spcPct val="0"/>
              </a:spcBef>
              <a:buFontTx/>
              <a:buNone/>
            </a:pPr>
            <a:r>
              <a:rPr lang="vi-VN" altLang="en-US" sz="3000" b="1" dirty="0">
                <a:solidFill>
                  <a:srgbClr val="0033CC"/>
                </a:solidFill>
                <a:latin typeface="Times New Roman" panose="02020603050405020304" pitchFamily="18" charset="0"/>
                <a:cs typeface="Times New Roman" panose="02020603050405020304" pitchFamily="18" charset="0"/>
              </a:rPr>
              <a:t>    Khi ấy, tôi chợt hiểu rằng: cả tôi nữa, tôi cũng vừa nhận được chút gì của ông lão.</a:t>
            </a:r>
            <a:endParaRPr lang="vi-VN" altLang="en-US" sz="3000" b="1" dirty="0">
              <a:solidFill>
                <a:srgbClr val="0033CC"/>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8" descr="Kids read books and frame editorial stock photo. Illustration of design -  82729733"/>
          <p:cNvPicPr>
            <a:picLocks noChangeAspect="1"/>
          </p:cNvPicPr>
          <p:nvPr/>
        </p:nvPicPr>
        <p:blipFill>
          <a:blip r:embed="rId3"/>
          <a:stretch>
            <a:fillRect/>
          </a:stretch>
        </p:blipFill>
        <p:spPr>
          <a:xfrm>
            <a:off x="5767388" y="493713"/>
            <a:ext cx="6413500" cy="6858000"/>
          </a:xfrm>
          <a:prstGeom prst="rect">
            <a:avLst/>
          </a:prstGeom>
          <a:noFill/>
          <a:ln w="9525">
            <a:noFill/>
          </a:ln>
        </p:spPr>
      </p:pic>
      <p:sp>
        <p:nvSpPr>
          <p:cNvPr id="15" name="Text Box 5"/>
          <p:cNvSpPr txBox="1">
            <a:spLocks noChangeArrowheads="1"/>
          </p:cNvSpPr>
          <p:nvPr/>
        </p:nvSpPr>
        <p:spPr bwMode="auto">
          <a:xfrm>
            <a:off x="415925" y="2590800"/>
            <a:ext cx="3937000" cy="3167063"/>
          </a:xfrm>
          <a:prstGeom prst="wedgeRoundRectCallout">
            <a:avLst>
              <a:gd name="adj1" fmla="val 100391"/>
              <a:gd name="adj2" fmla="val -41151"/>
              <a:gd name="adj3" fmla="val 16667"/>
            </a:avLst>
          </a:prstGeom>
          <a:solidFill>
            <a:schemeClr val="accent4">
              <a:lumMod val="60000"/>
              <a:lumOff val="40000"/>
            </a:schemeClr>
          </a:solidFill>
        </p:spPr>
        <p:style>
          <a:lnRef idx="2">
            <a:schemeClr val="accent5"/>
          </a:lnRef>
          <a:fillRef idx="1">
            <a:schemeClr val="lt1"/>
          </a:fillRef>
          <a:effectRef idx="0">
            <a:schemeClr val="accent5"/>
          </a:effectRef>
          <a:fontRef idx="minor">
            <a:schemeClr val="dk1"/>
          </a:fontRef>
        </p:style>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FontTx/>
              <a:buNone/>
            </a:pPr>
            <a:r>
              <a:rPr lang="vi-VN" altLang="x-none" sz="3600" b="1" i="1" dirty="0">
                <a:latin typeface="Times New Roman" panose="02020603050405020304" pitchFamily="18" charset="0"/>
                <a:cs typeface="Times New Roman" panose="02020603050405020304" pitchFamily="18" charset="0"/>
              </a:rPr>
              <a:t>Cậu bé không có gì cho ông lão, nhưng ông lão lại</a:t>
            </a:r>
            <a:r>
              <a:rPr sz="3600" b="1" i="1" dirty="0">
                <a:latin typeface="Times New Roman" panose="02020603050405020304" pitchFamily="18" charset="0"/>
                <a:cs typeface="Times New Roman" panose="02020603050405020304" pitchFamily="18" charset="0"/>
              </a:rPr>
              <a:t> nói với cậu thế n</a:t>
            </a:r>
            <a:r>
              <a:rPr sz="3600" b="1" i="1" dirty="0">
                <a:latin typeface="Times New Roman" panose="02020603050405020304" pitchFamily="18" charset="0"/>
                <a:ea typeface="Times New Roman" panose="02020603050405020304" pitchFamily="18" charset="0"/>
              </a:rPr>
              <a:t>à</a:t>
            </a:r>
            <a:r>
              <a:rPr sz="3600" b="1" i="1" dirty="0">
                <a:latin typeface="Times New Roman" panose="02020603050405020304" pitchFamily="18" charset="0"/>
                <a:cs typeface="Times New Roman" panose="02020603050405020304" pitchFamily="18" charset="0"/>
              </a:rPr>
              <a:t>o?</a:t>
            </a:r>
            <a:endParaRPr lang="vi-VN" altLang="x-none" sz="36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6440488" y="2444750"/>
            <a:ext cx="4913312" cy="1323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altLang="en-US" sz="40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“Như vậy l</a:t>
            </a:r>
            <a:r>
              <a:rPr lang="en-US" altLang="en-US" sz="4000" b="1" dirty="0">
                <a:solidFill>
                  <a:srgbClr val="0033CC"/>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en-US" sz="40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cháu đã cho lão rồi”.</a:t>
            </a:r>
            <a:endParaRPr lang="en-US" altLang="en-US" sz="4000" b="1" dirty="0">
              <a:solidFill>
                <a:srgbClr val="0033CC"/>
              </a:solidFill>
              <a:latin typeface="Times New Roman" panose="02020603050405020304" pitchFamily="18" charset="0"/>
              <a:ea typeface="Times New Roman" panose="02020603050405020304" pitchFamily="18" charset="0"/>
            </a:endParaRPr>
          </a:p>
        </p:txBody>
      </p:sp>
      <p:sp>
        <p:nvSpPr>
          <p:cNvPr id="82949" name="TextBox 5"/>
          <p:cNvSpPr txBox="1"/>
          <p:nvPr/>
        </p:nvSpPr>
        <p:spPr>
          <a:xfrm>
            <a:off x="2209800" y="171450"/>
            <a:ext cx="7056438" cy="646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3600" b="1" dirty="0">
                <a:latin typeface="Times New Roman" panose="02020603050405020304" pitchFamily="18" charset="0"/>
                <a:cs typeface="Times New Roman" panose="02020603050405020304" pitchFamily="18" charset="0"/>
              </a:rPr>
              <a:t>Tập đọc: Người ăn xin</a:t>
            </a:r>
            <a:endParaRPr lang="en-US" altLang="en-US" sz="3600" b="1" dirty="0">
              <a:latin typeface="Times New Roman" panose="02020603050405020304" pitchFamily="18" charset="0"/>
              <a:ea typeface="Times New Roman" panose="02020603050405020304" pitchFamily="18" charset="0"/>
            </a:endParaRPr>
          </a:p>
        </p:txBody>
      </p:sp>
      <p:sp>
        <p:nvSpPr>
          <p:cNvPr id="82950" name="TextBox 6"/>
          <p:cNvSpPr txBox="1"/>
          <p:nvPr/>
        </p:nvSpPr>
        <p:spPr>
          <a:xfrm>
            <a:off x="7162800" y="641350"/>
            <a:ext cx="4913313" cy="584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200" dirty="0">
                <a:latin typeface="Times New Roman" panose="02020603050405020304" pitchFamily="18" charset="0"/>
                <a:cs typeface="Times New Roman" panose="02020603050405020304" pitchFamily="18" charset="0"/>
              </a:rPr>
              <a:t>Theo Tuốc – ghê- nhép</a:t>
            </a:r>
            <a:endParaRPr lang="en-US" altLang="en-US" sz="3200" dirty="0">
              <a:latin typeface="Times New Roman" panose="02020603050405020304" pitchFamily="18" charset="0"/>
              <a:ea typeface="Times New Roman" panose="02020603050405020304" pitchFamily="18" charset="0"/>
            </a:endParaRPr>
          </a:p>
        </p:txBody>
      </p:sp>
      <p:sp>
        <p:nvSpPr>
          <p:cNvPr id="3" name="TextBox 2"/>
          <p:cNvSpPr txBox="1"/>
          <p:nvPr/>
        </p:nvSpPr>
        <p:spPr>
          <a:xfrm>
            <a:off x="347663" y="1633538"/>
            <a:ext cx="5743575"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Đọc đoạn 3 v</a:t>
            </a:r>
            <a:r>
              <a:rPr lang="en-US" altLang="en-US" sz="4000" b="1" dirty="0">
                <a:solidFill>
                  <a:srgbClr val="FF0000"/>
                </a:solidFill>
                <a:latin typeface="Times New Roman" panose="02020603050405020304" pitchFamily="18" charset="0"/>
                <a:ea typeface="Times New Roman" panose="02020603050405020304" pitchFamily="18" charset="0"/>
              </a:rPr>
              <a:t>à</a:t>
            </a:r>
            <a:r>
              <a:rPr lang="en-US" altLang="en-US" sz="4000" b="1" dirty="0">
                <a:solidFill>
                  <a:srgbClr val="FF0000"/>
                </a:solidFill>
                <a:latin typeface="Times New Roman" panose="02020603050405020304" pitchFamily="18" charset="0"/>
                <a:cs typeface="Times New Roman" panose="02020603050405020304" pitchFamily="18" charset="0"/>
              </a:rPr>
              <a:t> cho biết:</a:t>
            </a:r>
            <a:endParaRPr lang="en-US" altLang="en-US" sz="4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3"/>
          <p:cNvPicPr>
            <a:picLocks noChangeAspect="1"/>
          </p:cNvPicPr>
          <p:nvPr/>
        </p:nvPicPr>
        <p:blipFill>
          <a:blip r:embed="rId2"/>
          <a:stretch>
            <a:fillRect/>
          </a:stretch>
        </p:blipFill>
        <p:spPr>
          <a:xfrm>
            <a:off x="0" y="-34925"/>
            <a:ext cx="12192000" cy="6892925"/>
          </a:xfrm>
          <a:prstGeom prst="rect">
            <a:avLst/>
          </a:prstGeom>
          <a:noFill/>
          <a:ln w="9525">
            <a:noFill/>
          </a:ln>
        </p:spPr>
      </p:pic>
      <p:pic>
        <p:nvPicPr>
          <p:cNvPr id="51204" name="Picture 4"/>
          <p:cNvPicPr>
            <a:picLocks noChangeAspect="1"/>
          </p:cNvPicPr>
          <p:nvPr/>
        </p:nvPicPr>
        <p:blipFill>
          <a:blip r:embed="rId3"/>
          <a:stretch>
            <a:fillRect/>
          </a:stretch>
        </p:blipFill>
        <p:spPr>
          <a:xfrm rot="898091">
            <a:off x="-141287" y="1528763"/>
            <a:ext cx="1801812" cy="1728787"/>
          </a:xfrm>
          <a:prstGeom prst="rect">
            <a:avLst/>
          </a:prstGeom>
          <a:noFill/>
          <a:ln w="9525">
            <a:noFill/>
          </a:ln>
        </p:spPr>
      </p:pic>
      <p:sp>
        <p:nvSpPr>
          <p:cNvPr id="4" name="TextBox 3"/>
          <p:cNvSpPr txBox="1"/>
          <p:nvPr/>
        </p:nvSpPr>
        <p:spPr>
          <a:xfrm>
            <a:off x="1447800" y="2062163"/>
            <a:ext cx="10029825" cy="784225"/>
          </a:xfrm>
          <a:prstGeom prst="rect">
            <a:avLst/>
          </a:prstGeom>
          <a:noFill/>
          <a:ln w="9525" cap="flat" cmpd="sng">
            <a:solidFill>
              <a:srgbClr val="0033CC"/>
            </a:solidFill>
            <a:prstDash val="dash"/>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4500" b="1" dirty="0">
                <a:solidFill>
                  <a:srgbClr val="FF0000"/>
                </a:solidFill>
                <a:latin typeface="Times New Roman" panose="02020603050405020304" pitchFamily="18" charset="0"/>
                <a:cs typeface="Times New Roman" panose="02020603050405020304" pitchFamily="18" charset="0"/>
              </a:rPr>
              <a:t>Em hiểu cậu bé đã cho ông lão cái gì?</a:t>
            </a:r>
            <a:endParaRPr lang="en-US" altLang="en-US" sz="4500" b="1" dirty="0">
              <a:solidFill>
                <a:srgbClr val="FF0000"/>
              </a:solidFill>
              <a:latin typeface="Times New Roman" panose="02020603050405020304" pitchFamily="18" charset="0"/>
              <a:ea typeface="Times New Roman" panose="02020603050405020304" pitchFamily="18" charset="0"/>
            </a:endParaRPr>
          </a:p>
        </p:txBody>
      </p:sp>
      <p:sp>
        <p:nvSpPr>
          <p:cNvPr id="5" name="Arrow: Right 4"/>
          <p:cNvSpPr/>
          <p:nvPr/>
        </p:nvSpPr>
        <p:spPr>
          <a:xfrm rot="5400000">
            <a:off x="5703094" y="2959894"/>
            <a:ext cx="1260475" cy="1084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5"/>
          <p:cNvSpPr txBox="1"/>
          <p:nvPr/>
        </p:nvSpPr>
        <p:spPr>
          <a:xfrm>
            <a:off x="2224088" y="4130675"/>
            <a:ext cx="8110537" cy="1323975"/>
          </a:xfrm>
          <a:prstGeom prst="rect">
            <a:avLst/>
          </a:prstGeom>
          <a:solidFill>
            <a:srgbClr val="FFCCFF"/>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4000" b="1" dirty="0">
                <a:latin typeface="Times New Roman" panose="02020603050405020304" pitchFamily="18" charset="0"/>
                <a:cs typeface="Times New Roman" panose="02020603050405020304" pitchFamily="18" charset="0"/>
              </a:rPr>
              <a:t>Cậu bé đã cho ông lão </a:t>
            </a:r>
            <a:r>
              <a:rPr lang="en-US" altLang="en-US" sz="4000" b="1" dirty="0">
                <a:solidFill>
                  <a:srgbClr val="FF3300"/>
                </a:solidFill>
                <a:latin typeface="Times New Roman" panose="02020603050405020304" pitchFamily="18" charset="0"/>
                <a:cs typeface="Times New Roman" panose="02020603050405020304" pitchFamily="18" charset="0"/>
              </a:rPr>
              <a:t>tình cảm</a:t>
            </a:r>
            <a:r>
              <a:rPr lang="en-US" altLang="en-US" sz="4000" b="1" dirty="0">
                <a:latin typeface="Times New Roman" panose="02020603050405020304" pitchFamily="18" charset="0"/>
                <a:cs typeface="Times New Roman" panose="02020603050405020304" pitchFamily="18" charset="0"/>
              </a:rPr>
              <a:t>, </a:t>
            </a:r>
          </a:p>
          <a:p>
            <a:pPr marL="0" lvl="0" indent="0" eaLnBrk="1" hangingPunct="1">
              <a:lnSpc>
                <a:spcPct val="100000"/>
              </a:lnSpc>
              <a:spcBef>
                <a:spcPct val="0"/>
              </a:spcBef>
              <a:buFontTx/>
              <a:buNone/>
            </a:pPr>
            <a:r>
              <a:rPr lang="en-US" altLang="en-US" sz="4000" b="1" dirty="0">
                <a:solidFill>
                  <a:srgbClr val="FF3300"/>
                </a:solidFill>
                <a:latin typeface="Times New Roman" panose="02020603050405020304" pitchFamily="18" charset="0"/>
                <a:cs typeface="Times New Roman" panose="02020603050405020304" pitchFamily="18" charset="0"/>
              </a:rPr>
              <a:t>sự cảm thông </a:t>
            </a:r>
            <a:r>
              <a:rPr lang="en-US" altLang="en-US" sz="4000" b="1" dirty="0">
                <a:latin typeface="Times New Roman" panose="02020603050405020304" pitchFamily="18" charset="0"/>
                <a:cs typeface="Times New Roman" panose="02020603050405020304" pitchFamily="18" charset="0"/>
              </a:rPr>
              <a:t>v</a:t>
            </a:r>
            <a:r>
              <a:rPr lang="en-US" altLang="en-US" sz="4000" b="1" dirty="0">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thái độ </a:t>
            </a:r>
            <a:r>
              <a:rPr lang="en-US" altLang="en-US" sz="4000" b="1" dirty="0">
                <a:solidFill>
                  <a:srgbClr val="FF3300"/>
                </a:solidFill>
                <a:latin typeface="Times New Roman" panose="02020603050405020304" pitchFamily="18" charset="0"/>
                <a:cs typeface="Times New Roman" panose="02020603050405020304" pitchFamily="18" charset="0"/>
              </a:rPr>
              <a:t>tôn trọng</a:t>
            </a:r>
            <a:r>
              <a:rPr lang="en-US" altLang="en-US" sz="4000" b="1" dirty="0">
                <a:latin typeface="Times New Roman" panose="02020603050405020304" pitchFamily="18" charset="0"/>
                <a:cs typeface="Times New Roman" panose="02020603050405020304" pitchFamily="18" charset="0"/>
              </a:rPr>
              <a:t>.</a:t>
            </a:r>
            <a:endParaRPr lang="en-US" altLang="en-US" sz="4000" b="1" dirty="0">
              <a:latin typeface="Times New Roman" panose="02020603050405020304" pitchFamily="18" charset="0"/>
              <a:ea typeface="Times New Roman" panose="02020603050405020304" pitchFamily="18" charset="0"/>
            </a:endParaRPr>
          </a:p>
        </p:txBody>
      </p:sp>
      <p:sp>
        <p:nvSpPr>
          <p:cNvPr id="84999" name="TextBox 8"/>
          <p:cNvSpPr txBox="1"/>
          <p:nvPr/>
        </p:nvSpPr>
        <p:spPr>
          <a:xfrm>
            <a:off x="2209800" y="171450"/>
            <a:ext cx="7056438" cy="6302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3500" b="1" dirty="0">
                <a:latin typeface="Times New Roman" panose="02020603050405020304" pitchFamily="18" charset="0"/>
                <a:cs typeface="Times New Roman" panose="02020603050405020304" pitchFamily="18" charset="0"/>
              </a:rPr>
              <a:t>Tập đọc: Người ăn xin</a:t>
            </a:r>
            <a:endParaRPr lang="en-US" altLang="en-US" sz="3500" b="1" dirty="0">
              <a:latin typeface="Times New Roman" panose="02020603050405020304" pitchFamily="18" charset="0"/>
              <a:ea typeface="Times New Roman" panose="02020603050405020304" pitchFamily="18" charset="0"/>
            </a:endParaRPr>
          </a:p>
        </p:txBody>
      </p:sp>
      <p:sp>
        <p:nvSpPr>
          <p:cNvPr id="85000" name="TextBox 9"/>
          <p:cNvSpPr txBox="1"/>
          <p:nvPr/>
        </p:nvSpPr>
        <p:spPr>
          <a:xfrm>
            <a:off x="7050088" y="801688"/>
            <a:ext cx="3938587"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Theo Tuốc – ghê- nhép</a:t>
            </a:r>
            <a:endParaRPr lang="en-US" altLang="en-US" dirty="0">
              <a:latin typeface="Times New Roman" panose="02020603050405020304" pitchFamily="18" charset="0"/>
              <a:ea typeface="Times New Roman" panose="02020603050405020304" pitchFamily="18" charset="0"/>
            </a:endParaRPr>
          </a:p>
        </p:txBody>
      </p:sp>
      <p:pic>
        <p:nvPicPr>
          <p:cNvPr id="85001" name="Picture 15" descr="Dùng thả ga emoji bắn tim với crush bao lâu nay, nhưng bạn có biết chính  xác ý nghĩa của nó?"/>
          <p:cNvPicPr>
            <a:picLocks noChangeAspect="1"/>
          </p:cNvPicPr>
          <p:nvPr/>
        </p:nvPicPr>
        <p:blipFill>
          <a:blip r:embed="rId4"/>
          <a:stretch>
            <a:fillRect/>
          </a:stretch>
        </p:blipFill>
        <p:spPr>
          <a:xfrm>
            <a:off x="10372725" y="4943475"/>
            <a:ext cx="1581150" cy="15811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1204"/>
                                        </p:tgtEl>
                                        <p:attrNameLst>
                                          <p:attrName>style.visibility</p:attrName>
                                        </p:attrNameLst>
                                      </p:cBhvr>
                                      <p:to>
                                        <p:strVal val="visible"/>
                                      </p:to>
                                    </p:set>
                                    <p:animEffect transition="in" filter="barn(inVertical)">
                                      <p:cBhvr>
                                        <p:cTn id="10" dur="500"/>
                                        <p:tgtEl>
                                          <p:spTgt spid="5120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1" descr="Tải +999 Hình Nền Slide Powerpoint Đẹp Nhất Năm 2018"/>
          <p:cNvPicPr>
            <a:picLocks noChangeAspect="1"/>
          </p:cNvPicPr>
          <p:nvPr/>
        </p:nvPicPr>
        <p:blipFill>
          <a:blip r:embed="rId2"/>
          <a:stretch>
            <a:fillRect/>
          </a:stretch>
        </p:blipFill>
        <p:spPr>
          <a:xfrm>
            <a:off x="0" y="-69850"/>
            <a:ext cx="12192000" cy="6927850"/>
          </a:xfrm>
          <a:prstGeom prst="rect">
            <a:avLst/>
          </a:prstGeom>
          <a:noFill/>
          <a:ln w="9525">
            <a:noFill/>
          </a:ln>
        </p:spPr>
      </p:pic>
      <p:pic>
        <p:nvPicPr>
          <p:cNvPr id="86019" name="Picture 9" descr="Tổng hợp những mẫu thiết kế khung viền đẹp nhất"/>
          <p:cNvPicPr>
            <a:picLocks noChangeAspect="1"/>
          </p:cNvPicPr>
          <p:nvPr/>
        </p:nvPicPr>
        <p:blipFill>
          <a:blip r:embed="rId3"/>
          <a:stretch>
            <a:fillRect/>
          </a:stretch>
        </p:blipFill>
        <p:spPr>
          <a:xfrm>
            <a:off x="5543550" y="1357313"/>
            <a:ext cx="6648450" cy="5029200"/>
          </a:xfrm>
          <a:prstGeom prst="rect">
            <a:avLst/>
          </a:prstGeom>
          <a:noFill/>
          <a:ln w="9525">
            <a:noFill/>
          </a:ln>
        </p:spPr>
      </p:pic>
      <p:sp>
        <p:nvSpPr>
          <p:cNvPr id="15" name="Text Box 5"/>
          <p:cNvSpPr txBox="1">
            <a:spLocks noChangeArrowheads="1"/>
          </p:cNvSpPr>
          <p:nvPr/>
        </p:nvSpPr>
        <p:spPr bwMode="auto">
          <a:xfrm>
            <a:off x="411163" y="3124200"/>
            <a:ext cx="4343400" cy="3138488"/>
          </a:xfrm>
          <a:prstGeom prst="cloudCallout">
            <a:avLst>
              <a:gd name="adj1" fmla="val 68697"/>
              <a:gd name="adj2" fmla="val -27702"/>
            </a:avLst>
          </a:prstGeom>
          <a:solidFill>
            <a:srgbClr val="FFFF00"/>
          </a:solidFill>
        </p:spPr>
        <p:style>
          <a:lnRef idx="2">
            <a:schemeClr val="accent5"/>
          </a:lnRef>
          <a:fillRef idx="1">
            <a:schemeClr val="lt1"/>
          </a:fillRef>
          <a:effectRef idx="0">
            <a:schemeClr val="accent5"/>
          </a:effectRef>
          <a:fontRef idx="minor">
            <a:schemeClr val="dk1"/>
          </a:fontRef>
        </p:style>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sz="3200" b="1" dirty="0">
                <a:latin typeface="Times New Roman" panose="02020603050405020304" pitchFamily="18" charset="0"/>
                <a:cs typeface="Times New Roman" panose="02020603050405020304" pitchFamily="18" charset="0"/>
              </a:rPr>
              <a:t>   </a:t>
            </a:r>
            <a:r>
              <a:rPr lang="vi-VN" altLang="x-none" sz="3200" b="1" dirty="0">
                <a:latin typeface="Times New Roman" panose="02020603050405020304" pitchFamily="18" charset="0"/>
                <a:cs typeface="Times New Roman" panose="02020603050405020304" pitchFamily="18" charset="0"/>
              </a:rPr>
              <a:t>Theo em, cậu bé đã nhận</a:t>
            </a:r>
            <a:r>
              <a:rPr sz="3200" b="1" dirty="0">
                <a:latin typeface="Times New Roman" panose="02020603050405020304" pitchFamily="18" charset="0"/>
                <a:cs typeface="Times New Roman" panose="02020603050405020304" pitchFamily="18" charset="0"/>
              </a:rPr>
              <a:t> </a:t>
            </a:r>
            <a:r>
              <a:rPr lang="vi-VN" altLang="x-none" sz="3200" b="1" dirty="0">
                <a:latin typeface="Times New Roman" panose="02020603050405020304" pitchFamily="18" charset="0"/>
                <a:cs typeface="Times New Roman" panose="02020603050405020304" pitchFamily="18" charset="0"/>
              </a:rPr>
              <a:t>được gì ở ông lão ăn xin?</a:t>
            </a:r>
            <a:endParaRPr lang="vi-VN" altLang="x-none" sz="3200" b="1" dirty="0">
              <a:latin typeface="Times New Roman" panose="02020603050405020304" pitchFamily="18" charset="0"/>
              <a:ea typeface="Times New Roman" panose="02020603050405020304" pitchFamily="18" charset="0"/>
            </a:endParaRPr>
          </a:p>
        </p:txBody>
      </p:sp>
      <p:sp>
        <p:nvSpPr>
          <p:cNvPr id="2" name="Rectangle 1"/>
          <p:cNvSpPr/>
          <p:nvPr/>
        </p:nvSpPr>
        <p:spPr>
          <a:xfrm>
            <a:off x="5972175" y="2697163"/>
            <a:ext cx="5791200" cy="2600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500"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a:t>
            </a:r>
            <a:r>
              <a:rPr lang="vi-VN" altLang="en-US" sz="3200" dirty="0">
                <a:solidFill>
                  <a:srgbClr val="0033CC"/>
                </a:solidFill>
                <a:latin typeface="Times New Roman" panose="02020603050405020304" pitchFamily="18" charset="0"/>
                <a:cs typeface="Times New Roman" panose="02020603050405020304" pitchFamily="18" charset="0"/>
              </a:rPr>
              <a:t>ậu bé đã </a:t>
            </a:r>
            <a:r>
              <a:rPr lang="vi-VN" altLang="en-US" sz="3200" b="1" dirty="0">
                <a:solidFill>
                  <a:srgbClr val="FF0000"/>
                </a:solidFill>
                <a:latin typeface="Times New Roman" panose="02020603050405020304" pitchFamily="18" charset="0"/>
                <a:cs typeface="Times New Roman" panose="02020603050405020304" pitchFamily="18" charset="0"/>
              </a:rPr>
              <a:t>nhận</a:t>
            </a:r>
            <a:r>
              <a:rPr lang="vi-VN" altLang="en-US" sz="3200" dirty="0">
                <a:solidFill>
                  <a:srgbClr val="0033CC"/>
                </a:solidFill>
                <a:latin typeface="Times New Roman" panose="02020603050405020304" pitchFamily="18" charset="0"/>
                <a:cs typeface="Times New Roman" panose="02020603050405020304" pitchFamily="18" charset="0"/>
              </a:rPr>
              <a:t> được ở ông lão ăn xin </a:t>
            </a:r>
            <a:r>
              <a:rPr lang="vi-VN" altLang="en-US" sz="3200" b="1" dirty="0">
                <a:solidFill>
                  <a:srgbClr val="FF0000"/>
                </a:solidFill>
                <a:latin typeface="Times New Roman" panose="02020603050405020304" pitchFamily="18" charset="0"/>
                <a:cs typeface="Times New Roman" panose="02020603050405020304" pitchFamily="18" charset="0"/>
              </a:rPr>
              <a:t>lòng biết ơn</a:t>
            </a:r>
            <a:r>
              <a:rPr lang="en-US" altLang="en-US" sz="3200" b="1" dirty="0">
                <a:solidFill>
                  <a:srgbClr val="FF0000"/>
                </a:solidFill>
                <a:latin typeface="Times New Roman" panose="02020603050405020304" pitchFamily="18" charset="0"/>
                <a:cs typeface="Times New Roman" panose="02020603050405020304" pitchFamily="18" charset="0"/>
              </a:rPr>
              <a:t> chân th</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nh, sự tôn trọng</a:t>
            </a:r>
            <a:r>
              <a:rPr lang="vi-VN" altLang="en-US" sz="3200" dirty="0">
                <a:solidFill>
                  <a:srgbClr val="FF0000"/>
                </a:solidFill>
                <a:latin typeface="Times New Roman" panose="02020603050405020304" pitchFamily="18" charset="0"/>
                <a:cs typeface="Times New Roman" panose="02020603050405020304" pitchFamily="18" charset="0"/>
              </a:rPr>
              <a:t> </a:t>
            </a:r>
            <a:r>
              <a:rPr lang="vi-VN" altLang="en-US" sz="3200" dirty="0">
                <a:solidFill>
                  <a:srgbClr val="0033CC"/>
                </a:solidFill>
                <a:latin typeface="Times New Roman" panose="02020603050405020304" pitchFamily="18" charset="0"/>
                <a:cs typeface="Times New Roman" panose="02020603050405020304" pitchFamily="18" charset="0"/>
              </a:rPr>
              <a:t>v</a:t>
            </a:r>
            <a:r>
              <a:rPr lang="vi-VN" altLang="en-US" sz="3200" dirty="0">
                <a:solidFill>
                  <a:srgbClr val="0033CC"/>
                </a:solidFill>
                <a:latin typeface="Times New Roman" panose="02020603050405020304" pitchFamily="18" charset="0"/>
                <a:ea typeface="Times New Roman" panose="02020603050405020304" pitchFamily="18" charset="0"/>
              </a:rPr>
              <a:t>à</a:t>
            </a:r>
            <a:r>
              <a:rPr lang="vi-VN" altLang="en-US" sz="3200" dirty="0">
                <a:solidFill>
                  <a:srgbClr val="0033CC"/>
                </a:solidFill>
                <a:latin typeface="Times New Roman" panose="02020603050405020304" pitchFamily="18" charset="0"/>
                <a:cs typeface="Times New Roman" panose="02020603050405020304" pitchFamily="18" charset="0"/>
              </a:rPr>
              <a:t> nhất l</a:t>
            </a:r>
            <a:r>
              <a:rPr lang="vi-VN" altLang="en-US" sz="3200" dirty="0">
                <a:solidFill>
                  <a:srgbClr val="0033CC"/>
                </a:solidFill>
                <a:latin typeface="Times New Roman" panose="02020603050405020304" pitchFamily="18" charset="0"/>
                <a:ea typeface="Times New Roman" panose="02020603050405020304" pitchFamily="18" charset="0"/>
              </a:rPr>
              <a:t>à</a:t>
            </a:r>
            <a:r>
              <a:rPr lang="vi-VN" altLang="en-US" sz="3200" dirty="0">
                <a:solidFill>
                  <a:srgbClr val="0033CC"/>
                </a:solidFill>
                <a:latin typeface="Times New Roman" panose="02020603050405020304" pitchFamily="18" charset="0"/>
                <a:cs typeface="Times New Roman" panose="02020603050405020304" pitchFamily="18" charset="0"/>
              </a:rPr>
              <a:t> </a:t>
            </a:r>
            <a:r>
              <a:rPr lang="vi-VN" altLang="en-US" sz="3200" b="1" dirty="0">
                <a:solidFill>
                  <a:srgbClr val="FF0000"/>
                </a:solidFill>
                <a:latin typeface="Times New Roman" panose="02020603050405020304" pitchFamily="18" charset="0"/>
                <a:cs typeface="Times New Roman" panose="02020603050405020304" pitchFamily="18" charset="0"/>
              </a:rPr>
              <a:t>sự đồng cảm</a:t>
            </a:r>
            <a:r>
              <a:rPr lang="vi-VN" altLang="en-US" sz="3200" dirty="0">
                <a:solidFill>
                  <a:srgbClr val="0033CC"/>
                </a:solidFill>
                <a:latin typeface="Times New Roman" panose="02020603050405020304" pitchFamily="18" charset="0"/>
                <a:cs typeface="Times New Roman" panose="02020603050405020304" pitchFamily="18" charset="0"/>
              </a:rPr>
              <a:t>: ông lão </a:t>
            </a:r>
            <a:r>
              <a:rPr lang="en-US" altLang="en-US" sz="3200" dirty="0">
                <a:solidFill>
                  <a:srgbClr val="0033CC"/>
                </a:solidFill>
                <a:latin typeface="Times New Roman" panose="02020603050405020304" pitchFamily="18" charset="0"/>
                <a:cs typeface="Times New Roman" panose="02020603050405020304" pitchFamily="18" charset="0"/>
              </a:rPr>
              <a:t>cũng </a:t>
            </a:r>
            <a:r>
              <a:rPr lang="vi-VN" altLang="en-US" sz="3200" dirty="0">
                <a:solidFill>
                  <a:srgbClr val="0033CC"/>
                </a:solidFill>
                <a:latin typeface="Times New Roman" panose="02020603050405020304" pitchFamily="18" charset="0"/>
                <a:cs typeface="Times New Roman" panose="02020603050405020304" pitchFamily="18" charset="0"/>
              </a:rPr>
              <a:t>đã hiểu tấm lòng chân th</a:t>
            </a:r>
            <a:r>
              <a:rPr lang="vi-VN" altLang="en-US" sz="3200" dirty="0">
                <a:solidFill>
                  <a:srgbClr val="0033CC"/>
                </a:solidFill>
                <a:latin typeface="Times New Roman" panose="02020603050405020304" pitchFamily="18" charset="0"/>
                <a:ea typeface="Times New Roman" panose="02020603050405020304" pitchFamily="18" charset="0"/>
              </a:rPr>
              <a:t>à</a:t>
            </a:r>
            <a:r>
              <a:rPr lang="vi-VN" altLang="en-US" sz="3200" dirty="0">
                <a:solidFill>
                  <a:srgbClr val="0033CC"/>
                </a:solidFill>
                <a:latin typeface="Times New Roman" panose="02020603050405020304" pitchFamily="18" charset="0"/>
                <a:cs typeface="Times New Roman" panose="02020603050405020304" pitchFamily="18" charset="0"/>
              </a:rPr>
              <a:t>nh của cậu.</a:t>
            </a:r>
            <a:endParaRPr lang="en-US" altLang="en-US" sz="3200" dirty="0">
              <a:solidFill>
                <a:srgbClr val="0033CC"/>
              </a:solidFill>
              <a:latin typeface="Times New Roman" panose="02020603050405020304" pitchFamily="18" charset="0"/>
              <a:ea typeface="Times New Roman" panose="02020603050405020304" pitchFamily="18" charset="0"/>
            </a:endParaRPr>
          </a:p>
        </p:txBody>
      </p:sp>
      <p:sp>
        <p:nvSpPr>
          <p:cNvPr id="86022" name="TextBox 5"/>
          <p:cNvSpPr txBox="1"/>
          <p:nvPr/>
        </p:nvSpPr>
        <p:spPr>
          <a:xfrm>
            <a:off x="2209800" y="171450"/>
            <a:ext cx="7056438" cy="6302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3500" b="1" dirty="0">
                <a:latin typeface="Times New Roman" panose="02020603050405020304" pitchFamily="18" charset="0"/>
                <a:cs typeface="Times New Roman" panose="02020603050405020304" pitchFamily="18" charset="0"/>
              </a:rPr>
              <a:t>Tập đọc: Người ăn xin</a:t>
            </a:r>
            <a:endParaRPr lang="en-US" altLang="en-US" sz="3500" b="1" dirty="0">
              <a:latin typeface="Times New Roman" panose="02020603050405020304" pitchFamily="18" charset="0"/>
              <a:ea typeface="Times New Roman" panose="02020603050405020304" pitchFamily="18" charset="0"/>
            </a:endParaRPr>
          </a:p>
        </p:txBody>
      </p:sp>
      <p:sp>
        <p:nvSpPr>
          <p:cNvPr id="86023" name="TextBox 6"/>
          <p:cNvSpPr txBox="1"/>
          <p:nvPr/>
        </p:nvSpPr>
        <p:spPr>
          <a:xfrm>
            <a:off x="7050088" y="801688"/>
            <a:ext cx="3938587"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Theo Tuốc – ghê - nhép</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6" descr="Khung hình nền đẹp"/>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4" name="TextBox 3"/>
          <p:cNvSpPr txBox="1"/>
          <p:nvPr/>
        </p:nvSpPr>
        <p:spPr>
          <a:xfrm>
            <a:off x="2211388" y="1447800"/>
            <a:ext cx="3886200" cy="646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600" b="1" u="sng" dirty="0">
                <a:solidFill>
                  <a:srgbClr val="FF0000"/>
                </a:solidFill>
                <a:latin typeface="Times New Roman" panose="02020603050405020304" pitchFamily="18" charset="0"/>
                <a:cs typeface="Times New Roman" panose="02020603050405020304" pitchFamily="18" charset="0"/>
              </a:rPr>
              <a:t>Nội dung b</a:t>
            </a:r>
            <a:r>
              <a:rPr lang="en-US" altLang="en-US" sz="3600" b="1" u="sng" dirty="0">
                <a:solidFill>
                  <a:srgbClr val="FF0000"/>
                </a:solidFill>
                <a:latin typeface="Times New Roman" panose="02020603050405020304" pitchFamily="18" charset="0"/>
                <a:ea typeface="Times New Roman" panose="02020603050405020304" pitchFamily="18" charset="0"/>
              </a:rPr>
              <a:t>à</a:t>
            </a:r>
            <a:r>
              <a:rPr lang="en-US" altLang="en-US" sz="3600" b="1" u="sng" dirty="0">
                <a:solidFill>
                  <a:srgbClr val="FF0000"/>
                </a:solidFill>
                <a:latin typeface="Times New Roman" panose="02020603050405020304" pitchFamily="18" charset="0"/>
                <a:cs typeface="Times New Roman" panose="02020603050405020304" pitchFamily="18" charset="0"/>
              </a:rPr>
              <a:t>i: </a:t>
            </a:r>
            <a:endParaRPr lang="en-US" altLang="en-US" sz="3600" b="1" u="sng" dirty="0">
              <a:solidFill>
                <a:srgbClr val="FF00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1371600" y="2235200"/>
            <a:ext cx="5943600" cy="23082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600" b="1" i="1" dirty="0">
                <a:solidFill>
                  <a:srgbClr val="0033CC"/>
                </a:solidFill>
                <a:latin typeface="Times New Roman" panose="02020603050405020304" pitchFamily="18" charset="0"/>
                <a:cs typeface="Times New Roman" panose="02020603050405020304" pitchFamily="18" charset="0"/>
              </a:rPr>
              <a:t>Ca ngợi cậu bé có tấm lòng nhân hậu biết đồng cảm, thương xót trước nỗi bất hạnh của ông lão ăn xin nghèo khổ.</a:t>
            </a:r>
            <a:endParaRPr lang="en-US" altLang="en-US" sz="3600" i="1" dirty="0">
              <a:solidFill>
                <a:srgbClr val="0033CC"/>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819400" y="1035050"/>
            <a:ext cx="7543800"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Câu chuyện giúp em hiểu điều gì?</a:t>
            </a:r>
            <a:endParaRPr lang="en-US" altLang="en-US" sz="4000" b="1" dirty="0">
              <a:solidFill>
                <a:srgbClr val="FF000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914400" y="2063750"/>
            <a:ext cx="10820400" cy="11699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500" dirty="0">
                <a:solidFill>
                  <a:srgbClr val="000000"/>
                </a:solidFill>
                <a:latin typeface="Times New Roman" panose="02020603050405020304" pitchFamily="18" charset="0"/>
                <a:cs typeface="Times New Roman" panose="02020603050405020304" pitchFamily="18" charset="0"/>
              </a:rPr>
              <a:t>- Con người phải biết yêu thương, giúp đỡ lẫn nhau trong cuộc sống.</a:t>
            </a:r>
            <a:endParaRPr lang="en-US" altLang="en-US" sz="3500" dirty="0">
              <a:solidFill>
                <a:srgbClr val="00000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935038" y="3408363"/>
            <a:ext cx="10134600" cy="6302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500" dirty="0">
                <a:solidFill>
                  <a:srgbClr val="000000"/>
                </a:solidFill>
                <a:latin typeface="Times New Roman" panose="02020603050405020304" pitchFamily="18" charset="0"/>
                <a:cs typeface="Times New Roman" panose="02020603050405020304" pitchFamily="18" charset="0"/>
              </a:rPr>
              <a:t>- Chúng ta hãy biết thông cảm chia sẻ với người nghèo.</a:t>
            </a:r>
            <a:endParaRPr lang="en-US" altLang="en-US" sz="3500" dirty="0">
              <a:solidFill>
                <a:srgbClr val="000000"/>
              </a:solidFill>
              <a:latin typeface="Times New Roman" panose="02020603050405020304" pitchFamily="18" charset="0"/>
              <a:ea typeface="Times New Roman" panose="02020603050405020304" pitchFamily="18" charset="0"/>
            </a:endParaRPr>
          </a:p>
        </p:txBody>
      </p:sp>
      <p:sp>
        <p:nvSpPr>
          <p:cNvPr id="11" name="TextBox 10"/>
          <p:cNvSpPr txBox="1"/>
          <p:nvPr/>
        </p:nvSpPr>
        <p:spPr>
          <a:xfrm>
            <a:off x="879475" y="4419600"/>
            <a:ext cx="9820275" cy="6302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500" dirty="0">
                <a:solidFill>
                  <a:srgbClr val="000000"/>
                </a:solidFill>
                <a:latin typeface="Times New Roman" panose="02020603050405020304" pitchFamily="18" charset="0"/>
                <a:cs typeface="Times New Roman" panose="02020603050405020304" pitchFamily="18" charset="0"/>
              </a:rPr>
              <a:t>- Tình cảm giữa con người thật đáng quý.</a:t>
            </a:r>
            <a:endParaRPr lang="en-US" altLang="en-US" sz="35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89090" name="TextBox 3"/>
          <p:cNvSpPr txBox="1"/>
          <p:nvPr/>
        </p:nvSpPr>
        <p:spPr>
          <a:xfrm>
            <a:off x="297180" y="1951355"/>
            <a:ext cx="11492230" cy="144526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8800" b="1" dirty="0">
                <a:ln>
                  <a:solidFill>
                    <a:sysClr val="windowText" lastClr="000000"/>
                  </a:solidFill>
                </a:ln>
                <a:solidFill>
                  <a:srgbClr val="FF0000"/>
                </a:solidFill>
                <a:latin typeface="Times New Roman" panose="02020603050405020304" pitchFamily="18" charset="0"/>
                <a:cs typeface="Times New Roman" panose="02020603050405020304" pitchFamily="18" charset="0"/>
              </a:rPr>
              <a:t>Luyện đọc diễn cảm</a:t>
            </a:r>
            <a:endParaRPr lang="en-US" altLang="en-US" sz="8800" b="1" dirty="0">
              <a:ln>
                <a:solidFill>
                  <a:sysClr val="windowText" lastClr="000000"/>
                </a:solidFill>
              </a:ln>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809875" y="1244600"/>
            <a:ext cx="8623300" cy="3546475"/>
          </a:xfrm>
          <a:ln/>
        </p:spPr>
        <p:txBody>
          <a:bodyPr vert="horz" wrap="square" lIns="91440" tIns="45720" rIns="91440" bIns="45720" anchor="ctr"/>
          <a:lstStyle/>
          <a:p>
            <a:pPr marL="514350" indent="0" algn="just" eaLnBrk="1" hangingPunct="1"/>
            <a:r>
              <a:rPr lang="vi-VN" altLang="en-US" sz="3500" b="1" kern="1200" dirty="0">
                <a:solidFill>
                  <a:srgbClr val="0033CC"/>
                </a:solidFill>
                <a:latin typeface="Times New Roman" panose="02020603050405020304" pitchFamily="18" charset="0"/>
                <a:ea typeface="+mj-ea"/>
                <a:cs typeface="+mj-cs"/>
              </a:rPr>
              <a:t>Đọc diễn cảm </a:t>
            </a:r>
            <a:r>
              <a:rPr lang="en-US" altLang="en-US" sz="3500" b="1" kern="1200" dirty="0">
                <a:solidFill>
                  <a:srgbClr val="0033CC"/>
                </a:solidFill>
                <a:latin typeface="+mj-lt"/>
                <a:ea typeface="+mj-ea"/>
                <a:cs typeface="+mj-cs"/>
              </a:rPr>
              <a:t>t</a:t>
            </a:r>
            <a:r>
              <a:rPr lang="vi-VN" altLang="en-US" sz="3500" b="1" kern="1200" dirty="0">
                <a:solidFill>
                  <a:srgbClr val="0033CC"/>
                </a:solidFill>
                <a:latin typeface="Times New Roman" panose="02020603050405020304" pitchFamily="18" charset="0"/>
                <a:ea typeface="+mj-ea"/>
                <a:cs typeface="+mj-cs"/>
              </a:rPr>
              <a:t>oàn  bài  đọc  với  giọng  nhẹ  nhàng, thương cảm, ngậm ngùi, xót xa</a:t>
            </a:r>
            <a:r>
              <a:rPr lang="en-US" altLang="en-US" sz="3500" b="1" kern="1200" dirty="0">
                <a:solidFill>
                  <a:srgbClr val="0033CC"/>
                </a:solidFill>
                <a:latin typeface="+mj-lt"/>
                <a:ea typeface="+mj-ea"/>
                <a:cs typeface="+mj-cs"/>
              </a:rPr>
              <a:t>.</a:t>
            </a:r>
            <a:r>
              <a:rPr lang="vi-VN" altLang="en-US" sz="3500" b="1" kern="1200" dirty="0">
                <a:solidFill>
                  <a:srgbClr val="0033CC"/>
                </a:solidFill>
                <a:latin typeface="Times New Roman" panose="02020603050405020304" pitchFamily="18" charset="0"/>
                <a:ea typeface="+mj-ea"/>
                <a:cs typeface="+mj-cs"/>
              </a:rPr>
              <a:t> </a:t>
            </a:r>
            <a:r>
              <a:rPr lang="en-US" altLang="en-US" sz="3500" b="1" kern="1200" dirty="0">
                <a:solidFill>
                  <a:srgbClr val="0033CC"/>
                </a:solidFill>
                <a:latin typeface="Times New Roman" panose="02020603050405020304" pitchFamily="18" charset="0"/>
                <a:ea typeface="+mj-ea"/>
                <a:cs typeface="Times New Roman" panose="02020603050405020304" pitchFamily="18" charset="0"/>
              </a:rPr>
              <a:t>L</a:t>
            </a:r>
            <a:r>
              <a:rPr lang="vi-VN" altLang="en-US" sz="3500" b="1" kern="1200" dirty="0">
                <a:solidFill>
                  <a:srgbClr val="0033CC"/>
                </a:solidFill>
                <a:latin typeface="Times New Roman" panose="02020603050405020304" pitchFamily="18" charset="0"/>
                <a:ea typeface="+mj-ea"/>
                <a:cs typeface="Times New Roman" panose="02020603050405020304" pitchFamily="18" charset="0"/>
              </a:rPr>
              <a:t>ời </a:t>
            </a:r>
            <a:r>
              <a:rPr lang="vi-VN" altLang="en-US" sz="3500" b="1" kern="1200" dirty="0">
                <a:solidFill>
                  <a:srgbClr val="0033CC"/>
                </a:solidFill>
                <a:latin typeface="Times New Roman" panose="02020603050405020304" pitchFamily="18" charset="0"/>
                <a:ea typeface="+mj-ea"/>
                <a:cs typeface="+mj-cs"/>
              </a:rPr>
              <a:t>cậu bé đọc với giọng xót thương ông lão, lời ông  lão  xúc động trước tấm lòng  của cậu bé</a:t>
            </a:r>
            <a:r>
              <a:rPr lang="en-US" altLang="en-US" sz="3500" b="1" kern="1200" dirty="0">
                <a:solidFill>
                  <a:srgbClr val="0033CC"/>
                </a:solidFill>
                <a:latin typeface="+mj-lt"/>
                <a:ea typeface="+mj-ea"/>
                <a:cs typeface="+mj-cs"/>
              </a:rPr>
              <a:t>.</a:t>
            </a:r>
          </a:p>
        </p:txBody>
      </p:sp>
      <p:pic>
        <p:nvPicPr>
          <p:cNvPr id="90115" name="Picture 7"/>
          <p:cNvPicPr>
            <a:picLocks noChangeAspect="1"/>
          </p:cNvPicPr>
          <p:nvPr/>
        </p:nvPicPr>
        <p:blipFill>
          <a:blip r:embed="rId3"/>
          <a:stretch>
            <a:fillRect/>
          </a:stretch>
        </p:blipFill>
        <p:spPr>
          <a:xfrm>
            <a:off x="1449388" y="4697413"/>
            <a:ext cx="1357312" cy="1357312"/>
          </a:xfrm>
          <a:prstGeom prst="rect">
            <a:avLst/>
          </a:prstGeom>
          <a:noFill/>
          <a:ln w="9525">
            <a:noFill/>
          </a:ln>
        </p:spPr>
      </p:pic>
      <p:pic>
        <p:nvPicPr>
          <p:cNvPr id="90116" name="Picture 9"/>
          <p:cNvPicPr>
            <a:picLocks noChangeAspect="1"/>
          </p:cNvPicPr>
          <p:nvPr/>
        </p:nvPicPr>
        <p:blipFill>
          <a:blip r:embed="rId4"/>
          <a:stretch>
            <a:fillRect/>
          </a:stretch>
        </p:blipFill>
        <p:spPr>
          <a:xfrm>
            <a:off x="9451975" y="4784725"/>
            <a:ext cx="1216025" cy="12160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p:nvPr/>
        </p:nvSpPr>
        <p:spPr>
          <a:xfrm>
            <a:off x="3657600" y="213073"/>
            <a:ext cx="5778449" cy="696861"/>
          </a:xfrm>
          <a:prstGeom prst="rect">
            <a:avLst/>
          </a:prstGeom>
        </p:spPr>
        <p:txBody>
          <a:bodyPr lIns="68580" tIns="34290" rIns="68580" bIns="34290" anchor="b">
            <a:normAutofit fontScale="90000"/>
          </a:bodyPr>
          <a:lstStyle>
            <a:lvl1pPr algn="l"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defRPr/>
            </a:pPr>
            <a:r>
              <a:rPr kumimoji="0" lang="en-US" sz="4500" b="1" i="0" u="none" strike="noStrike" kern="1200" cap="none" spc="0" normalizeH="0" baseline="0" noProof="0">
                <a:ln w="9525">
                  <a:solidFill>
                    <a:srgbClr val="4472C4">
                      <a:lumMod val="50000"/>
                    </a:srgbClr>
                  </a:solidFill>
                  <a:prstDash val="solid"/>
                </a:ln>
                <a:solidFill>
                  <a:srgbClr val="0033CC"/>
                </a:solidFill>
                <a:effectLst/>
                <a:uLnTx/>
                <a:uFillTx/>
                <a:latin typeface="Times New Roman" panose="02020603050405020304" pitchFamily="18" charset="0"/>
                <a:ea typeface="+mj-ea"/>
                <a:cs typeface="Times New Roman" panose="02020603050405020304" pitchFamily="18" charset="0"/>
              </a:rPr>
              <a:t>Luyện đọc diễn cảm:		</a:t>
            </a:r>
            <a:endParaRPr kumimoji="0" lang="en-US" sz="4500" b="1" i="0" u="none" strike="noStrike" kern="1200" cap="none" spc="0" normalizeH="0" baseline="0" noProof="0" dirty="0">
              <a:ln w="9525">
                <a:solidFill>
                  <a:srgbClr val="4472C4">
                    <a:lumMod val="50000"/>
                  </a:srgbClr>
                </a:solidFill>
                <a:prstDash val="solid"/>
              </a:ln>
              <a:solidFill>
                <a:srgbClr val="0033CC"/>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4"/>
          <p:cNvSpPr txBox="1"/>
          <p:nvPr/>
        </p:nvSpPr>
        <p:spPr>
          <a:xfrm>
            <a:off x="1782763" y="930275"/>
            <a:ext cx="9418637" cy="1354138"/>
          </a:xfrm>
          <a:prstGeom prst="rect">
            <a:avLst/>
          </a:prstGeom>
          <a:noFill/>
          <a:ln w="9525">
            <a:noFill/>
          </a:ln>
        </p:spPr>
        <p:txBody>
          <a:bodyPr lIns="68580" tIns="34290" rIns="68580" bIns="3429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685800" eaLnBrk="1" hangingPunct="1">
              <a:spcBef>
                <a:spcPts val="750"/>
              </a:spcBef>
              <a:buNone/>
            </a:pPr>
            <a:r>
              <a:rPr lang="en-US" altLang="en-US" sz="3000" dirty="0">
                <a:solidFill>
                  <a:srgbClr val="203864"/>
                </a:solidFill>
                <a:latin typeface="Times New Roman" panose="02020603050405020304" pitchFamily="18" charset="0"/>
                <a:cs typeface="Times New Roman" panose="02020603050405020304" pitchFamily="18" charset="0"/>
              </a:rPr>
              <a:t>      T</a:t>
            </a:r>
            <a:r>
              <a:rPr lang="vi-VN" altLang="en-US" sz="3000" dirty="0">
                <a:solidFill>
                  <a:srgbClr val="203864"/>
                </a:solidFill>
                <a:latin typeface="Times New Roman" panose="02020603050405020304" pitchFamily="18" charset="0"/>
                <a:cs typeface="Times New Roman" panose="02020603050405020304" pitchFamily="18" charset="0"/>
              </a:rPr>
              <a:t>ôi </a:t>
            </a:r>
            <a:r>
              <a:rPr lang="vi-VN" altLang="en-US" sz="3000" dirty="0">
                <a:latin typeface="Times New Roman" panose="02020603050405020304" pitchFamily="18" charset="0"/>
                <a:cs typeface="Times New Roman" panose="02020603050405020304" pitchFamily="18" charset="0"/>
              </a:rPr>
              <a:t>chẳng biết l</a:t>
            </a:r>
            <a:r>
              <a:rPr lang="vi-VN" altLang="en-US" sz="3000" dirty="0">
                <a:latin typeface="Times New Roman" panose="02020603050405020304" pitchFamily="18" charset="0"/>
                <a:ea typeface="Times New Roman" panose="02020603050405020304" pitchFamily="18" charset="0"/>
              </a:rPr>
              <a:t>à</a:t>
            </a:r>
            <a:r>
              <a:rPr lang="vi-VN" altLang="en-US" sz="3000" dirty="0">
                <a:latin typeface="Times New Roman" panose="02020603050405020304" pitchFamily="18" charset="0"/>
                <a:cs typeface="Times New Roman" panose="02020603050405020304" pitchFamily="18" charset="0"/>
              </a:rPr>
              <a:t>m cách n</a:t>
            </a:r>
            <a:r>
              <a:rPr lang="vi-VN" altLang="en-US" sz="3000" dirty="0">
                <a:latin typeface="Times New Roman" panose="02020603050405020304" pitchFamily="18" charset="0"/>
                <a:ea typeface="Times New Roman" panose="02020603050405020304" pitchFamily="18" charset="0"/>
              </a:rPr>
              <a:t>à</a:t>
            </a:r>
            <a:r>
              <a:rPr lang="vi-VN" altLang="en-US" sz="3000" dirty="0">
                <a:latin typeface="Times New Roman" panose="02020603050405020304" pitchFamily="18" charset="0"/>
                <a:cs typeface="Times New Roman" panose="02020603050405020304" pitchFamily="18" charset="0"/>
              </a:rPr>
              <a:t>o. Tôi </a:t>
            </a:r>
            <a:r>
              <a:rPr lang="vi-VN" altLang="en-US" sz="3000" b="1" dirty="0">
                <a:solidFill>
                  <a:srgbClr val="FF0000"/>
                </a:solidFill>
                <a:latin typeface="Times New Roman" panose="02020603050405020304" pitchFamily="18" charset="0"/>
                <a:cs typeface="Times New Roman" panose="02020603050405020304" pitchFamily="18" charset="0"/>
              </a:rPr>
              <a:t>nắm chặt </a:t>
            </a:r>
            <a:r>
              <a:rPr lang="vi-VN" altLang="en-US" sz="3000" dirty="0">
                <a:latin typeface="Times New Roman" panose="02020603050405020304" pitchFamily="18" charset="0"/>
                <a:cs typeface="Times New Roman" panose="02020603050405020304" pitchFamily="18" charset="0"/>
              </a:rPr>
              <a:t>lấy b</a:t>
            </a:r>
            <a:r>
              <a:rPr lang="vi-VN" altLang="en-US" sz="3000" dirty="0">
                <a:latin typeface="Times New Roman" panose="02020603050405020304" pitchFamily="18" charset="0"/>
                <a:ea typeface="Times New Roman" panose="02020603050405020304" pitchFamily="18" charset="0"/>
              </a:rPr>
              <a:t>à</a:t>
            </a:r>
            <a:r>
              <a:rPr lang="vi-VN" altLang="en-US" sz="3000" dirty="0">
                <a:latin typeface="Times New Roman" panose="02020603050405020304" pitchFamily="18" charset="0"/>
                <a:cs typeface="Times New Roman" panose="02020603050405020304" pitchFamily="18" charset="0"/>
              </a:rPr>
              <a:t>n tay </a:t>
            </a:r>
            <a:r>
              <a:rPr lang="vi-VN" altLang="en-US" sz="3000" b="1" dirty="0">
                <a:solidFill>
                  <a:srgbClr val="FF0000"/>
                </a:solidFill>
                <a:latin typeface="Times New Roman" panose="02020603050405020304" pitchFamily="18" charset="0"/>
                <a:cs typeface="Times New Roman" panose="02020603050405020304" pitchFamily="18" charset="0"/>
              </a:rPr>
              <a:t>run rẩy</a:t>
            </a:r>
            <a:r>
              <a:rPr lang="vi-VN" altLang="en-US" sz="3000" dirty="0">
                <a:latin typeface="Times New Roman" panose="02020603050405020304" pitchFamily="18" charset="0"/>
                <a:cs typeface="Times New Roman" panose="02020603050405020304" pitchFamily="18" charset="0"/>
              </a:rPr>
              <a:t> kia:</a:t>
            </a:r>
          </a:p>
          <a:p>
            <a:pPr marL="0" lvl="0" indent="0" defTabSz="685800" eaLnBrk="1" hangingPunct="1">
              <a:spcBef>
                <a:spcPts val="750"/>
              </a:spcBef>
              <a:buNone/>
            </a:pPr>
            <a:r>
              <a:rPr lang="en-US" altLang="en-US" sz="3000" dirty="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 Ông đừng giận cháu, cháu không có gì để cho ông cả.</a:t>
            </a:r>
          </a:p>
          <a:p>
            <a:pPr marL="0" lvl="0" indent="0" defTabSz="685800" eaLnBrk="1" hangingPunct="1">
              <a:spcBef>
                <a:spcPts val="750"/>
              </a:spcBef>
              <a:buNone/>
            </a:pPr>
            <a:r>
              <a:rPr lang="en-US" altLang="en-US" sz="3000" dirty="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Người ăn xin nhìn tôi </a:t>
            </a:r>
            <a:r>
              <a:rPr lang="vi-VN" altLang="en-US" sz="3000" b="1" dirty="0">
                <a:solidFill>
                  <a:srgbClr val="FF0000"/>
                </a:solidFill>
                <a:latin typeface="Times New Roman" panose="02020603050405020304" pitchFamily="18" charset="0"/>
                <a:cs typeface="Times New Roman" panose="02020603050405020304" pitchFamily="18" charset="0"/>
              </a:rPr>
              <a:t>chằm chằm </a:t>
            </a:r>
            <a:r>
              <a:rPr lang="vi-VN" altLang="en-US" sz="3000" dirty="0">
                <a:latin typeface="Times New Roman" panose="02020603050405020304" pitchFamily="18" charset="0"/>
                <a:cs typeface="Times New Roman" panose="02020603050405020304" pitchFamily="18" charset="0"/>
              </a:rPr>
              <a:t>bằng đôi mắt </a:t>
            </a:r>
            <a:r>
              <a:rPr lang="vi-VN" altLang="en-US" sz="3000" b="1" dirty="0">
                <a:solidFill>
                  <a:srgbClr val="FF0000"/>
                </a:solidFill>
                <a:latin typeface="Times New Roman" panose="02020603050405020304" pitchFamily="18" charset="0"/>
                <a:cs typeface="Times New Roman" panose="02020603050405020304" pitchFamily="18" charset="0"/>
              </a:rPr>
              <a:t>ướt đẫm</a:t>
            </a:r>
            <a:r>
              <a:rPr lang="vi-VN" altLang="en-US" sz="3000" dirty="0">
                <a:latin typeface="Times New Roman" panose="02020603050405020304" pitchFamily="18" charset="0"/>
                <a:cs typeface="Times New Roman" panose="02020603050405020304" pitchFamily="18" charset="0"/>
              </a:rPr>
              <a:t>. Đôi môi tái nhợt </a:t>
            </a:r>
            <a:r>
              <a:rPr lang="vi-VN" altLang="en-US" sz="3000" b="1" dirty="0">
                <a:solidFill>
                  <a:srgbClr val="FF0000"/>
                </a:solidFill>
                <a:latin typeface="Times New Roman" panose="02020603050405020304" pitchFamily="18" charset="0"/>
                <a:cs typeface="Times New Roman" panose="02020603050405020304" pitchFamily="18" charset="0"/>
              </a:rPr>
              <a:t>nở nụ cười </a:t>
            </a:r>
            <a:r>
              <a:rPr lang="vi-VN" altLang="en-US" sz="3000" dirty="0">
                <a:latin typeface="Times New Roman" panose="02020603050405020304" pitchFamily="18" charset="0"/>
                <a:cs typeface="Times New Roman" panose="02020603050405020304" pitchFamily="18" charset="0"/>
              </a:rPr>
              <a:t>v</a:t>
            </a:r>
            <a:r>
              <a:rPr lang="vi-VN" altLang="en-US" sz="3000" dirty="0">
                <a:latin typeface="Times New Roman" panose="02020603050405020304" pitchFamily="18" charset="0"/>
                <a:ea typeface="Times New Roman" panose="02020603050405020304" pitchFamily="18" charset="0"/>
              </a:rPr>
              <a:t>à</a:t>
            </a:r>
            <a:r>
              <a:rPr lang="vi-VN" altLang="en-US" sz="3000" dirty="0">
                <a:latin typeface="Times New Roman" panose="02020603050405020304" pitchFamily="18" charset="0"/>
                <a:cs typeface="Times New Roman" panose="02020603050405020304" pitchFamily="18" charset="0"/>
              </a:rPr>
              <a:t> tay ông cũng </a:t>
            </a:r>
            <a:r>
              <a:rPr lang="vi-VN" altLang="en-US" sz="3000" b="1" dirty="0">
                <a:solidFill>
                  <a:srgbClr val="FF0000"/>
                </a:solidFill>
                <a:latin typeface="Times New Roman" panose="02020603050405020304" pitchFamily="18" charset="0"/>
                <a:cs typeface="Times New Roman" panose="02020603050405020304" pitchFamily="18" charset="0"/>
              </a:rPr>
              <a:t>xiết lấy </a:t>
            </a:r>
            <a:r>
              <a:rPr lang="vi-VN" altLang="en-US" sz="3000" dirty="0">
                <a:latin typeface="Times New Roman" panose="02020603050405020304" pitchFamily="18" charset="0"/>
                <a:cs typeface="Times New Roman" panose="02020603050405020304" pitchFamily="18" charset="0"/>
              </a:rPr>
              <a:t>tay tôi:</a:t>
            </a:r>
          </a:p>
          <a:p>
            <a:pPr marL="0" lvl="0" indent="0" defTabSz="685800" eaLnBrk="1" hangingPunct="1">
              <a:spcBef>
                <a:spcPts val="750"/>
              </a:spcBef>
              <a:buNone/>
            </a:pPr>
            <a:r>
              <a:rPr lang="en-US" altLang="en-US" sz="3000" dirty="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 Cháu ơi, </a:t>
            </a:r>
            <a:r>
              <a:rPr lang="vi-VN" altLang="en-US" sz="3000" b="1" dirty="0">
                <a:solidFill>
                  <a:srgbClr val="FF0000"/>
                </a:solidFill>
                <a:latin typeface="Times New Roman" panose="02020603050405020304" pitchFamily="18" charset="0"/>
                <a:cs typeface="Times New Roman" panose="02020603050405020304" pitchFamily="18" charset="0"/>
              </a:rPr>
              <a:t>cảm ơn </a:t>
            </a:r>
            <a:r>
              <a:rPr lang="vi-VN" altLang="en-US" sz="3000" dirty="0">
                <a:latin typeface="Times New Roman" panose="02020603050405020304" pitchFamily="18" charset="0"/>
                <a:cs typeface="Times New Roman" panose="02020603050405020304" pitchFamily="18" charset="0"/>
              </a:rPr>
              <a:t>cháu! Như vậy l</a:t>
            </a:r>
            <a:r>
              <a:rPr lang="vi-VN" altLang="en-US" sz="3000" dirty="0">
                <a:latin typeface="Times New Roman" panose="02020603050405020304" pitchFamily="18" charset="0"/>
                <a:ea typeface="Times New Roman" panose="02020603050405020304" pitchFamily="18" charset="0"/>
              </a:rPr>
              <a:t>à</a:t>
            </a:r>
            <a:r>
              <a:rPr lang="vi-VN" altLang="en-US" sz="3000" dirty="0">
                <a:latin typeface="Times New Roman" panose="02020603050405020304" pitchFamily="18" charset="0"/>
                <a:cs typeface="Times New Roman" panose="02020603050405020304" pitchFamily="18" charset="0"/>
              </a:rPr>
              <a:t> cháu </a:t>
            </a:r>
            <a:r>
              <a:rPr lang="vi-VN" altLang="en-US" sz="3000" dirty="0">
                <a:solidFill>
                  <a:srgbClr val="FF0000"/>
                </a:solidFill>
                <a:latin typeface="Times New Roman" panose="02020603050405020304" pitchFamily="18" charset="0"/>
                <a:cs typeface="Times New Roman" panose="02020603050405020304" pitchFamily="18" charset="0"/>
              </a:rPr>
              <a:t>đã cho </a:t>
            </a:r>
            <a:r>
              <a:rPr lang="vi-VN" altLang="en-US" sz="3000" dirty="0">
                <a:latin typeface="Times New Roman" panose="02020603050405020304" pitchFamily="18" charset="0"/>
                <a:cs typeface="Times New Roman" panose="02020603050405020304" pitchFamily="18" charset="0"/>
              </a:rPr>
              <a:t>lão rồi. – Ông lão nói bằng giọng khản đặc.</a:t>
            </a:r>
          </a:p>
          <a:p>
            <a:pPr marL="0" lvl="0" indent="0" defTabSz="685800" eaLnBrk="1" hangingPunct="1">
              <a:spcBef>
                <a:spcPts val="750"/>
              </a:spcBef>
              <a:buNone/>
            </a:pPr>
            <a:r>
              <a:rPr lang="en-US" altLang="en-US" sz="3000" dirty="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Khi ấy, tôi </a:t>
            </a:r>
            <a:r>
              <a:rPr lang="vi-VN" altLang="en-US" sz="3000" b="1" dirty="0">
                <a:solidFill>
                  <a:srgbClr val="FF0000"/>
                </a:solidFill>
                <a:latin typeface="Times New Roman" panose="02020603050405020304" pitchFamily="18" charset="0"/>
                <a:cs typeface="Times New Roman" panose="02020603050405020304" pitchFamily="18" charset="0"/>
              </a:rPr>
              <a:t>chợt hiểu</a:t>
            </a:r>
            <a:r>
              <a:rPr lang="vi-VN" altLang="en-US" sz="3000" dirty="0">
                <a:latin typeface="Times New Roman" panose="02020603050405020304" pitchFamily="18" charset="0"/>
                <a:cs typeface="Times New Roman" panose="02020603050405020304" pitchFamily="18" charset="0"/>
              </a:rPr>
              <a:t> rằng</a:t>
            </a:r>
            <a:r>
              <a:rPr lang="vi-VN" altLang="en-US" sz="3000" b="1" dirty="0">
                <a:latin typeface="Times New Roman" panose="02020603050405020304" pitchFamily="18" charset="0"/>
                <a:cs typeface="Times New Roman" panose="02020603050405020304" pitchFamily="18" charset="0"/>
              </a:rPr>
              <a:t>: </a:t>
            </a:r>
            <a:r>
              <a:rPr lang="vi-VN" altLang="en-US" sz="3000" b="1" dirty="0">
                <a:solidFill>
                  <a:srgbClr val="FF0000"/>
                </a:solidFill>
                <a:latin typeface="Times New Roman" panose="02020603050405020304" pitchFamily="18" charset="0"/>
                <a:cs typeface="Times New Roman" panose="02020603050405020304" pitchFamily="18" charset="0"/>
              </a:rPr>
              <a:t>cả tôi </a:t>
            </a:r>
            <a:r>
              <a:rPr lang="vi-VN" altLang="en-US" sz="3000" dirty="0">
                <a:latin typeface="Times New Roman" panose="02020603050405020304" pitchFamily="18" charset="0"/>
                <a:cs typeface="Times New Roman" panose="02020603050405020304" pitchFamily="18" charset="0"/>
              </a:rPr>
              <a:t>nữa, tôi cũng vừa nhận được chút gì của lão.</a:t>
            </a:r>
            <a:endParaRPr lang="en-US" altLang="en-US" sz="3000" dirty="0">
              <a:latin typeface="Times New Roman" panose="02020603050405020304" pitchFamily="18" charset="0"/>
              <a:ea typeface="Times New Roman" panose="02020603050405020304" pitchFamily="18" charset="0"/>
            </a:endParaRPr>
          </a:p>
        </p:txBody>
      </p:sp>
      <p:pic>
        <p:nvPicPr>
          <p:cNvPr id="91140" name="Picture 4" descr="Kids Boy Reading Book Cartoon Stock Illustration - Download Image Now -  iStock"/>
          <p:cNvPicPr>
            <a:picLocks noChangeAspect="1"/>
          </p:cNvPicPr>
          <p:nvPr/>
        </p:nvPicPr>
        <p:blipFill>
          <a:blip r:embed="rId2"/>
          <a:stretch>
            <a:fillRect/>
          </a:stretch>
        </p:blipFill>
        <p:spPr>
          <a:xfrm>
            <a:off x="10429875" y="5197475"/>
            <a:ext cx="1749425" cy="1660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auto">
          <a:xfrm>
            <a:off x="2217274" y="1039692"/>
            <a:ext cx="7886700" cy="2139554"/>
          </a:xfrm>
          <a:ln/>
          <a:effectLst/>
          <a:scene3d>
            <a:camera prst="orthographicFront"/>
            <a:lightRig rig="balanced" dir="t"/>
          </a:scene3d>
          <a:sp3d prstMaterial="plastic"/>
        </p:spPr>
        <p:txBody>
          <a:bodyPr vert="horz" wrap="square" lIns="91440" tIns="45720" rIns="91440" bIns="45720" numCol="1" rtlCol="0" anchor="b" anchorCtr="0" compatLnSpc="1">
            <a:prstTxWarp prst="textCanUp">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6000" b="1" i="0" u="none" strike="noStrike" kern="1200" cap="none" spc="0" normalizeH="0" baseline="0" noProof="0" dirty="0" err="1">
                <a:ln>
                  <a:noFill/>
                </a:ln>
                <a:solidFill>
                  <a:schemeClr val="accent5">
                    <a:lumMod val="50000"/>
                  </a:schemeClr>
                </a:solidFill>
                <a:effectLst/>
                <a:uLnTx/>
                <a:uFillTx/>
                <a:latin typeface="+mj-lt"/>
                <a:ea typeface="+mj-ea"/>
                <a:cs typeface="+mj-cs"/>
              </a:rPr>
              <a:t>Thi</a:t>
            </a:r>
            <a:r>
              <a:rPr kumimoji="0" lang="en-US" sz="6000" b="1" i="0" u="none" strike="noStrike" kern="1200" cap="none" spc="0" normalizeH="0" baseline="0" noProof="0" dirty="0">
                <a:ln>
                  <a:noFill/>
                </a:ln>
                <a:solidFill>
                  <a:schemeClr val="accent5">
                    <a:lumMod val="50000"/>
                  </a:schemeClr>
                </a:solidFill>
                <a:effectLst/>
                <a:uLnTx/>
                <a:uFillTx/>
                <a:latin typeface="+mj-lt"/>
                <a:ea typeface="+mj-ea"/>
                <a:cs typeface="+mj-cs"/>
              </a:rPr>
              <a:t> </a:t>
            </a:r>
            <a:r>
              <a:rPr kumimoji="0" lang="en-US" sz="6000" b="1" i="0" u="none" strike="noStrike" kern="1200" cap="none" spc="0" normalizeH="0" baseline="0" noProof="0" dirty="0" err="1">
                <a:ln>
                  <a:noFill/>
                </a:ln>
                <a:solidFill>
                  <a:schemeClr val="accent5">
                    <a:lumMod val="50000"/>
                  </a:schemeClr>
                </a:solidFill>
                <a:effectLst/>
                <a:uLnTx/>
                <a:uFillTx/>
                <a:latin typeface="+mj-lt"/>
                <a:ea typeface="+mj-ea"/>
                <a:cs typeface="+mj-cs"/>
              </a:rPr>
              <a:t>đọc</a:t>
            </a:r>
            <a:r>
              <a:rPr kumimoji="0" lang="en-US" sz="6000" b="1" i="0" u="none" strike="noStrike" kern="1200" cap="none" spc="0" normalizeH="0" baseline="0" noProof="0" dirty="0">
                <a:ln>
                  <a:noFill/>
                </a:ln>
                <a:solidFill>
                  <a:schemeClr val="accent5">
                    <a:lumMod val="50000"/>
                  </a:schemeClr>
                </a:solidFill>
                <a:effectLst/>
                <a:uLnTx/>
                <a:uFillTx/>
                <a:latin typeface="+mj-lt"/>
                <a:ea typeface="+mj-ea"/>
                <a:cs typeface="+mj-cs"/>
              </a:rPr>
              <a:t> </a:t>
            </a:r>
            <a:r>
              <a:rPr kumimoji="0" lang="en-US" sz="6000" b="1" i="0" u="none" strike="noStrike" kern="1200" cap="none" spc="0" normalizeH="0" baseline="0" noProof="0" dirty="0" err="1">
                <a:ln>
                  <a:noFill/>
                </a:ln>
                <a:solidFill>
                  <a:schemeClr val="accent5">
                    <a:lumMod val="50000"/>
                  </a:schemeClr>
                </a:solidFill>
                <a:effectLst/>
                <a:uLnTx/>
                <a:uFillTx/>
                <a:latin typeface="+mj-lt"/>
                <a:ea typeface="+mj-ea"/>
                <a:cs typeface="+mj-cs"/>
              </a:rPr>
              <a:t>diễn</a:t>
            </a:r>
            <a:r>
              <a:rPr kumimoji="0" lang="en-US" sz="6000" b="1" i="0" u="none" strike="noStrike" kern="1200" cap="none" spc="0" normalizeH="0" baseline="0" noProof="0" dirty="0">
                <a:ln>
                  <a:noFill/>
                </a:ln>
                <a:solidFill>
                  <a:schemeClr val="accent5">
                    <a:lumMod val="50000"/>
                  </a:schemeClr>
                </a:solidFill>
                <a:effectLst/>
                <a:uLnTx/>
                <a:uFillTx/>
                <a:latin typeface="+mj-lt"/>
                <a:ea typeface="+mj-ea"/>
                <a:cs typeface="+mj-cs"/>
              </a:rPr>
              <a:t> </a:t>
            </a:r>
            <a:r>
              <a:rPr kumimoji="0" lang="en-US" sz="6000" b="1" i="0" u="none" strike="noStrike" kern="1200" cap="none" spc="0" normalizeH="0" baseline="0" noProof="0" dirty="0" err="1">
                <a:ln>
                  <a:noFill/>
                </a:ln>
                <a:solidFill>
                  <a:schemeClr val="accent5">
                    <a:lumMod val="50000"/>
                  </a:schemeClr>
                </a:solidFill>
                <a:effectLst/>
                <a:uLnTx/>
                <a:uFillTx/>
                <a:latin typeface="+mj-lt"/>
                <a:ea typeface="+mj-ea"/>
                <a:cs typeface="+mj-cs"/>
              </a:rPr>
              <a:t>cảm</a:t>
            </a:r>
            <a:endParaRPr kumimoji="0" lang="en-US" sz="6000" b="1" i="0" u="none" strike="noStrike" kern="1200" cap="none" spc="0" normalizeH="0" baseline="0" noProof="0" dirty="0">
              <a:ln>
                <a:noFill/>
              </a:ln>
              <a:solidFill>
                <a:schemeClr val="accent5">
                  <a:lumMod val="50000"/>
                </a:schemeClr>
              </a:solidFill>
              <a:effectLst/>
              <a:uLnTx/>
              <a:uFillTx/>
              <a:latin typeface="+mj-lt"/>
              <a:ea typeface="+mj-ea"/>
              <a:cs typeface="+mj-cs"/>
            </a:endParaRPr>
          </a:p>
        </p:txBody>
      </p:sp>
      <p:pic>
        <p:nvPicPr>
          <p:cNvPr id="92163" name="Picture 2"/>
          <p:cNvPicPr>
            <a:picLocks noChangeAspect="1"/>
          </p:cNvPicPr>
          <p:nvPr/>
        </p:nvPicPr>
        <p:blipFill>
          <a:blip r:embed="rId3"/>
          <a:stretch>
            <a:fillRect/>
          </a:stretch>
        </p:blipFill>
        <p:spPr>
          <a:xfrm>
            <a:off x="2779713" y="2941638"/>
            <a:ext cx="1428750" cy="1428750"/>
          </a:xfrm>
          <a:prstGeom prst="rect">
            <a:avLst/>
          </a:prstGeom>
          <a:noFill/>
          <a:ln w="9525">
            <a:noFill/>
          </a:ln>
        </p:spPr>
      </p:pic>
      <p:pic>
        <p:nvPicPr>
          <p:cNvPr id="92164" name="Picture 3"/>
          <p:cNvPicPr>
            <a:picLocks noChangeAspect="1"/>
          </p:cNvPicPr>
          <p:nvPr/>
        </p:nvPicPr>
        <p:blipFill>
          <a:blip r:embed="rId4"/>
          <a:stretch>
            <a:fillRect/>
          </a:stretch>
        </p:blipFill>
        <p:spPr>
          <a:xfrm>
            <a:off x="7642225" y="3179763"/>
            <a:ext cx="1428750" cy="1428750"/>
          </a:xfrm>
          <a:prstGeom prst="rect">
            <a:avLst/>
          </a:prstGeom>
          <a:noFill/>
          <a:ln w="9525">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inh nen dep thiet ke slide powerpoint | Powerpoint background free, Slide  background, Powerpoint background design"/>
          <p:cNvPicPr>
            <a:picLocks noChangeAspect="1"/>
          </p:cNvPicPr>
          <p:nvPr/>
        </p:nvPicPr>
        <p:blipFill>
          <a:blip r:embed="rId3"/>
          <a:stretch>
            <a:fillRect/>
          </a:stretch>
        </p:blipFill>
        <p:spPr>
          <a:xfrm>
            <a:off x="-6350" y="-71437"/>
            <a:ext cx="12192000" cy="6348412"/>
          </a:xfrm>
          <a:prstGeom prst="rect">
            <a:avLst/>
          </a:prstGeom>
          <a:noFill/>
          <a:ln w="9525">
            <a:noFill/>
          </a:ln>
        </p:spPr>
      </p:pic>
      <p:pic>
        <p:nvPicPr>
          <p:cNvPr id="62467" name="图片 1"/>
          <p:cNvPicPr>
            <a:picLocks noChangeAspect="1"/>
          </p:cNvPicPr>
          <p:nvPr/>
        </p:nvPicPr>
        <p:blipFill>
          <a:blip r:embed="rId4"/>
          <a:stretch>
            <a:fillRect/>
          </a:stretch>
        </p:blipFill>
        <p:spPr>
          <a:xfrm>
            <a:off x="239713" y="704850"/>
            <a:ext cx="2662237" cy="890588"/>
          </a:xfrm>
          <a:prstGeom prst="rect">
            <a:avLst/>
          </a:prstGeom>
          <a:noFill/>
          <a:ln w="9525">
            <a:noFill/>
          </a:ln>
        </p:spPr>
      </p:pic>
      <p:pic>
        <p:nvPicPr>
          <p:cNvPr id="62468" name="图片 80"/>
          <p:cNvPicPr>
            <a:picLocks noChangeAspect="1"/>
          </p:cNvPicPr>
          <p:nvPr/>
        </p:nvPicPr>
        <p:blipFill>
          <a:blip r:embed="rId5"/>
          <a:srcRect l="134" t="36971" r="-2"/>
          <a:stretch>
            <a:fillRect/>
          </a:stretch>
        </p:blipFill>
        <p:spPr>
          <a:xfrm>
            <a:off x="0" y="2438400"/>
            <a:ext cx="12192000" cy="4005263"/>
          </a:xfrm>
          <a:prstGeom prst="rect">
            <a:avLst/>
          </a:prstGeom>
          <a:noFill/>
          <a:ln w="9525">
            <a:noFill/>
          </a:ln>
        </p:spPr>
      </p:pic>
      <p:pic>
        <p:nvPicPr>
          <p:cNvPr id="62469" name="图片 81"/>
          <p:cNvPicPr>
            <a:picLocks noChangeAspect="1"/>
          </p:cNvPicPr>
          <p:nvPr/>
        </p:nvPicPr>
        <p:blipFill>
          <a:blip r:embed="rId6"/>
          <a:stretch>
            <a:fillRect/>
          </a:stretch>
        </p:blipFill>
        <p:spPr>
          <a:xfrm>
            <a:off x="0" y="4578350"/>
            <a:ext cx="12819063" cy="2008188"/>
          </a:xfrm>
          <a:prstGeom prst="rect">
            <a:avLst/>
          </a:prstGeom>
          <a:noFill/>
          <a:ln w="9525">
            <a:noFill/>
          </a:ln>
        </p:spPr>
      </p:pic>
      <p:pic>
        <p:nvPicPr>
          <p:cNvPr id="62470" name="图片 79"/>
          <p:cNvPicPr>
            <a:picLocks noChangeAspect="1"/>
          </p:cNvPicPr>
          <p:nvPr/>
        </p:nvPicPr>
        <p:blipFill>
          <a:blip r:embed="rId7"/>
          <a:srcRect l="2" r="77432"/>
          <a:stretch>
            <a:fillRect/>
          </a:stretch>
        </p:blipFill>
        <p:spPr>
          <a:xfrm>
            <a:off x="6350" y="4716463"/>
            <a:ext cx="2751138" cy="1620837"/>
          </a:xfrm>
          <a:prstGeom prst="rect">
            <a:avLst/>
          </a:prstGeom>
          <a:noFill/>
          <a:ln w="9525">
            <a:noFill/>
          </a:ln>
        </p:spPr>
      </p:pic>
      <p:pic>
        <p:nvPicPr>
          <p:cNvPr id="62471" name="图片 18"/>
          <p:cNvPicPr>
            <a:picLocks noChangeAspect="1"/>
          </p:cNvPicPr>
          <p:nvPr/>
        </p:nvPicPr>
        <p:blipFill>
          <a:blip r:embed="rId8"/>
          <a:stretch>
            <a:fillRect/>
          </a:stretch>
        </p:blipFill>
        <p:spPr>
          <a:xfrm>
            <a:off x="744538" y="4241800"/>
            <a:ext cx="474662" cy="1874838"/>
          </a:xfrm>
          <a:prstGeom prst="rect">
            <a:avLst/>
          </a:prstGeom>
          <a:noFill/>
          <a:ln w="9525">
            <a:noFill/>
          </a:ln>
        </p:spPr>
      </p:pic>
      <p:pic>
        <p:nvPicPr>
          <p:cNvPr id="62472" name="图片 85"/>
          <p:cNvPicPr>
            <a:picLocks noChangeAspect="1"/>
          </p:cNvPicPr>
          <p:nvPr/>
        </p:nvPicPr>
        <p:blipFill>
          <a:blip r:embed="rId7"/>
          <a:srcRect l="77162"/>
          <a:stretch>
            <a:fillRect/>
          </a:stretch>
        </p:blipFill>
        <p:spPr>
          <a:xfrm>
            <a:off x="9409113" y="4800600"/>
            <a:ext cx="2782887" cy="1620838"/>
          </a:xfrm>
          <a:prstGeom prst="rect">
            <a:avLst/>
          </a:prstGeom>
          <a:noFill/>
          <a:ln w="9525">
            <a:noFill/>
          </a:ln>
        </p:spPr>
      </p:pic>
      <p:pic>
        <p:nvPicPr>
          <p:cNvPr id="62473" name="图片 26"/>
          <p:cNvPicPr>
            <a:picLocks noChangeAspect="1"/>
          </p:cNvPicPr>
          <p:nvPr/>
        </p:nvPicPr>
        <p:blipFill>
          <a:blip r:embed="rId9"/>
          <a:srcRect r="45911"/>
          <a:stretch>
            <a:fillRect/>
          </a:stretch>
        </p:blipFill>
        <p:spPr>
          <a:xfrm>
            <a:off x="9671050" y="3328988"/>
            <a:ext cx="2176463" cy="3378200"/>
          </a:xfrm>
          <a:prstGeom prst="rect">
            <a:avLst/>
          </a:prstGeom>
          <a:noFill/>
          <a:ln w="9525">
            <a:noFill/>
          </a:ln>
        </p:spPr>
      </p:pic>
      <p:sp>
        <p:nvSpPr>
          <p:cNvPr id="92" name="任意多边形 91"/>
          <p:cNvSpPr/>
          <p:nvPr/>
        </p:nvSpPr>
        <p:spPr>
          <a:xfrm>
            <a:off x="-6350" y="6167438"/>
            <a:ext cx="12192000" cy="688975"/>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735"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111" name="任意多边形 110"/>
          <p:cNvSpPr/>
          <p:nvPr/>
        </p:nvSpPr>
        <p:spPr>
          <a:xfrm>
            <a:off x="-6350" y="6291263"/>
            <a:ext cx="12192000" cy="568325"/>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735"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112" name="任意多边形 111"/>
          <p:cNvSpPr/>
          <p:nvPr/>
        </p:nvSpPr>
        <p:spPr>
          <a:xfrm>
            <a:off x="-6350" y="6488113"/>
            <a:ext cx="12192000" cy="365125"/>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735"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sym typeface="+mn-lt"/>
            </a:endParaRPr>
          </a:p>
        </p:txBody>
      </p:sp>
      <p:pic>
        <p:nvPicPr>
          <p:cNvPr id="62477" name="7 Princess-甜蜜的爱">
            <a:hlinkClick r:id="" action="ppaction://media"/>
          </p:cNvPr>
          <p:cNvPicPr>
            <a:picLocks noChangeAspect="1"/>
          </p:cNvPicPr>
          <p:nvPr/>
        </p:nvPicPr>
        <p:blipFill>
          <a:blip r:embed="rId10"/>
          <a:stretch>
            <a:fillRect/>
          </a:stretch>
        </p:blipFill>
        <p:spPr>
          <a:xfrm>
            <a:off x="12412663" y="-1022350"/>
            <a:ext cx="812800" cy="812800"/>
          </a:xfrm>
          <a:prstGeom prst="rect">
            <a:avLst/>
          </a:prstGeom>
          <a:noFill/>
          <a:ln w="9525">
            <a:noFill/>
          </a:ln>
        </p:spPr>
      </p:pic>
      <p:pic>
        <p:nvPicPr>
          <p:cNvPr id="62478" name="图片 12293" descr="26"/>
          <p:cNvPicPr>
            <a:picLocks noChangeAspect="1"/>
          </p:cNvPicPr>
          <p:nvPr/>
        </p:nvPicPr>
        <p:blipFill>
          <a:blip r:embed="rId11"/>
          <a:stretch>
            <a:fillRect/>
          </a:stretch>
        </p:blipFill>
        <p:spPr>
          <a:xfrm rot="-9018191">
            <a:off x="938213" y="-106362"/>
            <a:ext cx="8899525" cy="6172200"/>
          </a:xfrm>
          <a:prstGeom prst="rect">
            <a:avLst/>
          </a:prstGeom>
          <a:noFill/>
          <a:ln w="9525">
            <a:noFill/>
          </a:ln>
        </p:spPr>
      </p:pic>
      <p:pic>
        <p:nvPicPr>
          <p:cNvPr id="62479" name="图片 79"/>
          <p:cNvPicPr>
            <a:picLocks noChangeAspect="1"/>
          </p:cNvPicPr>
          <p:nvPr/>
        </p:nvPicPr>
        <p:blipFill>
          <a:blip r:embed="rId7"/>
          <a:srcRect l="2" r="77432"/>
          <a:stretch>
            <a:fillRect/>
          </a:stretch>
        </p:blipFill>
        <p:spPr>
          <a:xfrm>
            <a:off x="9405938" y="4797425"/>
            <a:ext cx="2751137" cy="1620838"/>
          </a:xfrm>
          <a:prstGeom prst="rect">
            <a:avLst/>
          </a:prstGeom>
          <a:noFill/>
          <a:ln w="9525">
            <a:noFill/>
          </a:ln>
        </p:spPr>
      </p:pic>
      <p:sp>
        <p:nvSpPr>
          <p:cNvPr id="62480" name="TextBox 8"/>
          <p:cNvSpPr txBox="1"/>
          <p:nvPr/>
        </p:nvSpPr>
        <p:spPr>
          <a:xfrm>
            <a:off x="2901950" y="2354263"/>
            <a:ext cx="6927850" cy="20320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685800" eaLnBrk="1" hangingPunct="1">
              <a:lnSpc>
                <a:spcPct val="100000"/>
              </a:lnSpc>
              <a:spcBef>
                <a:spcPct val="0"/>
              </a:spcBef>
              <a:buFontTx/>
              <a:buNone/>
            </a:pPr>
            <a:r>
              <a:rPr lang="en-US" altLang="en-US" sz="4200" b="1" dirty="0">
                <a:solidFill>
                  <a:srgbClr val="000000"/>
                </a:solidFill>
                <a:latin typeface="Times New Roman" panose="02020603050405020304" pitchFamily="18" charset="0"/>
                <a:cs typeface="Times New Roman" panose="02020603050405020304" pitchFamily="18" charset="0"/>
              </a:rPr>
              <a:t>Đọc to</a:t>
            </a:r>
            <a:r>
              <a:rPr lang="en-US" altLang="en-US" sz="4200" b="1" dirty="0">
                <a:solidFill>
                  <a:srgbClr val="000000"/>
                </a:solidFill>
                <a:latin typeface="Times New Roman" panose="02020603050405020304" pitchFamily="18" charset="0"/>
                <a:ea typeface="Times New Roman" panose="02020603050405020304" pitchFamily="18" charset="0"/>
              </a:rPr>
              <a:t>à</a:t>
            </a:r>
            <a:r>
              <a:rPr lang="en-US" altLang="en-US" sz="4200" b="1" dirty="0">
                <a:solidFill>
                  <a:srgbClr val="000000"/>
                </a:solidFill>
                <a:latin typeface="Times New Roman" panose="02020603050405020304" pitchFamily="18" charset="0"/>
                <a:cs typeface="Times New Roman" panose="02020603050405020304" pitchFamily="18" charset="0"/>
              </a:rPr>
              <a:t>n b</a:t>
            </a:r>
            <a:r>
              <a:rPr lang="en-US" altLang="en-US" sz="4200" b="1" dirty="0">
                <a:solidFill>
                  <a:srgbClr val="000000"/>
                </a:solidFill>
                <a:latin typeface="Times New Roman" panose="02020603050405020304" pitchFamily="18" charset="0"/>
                <a:ea typeface="Times New Roman" panose="02020603050405020304" pitchFamily="18" charset="0"/>
              </a:rPr>
              <a:t>à</a:t>
            </a:r>
            <a:r>
              <a:rPr lang="en-US" altLang="en-US" sz="4200" b="1" dirty="0">
                <a:solidFill>
                  <a:srgbClr val="000000"/>
                </a:solidFill>
                <a:latin typeface="Times New Roman" panose="02020603050405020304" pitchFamily="18" charset="0"/>
                <a:cs typeface="Times New Roman" panose="02020603050405020304" pitchFamily="18" charset="0"/>
              </a:rPr>
              <a:t>i </a:t>
            </a:r>
            <a:r>
              <a:rPr lang="en-US" altLang="en-US" sz="4200" b="1" i="1" dirty="0">
                <a:solidFill>
                  <a:srgbClr val="00B050"/>
                </a:solidFill>
                <a:latin typeface="Times New Roman" panose="02020603050405020304" pitchFamily="18" charset="0"/>
                <a:cs typeface="Times New Roman" panose="02020603050405020304" pitchFamily="18" charset="0"/>
              </a:rPr>
              <a:t>Thư thăm bạn </a:t>
            </a:r>
          </a:p>
          <a:p>
            <a:pPr marL="0" lvl="0" indent="0" algn="ctr" defTabSz="685800" eaLnBrk="1" hangingPunct="1">
              <a:lnSpc>
                <a:spcPct val="100000"/>
              </a:lnSpc>
              <a:spcBef>
                <a:spcPct val="0"/>
              </a:spcBef>
              <a:buFontTx/>
              <a:buNone/>
            </a:pPr>
            <a:r>
              <a:rPr lang="en-US" altLang="en-US" sz="4200" b="1" dirty="0">
                <a:solidFill>
                  <a:srgbClr val="000000"/>
                </a:solidFill>
                <a:latin typeface="Times New Roman" panose="02020603050405020304" pitchFamily="18" charset="0"/>
                <a:cs typeface="Times New Roman" panose="02020603050405020304" pitchFamily="18" charset="0"/>
              </a:rPr>
              <a:t>v</a:t>
            </a:r>
            <a:r>
              <a:rPr lang="en-US" altLang="en-US" sz="4200" b="1" dirty="0">
                <a:solidFill>
                  <a:srgbClr val="000000"/>
                </a:solidFill>
                <a:latin typeface="Times New Roman" panose="02020603050405020304" pitchFamily="18" charset="0"/>
                <a:ea typeface="Times New Roman" panose="02020603050405020304" pitchFamily="18" charset="0"/>
              </a:rPr>
              <a:t>à</a:t>
            </a:r>
            <a:r>
              <a:rPr lang="en-US" altLang="en-US" sz="4200" b="1" dirty="0">
                <a:solidFill>
                  <a:srgbClr val="000000"/>
                </a:solidFill>
                <a:latin typeface="Times New Roman" panose="02020603050405020304" pitchFamily="18" charset="0"/>
                <a:cs typeface="Times New Roman" panose="02020603050405020304" pitchFamily="18" charset="0"/>
              </a:rPr>
              <a:t> ghi </a:t>
            </a:r>
            <a:r>
              <a:rPr lang="en-US" altLang="en-US" sz="4200" b="1" dirty="0">
                <a:solidFill>
                  <a:srgbClr val="FF0000"/>
                </a:solidFill>
                <a:latin typeface="Times New Roman" panose="02020603050405020304" pitchFamily="18" charset="0"/>
                <a:cs typeface="Times New Roman" panose="02020603050405020304" pitchFamily="18" charset="0"/>
              </a:rPr>
              <a:t>Đ</a:t>
            </a:r>
            <a:r>
              <a:rPr lang="en-US" altLang="en-US" sz="4200" b="1" dirty="0">
                <a:solidFill>
                  <a:srgbClr val="000000"/>
                </a:solidFill>
                <a:latin typeface="Times New Roman" panose="02020603050405020304" pitchFamily="18" charset="0"/>
                <a:cs typeface="Times New Roman" panose="02020603050405020304" pitchFamily="18" charset="0"/>
              </a:rPr>
              <a:t> trước ý trả lời đúng, </a:t>
            </a:r>
            <a:r>
              <a:rPr lang="en-US" altLang="en-US" sz="4200" b="1" dirty="0">
                <a:solidFill>
                  <a:srgbClr val="FF0000"/>
                </a:solidFill>
                <a:latin typeface="Times New Roman" panose="02020603050405020304" pitchFamily="18" charset="0"/>
                <a:cs typeface="Times New Roman" panose="02020603050405020304" pitchFamily="18" charset="0"/>
              </a:rPr>
              <a:t>S</a:t>
            </a:r>
            <a:r>
              <a:rPr lang="en-US" altLang="en-US" sz="4200" b="1" dirty="0">
                <a:solidFill>
                  <a:srgbClr val="000000"/>
                </a:solidFill>
                <a:latin typeface="Times New Roman" panose="02020603050405020304" pitchFamily="18" charset="0"/>
                <a:cs typeface="Times New Roman" panose="02020603050405020304" pitchFamily="18" charset="0"/>
              </a:rPr>
              <a:t> trước ý trả lời sai:</a:t>
            </a:r>
            <a:endParaRPr lang="en-US" altLang="en-US" sz="4200" b="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ình nền đẹp cho bài giảng điện tử - Ảnh nền thiết kế bài giảng ..."/>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3" name="TextBox 2"/>
          <p:cNvSpPr txBox="1"/>
          <p:nvPr/>
        </p:nvSpPr>
        <p:spPr>
          <a:xfrm>
            <a:off x="3276600" y="1295400"/>
            <a:ext cx="6191250" cy="1754188"/>
          </a:xfrm>
          <a:prstGeom prst="rect">
            <a:avLst/>
          </a:prstGeom>
          <a:solidFill>
            <a:schemeClr val="bg1"/>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altLang="en-US" sz="3600" dirty="0">
                <a:latin typeface="Times New Roman" panose="02020603050405020304" pitchFamily="18" charset="0"/>
                <a:cs typeface="Times New Roman" panose="02020603050405020304" pitchFamily="18" charset="0"/>
              </a:rPr>
              <a:t>Hãy kể thêm những câu chuyện em đã được nghe, được đọc về lòng nhân hậu. </a:t>
            </a:r>
            <a:endParaRPr lang="en-US" altLang="en-US" sz="36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833688" y="2209800"/>
            <a:ext cx="7848600" cy="2554288"/>
          </a:xfrm>
          <a:prstGeom prst="rect">
            <a:avLst/>
          </a:prstGeom>
          <a:noFill/>
        </p:spPr>
        <p:txBody>
          <a:bodyPr wrap="none">
            <a:spAutoFit/>
          </a:bodyPr>
          <a:lstStyle/>
          <a:p>
            <a:pPr algn="ctr" eaLnBrk="1" hangingPunct="1"/>
            <a:r>
              <a:rPr sz="8000" b="1" dirty="0">
                <a:solidFill>
                  <a:srgbClr val="FFFF00"/>
                </a:solidFill>
                <a:effectLst>
                  <a:outerShdw blurRad="38100" dist="38100" dir="2700000">
                    <a:srgbClr val="000000"/>
                  </a:outerShdw>
                </a:effectLst>
                <a:latin typeface="Times New Roman" panose="02020603050405020304" pitchFamily="18" charset="0"/>
                <a:cs typeface="Times New Roman" panose="02020603050405020304" pitchFamily="18" charset="0"/>
              </a:rPr>
              <a:t>CHÚC CÁC EM </a:t>
            </a:r>
          </a:p>
          <a:p>
            <a:pPr algn="ctr" eaLnBrk="1" hangingPunct="1"/>
            <a:r>
              <a:rPr sz="8000" b="1" dirty="0">
                <a:solidFill>
                  <a:srgbClr val="FFFF00"/>
                </a:solidFill>
                <a:effectLst>
                  <a:outerShdw blurRad="38100" dist="38100" dir="2700000">
                    <a:srgbClr val="000000"/>
                  </a:outerShdw>
                </a:effectLst>
                <a:latin typeface="Times New Roman" panose="02020603050405020304" pitchFamily="18" charset="0"/>
                <a:cs typeface="Times New Roman" panose="02020603050405020304" pitchFamily="18" charset="0"/>
              </a:rPr>
              <a:t>HỌC TỐT</a:t>
            </a:r>
            <a:endParaRPr sz="8000" b="1" dirty="0">
              <a:solidFill>
                <a:srgbClr val="FFFF00"/>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8" descr="Tổng hợp hình nền Powerpoint đẹp nhất để làm Slide Powerpoint - Tổng hợp  hình nền máy tính, laptop, desktop đẹp nhất"/>
          <p:cNvPicPr>
            <a:picLocks noChangeAspect="1"/>
          </p:cNvPicPr>
          <p:nvPr/>
        </p:nvPicPr>
        <p:blipFill>
          <a:blip r:embed="rId2"/>
          <a:stretch>
            <a:fillRect/>
          </a:stretch>
        </p:blipFill>
        <p:spPr>
          <a:xfrm>
            <a:off x="0" y="0"/>
            <a:ext cx="12192000" cy="6821488"/>
          </a:xfrm>
          <a:prstGeom prst="rect">
            <a:avLst/>
          </a:prstGeom>
          <a:noFill/>
          <a:ln w="9525">
            <a:noFill/>
          </a:ln>
        </p:spPr>
      </p:pic>
      <p:sp>
        <p:nvSpPr>
          <p:cNvPr id="9" name="TextBox 8"/>
          <p:cNvSpPr txBox="1"/>
          <p:nvPr/>
        </p:nvSpPr>
        <p:spPr>
          <a:xfrm>
            <a:off x="3276600" y="1238250"/>
            <a:ext cx="8304213" cy="9540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b="1" dirty="0">
                <a:solidFill>
                  <a:srgbClr val="FF0000"/>
                </a:solidFill>
                <a:latin typeface="Times New Roman" panose="02020603050405020304" pitchFamily="18" charset="0"/>
                <a:cs typeface="Cambria" panose="02040503050406030204" pitchFamily="18" charset="0"/>
              </a:rPr>
              <a:t>1. Lương viết thư cho Hồng để hỏi thăm bạn về việc quê bạn bị hạn hán kéo d</a:t>
            </a:r>
            <a:r>
              <a:rPr lang="en-US" altLang="en-US" b="1" dirty="0">
                <a:solidFill>
                  <a:srgbClr val="FF0000"/>
                </a:solidFill>
                <a:latin typeface="Times New Roman" panose="02020603050405020304" pitchFamily="18" charset="0"/>
                <a:ea typeface="Cambria" panose="02040503050406030204" pitchFamily="18" charset="0"/>
              </a:rPr>
              <a:t>à</a:t>
            </a:r>
            <a:r>
              <a:rPr lang="en-US" altLang="en-US" b="1" dirty="0">
                <a:solidFill>
                  <a:srgbClr val="FF0000"/>
                </a:solidFill>
                <a:latin typeface="Times New Roman" panose="02020603050405020304" pitchFamily="18" charset="0"/>
                <a:cs typeface="Cambria" panose="02040503050406030204" pitchFamily="18" charset="0"/>
              </a:rPr>
              <a:t>i. </a:t>
            </a:r>
            <a:endParaRPr lang="en-US" altLang="en-US" dirty="0">
              <a:latin typeface="Arial" panose="020B0604020202020204" pitchFamily="34" charset="0"/>
            </a:endParaRPr>
          </a:p>
        </p:txBody>
      </p:sp>
      <p:sp>
        <p:nvSpPr>
          <p:cNvPr id="3" name="Rectangle 2"/>
          <p:cNvSpPr/>
          <p:nvPr/>
        </p:nvSpPr>
        <p:spPr>
          <a:xfrm>
            <a:off x="2057400" y="1354138"/>
            <a:ext cx="838200" cy="838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0"/>
          <p:cNvSpPr txBox="1"/>
          <p:nvPr/>
        </p:nvSpPr>
        <p:spPr>
          <a:xfrm>
            <a:off x="3122613" y="2597150"/>
            <a:ext cx="8610600" cy="9540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b="1" dirty="0">
                <a:solidFill>
                  <a:srgbClr val="0033CC"/>
                </a:solidFill>
                <a:latin typeface="Times New Roman" panose="02020603050405020304" pitchFamily="18" charset="0"/>
                <a:cs typeface="Cambria" panose="02040503050406030204" pitchFamily="18" charset="0"/>
              </a:rPr>
              <a:t>2. Bức thư nói lên nỗi lòng thương bạn, muốn chia sẻ khó khăn cùng bạn của Lương.</a:t>
            </a:r>
            <a:r>
              <a:rPr lang="en-US" altLang="en-US" b="1" dirty="0">
                <a:solidFill>
                  <a:srgbClr val="0033CC"/>
                </a:solidFill>
                <a:latin typeface="Cambria" panose="02040503050406030204" pitchFamily="18" charset="0"/>
                <a:cs typeface="Cambria" panose="02040503050406030204" pitchFamily="18" charset="0"/>
              </a:rPr>
              <a:t> </a:t>
            </a:r>
            <a:endParaRPr lang="vi-VN" altLang="en-US" b="1" dirty="0">
              <a:solidFill>
                <a:srgbClr val="0033CC"/>
              </a:solidFill>
              <a:latin typeface="Times New Roman" panose="02020603050405020304" pitchFamily="18" charset="0"/>
              <a:ea typeface="Cambria" panose="02040503050406030204" pitchFamily="18" charset="0"/>
            </a:endParaRPr>
          </a:p>
        </p:txBody>
      </p:sp>
      <p:sp>
        <p:nvSpPr>
          <p:cNvPr id="12" name="Rectangle 11"/>
          <p:cNvSpPr/>
          <p:nvPr/>
        </p:nvSpPr>
        <p:spPr>
          <a:xfrm>
            <a:off x="2095500" y="4246563"/>
            <a:ext cx="838200" cy="838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vi-VN"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Amatic SC" pitchFamily="2" charset="-79"/>
            </a:endParaRPr>
          </a:p>
        </p:txBody>
      </p:sp>
      <p:sp>
        <p:nvSpPr>
          <p:cNvPr id="14" name="TextBox 13"/>
          <p:cNvSpPr txBox="1"/>
          <p:nvPr/>
        </p:nvSpPr>
        <p:spPr>
          <a:xfrm>
            <a:off x="3105150" y="3956050"/>
            <a:ext cx="8456613" cy="1385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b="1" dirty="0">
                <a:solidFill>
                  <a:srgbClr val="CC00CC"/>
                </a:solidFill>
                <a:latin typeface="Times New Roman" panose="02020603050405020304" pitchFamily="18" charset="0"/>
                <a:cs typeface="Cambria" panose="02040503050406030204" pitchFamily="18" charset="0"/>
              </a:rPr>
              <a:t>3. Qua b</a:t>
            </a:r>
            <a:r>
              <a:rPr lang="en-US" altLang="en-US" b="1" dirty="0">
                <a:solidFill>
                  <a:srgbClr val="CC00CC"/>
                </a:solidFill>
                <a:latin typeface="Times New Roman" panose="02020603050405020304" pitchFamily="18" charset="0"/>
                <a:ea typeface="Cambria" panose="02040503050406030204" pitchFamily="18" charset="0"/>
              </a:rPr>
              <a:t>à</a:t>
            </a:r>
            <a:r>
              <a:rPr lang="en-US" altLang="en-US" b="1" dirty="0">
                <a:solidFill>
                  <a:srgbClr val="CC00CC"/>
                </a:solidFill>
                <a:latin typeface="Times New Roman" panose="02020603050405020304" pitchFamily="18" charset="0"/>
                <a:cs typeface="Cambria" panose="02040503050406030204" pitchFamily="18" charset="0"/>
              </a:rPr>
              <a:t>i đọc em rút ra b</a:t>
            </a:r>
            <a:r>
              <a:rPr lang="en-US" altLang="en-US" b="1" dirty="0">
                <a:solidFill>
                  <a:srgbClr val="CC00CC"/>
                </a:solidFill>
                <a:latin typeface="Times New Roman" panose="02020603050405020304" pitchFamily="18" charset="0"/>
                <a:ea typeface="Cambria" panose="02040503050406030204" pitchFamily="18" charset="0"/>
              </a:rPr>
              <a:t>à</a:t>
            </a:r>
            <a:r>
              <a:rPr lang="en-US" altLang="en-US" b="1" dirty="0">
                <a:solidFill>
                  <a:srgbClr val="CC00CC"/>
                </a:solidFill>
                <a:latin typeface="Times New Roman" panose="02020603050405020304" pitchFamily="18" charset="0"/>
                <a:cs typeface="Cambria" panose="02040503050406030204" pitchFamily="18" charset="0"/>
              </a:rPr>
              <a:t>i học: Biết thăm hỏi, chủ động viết thư an ủi, động viên bạn bè, người thân khi cần.</a:t>
            </a:r>
            <a:endParaRPr lang="en-US" altLang="en-US" dirty="0">
              <a:solidFill>
                <a:srgbClr val="CC00CC"/>
              </a:solidFill>
              <a:latin typeface="Arial" panose="020B0604020202020204" pitchFamily="34" charset="0"/>
            </a:endParaRPr>
          </a:p>
        </p:txBody>
      </p:sp>
      <p:sp>
        <p:nvSpPr>
          <p:cNvPr id="15" name="Rectangle 14"/>
          <p:cNvSpPr/>
          <p:nvPr/>
        </p:nvSpPr>
        <p:spPr>
          <a:xfrm>
            <a:off x="2055813" y="2713038"/>
            <a:ext cx="838200" cy="838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p:cNvSpPr/>
          <p:nvPr/>
        </p:nvSpPr>
        <p:spPr>
          <a:xfrm>
            <a:off x="2271268" y="2803057"/>
            <a:ext cx="406920" cy="64633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FF0000"/>
                </a:solidFill>
                <a:effectLst/>
                <a:uLnTx/>
                <a:uFillTx/>
                <a:latin typeface="Arial" panose="020B0604020202020204" pitchFamily="34" charset="0"/>
                <a:ea typeface="+mn-ea"/>
                <a:cs typeface="+mn-cs"/>
              </a:rPr>
              <a:t>Đ</a:t>
            </a:r>
          </a:p>
        </p:txBody>
      </p:sp>
      <p:sp>
        <p:nvSpPr>
          <p:cNvPr id="18" name="Rectangle 17"/>
          <p:cNvSpPr/>
          <p:nvPr/>
        </p:nvSpPr>
        <p:spPr>
          <a:xfrm>
            <a:off x="2259418" y="4325520"/>
            <a:ext cx="406921" cy="64633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FF0000"/>
                </a:solidFill>
                <a:effectLst/>
                <a:uLnTx/>
                <a:uFillTx/>
                <a:latin typeface="Arial" panose="020B0604020202020204" pitchFamily="34" charset="0"/>
                <a:ea typeface="+mn-ea"/>
                <a:cs typeface="+mn-cs"/>
              </a:rPr>
              <a:t>Đ</a:t>
            </a:r>
          </a:p>
        </p:txBody>
      </p:sp>
      <p:sp>
        <p:nvSpPr>
          <p:cNvPr id="19" name="Rectangle 18"/>
          <p:cNvSpPr/>
          <p:nvPr/>
        </p:nvSpPr>
        <p:spPr>
          <a:xfrm>
            <a:off x="2267618" y="1426874"/>
            <a:ext cx="406920" cy="646332"/>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S</a:t>
            </a:r>
          </a:p>
        </p:txBody>
      </p:sp>
      <p:pic>
        <p:nvPicPr>
          <p:cNvPr id="64524" name="Picture 2" descr="Book Cartoon Pointing With His Finger Royalty Free Cliparts, Vectors, And  Stock Illustration. Image 10163230."/>
          <p:cNvPicPr>
            <a:picLocks noChangeAspect="1"/>
          </p:cNvPicPr>
          <p:nvPr/>
        </p:nvPicPr>
        <p:blipFill>
          <a:blip r:embed="rId3"/>
          <a:stretch>
            <a:fillRect/>
          </a:stretch>
        </p:blipFill>
        <p:spPr>
          <a:xfrm>
            <a:off x="61913" y="2884488"/>
            <a:ext cx="1892300" cy="22002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 calcmode="lin" valueType="num">
                                      <p:cBhvr>
                                        <p:cTn id="20" dur="1000" fill="hold"/>
                                        <p:tgtEl>
                                          <p:spTgt spid="19"/>
                                        </p:tgtEl>
                                        <p:attrNameLst>
                                          <p:attrName>style.rotation</p:attrName>
                                        </p:attrNameLst>
                                      </p:cBhvr>
                                      <p:tavLst>
                                        <p:tav tm="0">
                                          <p:val>
                                            <p:fltVal val="90"/>
                                          </p:val>
                                        </p:tav>
                                        <p:tav tm="100000">
                                          <p:val>
                                            <p:fltVal val="0"/>
                                          </p:val>
                                        </p:tav>
                                      </p:tavLst>
                                    </p:anim>
                                    <p:animEffect transition="in" filter="fade">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1)">
                                      <p:cBhvr>
                                        <p:cTn id="48" dur="2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11" grpId="0"/>
      <p:bldP spid="12" grpId="0" animBg="1"/>
      <p:bldP spid="14"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8" descr="Bộ Hinh Nền Powerpoint 3D Đẹp, Đơn Giản, Dễ Thương, Chuyên Nghiệp"/>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 name="TextBox 1"/>
          <p:cNvSpPr txBox="1">
            <a:spLocks noChangeArrowheads="1"/>
          </p:cNvSpPr>
          <p:nvPr/>
        </p:nvSpPr>
        <p:spPr bwMode="auto">
          <a:xfrm>
            <a:off x="3350532" y="640040"/>
            <a:ext cx="6194425" cy="1569660"/>
          </a:xfrm>
          <a:prstGeom prst="rect">
            <a:avLst/>
          </a:prstGeom>
          <a:noFill/>
          <a:ln>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sz="4800" b="1" i="1">
                <a:solidFill>
                  <a:srgbClr val="FF0000"/>
                </a:solidFill>
                <a:latin typeface="Times New Roman" panose="02020603050405020304" pitchFamily="18" charset="0"/>
                <a:cs typeface="Times New Roman" panose="02020603050405020304" pitchFamily="18" charset="0"/>
              </a:rPr>
              <a:t>Tập đọc</a:t>
            </a:r>
            <a:endParaRPr lang="en-US" sz="4800" b="1" i="1">
              <a:solidFill>
                <a:srgbClr val="FF0000"/>
              </a:solidFill>
              <a:latin typeface="Times New Roman" panose="02020603050405020304" pitchFamily="18" charset="0"/>
              <a:cs typeface="Times New Roman" panose="02020603050405020304" pitchFamily="18" charset="0"/>
            </a:endParaRPr>
          </a:p>
          <a:p>
            <a:pPr marL="0" lvl="0" indent="0" algn="ctr" eaLnBrk="1" hangingPunct="1">
              <a:lnSpc>
                <a:spcPct val="100000"/>
              </a:lnSpc>
              <a:spcBef>
                <a:spcPct val="0"/>
              </a:spcBef>
              <a:buFontTx/>
              <a:buNone/>
            </a:pPr>
            <a:r>
              <a:rPr sz="4800" b="1" i="1">
                <a:solidFill>
                  <a:srgbClr val="FF0000"/>
                </a:solidFill>
                <a:latin typeface="Times New Roman" panose="02020603050405020304" pitchFamily="18" charset="0"/>
                <a:cs typeface="Times New Roman" panose="02020603050405020304" pitchFamily="18" charset="0"/>
              </a:rPr>
              <a:t> </a:t>
            </a:r>
            <a:r>
              <a:rPr sz="4800" b="1" dirty="0">
                <a:solidFill>
                  <a:srgbClr val="FF0000"/>
                </a:solidFill>
                <a:latin typeface="Times New Roman" panose="02020603050405020304" pitchFamily="18" charset="0"/>
                <a:cs typeface="Times New Roman" panose="02020603050405020304" pitchFamily="18" charset="0"/>
              </a:rPr>
              <a:t>Người ăn xin</a:t>
            </a:r>
            <a:endParaRPr sz="4800" b="1" dirty="0">
              <a:solidFill>
                <a:srgbClr val="FF000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1231900" y="1304925"/>
            <a:ext cx="1219200" cy="554038"/>
          </a:xfrm>
          <a:prstGeom prst="rect">
            <a:avLst/>
          </a:prstGeom>
          <a:noFill/>
          <a:ln w="9525" cap="flat" cmpd="sng">
            <a:solidFill>
              <a:srgbClr val="FF33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000" b="1" dirty="0">
                <a:latin typeface="Times New Roman" panose="02020603050405020304" pitchFamily="18" charset="0"/>
                <a:cs typeface="Times" pitchFamily="18" charset="0"/>
              </a:rPr>
              <a:t>S/ 30</a:t>
            </a:r>
            <a:endParaRPr lang="en-US" altLang="en-US" sz="3000" b="1" dirty="0">
              <a:latin typeface="Times New Roman" panose="02020603050405020304" pitchFamily="18" charset="0"/>
              <a:ea typeface="Times" pitchFamily="18" charset="0"/>
            </a:endParaRPr>
          </a:p>
        </p:txBody>
      </p:sp>
      <p:pic>
        <p:nvPicPr>
          <p:cNvPr id="15" name="Picture 2" descr="Soạn bài – Tập đọc: Người ăn xin - SGK Tiếng Việt lớp 4 Tập 1"/>
          <p:cNvPicPr>
            <a:picLocks noChangeAspect="1" noChangeArrowheads="1"/>
          </p:cNvPicPr>
          <p:nvPr/>
        </p:nvPicPr>
        <p:blipFill>
          <a:blip r:embed="rId3"/>
          <a:srcRect/>
          <a:stretch>
            <a:fillRect/>
          </a:stretch>
        </p:blipFill>
        <p:spPr bwMode="auto">
          <a:xfrm>
            <a:off x="1299670" y="2772498"/>
            <a:ext cx="9448800" cy="4085502"/>
          </a:xfrm>
          <a:prstGeom prst="rect">
            <a:avLst/>
          </a:prstGeom>
          <a:ln w="57150">
            <a:solidFill>
              <a:schemeClr val="tx1"/>
            </a:solidFill>
          </a:ln>
          <a:effectLst>
            <a:softEdge rad="112500"/>
          </a:effectLst>
        </p:spPr>
      </p:pic>
      <p:sp>
        <p:nvSpPr>
          <p:cNvPr id="11" name="TextBox 10"/>
          <p:cNvSpPr txBox="1"/>
          <p:nvPr/>
        </p:nvSpPr>
        <p:spPr>
          <a:xfrm>
            <a:off x="7543800" y="2250748"/>
            <a:ext cx="3505200"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2400" b="1" dirty="0">
                <a:latin typeface="Times New Roman" panose="02020603050405020304" pitchFamily="18" charset="0"/>
                <a:cs typeface="Times New Roman" panose="02020603050405020304" pitchFamily="18" charset="0"/>
              </a:rPr>
              <a:t>Theo Tuốc – ghê- nhép</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9" descr="Hình nền Powerpoint đẹp"/>
          <p:cNvPicPr>
            <a:picLocks noChangeAspect="1"/>
          </p:cNvPicPr>
          <p:nvPr/>
        </p:nvPicPr>
        <p:blipFill>
          <a:blip r:embed="rId3"/>
          <a:stretch>
            <a:fillRect/>
          </a:stretch>
        </p:blipFill>
        <p:spPr>
          <a:xfrm>
            <a:off x="0" y="11113"/>
            <a:ext cx="12192000" cy="6858000"/>
          </a:xfrm>
          <a:prstGeom prst="rect">
            <a:avLst/>
          </a:prstGeom>
          <a:noFill/>
          <a:ln w="9525">
            <a:noFill/>
          </a:ln>
        </p:spPr>
      </p:pic>
      <p:sp>
        <p:nvSpPr>
          <p:cNvPr id="66563" name="TextBox 5"/>
          <p:cNvSpPr txBox="1"/>
          <p:nvPr/>
        </p:nvSpPr>
        <p:spPr>
          <a:xfrm>
            <a:off x="2286000" y="698500"/>
            <a:ext cx="7056438" cy="63182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3500" b="1" i="1" dirty="0">
                <a:solidFill>
                  <a:srgbClr val="FF0000"/>
                </a:solidFill>
                <a:latin typeface="Times New Roman" panose="02020603050405020304" pitchFamily="18" charset="0"/>
                <a:cs typeface="Times New Roman" panose="02020603050405020304" pitchFamily="18" charset="0"/>
              </a:rPr>
              <a:t>Tập đọc: Người ăn xin</a:t>
            </a:r>
            <a:endParaRPr lang="en-US" altLang="en-US" sz="3500" b="1" i="1" dirty="0">
              <a:solidFill>
                <a:srgbClr val="FF0000"/>
              </a:solidFill>
              <a:latin typeface="Times New Roman" panose="02020603050405020304" pitchFamily="18" charset="0"/>
              <a:ea typeface="Times New Roman" panose="02020603050405020304" pitchFamily="18" charset="0"/>
            </a:endParaRPr>
          </a:p>
        </p:txBody>
      </p:sp>
      <p:pic>
        <p:nvPicPr>
          <p:cNvPr id="5" name="Picture 2"/>
          <p:cNvPicPr>
            <a:picLocks noChangeAspect="1"/>
          </p:cNvPicPr>
          <p:nvPr/>
        </p:nvPicPr>
        <p:blipFill>
          <a:blip r:embed="rId4"/>
          <a:stretch>
            <a:fillRect/>
          </a:stretch>
        </p:blipFill>
        <p:spPr>
          <a:xfrm>
            <a:off x="1616075" y="2028825"/>
            <a:ext cx="5449888" cy="4818063"/>
          </a:xfrm>
          <a:prstGeom prst="rect">
            <a:avLst/>
          </a:prstGeom>
          <a:noFill/>
          <a:ln w="9525">
            <a:noFill/>
          </a:ln>
        </p:spPr>
      </p:pic>
      <p:sp>
        <p:nvSpPr>
          <p:cNvPr id="2" name="Thought Bubble: Cloud 1"/>
          <p:cNvSpPr/>
          <p:nvPr/>
        </p:nvSpPr>
        <p:spPr>
          <a:xfrm>
            <a:off x="7391400" y="2320925"/>
            <a:ext cx="3810000" cy="2238375"/>
          </a:xfrm>
          <a:prstGeom prst="cloudCallout">
            <a:avLst>
              <a:gd name="adj1" fmla="val -88368"/>
              <a:gd name="adj2" fmla="val 54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TextBox 6">
            <a:hlinkClick r:id="rId5" action="ppaction://hlinksldjump"/>
          </p:cNvPr>
          <p:cNvSpPr txBox="1"/>
          <p:nvPr/>
        </p:nvSpPr>
        <p:spPr>
          <a:xfrm>
            <a:off x="7754938" y="2879725"/>
            <a:ext cx="3175000" cy="8128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30000"/>
              </a:lnSpc>
              <a:spcBef>
                <a:spcPct val="0"/>
              </a:spcBef>
              <a:buNone/>
            </a:pPr>
            <a:r>
              <a:rPr lang="en-US" altLang="en-US" sz="4000" b="1" u="sng" dirty="0">
                <a:latin typeface="Times New Roman" panose="02020603050405020304" pitchFamily="18" charset="0"/>
                <a:ea typeface="HP001 5Ha"/>
              </a:rPr>
              <a:t>1. Luyện đọc</a:t>
            </a:r>
          </a:p>
        </p:txBody>
      </p:sp>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86" name="Picture 8" descr="Nền Của Cúc Hoa Cúc Cúc Hình ảnh | Định dạng hình ảnh JPG 500448656|  vn.lovepik.com"/>
          <p:cNvPicPr>
            <a:picLocks noChangeAspect="1"/>
          </p:cNvPicPr>
          <p:nvPr/>
        </p:nvPicPr>
        <p:blipFill>
          <a:blip r:embed="rId2"/>
          <a:stretch>
            <a:fillRect/>
          </a:stretch>
        </p:blipFill>
        <p:spPr>
          <a:xfrm>
            <a:off x="0" y="-3175"/>
            <a:ext cx="12192000" cy="6861175"/>
          </a:xfrm>
          <a:prstGeom prst="rect">
            <a:avLst/>
          </a:prstGeom>
          <a:noFill/>
          <a:ln w="9525">
            <a:noFill/>
          </a:ln>
        </p:spPr>
      </p:pic>
      <p:pic>
        <p:nvPicPr>
          <p:cNvPr id="36867" name="Picture 3"/>
          <p:cNvPicPr>
            <a:picLocks noChangeAspect="1" noChangeArrowheads="1"/>
          </p:cNvPicPr>
          <p:nvPr/>
        </p:nvPicPr>
        <p:blipFill>
          <a:blip r:embed="rId3"/>
          <a:srcRect/>
          <a:stretch>
            <a:fillRect/>
          </a:stretch>
        </p:blipFill>
        <p:spPr bwMode="auto">
          <a:xfrm>
            <a:off x="3048000" y="1565275"/>
            <a:ext cx="8534400" cy="5172075"/>
          </a:xfrm>
          <a:prstGeom prst="rect">
            <a:avLst/>
          </a:prstGeom>
          <a:gradFill rotWithShape="1">
            <a:gsLst>
              <a:gs pos="0">
                <a:srgbClr val="FBA3D7"/>
              </a:gs>
              <a:gs pos="50000">
                <a:schemeClr val="bg1"/>
              </a:gs>
              <a:gs pos="100000">
                <a:srgbClr val="FBA3D7"/>
              </a:gs>
            </a:gsLst>
            <a:lin ang="5400000" scaled="1"/>
          </a:gradFill>
        </p:spPr>
      </p:pic>
      <p:sp>
        <p:nvSpPr>
          <p:cNvPr id="67588" name="Text Box 4"/>
          <p:cNvSpPr txBox="1"/>
          <p:nvPr/>
        </p:nvSpPr>
        <p:spPr>
          <a:xfrm>
            <a:off x="3276600" y="1565275"/>
            <a:ext cx="4800600" cy="1784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4400" b="1" dirty="0">
              <a:solidFill>
                <a:srgbClr val="FF33CC"/>
              </a:solidFill>
            </a:endParaRPr>
          </a:p>
          <a:p>
            <a:pPr marL="0" lvl="0" indent="0" eaLnBrk="1" hangingPunct="1">
              <a:spcBef>
                <a:spcPct val="50000"/>
              </a:spcBef>
              <a:buNone/>
            </a:pPr>
            <a:endParaRPr lang="en-US" altLang="en-US" sz="4400" b="1" dirty="0">
              <a:solidFill>
                <a:srgbClr val="FF33CC"/>
              </a:solidFill>
            </a:endParaRPr>
          </a:p>
        </p:txBody>
      </p:sp>
      <p:sp>
        <p:nvSpPr>
          <p:cNvPr id="67589" name="Text Box 5"/>
          <p:cNvSpPr txBox="1"/>
          <p:nvPr/>
        </p:nvSpPr>
        <p:spPr>
          <a:xfrm>
            <a:off x="4953000" y="2233613"/>
            <a:ext cx="5156200" cy="10160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000" b="1" dirty="0">
                <a:solidFill>
                  <a:srgbClr val="FF0000"/>
                </a:solidFill>
                <a:latin typeface="Times New Roman" panose="02020603050405020304" pitchFamily="18" charset="0"/>
                <a:cs typeface="Times New Roman" panose="02020603050405020304" pitchFamily="18" charset="0"/>
              </a:rPr>
              <a:t>Giọng đọc nhẹ nh</a:t>
            </a:r>
            <a:r>
              <a:rPr lang="en-US" altLang="en-US" sz="3000" b="1" dirty="0">
                <a:solidFill>
                  <a:srgbClr val="FF0000"/>
                </a:solidFill>
                <a:latin typeface="Times New Roman" panose="02020603050405020304" pitchFamily="18" charset="0"/>
                <a:ea typeface="Times New Roman" panose="02020603050405020304" pitchFamily="18" charset="0"/>
              </a:rPr>
              <a:t>à</a:t>
            </a:r>
            <a:r>
              <a:rPr lang="en-US" altLang="en-US" sz="3000" b="1" dirty="0">
                <a:solidFill>
                  <a:srgbClr val="FF0000"/>
                </a:solidFill>
                <a:latin typeface="Times New Roman" panose="02020603050405020304" pitchFamily="18" charset="0"/>
                <a:cs typeface="Times New Roman" panose="02020603050405020304" pitchFamily="18" charset="0"/>
              </a:rPr>
              <a:t>ng, thương </a:t>
            </a:r>
          </a:p>
          <a:p>
            <a:pPr marL="0" lvl="0" indent="0" eaLnBrk="1" hangingPunct="1">
              <a:spcBef>
                <a:spcPct val="0"/>
              </a:spcBef>
              <a:buNone/>
            </a:pPr>
            <a:r>
              <a:rPr lang="en-US" altLang="en-US" sz="3000" b="1" dirty="0">
                <a:solidFill>
                  <a:srgbClr val="FF0000"/>
                </a:solidFill>
                <a:latin typeface="Times New Roman" panose="02020603050405020304" pitchFamily="18" charset="0"/>
                <a:cs typeface="Times New Roman" panose="02020603050405020304" pitchFamily="18" charset="0"/>
              </a:rPr>
              <a:t>        cảm, ngậm ngùi, xót xa</a:t>
            </a:r>
            <a:endParaRPr lang="en-US" altLang="en-US" sz="3000" b="1" dirty="0">
              <a:solidFill>
                <a:srgbClr val="FF0000"/>
              </a:solidFill>
              <a:latin typeface="Times New Roman" panose="02020603050405020304" pitchFamily="18" charset="0"/>
              <a:ea typeface="Times New Roman" panose="02020603050405020304" pitchFamily="18" charset="0"/>
            </a:endParaRPr>
          </a:p>
        </p:txBody>
      </p:sp>
      <p:sp>
        <p:nvSpPr>
          <p:cNvPr id="67590" name="Text Box 6"/>
          <p:cNvSpPr txBox="1"/>
          <p:nvPr/>
        </p:nvSpPr>
        <p:spPr>
          <a:xfrm>
            <a:off x="5181600" y="3508375"/>
            <a:ext cx="5264150" cy="19383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i="1" dirty="0">
                <a:solidFill>
                  <a:srgbClr val="0033CC"/>
                </a:solidFill>
                <a:latin typeface="Times New Roman" panose="02020603050405020304" pitchFamily="18" charset="0"/>
                <a:cs typeface="Times New Roman" panose="02020603050405020304" pitchFamily="18" charset="0"/>
              </a:rPr>
              <a:t>-</a:t>
            </a:r>
            <a:r>
              <a:rPr lang="en-US" altLang="en-US" sz="3000" b="1" i="1" dirty="0">
                <a:solidFill>
                  <a:srgbClr val="0033CC"/>
                </a:solidFill>
                <a:latin typeface="Times New Roman" panose="02020603050405020304" pitchFamily="18" charset="0"/>
                <a:cs typeface="Times New Roman" panose="02020603050405020304" pitchFamily="18" charset="0"/>
              </a:rPr>
              <a:t>Lời của cậu bé: xót thương ông lão.</a:t>
            </a:r>
          </a:p>
          <a:p>
            <a:pPr marL="0" lvl="0" indent="0" eaLnBrk="1" hangingPunct="1">
              <a:spcBef>
                <a:spcPct val="0"/>
              </a:spcBef>
              <a:buNone/>
            </a:pPr>
            <a:r>
              <a:rPr lang="en-US" altLang="en-US" sz="3000" b="1" i="1" dirty="0">
                <a:solidFill>
                  <a:srgbClr val="0033CC"/>
                </a:solidFill>
                <a:latin typeface="Times New Roman" panose="02020603050405020304" pitchFamily="18" charset="0"/>
                <a:cs typeface="Times New Roman" panose="02020603050405020304" pitchFamily="18" charset="0"/>
              </a:rPr>
              <a:t>-Lời của ông lão: xúc động trước tấm lòng của</a:t>
            </a:r>
            <a:r>
              <a:rPr lang="en-US" altLang="en-US" sz="3000" i="1" dirty="0">
                <a:solidFill>
                  <a:srgbClr val="0033CC"/>
                </a:solidFill>
                <a:latin typeface="Times New Roman" panose="02020603050405020304" pitchFamily="18" charset="0"/>
                <a:cs typeface="Times New Roman" panose="02020603050405020304" pitchFamily="18" charset="0"/>
              </a:rPr>
              <a:t> </a:t>
            </a:r>
            <a:r>
              <a:rPr lang="en-US" altLang="en-US" sz="3000" b="1" i="1" dirty="0">
                <a:solidFill>
                  <a:srgbClr val="0033CC"/>
                </a:solidFill>
                <a:latin typeface="Times New Roman" panose="02020603050405020304" pitchFamily="18" charset="0"/>
                <a:cs typeface="Times New Roman" panose="02020603050405020304" pitchFamily="18" charset="0"/>
              </a:rPr>
              <a:t>cậu bé.</a:t>
            </a:r>
            <a:endParaRPr lang="en-US" altLang="en-US" sz="3000" b="1" i="1" dirty="0">
              <a:solidFill>
                <a:srgbClr val="0033CC"/>
              </a:solidFill>
              <a:latin typeface="Times New Roman" panose="02020603050405020304" pitchFamily="18" charset="0"/>
              <a:ea typeface="Times New Roman" panose="02020603050405020304" pitchFamily="18" charset="0"/>
            </a:endParaRPr>
          </a:p>
        </p:txBody>
      </p:sp>
      <p:sp>
        <p:nvSpPr>
          <p:cNvPr id="67591" name="Text Box 7"/>
          <p:cNvSpPr txBox="1"/>
          <p:nvPr/>
        </p:nvSpPr>
        <p:spPr>
          <a:xfrm>
            <a:off x="5334000" y="382588"/>
            <a:ext cx="2593975" cy="7080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u="sng" dirty="0">
                <a:latin typeface="Times New Roman" panose="02020603050405020304" pitchFamily="18" charset="0"/>
                <a:cs typeface="Times New Roman" panose="02020603050405020304" pitchFamily="18" charset="0"/>
              </a:rPr>
              <a:t>Giọng đọc:</a:t>
            </a:r>
            <a:endParaRPr lang="en-US" altLang="en-US" sz="4000" b="1" u="sng" dirty="0">
              <a:latin typeface="Times New Roman" panose="02020603050405020304" pitchFamily="18" charset="0"/>
              <a:ea typeface="Times New Roman" panose="02020603050405020304" pitchFamily="18"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55625"/>
            <a:ext cx="11430000" cy="600075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sz="2400" dirty="0">
                <a:solidFill>
                  <a:srgbClr val="000000"/>
                </a:solidFill>
                <a:latin typeface="Times New Roman" panose="02020603050405020304" pitchFamily="18" charset="0"/>
                <a:cs typeface="Times New Roman" panose="02020603050405020304" pitchFamily="18" charset="0"/>
              </a:rPr>
              <a:t>      </a:t>
            </a:r>
            <a:r>
              <a:rPr lang="vi-VN" altLang="x-none" sz="2400" dirty="0">
                <a:solidFill>
                  <a:srgbClr val="000000"/>
                </a:solidFill>
                <a:latin typeface="Times New Roman" panose="02020603050405020304" pitchFamily="18" charset="0"/>
                <a:cs typeface="Times New Roman" panose="02020603050405020304" pitchFamily="18" charset="0"/>
              </a:rPr>
              <a:t>Lúc ấy, tôi đang đi trên phố. Một người ăn xin gi</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lọm khọm đứng ngay trước mặt tôi. </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Đôi mắt ông lão đỏ đọc v</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gi</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n giụa nước mắt. Đôi môi tái nhợt, áo quần tả tơi thảm hại... Chao ôi! Cảnh nghèo đói đã gặm nát con người đau khổ kia th</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nh xấu xí biết nhường n</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o!</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Ông gi</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chìa trước mặt tôi b</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n tay sưng húp, bẩn thỉu. Ông rên rỉ cầu xin cứu giúp.</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Tôi lục tìm hết túi nọ túi kia, không có tiền, không có đồng hồ, không có cả một chiếc khăn tay. Trên người tôi chẳng có t</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i sản gì.</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Người ăn xin vẫn đợi tôi. Tay vẫn chìa ra, run lẩy bẩy.</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Tôi chẳng biết l</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m cách n</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o. Tôi nắm chặt lấy b</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n tay run rẩy kia:</a:t>
            </a:r>
          </a:p>
          <a:p>
            <a:pPr lvl="0" algn="just" eaLnBrk="1" hangingPunct="1">
              <a:buNone/>
            </a:pPr>
            <a:r>
              <a:rPr sz="2400" dirty="0">
                <a:solidFill>
                  <a:srgbClr val="000000"/>
                </a:solidFill>
                <a:latin typeface="Times New Roman" panose="02020603050405020304" pitchFamily="18" charset="0"/>
                <a:cs typeface="Times New Roman" panose="02020603050405020304" pitchFamily="18" charset="0"/>
              </a:rPr>
              <a:t>         </a:t>
            </a:r>
            <a:r>
              <a:rPr lang="vi-VN" altLang="x-none" sz="2400" dirty="0">
                <a:solidFill>
                  <a:srgbClr val="000000"/>
                </a:solidFill>
                <a:latin typeface="Times New Roman" panose="02020603050405020304" pitchFamily="18" charset="0"/>
                <a:cs typeface="Times New Roman" panose="02020603050405020304" pitchFamily="18" charset="0"/>
              </a:rPr>
              <a:t>- Ông đừng giận cháu, cháu không có gì để cho ông cả.</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Người ăn xin nhìn tôi chằm chằm bằng đôi mắt ướt đẫm. Đôi môi tái nhợt nở nụ cười v</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tay ông cũng xiết lấy tay tôi: </a:t>
            </a:r>
          </a:p>
          <a:p>
            <a:pPr lvl="0" algn="just" eaLnBrk="1" hangingPunct="1">
              <a:buNone/>
            </a:pPr>
            <a:r>
              <a:rPr sz="2400" dirty="0">
                <a:solidFill>
                  <a:srgbClr val="000000"/>
                </a:solidFill>
                <a:latin typeface="Times New Roman" panose="02020603050405020304" pitchFamily="18" charset="0"/>
                <a:cs typeface="Times New Roman" panose="02020603050405020304" pitchFamily="18" charset="0"/>
              </a:rPr>
              <a:t>         </a:t>
            </a:r>
            <a:r>
              <a:rPr lang="vi-VN" altLang="x-none" sz="2400" dirty="0">
                <a:solidFill>
                  <a:srgbClr val="000000"/>
                </a:solidFill>
                <a:latin typeface="Times New Roman" panose="02020603050405020304" pitchFamily="18" charset="0"/>
                <a:cs typeface="Times New Roman" panose="02020603050405020304" pitchFamily="18" charset="0"/>
              </a:rPr>
              <a:t>- Cháu ơi, cảm ơn cháu! Như vậy l</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cháu đã cho lão rồi. - Ông lão nói bằng giọng khản đặc.</a:t>
            </a:r>
          </a:p>
          <a:p>
            <a:pPr lvl="0" algn="just"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Khi ấy, tôi chợt hiểu rằng: cả tôi nữa, tôi cũng vừa nhận được chút gì của ông lão.</a:t>
            </a:r>
          </a:p>
          <a:p>
            <a:pPr lvl="0" algn="r" eaLnBrk="1" hangingPunct="1">
              <a:buNone/>
            </a:pPr>
            <a:r>
              <a:rPr lang="vi-VN" altLang="x-none" sz="2400" dirty="0">
                <a:solidFill>
                  <a:srgbClr val="000000"/>
                </a:solidFill>
                <a:latin typeface="Times New Roman" panose="02020603050405020304" pitchFamily="18" charset="0"/>
                <a:cs typeface="Times New Roman" panose="02020603050405020304" pitchFamily="18" charset="0"/>
              </a:rPr>
              <a:t> </a:t>
            </a:r>
            <a:r>
              <a:rPr sz="2400" i="1" dirty="0">
                <a:solidFill>
                  <a:srgbClr val="000000"/>
                </a:solidFill>
                <a:latin typeface="Times New Roman" panose="02020603050405020304" pitchFamily="18" charset="0"/>
                <a:cs typeface="Times New Roman" panose="02020603050405020304" pitchFamily="18" charset="0"/>
              </a:rPr>
              <a:t>T</a:t>
            </a:r>
            <a:r>
              <a:rPr lang="vi-VN" altLang="x-none" sz="2400" i="1" dirty="0">
                <a:solidFill>
                  <a:srgbClr val="000000"/>
                </a:solidFill>
                <a:latin typeface="Times New Roman" panose="02020603050405020304" pitchFamily="18" charset="0"/>
                <a:cs typeface="Times New Roman" panose="02020603050405020304" pitchFamily="18" charset="0"/>
              </a:rPr>
              <a:t>heo</a:t>
            </a:r>
            <a:r>
              <a:rPr lang="vi-VN" altLang="x-none" sz="2400" dirty="0">
                <a:solidFill>
                  <a:srgbClr val="000000"/>
                </a:solidFill>
                <a:latin typeface="Times New Roman" panose="02020603050405020304" pitchFamily="18" charset="0"/>
                <a:cs typeface="Times New Roman" panose="02020603050405020304" pitchFamily="18" charset="0"/>
              </a:rPr>
              <a:t> </a:t>
            </a:r>
            <a:r>
              <a:rPr lang="vi-VN" altLang="x-none" sz="2400" b="1" dirty="0">
                <a:solidFill>
                  <a:srgbClr val="000000"/>
                </a:solidFill>
                <a:latin typeface="Times New Roman" panose="02020603050405020304" pitchFamily="18" charset="0"/>
                <a:cs typeface="Times New Roman" panose="02020603050405020304" pitchFamily="18" charset="0"/>
              </a:rPr>
              <a:t>Tuốc-ghê-nhép</a:t>
            </a:r>
            <a:endParaRPr lang="vi-VN" altLang="x-none" sz="2400" dirty="0">
              <a:solidFill>
                <a:srgbClr val="000000"/>
              </a:solidFill>
              <a:latin typeface="Times New Roman" panose="02020603050405020304" pitchFamily="18" charset="0"/>
              <a:ea typeface="Times New Roman" panose="02020603050405020304" pitchFamily="18" charset="0"/>
            </a:endParaRPr>
          </a:p>
        </p:txBody>
      </p:sp>
      <p:sp>
        <p:nvSpPr>
          <p:cNvPr id="2" name="Rectangle 1"/>
          <p:cNvSpPr/>
          <p:nvPr/>
        </p:nvSpPr>
        <p:spPr>
          <a:xfrm>
            <a:off x="2819400" y="69850"/>
            <a:ext cx="60960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b="1" dirty="0">
                <a:solidFill>
                  <a:srgbClr val="FF3300"/>
                </a:solidFill>
                <a:latin typeface="Times New Roman" panose="02020603050405020304" pitchFamily="18" charset="0"/>
                <a:cs typeface="Times New Roman" panose="02020603050405020304" pitchFamily="18" charset="0"/>
              </a:rPr>
              <a:t>NGƯỜI ĂN XIN</a:t>
            </a:r>
            <a:endParaRPr lang="en-US" altLang="en-US" b="1" dirty="0">
              <a:solidFill>
                <a:srgbClr val="FF3300"/>
              </a:solidFill>
              <a:latin typeface="Times New Roman" panose="02020603050405020304" pitchFamily="18" charset="0"/>
              <a:ea typeface="Times New Roman" panose="02020603050405020304" pitchFamily="18" charset="0"/>
            </a:endParaRPr>
          </a:p>
        </p:txBody>
      </p:sp>
      <p:cxnSp>
        <p:nvCxnSpPr>
          <p:cNvPr id="5" name="Straight Connector 4"/>
          <p:cNvCxnSpPr/>
          <p:nvPr/>
        </p:nvCxnSpPr>
        <p:spPr>
          <a:xfrm flipH="1">
            <a:off x="10896600" y="2057400"/>
            <a:ext cx="762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924800" y="3886200"/>
            <a:ext cx="762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9" descr="Hình nền PowerPoint 3D đẹp và chuyên nghiệp - Hedieuhanh.Com"/>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66579" name="Text Box 19"/>
          <p:cNvSpPr txBox="1"/>
          <p:nvPr/>
        </p:nvSpPr>
        <p:spPr>
          <a:xfrm>
            <a:off x="3352800" y="4611688"/>
            <a:ext cx="8113713" cy="7080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dirty="0">
                <a:solidFill>
                  <a:srgbClr val="FF3300"/>
                </a:solidFill>
                <a:latin typeface="Times New Roman" panose="02020603050405020304" pitchFamily="18" charset="0"/>
                <a:cs typeface="Times New Roman" panose="02020603050405020304" pitchFamily="18" charset="0"/>
              </a:rPr>
              <a:t>Đoạn 2</a:t>
            </a:r>
            <a:r>
              <a:rPr lang="en-US" altLang="en-US" sz="4000" b="1" dirty="0">
                <a:solidFill>
                  <a:srgbClr val="0000CC"/>
                </a:solidFill>
                <a:latin typeface="Times New Roman" panose="02020603050405020304" pitchFamily="18" charset="0"/>
                <a:cs typeface="Times New Roman" panose="02020603050405020304" pitchFamily="18" charset="0"/>
              </a:rPr>
              <a:t>: Tôi lục tìm</a:t>
            </a:r>
            <a:r>
              <a:rPr lang="en-US" altLang="en-US" sz="4000" b="1" i="1" dirty="0">
                <a:solidFill>
                  <a:srgbClr val="0000CC"/>
                </a:solidFill>
                <a:latin typeface="Times New Roman" panose="02020603050405020304" pitchFamily="18" charset="0"/>
                <a:ea typeface="Times New Roman" panose="02020603050405020304" pitchFamily="18" charset="0"/>
              </a:rPr>
              <a:t>…</a:t>
            </a:r>
            <a:r>
              <a:rPr lang="en-US" altLang="en-US" sz="4000" b="1" i="1" dirty="0">
                <a:solidFill>
                  <a:srgbClr val="0000CC"/>
                </a:solidFill>
                <a:latin typeface="Times New Roman" panose="02020603050405020304" pitchFamily="18" charset="0"/>
                <a:cs typeface="Times New Roman" panose="02020603050405020304" pitchFamily="18" charset="0"/>
              </a:rPr>
              <a:t> để cho ông cả.</a:t>
            </a:r>
            <a:endParaRPr lang="en-US" altLang="en-US" sz="4000" b="1" i="1" dirty="0">
              <a:solidFill>
                <a:srgbClr val="0000CC"/>
              </a:solidFill>
              <a:latin typeface="Times New Roman" panose="02020603050405020304" pitchFamily="18" charset="0"/>
              <a:ea typeface="Times New Roman" panose="02020603050405020304" pitchFamily="18" charset="0"/>
            </a:endParaRPr>
          </a:p>
        </p:txBody>
      </p:sp>
      <p:sp>
        <p:nvSpPr>
          <p:cNvPr id="66580" name="Text Box 20"/>
          <p:cNvSpPr txBox="1"/>
          <p:nvPr/>
        </p:nvSpPr>
        <p:spPr>
          <a:xfrm>
            <a:off x="3352800" y="5441950"/>
            <a:ext cx="4887913" cy="7080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dirty="0">
                <a:solidFill>
                  <a:srgbClr val="FF3300"/>
                </a:solidFill>
                <a:latin typeface="Times New Roman" panose="02020603050405020304" pitchFamily="18" charset="0"/>
                <a:cs typeface="Times New Roman" panose="02020603050405020304" pitchFamily="18" charset="0"/>
              </a:rPr>
              <a:t>Đoạn 3</a:t>
            </a:r>
            <a:r>
              <a:rPr lang="en-US" altLang="en-US" sz="4000" b="1" dirty="0">
                <a:solidFill>
                  <a:srgbClr val="0000CC"/>
                </a:solidFill>
                <a:latin typeface="Times New Roman" panose="02020603050405020304" pitchFamily="18" charset="0"/>
                <a:cs typeface="Times New Roman" panose="02020603050405020304" pitchFamily="18" charset="0"/>
              </a:rPr>
              <a:t>: Phần còn lại.</a:t>
            </a:r>
            <a:endParaRPr lang="en-US" altLang="en-US" sz="4000" b="1" dirty="0">
              <a:solidFill>
                <a:srgbClr val="0000CC"/>
              </a:solidFill>
              <a:latin typeface="Times New Roman" panose="02020603050405020304" pitchFamily="18" charset="0"/>
              <a:ea typeface="Times New Roman" panose="02020603050405020304" pitchFamily="18" charset="0"/>
            </a:endParaRPr>
          </a:p>
        </p:txBody>
      </p:sp>
      <p:sp>
        <p:nvSpPr>
          <p:cNvPr id="69637" name="Text Box 21"/>
          <p:cNvSpPr txBox="1"/>
          <p:nvPr/>
        </p:nvSpPr>
        <p:spPr>
          <a:xfrm>
            <a:off x="3893344" y="1932553"/>
            <a:ext cx="3460750" cy="7699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400" b="1" u="sng" dirty="0">
                <a:solidFill>
                  <a:srgbClr val="000000"/>
                </a:solidFill>
                <a:latin typeface="Times New Roman" panose="02020603050405020304" pitchFamily="18" charset="0"/>
                <a:cs typeface="Times New Roman" panose="02020603050405020304" pitchFamily="18" charset="0"/>
              </a:rPr>
              <a:t>1. Luyện đọc:</a:t>
            </a:r>
            <a:endParaRPr lang="en-US" altLang="en-US" sz="4400" b="1" u="sng" dirty="0">
              <a:solidFill>
                <a:srgbClr val="000000"/>
              </a:solidFill>
              <a:latin typeface="Times New Roman" panose="02020603050405020304" pitchFamily="18" charset="0"/>
              <a:ea typeface="Times New Roman" panose="02020603050405020304" pitchFamily="18" charset="0"/>
            </a:endParaRPr>
          </a:p>
        </p:txBody>
      </p:sp>
      <p:pic>
        <p:nvPicPr>
          <p:cNvPr id="69638" name="Picture 4"/>
          <p:cNvPicPr>
            <a:picLocks noChangeAspect="1"/>
          </p:cNvPicPr>
          <p:nvPr/>
        </p:nvPicPr>
        <p:blipFill>
          <a:blip r:embed="rId3"/>
          <a:stretch>
            <a:fillRect/>
          </a:stretch>
        </p:blipFill>
        <p:spPr>
          <a:xfrm>
            <a:off x="76200" y="139700"/>
            <a:ext cx="3571875" cy="2228850"/>
          </a:xfrm>
          <a:prstGeom prst="rect">
            <a:avLst/>
          </a:prstGeom>
          <a:noFill/>
          <a:ln w="9525">
            <a:noFill/>
          </a:ln>
        </p:spPr>
      </p:pic>
      <p:sp>
        <p:nvSpPr>
          <p:cNvPr id="21" name="Title 1"/>
          <p:cNvSpPr txBox="1"/>
          <p:nvPr/>
        </p:nvSpPr>
        <p:spPr bwMode="auto">
          <a:xfrm>
            <a:off x="1143000" y="2862148"/>
            <a:ext cx="7797800" cy="771525"/>
          </a:xfrm>
          <a:prstGeom prst="rect">
            <a:avLst/>
          </a:prstGeom>
          <a:noFill/>
          <a:ln>
            <a:noFill/>
          </a:ln>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sz="4400" dirty="0">
                <a:solidFill>
                  <a:srgbClr val="19194D"/>
                </a:solidFill>
                <a:latin typeface="Times New Roman" panose="02020603050405020304" pitchFamily="18" charset="0"/>
                <a:cs typeface="Times New Roman" panose="02020603050405020304" pitchFamily="18" charset="0"/>
              </a:rPr>
              <a:t>B</a:t>
            </a:r>
            <a:r>
              <a:rPr sz="4400" dirty="0">
                <a:solidFill>
                  <a:srgbClr val="19194D"/>
                </a:solidFill>
                <a:latin typeface="Times New Roman" panose="02020603050405020304" pitchFamily="18" charset="0"/>
                <a:ea typeface="Times New Roman" panose="02020603050405020304" pitchFamily="18" charset="0"/>
              </a:rPr>
              <a:t>à</a:t>
            </a:r>
            <a:r>
              <a:rPr sz="4400" dirty="0">
                <a:solidFill>
                  <a:srgbClr val="19194D"/>
                </a:solidFill>
                <a:latin typeface="Times New Roman" panose="02020603050405020304" pitchFamily="18" charset="0"/>
                <a:cs typeface="Times New Roman" panose="02020603050405020304" pitchFamily="18" charset="0"/>
              </a:rPr>
              <a:t>i đọc được chia th</a:t>
            </a:r>
            <a:r>
              <a:rPr sz="4400" dirty="0">
                <a:solidFill>
                  <a:srgbClr val="19194D"/>
                </a:solidFill>
                <a:latin typeface="Times New Roman" panose="02020603050405020304" pitchFamily="18" charset="0"/>
                <a:ea typeface="Times New Roman" panose="02020603050405020304" pitchFamily="18" charset="0"/>
              </a:rPr>
              <a:t>à</a:t>
            </a:r>
            <a:r>
              <a:rPr sz="4400" dirty="0">
                <a:solidFill>
                  <a:srgbClr val="19194D"/>
                </a:solidFill>
                <a:latin typeface="Times New Roman" panose="02020603050405020304" pitchFamily="18" charset="0"/>
                <a:cs typeface="Times New Roman" panose="02020603050405020304" pitchFamily="18" charset="0"/>
              </a:rPr>
              <a:t>nh 3 đoạn:</a:t>
            </a:r>
            <a:endParaRPr sz="4400" dirty="0">
              <a:solidFill>
                <a:srgbClr val="19194D"/>
              </a:solidFill>
              <a:latin typeface="Times New Roman" panose="02020603050405020304" pitchFamily="18" charset="0"/>
              <a:ea typeface="Times New Roman" panose="02020603050405020304" pitchFamily="18" charset="0"/>
            </a:endParaRPr>
          </a:p>
        </p:txBody>
      </p:sp>
      <p:sp>
        <p:nvSpPr>
          <p:cNvPr id="66578" name="Text Box 18"/>
          <p:cNvSpPr txBox="1"/>
          <p:nvPr/>
        </p:nvSpPr>
        <p:spPr>
          <a:xfrm>
            <a:off x="3352800" y="3793331"/>
            <a:ext cx="8002588" cy="7080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dirty="0">
                <a:solidFill>
                  <a:srgbClr val="FF3300"/>
                </a:solidFill>
                <a:latin typeface="Times New Roman" panose="02020603050405020304" pitchFamily="18" charset="0"/>
                <a:cs typeface="Times New Roman" panose="02020603050405020304" pitchFamily="18" charset="0"/>
              </a:rPr>
              <a:t>Đoạn 1</a:t>
            </a:r>
            <a:r>
              <a:rPr lang="en-US" altLang="en-US" sz="4000" b="1" dirty="0">
                <a:solidFill>
                  <a:srgbClr val="0000CC"/>
                </a:solidFill>
                <a:latin typeface="Times New Roman" panose="02020603050405020304" pitchFamily="18" charset="0"/>
                <a:cs typeface="Times New Roman" panose="02020603050405020304" pitchFamily="18" charset="0"/>
              </a:rPr>
              <a:t>: Từ đầu</a:t>
            </a:r>
            <a:r>
              <a:rPr lang="en-US" altLang="en-US" sz="4000" b="1" i="1" dirty="0">
                <a:solidFill>
                  <a:srgbClr val="0000CC"/>
                </a:solidFill>
                <a:latin typeface="Times New Roman" panose="02020603050405020304" pitchFamily="18" charset="0"/>
                <a:ea typeface="Times New Roman" panose="02020603050405020304" pitchFamily="18" charset="0"/>
              </a:rPr>
              <a:t>…</a:t>
            </a:r>
            <a:r>
              <a:rPr lang="en-US" altLang="en-US" sz="4000" b="1" i="1" dirty="0">
                <a:solidFill>
                  <a:srgbClr val="0000CC"/>
                </a:solidFill>
                <a:latin typeface="Times New Roman" panose="02020603050405020304" pitchFamily="18" charset="0"/>
                <a:cs typeface="Times New Roman" panose="02020603050405020304" pitchFamily="18" charset="0"/>
              </a:rPr>
              <a:t>cầu xin cứu giúp.</a:t>
            </a:r>
            <a:r>
              <a:rPr lang="en-US" altLang="en-US" sz="4000" i="1" dirty="0">
                <a:solidFill>
                  <a:srgbClr val="0000CC"/>
                </a:solidFill>
                <a:latin typeface="Times New Roman" panose="02020603050405020304" pitchFamily="18" charset="0"/>
                <a:cs typeface="Times New Roman" panose="02020603050405020304" pitchFamily="18" charset="0"/>
              </a:rPr>
              <a:t> </a:t>
            </a:r>
            <a:endParaRPr lang="en-US" altLang="en-US" sz="4000" i="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657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6657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66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9" grpId="0"/>
      <p:bldP spid="66580" grpId="0"/>
      <p:bldP spid="21" grpId="0"/>
      <p:bldP spid="6657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4F422D0F-D4A3-42C7-95C4-77ED030A36DF}"/>
  <p:tag name="ISPRING_RESOURCE_FOLDER" val="C:\Users\HP\Desktop\Tuan 3 Nguoi an xin\"/>
  <p:tag name="ISPRING_PRESENTATION_PATH" val="C:\Users\HP\Desktop\Tuan 3 Nguoi an xin.pptx"/>
  <p:tag name="ISPRING_PROJECT_VERSION" val="9.3"/>
  <p:tag name="ISPRING_PROJECT_FOLDER_UPDATED" val="1"/>
  <p:tag name="ISPRING_SCREEN_RECS_UPDATED" val="C:\Users\HP\Desktop\Tuan 3 Nguoi an xin\"/>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1177</Words>
  <Application>Microsoft Office PowerPoint</Application>
  <PresentationFormat>Widescreen</PresentationFormat>
  <Paragraphs>150</Paragraphs>
  <Slides>31</Slides>
  <Notes>3</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31</vt:i4>
      </vt:variant>
    </vt:vector>
  </HeadingPairs>
  <TitlesOfParts>
    <vt:vector size="51" baseType="lpstr">
      <vt:lpstr>SimSun</vt:lpstr>
      <vt:lpstr>.VnArial</vt:lpstr>
      <vt:lpstr>Amatic SC</vt:lpstr>
      <vt:lpstr>Arial</vt:lpstr>
      <vt:lpstr>Calibri</vt:lpstr>
      <vt:lpstr>Calibri Light</vt:lpstr>
      <vt:lpstr>Cambria</vt:lpstr>
      <vt:lpstr>等线</vt:lpstr>
      <vt:lpstr>HP001 5Ha</vt:lpstr>
      <vt:lpstr>Source Sans Pro Black</vt:lpstr>
      <vt:lpstr>Times</vt:lpstr>
      <vt:lpstr>Times New Roman</vt:lpstr>
      <vt:lpstr>Wingdings</vt:lpstr>
      <vt:lpstr>1_Default Design</vt:lpstr>
      <vt:lpstr>Default Design</vt:lpstr>
      <vt:lpstr>默认设计模板</vt:lpstr>
      <vt:lpstr>3_Office Theme</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Tôi lục tìm hết túi nọ túi kia, không có tiền, không có đồng hồ, không có cả một chiếc khăn tay. Trên người tôi chẳng có tài sản gì.     Người ăn xin vẫn đợi tôi. Tay vẫn chìa ra, run lẩy bẩy.     Tôi chẳng biết làm cách nào. Tôi nắm chặt lấy bàn tay run rẩy kia:          - Ông đừng giận cháu, cháu không có gì để cho ông cả.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Đọc diễn cảm toàn  bài  đọc  với  giọng  nhẹ  nhàng, thương cảm, ngậm ngùi, xót xa. Lời cậu bé đọc với giọng xót thương ông lão, lời ông  lão  xúc động trước tấm lòng  của cậu bé.</vt:lpstr>
      <vt:lpstr>PowerPoint Presentation</vt:lpstr>
      <vt:lpstr>Thi đọc diễn cảm</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dc:creator>
  <cp:lastModifiedBy>Thuy Ninh</cp:lastModifiedBy>
  <cp:revision>531</cp:revision>
  <dcterms:created xsi:type="dcterms:W3CDTF">2020-04-13T04:20:25Z</dcterms:created>
  <dcterms:modified xsi:type="dcterms:W3CDTF">2022-09-20T05:48:25Z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2057-11.2.0.9453</vt:lpwstr>
  </property>
</Properties>
</file>