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57" r:id="rId5"/>
    <p:sldId id="284" r:id="rId6"/>
    <p:sldId id="259" r:id="rId7"/>
    <p:sldId id="285" r:id="rId8"/>
    <p:sldId id="261" r:id="rId9"/>
    <p:sldId id="286" r:id="rId10"/>
    <p:sldId id="258" r:id="rId11"/>
    <p:sldId id="262" r:id="rId12"/>
    <p:sldId id="263" r:id="rId13"/>
    <p:sldId id="264" r:id="rId14"/>
    <p:sldId id="265" r:id="rId15"/>
    <p:sldId id="282" r:id="rId16"/>
    <p:sldId id="266" r:id="rId17"/>
    <p:sldId id="278" r:id="rId18"/>
    <p:sldId id="268" r:id="rId19"/>
    <p:sldId id="269" r:id="rId20"/>
    <p:sldId id="280" r:id="rId21"/>
    <p:sldId id="270" r:id="rId22"/>
    <p:sldId id="271" r:id="rId23"/>
    <p:sldId id="281" r:id="rId24"/>
    <p:sldId id="272" r:id="rId25"/>
    <p:sldId id="273" r:id="rId26"/>
    <p:sldId id="275" r:id="rId27"/>
    <p:sldId id="276" r:id="rId28"/>
    <p:sldId id="274" r:id="rId29"/>
    <p:sldId id="277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2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7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8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8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7751-EE45-4F18-AAE2-517066E30BE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AE9-7493-4D06-9A54-306D6C40B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8C82-7458-43E2-95C6-6D06F0A282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u="sng" dirty="0" err="1" smtClean="0"/>
              <a:t>Tập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200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6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9 </a:t>
            </a:r>
            <a:r>
              <a:rPr lang="en-US" sz="3600" dirty="0" err="1" smtClean="0"/>
              <a:t>năm</a:t>
            </a:r>
            <a:r>
              <a:rPr lang="en-US" sz="3600" dirty="0" smtClean="0"/>
              <a:t> 2021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914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5289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Tảng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cu</a:t>
            </a:r>
            <a:r>
              <a:rPr lang="en-US" sz="3200" dirty="0" err="1" smtClean="0">
                <a:solidFill>
                  <a:srgbClr val="FF0000"/>
                </a:solidFill>
              </a:rPr>
              <a:t>ội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76" y="326729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l</a:t>
            </a:r>
            <a:r>
              <a:rPr lang="en-US" sz="3200" dirty="0" err="1" smtClean="0">
                <a:solidFill>
                  <a:srgbClr val="FF0000"/>
                </a:solidFill>
              </a:rPr>
              <a:t>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76" y="4146454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Ngắn</a:t>
            </a:r>
            <a:r>
              <a:rPr lang="en-US" sz="3200" dirty="0" smtClean="0"/>
              <a:t> </a:t>
            </a:r>
            <a:r>
              <a:rPr lang="en-US" sz="3200" dirty="0" err="1" smtClean="0"/>
              <a:t>ch</a:t>
            </a:r>
            <a:r>
              <a:rPr lang="en-US" sz="3200" dirty="0" err="1" smtClean="0">
                <a:solidFill>
                  <a:srgbClr val="FF0000"/>
                </a:solidFill>
              </a:rPr>
              <a:t>ùn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ch</a:t>
            </a:r>
            <a:r>
              <a:rPr lang="en-US" sz="3200" dirty="0" err="1">
                <a:solidFill>
                  <a:srgbClr val="FF0000"/>
                </a:solidFill>
              </a:rPr>
              <a:t>ùn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6" y="5213254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dirty="0" err="1" smtClean="0">
                <a:solidFill>
                  <a:srgbClr val="FF0000"/>
                </a:solidFill>
              </a:rPr>
              <a:t>ặt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, </a:t>
            </a:r>
            <a:r>
              <a:rPr lang="en-US" sz="3200" dirty="0" err="1" smtClean="0"/>
              <a:t>v</a:t>
            </a:r>
            <a:r>
              <a:rPr lang="en-US" sz="3200" dirty="0" err="1" smtClean="0">
                <a:solidFill>
                  <a:srgbClr val="FF0000"/>
                </a:solidFill>
              </a:rPr>
              <a:t>ặt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cánh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98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vài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nữa</a:t>
            </a:r>
            <a:r>
              <a:rPr lang="en-US" sz="3200" dirty="0" smtClean="0"/>
              <a:t>,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ngồi</a:t>
            </a:r>
            <a:r>
              <a:rPr lang="en-US" sz="3200" dirty="0" smtClean="0"/>
              <a:t> </a:t>
            </a:r>
            <a:r>
              <a:rPr lang="en-US" sz="3200" dirty="0" err="1" smtClean="0"/>
              <a:t>gục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tảng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cuội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1701225"/>
            <a:ext cx="0" cy="5156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124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gầy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,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bự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phấn</a:t>
            </a:r>
            <a:r>
              <a:rPr lang="en-US" sz="3200" dirty="0" smtClean="0"/>
              <a:t>,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lột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57200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mặc</a:t>
            </a:r>
            <a:r>
              <a:rPr lang="en-US" sz="3200" dirty="0" smtClean="0"/>
              <a:t> </a:t>
            </a:r>
            <a:r>
              <a:rPr lang="en-US" sz="3200" dirty="0" err="1" smtClean="0"/>
              <a:t>áo</a:t>
            </a:r>
            <a:r>
              <a:rPr lang="en-US" sz="3200" dirty="0" smtClean="0"/>
              <a:t> </a:t>
            </a:r>
            <a:r>
              <a:rPr lang="en-US" sz="3200" dirty="0" err="1" smtClean="0"/>
              <a:t>thâm</a:t>
            </a:r>
            <a:r>
              <a:rPr lang="en-US" sz="3200" dirty="0" smtClean="0"/>
              <a:t> </a:t>
            </a:r>
            <a:r>
              <a:rPr lang="en-US" sz="3200" dirty="0" err="1" smtClean="0"/>
              <a:t>dài</a:t>
            </a:r>
            <a:r>
              <a:rPr lang="en-US" sz="3200" dirty="0" smtClean="0"/>
              <a:t>,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 </a:t>
            </a:r>
            <a:r>
              <a:rPr lang="en-US" sz="3200" dirty="0" err="1" smtClean="0"/>
              <a:t>chấm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vàng</a:t>
            </a:r>
            <a:r>
              <a:rPr lang="en-US" sz="3200" dirty="0" smtClean="0"/>
              <a:t>,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bướm</a:t>
            </a:r>
            <a:r>
              <a:rPr lang="en-US" sz="3200" dirty="0" smtClean="0"/>
              <a:t> non,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ngắn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chùn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chùn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697" y="5047383"/>
            <a:ext cx="542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Hôm</a:t>
            </a:r>
            <a:r>
              <a:rPr lang="en-US" sz="3200" dirty="0" smtClean="0"/>
              <a:t> nay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</a:t>
            </a:r>
            <a:r>
              <a:rPr lang="en-US" sz="3200" dirty="0" err="1" smtClean="0"/>
              <a:t>chăng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ngang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đe</a:t>
            </a:r>
            <a:r>
              <a:rPr lang="en-US" sz="3200" dirty="0" smtClean="0"/>
              <a:t> </a:t>
            </a:r>
            <a:r>
              <a:rPr lang="en-US" sz="3200" dirty="0" err="1" smtClean="0"/>
              <a:t>bắt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, </a:t>
            </a:r>
            <a:r>
              <a:rPr lang="en-US" sz="3200" dirty="0" err="1" smtClean="0"/>
              <a:t>vặt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, </a:t>
            </a:r>
            <a:r>
              <a:rPr lang="en-US" sz="3200" dirty="0" err="1" smtClean="0"/>
              <a:t>vặt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thịt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04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0122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302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Trò</a:t>
            </a:r>
            <a:r>
              <a:rPr lang="en-US" sz="3600" dirty="0" smtClean="0"/>
              <a:t>: </a:t>
            </a:r>
            <a:r>
              <a:rPr lang="en-US" sz="3600" dirty="0" err="1" smtClean="0"/>
              <a:t>giọng</a:t>
            </a:r>
            <a:r>
              <a:rPr lang="en-US" sz="3600" dirty="0" smtClean="0"/>
              <a:t>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lể</a:t>
            </a:r>
            <a:r>
              <a:rPr lang="en-US" sz="3600" dirty="0"/>
              <a:t> </a:t>
            </a:r>
            <a:r>
              <a:rPr lang="en-US" sz="3600" dirty="0" err="1" smtClean="0"/>
              <a:t>đáng</a:t>
            </a:r>
            <a:r>
              <a:rPr lang="en-US" sz="3600" dirty="0" smtClean="0"/>
              <a:t> </a:t>
            </a:r>
            <a:r>
              <a:rPr lang="en-US" sz="3600" dirty="0" err="1" smtClean="0"/>
              <a:t>thương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0999" y="3620869"/>
            <a:ext cx="847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Dế</a:t>
            </a:r>
            <a:r>
              <a:rPr lang="en-US" sz="3600" dirty="0" smtClean="0"/>
              <a:t> </a:t>
            </a:r>
            <a:r>
              <a:rPr lang="en-US" sz="3600" dirty="0" err="1" smtClean="0"/>
              <a:t>Mèn</a:t>
            </a:r>
            <a:r>
              <a:rPr lang="en-US" sz="3600" dirty="0" smtClean="0"/>
              <a:t>: </a:t>
            </a:r>
            <a:r>
              <a:rPr lang="en-US" sz="3600" dirty="0" err="1" smtClean="0"/>
              <a:t>giọng</a:t>
            </a:r>
            <a:r>
              <a:rPr lang="en-US" sz="3600" dirty="0" smtClean="0"/>
              <a:t> </a:t>
            </a:r>
            <a:r>
              <a:rPr lang="en-US" sz="3600" dirty="0" err="1" smtClean="0"/>
              <a:t>dứt</a:t>
            </a:r>
            <a:r>
              <a:rPr lang="en-US" sz="3600" dirty="0" smtClean="0"/>
              <a:t> </a:t>
            </a:r>
            <a:r>
              <a:rPr lang="en-US" sz="3600" dirty="0" err="1" smtClean="0"/>
              <a:t>khoát</a:t>
            </a:r>
            <a:r>
              <a:rPr lang="en-US" sz="3600" dirty="0" smtClean="0"/>
              <a:t>, </a:t>
            </a:r>
            <a:r>
              <a:rPr lang="en-US" sz="3600" dirty="0" err="1" smtClean="0"/>
              <a:t>mạnh</a:t>
            </a:r>
            <a:r>
              <a:rPr lang="en-US" sz="3600" dirty="0" smtClean="0"/>
              <a:t> </a:t>
            </a:r>
            <a:r>
              <a:rPr lang="en-US" sz="3600" dirty="0" err="1" smtClean="0"/>
              <a:t>mẽ</a:t>
            </a:r>
            <a:r>
              <a:rPr lang="en-US" sz="3600" dirty="0" smtClean="0"/>
              <a:t>,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bất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, </a:t>
            </a:r>
            <a:r>
              <a:rPr lang="en-US" sz="3600" dirty="0" err="1" smtClean="0"/>
              <a:t>kiên</a:t>
            </a:r>
            <a:r>
              <a:rPr lang="en-US" sz="3600" dirty="0" smtClean="0"/>
              <a:t> </a:t>
            </a:r>
            <a:r>
              <a:rPr lang="en-US" sz="3600" dirty="0" err="1" smtClean="0"/>
              <a:t>quyết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pic>
        <p:nvPicPr>
          <p:cNvPr id="1026" name="Picture 2" descr="Káº¿t quáº£ hÃ¬nh áº£nh cho hÃ¬nh áº£nh dáº¿ mÃ¨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71675"/>
            <a:ext cx="6191250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77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200" y="12192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53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43300" y="586148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Cỏ</a:t>
            </a:r>
            <a:r>
              <a:rPr lang="en-US" sz="3200" dirty="0" smtClean="0"/>
              <a:t> </a:t>
            </a:r>
            <a:r>
              <a:rPr lang="en-US" sz="3200" dirty="0" err="1" smtClean="0"/>
              <a:t>xước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200" y="1066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nghĩa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1988575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69" y="1988575"/>
            <a:ext cx="3782291" cy="34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72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Áo</a:t>
            </a:r>
            <a:r>
              <a:rPr lang="en-US" sz="3200" dirty="0" smtClean="0"/>
              <a:t> </a:t>
            </a:r>
            <a:r>
              <a:rPr lang="en-US" sz="3200" dirty="0" err="1" smtClean="0"/>
              <a:t>thâm</a:t>
            </a:r>
            <a:endParaRPr lang="en-US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11" y="1651575"/>
            <a:ext cx="4645989" cy="51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" y="1905000"/>
            <a:ext cx="5159948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2155825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dirty="0" err="1" smtClean="0"/>
              <a:t>cảnh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191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qua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vùng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</a:t>
            </a:r>
            <a:r>
              <a:rPr lang="en-US" sz="3200" dirty="0" err="1" smtClean="0"/>
              <a:t>xước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nghe</a:t>
            </a:r>
            <a:r>
              <a:rPr lang="en-US" sz="3200" dirty="0" smtClean="0"/>
              <a:t> </a:t>
            </a:r>
            <a:r>
              <a:rPr lang="en-US" sz="3200" dirty="0" err="1" smtClean="0"/>
              <a:t>tiếng</a:t>
            </a:r>
            <a:r>
              <a:rPr lang="en-US" sz="3200" dirty="0" smtClean="0"/>
              <a:t> </a:t>
            </a:r>
            <a:r>
              <a:rPr lang="en-US" sz="3200" dirty="0" err="1" smtClean="0"/>
              <a:t>khóc</a:t>
            </a:r>
            <a:r>
              <a:rPr lang="en-US" sz="3200" dirty="0" smtClean="0"/>
              <a:t> </a:t>
            </a:r>
            <a:r>
              <a:rPr lang="en-US" sz="3200" dirty="0" err="1" smtClean="0"/>
              <a:t>tỉ</a:t>
            </a:r>
            <a:r>
              <a:rPr lang="en-US" sz="3200" dirty="0" smtClean="0"/>
              <a:t> </a:t>
            </a:r>
            <a:r>
              <a:rPr lang="en-US" sz="3200" dirty="0" err="1" smtClean="0"/>
              <a:t>tê</a:t>
            </a:r>
            <a:r>
              <a:rPr lang="en-US" sz="3200" dirty="0" smtClean="0"/>
              <a:t>,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gần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gục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khóc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tảng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cuội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85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1752600"/>
            <a:ext cx="5638800" cy="14255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Đoạn</a:t>
            </a:r>
            <a:r>
              <a:rPr lang="en-US" sz="3600" dirty="0" smtClean="0"/>
              <a:t> 1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lên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29100" y="4267200"/>
            <a:ext cx="438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dirty="0" err="1" smtClean="0"/>
              <a:t>cảnh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endParaRPr lang="en-US" sz="3200" dirty="0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3817951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876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chi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chị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ớt</a:t>
            </a:r>
            <a:r>
              <a:rPr lang="en-US" sz="3200" dirty="0"/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620399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705225" y="2514600"/>
            <a:ext cx="5438775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, </a:t>
            </a:r>
            <a:r>
              <a:rPr lang="en-US" sz="2800" dirty="0" err="1"/>
              <a:t>gầy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bự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phấn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lột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657600" y="4038600"/>
            <a:ext cx="5438775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Cánh</a:t>
            </a:r>
            <a:r>
              <a:rPr lang="en-US" sz="2800" dirty="0" smtClean="0"/>
              <a:t> </a:t>
            </a:r>
            <a:r>
              <a:rPr lang="en-US" sz="2800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mỏng</a:t>
            </a:r>
            <a:r>
              <a:rPr lang="en-US" sz="2800" dirty="0" smtClean="0"/>
              <a:t>, </a:t>
            </a:r>
            <a:r>
              <a:rPr lang="en-US" sz="2800" dirty="0" err="1" smtClean="0"/>
              <a:t>ngắn</a:t>
            </a:r>
            <a:r>
              <a:rPr lang="en-US" sz="2800" dirty="0" smtClean="0"/>
              <a:t> </a:t>
            </a:r>
            <a:r>
              <a:rPr lang="en-US" sz="2800" dirty="0" err="1" smtClean="0"/>
              <a:t>chùn</a:t>
            </a:r>
            <a:r>
              <a:rPr lang="en-US" sz="2800" dirty="0" smtClean="0"/>
              <a:t> </a:t>
            </a:r>
            <a:r>
              <a:rPr lang="en-US" sz="2800" dirty="0" err="1" smtClean="0"/>
              <a:t>chùn</a:t>
            </a:r>
            <a:r>
              <a:rPr lang="en-US" sz="2800" dirty="0" smtClean="0"/>
              <a:t>,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,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.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3620400" y="5562600"/>
            <a:ext cx="5523600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ốm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, </a:t>
            </a:r>
            <a:r>
              <a:rPr lang="en-US" sz="2800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kiếm</a:t>
            </a:r>
            <a:r>
              <a:rPr lang="en-US" sz="2800" dirty="0" smtClean="0"/>
              <a:t> </a:t>
            </a:r>
            <a:r>
              <a:rPr lang="en-US" sz="2800" dirty="0" err="1" smtClean="0"/>
              <a:t>bữa</a:t>
            </a:r>
            <a:r>
              <a:rPr lang="en-US" sz="2800" dirty="0" smtClean="0"/>
              <a:t> </a:t>
            </a:r>
            <a:r>
              <a:rPr lang="en-US" sz="2800" dirty="0" err="1" smtClean="0"/>
              <a:t>cũng</a:t>
            </a:r>
            <a:r>
              <a:rPr lang="en-US" sz="2800" dirty="0" smtClean="0"/>
              <a:t> </a:t>
            </a:r>
            <a:r>
              <a:rPr lang="en-US" sz="2800" dirty="0" err="1" smtClean="0"/>
              <a:t>chẳng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lâm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nghèo</a:t>
            </a:r>
            <a:r>
              <a:rPr lang="en-US" sz="2800" dirty="0" smtClean="0"/>
              <a:t> </a:t>
            </a:r>
            <a:r>
              <a:rPr lang="en-US" sz="2800" dirty="0" err="1" smtClean="0"/>
              <a:t>túng</a:t>
            </a:r>
            <a:r>
              <a:rPr lang="en-US" sz="2800" dirty="0" smtClean="0"/>
              <a:t>.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67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76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nhện</a:t>
            </a:r>
            <a:r>
              <a:rPr lang="en-US" sz="3200" dirty="0" smtClean="0"/>
              <a:t> </a:t>
            </a:r>
            <a:r>
              <a:rPr lang="en-US" sz="3200" dirty="0" err="1" smtClean="0"/>
              <a:t>ức</a:t>
            </a:r>
            <a:r>
              <a:rPr lang="en-US" sz="3200" dirty="0" smtClean="0"/>
              <a:t> </a:t>
            </a:r>
            <a:r>
              <a:rPr lang="en-US" sz="3200" dirty="0" err="1" smtClean="0"/>
              <a:t>hiếp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đe</a:t>
            </a:r>
            <a:r>
              <a:rPr lang="en-US" sz="3200" dirty="0" smtClean="0"/>
              <a:t> </a:t>
            </a:r>
            <a:r>
              <a:rPr lang="en-US" sz="3200" dirty="0" err="1" smtClean="0"/>
              <a:t>dọa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620399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6200" y="2937570"/>
            <a:ext cx="51215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</a:t>
            </a:r>
            <a:r>
              <a:rPr lang="en-US" sz="2800" dirty="0" err="1" smtClean="0"/>
              <a:t>mẹ</a:t>
            </a:r>
            <a:r>
              <a:rPr lang="en-US" sz="2800" dirty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vay</a:t>
            </a:r>
            <a:r>
              <a:rPr lang="en-US" sz="2800" dirty="0" smtClean="0"/>
              <a:t> </a:t>
            </a:r>
            <a:r>
              <a:rPr lang="en-US" sz="2800" dirty="0" err="1" smtClean="0"/>
              <a:t>lương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bọn</a:t>
            </a:r>
            <a:r>
              <a:rPr lang="en-US" sz="2800" dirty="0" smtClean="0"/>
              <a:t> </a:t>
            </a:r>
            <a:r>
              <a:rPr lang="en-US" sz="2800" dirty="0" err="1" smtClean="0"/>
              <a:t>nhện</a:t>
            </a:r>
            <a:r>
              <a:rPr lang="en-US" sz="2800" dirty="0" smtClean="0"/>
              <a:t>. Sau </a:t>
            </a:r>
            <a:r>
              <a:rPr lang="en-US" sz="2800" dirty="0" err="1" smtClean="0"/>
              <a:t>đấy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chết</a:t>
            </a:r>
            <a:r>
              <a:rPr lang="en-US" sz="2800" dirty="0" smtClean="0"/>
              <a:t>.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ốm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, </a:t>
            </a:r>
            <a:r>
              <a:rPr lang="en-US" sz="2800" dirty="0" err="1" smtClean="0"/>
              <a:t>kiếm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nợ</a:t>
            </a:r>
            <a:r>
              <a:rPr lang="en-US" sz="2800" dirty="0" smtClean="0"/>
              <a:t>. </a:t>
            </a:r>
            <a:r>
              <a:rPr lang="en-US" sz="2800" dirty="0" err="1" smtClean="0"/>
              <a:t>Bọn</a:t>
            </a:r>
            <a:r>
              <a:rPr lang="en-US" sz="2800" dirty="0" smtClean="0"/>
              <a:t> </a:t>
            </a:r>
            <a:r>
              <a:rPr lang="en-US" sz="2800" dirty="0" err="1" smtClean="0"/>
              <a:t>nhện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bận</a:t>
            </a:r>
            <a:r>
              <a:rPr lang="en-US" sz="2800" dirty="0" smtClean="0"/>
              <a:t>.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chăng</a:t>
            </a:r>
            <a:r>
              <a:rPr lang="en-US" sz="2800" dirty="0" smtClean="0"/>
              <a:t> </a:t>
            </a:r>
            <a:r>
              <a:rPr lang="en-US" sz="2800" dirty="0" err="1" smtClean="0"/>
              <a:t>tơ</a:t>
            </a:r>
            <a:r>
              <a:rPr lang="en-US" sz="2800" dirty="0" smtClean="0"/>
              <a:t> </a:t>
            </a:r>
            <a:r>
              <a:rPr lang="en-US" sz="2800" dirty="0" err="1" smtClean="0"/>
              <a:t>chặn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đe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thịt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7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1752600"/>
            <a:ext cx="5638800" cy="14255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Đoạn</a:t>
            </a:r>
            <a:r>
              <a:rPr lang="en-US" sz="3600" dirty="0" smtClean="0"/>
              <a:t> 2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lên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29100" y="4267200"/>
            <a:ext cx="438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cảnh</a:t>
            </a:r>
            <a:r>
              <a:rPr lang="en-US" sz="3200" dirty="0" smtClean="0"/>
              <a:t> </a:t>
            </a:r>
            <a:r>
              <a:rPr lang="en-US" sz="3200" dirty="0" err="1" smtClean="0"/>
              <a:t>đáng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nhện</a:t>
            </a:r>
            <a:r>
              <a:rPr lang="en-US" sz="3200" dirty="0" smtClean="0"/>
              <a:t> </a:t>
            </a:r>
            <a:r>
              <a:rPr lang="en-US" sz="3200" dirty="0" err="1" smtClean="0"/>
              <a:t>ức</a:t>
            </a:r>
            <a:r>
              <a:rPr lang="en-US" sz="3200" dirty="0" smtClean="0"/>
              <a:t> </a:t>
            </a:r>
            <a:r>
              <a:rPr lang="en-US" sz="3200" dirty="0" err="1" smtClean="0"/>
              <a:t>hiếp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1529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04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50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vi-VN" sz="4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CÁC CHỦ ĐIỂM TRONG SGK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750406"/>
            <a:ext cx="4572000" cy="3835882"/>
            <a:chOff x="100013" y="421703"/>
            <a:chExt cx="4572000" cy="5836223"/>
          </a:xfrm>
        </p:grpSpPr>
        <p:sp>
          <p:nvSpPr>
            <p:cNvPr id="4" name="TextBox 3"/>
            <p:cNvSpPr txBox="1"/>
            <p:nvPr/>
          </p:nvSpPr>
          <p:spPr>
            <a:xfrm>
              <a:off x="100013" y="2495552"/>
              <a:ext cx="1614487" cy="3762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vi-VN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Thương người như thể thương thân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3" idx="2"/>
              <a:endCxn id="4" idx="0"/>
            </p:cNvCxnSpPr>
            <p:nvPr/>
          </p:nvCxnSpPr>
          <p:spPr>
            <a:xfrm flipH="1">
              <a:off x="907257" y="421703"/>
              <a:ext cx="3764756" cy="20738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572000" y="750406"/>
            <a:ext cx="4324350" cy="3835882"/>
            <a:chOff x="4672013" y="552452"/>
            <a:chExt cx="4324350" cy="5705474"/>
          </a:xfrm>
        </p:grpSpPr>
        <p:sp>
          <p:nvSpPr>
            <p:cNvPr id="8" name="TextBox 7"/>
            <p:cNvSpPr txBox="1"/>
            <p:nvPr/>
          </p:nvSpPr>
          <p:spPr>
            <a:xfrm>
              <a:off x="7505699" y="2495552"/>
              <a:ext cx="1490664" cy="3762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vi-VN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Tiếng sáo diều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endCxn id="3" idx="2"/>
            </p:cNvCxnSpPr>
            <p:nvPr/>
          </p:nvCxnSpPr>
          <p:spPr>
            <a:xfrm flipH="1" flipV="1">
              <a:off x="4672013" y="552452"/>
              <a:ext cx="3757612" cy="194310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750406"/>
            <a:ext cx="2538412" cy="3835882"/>
            <a:chOff x="4672013" y="421703"/>
            <a:chExt cx="2538412" cy="5836223"/>
          </a:xfrm>
        </p:grpSpPr>
        <p:sp>
          <p:nvSpPr>
            <p:cNvPr id="7" name="TextBox 6"/>
            <p:cNvSpPr txBox="1"/>
            <p:nvPr/>
          </p:nvSpPr>
          <p:spPr>
            <a:xfrm>
              <a:off x="5719761" y="2495552"/>
              <a:ext cx="1490664" cy="3762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vi-VN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Có chí thì nên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stCxn id="7" idx="0"/>
              <a:endCxn id="3" idx="2"/>
            </p:cNvCxnSpPr>
            <p:nvPr/>
          </p:nvCxnSpPr>
          <p:spPr>
            <a:xfrm flipH="1" flipV="1">
              <a:off x="4672013" y="421703"/>
              <a:ext cx="1793080" cy="20738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909761" y="750406"/>
            <a:ext cx="2662239" cy="3835882"/>
            <a:chOff x="2009774" y="421703"/>
            <a:chExt cx="2662239" cy="5836223"/>
          </a:xfrm>
        </p:grpSpPr>
        <p:sp>
          <p:nvSpPr>
            <p:cNvPr id="5" name="TextBox 4"/>
            <p:cNvSpPr txBox="1"/>
            <p:nvPr/>
          </p:nvSpPr>
          <p:spPr>
            <a:xfrm>
              <a:off x="2009774" y="2495552"/>
              <a:ext cx="1562100" cy="3762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vi-VN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Măng mọc thẳng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>
              <a:stCxn id="5" idx="0"/>
              <a:endCxn id="3" idx="2"/>
            </p:cNvCxnSpPr>
            <p:nvPr/>
          </p:nvCxnSpPr>
          <p:spPr>
            <a:xfrm flipV="1">
              <a:off x="2790824" y="421703"/>
              <a:ext cx="1881189" cy="20738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767135" y="750406"/>
            <a:ext cx="1557339" cy="3835882"/>
            <a:chOff x="3867148" y="421703"/>
            <a:chExt cx="1557339" cy="5836223"/>
          </a:xfrm>
        </p:grpSpPr>
        <p:sp>
          <p:nvSpPr>
            <p:cNvPr id="6" name="TextBox 5"/>
            <p:cNvSpPr txBox="1"/>
            <p:nvPr/>
          </p:nvSpPr>
          <p:spPr>
            <a:xfrm>
              <a:off x="3867148" y="2495552"/>
              <a:ext cx="1557339" cy="3762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vi-VN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Trên đôi cánh ước mơ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0" name="Straight Connector 19"/>
            <p:cNvCxnSpPr>
              <a:stCxn id="6" idx="0"/>
              <a:endCxn id="3" idx="2"/>
            </p:cNvCxnSpPr>
            <p:nvPr/>
          </p:nvCxnSpPr>
          <p:spPr>
            <a:xfrm flipV="1">
              <a:off x="4645818" y="421703"/>
              <a:ext cx="26195" cy="20738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1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905000"/>
            <a:ext cx="876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hiệp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28116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Lời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của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Dế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Mèn</a:t>
            </a:r>
            <a:r>
              <a:rPr lang="en-US" sz="3200" u="sng" dirty="0" smtClean="0"/>
              <a:t>:</a:t>
            </a:r>
          </a:p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đừng</a:t>
            </a:r>
            <a:r>
              <a:rPr lang="en-US" sz="3200" dirty="0" smtClean="0"/>
              <a:t> </a:t>
            </a:r>
            <a:r>
              <a:rPr lang="en-US" sz="3200" dirty="0" err="1" smtClean="0"/>
              <a:t>sợ</a:t>
            </a:r>
            <a:r>
              <a:rPr lang="en-US" sz="3200" dirty="0" smtClean="0"/>
              <a:t>.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. </a:t>
            </a:r>
            <a:r>
              <a:rPr lang="en-US" sz="3200" dirty="0" err="1" smtClean="0"/>
              <a:t>Đứa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ác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cậy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hiếp</a:t>
            </a:r>
            <a:r>
              <a:rPr lang="en-US" sz="3200" dirty="0" smtClean="0"/>
              <a:t> </a:t>
            </a:r>
            <a:r>
              <a:rPr lang="en-US" sz="3200" dirty="0" err="1" smtClean="0"/>
              <a:t>kẻ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>
            <a:off x="5219700" y="4119360"/>
            <a:ext cx="9525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343356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dứt</a:t>
            </a:r>
            <a:r>
              <a:rPr lang="en-US" sz="3200" dirty="0" smtClean="0"/>
              <a:t> </a:t>
            </a:r>
            <a:r>
              <a:rPr lang="en-US" sz="3200" dirty="0" err="1" smtClean="0"/>
              <a:t>khoát</a:t>
            </a:r>
            <a:r>
              <a:rPr lang="en-US" sz="3200" dirty="0" smtClean="0"/>
              <a:t>, </a:t>
            </a:r>
            <a:r>
              <a:rPr lang="en-US" sz="3200" dirty="0" err="1" smtClean="0"/>
              <a:t>mạnh</a:t>
            </a:r>
            <a:r>
              <a:rPr lang="en-US" sz="3200" dirty="0" smtClean="0"/>
              <a:t> </a:t>
            </a:r>
            <a:r>
              <a:rPr lang="en-US" sz="3200" dirty="0" err="1" smtClean="0"/>
              <a:t>mẽ</a:t>
            </a:r>
            <a:r>
              <a:rPr lang="en-US" sz="3200" dirty="0" smtClean="0"/>
              <a:t> </a:t>
            </a:r>
            <a:r>
              <a:rPr lang="en-US" sz="3200" dirty="0" err="1" smtClean="0"/>
              <a:t>khiến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yên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15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905000"/>
            <a:ext cx="876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hiệp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Cử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chỉ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và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hành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động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của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Dế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Mèn</a:t>
            </a:r>
            <a:r>
              <a:rPr lang="en-US" sz="3200" u="sng" dirty="0" smtClean="0"/>
              <a:t>:</a:t>
            </a:r>
            <a:endParaRPr lang="en-US" sz="32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X</a:t>
            </a:r>
            <a:r>
              <a:rPr lang="en-US" sz="3200" dirty="0" err="1" smtClean="0"/>
              <a:t>òe</a:t>
            </a:r>
            <a:r>
              <a:rPr lang="en-US" sz="3200" dirty="0" smtClean="0"/>
              <a:t> 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càng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130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D</a:t>
            </a:r>
            <a:r>
              <a:rPr lang="en-US" sz="3200" dirty="0" err="1" smtClean="0"/>
              <a:t>ắt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3864532" y="4114800"/>
            <a:ext cx="1164668" cy="54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712132" y="5181600"/>
            <a:ext cx="1164668" cy="54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406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mạnh</a:t>
            </a:r>
            <a:r>
              <a:rPr lang="en-US" sz="3200" dirty="0" smtClean="0"/>
              <a:t> </a:t>
            </a:r>
            <a:r>
              <a:rPr lang="en-US" sz="3200" dirty="0" err="1" smtClean="0"/>
              <a:t>mẽ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054025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, </a:t>
            </a:r>
            <a:r>
              <a:rPr lang="en-US" sz="3200" dirty="0" err="1" smtClean="0"/>
              <a:t>che</a:t>
            </a:r>
            <a:r>
              <a:rPr lang="en-US" sz="3200" dirty="0" smtClean="0"/>
              <a:t> </a:t>
            </a:r>
            <a:r>
              <a:rPr lang="en-US" sz="3200" dirty="0" err="1" smtClean="0"/>
              <a:t>chở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251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1430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1752600"/>
            <a:ext cx="5638800" cy="14255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Đoạn</a:t>
            </a:r>
            <a:r>
              <a:rPr lang="en-US" sz="3600" dirty="0" smtClean="0"/>
              <a:t> 3, 4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lên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29100" y="4267200"/>
            <a:ext cx="438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 </a:t>
            </a:r>
            <a:r>
              <a:rPr lang="en-US" sz="3200" dirty="0" err="1" smtClean="0"/>
              <a:t>ngợi</a:t>
            </a:r>
            <a:r>
              <a:rPr lang="en-US" sz="3200" dirty="0" smtClean="0"/>
              <a:t>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hiệp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endParaRPr lang="en-US" sz="3200" dirty="0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3817951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0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269" y="1091625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472625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201" y="2388749"/>
            <a:ext cx="7772400" cy="15736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,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905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1865" y="-76200"/>
            <a:ext cx="550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/>
              <a:t>Một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số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hình</a:t>
            </a:r>
            <a:r>
              <a:rPr lang="en-US" sz="3200" u="sng" dirty="0" smtClean="0"/>
              <a:t> </a:t>
            </a:r>
            <a:r>
              <a:rPr lang="en-US" sz="3200" u="sng" dirty="0" err="1"/>
              <a:t>ảnh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nhân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hóa</a:t>
            </a:r>
            <a:r>
              <a:rPr lang="en-US" sz="3200" u="sng" dirty="0" smtClean="0"/>
              <a:t>:</a:t>
            </a:r>
            <a:endParaRPr lang="en-US" sz="32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685800"/>
            <a:ext cx="85344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gục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cuội</a:t>
            </a:r>
            <a:r>
              <a:rPr lang="en-US" sz="2800" dirty="0"/>
              <a:t>,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thâm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bự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phấn</a:t>
            </a:r>
            <a:r>
              <a:rPr lang="en-US" sz="2800" dirty="0"/>
              <a:t>…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H</a:t>
            </a:r>
            <a:r>
              <a:rPr lang="en-US" sz="2800" dirty="0" err="1" smtClean="0">
                <a:sym typeface="Wingdings" panose="05000000000000000000" pitchFamily="2" charset="2"/>
              </a:rPr>
              <a:t>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ảnh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này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tả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rất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đúng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về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Nhà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Trò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như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một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cô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gái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đáng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thương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yếu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đuối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819400"/>
            <a:ext cx="8534400" cy="1828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 </a:t>
            </a:r>
            <a:r>
              <a:rPr lang="en-US" sz="2800" dirty="0" err="1"/>
              <a:t>xòe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: “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đừng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…”: </a:t>
            </a:r>
            <a:r>
              <a:rPr lang="en-US" sz="2800" dirty="0" err="1"/>
              <a:t>H</a:t>
            </a:r>
            <a:r>
              <a:rPr lang="en-US" sz="2800" dirty="0" err="1" smtClean="0"/>
              <a:t>ình</a:t>
            </a:r>
            <a:r>
              <a:rPr lang="en-US" sz="2800" dirty="0" smtClean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võ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oai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,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lẽ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mẽ</a:t>
            </a:r>
            <a:r>
              <a:rPr lang="en-US" sz="2800" dirty="0"/>
              <a:t>,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hiệp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52399" y="4800600"/>
            <a:ext cx="8839201" cy="2057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 </a:t>
            </a:r>
            <a:r>
              <a:rPr lang="en-US" sz="2800" dirty="0" err="1"/>
              <a:t>dắt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bọn</a:t>
            </a:r>
            <a:r>
              <a:rPr lang="en-US" sz="2800" dirty="0"/>
              <a:t> </a:t>
            </a:r>
            <a:r>
              <a:rPr lang="en-US" sz="2800" dirty="0" err="1"/>
              <a:t>nhện</a:t>
            </a:r>
            <a:r>
              <a:rPr lang="en-US" sz="2800" dirty="0"/>
              <a:t>: </a:t>
            </a:r>
            <a:r>
              <a:rPr lang="en-US" sz="2800" dirty="0" err="1"/>
              <a:t>H</a:t>
            </a:r>
            <a:r>
              <a:rPr lang="en-US" sz="2800" dirty="0" err="1" smtClean="0"/>
              <a:t>ình</a:t>
            </a:r>
            <a:r>
              <a:rPr lang="en-US" sz="2800" dirty="0" smtClean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 </a:t>
            </a:r>
            <a:r>
              <a:rPr lang="en-US" sz="2800" dirty="0" err="1"/>
              <a:t>dũng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,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,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bọn</a:t>
            </a:r>
            <a:r>
              <a:rPr lang="en-US" sz="2800" dirty="0"/>
              <a:t> </a:t>
            </a:r>
            <a:r>
              <a:rPr lang="en-US" sz="2800" dirty="0" err="1"/>
              <a:t>nhện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85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269" y="1091625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472625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308225"/>
            <a:ext cx="7162800" cy="11969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Qua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,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giả</a:t>
            </a:r>
            <a:r>
              <a:rPr lang="en-US" sz="3200" dirty="0" smtClean="0"/>
              <a:t> </a:t>
            </a:r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332982"/>
            <a:ext cx="8382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Nội</a:t>
            </a:r>
            <a:r>
              <a:rPr lang="en-US" sz="3200" dirty="0" smtClean="0"/>
              <a:t> dung: Ca </a:t>
            </a:r>
            <a:r>
              <a:rPr lang="en-US" sz="3200" dirty="0" err="1" smtClean="0"/>
              <a:t>ngợi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hiệp</a:t>
            </a:r>
            <a:r>
              <a:rPr lang="en-US" sz="3200" dirty="0" smtClean="0"/>
              <a:t> – </a:t>
            </a:r>
            <a:r>
              <a:rPr lang="en-US" sz="3200" dirty="0" err="1" smtClean="0"/>
              <a:t>bênh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, </a:t>
            </a:r>
            <a:r>
              <a:rPr lang="en-US" sz="3200" dirty="0" err="1" smtClean="0"/>
              <a:t>xóa</a:t>
            </a:r>
            <a:r>
              <a:rPr lang="en-US" sz="3200" dirty="0" smtClean="0"/>
              <a:t> </a:t>
            </a:r>
            <a:r>
              <a:rPr lang="en-US" sz="3200" dirty="0" err="1" smtClean="0"/>
              <a:t>bỏ</a:t>
            </a:r>
            <a:r>
              <a:rPr lang="en-US" sz="3200" dirty="0" smtClean="0"/>
              <a:t> </a:t>
            </a:r>
            <a:r>
              <a:rPr lang="en-US" sz="3200" dirty="0" err="1" smtClean="0"/>
              <a:t>áp</a:t>
            </a:r>
            <a:r>
              <a:rPr lang="en-US" sz="3200" dirty="0" smtClean="0"/>
              <a:t> </a:t>
            </a:r>
            <a:r>
              <a:rPr lang="en-US" sz="3200" dirty="0" err="1" smtClean="0"/>
              <a:t>bức</a:t>
            </a:r>
            <a:r>
              <a:rPr lang="en-US" sz="3200" dirty="0" smtClean="0"/>
              <a:t>, </a:t>
            </a:r>
            <a:r>
              <a:rPr lang="en-US" sz="3200" dirty="0" err="1" smtClean="0"/>
              <a:t>bất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81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269" y="1091625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685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3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dẫn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chậm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tả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dáng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, </a:t>
            </a:r>
            <a:r>
              <a:rPr lang="en-US" sz="3200" dirty="0" err="1" smtClean="0"/>
              <a:t>giọng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r>
              <a:rPr lang="en-US" sz="3200" dirty="0" smtClean="0"/>
              <a:t> </a:t>
            </a:r>
            <a:r>
              <a:rPr lang="en-US" sz="3200" dirty="0" err="1" smtClean="0"/>
              <a:t>nhìn</a:t>
            </a:r>
            <a:r>
              <a:rPr lang="en-US" sz="3200" dirty="0" smtClean="0"/>
              <a:t> </a:t>
            </a:r>
            <a:r>
              <a:rPr lang="en-US" sz="3200" dirty="0" err="1" smtClean="0"/>
              <a:t>ái</a:t>
            </a:r>
            <a:r>
              <a:rPr lang="en-US" sz="3200" dirty="0" smtClean="0"/>
              <a:t> </a:t>
            </a:r>
            <a:r>
              <a:rPr lang="en-US" sz="3200" dirty="0" err="1" smtClean="0"/>
              <a:t>ngại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lể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giọng</a:t>
            </a:r>
            <a:r>
              <a:rPr lang="en-US" sz="3200" dirty="0" smtClean="0"/>
              <a:t> </a:t>
            </a:r>
            <a:r>
              <a:rPr lang="en-US" sz="3200" dirty="0" err="1" smtClean="0"/>
              <a:t>đáng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giọng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mẽ</a:t>
            </a:r>
            <a:r>
              <a:rPr lang="en-US" sz="3200" dirty="0"/>
              <a:t>,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bất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, </a:t>
            </a:r>
            <a:r>
              <a:rPr lang="en-US" sz="3200" dirty="0" err="1"/>
              <a:t>thái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kiên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5342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269" y="1091625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77963" y="1295400"/>
            <a:ext cx="685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3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dẫn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Năm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,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đói</a:t>
            </a:r>
            <a:r>
              <a:rPr lang="en-US" sz="3200" dirty="0" smtClean="0"/>
              <a:t> </a:t>
            </a:r>
            <a:r>
              <a:rPr lang="en-US" sz="3200" dirty="0" err="1" smtClean="0"/>
              <a:t>kém</a:t>
            </a:r>
            <a:r>
              <a:rPr lang="en-US" sz="3200" dirty="0" smtClean="0"/>
              <a:t>,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vay</a:t>
            </a:r>
            <a:r>
              <a:rPr lang="en-US" sz="3200" dirty="0" smtClean="0"/>
              <a:t> </a:t>
            </a:r>
            <a:r>
              <a:rPr lang="en-US" sz="3200" dirty="0" err="1" smtClean="0"/>
              <a:t>lương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nhện</a:t>
            </a:r>
            <a:r>
              <a:rPr lang="en-US" sz="3200" dirty="0" smtClean="0"/>
              <a:t>. Sau </a:t>
            </a:r>
            <a:r>
              <a:rPr lang="en-US" sz="3200" dirty="0" err="1" smtClean="0"/>
              <a:t>đấy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may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b="1" dirty="0" err="1" smtClean="0"/>
              <a:t>thui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thủi</a:t>
            </a:r>
            <a:r>
              <a:rPr lang="en-US" sz="3200" b="1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b="1" dirty="0" err="1" smtClean="0"/>
              <a:t>ốm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yếu</a:t>
            </a:r>
            <a:r>
              <a:rPr lang="en-US" sz="3200" dirty="0" smtClean="0"/>
              <a:t>, </a:t>
            </a:r>
            <a:r>
              <a:rPr lang="en-US" sz="3200" dirty="0" err="1" smtClean="0"/>
              <a:t>kiếm</a:t>
            </a:r>
            <a:r>
              <a:rPr lang="en-US" sz="3200" dirty="0" smtClean="0"/>
              <a:t> </a:t>
            </a:r>
            <a:r>
              <a:rPr lang="en-US" sz="3200" dirty="0" err="1" smtClean="0"/>
              <a:t>bữa</a:t>
            </a:r>
            <a:r>
              <a:rPr lang="en-US" sz="3200" dirty="0" smtClean="0"/>
              <a:t> </a:t>
            </a:r>
            <a:r>
              <a:rPr lang="en-US" sz="3200" dirty="0" err="1" smtClean="0"/>
              <a:t>cũng</a:t>
            </a:r>
            <a:r>
              <a:rPr lang="en-US" sz="3200" dirty="0" smtClean="0"/>
              <a:t> </a:t>
            </a:r>
            <a:r>
              <a:rPr lang="en-US" sz="3200" b="1" dirty="0" err="1" smtClean="0"/>
              <a:t>chẳng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đủ</a:t>
            </a:r>
            <a:r>
              <a:rPr lang="en-US" sz="3200" dirty="0" smtClean="0"/>
              <a:t>.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nghèo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túng</a:t>
            </a:r>
            <a:r>
              <a:rPr lang="en-US" sz="3200" b="1" dirty="0" smtClean="0"/>
              <a:t> </a:t>
            </a:r>
            <a:r>
              <a:rPr lang="en-US" sz="3200" dirty="0" err="1" smtClean="0"/>
              <a:t>vẫn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nghèo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túng</a:t>
            </a:r>
            <a:r>
              <a:rPr lang="en-US" sz="3200" dirty="0" smtClean="0"/>
              <a:t>.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bận</a:t>
            </a:r>
            <a:r>
              <a:rPr lang="en-US" sz="3200" dirty="0" smtClean="0"/>
              <a:t>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nhện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dirty="0" smtClean="0"/>
              <a:t>. </a:t>
            </a:r>
            <a:r>
              <a:rPr lang="en-US" sz="3200" dirty="0" err="1" smtClean="0"/>
              <a:t>Hôm</a:t>
            </a:r>
            <a:r>
              <a:rPr lang="en-US" sz="3200" dirty="0" smtClean="0"/>
              <a:t> nay / </a:t>
            </a:r>
            <a:r>
              <a:rPr lang="en-US" sz="3200" dirty="0" err="1" smtClean="0"/>
              <a:t>bọn</a:t>
            </a:r>
            <a:r>
              <a:rPr lang="en-US" sz="3200" dirty="0" smtClean="0"/>
              <a:t>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</a:t>
            </a:r>
            <a:r>
              <a:rPr lang="en-US" sz="3200" dirty="0" err="1" smtClean="0"/>
              <a:t>chăng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ngang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bắt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chân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thịt</a:t>
            </a:r>
            <a:r>
              <a:rPr lang="en-US" sz="3200" b="1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    </a:t>
            </a:r>
            <a:r>
              <a:rPr lang="en-US" sz="3200" dirty="0" err="1" smtClean="0"/>
              <a:t>Tôi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xòe</a:t>
            </a:r>
            <a:r>
              <a:rPr lang="en-US" sz="3200" b="1" dirty="0" smtClean="0"/>
              <a:t> 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càng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,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b="1" dirty="0" err="1" smtClean="0"/>
              <a:t>đừng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sợ</a:t>
            </a:r>
            <a:r>
              <a:rPr lang="en-US" sz="3200" dirty="0" smtClean="0"/>
              <a:t>.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. </a:t>
            </a:r>
            <a:r>
              <a:rPr lang="en-US" sz="3200" dirty="0" err="1" smtClean="0"/>
              <a:t>Đứa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độc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ác</a:t>
            </a:r>
            <a:r>
              <a:rPr lang="en-US" sz="3200" b="1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cậy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 </a:t>
            </a:r>
            <a:r>
              <a:rPr lang="en-US" sz="3200" b="1" dirty="0" err="1" smtClean="0"/>
              <a:t>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hiếp</a:t>
            </a:r>
            <a:r>
              <a:rPr lang="en-US" sz="3200" b="1" dirty="0" smtClean="0"/>
              <a:t> </a:t>
            </a:r>
            <a:r>
              <a:rPr lang="en-US" sz="3200" dirty="0" err="1" smtClean="0"/>
              <a:t>kẻ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34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269" y="1091625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" y="1472625"/>
            <a:ext cx="4156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4: </a:t>
            </a:r>
            <a:r>
              <a:rPr lang="en-US" sz="3200" b="1" dirty="0" err="1" smtClean="0"/>
              <a:t>Vận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dụng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ở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6" y="3276600"/>
            <a:ext cx="6351874" cy="29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60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42929_3406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4770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563C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sz="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563C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89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há»§ Äiá»m thÆ°Æ¡ng ngÆ°á»i nhÆ° thá» thÆ°Æ¡ng thÃ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882"/>
            <a:ext cx="5943599" cy="67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747681" y="3048000"/>
            <a:ext cx="2362200" cy="1066800"/>
          </a:xfrm>
          <a:prstGeom prst="wedgeRoundRectCallout">
            <a:avLst>
              <a:gd name="adj1" fmla="val -67631"/>
              <a:gd name="adj2" fmla="val 7742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cõng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0" y="0"/>
            <a:ext cx="2362200" cy="1752600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đội</a:t>
            </a:r>
            <a:r>
              <a:rPr lang="en-US" sz="2800" dirty="0" smtClean="0"/>
              <a:t> di </a:t>
            </a:r>
            <a:r>
              <a:rPr lang="en-US" sz="2800" dirty="0" err="1" smtClean="0"/>
              <a:t>dời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bão</a:t>
            </a:r>
            <a:r>
              <a:rPr lang="en-US" sz="2800" dirty="0" smtClean="0"/>
              <a:t> </a:t>
            </a:r>
            <a:r>
              <a:rPr lang="en-US" sz="2800" dirty="0" err="1" smtClean="0"/>
              <a:t>lụt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3962400"/>
            <a:ext cx="2057400" cy="1447800"/>
          </a:xfrm>
          <a:prstGeom prst="wedgeRoundRectCallout">
            <a:avLst>
              <a:gd name="adj1" fmla="val 46510"/>
              <a:gd name="adj2" fmla="val -7396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bà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sang </a:t>
            </a:r>
            <a:r>
              <a:rPr lang="en-US" sz="2800" dirty="0" err="1" smtClean="0"/>
              <a:t>đường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719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iếng Việt 4 VNEN Bài 1A: Thương người như thể thương thân | Soạn Tiếng  Việt lớp 4 VNEN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66800"/>
            <a:ext cx="84459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" y="78581"/>
            <a:ext cx="4888778" cy="65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38725" y="539889"/>
            <a:ext cx="41052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000" b="1" i="1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en-US" sz="3000" b="1" i="1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en-US" sz="3000" b="1" i="1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altLang="en-US" sz="3000" b="1" i="1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000" b="1" i="1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3000" b="1" i="1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kern="0" dirty="0" err="1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000" kern="0" dirty="0" smtClean="0">
                <a:solidFill>
                  <a:srgbClr val="0005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25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Dế</a:t>
            </a:r>
            <a:r>
              <a:rPr lang="en-US" dirty="0" smtClean="0"/>
              <a:t> </a:t>
            </a:r>
            <a:r>
              <a:rPr lang="en-US" dirty="0" err="1" smtClean="0"/>
              <a:t>Mèn</a:t>
            </a:r>
            <a:r>
              <a:rPr lang="en-US" dirty="0" smtClean="0"/>
              <a:t> </a:t>
            </a:r>
            <a:r>
              <a:rPr lang="en-US" dirty="0" err="1" smtClean="0"/>
              <a:t>phiêu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endParaRPr lang="en-US" dirty="0"/>
          </a:p>
        </p:txBody>
      </p:sp>
      <p:pic>
        <p:nvPicPr>
          <p:cNvPr id="3074" name="Picture 2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834138"/>
            <a:ext cx="3701955" cy="602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57250"/>
            <a:ext cx="457200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3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16_16_56_6_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322785"/>
            <a:ext cx="5237560" cy="323969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5751" y="4743451"/>
            <a:ext cx="80129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Sen. </a:t>
            </a:r>
            <a:endParaRPr lang="en-US" altLang="en-US" sz="3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1920. </a:t>
            </a:r>
            <a:endParaRPr lang="en-US" altLang="en-US" sz="3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85750" y="1593057"/>
            <a:ext cx="28277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5595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34975"/>
            <a:ext cx="4343400" cy="555625"/>
          </a:xfrm>
        </p:spPr>
        <p:txBody>
          <a:bodyPr>
            <a:noAutofit/>
          </a:bodyPr>
          <a:lstStyle/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531" y="914400"/>
            <a:ext cx="72390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-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9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2021</a:t>
            </a:r>
            <a:endParaRPr lang="en-US" sz="3200" dirty="0"/>
          </a:p>
        </p:txBody>
      </p:sp>
      <p:pic>
        <p:nvPicPr>
          <p:cNvPr id="5" name="Picture 2" descr="Káº¿t quáº£ hÃ¬nh áº£nh cho dáº¿ mÃ¨n bÃªnh vá»±c káº» yáº¿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2" y="1828800"/>
            <a:ext cx="76200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12954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9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iếng Việt 4 VNEN Bài 1A: Thương người như thể thương thân | Soạn Tiếng  Việt lớp 4 VNEN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" y="558800"/>
            <a:ext cx="90011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150" dirty="0"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96875" eaLnBrk="1" hangingPunct="1">
              <a:spcBef>
                <a:spcPts val="0"/>
              </a:spcBef>
              <a:defRPr/>
            </a:pP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defTabSz="396875" eaLnBrk="1" hangingPunct="1">
              <a:spcBef>
                <a:spcPts val="0"/>
              </a:spcBef>
              <a:defRPr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en-US" sz="2150" dirty="0">
              <a:latin typeface="Arial" pitchFamily="34" charset="0"/>
              <a:cs typeface="Arial" panose="020B0604020202020204" pitchFamily="34" charset="0"/>
            </a:endParaRPr>
          </a:p>
          <a:p>
            <a:pPr marL="274320" indent="-274320" algn="just" eaLnBrk="1" hangingPunct="1">
              <a:spcBef>
                <a:spcPts val="0"/>
              </a:spcBef>
              <a:defRPr/>
            </a:pPr>
            <a:endParaRPr lang="en-US" sz="215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519" y="24825"/>
            <a:ext cx="844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Mèn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yếu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5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62200" y="-76200"/>
            <a:ext cx="4343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/>
              <a:t>Tập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đọc</a:t>
            </a:r>
            <a:endParaRPr lang="en-US" sz="3200" u="sng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09800" y="403225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069" y="990600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Hoài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dẫn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chia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4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/>
              <a:t>Đoạn</a:t>
            </a:r>
            <a:r>
              <a:rPr lang="en-US" sz="3200" dirty="0" smtClean="0"/>
              <a:t> 1: Hai </a:t>
            </a:r>
            <a:r>
              <a:rPr lang="en-US" sz="3200" dirty="0" err="1" smtClean="0"/>
              <a:t>dòng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(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/>
              <a:t>Đoạn</a:t>
            </a:r>
            <a:r>
              <a:rPr lang="en-US" sz="3200" dirty="0" smtClean="0"/>
              <a:t> 2: </a:t>
            </a:r>
            <a:r>
              <a:rPr lang="en-US" sz="3200" dirty="0" err="1" smtClean="0"/>
              <a:t>Năm</a:t>
            </a:r>
            <a:r>
              <a:rPr lang="en-US" sz="3200" dirty="0" smtClean="0"/>
              <a:t> </a:t>
            </a:r>
            <a:r>
              <a:rPr lang="en-US" sz="3200" dirty="0" err="1" smtClean="0"/>
              <a:t>dòng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(</a:t>
            </a:r>
            <a:r>
              <a:rPr lang="en-US" sz="3200" dirty="0" err="1"/>
              <a:t>h</a:t>
            </a:r>
            <a:r>
              <a:rPr lang="en-US" sz="3200" dirty="0" err="1" smtClean="0"/>
              <a:t>ình</a:t>
            </a:r>
            <a:r>
              <a:rPr lang="en-US" sz="3200" dirty="0" smtClean="0"/>
              <a:t> </a:t>
            </a:r>
            <a:r>
              <a:rPr lang="en-US" sz="3200" dirty="0" err="1" smtClean="0"/>
              <a:t>dáng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/>
              <a:t>Đoạn</a:t>
            </a:r>
            <a:r>
              <a:rPr lang="en-US" sz="3200" dirty="0" smtClean="0"/>
              <a:t> 3: </a:t>
            </a:r>
            <a:r>
              <a:rPr lang="en-US" sz="3200" dirty="0" err="1" smtClean="0"/>
              <a:t>Năm</a:t>
            </a:r>
            <a:r>
              <a:rPr lang="en-US" sz="3200" dirty="0" smtClean="0"/>
              <a:t> </a:t>
            </a:r>
            <a:r>
              <a:rPr lang="en-US" sz="3200" dirty="0" err="1" smtClean="0"/>
              <a:t>dòng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(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/>
              <a:t>Đoạn</a:t>
            </a:r>
            <a:r>
              <a:rPr lang="en-US" sz="3200" dirty="0" smtClean="0"/>
              <a:t> 4: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(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hiệp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Dế</a:t>
            </a:r>
            <a:r>
              <a:rPr lang="en-US" sz="3200" dirty="0" smtClean="0"/>
              <a:t> </a:t>
            </a:r>
            <a:r>
              <a:rPr lang="en-US" sz="3200" dirty="0" err="1" smtClean="0"/>
              <a:t>Mèn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2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1433</Words>
  <Application>Microsoft Office PowerPoint</Application>
  <PresentationFormat>On-screen Show (4:3)</PresentationFormat>
  <Paragraphs>163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Tập đọc</vt:lpstr>
      <vt:lpstr>PowerPoint Presentation</vt:lpstr>
      <vt:lpstr>PowerPoint Presentation</vt:lpstr>
      <vt:lpstr>PowerPoint Presentation</vt:lpstr>
      <vt:lpstr>Dế Mèn phiêu lưu ký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Duyen Ho</dc:creator>
  <cp:lastModifiedBy>Thuy Ninh</cp:lastModifiedBy>
  <cp:revision>46</cp:revision>
  <dcterms:created xsi:type="dcterms:W3CDTF">2019-08-25T03:43:29Z</dcterms:created>
  <dcterms:modified xsi:type="dcterms:W3CDTF">2021-09-06T04:17:21Z</dcterms:modified>
</cp:coreProperties>
</file>