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  <p:sldMasterId id="2147483668" r:id="rId4"/>
    <p:sldMasterId id="2147483672" r:id="rId5"/>
    <p:sldMasterId id="2147483684" r:id="rId6"/>
  </p:sldMasterIdLst>
  <p:notesMasterIdLst>
    <p:notesMasterId r:id="rId34"/>
  </p:notesMasterIdLst>
  <p:sldIdLst>
    <p:sldId id="256" r:id="rId7"/>
    <p:sldId id="292" r:id="rId8"/>
    <p:sldId id="257" r:id="rId9"/>
    <p:sldId id="293" r:id="rId10"/>
    <p:sldId id="258" r:id="rId11"/>
    <p:sldId id="259" r:id="rId12"/>
    <p:sldId id="288" r:id="rId13"/>
    <p:sldId id="271" r:id="rId14"/>
    <p:sldId id="286" r:id="rId15"/>
    <p:sldId id="262" r:id="rId16"/>
    <p:sldId id="263" r:id="rId17"/>
    <p:sldId id="261" r:id="rId18"/>
    <p:sldId id="272" r:id="rId19"/>
    <p:sldId id="287" r:id="rId20"/>
    <p:sldId id="264" r:id="rId21"/>
    <p:sldId id="265" r:id="rId22"/>
    <p:sldId id="266" r:id="rId23"/>
    <p:sldId id="267" r:id="rId24"/>
    <p:sldId id="268" r:id="rId25"/>
    <p:sldId id="269" r:id="rId26"/>
    <p:sldId id="284" r:id="rId27"/>
    <p:sldId id="285" r:id="rId28"/>
    <p:sldId id="276" r:id="rId29"/>
    <p:sldId id="291" r:id="rId30"/>
    <p:sldId id="278" r:id="rId31"/>
    <p:sldId id="289" r:id="rId32"/>
    <p:sldId id="290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17" autoAdjust="0"/>
    <p:restoredTop sz="94660"/>
  </p:normalViewPr>
  <p:slideViewPr>
    <p:cSldViewPr snapToGrid="0">
      <p:cViewPr varScale="1">
        <p:scale>
          <a:sx n="62" d="100"/>
          <a:sy n="62" d="100"/>
        </p:scale>
        <p:origin x="90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B83D75-1D4B-4370-AE66-6CB9D2CB3831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E4B11-29F7-4CBF-B4C9-B33D6EEA0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988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chia </a:t>
            </a:r>
            <a:r>
              <a:rPr lang="en-US" dirty="0" err="1"/>
              <a:t>sẻ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chuyện</a:t>
            </a:r>
            <a:r>
              <a:rPr lang="en-US" dirty="0"/>
              <a:t> : Ba </a:t>
            </a:r>
            <a:r>
              <a:rPr lang="en-US" dirty="0" err="1"/>
              <a:t>lưỡi</a:t>
            </a:r>
            <a:r>
              <a:rPr lang="en-US" dirty="0"/>
              <a:t> </a:t>
            </a:r>
            <a:r>
              <a:rPr lang="en-US" dirty="0" err="1"/>
              <a:t>rìu</a:t>
            </a:r>
            <a:r>
              <a:rPr lang="en-US"/>
              <a:t> (video)</a:t>
            </a: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697DEA-6438-456F-8C36-8D27512EE621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671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697DEA-6438-456F-8C36-8D27512EE621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546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D8C6-45F4-4426-949C-6319B886BC4D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1A12F-325C-49F0-9B51-5FFBB9DA2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723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D8C6-45F4-4426-949C-6319B886BC4D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1A12F-325C-49F0-9B51-5FFBB9DA2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631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D8C6-45F4-4426-949C-6319B886BC4D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1A12F-325C-49F0-9B51-5FFBB9DA2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48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Home 1">
            <a:hlinkClick r:id="" action="ppaction://noaction" highlightClick="1"/>
          </p:cNvPr>
          <p:cNvSpPr/>
          <p:nvPr userDrawn="1"/>
        </p:nvSpPr>
        <p:spPr>
          <a:xfrm>
            <a:off x="33867" y="-25400"/>
            <a:ext cx="508000" cy="381000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CD9E2-A2C9-46E6-9C82-753E705CBA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671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E849B-1FB3-473A-977B-A5F5AB85495C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9/11/2021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83051-2B5C-426C-91A3-9E5F06E2F4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633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FF99B420-D2E3-4F14-987C-7B8F7B9A045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10A43B39-48A3-4CBE-869A-C944CA2FDFD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FB2E2A82-A5D5-4C89-A111-C08FBFB34E5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>
              <a:extLst>
                <a:ext uri="{FF2B5EF4-FFF2-40B4-BE49-F238E27FC236}">
                  <a16:creationId xmlns:a16="http://schemas.microsoft.com/office/drawing/2014/main" id="{108D6D07-CF0D-4EFD-A38E-F38F1BD350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>
                <a:extLst>
                  <a:ext uri="{FF2B5EF4-FFF2-40B4-BE49-F238E27FC236}">
                    <a16:creationId xmlns:a16="http://schemas.microsoft.com/office/drawing/2014/main" id="{CED259D7-8FC1-4D61-90B7-DC7DE491A8A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>
                <a:extLst>
                  <a:ext uri="{FF2B5EF4-FFF2-40B4-BE49-F238E27FC236}">
                    <a16:creationId xmlns:a16="http://schemas.microsoft.com/office/drawing/2014/main" id="{9863D974-8EF7-415B-87CC-BB5C85CEA91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id="{4C9070EC-27A1-4898-80CB-290F17E8A99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44759D95-75C6-4C0E-A6AF-C7F958B3B9A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>
                <a:extLst>
                  <a:ext uri="{FF2B5EF4-FFF2-40B4-BE49-F238E27FC236}">
                    <a16:creationId xmlns:a16="http://schemas.microsoft.com/office/drawing/2014/main" id="{CBB0C3AD-4243-4692-B339-F03394639EA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>
                <a:extLst>
                  <a:ext uri="{FF2B5EF4-FFF2-40B4-BE49-F238E27FC236}">
                    <a16:creationId xmlns:a16="http://schemas.microsoft.com/office/drawing/2014/main" id="{AE5FB94C-872B-4AF7-AB6E-B5300B543FC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>
                <a:extLst>
                  <a:ext uri="{FF2B5EF4-FFF2-40B4-BE49-F238E27FC236}">
                    <a16:creationId xmlns:a16="http://schemas.microsoft.com/office/drawing/2014/main" id="{3A4210E3-8EC2-48BA-BC2B-CFD31AB2B37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>
                <a:extLst>
                  <a:ext uri="{FF2B5EF4-FFF2-40B4-BE49-F238E27FC236}">
                    <a16:creationId xmlns:a16="http://schemas.microsoft.com/office/drawing/2014/main" id="{41DB56D4-AE4F-4551-B22A-2650B64A263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>
                <a:extLst>
                  <a:ext uri="{FF2B5EF4-FFF2-40B4-BE49-F238E27FC236}">
                    <a16:creationId xmlns:a16="http://schemas.microsoft.com/office/drawing/2014/main" id="{C4C36A33-DCB7-428D-B17C-6F70D3A4FE6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>
                <a:extLst>
                  <a:ext uri="{FF2B5EF4-FFF2-40B4-BE49-F238E27FC236}">
                    <a16:creationId xmlns:a16="http://schemas.microsoft.com/office/drawing/2014/main" id="{FCF43A70-9868-42EA-B651-BC48C68258E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18" name="Text Box 21">
            <a:extLst>
              <a:ext uri="{FF2B5EF4-FFF2-40B4-BE49-F238E27FC236}">
                <a16:creationId xmlns:a16="http://schemas.microsoft.com/office/drawing/2014/main" id="{493082A9-1382-4C03-8934-0EDA344F0EC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448800" y="0"/>
            <a:ext cx="30480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00">
                <a:solidFill>
                  <a:prstClr val="black"/>
                </a:solidFill>
                <a:latin typeface="Arial" charset="0"/>
              </a:rPr>
              <a:t>Bangthanh7874 @Yahoo.com.vn</a:t>
            </a:r>
          </a:p>
        </p:txBody>
      </p:sp>
      <p:sp>
        <p:nvSpPr>
          <p:cNvPr id="5429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962400" y="1828800"/>
            <a:ext cx="80264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429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3962400" y="4267200"/>
            <a:ext cx="8026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9" name="Rectangle 16">
            <a:extLst>
              <a:ext uri="{FF2B5EF4-FFF2-40B4-BE49-F238E27FC236}">
                <a16:creationId xmlns:a16="http://schemas.microsoft.com/office/drawing/2014/main" id="{027CDBA6-2498-40F0-8E44-1A0619DACC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Rectangle 17">
            <a:extLst>
              <a:ext uri="{FF2B5EF4-FFF2-40B4-BE49-F238E27FC236}">
                <a16:creationId xmlns:a16="http://schemas.microsoft.com/office/drawing/2014/main" id="{4D440310-62AA-4E99-8426-27A4D2FEFE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Rectangle 18">
            <a:extLst>
              <a:ext uri="{FF2B5EF4-FFF2-40B4-BE49-F238E27FC236}">
                <a16:creationId xmlns:a16="http://schemas.microsoft.com/office/drawing/2014/main" id="{B2E128AA-A70C-4B0C-862F-A3CDA1422C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0A094-B3BB-4816-A3C5-6260BDF7EA4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01395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Home 1">
            <a:hlinkClick r:id="" action="ppaction://noaction" highlightClick="1"/>
          </p:cNvPr>
          <p:cNvSpPr/>
          <p:nvPr userDrawn="1"/>
        </p:nvSpPr>
        <p:spPr>
          <a:xfrm>
            <a:off x="33867" y="-25400"/>
            <a:ext cx="508000" cy="381000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CD9E2-A2C9-46E6-9C82-753E705CBA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694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E849B-1FB3-473A-977B-A5F5AB85495C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9/11/2021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83051-2B5C-426C-91A3-9E5F06E2F4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6766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FF99B420-D2E3-4F14-987C-7B8F7B9A045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10A43B39-48A3-4CBE-869A-C944CA2FDFD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FB2E2A82-A5D5-4C89-A111-C08FBFB34E5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>
              <a:extLst>
                <a:ext uri="{FF2B5EF4-FFF2-40B4-BE49-F238E27FC236}">
                  <a16:creationId xmlns:a16="http://schemas.microsoft.com/office/drawing/2014/main" id="{108D6D07-CF0D-4EFD-A38E-F38F1BD350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>
                <a:extLst>
                  <a:ext uri="{FF2B5EF4-FFF2-40B4-BE49-F238E27FC236}">
                    <a16:creationId xmlns:a16="http://schemas.microsoft.com/office/drawing/2014/main" id="{CED259D7-8FC1-4D61-90B7-DC7DE491A8A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>
                <a:extLst>
                  <a:ext uri="{FF2B5EF4-FFF2-40B4-BE49-F238E27FC236}">
                    <a16:creationId xmlns:a16="http://schemas.microsoft.com/office/drawing/2014/main" id="{9863D974-8EF7-415B-87CC-BB5C85CEA91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id="{4C9070EC-27A1-4898-80CB-290F17E8A99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44759D95-75C6-4C0E-A6AF-C7F958B3B9A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>
                <a:extLst>
                  <a:ext uri="{FF2B5EF4-FFF2-40B4-BE49-F238E27FC236}">
                    <a16:creationId xmlns:a16="http://schemas.microsoft.com/office/drawing/2014/main" id="{CBB0C3AD-4243-4692-B339-F03394639EA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>
                <a:extLst>
                  <a:ext uri="{FF2B5EF4-FFF2-40B4-BE49-F238E27FC236}">
                    <a16:creationId xmlns:a16="http://schemas.microsoft.com/office/drawing/2014/main" id="{AE5FB94C-872B-4AF7-AB6E-B5300B543FC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>
                <a:extLst>
                  <a:ext uri="{FF2B5EF4-FFF2-40B4-BE49-F238E27FC236}">
                    <a16:creationId xmlns:a16="http://schemas.microsoft.com/office/drawing/2014/main" id="{3A4210E3-8EC2-48BA-BC2B-CFD31AB2B37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>
                <a:extLst>
                  <a:ext uri="{FF2B5EF4-FFF2-40B4-BE49-F238E27FC236}">
                    <a16:creationId xmlns:a16="http://schemas.microsoft.com/office/drawing/2014/main" id="{41DB56D4-AE4F-4551-B22A-2650B64A263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>
                <a:extLst>
                  <a:ext uri="{FF2B5EF4-FFF2-40B4-BE49-F238E27FC236}">
                    <a16:creationId xmlns:a16="http://schemas.microsoft.com/office/drawing/2014/main" id="{C4C36A33-DCB7-428D-B17C-6F70D3A4FE6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>
                <a:extLst>
                  <a:ext uri="{FF2B5EF4-FFF2-40B4-BE49-F238E27FC236}">
                    <a16:creationId xmlns:a16="http://schemas.microsoft.com/office/drawing/2014/main" id="{FCF43A70-9868-42EA-B651-BC48C68258E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18" name="Text Box 21">
            <a:extLst>
              <a:ext uri="{FF2B5EF4-FFF2-40B4-BE49-F238E27FC236}">
                <a16:creationId xmlns:a16="http://schemas.microsoft.com/office/drawing/2014/main" id="{493082A9-1382-4C03-8934-0EDA344F0EC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448800" y="0"/>
            <a:ext cx="30480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00">
                <a:solidFill>
                  <a:prstClr val="black"/>
                </a:solidFill>
                <a:latin typeface="Arial" charset="0"/>
              </a:rPr>
              <a:t>Bangthanh7874 @Yahoo.com.vn</a:t>
            </a:r>
          </a:p>
        </p:txBody>
      </p:sp>
      <p:sp>
        <p:nvSpPr>
          <p:cNvPr id="5429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962400" y="1828800"/>
            <a:ext cx="80264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429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3962400" y="4267200"/>
            <a:ext cx="8026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9" name="Rectangle 16">
            <a:extLst>
              <a:ext uri="{FF2B5EF4-FFF2-40B4-BE49-F238E27FC236}">
                <a16:creationId xmlns:a16="http://schemas.microsoft.com/office/drawing/2014/main" id="{027CDBA6-2498-40F0-8E44-1A0619DACC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Rectangle 17">
            <a:extLst>
              <a:ext uri="{FF2B5EF4-FFF2-40B4-BE49-F238E27FC236}">
                <a16:creationId xmlns:a16="http://schemas.microsoft.com/office/drawing/2014/main" id="{4D440310-62AA-4E99-8426-27A4D2FEFE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Rectangle 18">
            <a:extLst>
              <a:ext uri="{FF2B5EF4-FFF2-40B4-BE49-F238E27FC236}">
                <a16:creationId xmlns:a16="http://schemas.microsoft.com/office/drawing/2014/main" id="{B2E128AA-A70C-4B0C-862F-A3CDA1422C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0A094-B3BB-4816-A3C5-6260BDF7EA4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801117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Home 1">
            <a:hlinkClick r:id="" action="ppaction://noaction" highlightClick="1"/>
          </p:cNvPr>
          <p:cNvSpPr/>
          <p:nvPr userDrawn="1"/>
        </p:nvSpPr>
        <p:spPr>
          <a:xfrm>
            <a:off x="33867" y="-25400"/>
            <a:ext cx="508000" cy="381000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CD9E2-A2C9-46E6-9C82-753E705CBA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5687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E849B-1FB3-473A-977B-A5F5AB85495C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9/11/2021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83051-2B5C-426C-91A3-9E5F06E2F4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854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D8C6-45F4-4426-949C-6319B886BC4D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1A12F-325C-49F0-9B51-5FFBB9DA2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6314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FF99B420-D2E3-4F14-987C-7B8F7B9A045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10A43B39-48A3-4CBE-869A-C944CA2FDFD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FB2E2A82-A5D5-4C89-A111-C08FBFB34E5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>
              <a:extLst>
                <a:ext uri="{FF2B5EF4-FFF2-40B4-BE49-F238E27FC236}">
                  <a16:creationId xmlns:a16="http://schemas.microsoft.com/office/drawing/2014/main" id="{108D6D07-CF0D-4EFD-A38E-F38F1BD350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>
                <a:extLst>
                  <a:ext uri="{FF2B5EF4-FFF2-40B4-BE49-F238E27FC236}">
                    <a16:creationId xmlns:a16="http://schemas.microsoft.com/office/drawing/2014/main" id="{CED259D7-8FC1-4D61-90B7-DC7DE491A8A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>
                <a:extLst>
                  <a:ext uri="{FF2B5EF4-FFF2-40B4-BE49-F238E27FC236}">
                    <a16:creationId xmlns:a16="http://schemas.microsoft.com/office/drawing/2014/main" id="{9863D974-8EF7-415B-87CC-BB5C85CEA91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id="{4C9070EC-27A1-4898-80CB-290F17E8A99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44759D95-75C6-4C0E-A6AF-C7F958B3B9A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>
                <a:extLst>
                  <a:ext uri="{FF2B5EF4-FFF2-40B4-BE49-F238E27FC236}">
                    <a16:creationId xmlns:a16="http://schemas.microsoft.com/office/drawing/2014/main" id="{CBB0C3AD-4243-4692-B339-F03394639EA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>
                <a:extLst>
                  <a:ext uri="{FF2B5EF4-FFF2-40B4-BE49-F238E27FC236}">
                    <a16:creationId xmlns:a16="http://schemas.microsoft.com/office/drawing/2014/main" id="{AE5FB94C-872B-4AF7-AB6E-B5300B543FC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>
                <a:extLst>
                  <a:ext uri="{FF2B5EF4-FFF2-40B4-BE49-F238E27FC236}">
                    <a16:creationId xmlns:a16="http://schemas.microsoft.com/office/drawing/2014/main" id="{3A4210E3-8EC2-48BA-BC2B-CFD31AB2B37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>
                <a:extLst>
                  <a:ext uri="{FF2B5EF4-FFF2-40B4-BE49-F238E27FC236}">
                    <a16:creationId xmlns:a16="http://schemas.microsoft.com/office/drawing/2014/main" id="{41DB56D4-AE4F-4551-B22A-2650B64A263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>
                <a:extLst>
                  <a:ext uri="{FF2B5EF4-FFF2-40B4-BE49-F238E27FC236}">
                    <a16:creationId xmlns:a16="http://schemas.microsoft.com/office/drawing/2014/main" id="{C4C36A33-DCB7-428D-B17C-6F70D3A4FE6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>
                <a:extLst>
                  <a:ext uri="{FF2B5EF4-FFF2-40B4-BE49-F238E27FC236}">
                    <a16:creationId xmlns:a16="http://schemas.microsoft.com/office/drawing/2014/main" id="{FCF43A70-9868-42EA-B651-BC48C68258E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18" name="Text Box 21">
            <a:extLst>
              <a:ext uri="{FF2B5EF4-FFF2-40B4-BE49-F238E27FC236}">
                <a16:creationId xmlns:a16="http://schemas.microsoft.com/office/drawing/2014/main" id="{493082A9-1382-4C03-8934-0EDA344F0EC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448800" y="0"/>
            <a:ext cx="30480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00">
                <a:solidFill>
                  <a:prstClr val="black"/>
                </a:solidFill>
                <a:latin typeface="Arial" charset="0"/>
              </a:rPr>
              <a:t>Bangthanh7874 @Yahoo.com.vn</a:t>
            </a:r>
          </a:p>
        </p:txBody>
      </p:sp>
      <p:sp>
        <p:nvSpPr>
          <p:cNvPr id="5429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962400" y="1828800"/>
            <a:ext cx="80264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429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3962400" y="4267200"/>
            <a:ext cx="8026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9" name="Rectangle 16">
            <a:extLst>
              <a:ext uri="{FF2B5EF4-FFF2-40B4-BE49-F238E27FC236}">
                <a16:creationId xmlns:a16="http://schemas.microsoft.com/office/drawing/2014/main" id="{027CDBA6-2498-40F0-8E44-1A0619DACC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Rectangle 17">
            <a:extLst>
              <a:ext uri="{FF2B5EF4-FFF2-40B4-BE49-F238E27FC236}">
                <a16:creationId xmlns:a16="http://schemas.microsoft.com/office/drawing/2014/main" id="{4D440310-62AA-4E99-8426-27A4D2FEFE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Rectangle 18">
            <a:extLst>
              <a:ext uri="{FF2B5EF4-FFF2-40B4-BE49-F238E27FC236}">
                <a16:creationId xmlns:a16="http://schemas.microsoft.com/office/drawing/2014/main" id="{B2E128AA-A70C-4B0C-862F-A3CDA1422C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0A094-B3BB-4816-A3C5-6260BDF7EA4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892359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517EF-DD1B-4C51-B762-6BBFA5922F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86FE1B-B9C3-47CF-A7DE-296B752FDD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BC7A7A-35E4-4C64-A167-F4A85754B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B995E1-F36C-461A-9014-69603EB84303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9/11/2021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0291ED-DD80-4240-BC31-2D734BC0E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8BFCB6-A552-4E91-8DA4-5CA40B9F7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6FA8F8-94BC-4BF1-87DA-1C683BB016B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3912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E5BB4-25DA-44D1-A968-282779ECA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4960A-98BA-494C-B6BD-50A201ADD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578C59-FA6F-4128-8E00-8E634D500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9E849B-1FB3-473A-977B-A5F5AB85495C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9/11/2021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DE3D78-26A2-4DB7-9454-42E7F66F7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50B7C3-71C4-4480-B16D-C272FF694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483051-2B5C-426C-91A3-9E5F06E2F4E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3177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15ACD-84DB-45D2-B6BD-F863620EC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5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408BF-0475-4443-A3C9-3005018D6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7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69CEB-FDE6-4851-A375-B27E5C5BF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06E6B6-0824-432D-9481-CC491E744EF2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9/11/2021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46855F-9AA0-4EE5-A1B7-E5E7D7C24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7A6E25-874B-4CFA-863C-CC8672D40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18386C-568E-46EE-9B6E-2C457FE3CB2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0099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AAE0E-5F70-40EC-8091-FBD65293B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9ACBA-D969-44EA-945C-D683D9D471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D604E2-925D-4FF6-9DFF-41BE7952C0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689A71-1A27-4CFE-A091-0ECECCE3D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2914CC-9C6B-4EAB-AC91-27DFDCC6D560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9/11/2021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5EDE7E-3E65-43C9-8398-954CFB2E6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445AEA-D920-4BC6-A441-D50228149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04BFC-E870-4E94-96D8-810C7B80F6E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5658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F352B-F299-4345-BA89-1F7F6815C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B00BD0-9124-4718-8E6B-7B36404F5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4D5C2F-E210-4E8A-B85C-9B5706088B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02E687-98B5-40EB-854D-C90DB05939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B0AAC7-2E17-4787-8393-22E2FAF4B6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B61EC3-3111-4207-AD00-471110DA8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19FBBC-A62E-43D5-BDA9-BED4BD4DEE1B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9/11/2021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1E352C-E488-42A8-BE3C-FD867EAA2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9DAB0C-9003-468B-8156-AB20AFB52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D58D34-0B0D-40DE-88B2-FE542EF8856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1739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20F57-9CF7-442C-9CC2-750ED0C20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5A0E70-FFED-463F-A819-AA55379E1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9AF37B-A427-4278-8194-26C68D2F9A85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9/11/2021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615B2E-2141-4334-8973-3D2D1CB8D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2393BC-A640-4801-B68A-0C694517F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8B2764-C3DD-4956-95E1-29BCB827A16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0527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251493-0118-4FF2-8EDE-57FE8DDFE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26183C-97AD-43BC-A846-971B6E9AB2A3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9/11/2021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2E9E3A-F3AA-4E31-B637-EE7D2E0C6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9930C9-FDC3-46AC-AA81-46247DF2E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B6FCB-DA17-43CD-9B0F-DF79B64DE5D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111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65610-77ED-43FC-9930-7B464C28F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2D997-A8DC-4982-A0B4-9DA83F2FD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653B2D-CEB8-4584-AE54-797F87F0C0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18C003-64CB-4391-9CFD-2A6725158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C17FD1-3C71-40DA-8CC0-2AF9795414D8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9/11/2021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265B77-5BEB-43DF-915E-70E5A4315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DBD323-F990-4AB9-84F9-3507F8B4E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5C4C0D-ABC0-4ABB-9DC4-3A4B8F86093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1995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B406C-471C-4BD5-88B3-4DA8D101A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7984DF-85AC-4F31-B922-39D39FFB3E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A9FA1-44EF-4C47-8F7C-5AD77285F1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82DD16-7656-4BBA-809E-5794FAD5F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A9B75B-B022-4720-9FD3-D05A0BEFC3B4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9/11/2021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83A8AB-8EFB-4010-8512-0E3C57EEA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D871FE-3814-40D7-B0FE-4B1B9886A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2F4674-66AE-43F3-8C08-72F0EB903D6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718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7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9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D8C6-45F4-4426-949C-6319B886BC4D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1A12F-325C-49F0-9B51-5FFBB9DA2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9248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61A0B-6DF3-4B8A-B095-31F3772CE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9602E3-4A64-46DB-8609-3E580BEEB8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9DF0A-0341-489C-A2C3-01EBDBC1D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BFCE11-C4B4-4BFE-8B78-F36357C99F26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9/11/2021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8ECC42-6169-4783-B280-6DBF0E15B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E8E89-63F6-4146-9AFE-32E841677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1D34DA-F9B7-4F4A-9C11-F1761C1A11C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0135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449ABD-01CB-4303-8E61-290BA175D0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37B401-909F-446D-B2EE-548C1FF7C3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04D157-FF9D-4A35-90B3-A6E355DAC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B0AF45-F7DC-4488-B22F-18FACA1239BF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9/11/2021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E77EBA-308B-4312-B308-67E8EE773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FD82A-45C7-4E3F-AD28-F506BC511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96AEFE-B672-43E9-A351-35C6C31DC2B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2112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Home 1">
            <a:hlinkClick r:id="" action="ppaction://noaction" highlightClick="1"/>
          </p:cNvPr>
          <p:cNvSpPr/>
          <p:nvPr userDrawn="1"/>
        </p:nvSpPr>
        <p:spPr>
          <a:xfrm>
            <a:off x="33867" y="-25400"/>
            <a:ext cx="508000" cy="381000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CD9E2-A2C9-46E6-9C82-753E705CBA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7134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E849B-1FB3-473A-977B-A5F5AB85495C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9/11/2021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83051-2B5C-426C-91A3-9E5F06E2F4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9000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FF99B420-D2E3-4F14-987C-7B8F7B9A045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10A43B39-48A3-4CBE-869A-C944CA2FDFD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FB2E2A82-A5D5-4C89-A111-C08FBFB34E5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>
              <a:extLst>
                <a:ext uri="{FF2B5EF4-FFF2-40B4-BE49-F238E27FC236}">
                  <a16:creationId xmlns:a16="http://schemas.microsoft.com/office/drawing/2014/main" id="{108D6D07-CF0D-4EFD-A38E-F38F1BD350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>
                <a:extLst>
                  <a:ext uri="{FF2B5EF4-FFF2-40B4-BE49-F238E27FC236}">
                    <a16:creationId xmlns:a16="http://schemas.microsoft.com/office/drawing/2014/main" id="{CED259D7-8FC1-4D61-90B7-DC7DE491A8A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>
                <a:extLst>
                  <a:ext uri="{FF2B5EF4-FFF2-40B4-BE49-F238E27FC236}">
                    <a16:creationId xmlns:a16="http://schemas.microsoft.com/office/drawing/2014/main" id="{9863D974-8EF7-415B-87CC-BB5C85CEA91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id="{4C9070EC-27A1-4898-80CB-290F17E8A99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44759D95-75C6-4C0E-A6AF-C7F958B3B9A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>
                <a:extLst>
                  <a:ext uri="{FF2B5EF4-FFF2-40B4-BE49-F238E27FC236}">
                    <a16:creationId xmlns:a16="http://schemas.microsoft.com/office/drawing/2014/main" id="{CBB0C3AD-4243-4692-B339-F03394639EA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>
                <a:extLst>
                  <a:ext uri="{FF2B5EF4-FFF2-40B4-BE49-F238E27FC236}">
                    <a16:creationId xmlns:a16="http://schemas.microsoft.com/office/drawing/2014/main" id="{AE5FB94C-872B-4AF7-AB6E-B5300B543FC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>
                <a:extLst>
                  <a:ext uri="{FF2B5EF4-FFF2-40B4-BE49-F238E27FC236}">
                    <a16:creationId xmlns:a16="http://schemas.microsoft.com/office/drawing/2014/main" id="{3A4210E3-8EC2-48BA-BC2B-CFD31AB2B37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>
                <a:extLst>
                  <a:ext uri="{FF2B5EF4-FFF2-40B4-BE49-F238E27FC236}">
                    <a16:creationId xmlns:a16="http://schemas.microsoft.com/office/drawing/2014/main" id="{41DB56D4-AE4F-4551-B22A-2650B64A263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>
                <a:extLst>
                  <a:ext uri="{FF2B5EF4-FFF2-40B4-BE49-F238E27FC236}">
                    <a16:creationId xmlns:a16="http://schemas.microsoft.com/office/drawing/2014/main" id="{C4C36A33-DCB7-428D-B17C-6F70D3A4FE6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>
                <a:extLst>
                  <a:ext uri="{FF2B5EF4-FFF2-40B4-BE49-F238E27FC236}">
                    <a16:creationId xmlns:a16="http://schemas.microsoft.com/office/drawing/2014/main" id="{FCF43A70-9868-42EA-B651-BC48C68258E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18" name="Text Box 21">
            <a:extLst>
              <a:ext uri="{FF2B5EF4-FFF2-40B4-BE49-F238E27FC236}">
                <a16:creationId xmlns:a16="http://schemas.microsoft.com/office/drawing/2014/main" id="{493082A9-1382-4C03-8934-0EDA344F0EC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448800" y="0"/>
            <a:ext cx="30480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00">
                <a:solidFill>
                  <a:prstClr val="black"/>
                </a:solidFill>
                <a:latin typeface="Arial" charset="0"/>
              </a:rPr>
              <a:t>Bangthanh7874 @Yahoo.com.vn</a:t>
            </a:r>
          </a:p>
        </p:txBody>
      </p:sp>
      <p:sp>
        <p:nvSpPr>
          <p:cNvPr id="5429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962400" y="1828800"/>
            <a:ext cx="80264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429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3962400" y="4267200"/>
            <a:ext cx="8026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9" name="Rectangle 16">
            <a:extLst>
              <a:ext uri="{FF2B5EF4-FFF2-40B4-BE49-F238E27FC236}">
                <a16:creationId xmlns:a16="http://schemas.microsoft.com/office/drawing/2014/main" id="{027CDBA6-2498-40F0-8E44-1A0619DACC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Rectangle 17">
            <a:extLst>
              <a:ext uri="{FF2B5EF4-FFF2-40B4-BE49-F238E27FC236}">
                <a16:creationId xmlns:a16="http://schemas.microsoft.com/office/drawing/2014/main" id="{4D440310-62AA-4E99-8426-27A4D2FEFE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Rectangle 18">
            <a:extLst>
              <a:ext uri="{FF2B5EF4-FFF2-40B4-BE49-F238E27FC236}">
                <a16:creationId xmlns:a16="http://schemas.microsoft.com/office/drawing/2014/main" id="{B2E128AA-A70C-4B0C-862F-A3CDA1422C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0A094-B3BB-4816-A3C5-6260BDF7EA4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98290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D8C6-45F4-4426-949C-6319B886BC4D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1A12F-325C-49F0-9B51-5FFBB9DA2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869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D8C6-45F4-4426-949C-6319B886BC4D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1A12F-325C-49F0-9B51-5FFBB9DA2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729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D8C6-45F4-4426-949C-6319B886BC4D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1A12F-325C-49F0-9B51-5FFBB9DA2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026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D8C6-45F4-4426-949C-6319B886BC4D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1A12F-325C-49F0-9B51-5FFBB9DA2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79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5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D8C6-45F4-4426-949C-6319B886BC4D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1A12F-325C-49F0-9B51-5FFBB9DA2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728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5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D8C6-45F4-4426-949C-6319B886BC4D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1A12F-325C-49F0-9B51-5FFBB9DA2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563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4D8C6-45F4-4426-949C-6319B886BC4D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8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1A12F-325C-49F0-9B51-5FFBB9DA2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035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8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1" hangingPunct="1">
              <a:defRPr sz="9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8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8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b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02CFD3-5FB7-4EFB-B523-C93A770AB240}" type="slidenum">
              <a:rPr lang="en-US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227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 spd="slow">
    <p:sndAc>
      <p:endSnd/>
    </p:sndAc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1" hangingPunct="1">
              <a:defRPr sz="9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75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b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02CFD3-5FB7-4EFB-B523-C93A770AB240}" type="slidenum">
              <a:rPr lang="en-US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933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ransition spd="slow">
    <p:sndAc>
      <p:endSnd/>
    </p:sndAc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1" hangingPunct="1">
              <a:defRPr sz="9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9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b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02CFD3-5FB7-4EFB-B523-C93A770AB240}" type="slidenum">
              <a:rPr lang="en-US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387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transition spd="slow">
    <p:sndAc>
      <p:endSnd/>
    </p:sndAc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7AEED9-EFE9-41D5-9868-F94849B7D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ED7A07-A42A-4175-AA79-1E3822A25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65800-3485-422C-88A4-E8F371C307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AB41F8-C164-42A0-A05D-9DB128644AD9}" type="datetimeFigureOut">
              <a:rPr lang="en-US" smtClean="0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9/11/2021</a:t>
            </a:fld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AD37A-DFE8-46F8-832A-0F93EAF7E0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EA090-37C7-4B8C-B414-6529D3E4E9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3A5C4F-DC23-430F-BC14-A58611AFD6F0}" type="slidenum">
              <a:rPr lang="en-US" smtClean="0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214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1" hangingPunct="1">
              <a:defRPr sz="9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b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02CFD3-5FB7-4EFB-B523-C93A770AB240}" type="slidenum">
              <a:rPr lang="en-US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858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ransition spd="slow">
    <p:sndAc>
      <p:endSnd/>
    </p:sndAc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30168" y="1724207"/>
            <a:ext cx="7941277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21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"/>
            <a:ext cx="12192000" cy="6857999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087665" y="814192"/>
            <a:ext cx="3281819" cy="174111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862713" y="814224"/>
            <a:ext cx="3872095" cy="171606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uyệt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vời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031297" y="3717130"/>
            <a:ext cx="3394555" cy="16283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âu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032397" y="3717130"/>
            <a:ext cx="3815166" cy="16283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rặng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9319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-19050"/>
            <a:ext cx="12192001" cy="68961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20512"/>
            <a:ext cx="11858920" cy="6537488"/>
          </a:xfrm>
        </p:spPr>
        <p:txBody>
          <a:bodyPr/>
          <a:lstStyle/>
          <a:p>
            <a:pPr marL="0" indent="0" algn="ctr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vời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/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34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110" y="1825625"/>
            <a:ext cx="6019800" cy="50323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i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rặng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     </a:t>
            </a:r>
          </a:p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hậu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tuyệt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vời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//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	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mấy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//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,/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69905" y="1825624"/>
            <a:ext cx="6122096" cy="4750540"/>
          </a:xfrm>
        </p:spPr>
        <p:txBody>
          <a:bodyPr>
            <a:normAutofit fontScale="92500" lnSpcReduction="10000"/>
          </a:bodyPr>
          <a:lstStyle/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600" b="1" i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6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,…)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rãi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lo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endParaRPr lang="en-US" sz="2600" dirty="0"/>
          </a:p>
        </p:txBody>
      </p:sp>
      <p:sp>
        <p:nvSpPr>
          <p:cNvPr id="5" name="Rectangle 4"/>
          <p:cNvSpPr/>
          <p:nvPr/>
        </p:nvSpPr>
        <p:spPr>
          <a:xfrm>
            <a:off x="4235555" y="825416"/>
            <a:ext cx="372089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6019800" y="1825624"/>
            <a:ext cx="50104" cy="47505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893524" y="32"/>
            <a:ext cx="10421655" cy="8319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b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18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26100" y="1440493"/>
            <a:ext cx="11401815" cy="43231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lvl="1" indent="0">
              <a:buNone/>
            </a:pP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buNone/>
            </a:pP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93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524" y="32"/>
            <a:ext cx="10421655" cy="831987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b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07027" y="841957"/>
            <a:ext cx="6019800" cy="54177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vời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Ở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phật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Con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rặng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125227" y="1423246"/>
            <a:ext cx="6019800" cy="50323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Cho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giấu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Đẽo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r">
              <a:buNone/>
            </a:pP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104349" y="1791222"/>
            <a:ext cx="0" cy="506677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243903" y="759058"/>
            <a:ext cx="372089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31840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38200" y="125260"/>
            <a:ext cx="10515600" cy="900004"/>
          </a:xfrm>
        </p:spPr>
        <p:txBody>
          <a:bodyPr>
            <a:noAutofit/>
          </a:bodyPr>
          <a:lstStyle/>
          <a:p>
            <a:pPr algn="ctr"/>
            <a:r>
              <a:rPr lang="en-US" sz="35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5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05684" y="1144588"/>
            <a:ext cx="4180633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sz="3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3146014" y="2012249"/>
            <a:ext cx="694391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54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5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5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5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5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54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0756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b="3704"/>
          <a:stretch/>
        </p:blipFill>
        <p:spPr>
          <a:xfrm>
            <a:off x="0" y="0"/>
            <a:ext cx="12384267" cy="6604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69106" y="671078"/>
            <a:ext cx="7565721" cy="882150"/>
          </a:xfrm>
        </p:spPr>
        <p:txBody>
          <a:bodyPr>
            <a:no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012493" y="2224306"/>
            <a:ext cx="5341307" cy="4201546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buNone/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ý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báu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…;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báu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ở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Cloud Callout 7"/>
          <p:cNvSpPr/>
          <p:nvPr/>
        </p:nvSpPr>
        <p:spPr>
          <a:xfrm flipH="1">
            <a:off x="2229636" y="2298586"/>
            <a:ext cx="3482235" cy="2154356"/>
          </a:xfrm>
          <a:prstGeom prst="cloudCallout">
            <a:avLst>
              <a:gd name="adj1" fmla="val 70430"/>
              <a:gd name="adj2" fmla="val 2332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1, 2, 3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838" y="4221989"/>
            <a:ext cx="1440495" cy="220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63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979" y="457925"/>
            <a:ext cx="9968377" cy="1325563"/>
          </a:xfrm>
        </p:spPr>
        <p:txBody>
          <a:bodyPr>
            <a:norm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758" y="1825625"/>
            <a:ext cx="3040131" cy="4351338"/>
          </a:xfrm>
          <a:prstGeom prst="rect">
            <a:avLst/>
          </a:prstGeom>
        </p:spPr>
      </p:pic>
      <p:pic>
        <p:nvPicPr>
          <p:cNvPr id="2050" name="Picture 2" descr="Truyện cổ tích Việt Nam dành cho thiếu nhi - Tấm cám | NHÀ XUẤT BẢN VĂN HỌC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3" r="14514"/>
          <a:stretch/>
        </p:blipFill>
        <p:spPr bwMode="auto">
          <a:xfrm>
            <a:off x="6163733" y="1749777"/>
            <a:ext cx="3206044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6027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4"/>
          <p:cNvSpPr/>
          <p:nvPr/>
        </p:nvSpPr>
        <p:spPr>
          <a:xfrm>
            <a:off x="3983277" y="476020"/>
            <a:ext cx="6673434" cy="4108537"/>
          </a:xfrm>
          <a:prstGeom prst="wedgeEllipseCallout">
            <a:avLst>
              <a:gd name="adj1" fmla="val -56694"/>
              <a:gd name="adj2" fmla="val 4390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ta.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317" y="3692014"/>
            <a:ext cx="2873288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0562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"/>
            <a:ext cx="12192000" cy="68579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691" y="876299"/>
            <a:ext cx="1790700" cy="2552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7851" y="1028699"/>
            <a:ext cx="1905000" cy="2400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9693" y="4011099"/>
            <a:ext cx="3003899" cy="22648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3610" y="3678802"/>
            <a:ext cx="3452523" cy="292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9005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F2E6D5E-181B-4655-8809-9FE893A83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077" name="Rounded Rectangle 4"/>
          <p:cNvSpPr>
            <a:spLocks noChangeArrowheads="1"/>
          </p:cNvSpPr>
          <p:nvPr/>
        </p:nvSpPr>
        <p:spPr bwMode="auto">
          <a:xfrm>
            <a:off x="3413233" y="420851"/>
            <a:ext cx="5365531" cy="914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4000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YÊU CẦU CẦN ĐẠT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82880" y="2183158"/>
            <a:ext cx="11887781" cy="25545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857250" indent="-857250" algn="just">
              <a:spcBef>
                <a:spcPct val="0"/>
              </a:spcBef>
              <a:buFontTx/>
              <a:buChar char="-"/>
              <a:defRPr/>
            </a:pP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loát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57250" indent="-857250" algn="just">
              <a:spcBef>
                <a:spcPct val="0"/>
              </a:spcBef>
              <a:buFontTx/>
              <a:buChar char="-"/>
              <a:defRPr/>
            </a:pP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4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indent="-857250" algn="just">
              <a:spcBef>
                <a:spcPct val="0"/>
              </a:spcBef>
              <a:buFontTx/>
              <a:buChar char="-"/>
              <a:defRPr/>
            </a:pP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8D0651F-7236-4CB7-8940-049C481E2A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4330384"/>
            <a:ext cx="4064000" cy="914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n-US" sz="28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61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663879" y="2963953"/>
            <a:ext cx="3725972" cy="14507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6319380" y="2963956"/>
            <a:ext cx="5181600" cy="171297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 nói truyện cổ là lời cha ông răn dạy con cháu đời sau sống cần nhân hậu, độ lượng, công bằng, thông minh, chăm chỉ.</a:t>
            </a:r>
          </a:p>
          <a:p>
            <a:pPr marL="0" indent="0">
              <a:buNone/>
            </a:pPr>
            <a:endParaRPr lang="vi-VN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4764064" y="3300994"/>
            <a:ext cx="864296" cy="7766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9357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build="p"/>
      <p:bldP spid="10" grpId="0" build="p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46206" y="926123"/>
            <a:ext cx="5392615" cy="4091354"/>
          </a:xfrm>
          <a:prstGeom prst="cloudCallout">
            <a:avLst>
              <a:gd name="adj1" fmla="val -35181"/>
              <a:gd name="adj2" fmla="val 6135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cha ta?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72200" y="1063625"/>
            <a:ext cx="5181600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072752" y="1290935"/>
            <a:ext cx="3954929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vời</a:t>
            </a: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7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72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hân</a:t>
            </a:r>
            <a:r>
              <a:rPr lang="en-US" sz="7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hậu</a:t>
            </a: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7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72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7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xa</a:t>
            </a:r>
            <a:endParaRPr lang="en-US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8796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211019" y="1289539"/>
            <a:ext cx="4982308" cy="3259016"/>
          </a:xfrm>
          <a:prstGeom prst="cloudCallout">
            <a:avLst>
              <a:gd name="adj1" fmla="val -31466"/>
              <a:gd name="adj2" fmla="val 664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báu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cha ta qua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baì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6799288" y="1289543"/>
            <a:ext cx="4033476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en-US" sz="6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60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US" sz="6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60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hông</a:t>
            </a:r>
            <a:r>
              <a:rPr lang="en-US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minh</a:t>
            </a:r>
          </a:p>
          <a:p>
            <a:pPr marL="0" indent="0">
              <a:buNone/>
            </a:pPr>
            <a:r>
              <a:rPr lang="en-US" sz="6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60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ộ</a:t>
            </a:r>
            <a:r>
              <a:rPr lang="en-US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US" sz="6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60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US" sz="6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60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mang</a:t>
            </a:r>
            <a:endParaRPr lang="en-US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1546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3460" y="2080432"/>
            <a:ext cx="10515600" cy="3372677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dung: </a:t>
            </a:r>
          </a:p>
          <a:p>
            <a:pPr algn="just"/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 ngợi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báu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81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5600" y="259280"/>
            <a:ext cx="111760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 THUỘC LÒNG</a:t>
            </a:r>
          </a:p>
        </p:txBody>
      </p:sp>
      <p:pic>
        <p:nvPicPr>
          <p:cNvPr id="5" name="Picture 2" descr="http://blogs.davenportlibrary.com/kids/wp-content/readbu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" r="1990" b="3874"/>
          <a:stretch>
            <a:fillRect/>
          </a:stretch>
        </p:blipFill>
        <p:spPr bwMode="auto">
          <a:xfrm>
            <a:off x="3149614" y="1007823"/>
            <a:ext cx="5056681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1778000" y="4360623"/>
            <a:ext cx="86360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perspectiveRelaxedModerately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3600" b="1" kern="10" cap="all" dirty="0">
                <a:ln/>
                <a:solidFill>
                  <a:srgbClr val="94C600"/>
                </a:solidFill>
                <a:effectLst>
                  <a:outerShdw blurRad="19685" dist="12700" dir="5400000" algn="tl" rotWithShape="0">
                    <a:srgbClr val="94C600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Arial"/>
              </a:rPr>
              <a:t> THI ĐỌC DIỄN CẢM VÀ </a:t>
            </a:r>
            <a:r>
              <a:rPr lang="vi-VN" sz="3600" b="1" kern="10" cap="all" dirty="0">
                <a:ln/>
                <a:solidFill>
                  <a:srgbClr val="94C600"/>
                </a:solidFill>
                <a:effectLst>
                  <a:outerShdw blurRad="19685" dist="12700" dir="5400000" algn="tl" rotWithShape="0">
                    <a:srgbClr val="94C600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Arial"/>
              </a:rPr>
              <a:t>ĐỌC THUỘC LÒNG </a:t>
            </a:r>
            <a:endParaRPr lang="en-US" sz="3600" b="1" kern="10" cap="all" dirty="0">
              <a:ln/>
              <a:solidFill>
                <a:srgbClr val="94C600"/>
              </a:solidFill>
              <a:effectLst>
                <a:outerShdw blurRad="19685" dist="12700" dir="5400000" algn="tl" rotWithShape="0">
                  <a:srgbClr val="94C600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Arial"/>
              <a:cs typeface="Arial"/>
            </a:endParaRPr>
          </a:p>
          <a:p>
            <a:pPr algn="ctr"/>
            <a:r>
              <a:rPr lang="en-US" sz="3600" b="1" kern="10" cap="all" dirty="0" err="1">
                <a:ln/>
                <a:solidFill>
                  <a:srgbClr val="94C600"/>
                </a:solidFill>
                <a:effectLst>
                  <a:outerShdw blurRad="19685" dist="12700" dir="5400000" algn="tl" rotWithShape="0">
                    <a:srgbClr val="94C600">
                      <a:satMod val="130000"/>
                      <a:alpha val="60000"/>
                    </a:srgbClr>
                  </a:outerShdw>
                </a:effectLst>
                <a:latin typeface="Arial"/>
                <a:cs typeface="Arial"/>
              </a:rPr>
              <a:t>Đoạn</a:t>
            </a:r>
            <a:r>
              <a:rPr lang="en-US" sz="3600" b="1" kern="10" cap="all" dirty="0">
                <a:ln/>
                <a:solidFill>
                  <a:srgbClr val="94C600"/>
                </a:solidFill>
                <a:effectLst>
                  <a:outerShdw blurRad="19685" dist="12700" dir="5400000" algn="tl" rotWithShape="0">
                    <a:srgbClr val="94C600">
                      <a:satMod val="130000"/>
                      <a:alpha val="60000"/>
                    </a:srgbClr>
                  </a:outerShdw>
                </a:effectLst>
                <a:latin typeface="Arial"/>
                <a:cs typeface="Arial"/>
              </a:rPr>
              <a:t> 1,2</a:t>
            </a:r>
          </a:p>
        </p:txBody>
      </p:sp>
    </p:spTree>
    <p:extLst>
      <p:ext uri="{BB962C8B-B14F-4D97-AF65-F5344CB8AC3E}">
        <p14:creationId xmlns:p14="http://schemas.microsoft.com/office/powerpoint/2010/main" val="184691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3224" y="-300625"/>
            <a:ext cx="105156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Tôi 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truyện cổ nước tôi/</a:t>
            </a: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Vừa 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hậu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lại tuyệt vời 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 xa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 người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rồi mới thương ta/</a:t>
            </a: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nhau / 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 mấy cách xa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cũng tìm//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Ở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rặng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2860710"/>
      </p:ext>
    </p:extLst>
  </p:cSld>
  <p:clrMapOvr>
    <a:masterClrMapping/>
  </p:clrMapOvr>
  <p:transition spd="slow">
    <p:randomBa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f27-zpg.zdn.vn/1674946606169966248/ccb47c2adc5d2003794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7" y="-38100"/>
            <a:ext cx="12180388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57687" y="1929270"/>
            <a:ext cx="9347200" cy="172489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4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4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4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ta? </a:t>
            </a:r>
            <a:r>
              <a:rPr lang="en-US" sz="4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3657600" y="586742"/>
            <a:ext cx="49976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err="1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</a:rPr>
              <a:t>Vận</a:t>
            </a:r>
            <a:r>
              <a:rPr kumimoji="0" lang="en-US" sz="5400" b="1" i="0" u="none" strike="noStrike" kern="0" cap="none" spc="0" normalizeH="0" noProof="0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5400" b="1" i="0" u="none" strike="noStrike" kern="0" cap="none" spc="0" normalizeH="0" noProof="0" dirty="0" err="1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</a:rPr>
              <a:t>dụng</a:t>
            </a:r>
            <a:endParaRPr kumimoji="0" lang="en-US" sz="5400" b="1" i="0" u="none" strike="noStrike" kern="0" cap="none" spc="0" normalizeH="0" baseline="0" noProof="0" dirty="0">
              <a:ln w="10541" cmpd="sng">
                <a:solidFill>
                  <a:srgbClr val="5B9BD5">
                    <a:shade val="88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9179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b-f30-zpg.zdn.vn/5969845647167497549/a1595afdfa8a06d45f9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264"/>
            <a:ext cx="121949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09220" y="2362205"/>
            <a:ext cx="77491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0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3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3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8288" indent="-268288">
              <a:buFontTx/>
              <a:buChar char="-"/>
            </a:pPr>
            <a:r>
              <a:rPr lang="en-US" sz="30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0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0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0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3000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8288" indent="-268288">
              <a:buFontTx/>
              <a:buChar char="-"/>
            </a:pPr>
            <a:r>
              <a:rPr lang="en-US" sz="30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0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0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0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0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0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0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0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0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30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0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684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787" y="87682"/>
            <a:ext cx="4446740" cy="10146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Right Arrow 2"/>
          <p:cNvSpPr/>
          <p:nvPr/>
        </p:nvSpPr>
        <p:spPr>
          <a:xfrm>
            <a:off x="538620" y="438410"/>
            <a:ext cx="563671" cy="3131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538641" y="1302709"/>
            <a:ext cx="10371551" cy="127765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“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38619" y="4089453"/>
            <a:ext cx="2857500" cy="2562225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3396141" y="2822726"/>
            <a:ext cx="5359575" cy="2533390"/>
          </a:xfrm>
          <a:prstGeom prst="cloudCallout">
            <a:avLst>
              <a:gd name="adj1" fmla="val -51440"/>
              <a:gd name="adj2" fmla="val 56965"/>
            </a:avLst>
          </a:prstGeom>
        </p:spPr>
        <p:style>
          <a:lnRef idx="2">
            <a:schemeClr val="accent6"/>
          </a:lnRef>
          <a:fillRef idx="1003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804339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CC2FD1-8EA0-4077-80F1-DE1D44F35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7344" y="0"/>
            <a:ext cx="13100287" cy="6858000"/>
          </a:xfrm>
          <a:prstGeom prst="rect">
            <a:avLst/>
          </a:prstGeom>
        </p:spPr>
      </p:pic>
      <p:sp>
        <p:nvSpPr>
          <p:cNvPr id="7" name="TextBox 6">
            <a:hlinkClick r:id="" action="ppaction://noaction"/>
          </p:cNvPr>
          <p:cNvSpPr txBox="1"/>
          <p:nvPr/>
        </p:nvSpPr>
        <p:spPr>
          <a:xfrm>
            <a:off x="1320800" y="2305050"/>
            <a:ext cx="8839200" cy="1275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buFont typeface="Arial" charset="0"/>
              <a:buNone/>
              <a:defRPr/>
            </a:pPr>
            <a:r>
              <a:rPr lang="en-US" sz="6600" b="1" dirty="0" err="1">
                <a:solidFill>
                  <a:srgbClr val="FF3399"/>
                </a:solidFill>
                <a:ea typeface="HP001 5Ha" pitchFamily="34" charset="-127"/>
                <a:cs typeface="Arial" charset="0"/>
              </a:rPr>
              <a:t>Khám</a:t>
            </a:r>
            <a:r>
              <a:rPr lang="en-US" sz="6600" b="1" dirty="0">
                <a:solidFill>
                  <a:srgbClr val="FF3399"/>
                </a:solidFill>
                <a:ea typeface="HP001 5Ha" pitchFamily="34" charset="-127"/>
                <a:cs typeface="Arial" charset="0"/>
              </a:rPr>
              <a:t> </a:t>
            </a:r>
            <a:r>
              <a:rPr lang="en-US" sz="6600" b="1" dirty="0" err="1">
                <a:solidFill>
                  <a:srgbClr val="FF3399"/>
                </a:solidFill>
                <a:ea typeface="HP001 5Ha" pitchFamily="34" charset="-127"/>
                <a:cs typeface="Arial" charset="0"/>
              </a:rPr>
              <a:t>phá</a:t>
            </a:r>
            <a:endParaRPr lang="en-US" sz="6600" b="1" dirty="0">
              <a:solidFill>
                <a:srgbClr val="FF3399"/>
              </a:solidFill>
              <a:ea typeface="HP001 5Ha" pitchFamily="34" charset="-127"/>
              <a:cs typeface="Arial" charset="0"/>
            </a:endParaRPr>
          </a:p>
        </p:txBody>
      </p:sp>
      <p:sp>
        <p:nvSpPr>
          <p:cNvPr id="2" name="AutoShape 2" descr="Powerpoint background image - Google Slides Themes | Powerpoint background  design, Background for powerpoint presentation, Background powerpoint">
            <a:extLst>
              <a:ext uri="{FF2B5EF4-FFF2-40B4-BE49-F238E27FC236}">
                <a16:creationId xmlns:a16="http://schemas.microsoft.com/office/drawing/2014/main" id="{49B3F7EE-25D2-4EA6-B9A0-1250D68877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92800" y="3276600"/>
            <a:ext cx="4064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929430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372873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03673" y="722899"/>
            <a:ext cx="58192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548" y="2495173"/>
            <a:ext cx="2490541" cy="31380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3265" y="2478133"/>
            <a:ext cx="2285379" cy="3199530"/>
          </a:xfrm>
          <a:prstGeom prst="rect">
            <a:avLst/>
          </a:prstGeom>
        </p:spPr>
      </p:pic>
      <p:pic>
        <p:nvPicPr>
          <p:cNvPr id="1026" name="Picture 2" descr="Truyện Cổ Tích Việt Nam Đặc Sắc - Sự Tích Dưa Hấu – abbooks.com.v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9" t="1201" r="14892" b="1910"/>
          <a:stretch/>
        </p:blipFill>
        <p:spPr bwMode="auto">
          <a:xfrm>
            <a:off x="9481531" y="2373004"/>
            <a:ext cx="2362201" cy="324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ruyện Cổ Tích Việt Nam Dành Cho Thiếu Nhi - Sọ Dừa | Freeship Fahas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2" r="15463"/>
          <a:stretch/>
        </p:blipFill>
        <p:spPr bwMode="auto">
          <a:xfrm>
            <a:off x="6451543" y="2343125"/>
            <a:ext cx="2282305" cy="333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2968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524" y="32"/>
            <a:ext cx="10421655" cy="831987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b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05427" y="1440268"/>
            <a:ext cx="6019800" cy="54177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vời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Ở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phật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Con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rặng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125227" y="1423246"/>
            <a:ext cx="6019800" cy="50323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Cho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giấu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Đẽo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r">
              <a:buNone/>
            </a:pP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104349" y="1791222"/>
            <a:ext cx="0" cy="506677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131693" y="759058"/>
            <a:ext cx="394531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sz="3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7042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…..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rặng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cha….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endParaRPr lang="en-US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60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37402" y="855806"/>
            <a:ext cx="6019800" cy="54177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vời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Ở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phật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Con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rặng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172200" y="1262990"/>
            <a:ext cx="6019800" cy="50323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Cho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giấu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Đẽo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r">
              <a:buNone/>
            </a:pP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104349" y="1791222"/>
            <a:ext cx="0" cy="506677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243903" y="759058"/>
            <a:ext cx="372089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20930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2_Office Them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2_Office Them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2_Office Them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2_Office Them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1489</Words>
  <Application>Microsoft Office PowerPoint</Application>
  <PresentationFormat>Widescreen</PresentationFormat>
  <Paragraphs>182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Wingdings</vt:lpstr>
      <vt:lpstr>Office Theme</vt:lpstr>
      <vt:lpstr>2_Office Theme</vt:lpstr>
      <vt:lpstr>3_Office Theme</vt:lpstr>
      <vt:lpstr>4_Office Theme</vt:lpstr>
      <vt:lpstr>1_Office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Tập đọc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Tập đọc </vt:lpstr>
      <vt:lpstr>Tập đọc</vt:lpstr>
      <vt:lpstr>Câu 1: Vì sao tác giả yêu truyện cổ tích nước nhà? </vt:lpstr>
      <vt:lpstr>Câu 2: Bài thơ gợi cho em nhớ những chuyện cổ tích nào?</vt:lpstr>
      <vt:lpstr>PowerPoint Presentation</vt:lpstr>
      <vt:lpstr>PowerPoint Presentation</vt:lpstr>
      <vt:lpstr>Tôi nghe truyện cổ thầm thì Lời ông cha dạy cũng vì đời sau.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63</cp:revision>
  <dcterms:created xsi:type="dcterms:W3CDTF">2017-12-07T05:39:04Z</dcterms:created>
  <dcterms:modified xsi:type="dcterms:W3CDTF">2021-09-10T17:31:19Z</dcterms:modified>
</cp:coreProperties>
</file>