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av" ContentType="audio/wav"/>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5.xml" ContentType="application/vnd.openxmlformats-officedocument.theme+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theme/theme6.xml" ContentType="application/vnd.openxmlformats-officedocument.theme+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theme/theme7.xml" ContentType="application/vnd.openxmlformats-officedocument.theme+xml"/>
  <Override PartName="/ppt/theme/theme8.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04" r:id="rId1"/>
    <p:sldMasterId id="2147483899" r:id="rId2"/>
    <p:sldMasterId id="2147483911" r:id="rId3"/>
    <p:sldMasterId id="2147483923" r:id="rId4"/>
    <p:sldMasterId id="2147483935" r:id="rId5"/>
    <p:sldMasterId id="2147483947" r:id="rId6"/>
    <p:sldMasterId id="2147483960" r:id="rId7"/>
  </p:sldMasterIdLst>
  <p:notesMasterIdLst>
    <p:notesMasterId r:id="rId29"/>
  </p:notesMasterIdLst>
  <p:sldIdLst>
    <p:sldId id="448" r:id="rId8"/>
    <p:sldId id="442" r:id="rId9"/>
    <p:sldId id="445" r:id="rId10"/>
    <p:sldId id="291" r:id="rId11"/>
    <p:sldId id="314" r:id="rId12"/>
    <p:sldId id="449" r:id="rId13"/>
    <p:sldId id="310" r:id="rId14"/>
    <p:sldId id="446" r:id="rId15"/>
    <p:sldId id="443" r:id="rId16"/>
    <p:sldId id="372" r:id="rId17"/>
    <p:sldId id="434" r:id="rId18"/>
    <p:sldId id="435" r:id="rId19"/>
    <p:sldId id="436" r:id="rId20"/>
    <p:sldId id="414" r:id="rId21"/>
    <p:sldId id="447" r:id="rId22"/>
    <p:sldId id="300" r:id="rId23"/>
    <p:sldId id="429" r:id="rId24"/>
    <p:sldId id="293" r:id="rId25"/>
    <p:sldId id="416" r:id="rId26"/>
    <p:sldId id="377" r:id="rId27"/>
    <p:sldId id="302" r:id="rId2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2C4CF"/>
    <a:srgbClr val="9BF2FB"/>
    <a:srgbClr val="0033CC"/>
    <a:srgbClr val="CC3300"/>
    <a:srgbClr val="9933FF"/>
    <a:srgbClr val="FFFF66"/>
    <a:srgbClr val="FFFFCC"/>
    <a:srgbClr val="FFFF99"/>
    <a:srgbClr val="FFCC99"/>
    <a:srgbClr val="CC99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3971" autoAdjust="0"/>
    <p:restoredTop sz="94291" autoAdjust="0"/>
  </p:normalViewPr>
  <p:slideViewPr>
    <p:cSldViewPr>
      <p:cViewPr varScale="1">
        <p:scale>
          <a:sx n="73" d="100"/>
          <a:sy n="73" d="100"/>
        </p:scale>
        <p:origin x="654" y="78"/>
      </p:cViewPr>
      <p:guideLst>
        <p:guide orient="horz" pos="2160"/>
        <p:guide pos="3840"/>
      </p:guideLst>
    </p:cSldViewPr>
  </p:slideViewPr>
  <p:outlineViewPr>
    <p:cViewPr>
      <p:scale>
        <a:sx n="33" d="100"/>
        <a:sy n="33" d="100"/>
      </p:scale>
      <p:origin x="0" y="0"/>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slide" Target="slides/slide19.xml"/><Relationship Id="rId3" Type="http://schemas.openxmlformats.org/officeDocument/2006/relationships/slideMaster" Target="slideMasters/slideMaster3.xml"/><Relationship Id="rId21" Type="http://schemas.openxmlformats.org/officeDocument/2006/relationships/slide" Target="slides/slide14.xml"/><Relationship Id="rId7" Type="http://schemas.openxmlformats.org/officeDocument/2006/relationships/slideMaster" Target="slideMasters/slideMaster7.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slide" Target="slides/slide18.xml"/><Relationship Id="rId33"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9.xml"/><Relationship Id="rId20" Type="http://schemas.openxmlformats.org/officeDocument/2006/relationships/slide" Target="slides/slide13.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4.xml"/><Relationship Id="rId24" Type="http://schemas.openxmlformats.org/officeDocument/2006/relationships/slide" Target="slides/slide17.xml"/><Relationship Id="rId32" Type="http://schemas.openxmlformats.org/officeDocument/2006/relationships/theme" Target="theme/theme1.xml"/><Relationship Id="rId5" Type="http://schemas.openxmlformats.org/officeDocument/2006/relationships/slideMaster" Target="slideMasters/slideMaster5.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slide" Target="slides/slide21.xml"/><Relationship Id="rId10" Type="http://schemas.openxmlformats.org/officeDocument/2006/relationships/slide" Target="slides/slide3.xml"/><Relationship Id="rId19" Type="http://schemas.openxmlformats.org/officeDocument/2006/relationships/slide" Target="slides/slide12.xml"/><Relationship Id="rId31" Type="http://schemas.openxmlformats.org/officeDocument/2006/relationships/viewProps" Target="viewProps.xml"/><Relationship Id="rId4" Type="http://schemas.openxmlformats.org/officeDocument/2006/relationships/slideMaster" Target="slideMasters/slideMaster4.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slide" Target="slides/slide20.xml"/><Relationship Id="rId30" Type="http://schemas.openxmlformats.org/officeDocument/2006/relationships/presProps" Target="presProps.xml"/><Relationship Id="rId8" Type="http://schemas.openxmlformats.org/officeDocument/2006/relationships/slide" Target="slides/slid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8.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E08DC42-FB17-4B93-A710-D53518919985}" type="datetimeFigureOut">
              <a:rPr lang="en-US" smtClean="0"/>
              <a:pPr/>
              <a:t>9/20/2022</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1697DEA-6438-456F-8C36-8D27512EE621}" type="slidenum">
              <a:rPr lang="en-US" smtClean="0"/>
              <a:pPr/>
              <a:t>‹#›</a:t>
            </a:fld>
            <a:endParaRPr lang="en-US"/>
          </a:p>
        </p:txBody>
      </p:sp>
    </p:spTree>
    <p:extLst>
      <p:ext uri="{BB962C8B-B14F-4D97-AF65-F5344CB8AC3E}">
        <p14:creationId xmlns:p14="http://schemas.microsoft.com/office/powerpoint/2010/main" val="72223655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幻灯片图像占位符 17409"/>
          <p:cNvSpPr>
            <a:spLocks noGrp="1" noRot="1" noChangeAspect="1" noTextEdit="1"/>
          </p:cNvSpPr>
          <p:nvPr>
            <p:ph type="sldImg"/>
          </p:nvPr>
        </p:nvSpPr>
        <p:spPr>
          <a:xfrm>
            <a:off x="381000" y="685800"/>
            <a:ext cx="6096000" cy="3429000"/>
          </a:xfrm>
        </p:spPr>
      </p:sp>
      <p:sp>
        <p:nvSpPr>
          <p:cNvPr id="17411" name="文本占位符 17410"/>
          <p:cNvSpPr>
            <a:spLocks noGrp="1"/>
          </p:cNvSpPr>
          <p:nvPr>
            <p:ph type="body" idx="1"/>
          </p:nvPr>
        </p:nvSpPr>
        <p:spPr/>
        <p:txBody>
          <a:bodyPr/>
          <a:lstStyle/>
          <a:p>
            <a:pPr lvl="0"/>
            <a:endParaRPr dirty="0"/>
          </a:p>
        </p:txBody>
      </p:sp>
      <p:sp>
        <p:nvSpPr>
          <p:cNvPr id="2" name="灯片编号占位符 1"/>
          <p:cNvSpPr>
            <a:spLocks noGrp="1"/>
          </p:cNvSpPr>
          <p:nvPr>
            <p:ph type="sldNum" sz="quarter" idx="2"/>
          </p:nvPr>
        </p:nvSpPr>
        <p:spPr/>
        <p:txBody>
          <a:bodyPr/>
          <a:lstStyle/>
          <a:p>
            <a:pPr marL="0" marR="0" lvl="0" indent="0" algn="r" defTabSz="914400" eaLnBrk="1" fontAlgn="base" latinLnBrk="0" hangingPunct="1">
              <a:lnSpc>
                <a:spcPct val="100000"/>
              </a:lnSpc>
              <a:spcBef>
                <a:spcPct val="0"/>
              </a:spcBef>
              <a:spcAft>
                <a:spcPct val="0"/>
              </a:spcAft>
              <a:buClrTx/>
              <a:buSzTx/>
              <a:buFontTx/>
              <a:buNone/>
              <a:tabLst/>
              <a:defRPr/>
            </a:pPr>
            <a:fld id="{9A0DB2DC-4C9A-4742-B13C-FB6460FD3503}" type="slidenum">
              <a:rPr kumimoji="0" lang="en-US" altLang="zh-CN" sz="1200" b="0" i="0" u="none" strike="noStrike" kern="1200" cap="none" spc="0" normalizeH="0" baseline="0" noProof="0" dirty="0">
                <a:ln>
                  <a:noFill/>
                </a:ln>
                <a:solidFill>
                  <a:srgbClr val="000000"/>
                </a:solidFill>
                <a:effectLst/>
                <a:uLnTx/>
                <a:uFillTx/>
                <a:latin typeface="Arial" panose="020B0604020202020204" pitchFamily="34" charset="0"/>
                <a:ea typeface="SimSun" panose="02010600030101010101" pitchFamily="2" charset="-122"/>
              </a:rPr>
              <a:pPr marL="0" marR="0" lvl="0" indent="0" algn="r" defTabSz="914400" eaLnBrk="1" fontAlgn="base" latinLnBrk="0" hangingPunct="1">
                <a:lnSpc>
                  <a:spcPct val="100000"/>
                </a:lnSpc>
                <a:spcBef>
                  <a:spcPct val="0"/>
                </a:spcBef>
                <a:spcAft>
                  <a:spcPct val="0"/>
                </a:spcAft>
                <a:buClrTx/>
                <a:buSzTx/>
                <a:buFontTx/>
                <a:buNone/>
                <a:tabLst/>
                <a:defRPr/>
              </a:pPr>
              <a:t>1</a:t>
            </a:fld>
            <a:endParaRPr kumimoji="0" lang="zh-CN" altLang="en-US" sz="1200" b="0" i="0" u="none" strike="noStrike" kern="1200" cap="none" spc="0" normalizeH="0" baseline="0" noProof="0" dirty="0">
              <a:ln>
                <a:noFill/>
              </a:ln>
              <a:solidFill>
                <a:srgbClr val="000000"/>
              </a:solidFill>
              <a:effectLst/>
              <a:uLnTx/>
              <a:uFillTx/>
              <a:latin typeface="Arial" panose="020B0604020202020204" pitchFamily="34" charset="0"/>
              <a:ea typeface="SimSun" panose="02010600030101010101" pitchFamily="2" charset="-122"/>
            </a:endParaRPr>
          </a:p>
        </p:txBody>
      </p:sp>
    </p:spTree>
    <p:extLst>
      <p:ext uri="{BB962C8B-B14F-4D97-AF65-F5344CB8AC3E}">
        <p14:creationId xmlns:p14="http://schemas.microsoft.com/office/powerpoint/2010/main" val="187368250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2C85E24-0492-4413-BBC8-A055B0947A34}"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198497698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幻灯片图像占位符 84993"/>
          <p:cNvSpPr>
            <a:spLocks noGrp="1" noRot="1" noChangeAspect="1" noTextEdit="1"/>
          </p:cNvSpPr>
          <p:nvPr>
            <p:ph type="sldImg"/>
          </p:nvPr>
        </p:nvSpPr>
        <p:spPr>
          <a:xfrm>
            <a:off x="381000" y="685800"/>
            <a:ext cx="6096000" cy="3429000"/>
          </a:xfrm>
        </p:spPr>
      </p:sp>
      <p:sp>
        <p:nvSpPr>
          <p:cNvPr id="84995" name="文本占位符 84994"/>
          <p:cNvSpPr>
            <a:spLocks noGrp="1"/>
          </p:cNvSpPr>
          <p:nvPr>
            <p:ph type="body" idx="1"/>
          </p:nvPr>
        </p:nvSpPr>
        <p:spPr/>
        <p:txBody>
          <a:bodyPr/>
          <a:lstStyle/>
          <a:p>
            <a:pPr lvl="0"/>
            <a:endParaRPr dirty="0"/>
          </a:p>
        </p:txBody>
      </p:sp>
      <p:sp>
        <p:nvSpPr>
          <p:cNvPr id="2" name="灯片编号占位符 1"/>
          <p:cNvSpPr>
            <a:spLocks noGrp="1"/>
          </p:cNvSpPr>
          <p:nvPr>
            <p:ph type="sldNum" sz="quarter" idx="2"/>
          </p:nvPr>
        </p:nvSpPr>
        <p:spPr/>
        <p:txBody>
          <a:bodyPr/>
          <a:lstStyle/>
          <a:p>
            <a:pPr marL="0" marR="0" lvl="0" indent="0" algn="r" defTabSz="914400" eaLnBrk="1" fontAlgn="base" latinLnBrk="0" hangingPunct="1">
              <a:lnSpc>
                <a:spcPct val="100000"/>
              </a:lnSpc>
              <a:spcBef>
                <a:spcPct val="0"/>
              </a:spcBef>
              <a:spcAft>
                <a:spcPct val="0"/>
              </a:spcAft>
              <a:buClrTx/>
              <a:buSzTx/>
              <a:buFontTx/>
              <a:buNone/>
              <a:tabLst/>
              <a:defRPr/>
            </a:pPr>
            <a:fld id="{9A0DB2DC-4C9A-4742-B13C-FB6460FD3503}" type="slidenum">
              <a:rPr kumimoji="0" lang="en-US" altLang="zh-CN" sz="1200" b="0" i="0" u="none" strike="noStrike" kern="1200" cap="none" spc="0" normalizeH="0" baseline="0" noProof="0" dirty="0">
                <a:ln>
                  <a:noFill/>
                </a:ln>
                <a:solidFill>
                  <a:srgbClr val="000000"/>
                </a:solidFill>
                <a:effectLst/>
                <a:uLnTx/>
                <a:uFillTx/>
                <a:latin typeface="Arial" panose="020B0604020202020204" pitchFamily="34" charset="0"/>
                <a:ea typeface="SimSun" panose="02010600030101010101" pitchFamily="2" charset="-122"/>
              </a:rPr>
              <a:pPr marL="0" marR="0" lvl="0" indent="0" algn="r" defTabSz="914400" eaLnBrk="1" fontAlgn="base" latinLnBrk="0" hangingPunct="1">
                <a:lnSpc>
                  <a:spcPct val="100000"/>
                </a:lnSpc>
                <a:spcBef>
                  <a:spcPct val="0"/>
                </a:spcBef>
                <a:spcAft>
                  <a:spcPct val="0"/>
                </a:spcAft>
                <a:buClrTx/>
                <a:buSzTx/>
                <a:buFontTx/>
                <a:buNone/>
                <a:tabLst/>
                <a:defRPr/>
              </a:pPr>
              <a:t>4</a:t>
            </a:fld>
            <a:endParaRPr kumimoji="0" lang="zh-CN" altLang="en-US" sz="1200" b="0" i="0" u="none" strike="noStrike" kern="1200" cap="none" spc="0" normalizeH="0" baseline="0" noProof="0" dirty="0">
              <a:ln>
                <a:noFill/>
              </a:ln>
              <a:solidFill>
                <a:srgbClr val="000000"/>
              </a:solidFill>
              <a:effectLst/>
              <a:uLnTx/>
              <a:uFillTx/>
              <a:latin typeface="Arial" panose="020B0604020202020204" pitchFamily="34" charset="0"/>
              <a:ea typeface="SimSun" panose="02010600030101010101" pitchFamily="2" charset="-122"/>
            </a:endParaRPr>
          </a:p>
        </p:txBody>
      </p:sp>
    </p:spTree>
    <p:extLst>
      <p:ext uri="{BB962C8B-B14F-4D97-AF65-F5344CB8AC3E}">
        <p14:creationId xmlns:p14="http://schemas.microsoft.com/office/powerpoint/2010/main" val="17003294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373D0A73-BD1C-4216-819B-C2A516B94082}"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pPr marL="0" marR="0" lvl="0" indent="0" algn="r" defTabSz="457200" rtl="0" eaLnBrk="1" fontAlgn="auto" latinLnBrk="0" hangingPunct="1">
                <a:lnSpc>
                  <a:spcPct val="100000"/>
                </a:lnSpc>
                <a:spcBef>
                  <a:spcPts val="0"/>
                </a:spcBef>
                <a:spcAft>
                  <a:spcPts val="0"/>
                </a:spcAft>
                <a:buClrTx/>
                <a:buSzTx/>
                <a:buFontTx/>
                <a:buNone/>
                <a:tabLst/>
                <a:defRPr/>
              </a:pPr>
              <a:t>7</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extLst>
      <p:ext uri="{BB962C8B-B14F-4D97-AF65-F5344CB8AC3E}">
        <p14:creationId xmlns:p14="http://schemas.microsoft.com/office/powerpoint/2010/main" val="319149753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a:lnSpc>
                <a:spcPct val="150000"/>
              </a:lnSpc>
            </a:pPr>
            <a:r>
              <a:rPr lang="vi-VN" sz="1200" dirty="0"/>
              <a:t>Chậm rãi, chuyển giọng linh hoạt phù hợp với diễn biến câu chuyện và lời lẽ, tính cách của từng nhân vật.</a:t>
            </a:r>
          </a:p>
          <a:p>
            <a:pPr marL="0" indent="0">
              <a:lnSpc>
                <a:spcPct val="150000"/>
              </a:lnSpc>
              <a:buNone/>
            </a:pPr>
            <a:r>
              <a:rPr lang="vi-VN" sz="1200" b="1" dirty="0"/>
              <a:t>+ Dế Mèn: </a:t>
            </a:r>
            <a:r>
              <a:rPr lang="vi-VN" sz="1200" dirty="0"/>
              <a:t>Giọng mạnh mẽ, dứt khoát, oai phong</a:t>
            </a:r>
          </a:p>
          <a:p>
            <a:endParaRPr lang="vi-VN" dirty="0"/>
          </a:p>
        </p:txBody>
      </p:sp>
      <p:sp>
        <p:nvSpPr>
          <p:cNvPr id="4" name="Slide Number Placeholder 3"/>
          <p:cNvSpPr>
            <a:spLocks noGrp="1"/>
          </p:cNvSpPr>
          <p:nvPr>
            <p:ph type="sldNum" sz="quarter" idx="5"/>
          </p:nvPr>
        </p:nvSpPr>
        <p:spPr/>
        <p:txBody>
          <a:bodyPr/>
          <a:lstStyle/>
          <a:p>
            <a:fld id="{C1697DEA-6438-456F-8C36-8D27512EE621}" type="slidenum">
              <a:rPr lang="en-US" smtClean="0"/>
              <a:pPr/>
              <a:t>17</a:t>
            </a:fld>
            <a:endParaRPr lang="en-US"/>
          </a:p>
        </p:txBody>
      </p:sp>
    </p:spTree>
    <p:extLst>
      <p:ext uri="{BB962C8B-B14F-4D97-AF65-F5344CB8AC3E}">
        <p14:creationId xmlns:p14="http://schemas.microsoft.com/office/powerpoint/2010/main" val="183207361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4500"/>
            </a:lvl1pPr>
          </a:lstStyle>
          <a:p>
            <a:r>
              <a:rPr lang="zh-CN" altLang="en-US" dirty="0"/>
              <a:t>单击此处编辑母版标题样式</a:t>
            </a:r>
          </a:p>
        </p:txBody>
      </p:sp>
      <p:sp>
        <p:nvSpPr>
          <p:cNvPr id="3" name="副标题 2"/>
          <p:cNvSpPr>
            <a:spLocks noGrp="1"/>
          </p:cNvSpPr>
          <p:nvPr>
            <p:ph type="subTitle" idx="1"/>
          </p:nvPr>
        </p:nvSpPr>
        <p:spPr>
          <a:xfrm>
            <a:off x="1524000" y="3602038"/>
            <a:ext cx="9144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zh-CN" altLang="en-US" dirty="0"/>
              <a:t>单击此处编辑母版副标题样式</a:t>
            </a:r>
          </a:p>
        </p:txBody>
      </p:sp>
      <p:sp>
        <p:nvSpPr>
          <p:cNvPr id="4" name="日期占位符 3"/>
          <p:cNvSpPr>
            <a:spLocks noGrp="1"/>
          </p:cNvSpPr>
          <p:nvPr>
            <p:ph type="dt" sz="half" idx="10"/>
          </p:nvPr>
        </p:nvSpPr>
        <p:spPr/>
        <p:txBody>
          <a:bodyPr/>
          <a:lstStyle>
            <a:lvl1pPr>
              <a:defRPr/>
            </a:lvl1pPr>
          </a:lstStyle>
          <a:p>
            <a:fld id="{3BE2C917-C185-4529-B658-720C4C5476D1}" type="datetimeFigureOut">
              <a:rPr lang="zh-CN" altLang="en-US" smtClean="0"/>
              <a:pPr/>
              <a:t>2022/9/20</a:t>
            </a:fld>
            <a:endParaRPr lang="zh-CN" altLang="en-US" dirty="0"/>
          </a:p>
        </p:txBody>
      </p:sp>
      <p:sp>
        <p:nvSpPr>
          <p:cNvPr id="5" name="页脚占位符 4"/>
          <p:cNvSpPr>
            <a:spLocks noGrp="1"/>
          </p:cNvSpPr>
          <p:nvPr>
            <p:ph type="ftr" sz="quarter" idx="11"/>
          </p:nvPr>
        </p:nvSpPr>
        <p:spPr/>
        <p:txBody>
          <a:bodyPr/>
          <a:lstStyle>
            <a:lvl1pPr>
              <a:defRPr/>
            </a:lvl1pPr>
          </a:lstStyle>
          <a:p>
            <a:endParaRPr lang="zh-CN" altLang="en-US" dirty="0"/>
          </a:p>
        </p:txBody>
      </p:sp>
      <p:sp>
        <p:nvSpPr>
          <p:cNvPr id="6" name="灯片编号占位符 5"/>
          <p:cNvSpPr>
            <a:spLocks noGrp="1"/>
          </p:cNvSpPr>
          <p:nvPr>
            <p:ph type="sldNum" sz="quarter" idx="12"/>
          </p:nvPr>
        </p:nvSpPr>
        <p:spPr/>
        <p:txBody>
          <a:bodyPr/>
          <a:lstStyle>
            <a:lvl1pPr>
              <a:defRPr/>
            </a:lvl1pPr>
          </a:lstStyle>
          <a:p>
            <a:fld id="{0C491C6F-6071-4143-8F1A-3CF48A43A451}" type="slidenum">
              <a:rPr lang="zh-CN" altLang="en-US" smtClean="0"/>
              <a:pPr/>
              <a:t>‹#›</a:t>
            </a:fld>
            <a:endParaRPr lang="zh-CN" altLang="en-US" dirty="0"/>
          </a:p>
        </p:txBody>
      </p:sp>
    </p:spTree>
    <p:extLst>
      <p:ext uri="{BB962C8B-B14F-4D97-AF65-F5344CB8AC3E}">
        <p14:creationId xmlns:p14="http://schemas.microsoft.com/office/powerpoint/2010/main" val="245703938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a:lvl1pPr>
          </a:lstStyle>
          <a:p>
            <a:r>
              <a:rPr lang="zh-CN" altLang="en-US" dirty="0"/>
              <a:t>单击此处编辑母版标题样式</a:t>
            </a:r>
          </a:p>
        </p:txBody>
      </p:sp>
      <p:sp>
        <p:nvSpPr>
          <p:cNvPr id="3" name="竖排文字占位符 2"/>
          <p:cNvSpPr>
            <a:spLocks noGrp="1"/>
          </p:cNvSpPr>
          <p:nvPr>
            <p:ph type="body" orient="vert" idx="1"/>
          </p:nvPr>
        </p:nvSpPr>
        <p:spPr/>
        <p:txBody>
          <a:bodyPr vert="eaVert"/>
          <a:lstStyle>
            <a:lvl1pPr>
              <a:defRPr/>
            </a:lvl1pPr>
            <a:lvl2pPr>
              <a:defRPr/>
            </a:lvl2pPr>
            <a:lvl3pPr>
              <a:defRPr/>
            </a:lvl3pPr>
            <a:lvl4pPr>
              <a:defRPr/>
            </a:lvl4pPr>
            <a:lvl5pPr>
              <a:defRPr/>
            </a:lvl5p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4" name="日期占位符 3"/>
          <p:cNvSpPr>
            <a:spLocks noGrp="1"/>
          </p:cNvSpPr>
          <p:nvPr>
            <p:ph type="dt" sz="half" idx="10"/>
          </p:nvPr>
        </p:nvSpPr>
        <p:spPr/>
        <p:txBody>
          <a:bodyPr/>
          <a:lstStyle>
            <a:lvl1pPr>
              <a:defRPr/>
            </a:lvl1pPr>
          </a:lstStyle>
          <a:p>
            <a:fld id="{3BE2C917-C185-4529-B658-720C4C5476D1}" type="datetimeFigureOut">
              <a:rPr lang="zh-CN" altLang="en-US" smtClean="0"/>
              <a:pPr/>
              <a:t>2022/9/20</a:t>
            </a:fld>
            <a:endParaRPr lang="zh-CN" altLang="en-US" dirty="0"/>
          </a:p>
        </p:txBody>
      </p:sp>
      <p:sp>
        <p:nvSpPr>
          <p:cNvPr id="5" name="页脚占位符 4"/>
          <p:cNvSpPr>
            <a:spLocks noGrp="1"/>
          </p:cNvSpPr>
          <p:nvPr>
            <p:ph type="ftr" sz="quarter" idx="11"/>
          </p:nvPr>
        </p:nvSpPr>
        <p:spPr/>
        <p:txBody>
          <a:bodyPr/>
          <a:lstStyle>
            <a:lvl1pPr>
              <a:defRPr/>
            </a:lvl1pPr>
          </a:lstStyle>
          <a:p>
            <a:endParaRPr lang="zh-CN" altLang="en-US" dirty="0"/>
          </a:p>
        </p:txBody>
      </p:sp>
      <p:sp>
        <p:nvSpPr>
          <p:cNvPr id="6" name="灯片编号占位符 5"/>
          <p:cNvSpPr>
            <a:spLocks noGrp="1"/>
          </p:cNvSpPr>
          <p:nvPr>
            <p:ph type="sldNum" sz="quarter" idx="12"/>
          </p:nvPr>
        </p:nvSpPr>
        <p:spPr/>
        <p:txBody>
          <a:bodyPr/>
          <a:lstStyle>
            <a:lvl1pPr>
              <a:defRPr/>
            </a:lvl1pPr>
          </a:lstStyle>
          <a:p>
            <a:fld id="{0C491C6F-6071-4143-8F1A-3CF48A43A451}" type="slidenum">
              <a:rPr lang="zh-CN" altLang="en-US" smtClean="0"/>
              <a:pPr/>
              <a:t>‹#›</a:t>
            </a:fld>
            <a:endParaRPr lang="zh-CN" altLang="en-US" dirty="0"/>
          </a:p>
        </p:txBody>
      </p:sp>
    </p:spTree>
    <p:extLst>
      <p:ext uri="{BB962C8B-B14F-4D97-AF65-F5344CB8AC3E}">
        <p14:creationId xmlns:p14="http://schemas.microsoft.com/office/powerpoint/2010/main" val="353993711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1" y="365125"/>
            <a:ext cx="2628900" cy="5811838"/>
          </a:xfrm>
        </p:spPr>
        <p:txBody>
          <a:bodyPr vert="eaVert"/>
          <a:lstStyle>
            <a:lvl1pPr>
              <a:defRPr/>
            </a:lvl1pPr>
          </a:lstStyle>
          <a:p>
            <a:r>
              <a:rPr lang="zh-CN" altLang="en-US" dirty="0"/>
              <a:t>单击此处编辑母版标题样式</a:t>
            </a:r>
          </a:p>
        </p:txBody>
      </p:sp>
      <p:sp>
        <p:nvSpPr>
          <p:cNvPr id="3" name="竖排文字占位符 2"/>
          <p:cNvSpPr>
            <a:spLocks noGrp="1"/>
          </p:cNvSpPr>
          <p:nvPr>
            <p:ph type="body" orient="vert" idx="1"/>
          </p:nvPr>
        </p:nvSpPr>
        <p:spPr>
          <a:xfrm>
            <a:off x="838201" y="365125"/>
            <a:ext cx="7734300" cy="5811838"/>
          </a:xfrm>
        </p:spPr>
        <p:txBody>
          <a:bodyPr vert="eaVert"/>
          <a:lstStyle>
            <a:lvl1pPr>
              <a:defRPr/>
            </a:lvl1pPr>
            <a:lvl2pPr>
              <a:defRPr/>
            </a:lvl2pPr>
            <a:lvl3pPr>
              <a:defRPr/>
            </a:lvl3pPr>
            <a:lvl4pPr>
              <a:defRPr/>
            </a:lvl4pPr>
            <a:lvl5pPr>
              <a:defRPr/>
            </a:lvl5p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4" name="日期占位符 3"/>
          <p:cNvSpPr>
            <a:spLocks noGrp="1"/>
          </p:cNvSpPr>
          <p:nvPr>
            <p:ph type="dt" sz="half" idx="10"/>
          </p:nvPr>
        </p:nvSpPr>
        <p:spPr/>
        <p:txBody>
          <a:bodyPr/>
          <a:lstStyle>
            <a:lvl1pPr>
              <a:defRPr/>
            </a:lvl1pPr>
          </a:lstStyle>
          <a:p>
            <a:fld id="{3BE2C917-C185-4529-B658-720C4C5476D1}" type="datetimeFigureOut">
              <a:rPr lang="zh-CN" altLang="en-US" smtClean="0"/>
              <a:pPr/>
              <a:t>2022/9/20</a:t>
            </a:fld>
            <a:endParaRPr lang="zh-CN" altLang="en-US" dirty="0"/>
          </a:p>
        </p:txBody>
      </p:sp>
      <p:sp>
        <p:nvSpPr>
          <p:cNvPr id="5" name="页脚占位符 4"/>
          <p:cNvSpPr>
            <a:spLocks noGrp="1"/>
          </p:cNvSpPr>
          <p:nvPr>
            <p:ph type="ftr" sz="quarter" idx="11"/>
          </p:nvPr>
        </p:nvSpPr>
        <p:spPr/>
        <p:txBody>
          <a:bodyPr/>
          <a:lstStyle>
            <a:lvl1pPr>
              <a:defRPr/>
            </a:lvl1pPr>
          </a:lstStyle>
          <a:p>
            <a:endParaRPr lang="zh-CN" altLang="en-US" dirty="0"/>
          </a:p>
        </p:txBody>
      </p:sp>
      <p:sp>
        <p:nvSpPr>
          <p:cNvPr id="6" name="灯片编号占位符 5"/>
          <p:cNvSpPr>
            <a:spLocks noGrp="1"/>
          </p:cNvSpPr>
          <p:nvPr>
            <p:ph type="sldNum" sz="quarter" idx="12"/>
          </p:nvPr>
        </p:nvSpPr>
        <p:spPr/>
        <p:txBody>
          <a:bodyPr/>
          <a:lstStyle>
            <a:lvl1pPr>
              <a:defRPr/>
            </a:lvl1pPr>
          </a:lstStyle>
          <a:p>
            <a:fld id="{0C491C6F-6071-4143-8F1A-3CF48A43A451}" type="slidenum">
              <a:rPr lang="zh-CN" altLang="en-US" smtClean="0"/>
              <a:pPr/>
              <a:t>‹#›</a:t>
            </a:fld>
            <a:endParaRPr lang="zh-CN" altLang="en-US" dirty="0"/>
          </a:p>
        </p:txBody>
      </p:sp>
    </p:spTree>
    <p:extLst>
      <p:ext uri="{BB962C8B-B14F-4D97-AF65-F5344CB8AC3E}">
        <p14:creationId xmlns:p14="http://schemas.microsoft.com/office/powerpoint/2010/main" val="235380105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dirty="0"/>
              <a:t>9/20/2022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1130062671"/>
      </p:ext>
    </p:extLst>
  </p:cSld>
  <p:clrMapOvr>
    <a:masterClrMapping/>
  </p:clrMapOvr>
  <p:hf sldNum="0" hdr="0"/>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dirty="0"/>
              <a:t>9/20/2022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59590318"/>
      </p:ext>
    </p:extLst>
  </p:cSld>
  <p:clrMapOvr>
    <a:masterClrMapping/>
  </p:clrMapOvr>
  <p:hf sldNum="0" hdr="0"/>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764DE79-268F-4C1A-8933-263129D2AF90}" type="datetimeFigureOut">
              <a:rPr lang="en-US" dirty="0"/>
              <a:t>9/20/2022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3401792921"/>
      </p:ext>
    </p:extLst>
  </p:cSld>
  <p:clrMapOvr>
    <a:masterClrMapping/>
  </p:clrMapOvr>
  <p:hf sldNum="0" hdr="0"/>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C764DE79-268F-4C1A-8933-263129D2AF90}" type="datetimeFigureOut">
              <a:rPr lang="en-US" dirty="0"/>
              <a:t>9/20/2022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2196451321"/>
      </p:ext>
    </p:extLst>
  </p:cSld>
  <p:clrMapOvr>
    <a:masterClrMapping/>
  </p:clrMapOvr>
  <p:hf sldNum="0" hdr="0"/>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C764DE79-268F-4C1A-8933-263129D2AF90}" type="datetimeFigureOut">
              <a:rPr lang="en-US" dirty="0"/>
              <a:t>9/20/2022</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3588704317"/>
      </p:ext>
    </p:extLst>
  </p:cSld>
  <p:clrMapOvr>
    <a:masterClrMapping/>
  </p:clrMapOvr>
  <p:hf sldNum="0" hdr="0"/>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C764DE79-268F-4C1A-8933-263129D2AF90}" type="datetimeFigureOut">
              <a:rPr lang="en-US" dirty="0"/>
              <a:t>9/20/2022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4117432868"/>
      </p:ext>
    </p:extLst>
  </p:cSld>
  <p:clrMapOvr>
    <a:masterClrMapping/>
  </p:clrMapOvr>
  <p:hf sldNum="0" hdr="0"/>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764DE79-268F-4C1A-8933-263129D2AF90}" type="datetimeFigureOut">
              <a:rPr lang="en-US" dirty="0"/>
              <a:t>9/20/2022</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2107307456"/>
      </p:ext>
    </p:extLst>
  </p:cSld>
  <p:clrMapOvr>
    <a:masterClrMapping/>
  </p:clrMapOvr>
  <p:hf sldNum="0" hdr="0"/>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C764DE79-268F-4C1A-8933-263129D2AF90}" type="datetimeFigureOut">
              <a:rPr lang="en-US" dirty="0"/>
              <a:t>9/20/2022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1900036097"/>
      </p:ext>
    </p:extLst>
  </p:cSld>
  <p:clrMapOvr>
    <a:masterClrMapping/>
  </p:clrMapOvr>
  <p:hf sldNum="0" hdr="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a:lvl1pPr>
          </a:lstStyle>
          <a:p>
            <a:r>
              <a:rPr lang="zh-CN" altLang="en-US" dirty="0"/>
              <a:t>单击此处编辑母版标题样式</a:t>
            </a:r>
          </a:p>
        </p:txBody>
      </p:sp>
      <p:sp>
        <p:nvSpPr>
          <p:cNvPr id="3" name="内容占位符 2"/>
          <p:cNvSpPr>
            <a:spLocks noGrp="1"/>
          </p:cNvSpPr>
          <p:nvPr>
            <p:ph idx="1"/>
          </p:nvPr>
        </p:nvSpPr>
        <p:spPr/>
        <p:txBody>
          <a:bodyPr/>
          <a:lstStyle>
            <a:lvl1pPr>
              <a:defRPr/>
            </a:lvl1pPr>
            <a:lvl2pPr>
              <a:defRPr/>
            </a:lvl2pPr>
            <a:lvl3pPr>
              <a:defRPr/>
            </a:lvl3pPr>
            <a:lvl4pPr>
              <a:defRPr/>
            </a:lvl4pPr>
            <a:lvl5pPr>
              <a:defRPr/>
            </a:lvl5p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4" name="日期占位符 3"/>
          <p:cNvSpPr>
            <a:spLocks noGrp="1"/>
          </p:cNvSpPr>
          <p:nvPr>
            <p:ph type="dt" sz="half" idx="10"/>
          </p:nvPr>
        </p:nvSpPr>
        <p:spPr/>
        <p:txBody>
          <a:bodyPr/>
          <a:lstStyle>
            <a:lvl1pPr>
              <a:defRPr/>
            </a:lvl1pPr>
          </a:lstStyle>
          <a:p>
            <a:fld id="{3BE2C917-C185-4529-B658-720C4C5476D1}" type="datetimeFigureOut">
              <a:rPr lang="zh-CN" altLang="en-US" smtClean="0"/>
              <a:pPr/>
              <a:t>2022/9/20</a:t>
            </a:fld>
            <a:endParaRPr lang="zh-CN" altLang="en-US" dirty="0"/>
          </a:p>
        </p:txBody>
      </p:sp>
      <p:sp>
        <p:nvSpPr>
          <p:cNvPr id="5" name="页脚占位符 4"/>
          <p:cNvSpPr>
            <a:spLocks noGrp="1"/>
          </p:cNvSpPr>
          <p:nvPr>
            <p:ph type="ftr" sz="quarter" idx="11"/>
          </p:nvPr>
        </p:nvSpPr>
        <p:spPr/>
        <p:txBody>
          <a:bodyPr/>
          <a:lstStyle>
            <a:lvl1pPr>
              <a:defRPr/>
            </a:lvl1pPr>
          </a:lstStyle>
          <a:p>
            <a:endParaRPr lang="zh-CN" altLang="en-US" dirty="0"/>
          </a:p>
        </p:txBody>
      </p:sp>
      <p:sp>
        <p:nvSpPr>
          <p:cNvPr id="6" name="灯片编号占位符 5"/>
          <p:cNvSpPr>
            <a:spLocks noGrp="1"/>
          </p:cNvSpPr>
          <p:nvPr>
            <p:ph type="sldNum" sz="quarter" idx="12"/>
          </p:nvPr>
        </p:nvSpPr>
        <p:spPr/>
        <p:txBody>
          <a:bodyPr/>
          <a:lstStyle>
            <a:lvl1pPr>
              <a:defRPr/>
            </a:lvl1pPr>
          </a:lstStyle>
          <a:p>
            <a:fld id="{0C491C6F-6071-4143-8F1A-3CF48A43A451}" type="slidenum">
              <a:rPr lang="zh-CN" altLang="en-US" smtClean="0"/>
              <a:pPr/>
              <a:t>‹#›</a:t>
            </a:fld>
            <a:endParaRPr lang="zh-CN" altLang="en-US" dirty="0"/>
          </a:p>
        </p:txBody>
      </p:sp>
    </p:spTree>
    <p:extLst>
      <p:ext uri="{BB962C8B-B14F-4D97-AF65-F5344CB8AC3E}">
        <p14:creationId xmlns:p14="http://schemas.microsoft.com/office/powerpoint/2010/main" val="420148798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C764DE79-268F-4C1A-8933-263129D2AF90}" type="datetimeFigureOut">
              <a:rPr lang="en-US" dirty="0"/>
              <a:t>9/20/2022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939336765"/>
      </p:ext>
    </p:extLst>
  </p:cSld>
  <p:clrMapOvr>
    <a:masterClrMapping/>
  </p:clrMapOvr>
  <p:hf sldNum="0" hdr="0"/>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dirty="0"/>
              <a:t>9/20/2022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1240195243"/>
      </p:ext>
    </p:extLst>
  </p:cSld>
  <p:clrMapOvr>
    <a:masterClrMapping/>
  </p:clrMapOvr>
  <p:hf sldNum="0" hdr="0"/>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dirty="0"/>
              <a:t>9/20/2022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425962569"/>
      </p:ext>
    </p:extLst>
  </p:cSld>
  <p:clrMapOvr>
    <a:masterClrMapping/>
  </p:clrMapOvr>
  <p:hf sldNum="0" hdr="0"/>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pPr fontAlgn="base">
              <a:spcBef>
                <a:spcPct val="0"/>
              </a:spcBef>
              <a:spcAft>
                <a:spcPct val="0"/>
              </a:spcAft>
              <a:defRPr/>
            </a:pPr>
            <a:endParaRPr lang="en-US">
              <a:solidFill>
                <a:prstClr val="black">
                  <a:tint val="75000"/>
                </a:prstClr>
              </a:solidFill>
              <a:latin typeface="Arial" pitchFamily="34" charset="0"/>
              <a:cs typeface="Arial" pitchFamily="34" charset="0"/>
            </a:endParaRPr>
          </a:p>
        </p:txBody>
      </p:sp>
      <p:sp>
        <p:nvSpPr>
          <p:cNvPr id="5" name="Footer Placeholder 4"/>
          <p:cNvSpPr>
            <a:spLocks noGrp="1"/>
          </p:cNvSpPr>
          <p:nvPr>
            <p:ph type="ftr" sz="quarter" idx="11"/>
          </p:nvPr>
        </p:nvSpPr>
        <p:spPr/>
        <p:txBody>
          <a:bodyPr/>
          <a:lstStyle/>
          <a:p>
            <a:pPr fontAlgn="base">
              <a:spcBef>
                <a:spcPct val="0"/>
              </a:spcBef>
              <a:spcAft>
                <a:spcPct val="0"/>
              </a:spcAft>
              <a:defRPr/>
            </a:pPr>
            <a:endParaRPr lang="en-US">
              <a:solidFill>
                <a:prstClr val="black">
                  <a:tint val="75000"/>
                </a:prstClr>
              </a:solidFill>
              <a:latin typeface="Arial" pitchFamily="34" charset="0"/>
              <a:cs typeface="Arial" pitchFamily="34" charset="0"/>
            </a:endParaRPr>
          </a:p>
        </p:txBody>
      </p:sp>
      <p:sp>
        <p:nvSpPr>
          <p:cNvPr id="6" name="Slide Number Placeholder 5"/>
          <p:cNvSpPr>
            <a:spLocks noGrp="1"/>
          </p:cNvSpPr>
          <p:nvPr>
            <p:ph type="sldNum" sz="quarter" idx="12"/>
          </p:nvPr>
        </p:nvSpPr>
        <p:spPr/>
        <p:txBody>
          <a:bodyPr/>
          <a:lstStyle/>
          <a:p>
            <a:pPr fontAlgn="base">
              <a:spcBef>
                <a:spcPct val="0"/>
              </a:spcBef>
              <a:spcAft>
                <a:spcPct val="0"/>
              </a:spcAft>
              <a:defRPr/>
            </a:pPr>
            <a:fld id="{1602CFD3-5FB7-4EFB-B523-C93A770AB240}" type="slidenum">
              <a:rPr lang="en-US" smtClean="0">
                <a:latin typeface="Arial" pitchFamily="34" charset="0"/>
                <a:cs typeface="Arial" pitchFamily="34" charset="0"/>
              </a:rPr>
              <a:pPr fontAlgn="base">
                <a:spcBef>
                  <a:spcPct val="0"/>
                </a:spcBef>
                <a:spcAft>
                  <a:spcPct val="0"/>
                </a:spcAft>
                <a:defRPr/>
              </a:pPr>
              <a:t>‹#›</a:t>
            </a:fld>
            <a:endParaRPr lang="en-US">
              <a:latin typeface="Arial" pitchFamily="34" charset="0"/>
              <a:cs typeface="Arial" pitchFamily="34" charset="0"/>
            </a:endParaRPr>
          </a:p>
        </p:txBody>
      </p:sp>
    </p:spTree>
    <p:extLst>
      <p:ext uri="{BB962C8B-B14F-4D97-AF65-F5344CB8AC3E}">
        <p14:creationId xmlns:p14="http://schemas.microsoft.com/office/powerpoint/2010/main" val="155287059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defRPr/>
            </a:pPr>
            <a:fld id="{A59E849B-1FB3-473A-977B-A5F5AB85495C}" type="datetimeFigureOut">
              <a:rPr lang="en-US" smtClean="0">
                <a:solidFill>
                  <a:srgbClr val="000000"/>
                </a:solidFill>
              </a:rPr>
              <a:pPr>
                <a:defRPr/>
              </a:pPr>
              <a:t>9/20/2022</a:t>
            </a:fld>
            <a:endParaRPr lang="en-US">
              <a:solidFill>
                <a:srgbClr val="000000"/>
              </a:solidFill>
            </a:endParaRPr>
          </a:p>
        </p:txBody>
      </p:sp>
      <p:sp>
        <p:nvSpPr>
          <p:cNvPr id="5" name="Footer Placeholder 4"/>
          <p:cNvSpPr>
            <a:spLocks noGrp="1"/>
          </p:cNvSpPr>
          <p:nvPr>
            <p:ph type="ftr" sz="quarter" idx="11"/>
          </p:nvPr>
        </p:nvSpPr>
        <p:spPr/>
        <p:txBody>
          <a:bodyPr/>
          <a:lstStyle/>
          <a:p>
            <a:pPr>
              <a:defRPr/>
            </a:pPr>
            <a:endParaRPr lang="en-US">
              <a:solidFill>
                <a:srgbClr val="000000"/>
              </a:solidFill>
            </a:endParaRPr>
          </a:p>
        </p:txBody>
      </p:sp>
      <p:sp>
        <p:nvSpPr>
          <p:cNvPr id="6" name="Slide Number Placeholder 5"/>
          <p:cNvSpPr>
            <a:spLocks noGrp="1"/>
          </p:cNvSpPr>
          <p:nvPr>
            <p:ph type="sldNum" sz="quarter" idx="12"/>
          </p:nvPr>
        </p:nvSpPr>
        <p:spPr/>
        <p:txBody>
          <a:bodyPr/>
          <a:lstStyle/>
          <a:p>
            <a:pPr>
              <a:defRPr/>
            </a:pPr>
            <a:fld id="{B0483051-2B5C-426C-91A3-9E5F06E2F4EB}" type="slidenum">
              <a:rPr lang="en-US" smtClean="0">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08432503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fontAlgn="base">
              <a:spcBef>
                <a:spcPct val="0"/>
              </a:spcBef>
              <a:spcAft>
                <a:spcPct val="0"/>
              </a:spcAft>
              <a:defRPr/>
            </a:pPr>
            <a:endParaRPr lang="en-US">
              <a:solidFill>
                <a:prstClr val="black">
                  <a:tint val="75000"/>
                </a:prstClr>
              </a:solidFill>
              <a:latin typeface="Arial" pitchFamily="34" charset="0"/>
              <a:cs typeface="Arial" pitchFamily="34" charset="0"/>
            </a:endParaRPr>
          </a:p>
        </p:txBody>
      </p:sp>
      <p:sp>
        <p:nvSpPr>
          <p:cNvPr id="5" name="Footer Placeholder 4"/>
          <p:cNvSpPr>
            <a:spLocks noGrp="1"/>
          </p:cNvSpPr>
          <p:nvPr>
            <p:ph type="ftr" sz="quarter" idx="11"/>
          </p:nvPr>
        </p:nvSpPr>
        <p:spPr/>
        <p:txBody>
          <a:bodyPr/>
          <a:lstStyle/>
          <a:p>
            <a:pPr fontAlgn="base">
              <a:spcBef>
                <a:spcPct val="0"/>
              </a:spcBef>
              <a:spcAft>
                <a:spcPct val="0"/>
              </a:spcAft>
              <a:defRPr/>
            </a:pPr>
            <a:endParaRPr lang="en-US">
              <a:solidFill>
                <a:prstClr val="black">
                  <a:tint val="75000"/>
                </a:prstClr>
              </a:solidFill>
              <a:latin typeface="Arial" pitchFamily="34" charset="0"/>
              <a:cs typeface="Arial" pitchFamily="34" charset="0"/>
            </a:endParaRPr>
          </a:p>
        </p:txBody>
      </p:sp>
      <p:sp>
        <p:nvSpPr>
          <p:cNvPr id="6" name="Slide Number Placeholder 5"/>
          <p:cNvSpPr>
            <a:spLocks noGrp="1"/>
          </p:cNvSpPr>
          <p:nvPr>
            <p:ph type="sldNum" sz="quarter" idx="12"/>
          </p:nvPr>
        </p:nvSpPr>
        <p:spPr/>
        <p:txBody>
          <a:bodyPr/>
          <a:lstStyle/>
          <a:p>
            <a:pPr fontAlgn="base">
              <a:spcBef>
                <a:spcPct val="0"/>
              </a:spcBef>
              <a:spcAft>
                <a:spcPct val="0"/>
              </a:spcAft>
              <a:defRPr/>
            </a:pPr>
            <a:fld id="{1602CFD3-5FB7-4EFB-B523-C93A770AB240}" type="slidenum">
              <a:rPr lang="en-US" smtClean="0">
                <a:latin typeface="Arial" pitchFamily="34" charset="0"/>
                <a:cs typeface="Arial" pitchFamily="34" charset="0"/>
              </a:rPr>
              <a:pPr fontAlgn="base">
                <a:spcBef>
                  <a:spcPct val="0"/>
                </a:spcBef>
                <a:spcAft>
                  <a:spcPct val="0"/>
                </a:spcAft>
                <a:defRPr/>
              </a:pPr>
              <a:t>‹#›</a:t>
            </a:fld>
            <a:endParaRPr lang="en-US">
              <a:latin typeface="Arial" pitchFamily="34" charset="0"/>
              <a:cs typeface="Arial" pitchFamily="34" charset="0"/>
            </a:endParaRPr>
          </a:p>
        </p:txBody>
      </p:sp>
    </p:spTree>
    <p:extLst>
      <p:ext uri="{BB962C8B-B14F-4D97-AF65-F5344CB8AC3E}">
        <p14:creationId xmlns:p14="http://schemas.microsoft.com/office/powerpoint/2010/main" val="32063736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pPr fontAlgn="base">
              <a:spcBef>
                <a:spcPct val="0"/>
              </a:spcBef>
              <a:spcAft>
                <a:spcPct val="0"/>
              </a:spcAft>
              <a:defRPr/>
            </a:pPr>
            <a:endParaRPr lang="en-US">
              <a:solidFill>
                <a:prstClr val="black">
                  <a:tint val="75000"/>
                </a:prstClr>
              </a:solidFill>
              <a:latin typeface="Arial" pitchFamily="34" charset="0"/>
              <a:cs typeface="Arial" pitchFamily="34" charset="0"/>
            </a:endParaRPr>
          </a:p>
        </p:txBody>
      </p:sp>
      <p:sp>
        <p:nvSpPr>
          <p:cNvPr id="6" name="Footer Placeholder 5"/>
          <p:cNvSpPr>
            <a:spLocks noGrp="1"/>
          </p:cNvSpPr>
          <p:nvPr>
            <p:ph type="ftr" sz="quarter" idx="11"/>
          </p:nvPr>
        </p:nvSpPr>
        <p:spPr/>
        <p:txBody>
          <a:bodyPr/>
          <a:lstStyle/>
          <a:p>
            <a:pPr fontAlgn="base">
              <a:spcBef>
                <a:spcPct val="0"/>
              </a:spcBef>
              <a:spcAft>
                <a:spcPct val="0"/>
              </a:spcAft>
              <a:defRPr/>
            </a:pPr>
            <a:endParaRPr lang="en-US">
              <a:solidFill>
                <a:prstClr val="black">
                  <a:tint val="75000"/>
                </a:prstClr>
              </a:solidFill>
              <a:latin typeface="Arial" pitchFamily="34" charset="0"/>
              <a:cs typeface="Arial" pitchFamily="34" charset="0"/>
            </a:endParaRPr>
          </a:p>
        </p:txBody>
      </p:sp>
      <p:sp>
        <p:nvSpPr>
          <p:cNvPr id="7" name="Slide Number Placeholder 6"/>
          <p:cNvSpPr>
            <a:spLocks noGrp="1"/>
          </p:cNvSpPr>
          <p:nvPr>
            <p:ph type="sldNum" sz="quarter" idx="12"/>
          </p:nvPr>
        </p:nvSpPr>
        <p:spPr/>
        <p:txBody>
          <a:bodyPr/>
          <a:lstStyle/>
          <a:p>
            <a:pPr fontAlgn="base">
              <a:spcBef>
                <a:spcPct val="0"/>
              </a:spcBef>
              <a:spcAft>
                <a:spcPct val="0"/>
              </a:spcAft>
              <a:defRPr/>
            </a:pPr>
            <a:fld id="{1602CFD3-5FB7-4EFB-B523-C93A770AB240}" type="slidenum">
              <a:rPr lang="en-US" smtClean="0">
                <a:latin typeface="Arial" pitchFamily="34" charset="0"/>
                <a:cs typeface="Arial" pitchFamily="34" charset="0"/>
              </a:rPr>
              <a:pPr fontAlgn="base">
                <a:spcBef>
                  <a:spcPct val="0"/>
                </a:spcBef>
                <a:spcAft>
                  <a:spcPct val="0"/>
                </a:spcAft>
                <a:defRPr/>
              </a:pPr>
              <a:t>‹#›</a:t>
            </a:fld>
            <a:endParaRPr lang="en-US">
              <a:latin typeface="Arial" pitchFamily="34" charset="0"/>
              <a:cs typeface="Arial" pitchFamily="34" charset="0"/>
            </a:endParaRPr>
          </a:p>
        </p:txBody>
      </p:sp>
    </p:spTree>
    <p:extLst>
      <p:ext uri="{BB962C8B-B14F-4D97-AF65-F5344CB8AC3E}">
        <p14:creationId xmlns:p14="http://schemas.microsoft.com/office/powerpoint/2010/main" val="278293923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pPr fontAlgn="base">
              <a:spcBef>
                <a:spcPct val="0"/>
              </a:spcBef>
              <a:spcAft>
                <a:spcPct val="0"/>
              </a:spcAft>
              <a:defRPr/>
            </a:pPr>
            <a:endParaRPr lang="en-US">
              <a:solidFill>
                <a:prstClr val="black">
                  <a:tint val="75000"/>
                </a:prstClr>
              </a:solidFill>
              <a:latin typeface="Arial" pitchFamily="34" charset="0"/>
              <a:cs typeface="Arial" pitchFamily="34" charset="0"/>
            </a:endParaRPr>
          </a:p>
        </p:txBody>
      </p:sp>
      <p:sp>
        <p:nvSpPr>
          <p:cNvPr id="8" name="Footer Placeholder 7"/>
          <p:cNvSpPr>
            <a:spLocks noGrp="1"/>
          </p:cNvSpPr>
          <p:nvPr>
            <p:ph type="ftr" sz="quarter" idx="11"/>
          </p:nvPr>
        </p:nvSpPr>
        <p:spPr/>
        <p:txBody>
          <a:bodyPr/>
          <a:lstStyle/>
          <a:p>
            <a:pPr fontAlgn="base">
              <a:spcBef>
                <a:spcPct val="0"/>
              </a:spcBef>
              <a:spcAft>
                <a:spcPct val="0"/>
              </a:spcAft>
              <a:defRPr/>
            </a:pPr>
            <a:endParaRPr lang="en-US">
              <a:solidFill>
                <a:prstClr val="black">
                  <a:tint val="75000"/>
                </a:prstClr>
              </a:solidFill>
              <a:latin typeface="Arial" pitchFamily="34" charset="0"/>
              <a:cs typeface="Arial" pitchFamily="34" charset="0"/>
            </a:endParaRPr>
          </a:p>
        </p:txBody>
      </p:sp>
      <p:sp>
        <p:nvSpPr>
          <p:cNvPr id="9" name="Slide Number Placeholder 8"/>
          <p:cNvSpPr>
            <a:spLocks noGrp="1"/>
          </p:cNvSpPr>
          <p:nvPr>
            <p:ph type="sldNum" sz="quarter" idx="12"/>
          </p:nvPr>
        </p:nvSpPr>
        <p:spPr/>
        <p:txBody>
          <a:bodyPr/>
          <a:lstStyle/>
          <a:p>
            <a:pPr fontAlgn="base">
              <a:spcBef>
                <a:spcPct val="0"/>
              </a:spcBef>
              <a:spcAft>
                <a:spcPct val="0"/>
              </a:spcAft>
              <a:defRPr/>
            </a:pPr>
            <a:fld id="{1602CFD3-5FB7-4EFB-B523-C93A770AB240}" type="slidenum">
              <a:rPr lang="en-US" smtClean="0">
                <a:latin typeface="Arial" pitchFamily="34" charset="0"/>
                <a:cs typeface="Arial" pitchFamily="34" charset="0"/>
              </a:rPr>
              <a:pPr fontAlgn="base">
                <a:spcBef>
                  <a:spcPct val="0"/>
                </a:spcBef>
                <a:spcAft>
                  <a:spcPct val="0"/>
                </a:spcAft>
                <a:defRPr/>
              </a:pPr>
              <a:t>‹#›</a:t>
            </a:fld>
            <a:endParaRPr lang="en-US">
              <a:latin typeface="Arial" pitchFamily="34" charset="0"/>
              <a:cs typeface="Arial" pitchFamily="34" charset="0"/>
            </a:endParaRPr>
          </a:p>
        </p:txBody>
      </p:sp>
    </p:spTree>
    <p:extLst>
      <p:ext uri="{BB962C8B-B14F-4D97-AF65-F5344CB8AC3E}">
        <p14:creationId xmlns:p14="http://schemas.microsoft.com/office/powerpoint/2010/main" val="244973986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pPr fontAlgn="base">
              <a:spcBef>
                <a:spcPct val="0"/>
              </a:spcBef>
              <a:spcAft>
                <a:spcPct val="0"/>
              </a:spcAft>
              <a:defRPr/>
            </a:pPr>
            <a:endParaRPr lang="en-US">
              <a:solidFill>
                <a:prstClr val="black">
                  <a:tint val="75000"/>
                </a:prstClr>
              </a:solidFill>
              <a:latin typeface="Arial" pitchFamily="34" charset="0"/>
              <a:cs typeface="Arial" pitchFamily="34" charset="0"/>
            </a:endParaRPr>
          </a:p>
        </p:txBody>
      </p:sp>
      <p:sp>
        <p:nvSpPr>
          <p:cNvPr id="4" name="Footer Placeholder 3"/>
          <p:cNvSpPr>
            <a:spLocks noGrp="1"/>
          </p:cNvSpPr>
          <p:nvPr>
            <p:ph type="ftr" sz="quarter" idx="11"/>
          </p:nvPr>
        </p:nvSpPr>
        <p:spPr/>
        <p:txBody>
          <a:bodyPr/>
          <a:lstStyle/>
          <a:p>
            <a:pPr fontAlgn="base">
              <a:spcBef>
                <a:spcPct val="0"/>
              </a:spcBef>
              <a:spcAft>
                <a:spcPct val="0"/>
              </a:spcAft>
              <a:defRPr/>
            </a:pPr>
            <a:endParaRPr lang="en-US">
              <a:solidFill>
                <a:prstClr val="black">
                  <a:tint val="75000"/>
                </a:prstClr>
              </a:solidFill>
              <a:latin typeface="Arial" pitchFamily="34" charset="0"/>
              <a:cs typeface="Arial" pitchFamily="34" charset="0"/>
            </a:endParaRPr>
          </a:p>
        </p:txBody>
      </p:sp>
      <p:sp>
        <p:nvSpPr>
          <p:cNvPr id="5" name="Slide Number Placeholder 4"/>
          <p:cNvSpPr>
            <a:spLocks noGrp="1"/>
          </p:cNvSpPr>
          <p:nvPr>
            <p:ph type="sldNum" sz="quarter" idx="12"/>
          </p:nvPr>
        </p:nvSpPr>
        <p:spPr/>
        <p:txBody>
          <a:bodyPr/>
          <a:lstStyle/>
          <a:p>
            <a:pPr fontAlgn="base">
              <a:spcBef>
                <a:spcPct val="0"/>
              </a:spcBef>
              <a:spcAft>
                <a:spcPct val="0"/>
              </a:spcAft>
              <a:defRPr/>
            </a:pPr>
            <a:fld id="{1602CFD3-5FB7-4EFB-B523-C93A770AB240}" type="slidenum">
              <a:rPr lang="en-US" smtClean="0">
                <a:latin typeface="Arial" pitchFamily="34" charset="0"/>
                <a:cs typeface="Arial" pitchFamily="34" charset="0"/>
              </a:rPr>
              <a:pPr fontAlgn="base">
                <a:spcBef>
                  <a:spcPct val="0"/>
                </a:spcBef>
                <a:spcAft>
                  <a:spcPct val="0"/>
                </a:spcAft>
                <a:defRPr/>
              </a:pPr>
              <a:t>‹#›</a:t>
            </a:fld>
            <a:endParaRPr lang="en-US">
              <a:latin typeface="Arial" pitchFamily="34" charset="0"/>
              <a:cs typeface="Arial" pitchFamily="34" charset="0"/>
            </a:endParaRPr>
          </a:p>
        </p:txBody>
      </p:sp>
    </p:spTree>
    <p:extLst>
      <p:ext uri="{BB962C8B-B14F-4D97-AF65-F5344CB8AC3E}">
        <p14:creationId xmlns:p14="http://schemas.microsoft.com/office/powerpoint/2010/main" val="3888193338"/>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endParaRPr lang="en-US">
              <a:solidFill>
                <a:prstClr val="black">
                  <a:tint val="75000"/>
                </a:prstClr>
              </a:solidFill>
            </a:endParaRPr>
          </a:p>
        </p:txBody>
      </p:sp>
      <p:sp>
        <p:nvSpPr>
          <p:cNvPr id="3" name="Footer Placeholder 2"/>
          <p:cNvSpPr>
            <a:spLocks noGrp="1"/>
          </p:cNvSpPr>
          <p:nvPr>
            <p:ph type="ftr" sz="quarter" idx="11"/>
          </p:nvPr>
        </p:nvSpPr>
        <p:spPr/>
        <p:txBody>
          <a:bodyPr/>
          <a:lstStyle/>
          <a:p>
            <a:pPr>
              <a:defRPr/>
            </a:pPr>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pPr>
              <a:defRPr/>
            </a:pPr>
            <a:fld id="{A77CD9E2-A2C9-46E6-9C82-753E705CBA18}" type="slidenum">
              <a:rPr lang="en-US" smtClean="0"/>
              <a:pPr>
                <a:defRPr/>
              </a:pPr>
              <a:t>‹#›</a:t>
            </a:fld>
            <a:endParaRPr lang="en-US"/>
          </a:p>
        </p:txBody>
      </p:sp>
      <p:sp>
        <p:nvSpPr>
          <p:cNvPr id="5" name="Action Button: Home 1">
            <a:hlinkClick r:id="" action="ppaction://noaction" highlightClick="1"/>
            <a:extLst>
              <a:ext uri="{FF2B5EF4-FFF2-40B4-BE49-F238E27FC236}">
                <a16:creationId xmlns="" xmlns:a16="http://schemas.microsoft.com/office/drawing/2014/main" id="{4A60E998-1E30-4E18-A567-1506751567E1}"/>
              </a:ext>
            </a:extLst>
          </p:cNvPr>
          <p:cNvSpPr/>
          <p:nvPr userDrawn="1"/>
        </p:nvSpPr>
        <p:spPr>
          <a:xfrm>
            <a:off x="33867" y="-25400"/>
            <a:ext cx="508000" cy="381000"/>
          </a:xfrm>
          <a:prstGeom prst="actionButtonHome">
            <a:avLst/>
          </a:prstGeom>
        </p:spPr>
        <p:style>
          <a:lnRef idx="1">
            <a:schemeClr val="accent3"/>
          </a:lnRef>
          <a:fillRef idx="2">
            <a:schemeClr val="accent3"/>
          </a:fillRef>
          <a:effectRef idx="1">
            <a:schemeClr val="accent3"/>
          </a:effectRef>
          <a:fontRef idx="minor">
            <a:schemeClr val="dk1"/>
          </a:fontRef>
        </p:style>
        <p:txBody>
          <a:bodyPr anchor="ctr"/>
          <a:lstStyle/>
          <a:p>
            <a:pPr algn="ctr" eaLnBrk="0" fontAlgn="base" hangingPunct="0">
              <a:spcBef>
                <a:spcPct val="0"/>
              </a:spcBef>
              <a:spcAft>
                <a:spcPct val="0"/>
              </a:spcAft>
              <a:defRPr/>
            </a:pPr>
            <a:endParaRPr lang="en-US" sz="1350">
              <a:solidFill>
                <a:prstClr val="black"/>
              </a:solidFill>
            </a:endParaRPr>
          </a:p>
        </p:txBody>
      </p:sp>
    </p:spTree>
    <p:extLst>
      <p:ext uri="{BB962C8B-B14F-4D97-AF65-F5344CB8AC3E}">
        <p14:creationId xmlns:p14="http://schemas.microsoft.com/office/powerpoint/2010/main" val="330428212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1" y="1709740"/>
            <a:ext cx="10515600" cy="2852737"/>
          </a:xfrm>
        </p:spPr>
        <p:txBody>
          <a:bodyPr anchor="b"/>
          <a:lstStyle>
            <a:lvl1pPr>
              <a:defRPr sz="4500"/>
            </a:lvl1pPr>
          </a:lstStyle>
          <a:p>
            <a:r>
              <a:rPr lang="zh-CN" altLang="en-US" dirty="0"/>
              <a:t>单击此处编辑母版标题样式</a:t>
            </a:r>
          </a:p>
        </p:txBody>
      </p:sp>
      <p:sp>
        <p:nvSpPr>
          <p:cNvPr id="3" name="文本占位符 2"/>
          <p:cNvSpPr>
            <a:spLocks noGrp="1"/>
          </p:cNvSpPr>
          <p:nvPr>
            <p:ph type="body" idx="1"/>
          </p:nvPr>
        </p:nvSpPr>
        <p:spPr>
          <a:xfrm>
            <a:off x="831851" y="4589465"/>
            <a:ext cx="105156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zh-CN" altLang="en-US" dirty="0"/>
              <a:t>单击此处编辑母版文本样式</a:t>
            </a:r>
          </a:p>
        </p:txBody>
      </p:sp>
      <p:sp>
        <p:nvSpPr>
          <p:cNvPr id="4" name="日期占位符 3"/>
          <p:cNvSpPr>
            <a:spLocks noGrp="1"/>
          </p:cNvSpPr>
          <p:nvPr>
            <p:ph type="dt" sz="half" idx="10"/>
          </p:nvPr>
        </p:nvSpPr>
        <p:spPr/>
        <p:txBody>
          <a:bodyPr/>
          <a:lstStyle>
            <a:lvl1pPr>
              <a:defRPr/>
            </a:lvl1pPr>
          </a:lstStyle>
          <a:p>
            <a:fld id="{3BE2C917-C185-4529-B658-720C4C5476D1}" type="datetimeFigureOut">
              <a:rPr lang="zh-CN" altLang="en-US" smtClean="0"/>
              <a:pPr/>
              <a:t>2022/9/20</a:t>
            </a:fld>
            <a:endParaRPr lang="zh-CN" altLang="en-US" dirty="0"/>
          </a:p>
        </p:txBody>
      </p:sp>
      <p:sp>
        <p:nvSpPr>
          <p:cNvPr id="5" name="页脚占位符 4"/>
          <p:cNvSpPr>
            <a:spLocks noGrp="1"/>
          </p:cNvSpPr>
          <p:nvPr>
            <p:ph type="ftr" sz="quarter" idx="11"/>
          </p:nvPr>
        </p:nvSpPr>
        <p:spPr/>
        <p:txBody>
          <a:bodyPr/>
          <a:lstStyle>
            <a:lvl1pPr>
              <a:defRPr/>
            </a:lvl1pPr>
          </a:lstStyle>
          <a:p>
            <a:endParaRPr lang="zh-CN" altLang="en-US" dirty="0"/>
          </a:p>
        </p:txBody>
      </p:sp>
      <p:sp>
        <p:nvSpPr>
          <p:cNvPr id="6" name="灯片编号占位符 5"/>
          <p:cNvSpPr>
            <a:spLocks noGrp="1"/>
          </p:cNvSpPr>
          <p:nvPr>
            <p:ph type="sldNum" sz="quarter" idx="12"/>
          </p:nvPr>
        </p:nvSpPr>
        <p:spPr/>
        <p:txBody>
          <a:bodyPr/>
          <a:lstStyle>
            <a:lvl1pPr>
              <a:defRPr/>
            </a:lvl1pPr>
          </a:lstStyle>
          <a:p>
            <a:fld id="{0C491C6F-6071-4143-8F1A-3CF48A43A451}" type="slidenum">
              <a:rPr lang="zh-CN" altLang="en-US" smtClean="0"/>
              <a:pPr/>
              <a:t>‹#›</a:t>
            </a:fld>
            <a:endParaRPr lang="zh-CN" altLang="en-US" dirty="0"/>
          </a:p>
        </p:txBody>
      </p:sp>
    </p:spTree>
    <p:extLst>
      <p:ext uri="{BB962C8B-B14F-4D97-AF65-F5344CB8AC3E}">
        <p14:creationId xmlns:p14="http://schemas.microsoft.com/office/powerpoint/2010/main" val="2620265586"/>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pPr fontAlgn="base">
              <a:spcBef>
                <a:spcPct val="0"/>
              </a:spcBef>
              <a:spcAft>
                <a:spcPct val="0"/>
              </a:spcAft>
              <a:defRPr/>
            </a:pPr>
            <a:endParaRPr lang="en-US">
              <a:solidFill>
                <a:prstClr val="black">
                  <a:tint val="75000"/>
                </a:prstClr>
              </a:solidFill>
              <a:latin typeface="Arial" pitchFamily="34" charset="0"/>
              <a:cs typeface="Arial" pitchFamily="34" charset="0"/>
            </a:endParaRPr>
          </a:p>
        </p:txBody>
      </p:sp>
      <p:sp>
        <p:nvSpPr>
          <p:cNvPr id="6" name="Footer Placeholder 5"/>
          <p:cNvSpPr>
            <a:spLocks noGrp="1"/>
          </p:cNvSpPr>
          <p:nvPr>
            <p:ph type="ftr" sz="quarter" idx="11"/>
          </p:nvPr>
        </p:nvSpPr>
        <p:spPr/>
        <p:txBody>
          <a:bodyPr/>
          <a:lstStyle/>
          <a:p>
            <a:pPr fontAlgn="base">
              <a:spcBef>
                <a:spcPct val="0"/>
              </a:spcBef>
              <a:spcAft>
                <a:spcPct val="0"/>
              </a:spcAft>
              <a:defRPr/>
            </a:pPr>
            <a:endParaRPr lang="en-US">
              <a:solidFill>
                <a:prstClr val="black">
                  <a:tint val="75000"/>
                </a:prstClr>
              </a:solidFill>
              <a:latin typeface="Arial" pitchFamily="34" charset="0"/>
              <a:cs typeface="Arial" pitchFamily="34" charset="0"/>
            </a:endParaRPr>
          </a:p>
        </p:txBody>
      </p:sp>
      <p:sp>
        <p:nvSpPr>
          <p:cNvPr id="7" name="Slide Number Placeholder 6"/>
          <p:cNvSpPr>
            <a:spLocks noGrp="1"/>
          </p:cNvSpPr>
          <p:nvPr>
            <p:ph type="sldNum" sz="quarter" idx="12"/>
          </p:nvPr>
        </p:nvSpPr>
        <p:spPr/>
        <p:txBody>
          <a:bodyPr/>
          <a:lstStyle/>
          <a:p>
            <a:pPr fontAlgn="base">
              <a:spcBef>
                <a:spcPct val="0"/>
              </a:spcBef>
              <a:spcAft>
                <a:spcPct val="0"/>
              </a:spcAft>
              <a:defRPr/>
            </a:pPr>
            <a:fld id="{1602CFD3-5FB7-4EFB-B523-C93A770AB240}" type="slidenum">
              <a:rPr lang="en-US" smtClean="0">
                <a:latin typeface="Arial" pitchFamily="34" charset="0"/>
                <a:cs typeface="Arial" pitchFamily="34" charset="0"/>
              </a:rPr>
              <a:pPr fontAlgn="base">
                <a:spcBef>
                  <a:spcPct val="0"/>
                </a:spcBef>
                <a:spcAft>
                  <a:spcPct val="0"/>
                </a:spcAft>
                <a:defRPr/>
              </a:pPr>
              <a:t>‹#›</a:t>
            </a:fld>
            <a:endParaRPr lang="en-US">
              <a:latin typeface="Arial" pitchFamily="34" charset="0"/>
              <a:cs typeface="Arial" pitchFamily="34" charset="0"/>
            </a:endParaRPr>
          </a:p>
        </p:txBody>
      </p:sp>
    </p:spTree>
    <p:extLst>
      <p:ext uri="{BB962C8B-B14F-4D97-AF65-F5344CB8AC3E}">
        <p14:creationId xmlns:p14="http://schemas.microsoft.com/office/powerpoint/2010/main" val="2351788690"/>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pPr fontAlgn="base">
              <a:spcBef>
                <a:spcPct val="0"/>
              </a:spcBef>
              <a:spcAft>
                <a:spcPct val="0"/>
              </a:spcAft>
              <a:defRPr/>
            </a:pPr>
            <a:endParaRPr lang="en-US">
              <a:solidFill>
                <a:prstClr val="black">
                  <a:tint val="75000"/>
                </a:prstClr>
              </a:solidFill>
              <a:latin typeface="Arial" pitchFamily="34" charset="0"/>
              <a:cs typeface="Arial" pitchFamily="34" charset="0"/>
            </a:endParaRPr>
          </a:p>
        </p:txBody>
      </p:sp>
      <p:sp>
        <p:nvSpPr>
          <p:cNvPr id="6" name="Footer Placeholder 5"/>
          <p:cNvSpPr>
            <a:spLocks noGrp="1"/>
          </p:cNvSpPr>
          <p:nvPr>
            <p:ph type="ftr" sz="quarter" idx="11"/>
          </p:nvPr>
        </p:nvSpPr>
        <p:spPr/>
        <p:txBody>
          <a:bodyPr/>
          <a:lstStyle/>
          <a:p>
            <a:pPr fontAlgn="base">
              <a:spcBef>
                <a:spcPct val="0"/>
              </a:spcBef>
              <a:spcAft>
                <a:spcPct val="0"/>
              </a:spcAft>
              <a:defRPr/>
            </a:pPr>
            <a:endParaRPr lang="en-US">
              <a:solidFill>
                <a:prstClr val="black">
                  <a:tint val="75000"/>
                </a:prstClr>
              </a:solidFill>
              <a:latin typeface="Arial" pitchFamily="34" charset="0"/>
              <a:cs typeface="Arial" pitchFamily="34" charset="0"/>
            </a:endParaRPr>
          </a:p>
        </p:txBody>
      </p:sp>
      <p:sp>
        <p:nvSpPr>
          <p:cNvPr id="7" name="Slide Number Placeholder 6"/>
          <p:cNvSpPr>
            <a:spLocks noGrp="1"/>
          </p:cNvSpPr>
          <p:nvPr>
            <p:ph type="sldNum" sz="quarter" idx="12"/>
          </p:nvPr>
        </p:nvSpPr>
        <p:spPr/>
        <p:txBody>
          <a:bodyPr/>
          <a:lstStyle/>
          <a:p>
            <a:pPr fontAlgn="base">
              <a:spcBef>
                <a:spcPct val="0"/>
              </a:spcBef>
              <a:spcAft>
                <a:spcPct val="0"/>
              </a:spcAft>
              <a:defRPr/>
            </a:pPr>
            <a:fld id="{1602CFD3-5FB7-4EFB-B523-C93A770AB240}" type="slidenum">
              <a:rPr lang="en-US" smtClean="0">
                <a:latin typeface="Arial" pitchFamily="34" charset="0"/>
                <a:cs typeface="Arial" pitchFamily="34" charset="0"/>
              </a:rPr>
              <a:pPr fontAlgn="base">
                <a:spcBef>
                  <a:spcPct val="0"/>
                </a:spcBef>
                <a:spcAft>
                  <a:spcPct val="0"/>
                </a:spcAft>
                <a:defRPr/>
              </a:pPr>
              <a:t>‹#›</a:t>
            </a:fld>
            <a:endParaRPr lang="en-US">
              <a:latin typeface="Arial" pitchFamily="34" charset="0"/>
              <a:cs typeface="Arial" pitchFamily="34" charset="0"/>
            </a:endParaRPr>
          </a:p>
        </p:txBody>
      </p:sp>
    </p:spTree>
    <p:extLst>
      <p:ext uri="{BB962C8B-B14F-4D97-AF65-F5344CB8AC3E}">
        <p14:creationId xmlns:p14="http://schemas.microsoft.com/office/powerpoint/2010/main" val="2836557828"/>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fontAlgn="base">
              <a:spcBef>
                <a:spcPct val="0"/>
              </a:spcBef>
              <a:spcAft>
                <a:spcPct val="0"/>
              </a:spcAft>
              <a:defRPr/>
            </a:pPr>
            <a:endParaRPr lang="en-US">
              <a:solidFill>
                <a:prstClr val="black">
                  <a:tint val="75000"/>
                </a:prstClr>
              </a:solidFill>
              <a:latin typeface="Arial" pitchFamily="34" charset="0"/>
              <a:cs typeface="Arial" pitchFamily="34" charset="0"/>
            </a:endParaRPr>
          </a:p>
        </p:txBody>
      </p:sp>
      <p:sp>
        <p:nvSpPr>
          <p:cNvPr id="5" name="Footer Placeholder 4"/>
          <p:cNvSpPr>
            <a:spLocks noGrp="1"/>
          </p:cNvSpPr>
          <p:nvPr>
            <p:ph type="ftr" sz="quarter" idx="11"/>
          </p:nvPr>
        </p:nvSpPr>
        <p:spPr/>
        <p:txBody>
          <a:bodyPr/>
          <a:lstStyle/>
          <a:p>
            <a:pPr fontAlgn="base">
              <a:spcBef>
                <a:spcPct val="0"/>
              </a:spcBef>
              <a:spcAft>
                <a:spcPct val="0"/>
              </a:spcAft>
              <a:defRPr/>
            </a:pPr>
            <a:endParaRPr lang="en-US">
              <a:solidFill>
                <a:prstClr val="black">
                  <a:tint val="75000"/>
                </a:prstClr>
              </a:solidFill>
              <a:latin typeface="Arial" pitchFamily="34" charset="0"/>
              <a:cs typeface="Arial" pitchFamily="34" charset="0"/>
            </a:endParaRPr>
          </a:p>
        </p:txBody>
      </p:sp>
      <p:sp>
        <p:nvSpPr>
          <p:cNvPr id="6" name="Slide Number Placeholder 5"/>
          <p:cNvSpPr>
            <a:spLocks noGrp="1"/>
          </p:cNvSpPr>
          <p:nvPr>
            <p:ph type="sldNum" sz="quarter" idx="12"/>
          </p:nvPr>
        </p:nvSpPr>
        <p:spPr/>
        <p:txBody>
          <a:bodyPr/>
          <a:lstStyle/>
          <a:p>
            <a:pPr fontAlgn="base">
              <a:spcBef>
                <a:spcPct val="0"/>
              </a:spcBef>
              <a:spcAft>
                <a:spcPct val="0"/>
              </a:spcAft>
              <a:defRPr/>
            </a:pPr>
            <a:fld id="{1602CFD3-5FB7-4EFB-B523-C93A770AB240}" type="slidenum">
              <a:rPr lang="en-US" smtClean="0">
                <a:latin typeface="Arial" pitchFamily="34" charset="0"/>
                <a:cs typeface="Arial" pitchFamily="34" charset="0"/>
              </a:rPr>
              <a:pPr fontAlgn="base">
                <a:spcBef>
                  <a:spcPct val="0"/>
                </a:spcBef>
                <a:spcAft>
                  <a:spcPct val="0"/>
                </a:spcAft>
                <a:defRPr/>
              </a:pPr>
              <a:t>‹#›</a:t>
            </a:fld>
            <a:endParaRPr lang="en-US">
              <a:latin typeface="Arial" pitchFamily="34" charset="0"/>
              <a:cs typeface="Arial" pitchFamily="34" charset="0"/>
            </a:endParaRPr>
          </a:p>
        </p:txBody>
      </p:sp>
    </p:spTree>
    <p:extLst>
      <p:ext uri="{BB962C8B-B14F-4D97-AF65-F5344CB8AC3E}">
        <p14:creationId xmlns:p14="http://schemas.microsoft.com/office/powerpoint/2010/main" val="1455631042"/>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fontAlgn="base">
              <a:spcBef>
                <a:spcPct val="0"/>
              </a:spcBef>
              <a:spcAft>
                <a:spcPct val="0"/>
              </a:spcAft>
              <a:defRPr/>
            </a:pPr>
            <a:endParaRPr lang="en-US">
              <a:solidFill>
                <a:prstClr val="black">
                  <a:tint val="75000"/>
                </a:prstClr>
              </a:solidFill>
              <a:latin typeface="Arial" pitchFamily="34" charset="0"/>
              <a:cs typeface="Arial" pitchFamily="34" charset="0"/>
            </a:endParaRPr>
          </a:p>
        </p:txBody>
      </p:sp>
      <p:sp>
        <p:nvSpPr>
          <p:cNvPr id="5" name="Footer Placeholder 4"/>
          <p:cNvSpPr>
            <a:spLocks noGrp="1"/>
          </p:cNvSpPr>
          <p:nvPr>
            <p:ph type="ftr" sz="quarter" idx="11"/>
          </p:nvPr>
        </p:nvSpPr>
        <p:spPr/>
        <p:txBody>
          <a:bodyPr/>
          <a:lstStyle/>
          <a:p>
            <a:pPr fontAlgn="base">
              <a:spcBef>
                <a:spcPct val="0"/>
              </a:spcBef>
              <a:spcAft>
                <a:spcPct val="0"/>
              </a:spcAft>
              <a:defRPr/>
            </a:pPr>
            <a:endParaRPr lang="en-US">
              <a:solidFill>
                <a:prstClr val="black">
                  <a:tint val="75000"/>
                </a:prstClr>
              </a:solidFill>
              <a:latin typeface="Arial" pitchFamily="34" charset="0"/>
              <a:cs typeface="Arial" pitchFamily="34" charset="0"/>
            </a:endParaRPr>
          </a:p>
        </p:txBody>
      </p:sp>
      <p:sp>
        <p:nvSpPr>
          <p:cNvPr id="6" name="Slide Number Placeholder 5"/>
          <p:cNvSpPr>
            <a:spLocks noGrp="1"/>
          </p:cNvSpPr>
          <p:nvPr>
            <p:ph type="sldNum" sz="quarter" idx="12"/>
          </p:nvPr>
        </p:nvSpPr>
        <p:spPr/>
        <p:txBody>
          <a:bodyPr/>
          <a:lstStyle/>
          <a:p>
            <a:pPr fontAlgn="base">
              <a:spcBef>
                <a:spcPct val="0"/>
              </a:spcBef>
              <a:spcAft>
                <a:spcPct val="0"/>
              </a:spcAft>
              <a:defRPr/>
            </a:pPr>
            <a:fld id="{1602CFD3-5FB7-4EFB-B523-C93A770AB240}" type="slidenum">
              <a:rPr lang="en-US" smtClean="0">
                <a:latin typeface="Arial" pitchFamily="34" charset="0"/>
                <a:cs typeface="Arial" pitchFamily="34" charset="0"/>
              </a:rPr>
              <a:pPr fontAlgn="base">
                <a:spcBef>
                  <a:spcPct val="0"/>
                </a:spcBef>
                <a:spcAft>
                  <a:spcPct val="0"/>
                </a:spcAft>
                <a:defRPr/>
              </a:pPr>
              <a:t>‹#›</a:t>
            </a:fld>
            <a:endParaRPr lang="en-US">
              <a:latin typeface="Arial" pitchFamily="34" charset="0"/>
              <a:cs typeface="Arial" pitchFamily="34" charset="0"/>
            </a:endParaRPr>
          </a:p>
        </p:txBody>
      </p:sp>
    </p:spTree>
    <p:extLst>
      <p:ext uri="{BB962C8B-B14F-4D97-AF65-F5344CB8AC3E}">
        <p14:creationId xmlns:p14="http://schemas.microsoft.com/office/powerpoint/2010/main" val="3809362123"/>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F67C9CB6-9622-4195-90BC-90FBD178E36A}" type="datetimeFigureOut">
              <a:rPr lang="zh-CN" altLang="en-US" smtClean="0"/>
              <a:t>2022/9/20</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8C9B61BE-B9C1-4A15-9D9D-34C9EFD87A08}" type="slidenum">
              <a:rPr lang="zh-CN" altLang="en-US" smtClean="0"/>
              <a:t>‹#›</a:t>
            </a:fld>
            <a:endParaRPr lang="zh-CN" altLang="en-US"/>
          </a:p>
        </p:txBody>
      </p:sp>
    </p:spTree>
    <p:extLst>
      <p:ext uri="{BB962C8B-B14F-4D97-AF65-F5344CB8AC3E}">
        <p14:creationId xmlns:p14="http://schemas.microsoft.com/office/powerpoint/2010/main" val="1317527664"/>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67C9CB6-9622-4195-90BC-90FBD178E36A}" type="datetimeFigureOut">
              <a:rPr lang="zh-CN" altLang="en-US" smtClean="0"/>
              <a:t>2022/9/20</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8C9B61BE-B9C1-4A15-9D9D-34C9EFD87A08}" type="slidenum">
              <a:rPr lang="zh-CN" altLang="en-US" smtClean="0"/>
              <a:t>‹#›</a:t>
            </a:fld>
            <a:endParaRPr lang="zh-CN" altLang="en-US"/>
          </a:p>
        </p:txBody>
      </p:sp>
    </p:spTree>
    <p:extLst>
      <p:ext uri="{BB962C8B-B14F-4D97-AF65-F5344CB8AC3E}">
        <p14:creationId xmlns:p14="http://schemas.microsoft.com/office/powerpoint/2010/main" val="394472723"/>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67C9CB6-9622-4195-90BC-90FBD178E36A}" type="datetimeFigureOut">
              <a:rPr lang="zh-CN" altLang="en-US" smtClean="0"/>
              <a:t>2022/9/20</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8C9B61BE-B9C1-4A15-9D9D-34C9EFD87A08}" type="slidenum">
              <a:rPr lang="zh-CN" altLang="en-US" smtClean="0"/>
              <a:t>‹#›</a:t>
            </a:fld>
            <a:endParaRPr lang="zh-CN" altLang="en-US"/>
          </a:p>
        </p:txBody>
      </p:sp>
    </p:spTree>
    <p:extLst>
      <p:ext uri="{BB962C8B-B14F-4D97-AF65-F5344CB8AC3E}">
        <p14:creationId xmlns:p14="http://schemas.microsoft.com/office/powerpoint/2010/main" val="4165283598"/>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F67C9CB6-9622-4195-90BC-90FBD178E36A}" type="datetimeFigureOut">
              <a:rPr lang="zh-CN" altLang="en-US" smtClean="0"/>
              <a:t>2022/9/20</a:t>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8C9B61BE-B9C1-4A15-9D9D-34C9EFD87A08}" type="slidenum">
              <a:rPr lang="zh-CN" altLang="en-US" smtClean="0"/>
              <a:t>‹#›</a:t>
            </a:fld>
            <a:endParaRPr lang="zh-CN" altLang="en-US"/>
          </a:p>
        </p:txBody>
      </p:sp>
    </p:spTree>
    <p:extLst>
      <p:ext uri="{BB962C8B-B14F-4D97-AF65-F5344CB8AC3E}">
        <p14:creationId xmlns:p14="http://schemas.microsoft.com/office/powerpoint/2010/main" val="1862620183"/>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F67C9CB6-9622-4195-90BC-90FBD178E36A}" type="datetimeFigureOut">
              <a:rPr lang="zh-CN" altLang="en-US" smtClean="0"/>
              <a:t>2022/9/20</a:t>
            </a:fld>
            <a:endParaRPr lang="zh-CN" altLang="en-US"/>
          </a:p>
        </p:txBody>
      </p:sp>
      <p:sp>
        <p:nvSpPr>
          <p:cNvPr id="8" name="Footer Placeholder 7"/>
          <p:cNvSpPr>
            <a:spLocks noGrp="1"/>
          </p:cNvSpPr>
          <p:nvPr>
            <p:ph type="ftr" sz="quarter" idx="11"/>
          </p:nvPr>
        </p:nvSpPr>
        <p:spPr/>
        <p:txBody>
          <a:bodyPr/>
          <a:lstStyle/>
          <a:p>
            <a:endParaRPr lang="zh-CN" altLang="en-US"/>
          </a:p>
        </p:txBody>
      </p:sp>
      <p:sp>
        <p:nvSpPr>
          <p:cNvPr id="9" name="Slide Number Placeholder 8"/>
          <p:cNvSpPr>
            <a:spLocks noGrp="1"/>
          </p:cNvSpPr>
          <p:nvPr>
            <p:ph type="sldNum" sz="quarter" idx="12"/>
          </p:nvPr>
        </p:nvSpPr>
        <p:spPr/>
        <p:txBody>
          <a:bodyPr/>
          <a:lstStyle/>
          <a:p>
            <a:fld id="{8C9B61BE-B9C1-4A15-9D9D-34C9EFD87A08}" type="slidenum">
              <a:rPr lang="zh-CN" altLang="en-US" smtClean="0"/>
              <a:t>‹#›</a:t>
            </a:fld>
            <a:endParaRPr lang="zh-CN" altLang="en-US"/>
          </a:p>
        </p:txBody>
      </p:sp>
    </p:spTree>
    <p:extLst>
      <p:ext uri="{BB962C8B-B14F-4D97-AF65-F5344CB8AC3E}">
        <p14:creationId xmlns:p14="http://schemas.microsoft.com/office/powerpoint/2010/main" val="3213614341"/>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F67C9CB6-9622-4195-90BC-90FBD178E36A}" type="datetimeFigureOut">
              <a:rPr lang="zh-CN" altLang="en-US" smtClean="0"/>
              <a:t>2022/9/20</a:t>
            </a:fld>
            <a:endParaRPr lang="zh-CN" altLang="en-US"/>
          </a:p>
        </p:txBody>
      </p:sp>
      <p:sp>
        <p:nvSpPr>
          <p:cNvPr id="4" name="Footer Placeholder 3"/>
          <p:cNvSpPr>
            <a:spLocks noGrp="1"/>
          </p:cNvSpPr>
          <p:nvPr>
            <p:ph type="ftr" sz="quarter" idx="11"/>
          </p:nvPr>
        </p:nvSpPr>
        <p:spPr/>
        <p:txBody>
          <a:bodyPr/>
          <a:lstStyle/>
          <a:p>
            <a:endParaRPr lang="zh-CN" altLang="en-US"/>
          </a:p>
        </p:txBody>
      </p:sp>
      <p:sp>
        <p:nvSpPr>
          <p:cNvPr id="5" name="Slide Number Placeholder 4"/>
          <p:cNvSpPr>
            <a:spLocks noGrp="1"/>
          </p:cNvSpPr>
          <p:nvPr>
            <p:ph type="sldNum" sz="quarter" idx="12"/>
          </p:nvPr>
        </p:nvSpPr>
        <p:spPr/>
        <p:txBody>
          <a:bodyPr/>
          <a:lstStyle/>
          <a:p>
            <a:fld id="{8C9B61BE-B9C1-4A15-9D9D-34C9EFD87A08}" type="slidenum">
              <a:rPr lang="zh-CN" altLang="en-US" smtClean="0"/>
              <a:t>‹#›</a:t>
            </a:fld>
            <a:endParaRPr lang="zh-CN" altLang="en-US"/>
          </a:p>
        </p:txBody>
      </p:sp>
    </p:spTree>
    <p:extLst>
      <p:ext uri="{BB962C8B-B14F-4D97-AF65-F5344CB8AC3E}">
        <p14:creationId xmlns:p14="http://schemas.microsoft.com/office/powerpoint/2010/main" val="130083343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a:lvl1pPr>
          </a:lstStyle>
          <a:p>
            <a:r>
              <a:rPr lang="zh-CN" altLang="en-US" dirty="0"/>
              <a:t>单击此处编辑母版标题样式</a:t>
            </a:r>
          </a:p>
        </p:txBody>
      </p:sp>
      <p:sp>
        <p:nvSpPr>
          <p:cNvPr id="3" name="内容占位符 2"/>
          <p:cNvSpPr>
            <a:spLocks noGrp="1"/>
          </p:cNvSpPr>
          <p:nvPr>
            <p:ph sz="half" idx="1"/>
          </p:nvPr>
        </p:nvSpPr>
        <p:spPr>
          <a:xfrm>
            <a:off x="838200" y="1825625"/>
            <a:ext cx="5181600" cy="4351338"/>
          </a:xfrm>
        </p:spPr>
        <p:txBody>
          <a:bodyPr/>
          <a:lstStyle>
            <a:lvl1pPr>
              <a:defRPr/>
            </a:lvl1pPr>
            <a:lvl2pPr>
              <a:defRPr/>
            </a:lvl2pPr>
            <a:lvl3pPr>
              <a:defRPr/>
            </a:lvl3pPr>
            <a:lvl4pPr>
              <a:defRPr/>
            </a:lvl4pPr>
            <a:lvl5pPr>
              <a:defRPr/>
            </a:lvl5p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4" name="内容占位符 3"/>
          <p:cNvSpPr>
            <a:spLocks noGrp="1"/>
          </p:cNvSpPr>
          <p:nvPr>
            <p:ph sz="half" idx="2"/>
          </p:nvPr>
        </p:nvSpPr>
        <p:spPr>
          <a:xfrm>
            <a:off x="6172200" y="1825625"/>
            <a:ext cx="5181600" cy="4351338"/>
          </a:xfrm>
        </p:spPr>
        <p:txBody>
          <a:bodyPr/>
          <a:lstStyle>
            <a:lvl1pPr>
              <a:defRPr/>
            </a:lvl1pPr>
            <a:lvl2pPr>
              <a:defRPr/>
            </a:lvl2pPr>
            <a:lvl3pPr>
              <a:defRPr/>
            </a:lvl3pPr>
            <a:lvl4pPr>
              <a:defRPr/>
            </a:lvl4pPr>
            <a:lvl5pPr>
              <a:defRPr/>
            </a:lvl5p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5" name="日期占位符 4"/>
          <p:cNvSpPr>
            <a:spLocks noGrp="1"/>
          </p:cNvSpPr>
          <p:nvPr>
            <p:ph type="dt" sz="half" idx="10"/>
          </p:nvPr>
        </p:nvSpPr>
        <p:spPr/>
        <p:txBody>
          <a:bodyPr/>
          <a:lstStyle>
            <a:lvl1pPr>
              <a:defRPr/>
            </a:lvl1pPr>
          </a:lstStyle>
          <a:p>
            <a:fld id="{3BE2C917-C185-4529-B658-720C4C5476D1}" type="datetimeFigureOut">
              <a:rPr lang="zh-CN" altLang="en-US" smtClean="0"/>
              <a:pPr/>
              <a:t>2022/9/20</a:t>
            </a:fld>
            <a:endParaRPr lang="zh-CN" altLang="en-US" dirty="0"/>
          </a:p>
        </p:txBody>
      </p:sp>
      <p:sp>
        <p:nvSpPr>
          <p:cNvPr id="6" name="页脚占位符 5"/>
          <p:cNvSpPr>
            <a:spLocks noGrp="1"/>
          </p:cNvSpPr>
          <p:nvPr>
            <p:ph type="ftr" sz="quarter" idx="11"/>
          </p:nvPr>
        </p:nvSpPr>
        <p:spPr/>
        <p:txBody>
          <a:bodyPr/>
          <a:lstStyle>
            <a:lvl1pPr>
              <a:defRPr/>
            </a:lvl1pPr>
          </a:lstStyle>
          <a:p>
            <a:endParaRPr lang="zh-CN" altLang="en-US" dirty="0"/>
          </a:p>
        </p:txBody>
      </p:sp>
      <p:sp>
        <p:nvSpPr>
          <p:cNvPr id="7" name="灯片编号占位符 6"/>
          <p:cNvSpPr>
            <a:spLocks noGrp="1"/>
          </p:cNvSpPr>
          <p:nvPr>
            <p:ph type="sldNum" sz="quarter" idx="12"/>
          </p:nvPr>
        </p:nvSpPr>
        <p:spPr/>
        <p:txBody>
          <a:bodyPr/>
          <a:lstStyle>
            <a:lvl1pPr>
              <a:defRPr/>
            </a:lvl1pPr>
          </a:lstStyle>
          <a:p>
            <a:fld id="{0C491C6F-6071-4143-8F1A-3CF48A43A451}" type="slidenum">
              <a:rPr lang="zh-CN" altLang="en-US" smtClean="0"/>
              <a:pPr/>
              <a:t>‹#›</a:t>
            </a:fld>
            <a:endParaRPr lang="zh-CN" altLang="en-US" dirty="0"/>
          </a:p>
        </p:txBody>
      </p:sp>
    </p:spTree>
    <p:extLst>
      <p:ext uri="{BB962C8B-B14F-4D97-AF65-F5344CB8AC3E}">
        <p14:creationId xmlns:p14="http://schemas.microsoft.com/office/powerpoint/2010/main" val="2544652701"/>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67C9CB6-9622-4195-90BC-90FBD178E36A}" type="datetimeFigureOut">
              <a:rPr lang="zh-CN" altLang="en-US" smtClean="0"/>
              <a:t>2022/9/20</a:t>
            </a:fld>
            <a:endParaRPr lang="zh-CN" altLang="en-US"/>
          </a:p>
        </p:txBody>
      </p:sp>
      <p:sp>
        <p:nvSpPr>
          <p:cNvPr id="3" name="Footer Placeholder 2"/>
          <p:cNvSpPr>
            <a:spLocks noGrp="1"/>
          </p:cNvSpPr>
          <p:nvPr>
            <p:ph type="ftr" sz="quarter" idx="11"/>
          </p:nvPr>
        </p:nvSpPr>
        <p:spPr/>
        <p:txBody>
          <a:bodyPr/>
          <a:lstStyle/>
          <a:p>
            <a:endParaRPr lang="zh-CN" altLang="en-US"/>
          </a:p>
        </p:txBody>
      </p:sp>
      <p:sp>
        <p:nvSpPr>
          <p:cNvPr id="4" name="Slide Number Placeholder 3"/>
          <p:cNvSpPr>
            <a:spLocks noGrp="1"/>
          </p:cNvSpPr>
          <p:nvPr>
            <p:ph type="sldNum" sz="quarter" idx="12"/>
          </p:nvPr>
        </p:nvSpPr>
        <p:spPr/>
        <p:txBody>
          <a:bodyPr/>
          <a:lstStyle/>
          <a:p>
            <a:fld id="{8C9B61BE-B9C1-4A15-9D9D-34C9EFD87A08}" type="slidenum">
              <a:rPr lang="zh-CN" altLang="en-US" smtClean="0"/>
              <a:t>‹#›</a:t>
            </a:fld>
            <a:endParaRPr lang="zh-CN" altLang="en-US"/>
          </a:p>
        </p:txBody>
      </p:sp>
    </p:spTree>
    <p:extLst>
      <p:ext uri="{BB962C8B-B14F-4D97-AF65-F5344CB8AC3E}">
        <p14:creationId xmlns:p14="http://schemas.microsoft.com/office/powerpoint/2010/main" val="2656534913"/>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F67C9CB6-9622-4195-90BC-90FBD178E36A}" type="datetimeFigureOut">
              <a:rPr lang="zh-CN" altLang="en-US" smtClean="0"/>
              <a:t>2022/9/20</a:t>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8C9B61BE-B9C1-4A15-9D9D-34C9EFD87A08}" type="slidenum">
              <a:rPr lang="zh-CN" altLang="en-US" smtClean="0"/>
              <a:t>‹#›</a:t>
            </a:fld>
            <a:endParaRPr lang="zh-CN" altLang="en-US"/>
          </a:p>
        </p:txBody>
      </p:sp>
    </p:spTree>
    <p:extLst>
      <p:ext uri="{BB962C8B-B14F-4D97-AF65-F5344CB8AC3E}">
        <p14:creationId xmlns:p14="http://schemas.microsoft.com/office/powerpoint/2010/main" val="2131602863"/>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F67C9CB6-9622-4195-90BC-90FBD178E36A}" type="datetimeFigureOut">
              <a:rPr lang="zh-CN" altLang="en-US" smtClean="0"/>
              <a:t>2022/9/20</a:t>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8C9B61BE-B9C1-4A15-9D9D-34C9EFD87A08}" type="slidenum">
              <a:rPr lang="zh-CN" altLang="en-US" smtClean="0"/>
              <a:t>‹#›</a:t>
            </a:fld>
            <a:endParaRPr lang="zh-CN" altLang="en-US"/>
          </a:p>
        </p:txBody>
      </p:sp>
    </p:spTree>
    <p:extLst>
      <p:ext uri="{BB962C8B-B14F-4D97-AF65-F5344CB8AC3E}">
        <p14:creationId xmlns:p14="http://schemas.microsoft.com/office/powerpoint/2010/main" val="3004279250"/>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67C9CB6-9622-4195-90BC-90FBD178E36A}" type="datetimeFigureOut">
              <a:rPr lang="zh-CN" altLang="en-US" smtClean="0"/>
              <a:t>2022/9/20</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8C9B61BE-B9C1-4A15-9D9D-34C9EFD87A08}" type="slidenum">
              <a:rPr lang="zh-CN" altLang="en-US" smtClean="0"/>
              <a:t>‹#›</a:t>
            </a:fld>
            <a:endParaRPr lang="zh-CN" altLang="en-US"/>
          </a:p>
        </p:txBody>
      </p:sp>
    </p:spTree>
    <p:extLst>
      <p:ext uri="{BB962C8B-B14F-4D97-AF65-F5344CB8AC3E}">
        <p14:creationId xmlns:p14="http://schemas.microsoft.com/office/powerpoint/2010/main" val="85748088"/>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67C9CB6-9622-4195-90BC-90FBD178E36A}" type="datetimeFigureOut">
              <a:rPr lang="zh-CN" altLang="en-US" smtClean="0"/>
              <a:t>2022/9/20</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8C9B61BE-B9C1-4A15-9D9D-34C9EFD87A08}" type="slidenum">
              <a:rPr lang="zh-CN" altLang="en-US" smtClean="0"/>
              <a:t>‹#›</a:t>
            </a:fld>
            <a:endParaRPr lang="zh-CN" altLang="en-US"/>
          </a:p>
        </p:txBody>
      </p:sp>
    </p:spTree>
    <p:extLst>
      <p:ext uri="{BB962C8B-B14F-4D97-AF65-F5344CB8AC3E}">
        <p14:creationId xmlns:p14="http://schemas.microsoft.com/office/powerpoint/2010/main" val="158580682"/>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pPr fontAlgn="base">
              <a:spcBef>
                <a:spcPct val="0"/>
              </a:spcBef>
              <a:spcAft>
                <a:spcPct val="0"/>
              </a:spcAft>
              <a:defRPr/>
            </a:pPr>
            <a:endParaRPr lang="en-US">
              <a:solidFill>
                <a:prstClr val="black">
                  <a:tint val="75000"/>
                </a:prstClr>
              </a:solidFill>
              <a:latin typeface="Arial" pitchFamily="34" charset="0"/>
              <a:cs typeface="Arial" pitchFamily="34" charset="0"/>
            </a:endParaRPr>
          </a:p>
        </p:txBody>
      </p:sp>
      <p:sp>
        <p:nvSpPr>
          <p:cNvPr id="5" name="Footer Placeholder 4"/>
          <p:cNvSpPr>
            <a:spLocks noGrp="1"/>
          </p:cNvSpPr>
          <p:nvPr>
            <p:ph type="ftr" sz="quarter" idx="11"/>
          </p:nvPr>
        </p:nvSpPr>
        <p:spPr/>
        <p:txBody>
          <a:bodyPr/>
          <a:lstStyle/>
          <a:p>
            <a:pPr fontAlgn="base">
              <a:spcBef>
                <a:spcPct val="0"/>
              </a:spcBef>
              <a:spcAft>
                <a:spcPct val="0"/>
              </a:spcAft>
              <a:defRPr/>
            </a:pPr>
            <a:endParaRPr lang="en-US">
              <a:solidFill>
                <a:prstClr val="black">
                  <a:tint val="75000"/>
                </a:prstClr>
              </a:solidFill>
              <a:latin typeface="Arial" pitchFamily="34" charset="0"/>
              <a:cs typeface="Arial" pitchFamily="34" charset="0"/>
            </a:endParaRPr>
          </a:p>
        </p:txBody>
      </p:sp>
      <p:sp>
        <p:nvSpPr>
          <p:cNvPr id="6" name="Slide Number Placeholder 5"/>
          <p:cNvSpPr>
            <a:spLocks noGrp="1"/>
          </p:cNvSpPr>
          <p:nvPr>
            <p:ph type="sldNum" sz="quarter" idx="12"/>
          </p:nvPr>
        </p:nvSpPr>
        <p:spPr/>
        <p:txBody>
          <a:bodyPr/>
          <a:lstStyle/>
          <a:p>
            <a:pPr fontAlgn="base">
              <a:spcBef>
                <a:spcPct val="0"/>
              </a:spcBef>
              <a:spcAft>
                <a:spcPct val="0"/>
              </a:spcAft>
              <a:defRPr/>
            </a:pPr>
            <a:fld id="{1602CFD3-5FB7-4EFB-B523-C93A770AB240}" type="slidenum">
              <a:rPr lang="en-US" smtClean="0">
                <a:latin typeface="Arial" pitchFamily="34" charset="0"/>
                <a:cs typeface="Arial" pitchFamily="34" charset="0"/>
              </a:rPr>
              <a:pPr fontAlgn="base">
                <a:spcBef>
                  <a:spcPct val="0"/>
                </a:spcBef>
                <a:spcAft>
                  <a:spcPct val="0"/>
                </a:spcAft>
                <a:defRPr/>
              </a:pPr>
              <a:t>‹#›</a:t>
            </a:fld>
            <a:endParaRPr lang="en-US">
              <a:latin typeface="Arial" pitchFamily="34" charset="0"/>
              <a:cs typeface="Arial" pitchFamily="34" charset="0"/>
            </a:endParaRPr>
          </a:p>
        </p:txBody>
      </p:sp>
    </p:spTree>
    <p:extLst>
      <p:ext uri="{BB962C8B-B14F-4D97-AF65-F5344CB8AC3E}">
        <p14:creationId xmlns:p14="http://schemas.microsoft.com/office/powerpoint/2010/main" val="203373637"/>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defRPr/>
            </a:pPr>
            <a:fld id="{A59E849B-1FB3-473A-977B-A5F5AB85495C}" type="datetimeFigureOut">
              <a:rPr lang="en-US" smtClean="0">
                <a:solidFill>
                  <a:srgbClr val="000000"/>
                </a:solidFill>
              </a:rPr>
              <a:pPr>
                <a:defRPr/>
              </a:pPr>
              <a:t>9/20/2022</a:t>
            </a:fld>
            <a:endParaRPr lang="en-US">
              <a:solidFill>
                <a:srgbClr val="000000"/>
              </a:solidFill>
            </a:endParaRPr>
          </a:p>
        </p:txBody>
      </p:sp>
      <p:sp>
        <p:nvSpPr>
          <p:cNvPr id="5" name="Footer Placeholder 4"/>
          <p:cNvSpPr>
            <a:spLocks noGrp="1"/>
          </p:cNvSpPr>
          <p:nvPr>
            <p:ph type="ftr" sz="quarter" idx="11"/>
          </p:nvPr>
        </p:nvSpPr>
        <p:spPr/>
        <p:txBody>
          <a:bodyPr/>
          <a:lstStyle/>
          <a:p>
            <a:pPr>
              <a:defRPr/>
            </a:pPr>
            <a:endParaRPr lang="en-US">
              <a:solidFill>
                <a:srgbClr val="000000"/>
              </a:solidFill>
            </a:endParaRPr>
          </a:p>
        </p:txBody>
      </p:sp>
      <p:sp>
        <p:nvSpPr>
          <p:cNvPr id="6" name="Slide Number Placeholder 5"/>
          <p:cNvSpPr>
            <a:spLocks noGrp="1"/>
          </p:cNvSpPr>
          <p:nvPr>
            <p:ph type="sldNum" sz="quarter" idx="12"/>
          </p:nvPr>
        </p:nvSpPr>
        <p:spPr/>
        <p:txBody>
          <a:bodyPr/>
          <a:lstStyle/>
          <a:p>
            <a:pPr>
              <a:defRPr/>
            </a:pPr>
            <a:fld id="{B0483051-2B5C-426C-91A3-9E5F06E2F4EB}" type="slidenum">
              <a:rPr lang="en-US" smtClean="0">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4246346717"/>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fontAlgn="base">
              <a:spcBef>
                <a:spcPct val="0"/>
              </a:spcBef>
              <a:spcAft>
                <a:spcPct val="0"/>
              </a:spcAft>
              <a:defRPr/>
            </a:pPr>
            <a:endParaRPr lang="en-US">
              <a:solidFill>
                <a:prstClr val="black">
                  <a:tint val="75000"/>
                </a:prstClr>
              </a:solidFill>
              <a:latin typeface="Arial" pitchFamily="34" charset="0"/>
              <a:cs typeface="Arial" pitchFamily="34" charset="0"/>
            </a:endParaRPr>
          </a:p>
        </p:txBody>
      </p:sp>
      <p:sp>
        <p:nvSpPr>
          <p:cNvPr id="5" name="Footer Placeholder 4"/>
          <p:cNvSpPr>
            <a:spLocks noGrp="1"/>
          </p:cNvSpPr>
          <p:nvPr>
            <p:ph type="ftr" sz="quarter" idx="11"/>
          </p:nvPr>
        </p:nvSpPr>
        <p:spPr/>
        <p:txBody>
          <a:bodyPr/>
          <a:lstStyle/>
          <a:p>
            <a:pPr fontAlgn="base">
              <a:spcBef>
                <a:spcPct val="0"/>
              </a:spcBef>
              <a:spcAft>
                <a:spcPct val="0"/>
              </a:spcAft>
              <a:defRPr/>
            </a:pPr>
            <a:endParaRPr lang="en-US">
              <a:solidFill>
                <a:prstClr val="black">
                  <a:tint val="75000"/>
                </a:prstClr>
              </a:solidFill>
              <a:latin typeface="Arial" pitchFamily="34" charset="0"/>
              <a:cs typeface="Arial" pitchFamily="34" charset="0"/>
            </a:endParaRPr>
          </a:p>
        </p:txBody>
      </p:sp>
      <p:sp>
        <p:nvSpPr>
          <p:cNvPr id="6" name="Slide Number Placeholder 5"/>
          <p:cNvSpPr>
            <a:spLocks noGrp="1"/>
          </p:cNvSpPr>
          <p:nvPr>
            <p:ph type="sldNum" sz="quarter" idx="12"/>
          </p:nvPr>
        </p:nvSpPr>
        <p:spPr/>
        <p:txBody>
          <a:bodyPr/>
          <a:lstStyle/>
          <a:p>
            <a:pPr fontAlgn="base">
              <a:spcBef>
                <a:spcPct val="0"/>
              </a:spcBef>
              <a:spcAft>
                <a:spcPct val="0"/>
              </a:spcAft>
              <a:defRPr/>
            </a:pPr>
            <a:fld id="{1602CFD3-5FB7-4EFB-B523-C93A770AB240}" type="slidenum">
              <a:rPr lang="en-US" smtClean="0">
                <a:latin typeface="Arial" pitchFamily="34" charset="0"/>
                <a:cs typeface="Arial" pitchFamily="34" charset="0"/>
              </a:rPr>
              <a:pPr fontAlgn="base">
                <a:spcBef>
                  <a:spcPct val="0"/>
                </a:spcBef>
                <a:spcAft>
                  <a:spcPct val="0"/>
                </a:spcAft>
                <a:defRPr/>
              </a:pPr>
              <a:t>‹#›</a:t>
            </a:fld>
            <a:endParaRPr lang="en-US">
              <a:latin typeface="Arial" pitchFamily="34" charset="0"/>
              <a:cs typeface="Arial" pitchFamily="34" charset="0"/>
            </a:endParaRPr>
          </a:p>
        </p:txBody>
      </p:sp>
    </p:spTree>
    <p:extLst>
      <p:ext uri="{BB962C8B-B14F-4D97-AF65-F5344CB8AC3E}">
        <p14:creationId xmlns:p14="http://schemas.microsoft.com/office/powerpoint/2010/main" val="1307006127"/>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pPr fontAlgn="base">
              <a:spcBef>
                <a:spcPct val="0"/>
              </a:spcBef>
              <a:spcAft>
                <a:spcPct val="0"/>
              </a:spcAft>
              <a:defRPr/>
            </a:pPr>
            <a:endParaRPr lang="en-US">
              <a:solidFill>
                <a:prstClr val="black">
                  <a:tint val="75000"/>
                </a:prstClr>
              </a:solidFill>
              <a:latin typeface="Arial" pitchFamily="34" charset="0"/>
              <a:cs typeface="Arial" pitchFamily="34" charset="0"/>
            </a:endParaRPr>
          </a:p>
        </p:txBody>
      </p:sp>
      <p:sp>
        <p:nvSpPr>
          <p:cNvPr id="6" name="Footer Placeholder 5"/>
          <p:cNvSpPr>
            <a:spLocks noGrp="1"/>
          </p:cNvSpPr>
          <p:nvPr>
            <p:ph type="ftr" sz="quarter" idx="11"/>
          </p:nvPr>
        </p:nvSpPr>
        <p:spPr/>
        <p:txBody>
          <a:bodyPr/>
          <a:lstStyle/>
          <a:p>
            <a:pPr fontAlgn="base">
              <a:spcBef>
                <a:spcPct val="0"/>
              </a:spcBef>
              <a:spcAft>
                <a:spcPct val="0"/>
              </a:spcAft>
              <a:defRPr/>
            </a:pPr>
            <a:endParaRPr lang="en-US">
              <a:solidFill>
                <a:prstClr val="black">
                  <a:tint val="75000"/>
                </a:prstClr>
              </a:solidFill>
              <a:latin typeface="Arial" pitchFamily="34" charset="0"/>
              <a:cs typeface="Arial" pitchFamily="34" charset="0"/>
            </a:endParaRPr>
          </a:p>
        </p:txBody>
      </p:sp>
      <p:sp>
        <p:nvSpPr>
          <p:cNvPr id="7" name="Slide Number Placeholder 6"/>
          <p:cNvSpPr>
            <a:spLocks noGrp="1"/>
          </p:cNvSpPr>
          <p:nvPr>
            <p:ph type="sldNum" sz="quarter" idx="12"/>
          </p:nvPr>
        </p:nvSpPr>
        <p:spPr/>
        <p:txBody>
          <a:bodyPr/>
          <a:lstStyle/>
          <a:p>
            <a:pPr fontAlgn="base">
              <a:spcBef>
                <a:spcPct val="0"/>
              </a:spcBef>
              <a:spcAft>
                <a:spcPct val="0"/>
              </a:spcAft>
              <a:defRPr/>
            </a:pPr>
            <a:fld id="{1602CFD3-5FB7-4EFB-B523-C93A770AB240}" type="slidenum">
              <a:rPr lang="en-US" smtClean="0">
                <a:latin typeface="Arial" pitchFamily="34" charset="0"/>
                <a:cs typeface="Arial" pitchFamily="34" charset="0"/>
              </a:rPr>
              <a:pPr fontAlgn="base">
                <a:spcBef>
                  <a:spcPct val="0"/>
                </a:spcBef>
                <a:spcAft>
                  <a:spcPct val="0"/>
                </a:spcAft>
                <a:defRPr/>
              </a:pPr>
              <a:t>‹#›</a:t>
            </a:fld>
            <a:endParaRPr lang="en-US">
              <a:latin typeface="Arial" pitchFamily="34" charset="0"/>
              <a:cs typeface="Arial" pitchFamily="34" charset="0"/>
            </a:endParaRPr>
          </a:p>
        </p:txBody>
      </p:sp>
    </p:spTree>
    <p:extLst>
      <p:ext uri="{BB962C8B-B14F-4D97-AF65-F5344CB8AC3E}">
        <p14:creationId xmlns:p14="http://schemas.microsoft.com/office/powerpoint/2010/main" val="761870185"/>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pPr fontAlgn="base">
              <a:spcBef>
                <a:spcPct val="0"/>
              </a:spcBef>
              <a:spcAft>
                <a:spcPct val="0"/>
              </a:spcAft>
              <a:defRPr/>
            </a:pPr>
            <a:endParaRPr lang="en-US">
              <a:solidFill>
                <a:prstClr val="black">
                  <a:tint val="75000"/>
                </a:prstClr>
              </a:solidFill>
              <a:latin typeface="Arial" pitchFamily="34" charset="0"/>
              <a:cs typeface="Arial" pitchFamily="34" charset="0"/>
            </a:endParaRPr>
          </a:p>
        </p:txBody>
      </p:sp>
      <p:sp>
        <p:nvSpPr>
          <p:cNvPr id="8" name="Footer Placeholder 7"/>
          <p:cNvSpPr>
            <a:spLocks noGrp="1"/>
          </p:cNvSpPr>
          <p:nvPr>
            <p:ph type="ftr" sz="quarter" idx="11"/>
          </p:nvPr>
        </p:nvSpPr>
        <p:spPr/>
        <p:txBody>
          <a:bodyPr/>
          <a:lstStyle/>
          <a:p>
            <a:pPr fontAlgn="base">
              <a:spcBef>
                <a:spcPct val="0"/>
              </a:spcBef>
              <a:spcAft>
                <a:spcPct val="0"/>
              </a:spcAft>
              <a:defRPr/>
            </a:pPr>
            <a:endParaRPr lang="en-US">
              <a:solidFill>
                <a:prstClr val="black">
                  <a:tint val="75000"/>
                </a:prstClr>
              </a:solidFill>
              <a:latin typeface="Arial" pitchFamily="34" charset="0"/>
              <a:cs typeface="Arial" pitchFamily="34" charset="0"/>
            </a:endParaRPr>
          </a:p>
        </p:txBody>
      </p:sp>
      <p:sp>
        <p:nvSpPr>
          <p:cNvPr id="9" name="Slide Number Placeholder 8"/>
          <p:cNvSpPr>
            <a:spLocks noGrp="1"/>
          </p:cNvSpPr>
          <p:nvPr>
            <p:ph type="sldNum" sz="quarter" idx="12"/>
          </p:nvPr>
        </p:nvSpPr>
        <p:spPr/>
        <p:txBody>
          <a:bodyPr/>
          <a:lstStyle/>
          <a:p>
            <a:pPr fontAlgn="base">
              <a:spcBef>
                <a:spcPct val="0"/>
              </a:spcBef>
              <a:spcAft>
                <a:spcPct val="0"/>
              </a:spcAft>
              <a:defRPr/>
            </a:pPr>
            <a:fld id="{1602CFD3-5FB7-4EFB-B523-C93A770AB240}" type="slidenum">
              <a:rPr lang="en-US" smtClean="0">
                <a:latin typeface="Arial" pitchFamily="34" charset="0"/>
                <a:cs typeface="Arial" pitchFamily="34" charset="0"/>
              </a:rPr>
              <a:pPr fontAlgn="base">
                <a:spcBef>
                  <a:spcPct val="0"/>
                </a:spcBef>
                <a:spcAft>
                  <a:spcPct val="0"/>
                </a:spcAft>
                <a:defRPr/>
              </a:pPr>
              <a:t>‹#›</a:t>
            </a:fld>
            <a:endParaRPr lang="en-US">
              <a:latin typeface="Arial" pitchFamily="34" charset="0"/>
              <a:cs typeface="Arial" pitchFamily="34" charset="0"/>
            </a:endParaRPr>
          </a:p>
        </p:txBody>
      </p:sp>
    </p:spTree>
    <p:extLst>
      <p:ext uri="{BB962C8B-B14F-4D97-AF65-F5344CB8AC3E}">
        <p14:creationId xmlns:p14="http://schemas.microsoft.com/office/powerpoint/2010/main" val="217720607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7"/>
            <a:ext cx="10515600" cy="1325563"/>
          </a:xfrm>
        </p:spPr>
        <p:txBody>
          <a:bodyPr/>
          <a:lstStyle>
            <a:lvl1pPr>
              <a:defRPr/>
            </a:lvl1pPr>
          </a:lstStyle>
          <a:p>
            <a:r>
              <a:rPr lang="zh-CN" altLang="en-US" dirty="0"/>
              <a:t>单击此处编辑母版标题样式</a:t>
            </a:r>
          </a:p>
        </p:txBody>
      </p:sp>
      <p:sp>
        <p:nvSpPr>
          <p:cNvPr id="3" name="文本占位符 2"/>
          <p:cNvSpPr>
            <a:spLocks noGrp="1"/>
          </p:cNvSpPr>
          <p:nvPr>
            <p:ph type="body" idx="1"/>
          </p:nvPr>
        </p:nvSpPr>
        <p:spPr>
          <a:xfrm>
            <a:off x="839789" y="1681163"/>
            <a:ext cx="5157787"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zh-CN" altLang="en-US" dirty="0"/>
              <a:t>单击此处编辑母版文本样式</a:t>
            </a:r>
          </a:p>
        </p:txBody>
      </p:sp>
      <p:sp>
        <p:nvSpPr>
          <p:cNvPr id="4" name="内容占位符 3"/>
          <p:cNvSpPr>
            <a:spLocks noGrp="1"/>
          </p:cNvSpPr>
          <p:nvPr>
            <p:ph sz="half" idx="2"/>
          </p:nvPr>
        </p:nvSpPr>
        <p:spPr>
          <a:xfrm>
            <a:off x="839789" y="2505075"/>
            <a:ext cx="5157787" cy="3684588"/>
          </a:xfrm>
        </p:spPr>
        <p:txBody>
          <a:bodyPr/>
          <a:lstStyle>
            <a:lvl1pPr>
              <a:defRPr/>
            </a:lvl1pPr>
            <a:lvl2pPr>
              <a:defRPr/>
            </a:lvl2pPr>
            <a:lvl3pPr>
              <a:defRPr/>
            </a:lvl3pPr>
            <a:lvl4pPr>
              <a:defRPr/>
            </a:lvl4pPr>
            <a:lvl5pPr>
              <a:defRPr/>
            </a:lvl5p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5" name="文本占位符 4"/>
          <p:cNvSpPr>
            <a:spLocks noGrp="1"/>
          </p:cNvSpPr>
          <p:nvPr>
            <p:ph type="body" sz="quarter" idx="3"/>
          </p:nvPr>
        </p:nvSpPr>
        <p:spPr>
          <a:xfrm>
            <a:off x="6172201" y="1681163"/>
            <a:ext cx="5183188"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zh-CN" altLang="en-US" dirty="0"/>
              <a:t>单击此处编辑母版文本样式</a:t>
            </a:r>
          </a:p>
        </p:txBody>
      </p:sp>
      <p:sp>
        <p:nvSpPr>
          <p:cNvPr id="6" name="内容占位符 5"/>
          <p:cNvSpPr>
            <a:spLocks noGrp="1"/>
          </p:cNvSpPr>
          <p:nvPr>
            <p:ph sz="quarter" idx="4"/>
          </p:nvPr>
        </p:nvSpPr>
        <p:spPr>
          <a:xfrm>
            <a:off x="6172201" y="2505075"/>
            <a:ext cx="5183188" cy="3684588"/>
          </a:xfrm>
        </p:spPr>
        <p:txBody>
          <a:bodyPr/>
          <a:lstStyle>
            <a:lvl1pPr>
              <a:defRPr/>
            </a:lvl1pPr>
            <a:lvl2pPr>
              <a:defRPr/>
            </a:lvl2pPr>
            <a:lvl3pPr>
              <a:defRPr/>
            </a:lvl3pPr>
            <a:lvl4pPr>
              <a:defRPr/>
            </a:lvl4pPr>
            <a:lvl5pPr>
              <a:defRPr/>
            </a:lvl5p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7" name="日期占位符 6"/>
          <p:cNvSpPr>
            <a:spLocks noGrp="1"/>
          </p:cNvSpPr>
          <p:nvPr>
            <p:ph type="dt" sz="half" idx="10"/>
          </p:nvPr>
        </p:nvSpPr>
        <p:spPr/>
        <p:txBody>
          <a:bodyPr/>
          <a:lstStyle>
            <a:lvl1pPr>
              <a:defRPr/>
            </a:lvl1pPr>
          </a:lstStyle>
          <a:p>
            <a:fld id="{3BE2C917-C185-4529-B658-720C4C5476D1}" type="datetimeFigureOut">
              <a:rPr lang="zh-CN" altLang="en-US" smtClean="0"/>
              <a:pPr/>
              <a:t>2022/9/20</a:t>
            </a:fld>
            <a:endParaRPr lang="zh-CN" altLang="en-US" dirty="0"/>
          </a:p>
        </p:txBody>
      </p:sp>
      <p:sp>
        <p:nvSpPr>
          <p:cNvPr id="8" name="页脚占位符 7"/>
          <p:cNvSpPr>
            <a:spLocks noGrp="1"/>
          </p:cNvSpPr>
          <p:nvPr>
            <p:ph type="ftr" sz="quarter" idx="11"/>
          </p:nvPr>
        </p:nvSpPr>
        <p:spPr/>
        <p:txBody>
          <a:bodyPr/>
          <a:lstStyle>
            <a:lvl1pPr>
              <a:defRPr/>
            </a:lvl1pPr>
          </a:lstStyle>
          <a:p>
            <a:endParaRPr lang="zh-CN" altLang="en-US" dirty="0"/>
          </a:p>
        </p:txBody>
      </p:sp>
      <p:sp>
        <p:nvSpPr>
          <p:cNvPr id="9" name="灯片编号占位符 8"/>
          <p:cNvSpPr>
            <a:spLocks noGrp="1"/>
          </p:cNvSpPr>
          <p:nvPr>
            <p:ph type="sldNum" sz="quarter" idx="12"/>
          </p:nvPr>
        </p:nvSpPr>
        <p:spPr/>
        <p:txBody>
          <a:bodyPr/>
          <a:lstStyle>
            <a:lvl1pPr>
              <a:defRPr/>
            </a:lvl1pPr>
          </a:lstStyle>
          <a:p>
            <a:fld id="{0C491C6F-6071-4143-8F1A-3CF48A43A451}" type="slidenum">
              <a:rPr lang="zh-CN" altLang="en-US" smtClean="0"/>
              <a:pPr/>
              <a:t>‹#›</a:t>
            </a:fld>
            <a:endParaRPr lang="zh-CN" altLang="en-US" dirty="0"/>
          </a:p>
        </p:txBody>
      </p:sp>
    </p:spTree>
    <p:extLst>
      <p:ext uri="{BB962C8B-B14F-4D97-AF65-F5344CB8AC3E}">
        <p14:creationId xmlns:p14="http://schemas.microsoft.com/office/powerpoint/2010/main" val="2486015874"/>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pPr fontAlgn="base">
              <a:spcBef>
                <a:spcPct val="0"/>
              </a:spcBef>
              <a:spcAft>
                <a:spcPct val="0"/>
              </a:spcAft>
              <a:defRPr/>
            </a:pPr>
            <a:endParaRPr lang="en-US">
              <a:solidFill>
                <a:prstClr val="black">
                  <a:tint val="75000"/>
                </a:prstClr>
              </a:solidFill>
              <a:latin typeface="Arial" pitchFamily="34" charset="0"/>
              <a:cs typeface="Arial" pitchFamily="34" charset="0"/>
            </a:endParaRPr>
          </a:p>
        </p:txBody>
      </p:sp>
      <p:sp>
        <p:nvSpPr>
          <p:cNvPr id="4" name="Footer Placeholder 3"/>
          <p:cNvSpPr>
            <a:spLocks noGrp="1"/>
          </p:cNvSpPr>
          <p:nvPr>
            <p:ph type="ftr" sz="quarter" idx="11"/>
          </p:nvPr>
        </p:nvSpPr>
        <p:spPr/>
        <p:txBody>
          <a:bodyPr/>
          <a:lstStyle/>
          <a:p>
            <a:pPr fontAlgn="base">
              <a:spcBef>
                <a:spcPct val="0"/>
              </a:spcBef>
              <a:spcAft>
                <a:spcPct val="0"/>
              </a:spcAft>
              <a:defRPr/>
            </a:pPr>
            <a:endParaRPr lang="en-US">
              <a:solidFill>
                <a:prstClr val="black">
                  <a:tint val="75000"/>
                </a:prstClr>
              </a:solidFill>
              <a:latin typeface="Arial" pitchFamily="34" charset="0"/>
              <a:cs typeface="Arial" pitchFamily="34" charset="0"/>
            </a:endParaRPr>
          </a:p>
        </p:txBody>
      </p:sp>
      <p:sp>
        <p:nvSpPr>
          <p:cNvPr id="5" name="Slide Number Placeholder 4"/>
          <p:cNvSpPr>
            <a:spLocks noGrp="1"/>
          </p:cNvSpPr>
          <p:nvPr>
            <p:ph type="sldNum" sz="quarter" idx="12"/>
          </p:nvPr>
        </p:nvSpPr>
        <p:spPr/>
        <p:txBody>
          <a:bodyPr/>
          <a:lstStyle/>
          <a:p>
            <a:pPr fontAlgn="base">
              <a:spcBef>
                <a:spcPct val="0"/>
              </a:spcBef>
              <a:spcAft>
                <a:spcPct val="0"/>
              </a:spcAft>
              <a:defRPr/>
            </a:pPr>
            <a:fld id="{1602CFD3-5FB7-4EFB-B523-C93A770AB240}" type="slidenum">
              <a:rPr lang="en-US" smtClean="0">
                <a:latin typeface="Arial" pitchFamily="34" charset="0"/>
                <a:cs typeface="Arial" pitchFamily="34" charset="0"/>
              </a:rPr>
              <a:pPr fontAlgn="base">
                <a:spcBef>
                  <a:spcPct val="0"/>
                </a:spcBef>
                <a:spcAft>
                  <a:spcPct val="0"/>
                </a:spcAft>
                <a:defRPr/>
              </a:pPr>
              <a:t>‹#›</a:t>
            </a:fld>
            <a:endParaRPr lang="en-US">
              <a:latin typeface="Arial" pitchFamily="34" charset="0"/>
              <a:cs typeface="Arial" pitchFamily="34" charset="0"/>
            </a:endParaRPr>
          </a:p>
        </p:txBody>
      </p:sp>
    </p:spTree>
    <p:extLst>
      <p:ext uri="{BB962C8B-B14F-4D97-AF65-F5344CB8AC3E}">
        <p14:creationId xmlns:p14="http://schemas.microsoft.com/office/powerpoint/2010/main" val="1420577487"/>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endParaRPr lang="en-US">
              <a:solidFill>
                <a:prstClr val="black">
                  <a:tint val="75000"/>
                </a:prstClr>
              </a:solidFill>
            </a:endParaRPr>
          </a:p>
        </p:txBody>
      </p:sp>
      <p:sp>
        <p:nvSpPr>
          <p:cNvPr id="3" name="Footer Placeholder 2"/>
          <p:cNvSpPr>
            <a:spLocks noGrp="1"/>
          </p:cNvSpPr>
          <p:nvPr>
            <p:ph type="ftr" sz="quarter" idx="11"/>
          </p:nvPr>
        </p:nvSpPr>
        <p:spPr/>
        <p:txBody>
          <a:bodyPr/>
          <a:lstStyle/>
          <a:p>
            <a:pPr>
              <a:defRPr/>
            </a:pPr>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pPr>
              <a:defRPr/>
            </a:pPr>
            <a:fld id="{A77CD9E2-A2C9-46E6-9C82-753E705CBA18}" type="slidenum">
              <a:rPr lang="en-US" smtClean="0"/>
              <a:pPr>
                <a:defRPr/>
              </a:pPr>
              <a:t>‹#›</a:t>
            </a:fld>
            <a:endParaRPr lang="en-US"/>
          </a:p>
        </p:txBody>
      </p:sp>
      <p:sp>
        <p:nvSpPr>
          <p:cNvPr id="5" name="Action Button: Home 1">
            <a:hlinkClick r:id="" action="ppaction://noaction" highlightClick="1"/>
            <a:extLst>
              <a:ext uri="{FF2B5EF4-FFF2-40B4-BE49-F238E27FC236}">
                <a16:creationId xmlns="" xmlns:a16="http://schemas.microsoft.com/office/drawing/2014/main" id="{C5C55160-669F-4474-9754-70A40A508C35}"/>
              </a:ext>
            </a:extLst>
          </p:cNvPr>
          <p:cNvSpPr/>
          <p:nvPr userDrawn="1"/>
        </p:nvSpPr>
        <p:spPr>
          <a:xfrm>
            <a:off x="33867" y="-25400"/>
            <a:ext cx="508000" cy="381000"/>
          </a:xfrm>
          <a:prstGeom prst="actionButtonHome">
            <a:avLst/>
          </a:prstGeom>
        </p:spPr>
        <p:style>
          <a:lnRef idx="1">
            <a:schemeClr val="accent3"/>
          </a:lnRef>
          <a:fillRef idx="2">
            <a:schemeClr val="accent3"/>
          </a:fillRef>
          <a:effectRef idx="1">
            <a:schemeClr val="accent3"/>
          </a:effectRef>
          <a:fontRef idx="minor">
            <a:schemeClr val="dk1"/>
          </a:fontRef>
        </p:style>
        <p:txBody>
          <a:bodyPr anchor="ctr"/>
          <a:lstStyle/>
          <a:p>
            <a:pPr algn="ctr" eaLnBrk="0" fontAlgn="base" hangingPunct="0">
              <a:spcBef>
                <a:spcPct val="0"/>
              </a:spcBef>
              <a:spcAft>
                <a:spcPct val="0"/>
              </a:spcAft>
              <a:defRPr/>
            </a:pPr>
            <a:endParaRPr lang="en-US" sz="1800">
              <a:solidFill>
                <a:prstClr val="black"/>
              </a:solidFill>
            </a:endParaRPr>
          </a:p>
        </p:txBody>
      </p:sp>
    </p:spTree>
    <p:extLst>
      <p:ext uri="{BB962C8B-B14F-4D97-AF65-F5344CB8AC3E}">
        <p14:creationId xmlns:p14="http://schemas.microsoft.com/office/powerpoint/2010/main" val="652873930"/>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pPr fontAlgn="base">
              <a:spcBef>
                <a:spcPct val="0"/>
              </a:spcBef>
              <a:spcAft>
                <a:spcPct val="0"/>
              </a:spcAft>
              <a:defRPr/>
            </a:pPr>
            <a:endParaRPr lang="en-US">
              <a:solidFill>
                <a:prstClr val="black">
                  <a:tint val="75000"/>
                </a:prstClr>
              </a:solidFill>
              <a:latin typeface="Arial" pitchFamily="34" charset="0"/>
              <a:cs typeface="Arial" pitchFamily="34" charset="0"/>
            </a:endParaRPr>
          </a:p>
        </p:txBody>
      </p:sp>
      <p:sp>
        <p:nvSpPr>
          <p:cNvPr id="6" name="Footer Placeholder 5"/>
          <p:cNvSpPr>
            <a:spLocks noGrp="1"/>
          </p:cNvSpPr>
          <p:nvPr>
            <p:ph type="ftr" sz="quarter" idx="11"/>
          </p:nvPr>
        </p:nvSpPr>
        <p:spPr/>
        <p:txBody>
          <a:bodyPr/>
          <a:lstStyle/>
          <a:p>
            <a:pPr fontAlgn="base">
              <a:spcBef>
                <a:spcPct val="0"/>
              </a:spcBef>
              <a:spcAft>
                <a:spcPct val="0"/>
              </a:spcAft>
              <a:defRPr/>
            </a:pPr>
            <a:endParaRPr lang="en-US">
              <a:solidFill>
                <a:prstClr val="black">
                  <a:tint val="75000"/>
                </a:prstClr>
              </a:solidFill>
              <a:latin typeface="Arial" pitchFamily="34" charset="0"/>
              <a:cs typeface="Arial" pitchFamily="34" charset="0"/>
            </a:endParaRPr>
          </a:p>
        </p:txBody>
      </p:sp>
      <p:sp>
        <p:nvSpPr>
          <p:cNvPr id="7" name="Slide Number Placeholder 6"/>
          <p:cNvSpPr>
            <a:spLocks noGrp="1"/>
          </p:cNvSpPr>
          <p:nvPr>
            <p:ph type="sldNum" sz="quarter" idx="12"/>
          </p:nvPr>
        </p:nvSpPr>
        <p:spPr/>
        <p:txBody>
          <a:bodyPr/>
          <a:lstStyle/>
          <a:p>
            <a:pPr fontAlgn="base">
              <a:spcBef>
                <a:spcPct val="0"/>
              </a:spcBef>
              <a:spcAft>
                <a:spcPct val="0"/>
              </a:spcAft>
              <a:defRPr/>
            </a:pPr>
            <a:fld id="{1602CFD3-5FB7-4EFB-B523-C93A770AB240}" type="slidenum">
              <a:rPr lang="en-US" smtClean="0">
                <a:latin typeface="Arial" pitchFamily="34" charset="0"/>
                <a:cs typeface="Arial" pitchFamily="34" charset="0"/>
              </a:rPr>
              <a:pPr fontAlgn="base">
                <a:spcBef>
                  <a:spcPct val="0"/>
                </a:spcBef>
                <a:spcAft>
                  <a:spcPct val="0"/>
                </a:spcAft>
                <a:defRPr/>
              </a:pPr>
              <a:t>‹#›</a:t>
            </a:fld>
            <a:endParaRPr lang="en-US">
              <a:latin typeface="Arial" pitchFamily="34" charset="0"/>
              <a:cs typeface="Arial" pitchFamily="34" charset="0"/>
            </a:endParaRPr>
          </a:p>
        </p:txBody>
      </p:sp>
    </p:spTree>
    <p:extLst>
      <p:ext uri="{BB962C8B-B14F-4D97-AF65-F5344CB8AC3E}">
        <p14:creationId xmlns:p14="http://schemas.microsoft.com/office/powerpoint/2010/main" val="3835584410"/>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pPr fontAlgn="base">
              <a:spcBef>
                <a:spcPct val="0"/>
              </a:spcBef>
              <a:spcAft>
                <a:spcPct val="0"/>
              </a:spcAft>
              <a:defRPr/>
            </a:pPr>
            <a:endParaRPr lang="en-US">
              <a:solidFill>
                <a:prstClr val="black">
                  <a:tint val="75000"/>
                </a:prstClr>
              </a:solidFill>
              <a:latin typeface="Arial" pitchFamily="34" charset="0"/>
              <a:cs typeface="Arial" pitchFamily="34" charset="0"/>
            </a:endParaRPr>
          </a:p>
        </p:txBody>
      </p:sp>
      <p:sp>
        <p:nvSpPr>
          <p:cNvPr id="6" name="Footer Placeholder 5"/>
          <p:cNvSpPr>
            <a:spLocks noGrp="1"/>
          </p:cNvSpPr>
          <p:nvPr>
            <p:ph type="ftr" sz="quarter" idx="11"/>
          </p:nvPr>
        </p:nvSpPr>
        <p:spPr/>
        <p:txBody>
          <a:bodyPr/>
          <a:lstStyle/>
          <a:p>
            <a:pPr fontAlgn="base">
              <a:spcBef>
                <a:spcPct val="0"/>
              </a:spcBef>
              <a:spcAft>
                <a:spcPct val="0"/>
              </a:spcAft>
              <a:defRPr/>
            </a:pPr>
            <a:endParaRPr lang="en-US">
              <a:solidFill>
                <a:prstClr val="black">
                  <a:tint val="75000"/>
                </a:prstClr>
              </a:solidFill>
              <a:latin typeface="Arial" pitchFamily="34" charset="0"/>
              <a:cs typeface="Arial" pitchFamily="34" charset="0"/>
            </a:endParaRPr>
          </a:p>
        </p:txBody>
      </p:sp>
      <p:sp>
        <p:nvSpPr>
          <p:cNvPr id="7" name="Slide Number Placeholder 6"/>
          <p:cNvSpPr>
            <a:spLocks noGrp="1"/>
          </p:cNvSpPr>
          <p:nvPr>
            <p:ph type="sldNum" sz="quarter" idx="12"/>
          </p:nvPr>
        </p:nvSpPr>
        <p:spPr/>
        <p:txBody>
          <a:bodyPr/>
          <a:lstStyle/>
          <a:p>
            <a:pPr fontAlgn="base">
              <a:spcBef>
                <a:spcPct val="0"/>
              </a:spcBef>
              <a:spcAft>
                <a:spcPct val="0"/>
              </a:spcAft>
              <a:defRPr/>
            </a:pPr>
            <a:fld id="{1602CFD3-5FB7-4EFB-B523-C93A770AB240}" type="slidenum">
              <a:rPr lang="en-US" smtClean="0">
                <a:latin typeface="Arial" pitchFamily="34" charset="0"/>
                <a:cs typeface="Arial" pitchFamily="34" charset="0"/>
              </a:rPr>
              <a:pPr fontAlgn="base">
                <a:spcBef>
                  <a:spcPct val="0"/>
                </a:spcBef>
                <a:spcAft>
                  <a:spcPct val="0"/>
                </a:spcAft>
                <a:defRPr/>
              </a:pPr>
              <a:t>‹#›</a:t>
            </a:fld>
            <a:endParaRPr lang="en-US">
              <a:latin typeface="Arial" pitchFamily="34" charset="0"/>
              <a:cs typeface="Arial" pitchFamily="34" charset="0"/>
            </a:endParaRPr>
          </a:p>
        </p:txBody>
      </p:sp>
    </p:spTree>
    <p:extLst>
      <p:ext uri="{BB962C8B-B14F-4D97-AF65-F5344CB8AC3E}">
        <p14:creationId xmlns:p14="http://schemas.microsoft.com/office/powerpoint/2010/main" val="865608808"/>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fontAlgn="base">
              <a:spcBef>
                <a:spcPct val="0"/>
              </a:spcBef>
              <a:spcAft>
                <a:spcPct val="0"/>
              </a:spcAft>
              <a:defRPr/>
            </a:pPr>
            <a:endParaRPr lang="en-US">
              <a:solidFill>
                <a:prstClr val="black">
                  <a:tint val="75000"/>
                </a:prstClr>
              </a:solidFill>
              <a:latin typeface="Arial" pitchFamily="34" charset="0"/>
              <a:cs typeface="Arial" pitchFamily="34" charset="0"/>
            </a:endParaRPr>
          </a:p>
        </p:txBody>
      </p:sp>
      <p:sp>
        <p:nvSpPr>
          <p:cNvPr id="5" name="Footer Placeholder 4"/>
          <p:cNvSpPr>
            <a:spLocks noGrp="1"/>
          </p:cNvSpPr>
          <p:nvPr>
            <p:ph type="ftr" sz="quarter" idx="11"/>
          </p:nvPr>
        </p:nvSpPr>
        <p:spPr/>
        <p:txBody>
          <a:bodyPr/>
          <a:lstStyle/>
          <a:p>
            <a:pPr fontAlgn="base">
              <a:spcBef>
                <a:spcPct val="0"/>
              </a:spcBef>
              <a:spcAft>
                <a:spcPct val="0"/>
              </a:spcAft>
              <a:defRPr/>
            </a:pPr>
            <a:endParaRPr lang="en-US">
              <a:solidFill>
                <a:prstClr val="black">
                  <a:tint val="75000"/>
                </a:prstClr>
              </a:solidFill>
              <a:latin typeface="Arial" pitchFamily="34" charset="0"/>
              <a:cs typeface="Arial" pitchFamily="34" charset="0"/>
            </a:endParaRPr>
          </a:p>
        </p:txBody>
      </p:sp>
      <p:sp>
        <p:nvSpPr>
          <p:cNvPr id="6" name="Slide Number Placeholder 5"/>
          <p:cNvSpPr>
            <a:spLocks noGrp="1"/>
          </p:cNvSpPr>
          <p:nvPr>
            <p:ph type="sldNum" sz="quarter" idx="12"/>
          </p:nvPr>
        </p:nvSpPr>
        <p:spPr/>
        <p:txBody>
          <a:bodyPr/>
          <a:lstStyle/>
          <a:p>
            <a:pPr fontAlgn="base">
              <a:spcBef>
                <a:spcPct val="0"/>
              </a:spcBef>
              <a:spcAft>
                <a:spcPct val="0"/>
              </a:spcAft>
              <a:defRPr/>
            </a:pPr>
            <a:fld id="{1602CFD3-5FB7-4EFB-B523-C93A770AB240}" type="slidenum">
              <a:rPr lang="en-US" smtClean="0">
                <a:latin typeface="Arial" pitchFamily="34" charset="0"/>
                <a:cs typeface="Arial" pitchFamily="34" charset="0"/>
              </a:rPr>
              <a:pPr fontAlgn="base">
                <a:spcBef>
                  <a:spcPct val="0"/>
                </a:spcBef>
                <a:spcAft>
                  <a:spcPct val="0"/>
                </a:spcAft>
                <a:defRPr/>
              </a:pPr>
              <a:t>‹#›</a:t>
            </a:fld>
            <a:endParaRPr lang="en-US">
              <a:latin typeface="Arial" pitchFamily="34" charset="0"/>
              <a:cs typeface="Arial" pitchFamily="34" charset="0"/>
            </a:endParaRPr>
          </a:p>
        </p:txBody>
      </p:sp>
    </p:spTree>
    <p:extLst>
      <p:ext uri="{BB962C8B-B14F-4D97-AF65-F5344CB8AC3E}">
        <p14:creationId xmlns:p14="http://schemas.microsoft.com/office/powerpoint/2010/main" val="940893672"/>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fontAlgn="base">
              <a:spcBef>
                <a:spcPct val="0"/>
              </a:spcBef>
              <a:spcAft>
                <a:spcPct val="0"/>
              </a:spcAft>
              <a:defRPr/>
            </a:pPr>
            <a:endParaRPr lang="en-US">
              <a:solidFill>
                <a:prstClr val="black">
                  <a:tint val="75000"/>
                </a:prstClr>
              </a:solidFill>
              <a:latin typeface="Arial" pitchFamily="34" charset="0"/>
              <a:cs typeface="Arial" pitchFamily="34" charset="0"/>
            </a:endParaRPr>
          </a:p>
        </p:txBody>
      </p:sp>
      <p:sp>
        <p:nvSpPr>
          <p:cNvPr id="5" name="Footer Placeholder 4"/>
          <p:cNvSpPr>
            <a:spLocks noGrp="1"/>
          </p:cNvSpPr>
          <p:nvPr>
            <p:ph type="ftr" sz="quarter" idx="11"/>
          </p:nvPr>
        </p:nvSpPr>
        <p:spPr/>
        <p:txBody>
          <a:bodyPr/>
          <a:lstStyle/>
          <a:p>
            <a:pPr fontAlgn="base">
              <a:spcBef>
                <a:spcPct val="0"/>
              </a:spcBef>
              <a:spcAft>
                <a:spcPct val="0"/>
              </a:spcAft>
              <a:defRPr/>
            </a:pPr>
            <a:endParaRPr lang="en-US">
              <a:solidFill>
                <a:prstClr val="black">
                  <a:tint val="75000"/>
                </a:prstClr>
              </a:solidFill>
              <a:latin typeface="Arial" pitchFamily="34" charset="0"/>
              <a:cs typeface="Arial" pitchFamily="34" charset="0"/>
            </a:endParaRPr>
          </a:p>
        </p:txBody>
      </p:sp>
      <p:sp>
        <p:nvSpPr>
          <p:cNvPr id="6" name="Slide Number Placeholder 5"/>
          <p:cNvSpPr>
            <a:spLocks noGrp="1"/>
          </p:cNvSpPr>
          <p:nvPr>
            <p:ph type="sldNum" sz="quarter" idx="12"/>
          </p:nvPr>
        </p:nvSpPr>
        <p:spPr/>
        <p:txBody>
          <a:bodyPr/>
          <a:lstStyle/>
          <a:p>
            <a:pPr fontAlgn="base">
              <a:spcBef>
                <a:spcPct val="0"/>
              </a:spcBef>
              <a:spcAft>
                <a:spcPct val="0"/>
              </a:spcAft>
              <a:defRPr/>
            </a:pPr>
            <a:fld id="{1602CFD3-5FB7-4EFB-B523-C93A770AB240}" type="slidenum">
              <a:rPr lang="en-US" smtClean="0">
                <a:latin typeface="Arial" pitchFamily="34" charset="0"/>
                <a:cs typeface="Arial" pitchFamily="34" charset="0"/>
              </a:rPr>
              <a:pPr fontAlgn="base">
                <a:spcBef>
                  <a:spcPct val="0"/>
                </a:spcBef>
                <a:spcAft>
                  <a:spcPct val="0"/>
                </a:spcAft>
                <a:defRPr/>
              </a:pPr>
              <a:t>‹#›</a:t>
            </a:fld>
            <a:endParaRPr lang="en-US">
              <a:latin typeface="Arial" pitchFamily="34" charset="0"/>
              <a:cs typeface="Arial" pitchFamily="34" charset="0"/>
            </a:endParaRPr>
          </a:p>
        </p:txBody>
      </p:sp>
    </p:spTree>
    <p:extLst>
      <p:ext uri="{BB962C8B-B14F-4D97-AF65-F5344CB8AC3E}">
        <p14:creationId xmlns:p14="http://schemas.microsoft.com/office/powerpoint/2010/main" val="2958522138"/>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dirty="0"/>
              <a:t>9/20/2022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278500721"/>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dirty="0"/>
              <a:t>9/20/2022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757755988"/>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764DE79-268F-4C1A-8933-263129D2AF90}" type="datetimeFigureOut">
              <a:rPr lang="en-US" dirty="0"/>
              <a:t>9/20/2022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3122843719"/>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C764DE79-268F-4C1A-8933-263129D2AF90}" type="datetimeFigureOut">
              <a:rPr lang="en-US" dirty="0"/>
              <a:t>9/20/2022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362554938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a:lvl1pPr>
          </a:lstStyle>
          <a:p>
            <a:r>
              <a:rPr lang="zh-CN" altLang="en-US" dirty="0"/>
              <a:t>单击此处编辑母版标题样式</a:t>
            </a:r>
          </a:p>
        </p:txBody>
      </p:sp>
      <p:sp>
        <p:nvSpPr>
          <p:cNvPr id="3" name="日期占位符 2"/>
          <p:cNvSpPr>
            <a:spLocks noGrp="1"/>
          </p:cNvSpPr>
          <p:nvPr>
            <p:ph type="dt" sz="half" idx="10"/>
          </p:nvPr>
        </p:nvSpPr>
        <p:spPr/>
        <p:txBody>
          <a:bodyPr/>
          <a:lstStyle>
            <a:lvl1pPr>
              <a:defRPr/>
            </a:lvl1pPr>
          </a:lstStyle>
          <a:p>
            <a:fld id="{3BE2C917-C185-4529-B658-720C4C5476D1}" type="datetimeFigureOut">
              <a:rPr lang="zh-CN" altLang="en-US" smtClean="0"/>
              <a:pPr/>
              <a:t>2022/9/20</a:t>
            </a:fld>
            <a:endParaRPr lang="zh-CN" altLang="en-US" dirty="0"/>
          </a:p>
        </p:txBody>
      </p:sp>
      <p:sp>
        <p:nvSpPr>
          <p:cNvPr id="4" name="页脚占位符 3"/>
          <p:cNvSpPr>
            <a:spLocks noGrp="1"/>
          </p:cNvSpPr>
          <p:nvPr>
            <p:ph type="ftr" sz="quarter" idx="11"/>
          </p:nvPr>
        </p:nvSpPr>
        <p:spPr/>
        <p:txBody>
          <a:bodyPr/>
          <a:lstStyle>
            <a:lvl1pPr>
              <a:defRPr/>
            </a:lvl1pPr>
          </a:lstStyle>
          <a:p>
            <a:endParaRPr lang="zh-CN" altLang="en-US" dirty="0"/>
          </a:p>
        </p:txBody>
      </p:sp>
      <p:sp>
        <p:nvSpPr>
          <p:cNvPr id="5" name="灯片编号占位符 4"/>
          <p:cNvSpPr>
            <a:spLocks noGrp="1"/>
          </p:cNvSpPr>
          <p:nvPr>
            <p:ph type="sldNum" sz="quarter" idx="12"/>
          </p:nvPr>
        </p:nvSpPr>
        <p:spPr/>
        <p:txBody>
          <a:bodyPr/>
          <a:lstStyle>
            <a:lvl1pPr>
              <a:defRPr/>
            </a:lvl1pPr>
          </a:lstStyle>
          <a:p>
            <a:fld id="{0C491C6F-6071-4143-8F1A-3CF48A43A451}" type="slidenum">
              <a:rPr lang="zh-CN" altLang="en-US" smtClean="0"/>
              <a:pPr/>
              <a:t>‹#›</a:t>
            </a:fld>
            <a:endParaRPr lang="zh-CN" altLang="en-US" dirty="0"/>
          </a:p>
        </p:txBody>
      </p:sp>
    </p:spTree>
    <p:extLst>
      <p:ext uri="{BB962C8B-B14F-4D97-AF65-F5344CB8AC3E}">
        <p14:creationId xmlns:p14="http://schemas.microsoft.com/office/powerpoint/2010/main" val="2113102797"/>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C764DE79-268F-4C1A-8933-263129D2AF90}" type="datetimeFigureOut">
              <a:rPr lang="en-US" dirty="0"/>
              <a:t>9/20/2022</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3131387299"/>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C764DE79-268F-4C1A-8933-263129D2AF90}" type="datetimeFigureOut">
              <a:rPr lang="en-US" dirty="0"/>
              <a:t>9/20/2022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1495348840"/>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764DE79-268F-4C1A-8933-263129D2AF90}" type="datetimeFigureOut">
              <a:rPr lang="en-US" dirty="0"/>
              <a:t>9/20/2022</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1866341431"/>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C764DE79-268F-4C1A-8933-263129D2AF90}" type="datetimeFigureOut">
              <a:rPr lang="en-US" dirty="0"/>
              <a:t>9/20/2022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1562743615"/>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C764DE79-268F-4C1A-8933-263129D2AF90}" type="datetimeFigureOut">
              <a:rPr lang="en-US" dirty="0"/>
              <a:t>9/20/2022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1961175257"/>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dirty="0"/>
              <a:t>9/20/2022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1424881567"/>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dirty="0"/>
              <a:t>9/20/2022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3507768462"/>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userDrawn="1">
  <p:cSld name="内容与标题">
    <p:spTree>
      <p:nvGrpSpPr>
        <p:cNvPr id="1" name=""/>
        <p:cNvGrpSpPr/>
        <p:nvPr/>
      </p:nvGrpSpPr>
      <p:grpSpPr>
        <a:xfrm>
          <a:off x="0" y="0"/>
          <a:ext cx="0" cy="0"/>
          <a:chOff x="0" y="0"/>
          <a:chExt cx="0" cy="0"/>
        </a:xfrm>
      </p:grpSpPr>
    </p:spTree>
    <p:extLst>
      <p:ext uri="{BB962C8B-B14F-4D97-AF65-F5344CB8AC3E}">
        <p14:creationId xmlns:p14="http://schemas.microsoft.com/office/powerpoint/2010/main" val="4179468107"/>
      </p:ext>
    </p:extLst>
  </p:cSld>
  <p:clrMapOvr>
    <a:masterClrMapping/>
  </p:clrMapOvr>
  <p:transition spd="slow" advClick="0" advTm="0">
    <p:randomBar dir="vert"/>
  </p:transition>
</p:sldLayout>
</file>

<file path=ppt/slideLayouts/slideLayout6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51F84081-427A-4BFB-9605-791B7B0BBD50}" type="datetime1">
              <a:rPr lang="en-US" smtClean="0"/>
              <a:t>9/20/2022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A8D9AD5-F248-4919-864A-CFD76CC027D6}" type="slidenum">
              <a:rPr lang="en-US" smtClean="0"/>
              <a:t>‹#›</a:t>
            </a:fld>
            <a:endParaRPr lang="en-US"/>
          </a:p>
        </p:txBody>
      </p:sp>
    </p:spTree>
    <p:extLst>
      <p:ext uri="{BB962C8B-B14F-4D97-AF65-F5344CB8AC3E}">
        <p14:creationId xmlns:p14="http://schemas.microsoft.com/office/powerpoint/2010/main" val="2111834220"/>
      </p:ext>
    </p:extLst>
  </p:cSld>
  <p:clrMapOvr>
    <a:masterClrMapping/>
  </p:clrMapOvr>
  <p:hf sldNum="0" hdr="0" ftr="0" dt="0"/>
</p:sldLayout>
</file>

<file path=ppt/slideLayouts/slideLayout6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1F84081-427A-4BFB-9605-791B7B0BBD50}" type="datetime1">
              <a:rPr lang="en-US" smtClean="0"/>
              <a:t>9/20/2022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A8D9AD5-F248-4919-864A-CFD76CC027D6}" type="slidenum">
              <a:rPr lang="en-US" smtClean="0"/>
              <a:t>‹#›</a:t>
            </a:fld>
            <a:endParaRPr lang="en-US"/>
          </a:p>
        </p:txBody>
      </p:sp>
    </p:spTree>
    <p:extLst>
      <p:ext uri="{BB962C8B-B14F-4D97-AF65-F5344CB8AC3E}">
        <p14:creationId xmlns:p14="http://schemas.microsoft.com/office/powerpoint/2010/main" val="1877547745"/>
      </p:ext>
    </p:extLst>
  </p:cSld>
  <p:clrMapOvr>
    <a:masterClrMapping/>
  </p:clrMapOvr>
  <p:hf sldNum="0" hdr="0" ftr="0" dt="0"/>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lvl1pPr>
              <a:defRPr/>
            </a:lvl1pPr>
          </a:lstStyle>
          <a:p>
            <a:fld id="{3BE2C917-C185-4529-B658-720C4C5476D1}" type="datetimeFigureOut">
              <a:rPr lang="zh-CN" altLang="en-US" smtClean="0"/>
              <a:pPr/>
              <a:t>2022/9/20</a:t>
            </a:fld>
            <a:endParaRPr lang="zh-CN" altLang="en-US" dirty="0"/>
          </a:p>
        </p:txBody>
      </p:sp>
      <p:sp>
        <p:nvSpPr>
          <p:cNvPr id="3" name="页脚占位符 2"/>
          <p:cNvSpPr>
            <a:spLocks noGrp="1"/>
          </p:cNvSpPr>
          <p:nvPr>
            <p:ph type="ftr" sz="quarter" idx="11"/>
          </p:nvPr>
        </p:nvSpPr>
        <p:spPr/>
        <p:txBody>
          <a:bodyPr/>
          <a:lstStyle>
            <a:lvl1pPr>
              <a:defRPr/>
            </a:lvl1pPr>
          </a:lstStyle>
          <a:p>
            <a:endParaRPr lang="zh-CN" altLang="en-US" dirty="0"/>
          </a:p>
        </p:txBody>
      </p:sp>
      <p:sp>
        <p:nvSpPr>
          <p:cNvPr id="4" name="灯片编号占位符 3"/>
          <p:cNvSpPr>
            <a:spLocks noGrp="1"/>
          </p:cNvSpPr>
          <p:nvPr>
            <p:ph type="sldNum" sz="quarter" idx="12"/>
          </p:nvPr>
        </p:nvSpPr>
        <p:spPr/>
        <p:txBody>
          <a:bodyPr/>
          <a:lstStyle>
            <a:lvl1pPr>
              <a:defRPr/>
            </a:lvl1pPr>
          </a:lstStyle>
          <a:p>
            <a:fld id="{0C491C6F-6071-4143-8F1A-3CF48A43A451}" type="slidenum">
              <a:rPr lang="zh-CN" altLang="en-US" smtClean="0"/>
              <a:pPr/>
              <a:t>‹#›</a:t>
            </a:fld>
            <a:endParaRPr lang="zh-CN" altLang="en-US" dirty="0"/>
          </a:p>
        </p:txBody>
      </p:sp>
    </p:spTree>
    <p:extLst>
      <p:ext uri="{BB962C8B-B14F-4D97-AF65-F5344CB8AC3E}">
        <p14:creationId xmlns:p14="http://schemas.microsoft.com/office/powerpoint/2010/main" val="338507083"/>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1F84081-427A-4BFB-9605-791B7B0BBD50}" type="datetime1">
              <a:rPr lang="en-US" smtClean="0"/>
              <a:t>9/20/2022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A8D9AD5-F248-4919-864A-CFD76CC027D6}" type="slidenum">
              <a:rPr lang="en-US" smtClean="0"/>
              <a:t>‹#›</a:t>
            </a:fld>
            <a:endParaRPr lang="en-US"/>
          </a:p>
        </p:txBody>
      </p:sp>
    </p:spTree>
    <p:extLst>
      <p:ext uri="{BB962C8B-B14F-4D97-AF65-F5344CB8AC3E}">
        <p14:creationId xmlns:p14="http://schemas.microsoft.com/office/powerpoint/2010/main" val="401968958"/>
      </p:ext>
    </p:extLst>
  </p:cSld>
  <p:clrMapOvr>
    <a:masterClrMapping/>
  </p:clrMapOvr>
  <p:hf sldNum="0" hdr="0" ftr="0" dt="0"/>
</p:sldLayout>
</file>

<file path=ppt/slideLayouts/slideLayout7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51F84081-427A-4BFB-9605-791B7B0BBD50}" type="datetime1">
              <a:rPr lang="en-US" smtClean="0"/>
              <a:t>9/20/2022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A8D9AD5-F248-4919-864A-CFD76CC027D6}" type="slidenum">
              <a:rPr lang="en-US" smtClean="0"/>
              <a:t>‹#›</a:t>
            </a:fld>
            <a:endParaRPr lang="en-US"/>
          </a:p>
        </p:txBody>
      </p:sp>
    </p:spTree>
    <p:extLst>
      <p:ext uri="{BB962C8B-B14F-4D97-AF65-F5344CB8AC3E}">
        <p14:creationId xmlns:p14="http://schemas.microsoft.com/office/powerpoint/2010/main" val="655694047"/>
      </p:ext>
    </p:extLst>
  </p:cSld>
  <p:clrMapOvr>
    <a:masterClrMapping/>
  </p:clrMapOvr>
  <p:hf sldNum="0" hdr="0" ftr="0" dt="0"/>
</p:sldLayout>
</file>

<file path=ppt/slideLayouts/slideLayout7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51F84081-427A-4BFB-9605-791B7B0BBD50}" type="datetime1">
              <a:rPr lang="en-US" smtClean="0"/>
              <a:t>9/20/2022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A8D9AD5-F248-4919-864A-CFD76CC027D6}" type="slidenum">
              <a:rPr lang="en-US" smtClean="0"/>
              <a:t>‹#›</a:t>
            </a:fld>
            <a:endParaRPr lang="en-US"/>
          </a:p>
        </p:txBody>
      </p:sp>
    </p:spTree>
    <p:extLst>
      <p:ext uri="{BB962C8B-B14F-4D97-AF65-F5344CB8AC3E}">
        <p14:creationId xmlns:p14="http://schemas.microsoft.com/office/powerpoint/2010/main" val="2781679594"/>
      </p:ext>
    </p:extLst>
  </p:cSld>
  <p:clrMapOvr>
    <a:masterClrMapping/>
  </p:clrMapOvr>
  <p:hf sldNum="0" hdr="0" ftr="0" dt="0"/>
</p:sldLayout>
</file>

<file path=ppt/slideLayouts/slideLayout7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51F84081-427A-4BFB-9605-791B7B0BBD50}" type="datetime1">
              <a:rPr lang="en-US" smtClean="0"/>
              <a:t>9/20/2022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A8D9AD5-F248-4919-864A-CFD76CC027D6}" type="slidenum">
              <a:rPr lang="en-US" smtClean="0"/>
              <a:t>‹#›</a:t>
            </a:fld>
            <a:endParaRPr lang="en-US"/>
          </a:p>
        </p:txBody>
      </p:sp>
    </p:spTree>
    <p:extLst>
      <p:ext uri="{BB962C8B-B14F-4D97-AF65-F5344CB8AC3E}">
        <p14:creationId xmlns:p14="http://schemas.microsoft.com/office/powerpoint/2010/main" val="4129334143"/>
      </p:ext>
    </p:extLst>
  </p:cSld>
  <p:clrMapOvr>
    <a:masterClrMapping/>
  </p:clrMapOvr>
  <p:hf sldNum="0" hdr="0" ftr="0" dt="0"/>
</p:sldLayout>
</file>

<file path=ppt/slideLayouts/slideLayout7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1F84081-427A-4BFB-9605-791B7B0BBD50}" type="datetime1">
              <a:rPr lang="en-US" smtClean="0"/>
              <a:t>9/20/2022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A8D9AD5-F248-4919-864A-CFD76CC027D6}" type="slidenum">
              <a:rPr lang="en-US" smtClean="0"/>
              <a:t>‹#›</a:t>
            </a:fld>
            <a:endParaRPr lang="en-US"/>
          </a:p>
        </p:txBody>
      </p:sp>
    </p:spTree>
    <p:extLst>
      <p:ext uri="{BB962C8B-B14F-4D97-AF65-F5344CB8AC3E}">
        <p14:creationId xmlns:p14="http://schemas.microsoft.com/office/powerpoint/2010/main" val="3312370191"/>
      </p:ext>
    </p:extLst>
  </p:cSld>
  <p:clrMapOvr>
    <a:masterClrMapping/>
  </p:clrMapOvr>
  <p:hf sldNum="0" hdr="0" ftr="0" dt="0"/>
</p:sldLayout>
</file>

<file path=ppt/slideLayouts/slideLayout7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F84081-427A-4BFB-9605-791B7B0BBD50}" type="datetime1">
              <a:rPr lang="en-US" smtClean="0"/>
              <a:t>9/20/2022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A8D9AD5-F248-4919-864A-CFD76CC027D6}" type="slidenum">
              <a:rPr lang="en-US" smtClean="0"/>
              <a:t>‹#›</a:t>
            </a:fld>
            <a:endParaRPr lang="en-US"/>
          </a:p>
        </p:txBody>
      </p:sp>
    </p:spTree>
    <p:extLst>
      <p:ext uri="{BB962C8B-B14F-4D97-AF65-F5344CB8AC3E}">
        <p14:creationId xmlns:p14="http://schemas.microsoft.com/office/powerpoint/2010/main" val="2411212061"/>
      </p:ext>
    </p:extLst>
  </p:cSld>
  <p:clrMapOvr>
    <a:masterClrMapping/>
  </p:clrMapOvr>
  <p:hf sldNum="0" hdr="0" ftr="0" dt="0"/>
</p:sldLayout>
</file>

<file path=ppt/slideLayouts/slideLayout7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F84081-427A-4BFB-9605-791B7B0BBD50}" type="datetime1">
              <a:rPr lang="en-US" smtClean="0"/>
              <a:t>9/20/2022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A8D9AD5-F248-4919-864A-CFD76CC027D6}" type="slidenum">
              <a:rPr lang="en-US" smtClean="0"/>
              <a:t>‹#›</a:t>
            </a:fld>
            <a:endParaRPr lang="en-US"/>
          </a:p>
        </p:txBody>
      </p:sp>
    </p:spTree>
    <p:extLst>
      <p:ext uri="{BB962C8B-B14F-4D97-AF65-F5344CB8AC3E}">
        <p14:creationId xmlns:p14="http://schemas.microsoft.com/office/powerpoint/2010/main" val="3558411551"/>
      </p:ext>
    </p:extLst>
  </p:cSld>
  <p:clrMapOvr>
    <a:masterClrMapping/>
  </p:clrMapOvr>
  <p:hf sldNum="0" hdr="0" ftr="0" dt="0"/>
</p:sldLayout>
</file>

<file path=ppt/slideLayouts/slideLayout7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1F84081-427A-4BFB-9605-791B7B0BBD50}" type="datetime1">
              <a:rPr lang="en-US" smtClean="0"/>
              <a:t>9/20/2022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A8D9AD5-F248-4919-864A-CFD76CC027D6}" type="slidenum">
              <a:rPr lang="en-US" smtClean="0"/>
              <a:t>‹#›</a:t>
            </a:fld>
            <a:endParaRPr lang="en-US"/>
          </a:p>
        </p:txBody>
      </p:sp>
    </p:spTree>
    <p:extLst>
      <p:ext uri="{BB962C8B-B14F-4D97-AF65-F5344CB8AC3E}">
        <p14:creationId xmlns:p14="http://schemas.microsoft.com/office/powerpoint/2010/main" val="2425510705"/>
      </p:ext>
    </p:extLst>
  </p:cSld>
  <p:clrMapOvr>
    <a:masterClrMapping/>
  </p:clrMapOvr>
  <p:hf sldNum="0" hdr="0" ftr="0" dt="0"/>
</p:sldLayout>
</file>

<file path=ppt/slideLayouts/slideLayout7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1F84081-427A-4BFB-9605-791B7B0BBD50}" type="datetime1">
              <a:rPr lang="en-US" smtClean="0"/>
              <a:t>9/20/2022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A8D9AD5-F248-4919-864A-CFD76CC027D6}" type="slidenum">
              <a:rPr lang="en-US" smtClean="0"/>
              <a:t>‹#›</a:t>
            </a:fld>
            <a:endParaRPr lang="en-US"/>
          </a:p>
        </p:txBody>
      </p:sp>
    </p:spTree>
    <p:extLst>
      <p:ext uri="{BB962C8B-B14F-4D97-AF65-F5344CB8AC3E}">
        <p14:creationId xmlns:p14="http://schemas.microsoft.com/office/powerpoint/2010/main" val="3060089664"/>
      </p:ext>
    </p:extLst>
  </p:cSld>
  <p:clrMapOvr>
    <a:masterClrMapping/>
  </p:clrMapOvr>
  <p:hf sldNum="0" hdr="0" ftr="0" dt="0"/>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2400"/>
            </a:lvl1pPr>
          </a:lstStyle>
          <a:p>
            <a:r>
              <a:rPr lang="zh-CN" altLang="en-US" dirty="0"/>
              <a:t>单击此处编辑母版标题样式</a:t>
            </a:r>
          </a:p>
        </p:txBody>
      </p:sp>
      <p:sp>
        <p:nvSpPr>
          <p:cNvPr id="3" name="内容占位符 2"/>
          <p:cNvSpPr>
            <a:spLocks noGrp="1"/>
          </p:cNvSpPr>
          <p:nvPr>
            <p:ph idx="1"/>
          </p:nvPr>
        </p:nvSpPr>
        <p:spPr>
          <a:xfrm>
            <a:off x="5183188" y="987427"/>
            <a:ext cx="617220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4" name="文本占位符 3"/>
          <p:cNvSpPr>
            <a:spLocks noGrp="1"/>
          </p:cNvSpPr>
          <p:nvPr>
            <p:ph type="body" sz="half" idx="2"/>
          </p:nvPr>
        </p:nvSpPr>
        <p:spPr>
          <a:xfrm>
            <a:off x="839788" y="2057400"/>
            <a:ext cx="3932237"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zh-CN" altLang="en-US" dirty="0"/>
              <a:t>单击此处编辑母版文本样式</a:t>
            </a:r>
          </a:p>
        </p:txBody>
      </p:sp>
      <p:sp>
        <p:nvSpPr>
          <p:cNvPr id="5" name="日期占位符 4"/>
          <p:cNvSpPr>
            <a:spLocks noGrp="1"/>
          </p:cNvSpPr>
          <p:nvPr>
            <p:ph type="dt" sz="half" idx="10"/>
          </p:nvPr>
        </p:nvSpPr>
        <p:spPr/>
        <p:txBody>
          <a:bodyPr/>
          <a:lstStyle>
            <a:lvl1pPr>
              <a:defRPr/>
            </a:lvl1pPr>
          </a:lstStyle>
          <a:p>
            <a:fld id="{3BE2C917-C185-4529-B658-720C4C5476D1}" type="datetimeFigureOut">
              <a:rPr lang="zh-CN" altLang="en-US" smtClean="0"/>
              <a:pPr/>
              <a:t>2022/9/20</a:t>
            </a:fld>
            <a:endParaRPr lang="zh-CN" altLang="en-US" dirty="0"/>
          </a:p>
        </p:txBody>
      </p:sp>
      <p:sp>
        <p:nvSpPr>
          <p:cNvPr id="6" name="页脚占位符 5"/>
          <p:cNvSpPr>
            <a:spLocks noGrp="1"/>
          </p:cNvSpPr>
          <p:nvPr>
            <p:ph type="ftr" sz="quarter" idx="11"/>
          </p:nvPr>
        </p:nvSpPr>
        <p:spPr/>
        <p:txBody>
          <a:bodyPr/>
          <a:lstStyle>
            <a:lvl1pPr>
              <a:defRPr/>
            </a:lvl1pPr>
          </a:lstStyle>
          <a:p>
            <a:endParaRPr lang="zh-CN" altLang="en-US" dirty="0"/>
          </a:p>
        </p:txBody>
      </p:sp>
      <p:sp>
        <p:nvSpPr>
          <p:cNvPr id="7" name="灯片编号占位符 6"/>
          <p:cNvSpPr>
            <a:spLocks noGrp="1"/>
          </p:cNvSpPr>
          <p:nvPr>
            <p:ph type="sldNum" sz="quarter" idx="12"/>
          </p:nvPr>
        </p:nvSpPr>
        <p:spPr/>
        <p:txBody>
          <a:bodyPr/>
          <a:lstStyle>
            <a:lvl1pPr>
              <a:defRPr/>
            </a:lvl1pPr>
          </a:lstStyle>
          <a:p>
            <a:fld id="{0C491C6F-6071-4143-8F1A-3CF48A43A451}" type="slidenum">
              <a:rPr lang="zh-CN" altLang="en-US" smtClean="0"/>
              <a:pPr/>
              <a:t>‹#›</a:t>
            </a:fld>
            <a:endParaRPr lang="zh-CN" altLang="en-US" dirty="0"/>
          </a:p>
        </p:txBody>
      </p:sp>
    </p:spTree>
    <p:extLst>
      <p:ext uri="{BB962C8B-B14F-4D97-AF65-F5344CB8AC3E}">
        <p14:creationId xmlns:p14="http://schemas.microsoft.com/office/powerpoint/2010/main" val="37827608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2400"/>
            </a:lvl1pPr>
          </a:lstStyle>
          <a:p>
            <a:r>
              <a:rPr lang="zh-CN" altLang="en-US" dirty="0"/>
              <a:t>单击此处编辑母版标题样式</a:t>
            </a:r>
          </a:p>
        </p:txBody>
      </p:sp>
      <p:sp>
        <p:nvSpPr>
          <p:cNvPr id="3" name="图片占位符 2"/>
          <p:cNvSpPr>
            <a:spLocks noGrp="1"/>
          </p:cNvSpPr>
          <p:nvPr>
            <p:ph type="pic" idx="1"/>
          </p:nvPr>
        </p:nvSpPr>
        <p:spPr>
          <a:xfrm>
            <a:off x="5183188" y="987427"/>
            <a:ext cx="617220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zh-CN" altLang="en-US" dirty="0"/>
          </a:p>
        </p:txBody>
      </p:sp>
      <p:sp>
        <p:nvSpPr>
          <p:cNvPr id="4" name="文本占位符 3"/>
          <p:cNvSpPr>
            <a:spLocks noGrp="1"/>
          </p:cNvSpPr>
          <p:nvPr>
            <p:ph type="body" sz="half" idx="2"/>
          </p:nvPr>
        </p:nvSpPr>
        <p:spPr>
          <a:xfrm>
            <a:off x="839788" y="2057400"/>
            <a:ext cx="3932237"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zh-CN" altLang="en-US" dirty="0"/>
              <a:t>单击此处编辑母版文本样式</a:t>
            </a:r>
          </a:p>
        </p:txBody>
      </p:sp>
      <p:sp>
        <p:nvSpPr>
          <p:cNvPr id="5" name="日期占位符 4"/>
          <p:cNvSpPr>
            <a:spLocks noGrp="1"/>
          </p:cNvSpPr>
          <p:nvPr>
            <p:ph type="dt" sz="half" idx="10"/>
          </p:nvPr>
        </p:nvSpPr>
        <p:spPr/>
        <p:txBody>
          <a:bodyPr/>
          <a:lstStyle>
            <a:lvl1pPr>
              <a:defRPr/>
            </a:lvl1pPr>
          </a:lstStyle>
          <a:p>
            <a:fld id="{3BE2C917-C185-4529-B658-720C4C5476D1}" type="datetimeFigureOut">
              <a:rPr lang="zh-CN" altLang="en-US" smtClean="0"/>
              <a:pPr/>
              <a:t>2022/9/20</a:t>
            </a:fld>
            <a:endParaRPr lang="zh-CN" altLang="en-US" dirty="0"/>
          </a:p>
        </p:txBody>
      </p:sp>
      <p:sp>
        <p:nvSpPr>
          <p:cNvPr id="6" name="页脚占位符 5"/>
          <p:cNvSpPr>
            <a:spLocks noGrp="1"/>
          </p:cNvSpPr>
          <p:nvPr>
            <p:ph type="ftr" sz="quarter" idx="11"/>
          </p:nvPr>
        </p:nvSpPr>
        <p:spPr/>
        <p:txBody>
          <a:bodyPr/>
          <a:lstStyle>
            <a:lvl1pPr>
              <a:defRPr/>
            </a:lvl1pPr>
          </a:lstStyle>
          <a:p>
            <a:endParaRPr lang="zh-CN" altLang="en-US" dirty="0"/>
          </a:p>
        </p:txBody>
      </p:sp>
      <p:sp>
        <p:nvSpPr>
          <p:cNvPr id="7" name="灯片编号占位符 6"/>
          <p:cNvSpPr>
            <a:spLocks noGrp="1"/>
          </p:cNvSpPr>
          <p:nvPr>
            <p:ph type="sldNum" sz="quarter" idx="12"/>
          </p:nvPr>
        </p:nvSpPr>
        <p:spPr/>
        <p:txBody>
          <a:bodyPr/>
          <a:lstStyle>
            <a:lvl1pPr>
              <a:defRPr/>
            </a:lvl1pPr>
          </a:lstStyle>
          <a:p>
            <a:fld id="{0C491C6F-6071-4143-8F1A-3CF48A43A451}" type="slidenum">
              <a:rPr lang="zh-CN" altLang="en-US" smtClean="0"/>
              <a:pPr/>
              <a:t>‹#›</a:t>
            </a:fld>
            <a:endParaRPr lang="zh-CN" altLang="en-US" dirty="0"/>
          </a:p>
        </p:txBody>
      </p:sp>
    </p:spTree>
    <p:extLst>
      <p:ext uri="{BB962C8B-B14F-4D97-AF65-F5344CB8AC3E}">
        <p14:creationId xmlns:p14="http://schemas.microsoft.com/office/powerpoint/2010/main" val="115094726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2.pn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3.xml"/><Relationship Id="rId13" Type="http://schemas.openxmlformats.org/officeDocument/2006/relationships/theme" Target="../theme/theme6.xml"/><Relationship Id="rId3" Type="http://schemas.openxmlformats.org/officeDocument/2006/relationships/slideLayout" Target="../slideLayouts/slideLayout58.xml"/><Relationship Id="rId7" Type="http://schemas.openxmlformats.org/officeDocument/2006/relationships/slideLayout" Target="../slideLayouts/slideLayout62.xml"/><Relationship Id="rId12" Type="http://schemas.openxmlformats.org/officeDocument/2006/relationships/slideLayout" Target="../slideLayouts/slideLayout67.xml"/><Relationship Id="rId2" Type="http://schemas.openxmlformats.org/officeDocument/2006/relationships/slideLayout" Target="../slideLayouts/slideLayout57.xml"/><Relationship Id="rId1" Type="http://schemas.openxmlformats.org/officeDocument/2006/relationships/slideLayout" Target="../slideLayouts/slideLayout56.xml"/><Relationship Id="rId6" Type="http://schemas.openxmlformats.org/officeDocument/2006/relationships/slideLayout" Target="../slideLayouts/slideLayout61.xml"/><Relationship Id="rId11" Type="http://schemas.openxmlformats.org/officeDocument/2006/relationships/slideLayout" Target="../slideLayouts/slideLayout66.xml"/><Relationship Id="rId5" Type="http://schemas.openxmlformats.org/officeDocument/2006/relationships/slideLayout" Target="../slideLayouts/slideLayout60.xml"/><Relationship Id="rId15" Type="http://schemas.openxmlformats.org/officeDocument/2006/relationships/image" Target="../media/image4.png"/><Relationship Id="rId10" Type="http://schemas.openxmlformats.org/officeDocument/2006/relationships/slideLayout" Target="../slideLayouts/slideLayout65.xml"/><Relationship Id="rId4" Type="http://schemas.openxmlformats.org/officeDocument/2006/relationships/slideLayout" Target="../slideLayouts/slideLayout59.xml"/><Relationship Id="rId9" Type="http://schemas.openxmlformats.org/officeDocument/2006/relationships/slideLayout" Target="../slideLayouts/slideLayout64.xml"/><Relationship Id="rId14" Type="http://schemas.openxmlformats.org/officeDocument/2006/relationships/image" Target="../media/image3.jpeg"/></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5.xml"/><Relationship Id="rId3" Type="http://schemas.openxmlformats.org/officeDocument/2006/relationships/slideLayout" Target="../slideLayouts/slideLayout70.xml"/><Relationship Id="rId7" Type="http://schemas.openxmlformats.org/officeDocument/2006/relationships/slideLayout" Target="../slideLayouts/slideLayout74.xml"/><Relationship Id="rId12" Type="http://schemas.openxmlformats.org/officeDocument/2006/relationships/theme" Target="../theme/theme7.xml"/><Relationship Id="rId2" Type="http://schemas.openxmlformats.org/officeDocument/2006/relationships/slideLayout" Target="../slideLayouts/slideLayout69.xml"/><Relationship Id="rId1" Type="http://schemas.openxmlformats.org/officeDocument/2006/relationships/slideLayout" Target="../slideLayouts/slideLayout68.xml"/><Relationship Id="rId6" Type="http://schemas.openxmlformats.org/officeDocument/2006/relationships/slideLayout" Target="../slideLayouts/slideLayout73.xml"/><Relationship Id="rId11" Type="http://schemas.openxmlformats.org/officeDocument/2006/relationships/slideLayout" Target="../slideLayouts/slideLayout78.xml"/><Relationship Id="rId5" Type="http://schemas.openxmlformats.org/officeDocument/2006/relationships/slideLayout" Target="../slideLayouts/slideLayout72.xml"/><Relationship Id="rId10" Type="http://schemas.openxmlformats.org/officeDocument/2006/relationships/slideLayout" Target="../slideLayouts/slideLayout77.xml"/><Relationship Id="rId4" Type="http://schemas.openxmlformats.org/officeDocument/2006/relationships/slideLayout" Target="../slideLayouts/slideLayout71.xml"/><Relationship Id="rId9" Type="http://schemas.openxmlformats.org/officeDocument/2006/relationships/slideLayout" Target="../slideLayouts/slideLayout76.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7"/>
            <a:ext cx="10515600" cy="1325563"/>
          </a:xfrm>
          <a:prstGeom prst="rect">
            <a:avLst/>
          </a:prstGeom>
        </p:spPr>
        <p:txBody>
          <a:bodyPr vert="horz" lIns="91440" tIns="45720" rIns="91440" bIns="45720" rtlCol="0" anchor="ctr">
            <a:normAutofit/>
          </a:bodyPr>
          <a:lstStyle/>
          <a:p>
            <a:r>
              <a:rPr lang="zh-CN" altLang="en-US" dirty="0"/>
              <a:t>单击此处编辑母版标题样式</a:t>
            </a:r>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4" name="日期占位符 3"/>
          <p:cNvSpPr>
            <a:spLocks noGrp="1"/>
          </p:cNvSpPr>
          <p:nvPr>
            <p:ph type="dt" sz="half" idx="2"/>
          </p:nvPr>
        </p:nvSpPr>
        <p:spPr>
          <a:xfrm>
            <a:off x="838200" y="6356352"/>
            <a:ext cx="2743200" cy="365125"/>
          </a:xfrm>
          <a:prstGeom prst="rect">
            <a:avLst/>
          </a:prstGeom>
        </p:spPr>
        <p:txBody>
          <a:bodyPr vert="horz" lIns="91440" tIns="45720" rIns="91440" bIns="45720" rtlCol="0" anchor="ctr"/>
          <a:lstStyle>
            <a:lvl1pPr algn="l">
              <a:defRPr sz="900">
                <a:solidFill>
                  <a:schemeClr val="tx1">
                    <a:tint val="75000"/>
                  </a:schemeClr>
                </a:solidFill>
                <a:latin typeface="Arial" panose="020B0604020202020204" pitchFamily="34" charset="0"/>
              </a:defRPr>
            </a:lvl1pPr>
          </a:lstStyle>
          <a:p>
            <a:fld id="{3BE2C917-C185-4529-B658-720C4C5476D1}" type="datetimeFigureOut">
              <a:rPr lang="zh-CN" altLang="en-US" smtClean="0"/>
              <a:pPr/>
              <a:t>2022/9/20</a:t>
            </a:fld>
            <a:endParaRPr lang="zh-CN" altLang="en-US" dirty="0"/>
          </a:p>
        </p:txBody>
      </p:sp>
      <p:sp>
        <p:nvSpPr>
          <p:cNvPr id="5" name="页脚占位符 4"/>
          <p:cNvSpPr>
            <a:spLocks noGrp="1"/>
          </p:cNvSpPr>
          <p:nvPr>
            <p:ph type="ftr" sz="quarter" idx="3"/>
          </p:nvPr>
        </p:nvSpPr>
        <p:spPr>
          <a:xfrm>
            <a:off x="4038600" y="6356352"/>
            <a:ext cx="4114800" cy="365125"/>
          </a:xfrm>
          <a:prstGeom prst="rect">
            <a:avLst/>
          </a:prstGeom>
        </p:spPr>
        <p:txBody>
          <a:bodyPr vert="horz" lIns="91440" tIns="45720" rIns="91440" bIns="45720" rtlCol="0" anchor="ctr"/>
          <a:lstStyle>
            <a:lvl1pPr algn="ctr">
              <a:defRPr sz="900">
                <a:solidFill>
                  <a:schemeClr val="tx1">
                    <a:tint val="75000"/>
                  </a:schemeClr>
                </a:solidFill>
                <a:latin typeface="Arial" panose="020B0604020202020204" pitchFamily="34" charset="0"/>
              </a:defRPr>
            </a:lvl1pPr>
          </a:lstStyle>
          <a:p>
            <a:endParaRPr lang="zh-CN" altLang="en-US" dirty="0"/>
          </a:p>
        </p:txBody>
      </p:sp>
      <p:sp>
        <p:nvSpPr>
          <p:cNvPr id="6" name="灯片编号占位符 5"/>
          <p:cNvSpPr>
            <a:spLocks noGrp="1"/>
          </p:cNvSpPr>
          <p:nvPr>
            <p:ph type="sldNum" sz="quarter" idx="4"/>
          </p:nvPr>
        </p:nvSpPr>
        <p:spPr>
          <a:xfrm>
            <a:off x="8610600" y="6356352"/>
            <a:ext cx="2743200" cy="365125"/>
          </a:xfrm>
          <a:prstGeom prst="rect">
            <a:avLst/>
          </a:prstGeom>
        </p:spPr>
        <p:txBody>
          <a:bodyPr vert="horz" lIns="91440" tIns="45720" rIns="91440" bIns="45720" rtlCol="0" anchor="ctr"/>
          <a:lstStyle>
            <a:lvl1pPr algn="r">
              <a:defRPr sz="900">
                <a:solidFill>
                  <a:schemeClr val="tx1">
                    <a:tint val="75000"/>
                  </a:schemeClr>
                </a:solidFill>
                <a:latin typeface="Arial" panose="020B0604020202020204" pitchFamily="34" charset="0"/>
              </a:defRPr>
            </a:lvl1pPr>
          </a:lstStyle>
          <a:p>
            <a:fld id="{0C491C6F-6071-4143-8F1A-3CF48A43A451}" type="slidenum">
              <a:rPr lang="zh-CN" altLang="en-US" smtClean="0"/>
              <a:pPr/>
              <a:t>‹#›</a:t>
            </a:fld>
            <a:endParaRPr lang="zh-CN" altLang="en-US" dirty="0"/>
          </a:p>
        </p:txBody>
      </p:sp>
      <p:pic>
        <p:nvPicPr>
          <p:cNvPr id="7" name="Picture 6"/>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11214508" y="0"/>
            <a:ext cx="977493" cy="894476"/>
          </a:xfrm>
          <a:prstGeom prst="rect">
            <a:avLst/>
          </a:prstGeom>
        </p:spPr>
      </p:pic>
    </p:spTree>
    <p:extLst>
      <p:ext uri="{BB962C8B-B14F-4D97-AF65-F5344CB8AC3E}">
        <p14:creationId xmlns:p14="http://schemas.microsoft.com/office/powerpoint/2010/main" val="2864267683"/>
      </p:ext>
    </p:extLst>
  </p:cSld>
  <p:clrMap bg1="lt1" tx1="dk1" bg2="lt2" tx2="dk2" accent1="accent1" accent2="accent2" accent3="accent3" accent4="accent4" accent5="accent5" accent6="accent6" hlink="hlink" folHlink="folHlink"/>
  <p:sldLayoutIdLst>
    <p:sldLayoutId id="2147483805" r:id="rId1"/>
    <p:sldLayoutId id="2147483806" r:id="rId2"/>
    <p:sldLayoutId id="2147483807" r:id="rId3"/>
    <p:sldLayoutId id="2147483808" r:id="rId4"/>
    <p:sldLayoutId id="2147483809" r:id="rId5"/>
    <p:sldLayoutId id="2147483810" r:id="rId6"/>
    <p:sldLayoutId id="2147483811" r:id="rId7"/>
    <p:sldLayoutId id="2147483812" r:id="rId8"/>
    <p:sldLayoutId id="2147483813" r:id="rId9"/>
    <p:sldLayoutId id="2147483814" r:id="rId10"/>
    <p:sldLayoutId id="2147483815" r:id="rId11"/>
  </p:sldLayoutIdLst>
  <p:txStyles>
    <p:titleStyle>
      <a:lvl1pPr algn="l" defTabSz="685800" rtl="0" eaLnBrk="1" latinLnBrk="0" hangingPunct="1">
        <a:lnSpc>
          <a:spcPct val="90000"/>
        </a:lnSpc>
        <a:spcBef>
          <a:spcPct val="0"/>
        </a:spcBef>
        <a:buNone/>
        <a:defRPr sz="3300" kern="1200">
          <a:solidFill>
            <a:schemeClr val="tx1"/>
          </a:solidFill>
          <a:latin typeface="Arial" panose="020B0604020202020204" pitchFamily="34" charset="0"/>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Arial" panose="020B0604020202020204" pitchFamily="34"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Arial" panose="020B0604020202020204" pitchFamily="34"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Arial" panose="020B0604020202020204" pitchFamily="34"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Arial" panose="020B0604020202020204" pitchFamily="34"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Arial" panose="020B0604020202020204" pitchFamily="34"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zh-CN"/>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fontAlgn="base">
              <a:spcBef>
                <a:spcPct val="0"/>
              </a:spcBef>
              <a:spcAft>
                <a:spcPct val="0"/>
              </a:spcAft>
              <a:defRPr/>
            </a:pPr>
            <a:endParaRPr lang="en-US">
              <a:solidFill>
                <a:prstClr val="black">
                  <a:tint val="75000"/>
                </a:prstClr>
              </a:solidFill>
              <a:latin typeface="Arial" pitchFamily="34" charset="0"/>
              <a:cs typeface="Arial" pitchFamily="34" charset="0"/>
            </a:endParaRP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fontAlgn="base">
              <a:spcBef>
                <a:spcPct val="0"/>
              </a:spcBef>
              <a:spcAft>
                <a:spcPct val="0"/>
              </a:spcAft>
              <a:defRPr/>
            </a:pPr>
            <a:endParaRPr lang="en-US">
              <a:solidFill>
                <a:prstClr val="black">
                  <a:tint val="75000"/>
                </a:prstClr>
              </a:solidFill>
              <a:latin typeface="Arial" pitchFamily="34" charset="0"/>
              <a:cs typeface="Arial" pitchFamily="34" charset="0"/>
            </a:endParaRP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fontAlgn="base">
              <a:spcBef>
                <a:spcPct val="0"/>
              </a:spcBef>
              <a:spcAft>
                <a:spcPct val="0"/>
              </a:spcAft>
              <a:defRPr/>
            </a:pPr>
            <a:fld id="{1602CFD3-5FB7-4EFB-B523-C93A770AB240}" type="slidenum">
              <a:rPr lang="en-US" smtClean="0">
                <a:latin typeface="Arial" pitchFamily="34" charset="0"/>
                <a:cs typeface="Arial" pitchFamily="34" charset="0"/>
              </a:rPr>
              <a:pPr fontAlgn="base">
                <a:spcBef>
                  <a:spcPct val="0"/>
                </a:spcBef>
                <a:spcAft>
                  <a:spcPct val="0"/>
                </a:spcAft>
                <a:defRPr/>
              </a:pPr>
              <a:t>‹#›</a:t>
            </a:fld>
            <a:endParaRPr lang="en-US">
              <a:latin typeface="Arial" pitchFamily="34" charset="0"/>
              <a:cs typeface="Arial" pitchFamily="34" charset="0"/>
            </a:endParaRPr>
          </a:p>
        </p:txBody>
      </p:sp>
      <p:pic>
        <p:nvPicPr>
          <p:cNvPr id="7" name="图片 1033" descr="PPT素材-02">
            <a:extLst>
              <a:ext uri="{FF2B5EF4-FFF2-40B4-BE49-F238E27FC236}">
                <a16:creationId xmlns="" xmlns:a16="http://schemas.microsoft.com/office/drawing/2014/main" id="{98FCC3E0-0C6A-4882-B830-2950C82F4A9D}"/>
              </a:ext>
            </a:extLst>
          </p:cNvPr>
          <p:cNvPicPr>
            <a:picLocks noChangeAspect="1"/>
          </p:cNvPicPr>
          <p:nvPr userDrawn="1"/>
        </p:nvPicPr>
        <p:blipFill>
          <a:blip r:embed="rId13"/>
          <a:stretch>
            <a:fillRect/>
          </a:stretch>
        </p:blipFill>
        <p:spPr>
          <a:xfrm>
            <a:off x="1155" y="1151"/>
            <a:ext cx="12189692" cy="6855701"/>
          </a:xfrm>
          <a:prstGeom prst="rect">
            <a:avLst/>
          </a:prstGeom>
          <a:noFill/>
          <a:ln w="9525">
            <a:noFill/>
          </a:ln>
        </p:spPr>
      </p:pic>
    </p:spTree>
    <p:extLst>
      <p:ext uri="{BB962C8B-B14F-4D97-AF65-F5344CB8AC3E}">
        <p14:creationId xmlns:p14="http://schemas.microsoft.com/office/powerpoint/2010/main" val="1588924607"/>
      </p:ext>
    </p:extLst>
  </p:cSld>
  <p:clrMap bg1="lt1" tx1="dk1" bg2="lt2" tx2="dk2" accent1="accent1" accent2="accent2" accent3="accent3" accent4="accent4" accent5="accent5" accent6="accent6" hlink="hlink" folHlink="folHlink"/>
  <p:sldLayoutIdLst>
    <p:sldLayoutId id="2147483900" r:id="rId1"/>
    <p:sldLayoutId id="2147483901" r:id="rId2"/>
    <p:sldLayoutId id="2147483902" r:id="rId3"/>
    <p:sldLayoutId id="2147483903" r:id="rId4"/>
    <p:sldLayoutId id="2147483904" r:id="rId5"/>
    <p:sldLayoutId id="2147483905" r:id="rId6"/>
    <p:sldLayoutId id="2147483906" r:id="rId7"/>
    <p:sldLayoutId id="2147483907" r:id="rId8"/>
    <p:sldLayoutId id="2147483908" r:id="rId9"/>
    <p:sldLayoutId id="2147483909" r:id="rId10"/>
    <p:sldLayoutId id="2147483910" r:id="rId11"/>
  </p:sldLayoutIdLst>
  <p:transition>
    <p:random/>
  </p:transition>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fontAlgn="base">
              <a:spcBef>
                <a:spcPct val="0"/>
              </a:spcBef>
              <a:spcAft>
                <a:spcPct val="0"/>
              </a:spcAft>
              <a:defRPr/>
            </a:pPr>
            <a:endParaRPr lang="en-US">
              <a:solidFill>
                <a:prstClr val="black">
                  <a:tint val="75000"/>
                </a:prstClr>
              </a:solidFill>
              <a:latin typeface="Arial" pitchFamily="34" charset="0"/>
              <a:cs typeface="Arial" pitchFamily="34" charset="0"/>
            </a:endParaRP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fontAlgn="base">
              <a:spcBef>
                <a:spcPct val="0"/>
              </a:spcBef>
              <a:spcAft>
                <a:spcPct val="0"/>
              </a:spcAft>
              <a:defRPr/>
            </a:pPr>
            <a:endParaRPr lang="en-US">
              <a:solidFill>
                <a:prstClr val="black">
                  <a:tint val="75000"/>
                </a:prstClr>
              </a:solidFill>
              <a:latin typeface="Arial" pitchFamily="34" charset="0"/>
              <a:cs typeface="Arial" pitchFamily="34" charset="0"/>
            </a:endParaRP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fontAlgn="base">
              <a:spcBef>
                <a:spcPct val="0"/>
              </a:spcBef>
              <a:spcAft>
                <a:spcPct val="0"/>
              </a:spcAft>
              <a:defRPr/>
            </a:pPr>
            <a:fld id="{1602CFD3-5FB7-4EFB-B523-C93A770AB240}" type="slidenum">
              <a:rPr lang="en-US" smtClean="0">
                <a:latin typeface="Arial" pitchFamily="34" charset="0"/>
                <a:cs typeface="Arial" pitchFamily="34" charset="0"/>
              </a:rPr>
              <a:pPr fontAlgn="base">
                <a:spcBef>
                  <a:spcPct val="0"/>
                </a:spcBef>
                <a:spcAft>
                  <a:spcPct val="0"/>
                </a:spcAft>
                <a:defRPr/>
              </a:pPr>
              <a:t>‹#›</a:t>
            </a:fld>
            <a:endParaRPr lang="en-US">
              <a:latin typeface="Arial" pitchFamily="34" charset="0"/>
              <a:cs typeface="Arial" pitchFamily="34" charset="0"/>
            </a:endParaRPr>
          </a:p>
        </p:txBody>
      </p:sp>
    </p:spTree>
    <p:extLst>
      <p:ext uri="{BB962C8B-B14F-4D97-AF65-F5344CB8AC3E}">
        <p14:creationId xmlns:p14="http://schemas.microsoft.com/office/powerpoint/2010/main" val="364271402"/>
      </p:ext>
    </p:extLst>
  </p:cSld>
  <p:clrMap bg1="lt1" tx1="dk1" bg2="lt2" tx2="dk2" accent1="accent1" accent2="accent2" accent3="accent3" accent4="accent4" accent5="accent5" accent6="accent6" hlink="hlink" folHlink="folHlink"/>
  <p:sldLayoutIdLst>
    <p:sldLayoutId id="2147483912" r:id="rId1"/>
    <p:sldLayoutId id="2147483913" r:id="rId2"/>
    <p:sldLayoutId id="2147483914" r:id="rId3"/>
    <p:sldLayoutId id="2147483915" r:id="rId4"/>
    <p:sldLayoutId id="2147483916" r:id="rId5"/>
    <p:sldLayoutId id="2147483917" r:id="rId6"/>
    <p:sldLayoutId id="2147483918" r:id="rId7"/>
    <p:sldLayoutId id="2147483919" r:id="rId8"/>
    <p:sldLayoutId id="2147483920" r:id="rId9"/>
    <p:sldLayoutId id="2147483921" r:id="rId10"/>
    <p:sldLayoutId id="2147483922"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fontAlgn="base">
              <a:spcBef>
                <a:spcPct val="0"/>
              </a:spcBef>
              <a:spcAft>
                <a:spcPct val="0"/>
              </a:spcAft>
              <a:defRPr/>
            </a:pPr>
            <a:endParaRPr lang="en-US">
              <a:solidFill>
                <a:prstClr val="black">
                  <a:tint val="75000"/>
                </a:prstClr>
              </a:solidFill>
              <a:latin typeface="Arial" pitchFamily="34" charset="0"/>
              <a:cs typeface="Arial" pitchFamily="34" charset="0"/>
            </a:endParaRP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fontAlgn="base">
              <a:spcBef>
                <a:spcPct val="0"/>
              </a:spcBef>
              <a:spcAft>
                <a:spcPct val="0"/>
              </a:spcAft>
              <a:defRPr/>
            </a:pPr>
            <a:endParaRPr lang="en-US">
              <a:solidFill>
                <a:prstClr val="black">
                  <a:tint val="75000"/>
                </a:prstClr>
              </a:solidFill>
              <a:latin typeface="Arial" pitchFamily="34" charset="0"/>
              <a:cs typeface="Arial" pitchFamily="34" charset="0"/>
            </a:endParaRP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fontAlgn="base">
              <a:spcBef>
                <a:spcPct val="0"/>
              </a:spcBef>
              <a:spcAft>
                <a:spcPct val="0"/>
              </a:spcAft>
              <a:defRPr/>
            </a:pPr>
            <a:fld id="{1602CFD3-5FB7-4EFB-B523-C93A770AB240}" type="slidenum">
              <a:rPr lang="en-US" smtClean="0">
                <a:latin typeface="Arial" pitchFamily="34" charset="0"/>
                <a:cs typeface="Arial" pitchFamily="34" charset="0"/>
              </a:rPr>
              <a:pPr fontAlgn="base">
                <a:spcBef>
                  <a:spcPct val="0"/>
                </a:spcBef>
                <a:spcAft>
                  <a:spcPct val="0"/>
                </a:spcAft>
                <a:defRPr/>
              </a:pPr>
              <a:t>‹#›</a:t>
            </a:fld>
            <a:endParaRPr lang="en-US">
              <a:latin typeface="Arial" pitchFamily="34" charset="0"/>
              <a:cs typeface="Arial" pitchFamily="34" charset="0"/>
            </a:endParaRPr>
          </a:p>
        </p:txBody>
      </p:sp>
    </p:spTree>
    <p:extLst>
      <p:ext uri="{BB962C8B-B14F-4D97-AF65-F5344CB8AC3E}">
        <p14:creationId xmlns:p14="http://schemas.microsoft.com/office/powerpoint/2010/main" val="1600429536"/>
      </p:ext>
    </p:extLst>
  </p:cSld>
  <p:clrMap bg1="lt1" tx1="dk1" bg2="lt2" tx2="dk2" accent1="accent1" accent2="accent2" accent3="accent3" accent4="accent4" accent5="accent5" accent6="accent6" hlink="hlink" folHlink="folHlink"/>
  <p:sldLayoutIdLst>
    <p:sldLayoutId id="2147483924" r:id="rId1"/>
    <p:sldLayoutId id="2147483925" r:id="rId2"/>
    <p:sldLayoutId id="2147483926" r:id="rId3"/>
    <p:sldLayoutId id="2147483927" r:id="rId4"/>
    <p:sldLayoutId id="2147483928" r:id="rId5"/>
    <p:sldLayoutId id="2147483929" r:id="rId6"/>
    <p:sldLayoutId id="2147483930" r:id="rId7"/>
    <p:sldLayoutId id="2147483931" r:id="rId8"/>
    <p:sldLayoutId id="2147483932" r:id="rId9"/>
    <p:sldLayoutId id="2147483933" r:id="rId10"/>
    <p:sldLayoutId id="2147483934" r:id="rId11"/>
  </p:sldLayoutIdLst>
  <mc:AlternateContent xmlns:mc="http://schemas.openxmlformats.org/markup-compatibility/2006" xmlns:p14="http://schemas.microsoft.com/office/powerpoint/2010/main">
    <mc:Choice Requires="p14">
      <p:transition spd="slow" p14:dur="2000">
        <p:random/>
      </p:transition>
    </mc:Choice>
    <mc:Fallback xmlns="">
      <p:transition spd="slow" advClick="0" advTm="3000">
        <p:random/>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fontAlgn="base">
              <a:spcBef>
                <a:spcPct val="0"/>
              </a:spcBef>
              <a:spcAft>
                <a:spcPct val="0"/>
              </a:spcAft>
              <a:defRPr/>
            </a:pPr>
            <a:endParaRPr lang="en-US">
              <a:solidFill>
                <a:prstClr val="black">
                  <a:tint val="75000"/>
                </a:prstClr>
              </a:solidFill>
              <a:latin typeface="Arial" pitchFamily="34" charset="0"/>
              <a:cs typeface="Arial" pitchFamily="34" charset="0"/>
            </a:endParaRP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fontAlgn="base">
              <a:spcBef>
                <a:spcPct val="0"/>
              </a:spcBef>
              <a:spcAft>
                <a:spcPct val="0"/>
              </a:spcAft>
              <a:defRPr/>
            </a:pPr>
            <a:endParaRPr lang="en-US">
              <a:solidFill>
                <a:prstClr val="black">
                  <a:tint val="75000"/>
                </a:prstClr>
              </a:solidFill>
              <a:latin typeface="Arial" pitchFamily="34" charset="0"/>
              <a:cs typeface="Arial" pitchFamily="34" charset="0"/>
            </a:endParaRP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fontAlgn="base">
              <a:spcBef>
                <a:spcPct val="0"/>
              </a:spcBef>
              <a:spcAft>
                <a:spcPct val="0"/>
              </a:spcAft>
              <a:defRPr/>
            </a:pPr>
            <a:fld id="{1602CFD3-5FB7-4EFB-B523-C93A770AB240}" type="slidenum">
              <a:rPr lang="en-US" smtClean="0">
                <a:latin typeface="Arial" pitchFamily="34" charset="0"/>
                <a:cs typeface="Arial" pitchFamily="34" charset="0"/>
              </a:rPr>
              <a:pPr fontAlgn="base">
                <a:spcBef>
                  <a:spcPct val="0"/>
                </a:spcBef>
                <a:spcAft>
                  <a:spcPct val="0"/>
                </a:spcAft>
                <a:defRPr/>
              </a:pPr>
              <a:t>‹#›</a:t>
            </a:fld>
            <a:endParaRPr lang="en-US">
              <a:latin typeface="Arial" pitchFamily="34" charset="0"/>
              <a:cs typeface="Arial" pitchFamily="34" charset="0"/>
            </a:endParaRPr>
          </a:p>
        </p:txBody>
      </p:sp>
    </p:spTree>
    <p:extLst>
      <p:ext uri="{BB962C8B-B14F-4D97-AF65-F5344CB8AC3E}">
        <p14:creationId xmlns:p14="http://schemas.microsoft.com/office/powerpoint/2010/main" val="3615581188"/>
      </p:ext>
    </p:extLst>
  </p:cSld>
  <p:clrMap bg1="lt1" tx1="dk1" bg2="lt2" tx2="dk2" accent1="accent1" accent2="accent2" accent3="accent3" accent4="accent4" accent5="accent5" accent6="accent6" hlink="hlink" folHlink="folHlink"/>
  <p:sldLayoutIdLst>
    <p:sldLayoutId id="2147483936" r:id="rId1"/>
    <p:sldLayoutId id="2147483937" r:id="rId2"/>
    <p:sldLayoutId id="2147483938" r:id="rId3"/>
    <p:sldLayoutId id="2147483939" r:id="rId4"/>
    <p:sldLayoutId id="2147483940" r:id="rId5"/>
    <p:sldLayoutId id="2147483941" r:id="rId6"/>
    <p:sldLayoutId id="2147483942" r:id="rId7"/>
    <p:sldLayoutId id="2147483943" r:id="rId8"/>
    <p:sldLayoutId id="2147483944" r:id="rId9"/>
    <p:sldLayoutId id="2147483945" r:id="rId10"/>
    <p:sldLayoutId id="2147483946"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BE2C917-C185-4529-B658-720C4C5476D1}" type="datetimeFigureOut">
              <a:rPr lang="zh-CN" altLang="en-US" smtClean="0"/>
              <a:pPr/>
              <a:t>2022/9/20</a:t>
            </a:fld>
            <a:endParaRPr lang="zh-CN" alt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C491C6F-6071-4143-8F1A-3CF48A43A451}" type="slidenum">
              <a:rPr lang="zh-CN" altLang="en-US" smtClean="0"/>
              <a:pPr/>
              <a:t>‹#›</a:t>
            </a:fld>
            <a:endParaRPr lang="zh-CN" altLang="en-US" dirty="0"/>
          </a:p>
        </p:txBody>
      </p:sp>
      <p:pic>
        <p:nvPicPr>
          <p:cNvPr id="7" name="图片 5">
            <a:extLst>
              <a:ext uri="{FF2B5EF4-FFF2-40B4-BE49-F238E27FC236}">
                <a16:creationId xmlns="" xmlns:a16="http://schemas.microsoft.com/office/drawing/2014/main" id="{0A87AC0C-0DC5-4881-BCF8-9AEDCF4BB5D3}"/>
              </a:ext>
            </a:extLst>
          </p:cNvPr>
          <p:cNvPicPr>
            <a:picLocks noChangeAspect="1"/>
          </p:cNvPicPr>
          <p:nvPr userDrawn="1"/>
        </p:nvPicPr>
        <p:blipFill rotWithShape="1">
          <a:blip r:embed="rId14" cstate="print">
            <a:extLst>
              <a:ext uri="{28A0092B-C50C-407E-A947-70E740481C1C}">
                <a14:useLocalDpi xmlns:a14="http://schemas.microsoft.com/office/drawing/2010/main" val="0"/>
              </a:ext>
            </a:extLst>
          </a:blip>
          <a:srcRect t="61421" b="609"/>
          <a:stretch/>
        </p:blipFill>
        <p:spPr>
          <a:xfrm>
            <a:off x="15895" y="18387"/>
            <a:ext cx="12174936" cy="6839613"/>
          </a:xfrm>
          <a:prstGeom prst="rect">
            <a:avLst/>
          </a:prstGeom>
        </p:spPr>
      </p:pic>
      <p:pic>
        <p:nvPicPr>
          <p:cNvPr id="8" name="图片 8">
            <a:extLst>
              <a:ext uri="{FF2B5EF4-FFF2-40B4-BE49-F238E27FC236}">
                <a16:creationId xmlns="" xmlns:a16="http://schemas.microsoft.com/office/drawing/2014/main" id="{A5F8FACC-0CC5-408F-B1A7-7509A3A3D5F1}"/>
              </a:ext>
            </a:extLst>
          </p:cNvPr>
          <p:cNvPicPr>
            <a:picLocks noChangeAspect="1"/>
          </p:cNvPicPr>
          <p:nvPr userDrawn="1"/>
        </p:nvPicPr>
        <p:blipFill rotWithShape="1">
          <a:blip r:embed="rId15" cstate="print">
            <a:extLst>
              <a:ext uri="{28A0092B-C50C-407E-A947-70E740481C1C}">
                <a14:useLocalDpi xmlns:a14="http://schemas.microsoft.com/office/drawing/2010/main" val="0"/>
              </a:ext>
            </a:extLst>
          </a:blip>
          <a:srcRect t="22718"/>
          <a:stretch/>
        </p:blipFill>
        <p:spPr>
          <a:xfrm>
            <a:off x="100031" y="2"/>
            <a:ext cx="1302051" cy="1179384"/>
          </a:xfrm>
          <a:prstGeom prst="rect">
            <a:avLst/>
          </a:prstGeom>
        </p:spPr>
      </p:pic>
      <p:sp>
        <p:nvSpPr>
          <p:cNvPr id="9" name="矩形 6">
            <a:extLst>
              <a:ext uri="{FF2B5EF4-FFF2-40B4-BE49-F238E27FC236}">
                <a16:creationId xmlns="" xmlns:a16="http://schemas.microsoft.com/office/drawing/2014/main" id="{000D25B6-6FCB-488D-B05C-08D4836FC796}"/>
              </a:ext>
            </a:extLst>
          </p:cNvPr>
          <p:cNvSpPr/>
          <p:nvPr userDrawn="1"/>
        </p:nvSpPr>
        <p:spPr>
          <a:xfrm>
            <a:off x="3048000" y="2551839"/>
            <a:ext cx="6096000" cy="184025"/>
          </a:xfrm>
          <a:prstGeom prst="rect">
            <a:avLst/>
          </a:prstGeom>
        </p:spPr>
        <p:txBody>
          <a:bodyPr>
            <a:spAutoFit/>
          </a:bodyPr>
          <a:lstStyle/>
          <a:p>
            <a:pPr algn="just">
              <a:lnSpc>
                <a:spcPct val="150000"/>
              </a:lnSpc>
            </a:pPr>
            <a:r>
              <a:rPr lang="zh-CN" altLang="en-US" sz="450" dirty="0">
                <a:solidFill>
                  <a:schemeClr val="bg1">
                    <a:alpha val="0"/>
                  </a:schemeClr>
                </a:solidFill>
                <a:latin typeface="微软雅黑" panose="020B0503020204020204" pitchFamily="34" charset="-122"/>
                <a:ea typeface="微软雅黑" panose="020B0503020204020204" pitchFamily="34" charset="-122"/>
              </a:rPr>
              <a:t>感谢您下载包图网平台上提供的</a:t>
            </a:r>
            <a:r>
              <a:rPr lang="en-US" altLang="zh-CN" sz="450" dirty="0">
                <a:solidFill>
                  <a:schemeClr val="bg1">
                    <a:alpha val="0"/>
                  </a:schemeClr>
                </a:solidFill>
                <a:latin typeface="微软雅黑" panose="020B0503020204020204" pitchFamily="34" charset="-122"/>
                <a:ea typeface="微软雅黑" panose="020B0503020204020204" pitchFamily="34" charset="-122"/>
              </a:rPr>
              <a:t>PPT</a:t>
            </a:r>
            <a:r>
              <a:rPr lang="zh-CN" altLang="en-US" sz="450" dirty="0">
                <a:solidFill>
                  <a:schemeClr val="bg1">
                    <a:alpha val="0"/>
                  </a:schemeClr>
                </a:solidFill>
                <a:latin typeface="微软雅黑" panose="020B0503020204020204" pitchFamily="34" charset="-122"/>
                <a:ea typeface="微软雅黑" panose="020B0503020204020204" pitchFamily="34" charset="-122"/>
              </a:rPr>
              <a:t>作品，为了您和包图网以及原创作者的利益，请勿复制、传播、销售，否则将承担法律责任！包图网将对作品进行维权，按照传播下载次数进行十倍的索取赔偿！</a:t>
            </a:r>
            <a:endParaRPr lang="en-US" altLang="zh-CN" sz="450" dirty="0">
              <a:solidFill>
                <a:schemeClr val="bg1">
                  <a:alpha val="0"/>
                </a:schemeClr>
              </a:solidFill>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4168690995"/>
      </p:ext>
    </p:extLst>
  </p:cSld>
  <p:clrMap bg1="lt1" tx1="dk1" bg2="lt2" tx2="dk2" accent1="accent1" accent2="accent2" accent3="accent3" accent4="accent4" accent5="accent5" accent6="accent6" hlink="hlink" folHlink="folHlink"/>
  <p:sldLayoutIdLst>
    <p:sldLayoutId id="2147483948" r:id="rId1"/>
    <p:sldLayoutId id="2147483949" r:id="rId2"/>
    <p:sldLayoutId id="2147483950" r:id="rId3"/>
    <p:sldLayoutId id="2147483951" r:id="rId4"/>
    <p:sldLayoutId id="2147483952" r:id="rId5"/>
    <p:sldLayoutId id="2147483953" r:id="rId6"/>
    <p:sldLayoutId id="2147483954" r:id="rId7"/>
    <p:sldLayoutId id="2147483955" r:id="rId8"/>
    <p:sldLayoutId id="2147483956" r:id="rId9"/>
    <p:sldLayoutId id="2147483957" r:id="rId10"/>
    <p:sldLayoutId id="2147483958" r:id="rId11"/>
    <p:sldLayoutId id="2147483959" r:id="rId12"/>
  </p:sldLayoutIdLs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up)">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BE2C917-C185-4529-B658-720C4C5476D1}" type="datetimeFigureOut">
              <a:rPr lang="zh-CN" altLang="en-US" smtClean="0"/>
              <a:pPr/>
              <a:t>2022/9/20</a:t>
            </a:fld>
            <a:endParaRPr lang="zh-CN" alt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C491C6F-6071-4143-8F1A-3CF48A43A451}" type="slidenum">
              <a:rPr lang="zh-CN" altLang="en-US" smtClean="0"/>
              <a:pPr/>
              <a:t>‹#›</a:t>
            </a:fld>
            <a:endParaRPr lang="zh-CN" altLang="en-US" dirty="0"/>
          </a:p>
        </p:txBody>
      </p:sp>
      <p:sp>
        <p:nvSpPr>
          <p:cNvPr id="7" name="Hình tự do 50">
            <a:extLst>
              <a:ext uri="{FF2B5EF4-FFF2-40B4-BE49-F238E27FC236}">
                <a16:creationId xmlns="" xmlns:a16="http://schemas.microsoft.com/office/drawing/2014/main" id="{8740B915-8F95-4219-8769-AE7BE0AB9A5D}"/>
              </a:ext>
            </a:extLst>
          </p:cNvPr>
          <p:cNvSpPr/>
          <p:nvPr userDrawn="1"/>
        </p:nvSpPr>
        <p:spPr bwMode="auto">
          <a:xfrm>
            <a:off x="8761412" y="5521528"/>
            <a:ext cx="3428760" cy="1336472"/>
          </a:xfrm>
          <a:custGeom>
            <a:avLst/>
            <a:gdLst/>
            <a:ahLst/>
            <a:cxnLst/>
            <a:rect l="l" t="t" r="r" b="b"/>
            <a:pathLst>
              <a:path w="5150129" h="2763306">
                <a:moveTo>
                  <a:pt x="4647211" y="1148"/>
                </a:moveTo>
                <a:cubicBezTo>
                  <a:pt x="4819095" y="-2034"/>
                  <a:pt x="4987795" y="1148"/>
                  <a:pt x="5150129" y="13874"/>
                </a:cubicBezTo>
                <a:cubicBezTo>
                  <a:pt x="5150129" y="13874"/>
                  <a:pt x="5150129" y="13874"/>
                  <a:pt x="5150129" y="2763306"/>
                </a:cubicBezTo>
                <a:lnTo>
                  <a:pt x="3666157" y="2763306"/>
                </a:lnTo>
                <a:cubicBezTo>
                  <a:pt x="2399906" y="2389294"/>
                  <a:pt x="785213" y="1917530"/>
                  <a:pt x="0" y="1712790"/>
                </a:cubicBezTo>
                <a:cubicBezTo>
                  <a:pt x="977188" y="866514"/>
                  <a:pt x="3014321" y="52051"/>
                  <a:pt x="4647211" y="1148"/>
                </a:cubicBezTo>
                <a:close/>
              </a:path>
            </a:pathLst>
          </a:custGeom>
          <a:solidFill>
            <a:srgbClr val="AFAF51"/>
          </a:solidFill>
          <a:ln>
            <a:noFill/>
          </a:ln>
        </p:spPr>
        <p:txBody>
          <a:bodyPr vert="horz" wrap="square" lIns="68580" tIns="34290" rIns="68580" bIns="34290" numCol="1" anchor="t" anchorCtr="0" compatLnSpc="1"/>
          <a:lstStyle/>
          <a:p>
            <a:endParaRPr sz="1350">
              <a:latin typeface="Segoe UI" panose="020B0502040204020203" pitchFamily="34" charset="0"/>
              <a:ea typeface="Segoe UI" panose="020B0502040204020203" pitchFamily="34" charset="0"/>
              <a:cs typeface="Segoe UI" panose="020B0502040204020203" pitchFamily="34" charset="0"/>
            </a:endParaRPr>
          </a:p>
        </p:txBody>
      </p:sp>
      <p:sp>
        <p:nvSpPr>
          <p:cNvPr id="8" name="Hình tự do 51">
            <a:extLst>
              <a:ext uri="{FF2B5EF4-FFF2-40B4-BE49-F238E27FC236}">
                <a16:creationId xmlns="" xmlns:a16="http://schemas.microsoft.com/office/drawing/2014/main" id="{5674AAFF-C8B3-42C1-A0F7-CA1F0A4DBC94}"/>
              </a:ext>
            </a:extLst>
          </p:cNvPr>
          <p:cNvSpPr/>
          <p:nvPr userDrawn="1"/>
        </p:nvSpPr>
        <p:spPr bwMode="auto">
          <a:xfrm>
            <a:off x="2" y="5652180"/>
            <a:ext cx="11415151" cy="1205823"/>
          </a:xfrm>
          <a:custGeom>
            <a:avLst/>
            <a:gdLst/>
            <a:ahLst/>
            <a:cxnLst/>
            <a:rect l="l" t="t" r="r" b="b"/>
            <a:pathLst>
              <a:path w="12079179" h="2245075">
                <a:moveTo>
                  <a:pt x="3369253" y="991"/>
                </a:moveTo>
                <a:cubicBezTo>
                  <a:pt x="6000100" y="-28060"/>
                  <a:pt x="9320881" y="578587"/>
                  <a:pt x="12079179" y="2245075"/>
                </a:cubicBezTo>
                <a:lnTo>
                  <a:pt x="0" y="2245075"/>
                </a:lnTo>
                <a:lnTo>
                  <a:pt x="0" y="503727"/>
                </a:lnTo>
                <a:cubicBezTo>
                  <a:pt x="818765" y="203249"/>
                  <a:pt x="2000654" y="16103"/>
                  <a:pt x="3369253" y="991"/>
                </a:cubicBezTo>
                <a:close/>
              </a:path>
            </a:pathLst>
          </a:custGeom>
          <a:solidFill>
            <a:srgbClr val="C7CC63"/>
          </a:solidFill>
          <a:ln>
            <a:noFill/>
          </a:ln>
        </p:spPr>
        <p:txBody>
          <a:bodyPr vert="horz" wrap="square" lIns="68580" tIns="34290" rIns="68580" bIns="34290" numCol="1" anchor="t" anchorCtr="0" compatLnSpc="1"/>
          <a:lstStyle/>
          <a:p>
            <a:endParaRPr sz="1350">
              <a:latin typeface="Segoe UI" panose="020B0502040204020203" pitchFamily="34" charset="0"/>
              <a:ea typeface="Segoe UI" panose="020B0502040204020203" pitchFamily="34" charset="0"/>
              <a:cs typeface="Segoe UI" panose="020B0502040204020203" pitchFamily="34" charset="0"/>
            </a:endParaRPr>
          </a:p>
        </p:txBody>
      </p:sp>
      <p:sp>
        <p:nvSpPr>
          <p:cNvPr id="9" name="Hình tự do 51">
            <a:extLst>
              <a:ext uri="{FF2B5EF4-FFF2-40B4-BE49-F238E27FC236}">
                <a16:creationId xmlns="" xmlns:a16="http://schemas.microsoft.com/office/drawing/2014/main" id="{92132291-CABF-465D-935A-4C4D259DD05E}"/>
              </a:ext>
            </a:extLst>
          </p:cNvPr>
          <p:cNvSpPr/>
          <p:nvPr userDrawn="1"/>
        </p:nvSpPr>
        <p:spPr bwMode="auto">
          <a:xfrm>
            <a:off x="-13748" y="5865037"/>
            <a:ext cx="11415151" cy="1004325"/>
          </a:xfrm>
          <a:custGeom>
            <a:avLst/>
            <a:gdLst>
              <a:gd name="connsiteX0" fmla="*/ 0 w 12079179"/>
              <a:gd name="connsiteY0" fmla="*/ 0 h 1741348"/>
              <a:gd name="connsiteX1" fmla="*/ 12079179 w 12079179"/>
              <a:gd name="connsiteY1" fmla="*/ 1741348 h 1741348"/>
              <a:gd name="connsiteX2" fmla="*/ 0 w 12079179"/>
              <a:gd name="connsiteY2" fmla="*/ 1741348 h 1741348"/>
              <a:gd name="connsiteX3" fmla="*/ 0 w 12079179"/>
              <a:gd name="connsiteY3" fmla="*/ 0 h 1741348"/>
              <a:gd name="connsiteX0-1" fmla="*/ 0 w 12079179"/>
              <a:gd name="connsiteY0-2" fmla="*/ 390824 h 2132172"/>
              <a:gd name="connsiteX1-3" fmla="*/ 12079179 w 12079179"/>
              <a:gd name="connsiteY1-4" fmla="*/ 2132172 h 2132172"/>
              <a:gd name="connsiteX2-5" fmla="*/ 0 w 12079179"/>
              <a:gd name="connsiteY2-6" fmla="*/ 2132172 h 2132172"/>
              <a:gd name="connsiteX3-7" fmla="*/ 0 w 12079179"/>
              <a:gd name="connsiteY3-8" fmla="*/ 390824 h 2132172"/>
              <a:gd name="connsiteX0-9" fmla="*/ 0 w 12079179"/>
              <a:gd name="connsiteY0-10" fmla="*/ 499104 h 2240452"/>
              <a:gd name="connsiteX1-11" fmla="*/ 12079179 w 12079179"/>
              <a:gd name="connsiteY1-12" fmla="*/ 2240452 h 2240452"/>
              <a:gd name="connsiteX2-13" fmla="*/ 0 w 12079179"/>
              <a:gd name="connsiteY2-14" fmla="*/ 2240452 h 2240452"/>
              <a:gd name="connsiteX3-15" fmla="*/ 0 w 12079179"/>
              <a:gd name="connsiteY3-16" fmla="*/ 499104 h 2240452"/>
              <a:gd name="connsiteX0-17" fmla="*/ 0 w 12079179"/>
              <a:gd name="connsiteY0-18" fmla="*/ 525643 h 2266991"/>
              <a:gd name="connsiteX1-19" fmla="*/ 12079179 w 12079179"/>
              <a:gd name="connsiteY1-20" fmla="*/ 2266991 h 2266991"/>
              <a:gd name="connsiteX2-21" fmla="*/ 0 w 12079179"/>
              <a:gd name="connsiteY2-22" fmla="*/ 2266991 h 2266991"/>
              <a:gd name="connsiteX3-23" fmla="*/ 0 w 12079179"/>
              <a:gd name="connsiteY3-24" fmla="*/ 525643 h 2266991"/>
              <a:gd name="connsiteX0-25" fmla="*/ 0 w 12079179"/>
              <a:gd name="connsiteY0-26" fmla="*/ 572389 h 2313737"/>
              <a:gd name="connsiteX1-27" fmla="*/ 12079179 w 12079179"/>
              <a:gd name="connsiteY1-28" fmla="*/ 2313737 h 2313737"/>
              <a:gd name="connsiteX2-29" fmla="*/ 0 w 12079179"/>
              <a:gd name="connsiteY2-30" fmla="*/ 2313737 h 2313737"/>
              <a:gd name="connsiteX3-31" fmla="*/ 0 w 12079179"/>
              <a:gd name="connsiteY3-32" fmla="*/ 572389 h 2313737"/>
            </a:gdLst>
            <a:ahLst/>
            <a:cxnLst>
              <a:cxn ang="0">
                <a:pos x="connsiteX0-1" y="connsiteY0-2"/>
              </a:cxn>
              <a:cxn ang="0">
                <a:pos x="connsiteX1-3" y="connsiteY1-4"/>
              </a:cxn>
              <a:cxn ang="0">
                <a:pos x="connsiteX2-5" y="connsiteY2-6"/>
              </a:cxn>
              <a:cxn ang="0">
                <a:pos x="connsiteX3-7" y="connsiteY3-8"/>
              </a:cxn>
            </a:cxnLst>
            <a:rect l="l" t="t" r="r" b="b"/>
            <a:pathLst>
              <a:path w="12079179" h="2313737">
                <a:moveTo>
                  <a:pt x="0" y="572389"/>
                </a:moveTo>
                <a:cubicBezTo>
                  <a:pt x="3714822" y="-953059"/>
                  <a:pt x="10210727" y="897587"/>
                  <a:pt x="12079179" y="2313737"/>
                </a:cubicBezTo>
                <a:lnTo>
                  <a:pt x="0" y="2313737"/>
                </a:lnTo>
                <a:lnTo>
                  <a:pt x="0" y="572389"/>
                </a:lnTo>
                <a:close/>
              </a:path>
            </a:pathLst>
          </a:custGeom>
          <a:solidFill>
            <a:srgbClr val="AFAF51"/>
          </a:solidFill>
          <a:ln>
            <a:noFill/>
          </a:ln>
        </p:spPr>
        <p:txBody>
          <a:bodyPr vert="horz" wrap="square" lIns="68580" tIns="34290" rIns="68580" bIns="34290" numCol="1" anchor="t" anchorCtr="0" compatLnSpc="1"/>
          <a:lstStyle/>
          <a:p>
            <a:endParaRPr sz="1350">
              <a:latin typeface="Segoe UI" panose="020B0502040204020203" pitchFamily="34" charset="0"/>
              <a:ea typeface="Segoe UI" panose="020B0502040204020203" pitchFamily="34" charset="0"/>
              <a:cs typeface="Segoe UI" panose="020B0502040204020203" pitchFamily="34" charset="0"/>
            </a:endParaRPr>
          </a:p>
        </p:txBody>
      </p:sp>
      <p:grpSp>
        <p:nvGrpSpPr>
          <p:cNvPr id="10" name="Nhóm 66">
            <a:extLst>
              <a:ext uri="{FF2B5EF4-FFF2-40B4-BE49-F238E27FC236}">
                <a16:creationId xmlns="" xmlns:a16="http://schemas.microsoft.com/office/drawing/2014/main" id="{EBC64AB3-1D0B-4EF1-9F30-C92038907593}"/>
              </a:ext>
            </a:extLst>
          </p:cNvPr>
          <p:cNvGrpSpPr>
            <a:grpSpLocks noChangeAspect="1"/>
          </p:cNvGrpSpPr>
          <p:nvPr userDrawn="1"/>
        </p:nvGrpSpPr>
        <p:grpSpPr bwMode="auto">
          <a:xfrm>
            <a:off x="11647688" y="947578"/>
            <a:ext cx="426645" cy="400819"/>
            <a:chOff x="3636" y="1964"/>
            <a:chExt cx="413" cy="388"/>
          </a:xfrm>
        </p:grpSpPr>
        <p:sp>
          <p:nvSpPr>
            <p:cNvPr id="11" name="Hình tự do 67">
              <a:extLst>
                <a:ext uri="{FF2B5EF4-FFF2-40B4-BE49-F238E27FC236}">
                  <a16:creationId xmlns="" xmlns:a16="http://schemas.microsoft.com/office/drawing/2014/main" id="{E100DD55-C764-47CF-A402-EF3066B2F510}"/>
                </a:ext>
              </a:extLst>
            </p:cNvPr>
            <p:cNvSpPr/>
            <p:nvPr/>
          </p:nvSpPr>
          <p:spPr bwMode="auto">
            <a:xfrm>
              <a:off x="3971" y="1976"/>
              <a:ext cx="78" cy="109"/>
            </a:xfrm>
            <a:custGeom>
              <a:avLst/>
              <a:gdLst>
                <a:gd name="T0" fmla="*/ 4 w 33"/>
                <a:gd name="T1" fmla="*/ 46 h 46"/>
                <a:gd name="T2" fmla="*/ 25 w 33"/>
                <a:gd name="T3" fmla="*/ 1 h 46"/>
                <a:gd name="T4" fmla="*/ 19 w 33"/>
                <a:gd name="T5" fmla="*/ 0 h 46"/>
                <a:gd name="T6" fmla="*/ 20 w 33"/>
                <a:gd name="T7" fmla="*/ 27 h 46"/>
                <a:gd name="T8" fmla="*/ 0 w 33"/>
                <a:gd name="T9" fmla="*/ 45 h 46"/>
                <a:gd name="T10" fmla="*/ 4 w 33"/>
                <a:gd name="T11" fmla="*/ 46 h 46"/>
                <a:gd name="T12" fmla="*/ 4 w 33"/>
                <a:gd name="T13" fmla="*/ 46 h 46"/>
              </a:gdLst>
              <a:ahLst/>
              <a:cxnLst>
                <a:cxn ang="0">
                  <a:pos x="T0" y="T1"/>
                </a:cxn>
                <a:cxn ang="0">
                  <a:pos x="T2" y="T3"/>
                </a:cxn>
                <a:cxn ang="0">
                  <a:pos x="T4" y="T5"/>
                </a:cxn>
                <a:cxn ang="0">
                  <a:pos x="T6" y="T7"/>
                </a:cxn>
                <a:cxn ang="0">
                  <a:pos x="T8" y="T9"/>
                </a:cxn>
                <a:cxn ang="0">
                  <a:pos x="T10" y="T11"/>
                </a:cxn>
                <a:cxn ang="0">
                  <a:pos x="T12" y="T13"/>
                </a:cxn>
              </a:cxnLst>
              <a:rect l="0" t="0" r="r" b="b"/>
              <a:pathLst>
                <a:path w="33" h="46">
                  <a:moveTo>
                    <a:pt x="4" y="46"/>
                  </a:moveTo>
                  <a:cubicBezTo>
                    <a:pt x="4" y="46"/>
                    <a:pt x="33" y="34"/>
                    <a:pt x="25" y="1"/>
                  </a:cubicBezTo>
                  <a:cubicBezTo>
                    <a:pt x="25" y="1"/>
                    <a:pt x="19" y="0"/>
                    <a:pt x="19" y="0"/>
                  </a:cubicBezTo>
                  <a:cubicBezTo>
                    <a:pt x="19" y="0"/>
                    <a:pt x="25" y="15"/>
                    <a:pt x="20" y="27"/>
                  </a:cubicBezTo>
                  <a:cubicBezTo>
                    <a:pt x="15" y="39"/>
                    <a:pt x="0" y="45"/>
                    <a:pt x="0" y="45"/>
                  </a:cubicBezTo>
                  <a:cubicBezTo>
                    <a:pt x="4" y="46"/>
                    <a:pt x="4" y="46"/>
                    <a:pt x="4" y="46"/>
                  </a:cubicBezTo>
                  <a:cubicBezTo>
                    <a:pt x="4" y="46"/>
                    <a:pt x="4" y="46"/>
                    <a:pt x="4" y="46"/>
                  </a:cubicBezTo>
                  <a:close/>
                </a:path>
              </a:pathLst>
            </a:custGeom>
            <a:solidFill>
              <a:srgbClr val="CB7B2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sz="1350">
                <a:latin typeface="Segoe UI" panose="020B0502040204020203" pitchFamily="34" charset="0"/>
                <a:ea typeface="Segoe UI" panose="020B0502040204020203" pitchFamily="34" charset="0"/>
                <a:cs typeface="Segoe UI" panose="020B0502040204020203" pitchFamily="34" charset="0"/>
              </a:endParaRPr>
            </a:p>
          </p:txBody>
        </p:sp>
        <p:sp>
          <p:nvSpPr>
            <p:cNvPr id="12" name="Hình tự do 68">
              <a:extLst>
                <a:ext uri="{FF2B5EF4-FFF2-40B4-BE49-F238E27FC236}">
                  <a16:creationId xmlns="" xmlns:a16="http://schemas.microsoft.com/office/drawing/2014/main" id="{5FA3B345-088D-4E5A-A0B8-F5F8FB370ECA}"/>
                </a:ext>
              </a:extLst>
            </p:cNvPr>
            <p:cNvSpPr/>
            <p:nvPr/>
          </p:nvSpPr>
          <p:spPr bwMode="auto">
            <a:xfrm>
              <a:off x="3636" y="1964"/>
              <a:ext cx="413" cy="388"/>
            </a:xfrm>
            <a:custGeom>
              <a:avLst/>
              <a:gdLst>
                <a:gd name="T0" fmla="*/ 145 w 175"/>
                <a:gd name="T1" fmla="*/ 27 h 164"/>
                <a:gd name="T2" fmla="*/ 171 w 175"/>
                <a:gd name="T3" fmla="*/ 100 h 164"/>
                <a:gd name="T4" fmla="*/ 153 w 175"/>
                <a:gd name="T5" fmla="*/ 132 h 164"/>
                <a:gd name="T6" fmla="*/ 150 w 175"/>
                <a:gd name="T7" fmla="*/ 92 h 164"/>
                <a:gd name="T8" fmla="*/ 109 w 175"/>
                <a:gd name="T9" fmla="*/ 158 h 164"/>
                <a:gd name="T10" fmla="*/ 89 w 175"/>
                <a:gd name="T11" fmla="*/ 162 h 164"/>
                <a:gd name="T12" fmla="*/ 100 w 175"/>
                <a:gd name="T13" fmla="*/ 110 h 164"/>
                <a:gd name="T14" fmla="*/ 36 w 175"/>
                <a:gd name="T15" fmla="*/ 117 h 164"/>
                <a:gd name="T16" fmla="*/ 0 w 175"/>
                <a:gd name="T17" fmla="*/ 108 h 164"/>
                <a:gd name="T18" fmla="*/ 85 w 175"/>
                <a:gd name="T19" fmla="*/ 63 h 164"/>
                <a:gd name="T20" fmla="*/ 36 w 175"/>
                <a:gd name="T21" fmla="*/ 30 h 164"/>
                <a:gd name="T22" fmla="*/ 101 w 175"/>
                <a:gd name="T23" fmla="*/ 21 h 164"/>
                <a:gd name="T24" fmla="*/ 85 w 175"/>
                <a:gd name="T25" fmla="*/ 5 h 164"/>
                <a:gd name="T26" fmla="*/ 117 w 175"/>
                <a:gd name="T27" fmla="*/ 5 h 164"/>
                <a:gd name="T28" fmla="*/ 143 w 175"/>
                <a:gd name="T29" fmla="*/ 24 h 164"/>
                <a:gd name="T30" fmla="*/ 145 w 175"/>
                <a:gd name="T31" fmla="*/ 27 h 164"/>
                <a:gd name="T32" fmla="*/ 145 w 175"/>
                <a:gd name="T33" fmla="*/ 27 h 1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75" h="164">
                  <a:moveTo>
                    <a:pt x="145" y="27"/>
                  </a:moveTo>
                  <a:cubicBezTo>
                    <a:pt x="145" y="27"/>
                    <a:pt x="175" y="68"/>
                    <a:pt x="171" y="100"/>
                  </a:cubicBezTo>
                  <a:cubicBezTo>
                    <a:pt x="168" y="131"/>
                    <a:pt x="153" y="132"/>
                    <a:pt x="153" y="132"/>
                  </a:cubicBezTo>
                  <a:cubicBezTo>
                    <a:pt x="150" y="92"/>
                    <a:pt x="150" y="92"/>
                    <a:pt x="150" y="92"/>
                  </a:cubicBezTo>
                  <a:cubicBezTo>
                    <a:pt x="150" y="92"/>
                    <a:pt x="138" y="146"/>
                    <a:pt x="109" y="158"/>
                  </a:cubicBezTo>
                  <a:cubicBezTo>
                    <a:pt x="94" y="164"/>
                    <a:pt x="89" y="162"/>
                    <a:pt x="89" y="162"/>
                  </a:cubicBezTo>
                  <a:cubicBezTo>
                    <a:pt x="89" y="162"/>
                    <a:pt x="99" y="127"/>
                    <a:pt x="100" y="110"/>
                  </a:cubicBezTo>
                  <a:cubicBezTo>
                    <a:pt x="94" y="114"/>
                    <a:pt x="59" y="122"/>
                    <a:pt x="36" y="117"/>
                  </a:cubicBezTo>
                  <a:cubicBezTo>
                    <a:pt x="13" y="113"/>
                    <a:pt x="0" y="108"/>
                    <a:pt x="0" y="108"/>
                  </a:cubicBezTo>
                  <a:cubicBezTo>
                    <a:pt x="85" y="63"/>
                    <a:pt x="85" y="63"/>
                    <a:pt x="85" y="63"/>
                  </a:cubicBezTo>
                  <a:cubicBezTo>
                    <a:pt x="36" y="30"/>
                    <a:pt x="36" y="30"/>
                    <a:pt x="36" y="30"/>
                  </a:cubicBezTo>
                  <a:cubicBezTo>
                    <a:pt x="36" y="30"/>
                    <a:pt x="62" y="3"/>
                    <a:pt x="101" y="21"/>
                  </a:cubicBezTo>
                  <a:cubicBezTo>
                    <a:pt x="96" y="14"/>
                    <a:pt x="85" y="5"/>
                    <a:pt x="85" y="5"/>
                  </a:cubicBezTo>
                  <a:cubicBezTo>
                    <a:pt x="85" y="5"/>
                    <a:pt x="103" y="0"/>
                    <a:pt x="117" y="5"/>
                  </a:cubicBezTo>
                  <a:cubicBezTo>
                    <a:pt x="132" y="11"/>
                    <a:pt x="143" y="24"/>
                    <a:pt x="143" y="24"/>
                  </a:cubicBezTo>
                  <a:cubicBezTo>
                    <a:pt x="145" y="27"/>
                    <a:pt x="145" y="27"/>
                    <a:pt x="145" y="27"/>
                  </a:cubicBezTo>
                  <a:cubicBezTo>
                    <a:pt x="145" y="27"/>
                    <a:pt x="145" y="27"/>
                    <a:pt x="145" y="27"/>
                  </a:cubicBezTo>
                  <a:close/>
                </a:path>
              </a:pathLst>
            </a:custGeom>
            <a:solidFill>
              <a:srgbClr val="FFF7D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sz="1350">
                <a:latin typeface="Segoe UI" panose="020B0502040204020203" pitchFamily="34" charset="0"/>
                <a:ea typeface="Segoe UI" panose="020B0502040204020203" pitchFamily="34" charset="0"/>
                <a:cs typeface="Segoe UI" panose="020B0502040204020203" pitchFamily="34" charset="0"/>
              </a:endParaRPr>
            </a:p>
          </p:txBody>
        </p:sp>
        <p:sp>
          <p:nvSpPr>
            <p:cNvPr id="13" name="Hình tự do 69">
              <a:extLst>
                <a:ext uri="{FF2B5EF4-FFF2-40B4-BE49-F238E27FC236}">
                  <a16:creationId xmlns="" xmlns:a16="http://schemas.microsoft.com/office/drawing/2014/main" id="{FBFD08D6-1CBB-4E48-9283-B2A3CF61BF3E}"/>
                </a:ext>
              </a:extLst>
            </p:cNvPr>
            <p:cNvSpPr/>
            <p:nvPr/>
          </p:nvSpPr>
          <p:spPr bwMode="auto">
            <a:xfrm>
              <a:off x="3676" y="1964"/>
              <a:ext cx="364" cy="367"/>
            </a:xfrm>
            <a:custGeom>
              <a:avLst/>
              <a:gdLst>
                <a:gd name="T0" fmla="*/ 131 w 154"/>
                <a:gd name="T1" fmla="*/ 44 h 155"/>
                <a:gd name="T2" fmla="*/ 84 w 154"/>
                <a:gd name="T3" fmla="*/ 9 h 155"/>
                <a:gd name="T4" fmla="*/ 98 w 154"/>
                <a:gd name="T5" fmla="*/ 32 h 155"/>
                <a:gd name="T6" fmla="*/ 31 w 154"/>
                <a:gd name="T7" fmla="*/ 29 h 155"/>
                <a:gd name="T8" fmla="*/ 81 w 154"/>
                <a:gd name="T9" fmla="*/ 62 h 155"/>
                <a:gd name="T10" fmla="*/ 0 w 154"/>
                <a:gd name="T11" fmla="*/ 106 h 155"/>
                <a:gd name="T12" fmla="*/ 92 w 154"/>
                <a:gd name="T13" fmla="*/ 98 h 155"/>
                <a:gd name="T14" fmla="*/ 81 w 154"/>
                <a:gd name="T15" fmla="*/ 155 h 155"/>
                <a:gd name="T16" fmla="*/ 131 w 154"/>
                <a:gd name="T17" fmla="*/ 81 h 155"/>
                <a:gd name="T18" fmla="*/ 142 w 154"/>
                <a:gd name="T19" fmla="*/ 115 h 155"/>
                <a:gd name="T20" fmla="*/ 133 w 154"/>
                <a:gd name="T21" fmla="*/ 45 h 155"/>
                <a:gd name="T22" fmla="*/ 131 w 154"/>
                <a:gd name="T23" fmla="*/ 44 h 155"/>
                <a:gd name="T24" fmla="*/ 131 w 154"/>
                <a:gd name="T25" fmla="*/ 44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54" h="155">
                  <a:moveTo>
                    <a:pt x="131" y="44"/>
                  </a:moveTo>
                  <a:cubicBezTo>
                    <a:pt x="131" y="44"/>
                    <a:pt x="103" y="0"/>
                    <a:pt x="84" y="9"/>
                  </a:cubicBezTo>
                  <a:cubicBezTo>
                    <a:pt x="96" y="16"/>
                    <a:pt x="98" y="32"/>
                    <a:pt x="98" y="32"/>
                  </a:cubicBezTo>
                  <a:cubicBezTo>
                    <a:pt x="98" y="32"/>
                    <a:pt x="53" y="15"/>
                    <a:pt x="31" y="29"/>
                  </a:cubicBezTo>
                  <a:cubicBezTo>
                    <a:pt x="49" y="38"/>
                    <a:pt x="81" y="62"/>
                    <a:pt x="81" y="62"/>
                  </a:cubicBezTo>
                  <a:cubicBezTo>
                    <a:pt x="81" y="62"/>
                    <a:pt x="32" y="94"/>
                    <a:pt x="0" y="106"/>
                  </a:cubicBezTo>
                  <a:cubicBezTo>
                    <a:pt x="26" y="116"/>
                    <a:pt x="69" y="108"/>
                    <a:pt x="92" y="98"/>
                  </a:cubicBezTo>
                  <a:cubicBezTo>
                    <a:pt x="96" y="110"/>
                    <a:pt x="88" y="142"/>
                    <a:pt x="81" y="155"/>
                  </a:cubicBezTo>
                  <a:cubicBezTo>
                    <a:pt x="120" y="140"/>
                    <a:pt x="131" y="87"/>
                    <a:pt x="131" y="81"/>
                  </a:cubicBezTo>
                  <a:cubicBezTo>
                    <a:pt x="140" y="90"/>
                    <a:pt x="142" y="102"/>
                    <a:pt x="142" y="115"/>
                  </a:cubicBezTo>
                  <a:cubicBezTo>
                    <a:pt x="154" y="98"/>
                    <a:pt x="144" y="66"/>
                    <a:pt x="133" y="45"/>
                  </a:cubicBezTo>
                  <a:cubicBezTo>
                    <a:pt x="131" y="44"/>
                    <a:pt x="131" y="44"/>
                    <a:pt x="131" y="44"/>
                  </a:cubicBezTo>
                  <a:cubicBezTo>
                    <a:pt x="131" y="44"/>
                    <a:pt x="131" y="44"/>
                    <a:pt x="131" y="44"/>
                  </a:cubicBezTo>
                  <a:close/>
                </a:path>
              </a:pathLst>
            </a:custGeom>
            <a:solidFill>
              <a:srgbClr val="FBBD4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sz="1350">
                <a:latin typeface="Segoe UI" panose="020B0502040204020203" pitchFamily="34" charset="0"/>
                <a:ea typeface="Segoe UI" panose="020B0502040204020203" pitchFamily="34" charset="0"/>
                <a:cs typeface="Segoe UI" panose="020B0502040204020203" pitchFamily="34" charset="0"/>
              </a:endParaRPr>
            </a:p>
          </p:txBody>
        </p:sp>
        <p:sp>
          <p:nvSpPr>
            <p:cNvPr id="14" name="Hình tự do 70">
              <a:extLst>
                <a:ext uri="{FF2B5EF4-FFF2-40B4-BE49-F238E27FC236}">
                  <a16:creationId xmlns="" xmlns:a16="http://schemas.microsoft.com/office/drawing/2014/main" id="{7B3CDC02-E5F6-4473-A6F6-3A9DC563F32D}"/>
                </a:ext>
              </a:extLst>
            </p:cNvPr>
            <p:cNvSpPr/>
            <p:nvPr/>
          </p:nvSpPr>
          <p:spPr bwMode="auto">
            <a:xfrm>
              <a:off x="3771" y="2080"/>
              <a:ext cx="207" cy="116"/>
            </a:xfrm>
            <a:custGeom>
              <a:avLst/>
              <a:gdLst>
                <a:gd name="T0" fmla="*/ 88 w 88"/>
                <a:gd name="T1" fmla="*/ 0 h 49"/>
                <a:gd name="T2" fmla="*/ 0 w 88"/>
                <a:gd name="T3" fmla="*/ 49 h 49"/>
                <a:gd name="T4" fmla="*/ 88 w 88"/>
                <a:gd name="T5" fmla="*/ 0 h 49"/>
              </a:gdLst>
              <a:ahLst/>
              <a:cxnLst>
                <a:cxn ang="0">
                  <a:pos x="T0" y="T1"/>
                </a:cxn>
                <a:cxn ang="0">
                  <a:pos x="T2" y="T3"/>
                </a:cxn>
                <a:cxn ang="0">
                  <a:pos x="T4" y="T5"/>
                </a:cxn>
              </a:cxnLst>
              <a:rect l="0" t="0" r="r" b="b"/>
              <a:pathLst>
                <a:path w="88" h="49">
                  <a:moveTo>
                    <a:pt x="88" y="0"/>
                  </a:moveTo>
                  <a:cubicBezTo>
                    <a:pt x="88" y="0"/>
                    <a:pt x="66" y="29"/>
                    <a:pt x="0" y="49"/>
                  </a:cubicBezTo>
                  <a:cubicBezTo>
                    <a:pt x="10" y="49"/>
                    <a:pt x="75" y="29"/>
                    <a:pt x="88" y="0"/>
                  </a:cubicBezTo>
                  <a:close/>
                </a:path>
              </a:pathLst>
            </a:custGeom>
            <a:solidFill>
              <a:srgbClr val="B56A2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sz="1350">
                <a:latin typeface="Segoe UI" panose="020B0502040204020203" pitchFamily="34" charset="0"/>
                <a:ea typeface="Segoe UI" panose="020B0502040204020203" pitchFamily="34" charset="0"/>
                <a:cs typeface="Segoe UI" panose="020B0502040204020203" pitchFamily="34" charset="0"/>
              </a:endParaRPr>
            </a:p>
          </p:txBody>
        </p:sp>
        <p:sp>
          <p:nvSpPr>
            <p:cNvPr id="15" name="Hình tự do 71">
              <a:extLst>
                <a:ext uri="{FF2B5EF4-FFF2-40B4-BE49-F238E27FC236}">
                  <a16:creationId xmlns="" xmlns:a16="http://schemas.microsoft.com/office/drawing/2014/main" id="{B1DA32DD-7D0B-486D-9317-BE670732EE4D}"/>
                </a:ext>
              </a:extLst>
            </p:cNvPr>
            <p:cNvSpPr/>
            <p:nvPr/>
          </p:nvSpPr>
          <p:spPr bwMode="auto">
            <a:xfrm>
              <a:off x="3905" y="2128"/>
              <a:ext cx="59" cy="151"/>
            </a:xfrm>
            <a:custGeom>
              <a:avLst/>
              <a:gdLst>
                <a:gd name="T0" fmla="*/ 18 w 25"/>
                <a:gd name="T1" fmla="*/ 0 h 64"/>
                <a:gd name="T2" fmla="*/ 0 w 25"/>
                <a:gd name="T3" fmla="*/ 64 h 64"/>
                <a:gd name="T4" fmla="*/ 18 w 25"/>
                <a:gd name="T5" fmla="*/ 0 h 64"/>
              </a:gdLst>
              <a:ahLst/>
              <a:cxnLst>
                <a:cxn ang="0">
                  <a:pos x="T0" y="T1"/>
                </a:cxn>
                <a:cxn ang="0">
                  <a:pos x="T2" y="T3"/>
                </a:cxn>
                <a:cxn ang="0">
                  <a:pos x="T4" y="T5"/>
                </a:cxn>
              </a:cxnLst>
              <a:rect l="0" t="0" r="r" b="b"/>
              <a:pathLst>
                <a:path w="25" h="64">
                  <a:moveTo>
                    <a:pt x="18" y="0"/>
                  </a:moveTo>
                  <a:cubicBezTo>
                    <a:pt x="18" y="0"/>
                    <a:pt x="22" y="24"/>
                    <a:pt x="0" y="64"/>
                  </a:cubicBezTo>
                  <a:cubicBezTo>
                    <a:pt x="5" y="59"/>
                    <a:pt x="25" y="20"/>
                    <a:pt x="18" y="0"/>
                  </a:cubicBezTo>
                  <a:close/>
                </a:path>
              </a:pathLst>
            </a:custGeom>
            <a:solidFill>
              <a:srgbClr val="B56A2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sz="1350">
                <a:latin typeface="Segoe UI" panose="020B0502040204020203" pitchFamily="34" charset="0"/>
                <a:ea typeface="Segoe UI" panose="020B0502040204020203" pitchFamily="34" charset="0"/>
                <a:cs typeface="Segoe UI" panose="020B0502040204020203" pitchFamily="34" charset="0"/>
              </a:endParaRPr>
            </a:p>
          </p:txBody>
        </p:sp>
        <p:sp>
          <p:nvSpPr>
            <p:cNvPr id="16" name="Hình tự do 72">
              <a:extLst>
                <a:ext uri="{FF2B5EF4-FFF2-40B4-BE49-F238E27FC236}">
                  <a16:creationId xmlns="" xmlns:a16="http://schemas.microsoft.com/office/drawing/2014/main" id="{2655785A-E9C0-4CC2-950A-A66921F4490A}"/>
                </a:ext>
              </a:extLst>
            </p:cNvPr>
            <p:cNvSpPr/>
            <p:nvPr/>
          </p:nvSpPr>
          <p:spPr bwMode="auto">
            <a:xfrm>
              <a:off x="3983" y="2106"/>
              <a:ext cx="38" cy="90"/>
            </a:xfrm>
            <a:custGeom>
              <a:avLst/>
              <a:gdLst>
                <a:gd name="T0" fmla="*/ 0 w 16"/>
                <a:gd name="T1" fmla="*/ 0 h 38"/>
                <a:gd name="T2" fmla="*/ 15 w 16"/>
                <a:gd name="T3" fmla="*/ 38 h 38"/>
                <a:gd name="T4" fmla="*/ 0 w 16"/>
                <a:gd name="T5" fmla="*/ 0 h 38"/>
              </a:gdLst>
              <a:ahLst/>
              <a:cxnLst>
                <a:cxn ang="0">
                  <a:pos x="T0" y="T1"/>
                </a:cxn>
                <a:cxn ang="0">
                  <a:pos x="T2" y="T3"/>
                </a:cxn>
                <a:cxn ang="0">
                  <a:pos x="T4" y="T5"/>
                </a:cxn>
              </a:cxnLst>
              <a:rect l="0" t="0" r="r" b="b"/>
              <a:pathLst>
                <a:path w="16" h="38">
                  <a:moveTo>
                    <a:pt x="0" y="0"/>
                  </a:moveTo>
                  <a:cubicBezTo>
                    <a:pt x="0" y="0"/>
                    <a:pt x="11" y="10"/>
                    <a:pt x="15" y="38"/>
                  </a:cubicBezTo>
                  <a:cubicBezTo>
                    <a:pt x="16" y="33"/>
                    <a:pt x="11" y="7"/>
                    <a:pt x="0" y="0"/>
                  </a:cubicBezTo>
                  <a:close/>
                </a:path>
              </a:pathLst>
            </a:custGeom>
            <a:solidFill>
              <a:srgbClr val="B56A2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sz="1350">
                <a:latin typeface="Segoe UI" panose="020B0502040204020203" pitchFamily="34" charset="0"/>
                <a:ea typeface="Segoe UI" panose="020B0502040204020203" pitchFamily="34" charset="0"/>
                <a:cs typeface="Segoe UI" panose="020B0502040204020203" pitchFamily="34" charset="0"/>
              </a:endParaRPr>
            </a:p>
          </p:txBody>
        </p:sp>
        <p:sp>
          <p:nvSpPr>
            <p:cNvPr id="17" name="Hình tự do 73">
              <a:extLst>
                <a:ext uri="{FF2B5EF4-FFF2-40B4-BE49-F238E27FC236}">
                  <a16:creationId xmlns="" xmlns:a16="http://schemas.microsoft.com/office/drawing/2014/main" id="{259C56C1-BC40-4EAD-9C61-3F3CD7D0BBDE}"/>
                </a:ext>
              </a:extLst>
            </p:cNvPr>
            <p:cNvSpPr/>
            <p:nvPr/>
          </p:nvSpPr>
          <p:spPr bwMode="auto">
            <a:xfrm>
              <a:off x="3910" y="2005"/>
              <a:ext cx="54" cy="78"/>
            </a:xfrm>
            <a:custGeom>
              <a:avLst/>
              <a:gdLst>
                <a:gd name="T0" fmla="*/ 23 w 23"/>
                <a:gd name="T1" fmla="*/ 33 h 33"/>
                <a:gd name="T2" fmla="*/ 0 w 23"/>
                <a:gd name="T3" fmla="*/ 0 h 33"/>
                <a:gd name="T4" fmla="*/ 23 w 23"/>
                <a:gd name="T5" fmla="*/ 33 h 33"/>
              </a:gdLst>
              <a:ahLst/>
              <a:cxnLst>
                <a:cxn ang="0">
                  <a:pos x="T0" y="T1"/>
                </a:cxn>
                <a:cxn ang="0">
                  <a:pos x="T2" y="T3"/>
                </a:cxn>
                <a:cxn ang="0">
                  <a:pos x="T4" y="T5"/>
                </a:cxn>
              </a:cxnLst>
              <a:rect l="0" t="0" r="r" b="b"/>
              <a:pathLst>
                <a:path w="23" h="33">
                  <a:moveTo>
                    <a:pt x="23" y="33"/>
                  </a:moveTo>
                  <a:cubicBezTo>
                    <a:pt x="23" y="33"/>
                    <a:pt x="20" y="19"/>
                    <a:pt x="0" y="0"/>
                  </a:cubicBezTo>
                  <a:cubicBezTo>
                    <a:pt x="3" y="1"/>
                    <a:pt x="23" y="20"/>
                    <a:pt x="23" y="33"/>
                  </a:cubicBezTo>
                  <a:close/>
                </a:path>
              </a:pathLst>
            </a:custGeom>
            <a:solidFill>
              <a:srgbClr val="B56A2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sz="1350">
                <a:latin typeface="Segoe UI" panose="020B0502040204020203" pitchFamily="34" charset="0"/>
                <a:ea typeface="Segoe UI" panose="020B0502040204020203" pitchFamily="34" charset="0"/>
                <a:cs typeface="Segoe UI" panose="020B0502040204020203" pitchFamily="34" charset="0"/>
              </a:endParaRPr>
            </a:p>
          </p:txBody>
        </p:sp>
        <p:sp>
          <p:nvSpPr>
            <p:cNvPr id="18" name="Hình tự do 74">
              <a:extLst>
                <a:ext uri="{FF2B5EF4-FFF2-40B4-BE49-F238E27FC236}">
                  <a16:creationId xmlns="" xmlns:a16="http://schemas.microsoft.com/office/drawing/2014/main" id="{05676403-9491-4934-A61C-2FA3A60E8935}"/>
                </a:ext>
              </a:extLst>
            </p:cNvPr>
            <p:cNvSpPr/>
            <p:nvPr/>
          </p:nvSpPr>
          <p:spPr bwMode="auto">
            <a:xfrm>
              <a:off x="3794" y="2033"/>
              <a:ext cx="140" cy="69"/>
            </a:xfrm>
            <a:custGeom>
              <a:avLst/>
              <a:gdLst>
                <a:gd name="T0" fmla="*/ 59 w 59"/>
                <a:gd name="T1" fmla="*/ 29 h 29"/>
                <a:gd name="T2" fmla="*/ 0 w 59"/>
                <a:gd name="T3" fmla="*/ 0 h 29"/>
                <a:gd name="T4" fmla="*/ 59 w 59"/>
                <a:gd name="T5" fmla="*/ 29 h 29"/>
              </a:gdLst>
              <a:ahLst/>
              <a:cxnLst>
                <a:cxn ang="0">
                  <a:pos x="T0" y="T1"/>
                </a:cxn>
                <a:cxn ang="0">
                  <a:pos x="T2" y="T3"/>
                </a:cxn>
                <a:cxn ang="0">
                  <a:pos x="T4" y="T5"/>
                </a:cxn>
              </a:cxnLst>
              <a:rect l="0" t="0" r="r" b="b"/>
              <a:pathLst>
                <a:path w="59" h="29">
                  <a:moveTo>
                    <a:pt x="59" y="29"/>
                  </a:moveTo>
                  <a:cubicBezTo>
                    <a:pt x="59" y="29"/>
                    <a:pt x="44" y="10"/>
                    <a:pt x="0" y="0"/>
                  </a:cubicBezTo>
                  <a:cubicBezTo>
                    <a:pt x="6" y="0"/>
                    <a:pt x="50" y="10"/>
                    <a:pt x="59" y="29"/>
                  </a:cubicBezTo>
                  <a:close/>
                </a:path>
              </a:pathLst>
            </a:custGeom>
            <a:solidFill>
              <a:srgbClr val="B56A2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sz="1350">
                <a:latin typeface="Segoe UI" panose="020B0502040204020203" pitchFamily="34" charset="0"/>
                <a:ea typeface="Segoe UI" panose="020B0502040204020203" pitchFamily="34" charset="0"/>
                <a:cs typeface="Segoe UI" panose="020B0502040204020203" pitchFamily="34" charset="0"/>
              </a:endParaRPr>
            </a:p>
          </p:txBody>
        </p:sp>
      </p:grpSp>
      <p:grpSp>
        <p:nvGrpSpPr>
          <p:cNvPr id="19" name="Nhóm 18">
            <a:extLst>
              <a:ext uri="{FF2B5EF4-FFF2-40B4-BE49-F238E27FC236}">
                <a16:creationId xmlns="" xmlns:a16="http://schemas.microsoft.com/office/drawing/2014/main" id="{113E4BCD-271A-4E7B-B676-DA15DC88219A}"/>
              </a:ext>
            </a:extLst>
          </p:cNvPr>
          <p:cNvGrpSpPr/>
          <p:nvPr userDrawn="1"/>
        </p:nvGrpSpPr>
        <p:grpSpPr>
          <a:xfrm>
            <a:off x="11308929" y="6212029"/>
            <a:ext cx="875471" cy="645972"/>
            <a:chOff x="7344986" y="5566058"/>
            <a:chExt cx="1750940" cy="1291943"/>
          </a:xfrm>
        </p:grpSpPr>
        <p:sp>
          <p:nvSpPr>
            <p:cNvPr id="20" name="Hình tự do 99">
              <a:extLst>
                <a:ext uri="{FF2B5EF4-FFF2-40B4-BE49-F238E27FC236}">
                  <a16:creationId xmlns="" xmlns:a16="http://schemas.microsoft.com/office/drawing/2014/main" id="{482DACAF-1E29-4530-97FE-D82D4D59E882}"/>
                </a:ext>
              </a:extLst>
            </p:cNvPr>
            <p:cNvSpPr/>
            <p:nvPr/>
          </p:nvSpPr>
          <p:spPr bwMode="auto">
            <a:xfrm>
              <a:off x="7344986" y="5566058"/>
              <a:ext cx="1750940" cy="1291943"/>
            </a:xfrm>
            <a:custGeom>
              <a:avLst/>
              <a:gdLst>
                <a:gd name="T0" fmla="*/ 549 w 549"/>
                <a:gd name="T1" fmla="*/ 95 h 405"/>
                <a:gd name="T2" fmla="*/ 466 w 549"/>
                <a:gd name="T3" fmla="*/ 54 h 405"/>
                <a:gd name="T4" fmla="*/ 488 w 549"/>
                <a:gd name="T5" fmla="*/ 132 h 405"/>
                <a:gd name="T6" fmla="*/ 259 w 549"/>
                <a:gd name="T7" fmla="*/ 41 h 405"/>
                <a:gd name="T8" fmla="*/ 358 w 549"/>
                <a:gd name="T9" fmla="*/ 241 h 405"/>
                <a:gd name="T10" fmla="*/ 0 w 549"/>
                <a:gd name="T11" fmla="*/ 229 h 405"/>
                <a:gd name="T12" fmla="*/ 96 w 549"/>
                <a:gd name="T13" fmla="*/ 324 h 405"/>
                <a:gd name="T14" fmla="*/ 248 w 549"/>
                <a:gd name="T15" fmla="*/ 405 h 405"/>
                <a:gd name="T16" fmla="*/ 549 w 549"/>
                <a:gd name="T17" fmla="*/ 405 h 405"/>
                <a:gd name="T18" fmla="*/ 549 w 549"/>
                <a:gd name="T19" fmla="*/ 95 h 405"/>
                <a:gd name="T20" fmla="*/ 549 w 549"/>
                <a:gd name="T21" fmla="*/ 95 h 4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49" h="405">
                  <a:moveTo>
                    <a:pt x="549" y="95"/>
                  </a:moveTo>
                  <a:cubicBezTo>
                    <a:pt x="512" y="64"/>
                    <a:pt x="466" y="54"/>
                    <a:pt x="466" y="54"/>
                  </a:cubicBezTo>
                  <a:cubicBezTo>
                    <a:pt x="466" y="54"/>
                    <a:pt x="485" y="101"/>
                    <a:pt x="488" y="132"/>
                  </a:cubicBezTo>
                  <a:cubicBezTo>
                    <a:pt x="395" y="0"/>
                    <a:pt x="259" y="41"/>
                    <a:pt x="259" y="41"/>
                  </a:cubicBezTo>
                  <a:cubicBezTo>
                    <a:pt x="259" y="41"/>
                    <a:pt x="259" y="41"/>
                    <a:pt x="358" y="241"/>
                  </a:cubicBezTo>
                  <a:cubicBezTo>
                    <a:pt x="358" y="241"/>
                    <a:pt x="358" y="241"/>
                    <a:pt x="0" y="229"/>
                  </a:cubicBezTo>
                  <a:cubicBezTo>
                    <a:pt x="0" y="229"/>
                    <a:pt x="28" y="268"/>
                    <a:pt x="96" y="324"/>
                  </a:cubicBezTo>
                  <a:cubicBezTo>
                    <a:pt x="138" y="358"/>
                    <a:pt x="199" y="388"/>
                    <a:pt x="248" y="405"/>
                  </a:cubicBezTo>
                  <a:cubicBezTo>
                    <a:pt x="549" y="405"/>
                    <a:pt x="549" y="405"/>
                    <a:pt x="549" y="405"/>
                  </a:cubicBezTo>
                  <a:cubicBezTo>
                    <a:pt x="549" y="95"/>
                    <a:pt x="549" y="95"/>
                    <a:pt x="549" y="95"/>
                  </a:cubicBezTo>
                  <a:cubicBezTo>
                    <a:pt x="549" y="95"/>
                    <a:pt x="549" y="95"/>
                    <a:pt x="549" y="95"/>
                  </a:cubicBezTo>
                  <a:close/>
                </a:path>
              </a:pathLst>
            </a:custGeom>
            <a:solidFill>
              <a:srgbClr val="FFF7D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sz="1350">
                <a:latin typeface="Segoe UI" panose="020B0502040204020203" pitchFamily="34" charset="0"/>
                <a:ea typeface="Segoe UI" panose="020B0502040204020203" pitchFamily="34" charset="0"/>
                <a:cs typeface="Segoe UI" panose="020B0502040204020203" pitchFamily="34" charset="0"/>
              </a:endParaRPr>
            </a:p>
          </p:txBody>
        </p:sp>
        <p:sp>
          <p:nvSpPr>
            <p:cNvPr id="21" name="Hình tự do 100">
              <a:extLst>
                <a:ext uri="{FF2B5EF4-FFF2-40B4-BE49-F238E27FC236}">
                  <a16:creationId xmlns="" xmlns:a16="http://schemas.microsoft.com/office/drawing/2014/main" id="{7597776A-66A2-4819-9851-4B92821523D4}"/>
                </a:ext>
              </a:extLst>
            </p:cNvPr>
            <p:cNvSpPr/>
            <p:nvPr/>
          </p:nvSpPr>
          <p:spPr bwMode="auto">
            <a:xfrm>
              <a:off x="7529935" y="5745606"/>
              <a:ext cx="1565991" cy="1112394"/>
            </a:xfrm>
            <a:custGeom>
              <a:avLst/>
              <a:gdLst>
                <a:gd name="T0" fmla="*/ 491 w 491"/>
                <a:gd name="T1" fmla="*/ 64 h 349"/>
                <a:gd name="T2" fmla="*/ 449 w 491"/>
                <a:gd name="T3" fmla="*/ 37 h 349"/>
                <a:gd name="T4" fmla="*/ 455 w 491"/>
                <a:gd name="T5" fmla="*/ 142 h 349"/>
                <a:gd name="T6" fmla="*/ 242 w 491"/>
                <a:gd name="T7" fmla="*/ 3 h 349"/>
                <a:gd name="T8" fmla="*/ 341 w 491"/>
                <a:gd name="T9" fmla="*/ 205 h 349"/>
                <a:gd name="T10" fmla="*/ 0 w 491"/>
                <a:gd name="T11" fmla="*/ 196 h 349"/>
                <a:gd name="T12" fmla="*/ 310 w 491"/>
                <a:gd name="T13" fmla="*/ 340 h 349"/>
                <a:gd name="T14" fmla="*/ 308 w 491"/>
                <a:gd name="T15" fmla="*/ 349 h 349"/>
                <a:gd name="T16" fmla="*/ 491 w 491"/>
                <a:gd name="T17" fmla="*/ 349 h 349"/>
                <a:gd name="T18" fmla="*/ 491 w 491"/>
                <a:gd name="T19" fmla="*/ 64 h 349"/>
                <a:gd name="T20" fmla="*/ 491 w 491"/>
                <a:gd name="T21" fmla="*/ 64 h 3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91" h="349">
                  <a:moveTo>
                    <a:pt x="491" y="64"/>
                  </a:moveTo>
                  <a:cubicBezTo>
                    <a:pt x="480" y="49"/>
                    <a:pt x="466" y="39"/>
                    <a:pt x="449" y="37"/>
                  </a:cubicBezTo>
                  <a:cubicBezTo>
                    <a:pt x="475" y="84"/>
                    <a:pt x="455" y="142"/>
                    <a:pt x="455" y="142"/>
                  </a:cubicBezTo>
                  <a:cubicBezTo>
                    <a:pt x="455" y="142"/>
                    <a:pt x="341" y="0"/>
                    <a:pt x="242" y="3"/>
                  </a:cubicBezTo>
                  <a:cubicBezTo>
                    <a:pt x="285" y="66"/>
                    <a:pt x="341" y="205"/>
                    <a:pt x="341" y="205"/>
                  </a:cubicBezTo>
                  <a:cubicBezTo>
                    <a:pt x="341" y="205"/>
                    <a:pt x="125" y="214"/>
                    <a:pt x="0" y="196"/>
                  </a:cubicBezTo>
                  <a:cubicBezTo>
                    <a:pt x="65" y="275"/>
                    <a:pt x="219" y="330"/>
                    <a:pt x="310" y="340"/>
                  </a:cubicBezTo>
                  <a:cubicBezTo>
                    <a:pt x="310" y="343"/>
                    <a:pt x="309" y="346"/>
                    <a:pt x="308" y="349"/>
                  </a:cubicBezTo>
                  <a:cubicBezTo>
                    <a:pt x="491" y="349"/>
                    <a:pt x="491" y="349"/>
                    <a:pt x="491" y="349"/>
                  </a:cubicBezTo>
                  <a:cubicBezTo>
                    <a:pt x="491" y="64"/>
                    <a:pt x="491" y="64"/>
                    <a:pt x="491" y="64"/>
                  </a:cubicBezTo>
                  <a:cubicBezTo>
                    <a:pt x="491" y="64"/>
                    <a:pt x="491" y="64"/>
                    <a:pt x="491" y="64"/>
                  </a:cubicBezTo>
                  <a:close/>
                </a:path>
              </a:pathLst>
            </a:custGeom>
            <a:solidFill>
              <a:srgbClr val="FABD4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sz="1350">
                <a:latin typeface="Segoe UI" panose="020B0502040204020203" pitchFamily="34" charset="0"/>
                <a:ea typeface="Segoe UI" panose="020B0502040204020203" pitchFamily="34" charset="0"/>
                <a:cs typeface="Segoe UI" panose="020B0502040204020203" pitchFamily="34" charset="0"/>
              </a:endParaRPr>
            </a:p>
          </p:txBody>
        </p:sp>
        <p:sp>
          <p:nvSpPr>
            <p:cNvPr id="22" name="Hình tự do 101">
              <a:extLst>
                <a:ext uri="{FF2B5EF4-FFF2-40B4-BE49-F238E27FC236}">
                  <a16:creationId xmlns="" xmlns:a16="http://schemas.microsoft.com/office/drawing/2014/main" id="{3D911E5A-C57A-4364-8326-D3AA10ADF7AD}"/>
                </a:ext>
              </a:extLst>
            </p:cNvPr>
            <p:cNvSpPr/>
            <p:nvPr/>
          </p:nvSpPr>
          <p:spPr bwMode="auto">
            <a:xfrm>
              <a:off x="7988933" y="6516452"/>
              <a:ext cx="1106993" cy="217349"/>
            </a:xfrm>
            <a:custGeom>
              <a:avLst/>
              <a:gdLst>
                <a:gd name="T0" fmla="*/ 0 w 347"/>
                <a:gd name="T1" fmla="*/ 0 h 68"/>
                <a:gd name="T2" fmla="*/ 347 w 347"/>
                <a:gd name="T3" fmla="*/ 22 h 68"/>
                <a:gd name="T4" fmla="*/ 347 w 347"/>
                <a:gd name="T5" fmla="*/ 15 h 68"/>
                <a:gd name="T6" fmla="*/ 0 w 347"/>
                <a:gd name="T7" fmla="*/ 0 h 68"/>
              </a:gdLst>
              <a:ahLst/>
              <a:cxnLst>
                <a:cxn ang="0">
                  <a:pos x="T0" y="T1"/>
                </a:cxn>
                <a:cxn ang="0">
                  <a:pos x="T2" y="T3"/>
                </a:cxn>
                <a:cxn ang="0">
                  <a:pos x="T4" y="T5"/>
                </a:cxn>
                <a:cxn ang="0">
                  <a:pos x="T6" y="T7"/>
                </a:cxn>
              </a:cxnLst>
              <a:rect l="0" t="0" r="r" b="b"/>
              <a:pathLst>
                <a:path w="347" h="68">
                  <a:moveTo>
                    <a:pt x="0" y="0"/>
                  </a:moveTo>
                  <a:cubicBezTo>
                    <a:pt x="30" y="18"/>
                    <a:pt x="238" y="68"/>
                    <a:pt x="347" y="22"/>
                  </a:cubicBezTo>
                  <a:cubicBezTo>
                    <a:pt x="347" y="15"/>
                    <a:pt x="347" y="15"/>
                    <a:pt x="347" y="15"/>
                  </a:cubicBezTo>
                  <a:cubicBezTo>
                    <a:pt x="298" y="28"/>
                    <a:pt x="182" y="46"/>
                    <a:pt x="0" y="0"/>
                  </a:cubicBezTo>
                  <a:close/>
                </a:path>
              </a:pathLst>
            </a:custGeom>
            <a:solidFill>
              <a:srgbClr val="B66B2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sz="1350">
                <a:latin typeface="Segoe UI" panose="020B0502040204020203" pitchFamily="34" charset="0"/>
                <a:ea typeface="Segoe UI" panose="020B0502040204020203" pitchFamily="34" charset="0"/>
                <a:cs typeface="Segoe UI" panose="020B0502040204020203" pitchFamily="34" charset="0"/>
              </a:endParaRPr>
            </a:p>
          </p:txBody>
        </p:sp>
        <p:sp>
          <p:nvSpPr>
            <p:cNvPr id="23" name="Hình tự do 102">
              <a:extLst>
                <a:ext uri="{FF2B5EF4-FFF2-40B4-BE49-F238E27FC236}">
                  <a16:creationId xmlns="" xmlns:a16="http://schemas.microsoft.com/office/drawing/2014/main" id="{15D43D26-2C00-442B-9E2A-187A739C1CD2}"/>
                </a:ext>
              </a:extLst>
            </p:cNvPr>
            <p:cNvSpPr/>
            <p:nvPr/>
          </p:nvSpPr>
          <p:spPr bwMode="auto">
            <a:xfrm>
              <a:off x="8805678" y="6670351"/>
              <a:ext cx="121499" cy="187649"/>
            </a:xfrm>
            <a:custGeom>
              <a:avLst/>
              <a:gdLst>
                <a:gd name="T0" fmla="*/ 38 w 38"/>
                <a:gd name="T1" fmla="*/ 0 h 59"/>
                <a:gd name="T2" fmla="*/ 0 w 38"/>
                <a:gd name="T3" fmla="*/ 59 h 59"/>
                <a:gd name="T4" fmla="*/ 10 w 38"/>
                <a:gd name="T5" fmla="*/ 59 h 59"/>
                <a:gd name="T6" fmla="*/ 38 w 38"/>
                <a:gd name="T7" fmla="*/ 0 h 59"/>
              </a:gdLst>
              <a:ahLst/>
              <a:cxnLst>
                <a:cxn ang="0">
                  <a:pos x="T0" y="T1"/>
                </a:cxn>
                <a:cxn ang="0">
                  <a:pos x="T2" y="T3"/>
                </a:cxn>
                <a:cxn ang="0">
                  <a:pos x="T4" y="T5"/>
                </a:cxn>
                <a:cxn ang="0">
                  <a:pos x="T6" y="T7"/>
                </a:cxn>
              </a:cxnLst>
              <a:rect l="0" t="0" r="r" b="b"/>
              <a:pathLst>
                <a:path w="38" h="59">
                  <a:moveTo>
                    <a:pt x="38" y="0"/>
                  </a:moveTo>
                  <a:cubicBezTo>
                    <a:pt x="38" y="0"/>
                    <a:pt x="29" y="23"/>
                    <a:pt x="0" y="59"/>
                  </a:cubicBezTo>
                  <a:cubicBezTo>
                    <a:pt x="10" y="59"/>
                    <a:pt x="10" y="59"/>
                    <a:pt x="10" y="59"/>
                  </a:cubicBezTo>
                  <a:cubicBezTo>
                    <a:pt x="25" y="39"/>
                    <a:pt x="35" y="19"/>
                    <a:pt x="38" y="0"/>
                  </a:cubicBezTo>
                  <a:close/>
                </a:path>
              </a:pathLst>
            </a:custGeom>
            <a:solidFill>
              <a:srgbClr val="B66B2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sz="1350">
                <a:latin typeface="Segoe UI" panose="020B0502040204020203" pitchFamily="34" charset="0"/>
                <a:ea typeface="Segoe UI" panose="020B0502040204020203" pitchFamily="34" charset="0"/>
                <a:cs typeface="Segoe UI" panose="020B0502040204020203" pitchFamily="34" charset="0"/>
              </a:endParaRPr>
            </a:p>
          </p:txBody>
        </p:sp>
        <p:sp>
          <p:nvSpPr>
            <p:cNvPr id="24" name="Hình tự do 103">
              <a:extLst>
                <a:ext uri="{FF2B5EF4-FFF2-40B4-BE49-F238E27FC236}">
                  <a16:creationId xmlns="" xmlns:a16="http://schemas.microsoft.com/office/drawing/2014/main" id="{646DB887-21BC-4FFC-83B1-5DE3EC179D95}"/>
                </a:ext>
              </a:extLst>
            </p:cNvPr>
            <p:cNvSpPr/>
            <p:nvPr/>
          </p:nvSpPr>
          <p:spPr bwMode="auto">
            <a:xfrm>
              <a:off x="9067576" y="6034505"/>
              <a:ext cx="28350" cy="93149"/>
            </a:xfrm>
            <a:custGeom>
              <a:avLst/>
              <a:gdLst>
                <a:gd name="T0" fmla="*/ 0 w 9"/>
                <a:gd name="T1" fmla="*/ 0 h 29"/>
                <a:gd name="T2" fmla="*/ 9 w 9"/>
                <a:gd name="T3" fmla="*/ 29 h 29"/>
                <a:gd name="T4" fmla="*/ 9 w 9"/>
                <a:gd name="T5" fmla="*/ 20 h 29"/>
                <a:gd name="T6" fmla="*/ 0 w 9"/>
                <a:gd name="T7" fmla="*/ 0 h 29"/>
              </a:gdLst>
              <a:ahLst/>
              <a:cxnLst>
                <a:cxn ang="0">
                  <a:pos x="T0" y="T1"/>
                </a:cxn>
                <a:cxn ang="0">
                  <a:pos x="T2" y="T3"/>
                </a:cxn>
                <a:cxn ang="0">
                  <a:pos x="T4" y="T5"/>
                </a:cxn>
                <a:cxn ang="0">
                  <a:pos x="T6" y="T7"/>
                </a:cxn>
              </a:cxnLst>
              <a:rect l="0" t="0" r="r" b="b"/>
              <a:pathLst>
                <a:path w="9" h="29">
                  <a:moveTo>
                    <a:pt x="0" y="0"/>
                  </a:moveTo>
                  <a:cubicBezTo>
                    <a:pt x="4" y="10"/>
                    <a:pt x="7" y="21"/>
                    <a:pt x="9" y="29"/>
                  </a:cubicBezTo>
                  <a:cubicBezTo>
                    <a:pt x="9" y="20"/>
                    <a:pt x="9" y="20"/>
                    <a:pt x="9" y="20"/>
                  </a:cubicBezTo>
                  <a:cubicBezTo>
                    <a:pt x="6" y="10"/>
                    <a:pt x="3" y="4"/>
                    <a:pt x="0" y="0"/>
                  </a:cubicBezTo>
                  <a:close/>
                </a:path>
              </a:pathLst>
            </a:custGeom>
            <a:solidFill>
              <a:srgbClr val="B66B2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sz="1350">
                <a:latin typeface="Segoe UI" panose="020B0502040204020203" pitchFamily="34" charset="0"/>
                <a:ea typeface="Segoe UI" panose="020B0502040204020203" pitchFamily="34" charset="0"/>
                <a:cs typeface="Segoe UI" panose="020B0502040204020203" pitchFamily="34" charset="0"/>
              </a:endParaRPr>
            </a:p>
          </p:txBody>
        </p:sp>
        <p:sp>
          <p:nvSpPr>
            <p:cNvPr id="25" name="Hình tự do 104">
              <a:extLst>
                <a:ext uri="{FF2B5EF4-FFF2-40B4-BE49-F238E27FC236}">
                  <a16:creationId xmlns="" xmlns:a16="http://schemas.microsoft.com/office/drawing/2014/main" id="{77084A16-0A82-4D7B-9D9F-C2AAF2AAC853}"/>
                </a:ext>
              </a:extLst>
            </p:cNvPr>
            <p:cNvSpPr/>
            <p:nvPr/>
          </p:nvSpPr>
          <p:spPr bwMode="auto">
            <a:xfrm>
              <a:off x="8489780" y="5872506"/>
              <a:ext cx="458997" cy="657446"/>
            </a:xfrm>
            <a:custGeom>
              <a:avLst/>
              <a:gdLst>
                <a:gd name="T0" fmla="*/ 142 w 144"/>
                <a:gd name="T1" fmla="*/ 206 h 206"/>
                <a:gd name="T2" fmla="*/ 0 w 144"/>
                <a:gd name="T3" fmla="*/ 0 h 206"/>
                <a:gd name="T4" fmla="*/ 142 w 144"/>
                <a:gd name="T5" fmla="*/ 206 h 206"/>
              </a:gdLst>
              <a:ahLst/>
              <a:cxnLst>
                <a:cxn ang="0">
                  <a:pos x="T0" y="T1"/>
                </a:cxn>
                <a:cxn ang="0">
                  <a:pos x="T2" y="T3"/>
                </a:cxn>
                <a:cxn ang="0">
                  <a:pos x="T4" y="T5"/>
                </a:cxn>
              </a:cxnLst>
              <a:rect l="0" t="0" r="r" b="b"/>
              <a:pathLst>
                <a:path w="144" h="206">
                  <a:moveTo>
                    <a:pt x="142" y="206"/>
                  </a:moveTo>
                  <a:cubicBezTo>
                    <a:pt x="142" y="206"/>
                    <a:pt x="127" y="116"/>
                    <a:pt x="0" y="0"/>
                  </a:cubicBezTo>
                  <a:cubicBezTo>
                    <a:pt x="24" y="11"/>
                    <a:pt x="144" y="126"/>
                    <a:pt x="142" y="206"/>
                  </a:cubicBezTo>
                  <a:close/>
                </a:path>
              </a:pathLst>
            </a:custGeom>
            <a:solidFill>
              <a:srgbClr val="B66B2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sz="1350">
                <a:latin typeface="Segoe UI" panose="020B0502040204020203" pitchFamily="34" charset="0"/>
                <a:ea typeface="Segoe UI" panose="020B0502040204020203" pitchFamily="34" charset="0"/>
                <a:cs typeface="Segoe UI" panose="020B0502040204020203" pitchFamily="34" charset="0"/>
              </a:endParaRPr>
            </a:p>
          </p:txBody>
        </p:sp>
      </p:grpSp>
      <p:grpSp>
        <p:nvGrpSpPr>
          <p:cNvPr id="26" name="Nhóm 5">
            <a:extLst>
              <a:ext uri="{FF2B5EF4-FFF2-40B4-BE49-F238E27FC236}">
                <a16:creationId xmlns="" xmlns:a16="http://schemas.microsoft.com/office/drawing/2014/main" id="{2DE8184D-914E-4021-B4A1-FF9CB7F7547B}"/>
              </a:ext>
            </a:extLst>
          </p:cNvPr>
          <p:cNvGrpSpPr>
            <a:grpSpLocks noChangeAspect="1"/>
          </p:cNvGrpSpPr>
          <p:nvPr userDrawn="1"/>
        </p:nvGrpSpPr>
        <p:grpSpPr bwMode="auto">
          <a:xfrm>
            <a:off x="2442" y="2873890"/>
            <a:ext cx="597228" cy="789302"/>
            <a:chOff x="2121" y="1060"/>
            <a:chExt cx="597" cy="789"/>
          </a:xfrm>
        </p:grpSpPr>
        <p:sp>
          <p:nvSpPr>
            <p:cNvPr id="27" name="Hình tự do 6">
              <a:extLst>
                <a:ext uri="{FF2B5EF4-FFF2-40B4-BE49-F238E27FC236}">
                  <a16:creationId xmlns="" xmlns:a16="http://schemas.microsoft.com/office/drawing/2014/main" id="{8AEC5434-65DD-4254-B95A-0A41D5948953}"/>
                </a:ext>
              </a:extLst>
            </p:cNvPr>
            <p:cNvSpPr/>
            <p:nvPr/>
          </p:nvSpPr>
          <p:spPr bwMode="auto">
            <a:xfrm>
              <a:off x="2121" y="1060"/>
              <a:ext cx="597" cy="789"/>
            </a:xfrm>
            <a:custGeom>
              <a:avLst/>
              <a:gdLst>
                <a:gd name="T0" fmla="*/ 147 w 253"/>
                <a:gd name="T1" fmla="*/ 295 h 334"/>
                <a:gd name="T2" fmla="*/ 111 w 253"/>
                <a:gd name="T3" fmla="*/ 271 h 334"/>
                <a:gd name="T4" fmla="*/ 238 w 253"/>
                <a:gd name="T5" fmla="*/ 234 h 334"/>
                <a:gd name="T6" fmla="*/ 124 w 253"/>
                <a:gd name="T7" fmla="*/ 191 h 334"/>
                <a:gd name="T8" fmla="*/ 253 w 253"/>
                <a:gd name="T9" fmla="*/ 77 h 334"/>
                <a:gd name="T10" fmla="*/ 76 w 253"/>
                <a:gd name="T11" fmla="*/ 110 h 334"/>
                <a:gd name="T12" fmla="*/ 80 w 253"/>
                <a:gd name="T13" fmla="*/ 0 h 334"/>
                <a:gd name="T14" fmla="*/ 0 w 253"/>
                <a:gd name="T15" fmla="*/ 83 h 334"/>
                <a:gd name="T16" fmla="*/ 0 w 253"/>
                <a:gd name="T17" fmla="*/ 254 h 334"/>
                <a:gd name="T18" fmla="*/ 147 w 253"/>
                <a:gd name="T19" fmla="*/ 295 h 3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53" h="334">
                  <a:moveTo>
                    <a:pt x="147" y="295"/>
                  </a:moveTo>
                  <a:cubicBezTo>
                    <a:pt x="147" y="295"/>
                    <a:pt x="119" y="287"/>
                    <a:pt x="111" y="271"/>
                  </a:cubicBezTo>
                  <a:cubicBezTo>
                    <a:pt x="157" y="284"/>
                    <a:pt x="238" y="234"/>
                    <a:pt x="238" y="234"/>
                  </a:cubicBezTo>
                  <a:cubicBezTo>
                    <a:pt x="238" y="234"/>
                    <a:pt x="238" y="234"/>
                    <a:pt x="124" y="191"/>
                  </a:cubicBezTo>
                  <a:cubicBezTo>
                    <a:pt x="124" y="191"/>
                    <a:pt x="220" y="107"/>
                    <a:pt x="253" y="77"/>
                  </a:cubicBezTo>
                  <a:cubicBezTo>
                    <a:pt x="138" y="51"/>
                    <a:pt x="76" y="110"/>
                    <a:pt x="76" y="110"/>
                  </a:cubicBezTo>
                  <a:cubicBezTo>
                    <a:pt x="76" y="110"/>
                    <a:pt x="69" y="37"/>
                    <a:pt x="80" y="0"/>
                  </a:cubicBezTo>
                  <a:cubicBezTo>
                    <a:pt x="38" y="14"/>
                    <a:pt x="14" y="51"/>
                    <a:pt x="0" y="83"/>
                  </a:cubicBezTo>
                  <a:cubicBezTo>
                    <a:pt x="0" y="254"/>
                    <a:pt x="0" y="254"/>
                    <a:pt x="0" y="254"/>
                  </a:cubicBezTo>
                  <a:cubicBezTo>
                    <a:pt x="60" y="334"/>
                    <a:pt x="147" y="295"/>
                    <a:pt x="147" y="295"/>
                  </a:cubicBezTo>
                  <a:close/>
                </a:path>
              </a:pathLst>
            </a:custGeom>
            <a:solidFill>
              <a:srgbClr val="FFF7D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sz="1350">
                <a:latin typeface="Segoe UI" panose="020B0502040204020203" pitchFamily="34" charset="0"/>
                <a:ea typeface="Segoe UI" panose="020B0502040204020203" pitchFamily="34" charset="0"/>
                <a:cs typeface="Segoe UI" panose="020B0502040204020203" pitchFamily="34" charset="0"/>
              </a:endParaRPr>
            </a:p>
          </p:txBody>
        </p:sp>
        <p:sp>
          <p:nvSpPr>
            <p:cNvPr id="28" name="Hình tự do 7">
              <a:extLst>
                <a:ext uri="{FF2B5EF4-FFF2-40B4-BE49-F238E27FC236}">
                  <a16:creationId xmlns="" xmlns:a16="http://schemas.microsoft.com/office/drawing/2014/main" id="{0F8D6387-51D0-4FBD-B2DB-376C27228177}"/>
                </a:ext>
              </a:extLst>
            </p:cNvPr>
            <p:cNvSpPr/>
            <p:nvPr/>
          </p:nvSpPr>
          <p:spPr bwMode="auto">
            <a:xfrm>
              <a:off x="2121" y="1114"/>
              <a:ext cx="541" cy="690"/>
            </a:xfrm>
            <a:custGeom>
              <a:avLst/>
              <a:gdLst>
                <a:gd name="T0" fmla="*/ 13 w 229"/>
                <a:gd name="T1" fmla="*/ 223 h 292"/>
                <a:gd name="T2" fmla="*/ 115 w 229"/>
                <a:gd name="T3" fmla="*/ 270 h 292"/>
                <a:gd name="T4" fmla="*/ 77 w 229"/>
                <a:gd name="T5" fmla="*/ 232 h 292"/>
                <a:gd name="T6" fmla="*/ 205 w 229"/>
                <a:gd name="T7" fmla="*/ 212 h 292"/>
                <a:gd name="T8" fmla="*/ 99 w 229"/>
                <a:gd name="T9" fmla="*/ 169 h 292"/>
                <a:gd name="T10" fmla="*/ 229 w 229"/>
                <a:gd name="T11" fmla="*/ 60 h 292"/>
                <a:gd name="T12" fmla="*/ 64 w 229"/>
                <a:gd name="T13" fmla="*/ 109 h 292"/>
                <a:gd name="T14" fmla="*/ 62 w 229"/>
                <a:gd name="T15" fmla="*/ 0 h 292"/>
                <a:gd name="T16" fmla="*/ 0 w 229"/>
                <a:gd name="T17" fmla="*/ 116 h 292"/>
                <a:gd name="T18" fmla="*/ 0 w 229"/>
                <a:gd name="T19" fmla="*/ 210 h 292"/>
                <a:gd name="T20" fmla="*/ 9 w 229"/>
                <a:gd name="T21" fmla="*/ 220 h 292"/>
                <a:gd name="T22" fmla="*/ 13 w 229"/>
                <a:gd name="T23" fmla="*/ 223 h 292"/>
                <a:gd name="T24" fmla="*/ 13 w 229"/>
                <a:gd name="T25" fmla="*/ 223 h 2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29" h="292">
                  <a:moveTo>
                    <a:pt x="13" y="223"/>
                  </a:moveTo>
                  <a:cubicBezTo>
                    <a:pt x="13" y="223"/>
                    <a:pt x="82" y="292"/>
                    <a:pt x="115" y="270"/>
                  </a:cubicBezTo>
                  <a:cubicBezTo>
                    <a:pt x="89" y="260"/>
                    <a:pt x="77" y="232"/>
                    <a:pt x="77" y="232"/>
                  </a:cubicBezTo>
                  <a:cubicBezTo>
                    <a:pt x="77" y="232"/>
                    <a:pt x="168" y="247"/>
                    <a:pt x="205" y="212"/>
                  </a:cubicBezTo>
                  <a:cubicBezTo>
                    <a:pt x="167" y="203"/>
                    <a:pt x="99" y="169"/>
                    <a:pt x="99" y="169"/>
                  </a:cubicBezTo>
                  <a:cubicBezTo>
                    <a:pt x="99" y="169"/>
                    <a:pt x="176" y="94"/>
                    <a:pt x="229" y="60"/>
                  </a:cubicBezTo>
                  <a:cubicBezTo>
                    <a:pt x="179" y="50"/>
                    <a:pt x="102" y="83"/>
                    <a:pt x="64" y="109"/>
                  </a:cubicBezTo>
                  <a:cubicBezTo>
                    <a:pt x="52" y="88"/>
                    <a:pt x="54" y="25"/>
                    <a:pt x="62" y="0"/>
                  </a:cubicBezTo>
                  <a:cubicBezTo>
                    <a:pt x="20" y="26"/>
                    <a:pt x="5" y="78"/>
                    <a:pt x="0" y="116"/>
                  </a:cubicBezTo>
                  <a:cubicBezTo>
                    <a:pt x="0" y="210"/>
                    <a:pt x="0" y="210"/>
                    <a:pt x="0" y="210"/>
                  </a:cubicBezTo>
                  <a:cubicBezTo>
                    <a:pt x="4" y="213"/>
                    <a:pt x="7" y="217"/>
                    <a:pt x="9" y="220"/>
                  </a:cubicBezTo>
                  <a:cubicBezTo>
                    <a:pt x="13" y="223"/>
                    <a:pt x="13" y="223"/>
                    <a:pt x="13" y="223"/>
                  </a:cubicBezTo>
                  <a:cubicBezTo>
                    <a:pt x="13" y="223"/>
                    <a:pt x="13" y="223"/>
                    <a:pt x="13" y="223"/>
                  </a:cubicBezTo>
                  <a:close/>
                </a:path>
              </a:pathLst>
            </a:custGeom>
            <a:solidFill>
              <a:srgbClr val="DD722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sz="1350">
                <a:latin typeface="Segoe UI" panose="020B0502040204020203" pitchFamily="34" charset="0"/>
                <a:ea typeface="Segoe UI" panose="020B0502040204020203" pitchFamily="34" charset="0"/>
                <a:cs typeface="Segoe UI" panose="020B0502040204020203" pitchFamily="34" charset="0"/>
              </a:endParaRPr>
            </a:p>
          </p:txBody>
        </p:sp>
        <p:sp>
          <p:nvSpPr>
            <p:cNvPr id="29" name="Hình tự do 8">
              <a:extLst>
                <a:ext uri="{FF2B5EF4-FFF2-40B4-BE49-F238E27FC236}">
                  <a16:creationId xmlns="" xmlns:a16="http://schemas.microsoft.com/office/drawing/2014/main" id="{D93CA2BF-DFAD-44E0-8A29-2C3F1D52B39E}"/>
                </a:ext>
              </a:extLst>
            </p:cNvPr>
            <p:cNvSpPr/>
            <p:nvPr/>
          </p:nvSpPr>
          <p:spPr bwMode="auto">
            <a:xfrm>
              <a:off x="2164" y="1325"/>
              <a:ext cx="337" cy="293"/>
            </a:xfrm>
            <a:custGeom>
              <a:avLst/>
              <a:gdLst>
                <a:gd name="T0" fmla="*/ 0 w 143"/>
                <a:gd name="T1" fmla="*/ 124 h 124"/>
                <a:gd name="T2" fmla="*/ 143 w 143"/>
                <a:gd name="T3" fmla="*/ 0 h 124"/>
                <a:gd name="T4" fmla="*/ 0 w 143"/>
                <a:gd name="T5" fmla="*/ 124 h 124"/>
              </a:gdLst>
              <a:ahLst/>
              <a:cxnLst>
                <a:cxn ang="0">
                  <a:pos x="T0" y="T1"/>
                </a:cxn>
                <a:cxn ang="0">
                  <a:pos x="T2" y="T3"/>
                </a:cxn>
                <a:cxn ang="0">
                  <a:pos x="T4" y="T5"/>
                </a:cxn>
              </a:cxnLst>
              <a:rect l="0" t="0" r="r" b="b"/>
              <a:pathLst>
                <a:path w="143" h="124">
                  <a:moveTo>
                    <a:pt x="0" y="124"/>
                  </a:moveTo>
                  <a:cubicBezTo>
                    <a:pt x="0" y="124"/>
                    <a:pt x="27" y="60"/>
                    <a:pt x="143" y="0"/>
                  </a:cubicBezTo>
                  <a:cubicBezTo>
                    <a:pt x="123" y="5"/>
                    <a:pt x="12" y="65"/>
                    <a:pt x="0" y="124"/>
                  </a:cubicBezTo>
                  <a:close/>
                </a:path>
              </a:pathLst>
            </a:custGeom>
            <a:solidFill>
              <a:srgbClr val="6F411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sz="1350">
                <a:latin typeface="Segoe UI" panose="020B0502040204020203" pitchFamily="34" charset="0"/>
                <a:ea typeface="Segoe UI" panose="020B0502040204020203" pitchFamily="34" charset="0"/>
                <a:cs typeface="Segoe UI" panose="020B0502040204020203" pitchFamily="34" charset="0"/>
              </a:endParaRPr>
            </a:p>
          </p:txBody>
        </p:sp>
        <p:sp>
          <p:nvSpPr>
            <p:cNvPr id="30" name="Hình tự do 9">
              <a:extLst>
                <a:ext uri="{FF2B5EF4-FFF2-40B4-BE49-F238E27FC236}">
                  <a16:creationId xmlns="" xmlns:a16="http://schemas.microsoft.com/office/drawing/2014/main" id="{8CE56FE7-641F-40A6-A442-57096D78B57E}"/>
                </a:ext>
              </a:extLst>
            </p:cNvPr>
            <p:cNvSpPr/>
            <p:nvPr/>
          </p:nvSpPr>
          <p:spPr bwMode="auto">
            <a:xfrm>
              <a:off x="2149" y="1226"/>
              <a:ext cx="74" cy="290"/>
            </a:xfrm>
            <a:custGeom>
              <a:avLst/>
              <a:gdLst>
                <a:gd name="T0" fmla="*/ 22 w 31"/>
                <a:gd name="T1" fmla="*/ 123 h 123"/>
                <a:gd name="T2" fmla="*/ 31 w 31"/>
                <a:gd name="T3" fmla="*/ 0 h 123"/>
                <a:gd name="T4" fmla="*/ 22 w 31"/>
                <a:gd name="T5" fmla="*/ 123 h 123"/>
              </a:gdLst>
              <a:ahLst/>
              <a:cxnLst>
                <a:cxn ang="0">
                  <a:pos x="T0" y="T1"/>
                </a:cxn>
                <a:cxn ang="0">
                  <a:pos x="T2" y="T3"/>
                </a:cxn>
                <a:cxn ang="0">
                  <a:pos x="T4" y="T5"/>
                </a:cxn>
              </a:cxnLst>
              <a:rect l="0" t="0" r="r" b="b"/>
              <a:pathLst>
                <a:path w="31" h="123">
                  <a:moveTo>
                    <a:pt x="22" y="123"/>
                  </a:moveTo>
                  <a:cubicBezTo>
                    <a:pt x="22" y="123"/>
                    <a:pt x="5" y="82"/>
                    <a:pt x="31" y="0"/>
                  </a:cubicBezTo>
                  <a:cubicBezTo>
                    <a:pt x="22" y="10"/>
                    <a:pt x="0" y="92"/>
                    <a:pt x="22" y="123"/>
                  </a:cubicBezTo>
                  <a:close/>
                </a:path>
              </a:pathLst>
            </a:custGeom>
            <a:solidFill>
              <a:srgbClr val="6F411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sz="1350">
                <a:latin typeface="Segoe UI" panose="020B0502040204020203" pitchFamily="34" charset="0"/>
                <a:ea typeface="Segoe UI" panose="020B0502040204020203" pitchFamily="34" charset="0"/>
                <a:cs typeface="Segoe UI" panose="020B0502040204020203" pitchFamily="34" charset="0"/>
              </a:endParaRPr>
            </a:p>
          </p:txBody>
        </p:sp>
        <p:sp>
          <p:nvSpPr>
            <p:cNvPr id="31" name="Hình tự do 10">
              <a:extLst>
                <a:ext uri="{FF2B5EF4-FFF2-40B4-BE49-F238E27FC236}">
                  <a16:creationId xmlns="" xmlns:a16="http://schemas.microsoft.com/office/drawing/2014/main" id="{72F9826E-D3D0-495A-97AF-5D30E8CCD1F8}"/>
                </a:ext>
              </a:extLst>
            </p:cNvPr>
            <p:cNvSpPr/>
            <p:nvPr/>
          </p:nvSpPr>
          <p:spPr bwMode="auto">
            <a:xfrm>
              <a:off x="2121" y="1554"/>
              <a:ext cx="31" cy="28"/>
            </a:xfrm>
            <a:custGeom>
              <a:avLst/>
              <a:gdLst>
                <a:gd name="T0" fmla="*/ 13 w 13"/>
                <a:gd name="T1" fmla="*/ 12 h 12"/>
                <a:gd name="T2" fmla="*/ 0 w 13"/>
                <a:gd name="T3" fmla="*/ 0 h 12"/>
                <a:gd name="T4" fmla="*/ 0 w 13"/>
                <a:gd name="T5" fmla="*/ 3 h 12"/>
                <a:gd name="T6" fmla="*/ 13 w 13"/>
                <a:gd name="T7" fmla="*/ 12 h 12"/>
              </a:gdLst>
              <a:ahLst/>
              <a:cxnLst>
                <a:cxn ang="0">
                  <a:pos x="T0" y="T1"/>
                </a:cxn>
                <a:cxn ang="0">
                  <a:pos x="T2" y="T3"/>
                </a:cxn>
                <a:cxn ang="0">
                  <a:pos x="T4" y="T5"/>
                </a:cxn>
                <a:cxn ang="0">
                  <a:pos x="T6" y="T7"/>
                </a:cxn>
              </a:cxnLst>
              <a:rect l="0" t="0" r="r" b="b"/>
              <a:pathLst>
                <a:path w="13" h="12">
                  <a:moveTo>
                    <a:pt x="13" y="12"/>
                  </a:moveTo>
                  <a:cubicBezTo>
                    <a:pt x="13" y="12"/>
                    <a:pt x="8" y="8"/>
                    <a:pt x="0" y="0"/>
                  </a:cubicBezTo>
                  <a:cubicBezTo>
                    <a:pt x="0" y="3"/>
                    <a:pt x="0" y="3"/>
                    <a:pt x="0" y="3"/>
                  </a:cubicBezTo>
                  <a:cubicBezTo>
                    <a:pt x="5" y="7"/>
                    <a:pt x="8" y="9"/>
                    <a:pt x="13" y="12"/>
                  </a:cubicBezTo>
                  <a:close/>
                </a:path>
              </a:pathLst>
            </a:custGeom>
            <a:solidFill>
              <a:srgbClr val="6F411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sz="1350">
                <a:latin typeface="Segoe UI" panose="020B0502040204020203" pitchFamily="34" charset="0"/>
                <a:ea typeface="Segoe UI" panose="020B0502040204020203" pitchFamily="34" charset="0"/>
                <a:cs typeface="Segoe UI" panose="020B0502040204020203" pitchFamily="34" charset="0"/>
              </a:endParaRPr>
            </a:p>
          </p:txBody>
        </p:sp>
        <p:sp>
          <p:nvSpPr>
            <p:cNvPr id="32" name="Hình tự do 11">
              <a:extLst>
                <a:ext uri="{FF2B5EF4-FFF2-40B4-BE49-F238E27FC236}">
                  <a16:creationId xmlns="" xmlns:a16="http://schemas.microsoft.com/office/drawing/2014/main" id="{C15F0911-90C4-47F6-A1D9-7B1EF03F17D2}"/>
                </a:ext>
              </a:extLst>
            </p:cNvPr>
            <p:cNvSpPr/>
            <p:nvPr/>
          </p:nvSpPr>
          <p:spPr bwMode="auto">
            <a:xfrm>
              <a:off x="2234" y="1559"/>
              <a:ext cx="286" cy="82"/>
            </a:xfrm>
            <a:custGeom>
              <a:avLst/>
              <a:gdLst>
                <a:gd name="T0" fmla="*/ 121 w 121"/>
                <a:gd name="T1" fmla="*/ 30 h 35"/>
                <a:gd name="T2" fmla="*/ 0 w 121"/>
                <a:gd name="T3" fmla="*/ 0 h 35"/>
                <a:gd name="T4" fmla="*/ 121 w 121"/>
                <a:gd name="T5" fmla="*/ 30 h 35"/>
              </a:gdLst>
              <a:ahLst/>
              <a:cxnLst>
                <a:cxn ang="0">
                  <a:pos x="T0" y="T1"/>
                </a:cxn>
                <a:cxn ang="0">
                  <a:pos x="T2" y="T3"/>
                </a:cxn>
                <a:cxn ang="0">
                  <a:pos x="T4" y="T5"/>
                </a:cxn>
              </a:cxnLst>
              <a:rect l="0" t="0" r="r" b="b"/>
              <a:pathLst>
                <a:path w="121" h="35">
                  <a:moveTo>
                    <a:pt x="121" y="30"/>
                  </a:moveTo>
                  <a:cubicBezTo>
                    <a:pt x="35" y="30"/>
                    <a:pt x="0" y="0"/>
                    <a:pt x="0" y="0"/>
                  </a:cubicBezTo>
                  <a:cubicBezTo>
                    <a:pt x="25" y="32"/>
                    <a:pt x="109" y="35"/>
                    <a:pt x="121" y="30"/>
                  </a:cubicBezTo>
                  <a:close/>
                </a:path>
              </a:pathLst>
            </a:custGeom>
            <a:solidFill>
              <a:srgbClr val="6F411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sz="1350">
                <a:latin typeface="Segoe UI" panose="020B0502040204020203" pitchFamily="34" charset="0"/>
                <a:ea typeface="Segoe UI" panose="020B0502040204020203" pitchFamily="34" charset="0"/>
                <a:cs typeface="Segoe UI" panose="020B0502040204020203" pitchFamily="34" charset="0"/>
              </a:endParaRPr>
            </a:p>
          </p:txBody>
        </p:sp>
        <p:sp>
          <p:nvSpPr>
            <p:cNvPr id="33" name="Hình tự do 12">
              <a:extLst>
                <a:ext uri="{FF2B5EF4-FFF2-40B4-BE49-F238E27FC236}">
                  <a16:creationId xmlns="" xmlns:a16="http://schemas.microsoft.com/office/drawing/2014/main" id="{1B9367EE-DC77-4653-AF34-6C1F35A07217}"/>
                </a:ext>
              </a:extLst>
            </p:cNvPr>
            <p:cNvSpPr/>
            <p:nvPr/>
          </p:nvSpPr>
          <p:spPr bwMode="auto">
            <a:xfrm>
              <a:off x="2173" y="1603"/>
              <a:ext cx="191" cy="147"/>
            </a:xfrm>
            <a:custGeom>
              <a:avLst/>
              <a:gdLst>
                <a:gd name="T0" fmla="*/ 0 w 81"/>
                <a:gd name="T1" fmla="*/ 0 h 62"/>
                <a:gd name="T2" fmla="*/ 81 w 81"/>
                <a:gd name="T3" fmla="*/ 62 h 62"/>
                <a:gd name="T4" fmla="*/ 0 w 81"/>
                <a:gd name="T5" fmla="*/ 0 h 62"/>
              </a:gdLst>
              <a:ahLst/>
              <a:cxnLst>
                <a:cxn ang="0">
                  <a:pos x="T0" y="T1"/>
                </a:cxn>
                <a:cxn ang="0">
                  <a:pos x="T2" y="T3"/>
                </a:cxn>
                <a:cxn ang="0">
                  <a:pos x="T4" y="T5"/>
                </a:cxn>
              </a:cxnLst>
              <a:rect l="0" t="0" r="r" b="b"/>
              <a:pathLst>
                <a:path w="81" h="62">
                  <a:moveTo>
                    <a:pt x="0" y="0"/>
                  </a:moveTo>
                  <a:cubicBezTo>
                    <a:pt x="10" y="32"/>
                    <a:pt x="71" y="59"/>
                    <a:pt x="81" y="62"/>
                  </a:cubicBezTo>
                  <a:cubicBezTo>
                    <a:pt x="19" y="33"/>
                    <a:pt x="0" y="0"/>
                    <a:pt x="0" y="0"/>
                  </a:cubicBezTo>
                  <a:close/>
                </a:path>
              </a:pathLst>
            </a:custGeom>
            <a:solidFill>
              <a:srgbClr val="6F411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sz="1350">
                <a:latin typeface="Segoe UI" panose="020B0502040204020203" pitchFamily="34" charset="0"/>
                <a:ea typeface="Segoe UI" panose="020B0502040204020203" pitchFamily="34" charset="0"/>
                <a:cs typeface="Segoe UI" panose="020B0502040204020203" pitchFamily="34" charset="0"/>
              </a:endParaRPr>
            </a:p>
          </p:txBody>
        </p:sp>
      </p:grpSp>
      <p:grpSp>
        <p:nvGrpSpPr>
          <p:cNvPr id="34" name="Nhóm 16">
            <a:extLst>
              <a:ext uri="{FF2B5EF4-FFF2-40B4-BE49-F238E27FC236}">
                <a16:creationId xmlns="" xmlns:a16="http://schemas.microsoft.com/office/drawing/2014/main" id="{4BA77610-F667-4ADC-84D3-90BBAD4B57A5}"/>
              </a:ext>
            </a:extLst>
          </p:cNvPr>
          <p:cNvGrpSpPr>
            <a:grpSpLocks noChangeAspect="1"/>
          </p:cNvGrpSpPr>
          <p:nvPr userDrawn="1"/>
        </p:nvGrpSpPr>
        <p:grpSpPr bwMode="auto">
          <a:xfrm>
            <a:off x="139505" y="-13010"/>
            <a:ext cx="1382907" cy="804244"/>
            <a:chOff x="1922" y="1129"/>
            <a:chExt cx="987" cy="574"/>
          </a:xfrm>
        </p:grpSpPr>
        <p:sp>
          <p:nvSpPr>
            <p:cNvPr id="35" name="Hình tự do 34">
              <a:extLst>
                <a:ext uri="{FF2B5EF4-FFF2-40B4-BE49-F238E27FC236}">
                  <a16:creationId xmlns="" xmlns:a16="http://schemas.microsoft.com/office/drawing/2014/main" id="{9ACFE8D4-B374-4A1D-92F2-2B8E5431A39A}"/>
                </a:ext>
              </a:extLst>
            </p:cNvPr>
            <p:cNvSpPr/>
            <p:nvPr/>
          </p:nvSpPr>
          <p:spPr bwMode="auto">
            <a:xfrm>
              <a:off x="1922" y="1129"/>
              <a:ext cx="262" cy="174"/>
            </a:xfrm>
            <a:custGeom>
              <a:avLst/>
              <a:gdLst>
                <a:gd name="T0" fmla="*/ 2 w 111"/>
                <a:gd name="T1" fmla="*/ 62 h 74"/>
                <a:gd name="T2" fmla="*/ 8 w 111"/>
                <a:gd name="T3" fmla="*/ 74 h 74"/>
                <a:gd name="T4" fmla="*/ 52 w 111"/>
                <a:gd name="T5" fmla="*/ 32 h 74"/>
                <a:gd name="T6" fmla="*/ 111 w 111"/>
                <a:gd name="T7" fmla="*/ 40 h 74"/>
                <a:gd name="T8" fmla="*/ 105 w 111"/>
                <a:gd name="T9" fmla="*/ 30 h 74"/>
                <a:gd name="T10" fmla="*/ 2 w 111"/>
                <a:gd name="T11" fmla="*/ 62 h 74"/>
              </a:gdLst>
              <a:ahLst/>
              <a:cxnLst>
                <a:cxn ang="0">
                  <a:pos x="T0" y="T1"/>
                </a:cxn>
                <a:cxn ang="0">
                  <a:pos x="T2" y="T3"/>
                </a:cxn>
                <a:cxn ang="0">
                  <a:pos x="T4" y="T5"/>
                </a:cxn>
                <a:cxn ang="0">
                  <a:pos x="T6" y="T7"/>
                </a:cxn>
                <a:cxn ang="0">
                  <a:pos x="T8" y="T9"/>
                </a:cxn>
                <a:cxn ang="0">
                  <a:pos x="T10" y="T11"/>
                </a:cxn>
              </a:cxnLst>
              <a:rect l="0" t="0" r="r" b="b"/>
              <a:pathLst>
                <a:path w="111" h="74">
                  <a:moveTo>
                    <a:pt x="2" y="62"/>
                  </a:moveTo>
                  <a:cubicBezTo>
                    <a:pt x="0" y="65"/>
                    <a:pt x="8" y="74"/>
                    <a:pt x="8" y="74"/>
                  </a:cubicBezTo>
                  <a:cubicBezTo>
                    <a:pt x="8" y="74"/>
                    <a:pt x="25" y="42"/>
                    <a:pt x="52" y="32"/>
                  </a:cubicBezTo>
                  <a:cubicBezTo>
                    <a:pt x="78" y="22"/>
                    <a:pt x="111" y="40"/>
                    <a:pt x="111" y="40"/>
                  </a:cubicBezTo>
                  <a:cubicBezTo>
                    <a:pt x="105" y="30"/>
                    <a:pt x="105" y="30"/>
                    <a:pt x="105" y="30"/>
                  </a:cubicBezTo>
                  <a:cubicBezTo>
                    <a:pt x="105" y="30"/>
                    <a:pt x="44" y="0"/>
                    <a:pt x="2" y="62"/>
                  </a:cubicBezTo>
                  <a:close/>
                </a:path>
              </a:pathLst>
            </a:custGeom>
            <a:solidFill>
              <a:srgbClr val="92552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sz="1350">
                <a:latin typeface="Segoe UI" panose="020B0502040204020203" pitchFamily="34" charset="0"/>
                <a:ea typeface="Segoe UI" panose="020B0502040204020203" pitchFamily="34" charset="0"/>
                <a:cs typeface="Segoe UI" panose="020B0502040204020203" pitchFamily="34" charset="0"/>
              </a:endParaRPr>
            </a:p>
          </p:txBody>
        </p:sp>
        <p:sp>
          <p:nvSpPr>
            <p:cNvPr id="36" name="Hình tự do 35">
              <a:extLst>
                <a:ext uri="{FF2B5EF4-FFF2-40B4-BE49-F238E27FC236}">
                  <a16:creationId xmlns="" xmlns:a16="http://schemas.microsoft.com/office/drawing/2014/main" id="{F0695AED-180D-4A8A-8FB8-3CDDA211C038}"/>
                </a:ext>
              </a:extLst>
            </p:cNvPr>
            <p:cNvSpPr/>
            <p:nvPr/>
          </p:nvSpPr>
          <p:spPr bwMode="auto">
            <a:xfrm>
              <a:off x="2066" y="1136"/>
              <a:ext cx="843" cy="567"/>
            </a:xfrm>
            <a:custGeom>
              <a:avLst/>
              <a:gdLst>
                <a:gd name="T0" fmla="*/ 5 w 357"/>
                <a:gd name="T1" fmla="*/ 71 h 240"/>
                <a:gd name="T2" fmla="*/ 13 w 357"/>
                <a:gd name="T3" fmla="*/ 143 h 240"/>
                <a:gd name="T4" fmla="*/ 61 w 357"/>
                <a:gd name="T5" fmla="*/ 194 h 240"/>
                <a:gd name="T6" fmla="*/ 62 w 357"/>
                <a:gd name="T7" fmla="*/ 146 h 240"/>
                <a:gd name="T8" fmla="*/ 175 w 357"/>
                <a:gd name="T9" fmla="*/ 240 h 240"/>
                <a:gd name="T10" fmla="*/ 155 w 357"/>
                <a:gd name="T11" fmla="*/ 109 h 240"/>
                <a:gd name="T12" fmla="*/ 357 w 357"/>
                <a:gd name="T13" fmla="*/ 181 h 240"/>
                <a:gd name="T14" fmla="*/ 319 w 357"/>
                <a:gd name="T15" fmla="*/ 110 h 240"/>
                <a:gd name="T16" fmla="*/ 211 w 357"/>
                <a:gd name="T17" fmla="*/ 13 h 240"/>
                <a:gd name="T18" fmla="*/ 229 w 357"/>
                <a:gd name="T19" fmla="*/ 0 h 240"/>
                <a:gd name="T20" fmla="*/ 27 w 357"/>
                <a:gd name="T21" fmla="*/ 0 h 240"/>
                <a:gd name="T22" fmla="*/ 7 w 357"/>
                <a:gd name="T23" fmla="*/ 64 h 240"/>
                <a:gd name="T24" fmla="*/ 5 w 357"/>
                <a:gd name="T25" fmla="*/ 71 h 240"/>
                <a:gd name="T26" fmla="*/ 5 w 357"/>
                <a:gd name="T27" fmla="*/ 71 h 2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57" h="240">
                  <a:moveTo>
                    <a:pt x="5" y="71"/>
                  </a:moveTo>
                  <a:cubicBezTo>
                    <a:pt x="5" y="71"/>
                    <a:pt x="0" y="110"/>
                    <a:pt x="13" y="143"/>
                  </a:cubicBezTo>
                  <a:cubicBezTo>
                    <a:pt x="25" y="175"/>
                    <a:pt x="61" y="194"/>
                    <a:pt x="61" y="194"/>
                  </a:cubicBezTo>
                  <a:cubicBezTo>
                    <a:pt x="61" y="194"/>
                    <a:pt x="57" y="164"/>
                    <a:pt x="62" y="146"/>
                  </a:cubicBezTo>
                  <a:cubicBezTo>
                    <a:pt x="90" y="238"/>
                    <a:pt x="175" y="240"/>
                    <a:pt x="175" y="240"/>
                  </a:cubicBezTo>
                  <a:cubicBezTo>
                    <a:pt x="175" y="240"/>
                    <a:pt x="175" y="240"/>
                    <a:pt x="155" y="109"/>
                  </a:cubicBezTo>
                  <a:cubicBezTo>
                    <a:pt x="155" y="109"/>
                    <a:pt x="155" y="109"/>
                    <a:pt x="357" y="181"/>
                  </a:cubicBezTo>
                  <a:cubicBezTo>
                    <a:pt x="357" y="181"/>
                    <a:pt x="346" y="155"/>
                    <a:pt x="319" y="110"/>
                  </a:cubicBezTo>
                  <a:cubicBezTo>
                    <a:pt x="291" y="64"/>
                    <a:pt x="227" y="18"/>
                    <a:pt x="211" y="13"/>
                  </a:cubicBezTo>
                  <a:cubicBezTo>
                    <a:pt x="215" y="8"/>
                    <a:pt x="222" y="4"/>
                    <a:pt x="229" y="0"/>
                  </a:cubicBezTo>
                  <a:cubicBezTo>
                    <a:pt x="27" y="0"/>
                    <a:pt x="27" y="0"/>
                    <a:pt x="27" y="0"/>
                  </a:cubicBezTo>
                  <a:cubicBezTo>
                    <a:pt x="13" y="34"/>
                    <a:pt x="7" y="64"/>
                    <a:pt x="7" y="64"/>
                  </a:cubicBezTo>
                  <a:cubicBezTo>
                    <a:pt x="5" y="71"/>
                    <a:pt x="5" y="71"/>
                    <a:pt x="5" y="71"/>
                  </a:cubicBezTo>
                  <a:cubicBezTo>
                    <a:pt x="5" y="71"/>
                    <a:pt x="5" y="71"/>
                    <a:pt x="5" y="71"/>
                  </a:cubicBezTo>
                  <a:close/>
                </a:path>
              </a:pathLst>
            </a:custGeom>
            <a:solidFill>
              <a:srgbClr val="FFF7D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sz="1350">
                <a:latin typeface="Segoe UI" panose="020B0502040204020203" pitchFamily="34" charset="0"/>
                <a:ea typeface="Segoe UI" panose="020B0502040204020203" pitchFamily="34" charset="0"/>
                <a:cs typeface="Segoe UI" panose="020B0502040204020203" pitchFamily="34" charset="0"/>
              </a:endParaRPr>
            </a:p>
          </p:txBody>
        </p:sp>
        <p:sp>
          <p:nvSpPr>
            <p:cNvPr id="37" name="Hình tự do 36">
              <a:extLst>
                <a:ext uri="{FF2B5EF4-FFF2-40B4-BE49-F238E27FC236}">
                  <a16:creationId xmlns="" xmlns:a16="http://schemas.microsoft.com/office/drawing/2014/main" id="{6A8F912B-06F2-4378-BED5-D56BDD491091}"/>
                </a:ext>
              </a:extLst>
            </p:cNvPr>
            <p:cNvSpPr/>
            <p:nvPr/>
          </p:nvSpPr>
          <p:spPr bwMode="auto">
            <a:xfrm>
              <a:off x="2066" y="1136"/>
              <a:ext cx="775" cy="524"/>
            </a:xfrm>
            <a:custGeom>
              <a:avLst/>
              <a:gdLst>
                <a:gd name="T0" fmla="*/ 31 w 328"/>
                <a:gd name="T1" fmla="*/ 34 h 222"/>
                <a:gd name="T2" fmla="*/ 43 w 328"/>
                <a:gd name="T3" fmla="*/ 165 h 222"/>
                <a:gd name="T4" fmla="*/ 59 w 328"/>
                <a:gd name="T5" fmla="*/ 105 h 222"/>
                <a:gd name="T6" fmla="*/ 155 w 328"/>
                <a:gd name="T7" fmla="*/ 222 h 222"/>
                <a:gd name="T8" fmla="*/ 136 w 328"/>
                <a:gd name="T9" fmla="*/ 90 h 222"/>
                <a:gd name="T10" fmla="*/ 328 w 328"/>
                <a:gd name="T11" fmla="*/ 157 h 222"/>
                <a:gd name="T12" fmla="*/ 178 w 328"/>
                <a:gd name="T13" fmla="*/ 19 h 222"/>
                <a:gd name="T14" fmla="*/ 195 w 328"/>
                <a:gd name="T15" fmla="*/ 0 h 222"/>
                <a:gd name="T16" fmla="*/ 43 w 328"/>
                <a:gd name="T17" fmla="*/ 0 h 222"/>
                <a:gd name="T18" fmla="*/ 31 w 328"/>
                <a:gd name="T19" fmla="*/ 30 h 222"/>
                <a:gd name="T20" fmla="*/ 31 w 328"/>
                <a:gd name="T21" fmla="*/ 34 h 222"/>
                <a:gd name="T22" fmla="*/ 31 w 328"/>
                <a:gd name="T23" fmla="*/ 34 h 2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28" h="222">
                  <a:moveTo>
                    <a:pt x="31" y="34"/>
                  </a:moveTo>
                  <a:cubicBezTo>
                    <a:pt x="31" y="34"/>
                    <a:pt x="0" y="145"/>
                    <a:pt x="43" y="165"/>
                  </a:cubicBezTo>
                  <a:cubicBezTo>
                    <a:pt x="37" y="134"/>
                    <a:pt x="59" y="105"/>
                    <a:pt x="59" y="105"/>
                  </a:cubicBezTo>
                  <a:cubicBezTo>
                    <a:pt x="59" y="105"/>
                    <a:pt x="97" y="206"/>
                    <a:pt x="155" y="222"/>
                  </a:cubicBezTo>
                  <a:cubicBezTo>
                    <a:pt x="142" y="179"/>
                    <a:pt x="136" y="90"/>
                    <a:pt x="136" y="90"/>
                  </a:cubicBezTo>
                  <a:cubicBezTo>
                    <a:pt x="136" y="90"/>
                    <a:pt x="260" y="124"/>
                    <a:pt x="328" y="157"/>
                  </a:cubicBezTo>
                  <a:cubicBezTo>
                    <a:pt x="305" y="100"/>
                    <a:pt x="227" y="40"/>
                    <a:pt x="178" y="19"/>
                  </a:cubicBezTo>
                  <a:cubicBezTo>
                    <a:pt x="181" y="13"/>
                    <a:pt x="187" y="6"/>
                    <a:pt x="195" y="0"/>
                  </a:cubicBezTo>
                  <a:cubicBezTo>
                    <a:pt x="43" y="0"/>
                    <a:pt x="43" y="0"/>
                    <a:pt x="43" y="0"/>
                  </a:cubicBezTo>
                  <a:cubicBezTo>
                    <a:pt x="38" y="9"/>
                    <a:pt x="35" y="20"/>
                    <a:pt x="31" y="30"/>
                  </a:cubicBezTo>
                  <a:cubicBezTo>
                    <a:pt x="31" y="34"/>
                    <a:pt x="31" y="34"/>
                    <a:pt x="31" y="34"/>
                  </a:cubicBezTo>
                  <a:cubicBezTo>
                    <a:pt x="31" y="34"/>
                    <a:pt x="31" y="34"/>
                    <a:pt x="31" y="34"/>
                  </a:cubicBezTo>
                  <a:close/>
                </a:path>
              </a:pathLst>
            </a:custGeom>
            <a:solidFill>
              <a:srgbClr val="AFAF5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sz="1350">
                <a:latin typeface="Segoe UI" panose="020B0502040204020203" pitchFamily="34" charset="0"/>
                <a:ea typeface="Segoe UI" panose="020B0502040204020203" pitchFamily="34" charset="0"/>
                <a:cs typeface="Segoe UI" panose="020B0502040204020203" pitchFamily="34" charset="0"/>
              </a:endParaRPr>
            </a:p>
          </p:txBody>
        </p:sp>
        <p:sp>
          <p:nvSpPr>
            <p:cNvPr id="38" name="Hình tự do 37">
              <a:extLst>
                <a:ext uri="{FF2B5EF4-FFF2-40B4-BE49-F238E27FC236}">
                  <a16:creationId xmlns="" xmlns:a16="http://schemas.microsoft.com/office/drawing/2014/main" id="{D741F87E-EB6B-4590-8A0D-D74FB92574CF}"/>
                </a:ext>
              </a:extLst>
            </p:cNvPr>
            <p:cNvSpPr/>
            <p:nvPr/>
          </p:nvSpPr>
          <p:spPr bwMode="auto">
            <a:xfrm>
              <a:off x="2170" y="1159"/>
              <a:ext cx="498" cy="225"/>
            </a:xfrm>
            <a:custGeom>
              <a:avLst/>
              <a:gdLst>
                <a:gd name="T0" fmla="*/ 0 w 211"/>
                <a:gd name="T1" fmla="*/ 22 h 95"/>
                <a:gd name="T2" fmla="*/ 211 w 211"/>
                <a:gd name="T3" fmla="*/ 95 h 95"/>
                <a:gd name="T4" fmla="*/ 0 w 211"/>
                <a:gd name="T5" fmla="*/ 22 h 95"/>
              </a:gdLst>
              <a:ahLst/>
              <a:cxnLst>
                <a:cxn ang="0">
                  <a:pos x="T0" y="T1"/>
                </a:cxn>
                <a:cxn ang="0">
                  <a:pos x="T2" y="T3"/>
                </a:cxn>
                <a:cxn ang="0">
                  <a:pos x="T4" y="T5"/>
                </a:cxn>
              </a:cxnLst>
              <a:rect l="0" t="0" r="r" b="b"/>
              <a:pathLst>
                <a:path w="211" h="95">
                  <a:moveTo>
                    <a:pt x="0" y="22"/>
                  </a:moveTo>
                  <a:cubicBezTo>
                    <a:pt x="0" y="22"/>
                    <a:pt x="81" y="14"/>
                    <a:pt x="211" y="95"/>
                  </a:cubicBezTo>
                  <a:cubicBezTo>
                    <a:pt x="195" y="79"/>
                    <a:pt x="68" y="0"/>
                    <a:pt x="0" y="22"/>
                  </a:cubicBezTo>
                  <a:close/>
                </a:path>
              </a:pathLst>
            </a:custGeom>
            <a:solidFill>
              <a:srgbClr val="70873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sz="1350">
                <a:latin typeface="Segoe UI" panose="020B0502040204020203" pitchFamily="34" charset="0"/>
                <a:ea typeface="Segoe UI" panose="020B0502040204020203" pitchFamily="34" charset="0"/>
                <a:cs typeface="Segoe UI" panose="020B0502040204020203" pitchFamily="34" charset="0"/>
              </a:endParaRPr>
            </a:p>
          </p:txBody>
        </p:sp>
        <p:sp>
          <p:nvSpPr>
            <p:cNvPr id="39" name="Hình tự do 38">
              <a:extLst>
                <a:ext uri="{FF2B5EF4-FFF2-40B4-BE49-F238E27FC236}">
                  <a16:creationId xmlns="" xmlns:a16="http://schemas.microsoft.com/office/drawing/2014/main" id="{27FF8FB0-4723-49AA-AD93-33022DCE93D0}"/>
                </a:ext>
              </a:extLst>
            </p:cNvPr>
            <p:cNvSpPr/>
            <p:nvPr/>
          </p:nvSpPr>
          <p:spPr bwMode="auto">
            <a:xfrm>
              <a:off x="2293" y="1136"/>
              <a:ext cx="71" cy="56"/>
            </a:xfrm>
            <a:custGeom>
              <a:avLst/>
              <a:gdLst>
                <a:gd name="T0" fmla="*/ 0 w 30"/>
                <a:gd name="T1" fmla="*/ 24 h 24"/>
                <a:gd name="T2" fmla="*/ 30 w 30"/>
                <a:gd name="T3" fmla="*/ 0 h 24"/>
                <a:gd name="T4" fmla="*/ 22 w 30"/>
                <a:gd name="T5" fmla="*/ 0 h 24"/>
                <a:gd name="T6" fmla="*/ 0 w 30"/>
                <a:gd name="T7" fmla="*/ 24 h 24"/>
              </a:gdLst>
              <a:ahLst/>
              <a:cxnLst>
                <a:cxn ang="0">
                  <a:pos x="T0" y="T1"/>
                </a:cxn>
                <a:cxn ang="0">
                  <a:pos x="T2" y="T3"/>
                </a:cxn>
                <a:cxn ang="0">
                  <a:pos x="T4" y="T5"/>
                </a:cxn>
                <a:cxn ang="0">
                  <a:pos x="T6" y="T7"/>
                </a:cxn>
              </a:cxnLst>
              <a:rect l="0" t="0" r="r" b="b"/>
              <a:pathLst>
                <a:path w="30" h="24">
                  <a:moveTo>
                    <a:pt x="0" y="24"/>
                  </a:moveTo>
                  <a:cubicBezTo>
                    <a:pt x="0" y="24"/>
                    <a:pt x="8" y="14"/>
                    <a:pt x="30" y="0"/>
                  </a:cubicBezTo>
                  <a:cubicBezTo>
                    <a:pt x="22" y="0"/>
                    <a:pt x="22" y="0"/>
                    <a:pt x="22" y="0"/>
                  </a:cubicBezTo>
                  <a:cubicBezTo>
                    <a:pt x="12" y="7"/>
                    <a:pt x="5" y="15"/>
                    <a:pt x="0" y="24"/>
                  </a:cubicBezTo>
                  <a:close/>
                </a:path>
              </a:pathLst>
            </a:custGeom>
            <a:solidFill>
              <a:srgbClr val="70873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sz="1350">
                <a:latin typeface="Segoe UI" panose="020B0502040204020203" pitchFamily="34" charset="0"/>
                <a:ea typeface="Segoe UI" panose="020B0502040204020203" pitchFamily="34" charset="0"/>
                <a:cs typeface="Segoe UI" panose="020B0502040204020203" pitchFamily="34" charset="0"/>
              </a:endParaRPr>
            </a:p>
          </p:txBody>
        </p:sp>
        <p:sp>
          <p:nvSpPr>
            <p:cNvPr id="40" name="Hình tự do 39">
              <a:extLst>
                <a:ext uri="{FF2B5EF4-FFF2-40B4-BE49-F238E27FC236}">
                  <a16:creationId xmlns="" xmlns:a16="http://schemas.microsoft.com/office/drawing/2014/main" id="{AEDF3A91-1FED-44FE-B621-15A5D4898FC3}"/>
                </a:ext>
              </a:extLst>
            </p:cNvPr>
            <p:cNvSpPr/>
            <p:nvPr/>
          </p:nvSpPr>
          <p:spPr bwMode="auto">
            <a:xfrm>
              <a:off x="2201" y="1136"/>
              <a:ext cx="9" cy="28"/>
            </a:xfrm>
            <a:custGeom>
              <a:avLst/>
              <a:gdLst>
                <a:gd name="T0" fmla="*/ 1 w 4"/>
                <a:gd name="T1" fmla="*/ 12 h 12"/>
                <a:gd name="T2" fmla="*/ 4 w 4"/>
                <a:gd name="T3" fmla="*/ 0 h 12"/>
                <a:gd name="T4" fmla="*/ 1 w 4"/>
                <a:gd name="T5" fmla="*/ 0 h 12"/>
                <a:gd name="T6" fmla="*/ 1 w 4"/>
                <a:gd name="T7" fmla="*/ 12 h 12"/>
              </a:gdLst>
              <a:ahLst/>
              <a:cxnLst>
                <a:cxn ang="0">
                  <a:pos x="T0" y="T1"/>
                </a:cxn>
                <a:cxn ang="0">
                  <a:pos x="T2" y="T3"/>
                </a:cxn>
                <a:cxn ang="0">
                  <a:pos x="T4" y="T5"/>
                </a:cxn>
                <a:cxn ang="0">
                  <a:pos x="T6" y="T7"/>
                </a:cxn>
              </a:cxnLst>
              <a:rect l="0" t="0" r="r" b="b"/>
              <a:pathLst>
                <a:path w="4" h="12">
                  <a:moveTo>
                    <a:pt x="1" y="12"/>
                  </a:moveTo>
                  <a:cubicBezTo>
                    <a:pt x="1" y="12"/>
                    <a:pt x="1" y="7"/>
                    <a:pt x="4" y="0"/>
                  </a:cubicBezTo>
                  <a:cubicBezTo>
                    <a:pt x="1" y="0"/>
                    <a:pt x="1" y="0"/>
                    <a:pt x="1" y="0"/>
                  </a:cubicBezTo>
                  <a:cubicBezTo>
                    <a:pt x="0" y="4"/>
                    <a:pt x="0" y="8"/>
                    <a:pt x="1" y="12"/>
                  </a:cubicBezTo>
                  <a:close/>
                </a:path>
              </a:pathLst>
            </a:custGeom>
            <a:solidFill>
              <a:srgbClr val="70873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sz="1350">
                <a:latin typeface="Segoe UI" panose="020B0502040204020203" pitchFamily="34" charset="0"/>
                <a:ea typeface="Segoe UI" panose="020B0502040204020203" pitchFamily="34" charset="0"/>
                <a:cs typeface="Segoe UI" panose="020B0502040204020203" pitchFamily="34" charset="0"/>
              </a:endParaRPr>
            </a:p>
          </p:txBody>
        </p:sp>
        <p:sp>
          <p:nvSpPr>
            <p:cNvPr id="41" name="Hình tự do 40">
              <a:extLst>
                <a:ext uri="{FF2B5EF4-FFF2-40B4-BE49-F238E27FC236}">
                  <a16:creationId xmlns="" xmlns:a16="http://schemas.microsoft.com/office/drawing/2014/main" id="{1540E9B9-C6E6-4F9A-936A-0CD38FBC76BE}"/>
                </a:ext>
              </a:extLst>
            </p:cNvPr>
            <p:cNvSpPr/>
            <p:nvPr/>
          </p:nvSpPr>
          <p:spPr bwMode="auto">
            <a:xfrm>
              <a:off x="2142" y="1228"/>
              <a:ext cx="54" cy="210"/>
            </a:xfrm>
            <a:custGeom>
              <a:avLst/>
              <a:gdLst>
                <a:gd name="T0" fmla="*/ 3 w 23"/>
                <a:gd name="T1" fmla="*/ 89 h 89"/>
                <a:gd name="T2" fmla="*/ 23 w 23"/>
                <a:gd name="T3" fmla="*/ 0 h 89"/>
                <a:gd name="T4" fmla="*/ 3 w 23"/>
                <a:gd name="T5" fmla="*/ 89 h 89"/>
              </a:gdLst>
              <a:ahLst/>
              <a:cxnLst>
                <a:cxn ang="0">
                  <a:pos x="T0" y="T1"/>
                </a:cxn>
                <a:cxn ang="0">
                  <a:pos x="T2" y="T3"/>
                </a:cxn>
                <a:cxn ang="0">
                  <a:pos x="T4" y="T5"/>
                </a:cxn>
              </a:cxnLst>
              <a:rect l="0" t="0" r="r" b="b"/>
              <a:pathLst>
                <a:path w="23" h="89">
                  <a:moveTo>
                    <a:pt x="3" y="89"/>
                  </a:moveTo>
                  <a:cubicBezTo>
                    <a:pt x="3" y="26"/>
                    <a:pt x="23" y="0"/>
                    <a:pt x="23" y="0"/>
                  </a:cubicBezTo>
                  <a:cubicBezTo>
                    <a:pt x="1" y="20"/>
                    <a:pt x="0" y="80"/>
                    <a:pt x="3" y="89"/>
                  </a:cubicBezTo>
                  <a:close/>
                </a:path>
              </a:pathLst>
            </a:custGeom>
            <a:solidFill>
              <a:srgbClr val="70873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sz="1350">
                <a:latin typeface="Segoe UI" panose="020B0502040204020203" pitchFamily="34" charset="0"/>
                <a:ea typeface="Segoe UI" panose="020B0502040204020203" pitchFamily="34" charset="0"/>
                <a:cs typeface="Segoe UI" panose="020B0502040204020203" pitchFamily="34" charset="0"/>
              </a:endParaRPr>
            </a:p>
          </p:txBody>
        </p:sp>
        <p:sp>
          <p:nvSpPr>
            <p:cNvPr id="42" name="Hình tự do 41">
              <a:extLst>
                <a:ext uri="{FF2B5EF4-FFF2-40B4-BE49-F238E27FC236}">
                  <a16:creationId xmlns="" xmlns:a16="http://schemas.microsoft.com/office/drawing/2014/main" id="{DBE6AA4B-9366-4487-8698-CE655EA65FC9}"/>
                </a:ext>
              </a:extLst>
            </p:cNvPr>
            <p:cNvSpPr/>
            <p:nvPr/>
          </p:nvSpPr>
          <p:spPr bwMode="auto">
            <a:xfrm>
              <a:off x="2229" y="1249"/>
              <a:ext cx="139" cy="340"/>
            </a:xfrm>
            <a:custGeom>
              <a:avLst/>
              <a:gdLst>
                <a:gd name="T0" fmla="*/ 16 w 59"/>
                <a:gd name="T1" fmla="*/ 0 h 144"/>
                <a:gd name="T2" fmla="*/ 59 w 59"/>
                <a:gd name="T3" fmla="*/ 144 h 144"/>
                <a:gd name="T4" fmla="*/ 16 w 59"/>
                <a:gd name="T5" fmla="*/ 0 h 144"/>
              </a:gdLst>
              <a:ahLst/>
              <a:cxnLst>
                <a:cxn ang="0">
                  <a:pos x="T0" y="T1"/>
                </a:cxn>
                <a:cxn ang="0">
                  <a:pos x="T2" y="T3"/>
                </a:cxn>
                <a:cxn ang="0">
                  <a:pos x="T4" y="T5"/>
                </a:cxn>
              </a:cxnLst>
              <a:rect l="0" t="0" r="r" b="b"/>
              <a:pathLst>
                <a:path w="59" h="144">
                  <a:moveTo>
                    <a:pt x="16" y="0"/>
                  </a:moveTo>
                  <a:cubicBezTo>
                    <a:pt x="0" y="45"/>
                    <a:pt x="47" y="133"/>
                    <a:pt x="59" y="144"/>
                  </a:cubicBezTo>
                  <a:cubicBezTo>
                    <a:pt x="8" y="54"/>
                    <a:pt x="16" y="0"/>
                    <a:pt x="16" y="0"/>
                  </a:cubicBezTo>
                  <a:close/>
                </a:path>
              </a:pathLst>
            </a:custGeom>
            <a:solidFill>
              <a:srgbClr val="70873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sz="1350">
                <a:latin typeface="Segoe UI" panose="020B0502040204020203" pitchFamily="34" charset="0"/>
                <a:ea typeface="Segoe UI" panose="020B0502040204020203" pitchFamily="34" charset="0"/>
                <a:cs typeface="Segoe UI" panose="020B0502040204020203" pitchFamily="34" charset="0"/>
              </a:endParaRPr>
            </a:p>
          </p:txBody>
        </p:sp>
      </p:grpSp>
      <p:grpSp>
        <p:nvGrpSpPr>
          <p:cNvPr id="43" name="Nhóm 28">
            <a:extLst>
              <a:ext uri="{FF2B5EF4-FFF2-40B4-BE49-F238E27FC236}">
                <a16:creationId xmlns="" xmlns:a16="http://schemas.microsoft.com/office/drawing/2014/main" id="{EF15CF1B-C609-4C1C-8198-13D354AC7F8B}"/>
              </a:ext>
            </a:extLst>
          </p:cNvPr>
          <p:cNvGrpSpPr>
            <a:grpSpLocks noChangeAspect="1"/>
          </p:cNvGrpSpPr>
          <p:nvPr userDrawn="1"/>
        </p:nvGrpSpPr>
        <p:grpSpPr bwMode="auto">
          <a:xfrm>
            <a:off x="0" y="5007562"/>
            <a:ext cx="687853" cy="1147722"/>
            <a:chOff x="1901" y="2020"/>
            <a:chExt cx="1059" cy="1767"/>
          </a:xfrm>
        </p:grpSpPr>
        <p:sp>
          <p:nvSpPr>
            <p:cNvPr id="44" name="Hình tự do 29">
              <a:extLst>
                <a:ext uri="{FF2B5EF4-FFF2-40B4-BE49-F238E27FC236}">
                  <a16:creationId xmlns="" xmlns:a16="http://schemas.microsoft.com/office/drawing/2014/main" id="{3347B65C-A9D6-4903-A8ED-93AF2BAC6A7D}"/>
                </a:ext>
              </a:extLst>
            </p:cNvPr>
            <p:cNvSpPr/>
            <p:nvPr/>
          </p:nvSpPr>
          <p:spPr bwMode="auto">
            <a:xfrm>
              <a:off x="1901" y="2020"/>
              <a:ext cx="1059" cy="1640"/>
            </a:xfrm>
            <a:custGeom>
              <a:avLst/>
              <a:gdLst>
                <a:gd name="T0" fmla="*/ 364 w 448"/>
                <a:gd name="T1" fmla="*/ 542 h 694"/>
                <a:gd name="T2" fmla="*/ 247 w 448"/>
                <a:gd name="T3" fmla="*/ 548 h 694"/>
                <a:gd name="T4" fmla="*/ 438 w 448"/>
                <a:gd name="T5" fmla="*/ 267 h 694"/>
                <a:gd name="T6" fmla="*/ 233 w 448"/>
                <a:gd name="T7" fmla="*/ 359 h 694"/>
                <a:gd name="T8" fmla="*/ 164 w 448"/>
                <a:gd name="T9" fmla="*/ 0 h 694"/>
                <a:gd name="T10" fmla="*/ 46 w 448"/>
                <a:gd name="T11" fmla="*/ 324 h 694"/>
                <a:gd name="T12" fmla="*/ 0 w 448"/>
                <a:gd name="T13" fmla="*/ 276 h 694"/>
                <a:gd name="T14" fmla="*/ 0 w 448"/>
                <a:gd name="T15" fmla="*/ 599 h 694"/>
                <a:gd name="T16" fmla="*/ 78 w 448"/>
                <a:gd name="T17" fmla="*/ 614 h 694"/>
                <a:gd name="T18" fmla="*/ 364 w 448"/>
                <a:gd name="T19" fmla="*/ 542 h 6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48" h="694">
                  <a:moveTo>
                    <a:pt x="364" y="542"/>
                  </a:moveTo>
                  <a:cubicBezTo>
                    <a:pt x="323" y="564"/>
                    <a:pt x="247" y="548"/>
                    <a:pt x="247" y="548"/>
                  </a:cubicBezTo>
                  <a:cubicBezTo>
                    <a:pt x="247" y="548"/>
                    <a:pt x="448" y="444"/>
                    <a:pt x="438" y="267"/>
                  </a:cubicBezTo>
                  <a:cubicBezTo>
                    <a:pt x="377" y="316"/>
                    <a:pt x="233" y="359"/>
                    <a:pt x="233" y="359"/>
                  </a:cubicBezTo>
                  <a:cubicBezTo>
                    <a:pt x="233" y="359"/>
                    <a:pt x="299" y="194"/>
                    <a:pt x="164" y="0"/>
                  </a:cubicBezTo>
                  <a:cubicBezTo>
                    <a:pt x="132" y="88"/>
                    <a:pt x="46" y="324"/>
                    <a:pt x="46" y="324"/>
                  </a:cubicBezTo>
                  <a:cubicBezTo>
                    <a:pt x="30" y="306"/>
                    <a:pt x="14" y="290"/>
                    <a:pt x="0" y="276"/>
                  </a:cubicBezTo>
                  <a:cubicBezTo>
                    <a:pt x="0" y="599"/>
                    <a:pt x="0" y="599"/>
                    <a:pt x="0" y="599"/>
                  </a:cubicBezTo>
                  <a:cubicBezTo>
                    <a:pt x="22" y="606"/>
                    <a:pt x="48" y="612"/>
                    <a:pt x="78" y="614"/>
                  </a:cubicBezTo>
                  <a:cubicBezTo>
                    <a:pt x="78" y="614"/>
                    <a:pt x="267" y="694"/>
                    <a:pt x="364" y="542"/>
                  </a:cubicBezTo>
                  <a:close/>
                </a:path>
              </a:pathLst>
            </a:custGeom>
            <a:solidFill>
              <a:srgbClr val="FFF7D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sz="1350">
                <a:latin typeface="Segoe UI" panose="020B0502040204020203" pitchFamily="34" charset="0"/>
                <a:ea typeface="Segoe UI" panose="020B0502040204020203" pitchFamily="34" charset="0"/>
                <a:cs typeface="Segoe UI" panose="020B0502040204020203" pitchFamily="34" charset="0"/>
              </a:endParaRPr>
            </a:p>
          </p:txBody>
        </p:sp>
        <p:sp>
          <p:nvSpPr>
            <p:cNvPr id="45" name="Hình tự do 30">
              <a:extLst>
                <a:ext uri="{FF2B5EF4-FFF2-40B4-BE49-F238E27FC236}">
                  <a16:creationId xmlns="" xmlns:a16="http://schemas.microsoft.com/office/drawing/2014/main" id="{676FCC5D-21C5-4580-87D3-0FE91C588DDC}"/>
                </a:ext>
              </a:extLst>
            </p:cNvPr>
            <p:cNvSpPr/>
            <p:nvPr/>
          </p:nvSpPr>
          <p:spPr bwMode="auto">
            <a:xfrm>
              <a:off x="1901" y="2136"/>
              <a:ext cx="952" cy="1365"/>
            </a:xfrm>
            <a:custGeom>
              <a:avLst/>
              <a:gdLst>
                <a:gd name="T0" fmla="*/ 31 w 403"/>
                <a:gd name="T1" fmla="*/ 531 h 578"/>
                <a:gd name="T2" fmla="*/ 294 w 403"/>
                <a:gd name="T3" fmla="*/ 522 h 578"/>
                <a:gd name="T4" fmla="*/ 163 w 403"/>
                <a:gd name="T5" fmla="*/ 503 h 578"/>
                <a:gd name="T6" fmla="*/ 403 w 403"/>
                <a:gd name="T7" fmla="*/ 271 h 578"/>
                <a:gd name="T8" fmla="*/ 197 w 403"/>
                <a:gd name="T9" fmla="*/ 347 h 578"/>
                <a:gd name="T10" fmla="*/ 171 w 403"/>
                <a:gd name="T11" fmla="*/ 0 h 578"/>
                <a:gd name="T12" fmla="*/ 60 w 403"/>
                <a:gd name="T13" fmla="*/ 326 h 578"/>
                <a:gd name="T14" fmla="*/ 0 w 403"/>
                <a:gd name="T15" fmla="*/ 271 h 578"/>
                <a:gd name="T16" fmla="*/ 0 w 403"/>
                <a:gd name="T17" fmla="*/ 516 h 578"/>
                <a:gd name="T18" fmla="*/ 24 w 403"/>
                <a:gd name="T19" fmla="*/ 527 h 578"/>
                <a:gd name="T20" fmla="*/ 31 w 403"/>
                <a:gd name="T21" fmla="*/ 531 h 578"/>
                <a:gd name="T22" fmla="*/ 31 w 403"/>
                <a:gd name="T23" fmla="*/ 531 h 5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03" h="578">
                  <a:moveTo>
                    <a:pt x="31" y="531"/>
                  </a:moveTo>
                  <a:cubicBezTo>
                    <a:pt x="114" y="562"/>
                    <a:pt x="239" y="578"/>
                    <a:pt x="294" y="522"/>
                  </a:cubicBezTo>
                  <a:cubicBezTo>
                    <a:pt x="247" y="529"/>
                    <a:pt x="200" y="532"/>
                    <a:pt x="163" y="503"/>
                  </a:cubicBezTo>
                  <a:cubicBezTo>
                    <a:pt x="183" y="500"/>
                    <a:pt x="378" y="422"/>
                    <a:pt x="403" y="271"/>
                  </a:cubicBezTo>
                  <a:cubicBezTo>
                    <a:pt x="363" y="305"/>
                    <a:pt x="247" y="353"/>
                    <a:pt x="197" y="347"/>
                  </a:cubicBezTo>
                  <a:cubicBezTo>
                    <a:pt x="221" y="255"/>
                    <a:pt x="223" y="90"/>
                    <a:pt x="171" y="0"/>
                  </a:cubicBezTo>
                  <a:cubicBezTo>
                    <a:pt x="144" y="125"/>
                    <a:pt x="60" y="326"/>
                    <a:pt x="60" y="326"/>
                  </a:cubicBezTo>
                  <a:cubicBezTo>
                    <a:pt x="60" y="326"/>
                    <a:pt x="33" y="302"/>
                    <a:pt x="0" y="271"/>
                  </a:cubicBezTo>
                  <a:cubicBezTo>
                    <a:pt x="0" y="516"/>
                    <a:pt x="0" y="516"/>
                    <a:pt x="0" y="516"/>
                  </a:cubicBezTo>
                  <a:cubicBezTo>
                    <a:pt x="14" y="523"/>
                    <a:pt x="24" y="527"/>
                    <a:pt x="24" y="527"/>
                  </a:cubicBezTo>
                  <a:cubicBezTo>
                    <a:pt x="31" y="531"/>
                    <a:pt x="31" y="531"/>
                    <a:pt x="31" y="531"/>
                  </a:cubicBezTo>
                  <a:cubicBezTo>
                    <a:pt x="31" y="531"/>
                    <a:pt x="31" y="531"/>
                    <a:pt x="31" y="531"/>
                  </a:cubicBezTo>
                  <a:close/>
                </a:path>
              </a:pathLst>
            </a:custGeom>
            <a:solidFill>
              <a:srgbClr val="EE912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sz="1350">
                <a:latin typeface="Segoe UI" panose="020B0502040204020203" pitchFamily="34" charset="0"/>
                <a:ea typeface="Segoe UI" panose="020B0502040204020203" pitchFamily="34" charset="0"/>
                <a:cs typeface="Segoe UI" panose="020B0502040204020203" pitchFamily="34" charset="0"/>
              </a:endParaRPr>
            </a:p>
          </p:txBody>
        </p:sp>
        <p:sp>
          <p:nvSpPr>
            <p:cNvPr id="46" name="Hình tự do 31">
              <a:extLst>
                <a:ext uri="{FF2B5EF4-FFF2-40B4-BE49-F238E27FC236}">
                  <a16:creationId xmlns="" xmlns:a16="http://schemas.microsoft.com/office/drawing/2014/main" id="{AF932AA6-83FA-4543-B6BB-394E5F1B9396}"/>
                </a:ext>
              </a:extLst>
            </p:cNvPr>
            <p:cNvSpPr/>
            <p:nvPr/>
          </p:nvSpPr>
          <p:spPr bwMode="auto">
            <a:xfrm>
              <a:off x="1993" y="2495"/>
              <a:ext cx="314" cy="853"/>
            </a:xfrm>
            <a:custGeom>
              <a:avLst/>
              <a:gdLst>
                <a:gd name="T0" fmla="*/ 0 w 133"/>
                <a:gd name="T1" fmla="*/ 361 h 361"/>
                <a:gd name="T2" fmla="*/ 125 w 133"/>
                <a:gd name="T3" fmla="*/ 0 h 361"/>
                <a:gd name="T4" fmla="*/ 0 w 133"/>
                <a:gd name="T5" fmla="*/ 361 h 361"/>
              </a:gdLst>
              <a:ahLst/>
              <a:cxnLst>
                <a:cxn ang="0">
                  <a:pos x="T0" y="T1"/>
                </a:cxn>
                <a:cxn ang="0">
                  <a:pos x="T2" y="T3"/>
                </a:cxn>
                <a:cxn ang="0">
                  <a:pos x="T4" y="T5"/>
                </a:cxn>
              </a:cxnLst>
              <a:rect l="0" t="0" r="r" b="b"/>
              <a:pathLst>
                <a:path w="133" h="361">
                  <a:moveTo>
                    <a:pt x="0" y="361"/>
                  </a:moveTo>
                  <a:cubicBezTo>
                    <a:pt x="101" y="293"/>
                    <a:pt x="133" y="39"/>
                    <a:pt x="125" y="0"/>
                  </a:cubicBezTo>
                  <a:cubicBezTo>
                    <a:pt x="98" y="261"/>
                    <a:pt x="0" y="361"/>
                    <a:pt x="0" y="361"/>
                  </a:cubicBezTo>
                  <a:close/>
                </a:path>
              </a:pathLst>
            </a:custGeom>
            <a:solidFill>
              <a:srgbClr val="9C562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sz="1350">
                <a:latin typeface="Segoe UI" panose="020B0502040204020203" pitchFamily="34" charset="0"/>
                <a:ea typeface="Segoe UI" panose="020B0502040204020203" pitchFamily="34" charset="0"/>
                <a:cs typeface="Segoe UI" panose="020B0502040204020203" pitchFamily="34" charset="0"/>
              </a:endParaRPr>
            </a:p>
          </p:txBody>
        </p:sp>
        <p:sp>
          <p:nvSpPr>
            <p:cNvPr id="47" name="Hình tự do 32">
              <a:extLst>
                <a:ext uri="{FF2B5EF4-FFF2-40B4-BE49-F238E27FC236}">
                  <a16:creationId xmlns="" xmlns:a16="http://schemas.microsoft.com/office/drawing/2014/main" id="{1B46E45C-A325-4112-B0C3-5C980371C4C3}"/>
                </a:ext>
              </a:extLst>
            </p:cNvPr>
            <p:cNvSpPr/>
            <p:nvPr/>
          </p:nvSpPr>
          <p:spPr bwMode="auto">
            <a:xfrm>
              <a:off x="2151" y="2949"/>
              <a:ext cx="542" cy="290"/>
            </a:xfrm>
            <a:custGeom>
              <a:avLst/>
              <a:gdLst>
                <a:gd name="T0" fmla="*/ 0 w 229"/>
                <a:gd name="T1" fmla="*/ 105 h 123"/>
                <a:gd name="T2" fmla="*/ 229 w 229"/>
                <a:gd name="T3" fmla="*/ 0 h 123"/>
                <a:gd name="T4" fmla="*/ 0 w 229"/>
                <a:gd name="T5" fmla="*/ 105 h 123"/>
              </a:gdLst>
              <a:ahLst/>
              <a:cxnLst>
                <a:cxn ang="0">
                  <a:pos x="T0" y="T1"/>
                </a:cxn>
                <a:cxn ang="0">
                  <a:pos x="T2" y="T3"/>
                </a:cxn>
                <a:cxn ang="0">
                  <a:pos x="T4" y="T5"/>
                </a:cxn>
              </a:cxnLst>
              <a:rect l="0" t="0" r="r" b="b"/>
              <a:pathLst>
                <a:path w="229" h="123">
                  <a:moveTo>
                    <a:pt x="0" y="105"/>
                  </a:moveTo>
                  <a:cubicBezTo>
                    <a:pt x="79" y="123"/>
                    <a:pt x="214" y="22"/>
                    <a:pt x="229" y="0"/>
                  </a:cubicBezTo>
                  <a:cubicBezTo>
                    <a:pt x="92" y="107"/>
                    <a:pt x="0" y="105"/>
                    <a:pt x="0" y="105"/>
                  </a:cubicBezTo>
                  <a:close/>
                </a:path>
              </a:pathLst>
            </a:custGeom>
            <a:solidFill>
              <a:srgbClr val="9C562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sz="1350">
                <a:latin typeface="Segoe UI" panose="020B0502040204020203" pitchFamily="34" charset="0"/>
                <a:ea typeface="Segoe UI" panose="020B0502040204020203" pitchFamily="34" charset="0"/>
                <a:cs typeface="Segoe UI" panose="020B0502040204020203" pitchFamily="34" charset="0"/>
              </a:endParaRPr>
            </a:p>
          </p:txBody>
        </p:sp>
        <p:sp>
          <p:nvSpPr>
            <p:cNvPr id="48" name="Hình tự do 33">
              <a:extLst>
                <a:ext uri="{FF2B5EF4-FFF2-40B4-BE49-F238E27FC236}">
                  <a16:creationId xmlns="" xmlns:a16="http://schemas.microsoft.com/office/drawing/2014/main" id="{F1B98EAD-D56F-46D0-8D20-6B187C047DA8}"/>
                </a:ext>
              </a:extLst>
            </p:cNvPr>
            <p:cNvSpPr/>
            <p:nvPr/>
          </p:nvSpPr>
          <p:spPr bwMode="auto">
            <a:xfrm>
              <a:off x="2071" y="3341"/>
              <a:ext cx="359" cy="87"/>
            </a:xfrm>
            <a:custGeom>
              <a:avLst/>
              <a:gdLst>
                <a:gd name="T0" fmla="*/ 0 w 152"/>
                <a:gd name="T1" fmla="*/ 0 h 37"/>
                <a:gd name="T2" fmla="*/ 152 w 152"/>
                <a:gd name="T3" fmla="*/ 31 h 37"/>
                <a:gd name="T4" fmla="*/ 0 w 152"/>
                <a:gd name="T5" fmla="*/ 0 h 37"/>
              </a:gdLst>
              <a:ahLst/>
              <a:cxnLst>
                <a:cxn ang="0">
                  <a:pos x="T0" y="T1"/>
                </a:cxn>
                <a:cxn ang="0">
                  <a:pos x="T2" y="T3"/>
                </a:cxn>
                <a:cxn ang="0">
                  <a:pos x="T4" y="T5"/>
                </a:cxn>
              </a:cxnLst>
              <a:rect l="0" t="0" r="r" b="b"/>
              <a:pathLst>
                <a:path w="152" h="37">
                  <a:moveTo>
                    <a:pt x="0" y="0"/>
                  </a:moveTo>
                  <a:cubicBezTo>
                    <a:pt x="33" y="37"/>
                    <a:pt x="136" y="37"/>
                    <a:pt x="152" y="31"/>
                  </a:cubicBezTo>
                  <a:cubicBezTo>
                    <a:pt x="45" y="34"/>
                    <a:pt x="0" y="0"/>
                    <a:pt x="0" y="0"/>
                  </a:cubicBezTo>
                  <a:close/>
                </a:path>
              </a:pathLst>
            </a:custGeom>
            <a:solidFill>
              <a:srgbClr val="9C562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sz="1350">
                <a:latin typeface="Segoe UI" panose="020B0502040204020203" pitchFamily="34" charset="0"/>
                <a:ea typeface="Segoe UI" panose="020B0502040204020203" pitchFamily="34" charset="0"/>
                <a:cs typeface="Segoe UI" panose="020B0502040204020203" pitchFamily="34" charset="0"/>
              </a:endParaRPr>
            </a:p>
          </p:txBody>
        </p:sp>
        <p:sp>
          <p:nvSpPr>
            <p:cNvPr id="49" name="Hình tự do 34">
              <a:extLst>
                <a:ext uri="{FF2B5EF4-FFF2-40B4-BE49-F238E27FC236}">
                  <a16:creationId xmlns="" xmlns:a16="http://schemas.microsoft.com/office/drawing/2014/main" id="{AB10228E-A9F4-4EA0-9C98-F03C675E0327}"/>
                </a:ext>
              </a:extLst>
            </p:cNvPr>
            <p:cNvSpPr/>
            <p:nvPr/>
          </p:nvSpPr>
          <p:spPr bwMode="auto">
            <a:xfrm>
              <a:off x="1901" y="3034"/>
              <a:ext cx="144" cy="137"/>
            </a:xfrm>
            <a:custGeom>
              <a:avLst/>
              <a:gdLst>
                <a:gd name="T0" fmla="*/ 61 w 61"/>
                <a:gd name="T1" fmla="*/ 58 h 58"/>
                <a:gd name="T2" fmla="*/ 0 w 61"/>
                <a:gd name="T3" fmla="*/ 0 h 58"/>
                <a:gd name="T4" fmla="*/ 0 w 61"/>
                <a:gd name="T5" fmla="*/ 12 h 58"/>
                <a:gd name="T6" fmla="*/ 61 w 61"/>
                <a:gd name="T7" fmla="*/ 58 h 58"/>
              </a:gdLst>
              <a:ahLst/>
              <a:cxnLst>
                <a:cxn ang="0">
                  <a:pos x="T0" y="T1"/>
                </a:cxn>
                <a:cxn ang="0">
                  <a:pos x="T2" y="T3"/>
                </a:cxn>
                <a:cxn ang="0">
                  <a:pos x="T4" y="T5"/>
                </a:cxn>
                <a:cxn ang="0">
                  <a:pos x="T6" y="T7"/>
                </a:cxn>
              </a:cxnLst>
              <a:rect l="0" t="0" r="r" b="b"/>
              <a:pathLst>
                <a:path w="61" h="58">
                  <a:moveTo>
                    <a:pt x="61" y="58"/>
                  </a:moveTo>
                  <a:cubicBezTo>
                    <a:pt x="61" y="58"/>
                    <a:pt x="35" y="43"/>
                    <a:pt x="0" y="0"/>
                  </a:cubicBezTo>
                  <a:cubicBezTo>
                    <a:pt x="0" y="12"/>
                    <a:pt x="0" y="12"/>
                    <a:pt x="0" y="12"/>
                  </a:cubicBezTo>
                  <a:cubicBezTo>
                    <a:pt x="19" y="34"/>
                    <a:pt x="40" y="51"/>
                    <a:pt x="61" y="58"/>
                  </a:cubicBezTo>
                  <a:close/>
                </a:path>
              </a:pathLst>
            </a:custGeom>
            <a:solidFill>
              <a:srgbClr val="9C562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sz="1350">
                <a:latin typeface="Segoe UI" panose="020B0502040204020203" pitchFamily="34" charset="0"/>
                <a:ea typeface="Segoe UI" panose="020B0502040204020203" pitchFamily="34" charset="0"/>
                <a:cs typeface="Segoe UI" panose="020B0502040204020203" pitchFamily="34" charset="0"/>
              </a:endParaRPr>
            </a:p>
          </p:txBody>
        </p:sp>
        <p:sp>
          <p:nvSpPr>
            <p:cNvPr id="50" name="Hình tự do 35">
              <a:extLst>
                <a:ext uri="{FF2B5EF4-FFF2-40B4-BE49-F238E27FC236}">
                  <a16:creationId xmlns="" xmlns:a16="http://schemas.microsoft.com/office/drawing/2014/main" id="{8E5ABE0A-3026-454C-9AEB-324AE5449596}"/>
                </a:ext>
              </a:extLst>
            </p:cNvPr>
            <p:cNvSpPr/>
            <p:nvPr/>
          </p:nvSpPr>
          <p:spPr bwMode="auto">
            <a:xfrm>
              <a:off x="1901" y="3279"/>
              <a:ext cx="113" cy="40"/>
            </a:xfrm>
            <a:custGeom>
              <a:avLst/>
              <a:gdLst>
                <a:gd name="T0" fmla="*/ 48 w 48"/>
                <a:gd name="T1" fmla="*/ 15 h 17"/>
                <a:gd name="T2" fmla="*/ 0 w 48"/>
                <a:gd name="T3" fmla="*/ 0 h 17"/>
                <a:gd name="T4" fmla="*/ 0 w 48"/>
                <a:gd name="T5" fmla="*/ 6 h 17"/>
                <a:gd name="T6" fmla="*/ 48 w 48"/>
                <a:gd name="T7" fmla="*/ 15 h 17"/>
              </a:gdLst>
              <a:ahLst/>
              <a:cxnLst>
                <a:cxn ang="0">
                  <a:pos x="T0" y="T1"/>
                </a:cxn>
                <a:cxn ang="0">
                  <a:pos x="T2" y="T3"/>
                </a:cxn>
                <a:cxn ang="0">
                  <a:pos x="T4" y="T5"/>
                </a:cxn>
                <a:cxn ang="0">
                  <a:pos x="T6" y="T7"/>
                </a:cxn>
              </a:cxnLst>
              <a:rect l="0" t="0" r="r" b="b"/>
              <a:pathLst>
                <a:path w="48" h="17">
                  <a:moveTo>
                    <a:pt x="48" y="15"/>
                  </a:moveTo>
                  <a:cubicBezTo>
                    <a:pt x="48" y="15"/>
                    <a:pt x="31" y="13"/>
                    <a:pt x="0" y="0"/>
                  </a:cubicBezTo>
                  <a:cubicBezTo>
                    <a:pt x="0" y="6"/>
                    <a:pt x="0" y="6"/>
                    <a:pt x="0" y="6"/>
                  </a:cubicBezTo>
                  <a:cubicBezTo>
                    <a:pt x="18" y="13"/>
                    <a:pt x="34" y="17"/>
                    <a:pt x="48" y="15"/>
                  </a:cubicBezTo>
                  <a:close/>
                </a:path>
              </a:pathLst>
            </a:custGeom>
            <a:solidFill>
              <a:srgbClr val="9C562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sz="1350">
                <a:latin typeface="Segoe UI" panose="020B0502040204020203" pitchFamily="34" charset="0"/>
                <a:ea typeface="Segoe UI" panose="020B0502040204020203" pitchFamily="34" charset="0"/>
                <a:cs typeface="Segoe UI" panose="020B0502040204020203" pitchFamily="34" charset="0"/>
              </a:endParaRPr>
            </a:p>
          </p:txBody>
        </p:sp>
        <p:sp>
          <p:nvSpPr>
            <p:cNvPr id="51" name="Hình tự do 36">
              <a:extLst>
                <a:ext uri="{FF2B5EF4-FFF2-40B4-BE49-F238E27FC236}">
                  <a16:creationId xmlns="" xmlns:a16="http://schemas.microsoft.com/office/drawing/2014/main" id="{13ED201A-8B4E-4D9E-9597-191198EB4FBE}"/>
                </a:ext>
              </a:extLst>
            </p:cNvPr>
            <p:cNvSpPr/>
            <p:nvPr/>
          </p:nvSpPr>
          <p:spPr bwMode="auto">
            <a:xfrm>
              <a:off x="1903" y="3454"/>
              <a:ext cx="196" cy="333"/>
            </a:xfrm>
            <a:custGeom>
              <a:avLst/>
              <a:gdLst>
                <a:gd name="T0" fmla="*/ 42 w 83"/>
                <a:gd name="T1" fmla="*/ 70 h 141"/>
                <a:gd name="T2" fmla="*/ 66 w 83"/>
                <a:gd name="T3" fmla="*/ 0 h 141"/>
                <a:gd name="T4" fmla="*/ 55 w 83"/>
                <a:gd name="T5" fmla="*/ 2 h 141"/>
                <a:gd name="T6" fmla="*/ 66 w 83"/>
                <a:gd name="T7" fmla="*/ 139 h 141"/>
                <a:gd name="T8" fmla="*/ 83 w 83"/>
                <a:gd name="T9" fmla="*/ 134 h 141"/>
                <a:gd name="T10" fmla="*/ 42 w 83"/>
                <a:gd name="T11" fmla="*/ 70 h 141"/>
              </a:gdLst>
              <a:ahLst/>
              <a:cxnLst>
                <a:cxn ang="0">
                  <a:pos x="T0" y="T1"/>
                </a:cxn>
                <a:cxn ang="0">
                  <a:pos x="T2" y="T3"/>
                </a:cxn>
                <a:cxn ang="0">
                  <a:pos x="T4" y="T5"/>
                </a:cxn>
                <a:cxn ang="0">
                  <a:pos x="T6" y="T7"/>
                </a:cxn>
                <a:cxn ang="0">
                  <a:pos x="T8" y="T9"/>
                </a:cxn>
                <a:cxn ang="0">
                  <a:pos x="T10" y="T11"/>
                </a:cxn>
              </a:cxnLst>
              <a:rect l="0" t="0" r="r" b="b"/>
              <a:pathLst>
                <a:path w="83" h="141">
                  <a:moveTo>
                    <a:pt x="42" y="70"/>
                  </a:moveTo>
                  <a:cubicBezTo>
                    <a:pt x="36" y="34"/>
                    <a:pt x="66" y="0"/>
                    <a:pt x="66" y="0"/>
                  </a:cubicBezTo>
                  <a:cubicBezTo>
                    <a:pt x="55" y="2"/>
                    <a:pt x="55" y="2"/>
                    <a:pt x="55" y="2"/>
                  </a:cubicBezTo>
                  <a:cubicBezTo>
                    <a:pt x="55" y="2"/>
                    <a:pt x="0" y="70"/>
                    <a:pt x="66" y="139"/>
                  </a:cubicBezTo>
                  <a:cubicBezTo>
                    <a:pt x="69" y="141"/>
                    <a:pt x="83" y="134"/>
                    <a:pt x="83" y="134"/>
                  </a:cubicBezTo>
                  <a:cubicBezTo>
                    <a:pt x="83" y="134"/>
                    <a:pt x="48" y="106"/>
                    <a:pt x="42" y="70"/>
                  </a:cubicBezTo>
                  <a:close/>
                </a:path>
              </a:pathLst>
            </a:custGeom>
            <a:solidFill>
              <a:srgbClr val="9C562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sz="1350">
                <a:latin typeface="Segoe UI" panose="020B0502040204020203" pitchFamily="34" charset="0"/>
                <a:ea typeface="Segoe UI" panose="020B0502040204020203" pitchFamily="34" charset="0"/>
                <a:cs typeface="Segoe UI" panose="020B0502040204020203" pitchFamily="34" charset="0"/>
              </a:endParaRPr>
            </a:p>
          </p:txBody>
        </p:sp>
      </p:grpSp>
      <p:grpSp>
        <p:nvGrpSpPr>
          <p:cNvPr id="52" name="Nhóm 52">
            <a:extLst>
              <a:ext uri="{FF2B5EF4-FFF2-40B4-BE49-F238E27FC236}">
                <a16:creationId xmlns="" xmlns:a16="http://schemas.microsoft.com/office/drawing/2014/main" id="{4BD460C8-FFC6-4833-BA46-D29D4F42287C}"/>
              </a:ext>
            </a:extLst>
          </p:cNvPr>
          <p:cNvGrpSpPr>
            <a:grpSpLocks noChangeAspect="1"/>
          </p:cNvGrpSpPr>
          <p:nvPr userDrawn="1"/>
        </p:nvGrpSpPr>
        <p:grpSpPr bwMode="auto">
          <a:xfrm rot="19948164">
            <a:off x="11143249" y="105148"/>
            <a:ext cx="675071" cy="772505"/>
            <a:chOff x="4634" y="754"/>
            <a:chExt cx="1164" cy="1332"/>
          </a:xfrm>
        </p:grpSpPr>
        <p:sp>
          <p:nvSpPr>
            <p:cNvPr id="53" name="Hình tự do 53">
              <a:extLst>
                <a:ext uri="{FF2B5EF4-FFF2-40B4-BE49-F238E27FC236}">
                  <a16:creationId xmlns="" xmlns:a16="http://schemas.microsoft.com/office/drawing/2014/main" id="{2A576133-F793-48E9-A400-8C319F4353BC}"/>
                </a:ext>
              </a:extLst>
            </p:cNvPr>
            <p:cNvSpPr/>
            <p:nvPr/>
          </p:nvSpPr>
          <p:spPr bwMode="auto">
            <a:xfrm>
              <a:off x="4634" y="754"/>
              <a:ext cx="1164" cy="1235"/>
            </a:xfrm>
            <a:custGeom>
              <a:avLst/>
              <a:gdLst>
                <a:gd name="T0" fmla="*/ 215 w 493"/>
                <a:gd name="T1" fmla="*/ 466 h 523"/>
                <a:gd name="T2" fmla="*/ 30 w 493"/>
                <a:gd name="T3" fmla="*/ 330 h 523"/>
                <a:gd name="T4" fmla="*/ 114 w 493"/>
                <a:gd name="T5" fmla="*/ 369 h 523"/>
                <a:gd name="T6" fmla="*/ 58 w 493"/>
                <a:gd name="T7" fmla="*/ 111 h 523"/>
                <a:gd name="T8" fmla="*/ 179 w 493"/>
                <a:gd name="T9" fmla="*/ 237 h 523"/>
                <a:gd name="T10" fmla="*/ 334 w 493"/>
                <a:gd name="T11" fmla="*/ 0 h 523"/>
                <a:gd name="T12" fmla="*/ 322 w 493"/>
                <a:gd name="T13" fmla="*/ 267 h 523"/>
                <a:gd name="T14" fmla="*/ 493 w 493"/>
                <a:gd name="T15" fmla="*/ 187 h 523"/>
                <a:gd name="T16" fmla="*/ 399 w 493"/>
                <a:gd name="T17" fmla="*/ 370 h 523"/>
                <a:gd name="T18" fmla="*/ 466 w 493"/>
                <a:gd name="T19" fmla="*/ 355 h 523"/>
                <a:gd name="T20" fmla="*/ 215 w 493"/>
                <a:gd name="T21" fmla="*/ 466 h 5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93" h="523">
                  <a:moveTo>
                    <a:pt x="215" y="466"/>
                  </a:moveTo>
                  <a:cubicBezTo>
                    <a:pt x="215" y="466"/>
                    <a:pt x="56" y="467"/>
                    <a:pt x="30" y="330"/>
                  </a:cubicBezTo>
                  <a:cubicBezTo>
                    <a:pt x="55" y="357"/>
                    <a:pt x="114" y="369"/>
                    <a:pt x="114" y="369"/>
                  </a:cubicBezTo>
                  <a:cubicBezTo>
                    <a:pt x="114" y="369"/>
                    <a:pt x="0" y="235"/>
                    <a:pt x="58" y="111"/>
                  </a:cubicBezTo>
                  <a:cubicBezTo>
                    <a:pt x="87" y="164"/>
                    <a:pt x="179" y="237"/>
                    <a:pt x="179" y="237"/>
                  </a:cubicBezTo>
                  <a:cubicBezTo>
                    <a:pt x="179" y="237"/>
                    <a:pt x="179" y="100"/>
                    <a:pt x="334" y="0"/>
                  </a:cubicBezTo>
                  <a:cubicBezTo>
                    <a:pt x="330" y="72"/>
                    <a:pt x="322" y="267"/>
                    <a:pt x="322" y="267"/>
                  </a:cubicBezTo>
                  <a:cubicBezTo>
                    <a:pt x="493" y="187"/>
                    <a:pt x="493" y="187"/>
                    <a:pt x="493" y="187"/>
                  </a:cubicBezTo>
                  <a:cubicBezTo>
                    <a:pt x="493" y="187"/>
                    <a:pt x="464" y="333"/>
                    <a:pt x="399" y="370"/>
                  </a:cubicBezTo>
                  <a:cubicBezTo>
                    <a:pt x="426" y="380"/>
                    <a:pt x="466" y="355"/>
                    <a:pt x="466" y="355"/>
                  </a:cubicBezTo>
                  <a:cubicBezTo>
                    <a:pt x="466" y="355"/>
                    <a:pt x="407" y="523"/>
                    <a:pt x="215" y="466"/>
                  </a:cubicBezTo>
                  <a:close/>
                </a:path>
              </a:pathLst>
            </a:custGeom>
            <a:solidFill>
              <a:srgbClr val="FFF7D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sz="1350">
                <a:latin typeface="Segoe UI" panose="020B0502040204020203" pitchFamily="34" charset="0"/>
                <a:ea typeface="Segoe UI" panose="020B0502040204020203" pitchFamily="34" charset="0"/>
                <a:cs typeface="Segoe UI" panose="020B0502040204020203" pitchFamily="34" charset="0"/>
              </a:endParaRPr>
            </a:p>
          </p:txBody>
        </p:sp>
        <p:sp>
          <p:nvSpPr>
            <p:cNvPr id="54" name="Hình tự do 54">
              <a:extLst>
                <a:ext uri="{FF2B5EF4-FFF2-40B4-BE49-F238E27FC236}">
                  <a16:creationId xmlns="" xmlns:a16="http://schemas.microsoft.com/office/drawing/2014/main" id="{7A94EBEB-9D2A-4803-AAF1-E17BA04F964E}"/>
                </a:ext>
              </a:extLst>
            </p:cNvPr>
            <p:cNvSpPr/>
            <p:nvPr/>
          </p:nvSpPr>
          <p:spPr bwMode="auto">
            <a:xfrm>
              <a:off x="4733" y="829"/>
              <a:ext cx="987" cy="1002"/>
            </a:xfrm>
            <a:custGeom>
              <a:avLst/>
              <a:gdLst>
                <a:gd name="T0" fmla="*/ 223 w 418"/>
                <a:gd name="T1" fmla="*/ 422 h 424"/>
                <a:gd name="T2" fmla="*/ 385 w 418"/>
                <a:gd name="T3" fmla="*/ 358 h 424"/>
                <a:gd name="T4" fmla="*/ 304 w 418"/>
                <a:gd name="T5" fmla="*/ 360 h 424"/>
                <a:gd name="T6" fmla="*/ 417 w 418"/>
                <a:gd name="T7" fmla="*/ 196 h 424"/>
                <a:gd name="T8" fmla="*/ 255 w 418"/>
                <a:gd name="T9" fmla="*/ 268 h 424"/>
                <a:gd name="T10" fmla="*/ 272 w 418"/>
                <a:gd name="T11" fmla="*/ 0 h 424"/>
                <a:gd name="T12" fmla="*/ 150 w 418"/>
                <a:gd name="T13" fmla="*/ 242 h 424"/>
                <a:gd name="T14" fmla="*/ 25 w 418"/>
                <a:gd name="T15" fmla="*/ 126 h 424"/>
                <a:gd name="T16" fmla="*/ 130 w 418"/>
                <a:gd name="T17" fmla="*/ 365 h 424"/>
                <a:gd name="T18" fmla="*/ 30 w 418"/>
                <a:gd name="T19" fmla="*/ 339 h 424"/>
                <a:gd name="T20" fmla="*/ 217 w 418"/>
                <a:gd name="T21" fmla="*/ 424 h 424"/>
                <a:gd name="T22" fmla="*/ 223 w 418"/>
                <a:gd name="T23" fmla="*/ 422 h 424"/>
                <a:gd name="T24" fmla="*/ 223 w 418"/>
                <a:gd name="T25" fmla="*/ 422 h 4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18" h="424">
                  <a:moveTo>
                    <a:pt x="223" y="422"/>
                  </a:moveTo>
                  <a:cubicBezTo>
                    <a:pt x="223" y="422"/>
                    <a:pt x="374" y="422"/>
                    <a:pt x="385" y="358"/>
                  </a:cubicBezTo>
                  <a:cubicBezTo>
                    <a:pt x="347" y="378"/>
                    <a:pt x="304" y="360"/>
                    <a:pt x="304" y="360"/>
                  </a:cubicBezTo>
                  <a:cubicBezTo>
                    <a:pt x="304" y="360"/>
                    <a:pt x="418" y="274"/>
                    <a:pt x="417" y="196"/>
                  </a:cubicBezTo>
                  <a:cubicBezTo>
                    <a:pt x="366" y="228"/>
                    <a:pt x="255" y="268"/>
                    <a:pt x="255" y="268"/>
                  </a:cubicBezTo>
                  <a:cubicBezTo>
                    <a:pt x="255" y="268"/>
                    <a:pt x="254" y="98"/>
                    <a:pt x="272" y="0"/>
                  </a:cubicBezTo>
                  <a:cubicBezTo>
                    <a:pt x="208" y="50"/>
                    <a:pt x="161" y="169"/>
                    <a:pt x="150" y="242"/>
                  </a:cubicBezTo>
                  <a:cubicBezTo>
                    <a:pt x="113" y="233"/>
                    <a:pt x="45" y="163"/>
                    <a:pt x="25" y="126"/>
                  </a:cubicBezTo>
                  <a:cubicBezTo>
                    <a:pt x="0" y="243"/>
                    <a:pt x="117" y="355"/>
                    <a:pt x="130" y="365"/>
                  </a:cubicBezTo>
                  <a:cubicBezTo>
                    <a:pt x="95" y="373"/>
                    <a:pt x="61" y="358"/>
                    <a:pt x="30" y="339"/>
                  </a:cubicBezTo>
                  <a:cubicBezTo>
                    <a:pt x="53" y="396"/>
                    <a:pt x="148" y="422"/>
                    <a:pt x="217" y="424"/>
                  </a:cubicBezTo>
                  <a:cubicBezTo>
                    <a:pt x="223" y="422"/>
                    <a:pt x="223" y="422"/>
                    <a:pt x="223" y="422"/>
                  </a:cubicBezTo>
                  <a:cubicBezTo>
                    <a:pt x="223" y="422"/>
                    <a:pt x="223" y="422"/>
                    <a:pt x="223" y="422"/>
                  </a:cubicBezTo>
                  <a:close/>
                </a:path>
              </a:pathLst>
            </a:custGeom>
            <a:solidFill>
              <a:srgbClr val="DD722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sz="1350">
                <a:latin typeface="Segoe UI" panose="020B0502040204020203" pitchFamily="34" charset="0"/>
                <a:ea typeface="Segoe UI" panose="020B0502040204020203" pitchFamily="34" charset="0"/>
                <a:cs typeface="Segoe UI" panose="020B0502040204020203" pitchFamily="34" charset="0"/>
              </a:endParaRPr>
            </a:p>
          </p:txBody>
        </p:sp>
        <p:sp>
          <p:nvSpPr>
            <p:cNvPr id="55" name="Hình tự do 55">
              <a:extLst>
                <a:ext uri="{FF2B5EF4-FFF2-40B4-BE49-F238E27FC236}">
                  <a16:creationId xmlns="" xmlns:a16="http://schemas.microsoft.com/office/drawing/2014/main" id="{54D769CE-E9EC-48A7-8F58-4B97D935F6A1}"/>
                </a:ext>
              </a:extLst>
            </p:cNvPr>
            <p:cNvSpPr/>
            <p:nvPr/>
          </p:nvSpPr>
          <p:spPr bwMode="auto">
            <a:xfrm>
              <a:off x="5118" y="1094"/>
              <a:ext cx="163" cy="696"/>
            </a:xfrm>
            <a:custGeom>
              <a:avLst/>
              <a:gdLst>
                <a:gd name="T0" fmla="*/ 53 w 69"/>
                <a:gd name="T1" fmla="*/ 295 h 295"/>
                <a:gd name="T2" fmla="*/ 69 w 69"/>
                <a:gd name="T3" fmla="*/ 0 h 295"/>
                <a:gd name="T4" fmla="*/ 53 w 69"/>
                <a:gd name="T5" fmla="*/ 295 h 295"/>
              </a:gdLst>
              <a:ahLst/>
              <a:cxnLst>
                <a:cxn ang="0">
                  <a:pos x="T0" y="T1"/>
                </a:cxn>
                <a:cxn ang="0">
                  <a:pos x="T2" y="T3"/>
                </a:cxn>
                <a:cxn ang="0">
                  <a:pos x="T4" y="T5"/>
                </a:cxn>
              </a:cxnLst>
              <a:rect l="0" t="0" r="r" b="b"/>
              <a:pathLst>
                <a:path w="69" h="295">
                  <a:moveTo>
                    <a:pt x="53" y="295"/>
                  </a:moveTo>
                  <a:cubicBezTo>
                    <a:pt x="53" y="295"/>
                    <a:pt x="12" y="195"/>
                    <a:pt x="69" y="0"/>
                  </a:cubicBezTo>
                  <a:cubicBezTo>
                    <a:pt x="52" y="26"/>
                    <a:pt x="0" y="217"/>
                    <a:pt x="53" y="295"/>
                  </a:cubicBezTo>
                  <a:close/>
                </a:path>
              </a:pathLst>
            </a:custGeom>
            <a:solidFill>
              <a:srgbClr val="6E401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sz="1350">
                <a:latin typeface="Segoe UI" panose="020B0502040204020203" pitchFamily="34" charset="0"/>
                <a:ea typeface="Segoe UI" panose="020B0502040204020203" pitchFamily="34" charset="0"/>
                <a:cs typeface="Segoe UI" panose="020B0502040204020203" pitchFamily="34" charset="0"/>
              </a:endParaRPr>
            </a:p>
          </p:txBody>
        </p:sp>
        <p:sp>
          <p:nvSpPr>
            <p:cNvPr id="56" name="Hình tự do 56">
              <a:extLst>
                <a:ext uri="{FF2B5EF4-FFF2-40B4-BE49-F238E27FC236}">
                  <a16:creationId xmlns="" xmlns:a16="http://schemas.microsoft.com/office/drawing/2014/main" id="{ED5958AA-F706-42A7-AA4E-2898823D370E}"/>
                </a:ext>
              </a:extLst>
            </p:cNvPr>
            <p:cNvSpPr/>
            <p:nvPr/>
          </p:nvSpPr>
          <p:spPr bwMode="auto">
            <a:xfrm>
              <a:off x="4858" y="1299"/>
              <a:ext cx="317" cy="338"/>
            </a:xfrm>
            <a:custGeom>
              <a:avLst/>
              <a:gdLst>
                <a:gd name="T0" fmla="*/ 134 w 134"/>
                <a:gd name="T1" fmla="*/ 143 h 143"/>
                <a:gd name="T2" fmla="*/ 0 w 134"/>
                <a:gd name="T3" fmla="*/ 0 h 143"/>
                <a:gd name="T4" fmla="*/ 134 w 134"/>
                <a:gd name="T5" fmla="*/ 143 h 143"/>
              </a:gdLst>
              <a:ahLst/>
              <a:cxnLst>
                <a:cxn ang="0">
                  <a:pos x="T0" y="T1"/>
                </a:cxn>
                <a:cxn ang="0">
                  <a:pos x="T2" y="T3"/>
                </a:cxn>
                <a:cxn ang="0">
                  <a:pos x="T4" y="T5"/>
                </a:cxn>
              </a:cxnLst>
              <a:rect l="0" t="0" r="r" b="b"/>
              <a:pathLst>
                <a:path w="134" h="143">
                  <a:moveTo>
                    <a:pt x="134" y="143"/>
                  </a:moveTo>
                  <a:cubicBezTo>
                    <a:pt x="134" y="143"/>
                    <a:pt x="68" y="117"/>
                    <a:pt x="0" y="0"/>
                  </a:cubicBezTo>
                  <a:cubicBezTo>
                    <a:pt x="5" y="20"/>
                    <a:pt x="72" y="133"/>
                    <a:pt x="134" y="143"/>
                  </a:cubicBezTo>
                  <a:close/>
                </a:path>
              </a:pathLst>
            </a:custGeom>
            <a:solidFill>
              <a:srgbClr val="6E401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sz="1350">
                <a:latin typeface="Segoe UI" panose="020B0502040204020203" pitchFamily="34" charset="0"/>
                <a:ea typeface="Segoe UI" panose="020B0502040204020203" pitchFamily="34" charset="0"/>
                <a:cs typeface="Segoe UI" panose="020B0502040204020203" pitchFamily="34" charset="0"/>
              </a:endParaRPr>
            </a:p>
          </p:txBody>
        </p:sp>
        <p:sp>
          <p:nvSpPr>
            <p:cNvPr id="57" name="Hình tự do 57">
              <a:extLst>
                <a:ext uri="{FF2B5EF4-FFF2-40B4-BE49-F238E27FC236}">
                  <a16:creationId xmlns="" xmlns:a16="http://schemas.microsoft.com/office/drawing/2014/main" id="{997B27EF-C9C2-421F-9FD2-F6A4269D8B06}"/>
                </a:ext>
              </a:extLst>
            </p:cNvPr>
            <p:cNvSpPr/>
            <p:nvPr/>
          </p:nvSpPr>
          <p:spPr bwMode="auto">
            <a:xfrm>
              <a:off x="4912" y="1710"/>
              <a:ext cx="277" cy="95"/>
            </a:xfrm>
            <a:custGeom>
              <a:avLst/>
              <a:gdLst>
                <a:gd name="T0" fmla="*/ 117 w 117"/>
                <a:gd name="T1" fmla="*/ 22 h 40"/>
                <a:gd name="T2" fmla="*/ 0 w 117"/>
                <a:gd name="T3" fmla="*/ 0 h 40"/>
                <a:gd name="T4" fmla="*/ 117 w 117"/>
                <a:gd name="T5" fmla="*/ 22 h 40"/>
              </a:gdLst>
              <a:ahLst/>
              <a:cxnLst>
                <a:cxn ang="0">
                  <a:pos x="T0" y="T1"/>
                </a:cxn>
                <a:cxn ang="0">
                  <a:pos x="T2" y="T3"/>
                </a:cxn>
                <a:cxn ang="0">
                  <a:pos x="T4" y="T5"/>
                </a:cxn>
              </a:cxnLst>
              <a:rect l="0" t="0" r="r" b="b"/>
              <a:pathLst>
                <a:path w="117" h="40">
                  <a:moveTo>
                    <a:pt x="117" y="22"/>
                  </a:moveTo>
                  <a:cubicBezTo>
                    <a:pt x="117" y="22"/>
                    <a:pt x="75" y="34"/>
                    <a:pt x="0" y="0"/>
                  </a:cubicBezTo>
                  <a:cubicBezTo>
                    <a:pt x="9" y="8"/>
                    <a:pt x="82" y="40"/>
                    <a:pt x="117" y="22"/>
                  </a:cubicBezTo>
                  <a:close/>
                </a:path>
              </a:pathLst>
            </a:custGeom>
            <a:solidFill>
              <a:srgbClr val="6E401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sz="1350">
                <a:latin typeface="Segoe UI" panose="020B0502040204020203" pitchFamily="34" charset="0"/>
                <a:ea typeface="Segoe UI" panose="020B0502040204020203" pitchFamily="34" charset="0"/>
                <a:cs typeface="Segoe UI" panose="020B0502040204020203" pitchFamily="34" charset="0"/>
              </a:endParaRPr>
            </a:p>
          </p:txBody>
        </p:sp>
        <p:sp>
          <p:nvSpPr>
            <p:cNvPr id="58" name="Hình tự do 58">
              <a:extLst>
                <a:ext uri="{FF2B5EF4-FFF2-40B4-BE49-F238E27FC236}">
                  <a16:creationId xmlns="" xmlns:a16="http://schemas.microsoft.com/office/drawing/2014/main" id="{98A3145E-B1B5-4E63-8502-F98C056C0CCD}"/>
                </a:ext>
              </a:extLst>
            </p:cNvPr>
            <p:cNvSpPr/>
            <p:nvPr/>
          </p:nvSpPr>
          <p:spPr bwMode="auto">
            <a:xfrm>
              <a:off x="5257" y="1401"/>
              <a:ext cx="387" cy="260"/>
            </a:xfrm>
            <a:custGeom>
              <a:avLst/>
              <a:gdLst>
                <a:gd name="T0" fmla="*/ 0 w 164"/>
                <a:gd name="T1" fmla="*/ 105 h 110"/>
                <a:gd name="T2" fmla="*/ 164 w 164"/>
                <a:gd name="T3" fmla="*/ 0 h 110"/>
                <a:gd name="T4" fmla="*/ 0 w 164"/>
                <a:gd name="T5" fmla="*/ 105 h 110"/>
              </a:gdLst>
              <a:ahLst/>
              <a:cxnLst>
                <a:cxn ang="0">
                  <a:pos x="T0" y="T1"/>
                </a:cxn>
                <a:cxn ang="0">
                  <a:pos x="T2" y="T3"/>
                </a:cxn>
                <a:cxn ang="0">
                  <a:pos x="T4" y="T5"/>
                </a:cxn>
              </a:cxnLst>
              <a:rect l="0" t="0" r="r" b="b"/>
              <a:pathLst>
                <a:path w="164" h="110">
                  <a:moveTo>
                    <a:pt x="0" y="105"/>
                  </a:moveTo>
                  <a:cubicBezTo>
                    <a:pt x="0" y="105"/>
                    <a:pt x="70" y="96"/>
                    <a:pt x="164" y="0"/>
                  </a:cubicBezTo>
                  <a:cubicBezTo>
                    <a:pt x="155" y="18"/>
                    <a:pt x="62" y="110"/>
                    <a:pt x="0" y="105"/>
                  </a:cubicBezTo>
                  <a:close/>
                </a:path>
              </a:pathLst>
            </a:custGeom>
            <a:solidFill>
              <a:srgbClr val="6E401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sz="1350">
                <a:latin typeface="Segoe UI" panose="020B0502040204020203" pitchFamily="34" charset="0"/>
                <a:ea typeface="Segoe UI" panose="020B0502040204020203" pitchFamily="34" charset="0"/>
                <a:cs typeface="Segoe UI" panose="020B0502040204020203" pitchFamily="34" charset="0"/>
              </a:endParaRPr>
            </a:p>
          </p:txBody>
        </p:sp>
        <p:sp>
          <p:nvSpPr>
            <p:cNvPr id="59" name="Hình tự do 59">
              <a:extLst>
                <a:ext uri="{FF2B5EF4-FFF2-40B4-BE49-F238E27FC236}">
                  <a16:creationId xmlns="" xmlns:a16="http://schemas.microsoft.com/office/drawing/2014/main" id="{227E7752-82A8-4BCD-9AE2-9AE20BBEEB2A}"/>
                </a:ext>
              </a:extLst>
            </p:cNvPr>
            <p:cNvSpPr/>
            <p:nvPr/>
          </p:nvSpPr>
          <p:spPr bwMode="auto">
            <a:xfrm>
              <a:off x="5238" y="1701"/>
              <a:ext cx="373" cy="118"/>
            </a:xfrm>
            <a:custGeom>
              <a:avLst/>
              <a:gdLst>
                <a:gd name="T0" fmla="*/ 0 w 158"/>
                <a:gd name="T1" fmla="*/ 26 h 50"/>
                <a:gd name="T2" fmla="*/ 158 w 158"/>
                <a:gd name="T3" fmla="*/ 0 h 50"/>
                <a:gd name="T4" fmla="*/ 0 w 158"/>
                <a:gd name="T5" fmla="*/ 26 h 50"/>
              </a:gdLst>
              <a:ahLst/>
              <a:cxnLst>
                <a:cxn ang="0">
                  <a:pos x="T0" y="T1"/>
                </a:cxn>
                <a:cxn ang="0">
                  <a:pos x="T2" y="T3"/>
                </a:cxn>
                <a:cxn ang="0">
                  <a:pos x="T4" y="T5"/>
                </a:cxn>
              </a:cxnLst>
              <a:rect l="0" t="0" r="r" b="b"/>
              <a:pathLst>
                <a:path w="158" h="50">
                  <a:moveTo>
                    <a:pt x="0" y="26"/>
                  </a:moveTo>
                  <a:cubicBezTo>
                    <a:pt x="0" y="26"/>
                    <a:pt x="55" y="43"/>
                    <a:pt x="158" y="0"/>
                  </a:cubicBezTo>
                  <a:cubicBezTo>
                    <a:pt x="144" y="11"/>
                    <a:pt x="45" y="50"/>
                    <a:pt x="0" y="26"/>
                  </a:cubicBezTo>
                  <a:close/>
                </a:path>
              </a:pathLst>
            </a:custGeom>
            <a:solidFill>
              <a:srgbClr val="6E401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sz="1350">
                <a:latin typeface="Segoe UI" panose="020B0502040204020203" pitchFamily="34" charset="0"/>
                <a:ea typeface="Segoe UI" panose="020B0502040204020203" pitchFamily="34" charset="0"/>
                <a:cs typeface="Segoe UI" panose="020B0502040204020203" pitchFamily="34" charset="0"/>
              </a:endParaRPr>
            </a:p>
          </p:txBody>
        </p:sp>
        <p:sp>
          <p:nvSpPr>
            <p:cNvPr id="60" name="Hình tự do 60">
              <a:extLst>
                <a:ext uri="{FF2B5EF4-FFF2-40B4-BE49-F238E27FC236}">
                  <a16:creationId xmlns="" xmlns:a16="http://schemas.microsoft.com/office/drawing/2014/main" id="{31AA9489-35DE-457F-8729-2DA9544CC935}"/>
                </a:ext>
              </a:extLst>
            </p:cNvPr>
            <p:cNvSpPr/>
            <p:nvPr/>
          </p:nvSpPr>
          <p:spPr bwMode="auto">
            <a:xfrm>
              <a:off x="5042" y="1847"/>
              <a:ext cx="187" cy="239"/>
            </a:xfrm>
            <a:custGeom>
              <a:avLst/>
              <a:gdLst>
                <a:gd name="T0" fmla="*/ 59 w 79"/>
                <a:gd name="T1" fmla="*/ 6 h 101"/>
                <a:gd name="T2" fmla="*/ 11 w 79"/>
                <a:gd name="T3" fmla="*/ 101 h 101"/>
                <a:gd name="T4" fmla="*/ 0 w 79"/>
                <a:gd name="T5" fmla="*/ 92 h 101"/>
                <a:gd name="T6" fmla="*/ 49 w 79"/>
                <a:gd name="T7" fmla="*/ 58 h 101"/>
                <a:gd name="T8" fmla="*/ 52 w 79"/>
                <a:gd name="T9" fmla="*/ 0 h 101"/>
                <a:gd name="T10" fmla="*/ 59 w 79"/>
                <a:gd name="T11" fmla="*/ 6 h 101"/>
                <a:gd name="T12" fmla="*/ 59 w 79"/>
                <a:gd name="T13" fmla="*/ 6 h 101"/>
              </a:gdLst>
              <a:ahLst/>
              <a:cxnLst>
                <a:cxn ang="0">
                  <a:pos x="T0" y="T1"/>
                </a:cxn>
                <a:cxn ang="0">
                  <a:pos x="T2" y="T3"/>
                </a:cxn>
                <a:cxn ang="0">
                  <a:pos x="T4" y="T5"/>
                </a:cxn>
                <a:cxn ang="0">
                  <a:pos x="T6" y="T7"/>
                </a:cxn>
                <a:cxn ang="0">
                  <a:pos x="T8" y="T9"/>
                </a:cxn>
                <a:cxn ang="0">
                  <a:pos x="T10" y="T11"/>
                </a:cxn>
                <a:cxn ang="0">
                  <a:pos x="T12" y="T13"/>
                </a:cxn>
              </a:cxnLst>
              <a:rect l="0" t="0" r="r" b="b"/>
              <a:pathLst>
                <a:path w="79" h="101">
                  <a:moveTo>
                    <a:pt x="59" y="6"/>
                  </a:moveTo>
                  <a:cubicBezTo>
                    <a:pt x="59" y="6"/>
                    <a:pt x="79" y="71"/>
                    <a:pt x="11" y="101"/>
                  </a:cubicBezTo>
                  <a:cubicBezTo>
                    <a:pt x="8" y="101"/>
                    <a:pt x="0" y="92"/>
                    <a:pt x="0" y="92"/>
                  </a:cubicBezTo>
                  <a:cubicBezTo>
                    <a:pt x="0" y="92"/>
                    <a:pt x="34" y="82"/>
                    <a:pt x="49" y="58"/>
                  </a:cubicBezTo>
                  <a:cubicBezTo>
                    <a:pt x="63" y="33"/>
                    <a:pt x="52" y="0"/>
                    <a:pt x="52" y="0"/>
                  </a:cubicBezTo>
                  <a:cubicBezTo>
                    <a:pt x="59" y="6"/>
                    <a:pt x="59" y="6"/>
                    <a:pt x="59" y="6"/>
                  </a:cubicBezTo>
                  <a:cubicBezTo>
                    <a:pt x="59" y="6"/>
                    <a:pt x="59" y="6"/>
                    <a:pt x="59" y="6"/>
                  </a:cubicBezTo>
                  <a:close/>
                </a:path>
              </a:pathLst>
            </a:custGeom>
            <a:solidFill>
              <a:srgbClr val="92552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sz="1350">
                <a:latin typeface="Segoe UI" panose="020B0502040204020203" pitchFamily="34" charset="0"/>
                <a:ea typeface="Segoe UI" panose="020B0502040204020203" pitchFamily="34" charset="0"/>
                <a:cs typeface="Segoe UI" panose="020B0502040204020203" pitchFamily="34" charset="0"/>
              </a:endParaRPr>
            </a:p>
          </p:txBody>
        </p:sp>
      </p:grpSp>
      <p:grpSp>
        <p:nvGrpSpPr>
          <p:cNvPr id="61" name="Nhóm 64">
            <a:extLst>
              <a:ext uri="{FF2B5EF4-FFF2-40B4-BE49-F238E27FC236}">
                <a16:creationId xmlns="" xmlns:a16="http://schemas.microsoft.com/office/drawing/2014/main" id="{9B6FE0CD-5A30-44CF-A2BA-4A1DD0FA915A}"/>
              </a:ext>
            </a:extLst>
          </p:cNvPr>
          <p:cNvGrpSpPr>
            <a:grpSpLocks noChangeAspect="1"/>
          </p:cNvGrpSpPr>
          <p:nvPr userDrawn="1"/>
        </p:nvGrpSpPr>
        <p:grpSpPr bwMode="auto">
          <a:xfrm flipH="1">
            <a:off x="10782665" y="2958794"/>
            <a:ext cx="1028243" cy="1140705"/>
            <a:chOff x="2052" y="995"/>
            <a:chExt cx="768" cy="852"/>
          </a:xfrm>
        </p:grpSpPr>
        <p:sp>
          <p:nvSpPr>
            <p:cNvPr id="62" name="Hình tự do 65">
              <a:extLst>
                <a:ext uri="{FF2B5EF4-FFF2-40B4-BE49-F238E27FC236}">
                  <a16:creationId xmlns="" xmlns:a16="http://schemas.microsoft.com/office/drawing/2014/main" id="{BE29B481-C360-4B6B-9021-BFAF76BC6A15}"/>
                </a:ext>
              </a:extLst>
            </p:cNvPr>
            <p:cNvSpPr/>
            <p:nvPr/>
          </p:nvSpPr>
          <p:spPr bwMode="auto">
            <a:xfrm>
              <a:off x="2430" y="1616"/>
              <a:ext cx="151" cy="231"/>
            </a:xfrm>
            <a:custGeom>
              <a:avLst/>
              <a:gdLst>
                <a:gd name="T0" fmla="*/ 33 w 64"/>
                <a:gd name="T1" fmla="*/ 4 h 98"/>
                <a:gd name="T2" fmla="*/ 12 w 64"/>
                <a:gd name="T3" fmla="*/ 97 h 98"/>
                <a:gd name="T4" fmla="*/ 0 w 64"/>
                <a:gd name="T5" fmla="*/ 92 h 98"/>
                <a:gd name="T6" fmla="*/ 35 w 64"/>
                <a:gd name="T7" fmla="*/ 51 h 98"/>
                <a:gd name="T8" fmla="*/ 24 w 64"/>
                <a:gd name="T9" fmla="*/ 0 h 98"/>
                <a:gd name="T10" fmla="*/ 33 w 64"/>
                <a:gd name="T11" fmla="*/ 4 h 98"/>
                <a:gd name="T12" fmla="*/ 33 w 64"/>
                <a:gd name="T13" fmla="*/ 4 h 98"/>
              </a:gdLst>
              <a:ahLst/>
              <a:cxnLst>
                <a:cxn ang="0">
                  <a:pos x="T0" y="T1"/>
                </a:cxn>
                <a:cxn ang="0">
                  <a:pos x="T2" y="T3"/>
                </a:cxn>
                <a:cxn ang="0">
                  <a:pos x="T4" y="T5"/>
                </a:cxn>
                <a:cxn ang="0">
                  <a:pos x="T6" y="T7"/>
                </a:cxn>
                <a:cxn ang="0">
                  <a:pos x="T8" y="T9"/>
                </a:cxn>
                <a:cxn ang="0">
                  <a:pos x="T10" y="T11"/>
                </a:cxn>
                <a:cxn ang="0">
                  <a:pos x="T12" y="T13"/>
                </a:cxn>
              </a:cxnLst>
              <a:rect l="0" t="0" r="r" b="b"/>
              <a:pathLst>
                <a:path w="64" h="98">
                  <a:moveTo>
                    <a:pt x="33" y="4"/>
                  </a:moveTo>
                  <a:cubicBezTo>
                    <a:pt x="33" y="4"/>
                    <a:pt x="64" y="56"/>
                    <a:pt x="12" y="97"/>
                  </a:cubicBezTo>
                  <a:cubicBezTo>
                    <a:pt x="9" y="98"/>
                    <a:pt x="0" y="92"/>
                    <a:pt x="0" y="92"/>
                  </a:cubicBezTo>
                  <a:cubicBezTo>
                    <a:pt x="0" y="92"/>
                    <a:pt x="28" y="76"/>
                    <a:pt x="35" y="51"/>
                  </a:cubicBezTo>
                  <a:cubicBezTo>
                    <a:pt x="42" y="28"/>
                    <a:pt x="24" y="0"/>
                    <a:pt x="24" y="0"/>
                  </a:cubicBezTo>
                  <a:cubicBezTo>
                    <a:pt x="33" y="4"/>
                    <a:pt x="33" y="4"/>
                    <a:pt x="33" y="4"/>
                  </a:cubicBezTo>
                  <a:cubicBezTo>
                    <a:pt x="33" y="4"/>
                    <a:pt x="33" y="4"/>
                    <a:pt x="33" y="4"/>
                  </a:cubicBezTo>
                  <a:close/>
                </a:path>
              </a:pathLst>
            </a:custGeom>
            <a:solidFill>
              <a:srgbClr val="92552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sz="1350">
                <a:latin typeface="Segoe UI" panose="020B0502040204020203" pitchFamily="34" charset="0"/>
                <a:ea typeface="Segoe UI" panose="020B0502040204020203" pitchFamily="34" charset="0"/>
                <a:cs typeface="Segoe UI" panose="020B0502040204020203" pitchFamily="34" charset="0"/>
              </a:endParaRPr>
            </a:p>
          </p:txBody>
        </p:sp>
        <p:sp>
          <p:nvSpPr>
            <p:cNvPr id="63" name="Hình tự do 66">
              <a:extLst>
                <a:ext uri="{FF2B5EF4-FFF2-40B4-BE49-F238E27FC236}">
                  <a16:creationId xmlns="" xmlns:a16="http://schemas.microsoft.com/office/drawing/2014/main" id="{5AC61279-89CE-4028-8156-40D94C460827}"/>
                </a:ext>
              </a:extLst>
            </p:cNvPr>
            <p:cNvSpPr/>
            <p:nvPr/>
          </p:nvSpPr>
          <p:spPr bwMode="auto">
            <a:xfrm>
              <a:off x="2052" y="995"/>
              <a:ext cx="768" cy="729"/>
            </a:xfrm>
            <a:custGeom>
              <a:avLst/>
              <a:gdLst>
                <a:gd name="T0" fmla="*/ 162 w 325"/>
                <a:gd name="T1" fmla="*/ 301 h 309"/>
                <a:gd name="T2" fmla="*/ 291 w 325"/>
                <a:gd name="T3" fmla="*/ 223 h 309"/>
                <a:gd name="T4" fmla="*/ 304 w 325"/>
                <a:gd name="T5" fmla="*/ 152 h 309"/>
                <a:gd name="T6" fmla="*/ 249 w 325"/>
                <a:gd name="T7" fmla="*/ 207 h 309"/>
                <a:gd name="T8" fmla="*/ 268 w 325"/>
                <a:gd name="T9" fmla="*/ 58 h 309"/>
                <a:gd name="T10" fmla="*/ 243 w 325"/>
                <a:gd name="T11" fmla="*/ 27 h 309"/>
                <a:gd name="T12" fmla="*/ 197 w 325"/>
                <a:gd name="T13" fmla="*/ 120 h 309"/>
                <a:gd name="T14" fmla="*/ 108 w 325"/>
                <a:gd name="T15" fmla="*/ 30 h 309"/>
                <a:gd name="T16" fmla="*/ 42 w 325"/>
                <a:gd name="T17" fmla="*/ 0 h 309"/>
                <a:gd name="T18" fmla="*/ 116 w 325"/>
                <a:gd name="T19" fmla="*/ 173 h 309"/>
                <a:gd name="T20" fmla="*/ 0 w 325"/>
                <a:gd name="T21" fmla="*/ 162 h 309"/>
                <a:gd name="T22" fmla="*/ 87 w 325"/>
                <a:gd name="T23" fmla="*/ 257 h 309"/>
                <a:gd name="T24" fmla="*/ 46 w 325"/>
                <a:gd name="T25" fmla="*/ 261 h 309"/>
                <a:gd name="T26" fmla="*/ 94 w 325"/>
                <a:gd name="T27" fmla="*/ 300 h 309"/>
                <a:gd name="T28" fmla="*/ 157 w 325"/>
                <a:gd name="T29" fmla="*/ 303 h 309"/>
                <a:gd name="T30" fmla="*/ 162 w 325"/>
                <a:gd name="T31" fmla="*/ 301 h 309"/>
                <a:gd name="T32" fmla="*/ 162 w 325"/>
                <a:gd name="T33" fmla="*/ 301 h 3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25" h="309">
                  <a:moveTo>
                    <a:pt x="162" y="301"/>
                  </a:moveTo>
                  <a:cubicBezTo>
                    <a:pt x="162" y="301"/>
                    <a:pt x="258" y="275"/>
                    <a:pt x="291" y="223"/>
                  </a:cubicBezTo>
                  <a:cubicBezTo>
                    <a:pt x="325" y="171"/>
                    <a:pt x="304" y="152"/>
                    <a:pt x="304" y="152"/>
                  </a:cubicBezTo>
                  <a:cubicBezTo>
                    <a:pt x="249" y="207"/>
                    <a:pt x="249" y="207"/>
                    <a:pt x="249" y="207"/>
                  </a:cubicBezTo>
                  <a:cubicBezTo>
                    <a:pt x="249" y="207"/>
                    <a:pt x="297" y="110"/>
                    <a:pt x="268" y="58"/>
                  </a:cubicBezTo>
                  <a:cubicBezTo>
                    <a:pt x="252" y="30"/>
                    <a:pt x="243" y="27"/>
                    <a:pt x="243" y="27"/>
                  </a:cubicBezTo>
                  <a:cubicBezTo>
                    <a:pt x="243" y="27"/>
                    <a:pt x="216" y="93"/>
                    <a:pt x="197" y="120"/>
                  </a:cubicBezTo>
                  <a:cubicBezTo>
                    <a:pt x="192" y="106"/>
                    <a:pt x="148" y="51"/>
                    <a:pt x="108" y="30"/>
                  </a:cubicBezTo>
                  <a:cubicBezTo>
                    <a:pt x="66" y="8"/>
                    <a:pt x="42" y="0"/>
                    <a:pt x="42" y="0"/>
                  </a:cubicBezTo>
                  <a:cubicBezTo>
                    <a:pt x="116" y="173"/>
                    <a:pt x="116" y="173"/>
                    <a:pt x="116" y="173"/>
                  </a:cubicBezTo>
                  <a:cubicBezTo>
                    <a:pt x="0" y="162"/>
                    <a:pt x="0" y="162"/>
                    <a:pt x="0" y="162"/>
                  </a:cubicBezTo>
                  <a:cubicBezTo>
                    <a:pt x="0" y="162"/>
                    <a:pt x="5" y="237"/>
                    <a:pt x="87" y="257"/>
                  </a:cubicBezTo>
                  <a:cubicBezTo>
                    <a:pt x="71" y="262"/>
                    <a:pt x="46" y="261"/>
                    <a:pt x="46" y="261"/>
                  </a:cubicBezTo>
                  <a:cubicBezTo>
                    <a:pt x="46" y="261"/>
                    <a:pt x="64" y="290"/>
                    <a:pt x="94" y="300"/>
                  </a:cubicBezTo>
                  <a:cubicBezTo>
                    <a:pt x="122" y="309"/>
                    <a:pt x="157" y="303"/>
                    <a:pt x="157" y="303"/>
                  </a:cubicBezTo>
                  <a:cubicBezTo>
                    <a:pt x="162" y="301"/>
                    <a:pt x="162" y="301"/>
                    <a:pt x="162" y="301"/>
                  </a:cubicBezTo>
                  <a:cubicBezTo>
                    <a:pt x="162" y="301"/>
                    <a:pt x="162" y="301"/>
                    <a:pt x="162" y="301"/>
                  </a:cubicBezTo>
                  <a:close/>
                </a:path>
              </a:pathLst>
            </a:custGeom>
            <a:solidFill>
              <a:srgbClr val="FFF7D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sz="1350">
                <a:latin typeface="Segoe UI" panose="020B0502040204020203" pitchFamily="34" charset="0"/>
                <a:ea typeface="Segoe UI" panose="020B0502040204020203" pitchFamily="34" charset="0"/>
                <a:cs typeface="Segoe UI" panose="020B0502040204020203" pitchFamily="34" charset="0"/>
              </a:endParaRPr>
            </a:p>
          </p:txBody>
        </p:sp>
        <p:sp>
          <p:nvSpPr>
            <p:cNvPr id="64" name="Hình tự do 67">
              <a:extLst>
                <a:ext uri="{FF2B5EF4-FFF2-40B4-BE49-F238E27FC236}">
                  <a16:creationId xmlns="" xmlns:a16="http://schemas.microsoft.com/office/drawing/2014/main" id="{D8D348A0-0856-45BF-B797-A77AADD9B547}"/>
                </a:ext>
              </a:extLst>
            </p:cNvPr>
            <p:cNvSpPr/>
            <p:nvPr/>
          </p:nvSpPr>
          <p:spPr bwMode="auto">
            <a:xfrm>
              <a:off x="2090" y="1054"/>
              <a:ext cx="650" cy="677"/>
            </a:xfrm>
            <a:custGeom>
              <a:avLst/>
              <a:gdLst>
                <a:gd name="T0" fmla="*/ 172 w 275"/>
                <a:gd name="T1" fmla="*/ 254 h 287"/>
                <a:gd name="T2" fmla="*/ 55 w 275"/>
                <a:gd name="T3" fmla="*/ 249 h 287"/>
                <a:gd name="T4" fmla="*/ 108 w 275"/>
                <a:gd name="T5" fmla="*/ 232 h 287"/>
                <a:gd name="T6" fmla="*/ 0 w 275"/>
                <a:gd name="T7" fmla="*/ 156 h 287"/>
                <a:gd name="T8" fmla="*/ 117 w 275"/>
                <a:gd name="T9" fmla="*/ 164 h 287"/>
                <a:gd name="T10" fmla="*/ 49 w 275"/>
                <a:gd name="T11" fmla="*/ 0 h 287"/>
                <a:gd name="T12" fmla="*/ 178 w 275"/>
                <a:gd name="T13" fmla="*/ 125 h 287"/>
                <a:gd name="T14" fmla="*/ 232 w 275"/>
                <a:gd name="T15" fmla="*/ 25 h 287"/>
                <a:gd name="T16" fmla="*/ 218 w 275"/>
                <a:gd name="T17" fmla="*/ 197 h 287"/>
                <a:gd name="T18" fmla="*/ 275 w 275"/>
                <a:gd name="T19" fmla="*/ 160 h 287"/>
                <a:gd name="T20" fmla="*/ 176 w 275"/>
                <a:gd name="T21" fmla="*/ 254 h 287"/>
                <a:gd name="T22" fmla="*/ 172 w 275"/>
                <a:gd name="T23" fmla="*/ 254 h 287"/>
                <a:gd name="T24" fmla="*/ 172 w 275"/>
                <a:gd name="T25" fmla="*/ 254 h 2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75" h="287">
                  <a:moveTo>
                    <a:pt x="172" y="254"/>
                  </a:moveTo>
                  <a:cubicBezTo>
                    <a:pt x="172" y="254"/>
                    <a:pt x="77" y="287"/>
                    <a:pt x="55" y="249"/>
                  </a:cubicBezTo>
                  <a:cubicBezTo>
                    <a:pt x="84" y="254"/>
                    <a:pt x="108" y="232"/>
                    <a:pt x="108" y="232"/>
                  </a:cubicBezTo>
                  <a:cubicBezTo>
                    <a:pt x="108" y="232"/>
                    <a:pt x="17" y="204"/>
                    <a:pt x="0" y="156"/>
                  </a:cubicBezTo>
                  <a:cubicBezTo>
                    <a:pt x="39" y="163"/>
                    <a:pt x="117" y="164"/>
                    <a:pt x="117" y="164"/>
                  </a:cubicBezTo>
                  <a:cubicBezTo>
                    <a:pt x="117" y="164"/>
                    <a:pt x="81" y="58"/>
                    <a:pt x="49" y="0"/>
                  </a:cubicBezTo>
                  <a:cubicBezTo>
                    <a:pt x="99" y="17"/>
                    <a:pt x="156" y="81"/>
                    <a:pt x="178" y="125"/>
                  </a:cubicBezTo>
                  <a:cubicBezTo>
                    <a:pt x="200" y="111"/>
                    <a:pt x="227" y="52"/>
                    <a:pt x="232" y="25"/>
                  </a:cubicBezTo>
                  <a:cubicBezTo>
                    <a:pt x="273" y="93"/>
                    <a:pt x="224" y="189"/>
                    <a:pt x="218" y="197"/>
                  </a:cubicBezTo>
                  <a:cubicBezTo>
                    <a:pt x="242" y="195"/>
                    <a:pt x="259" y="178"/>
                    <a:pt x="275" y="160"/>
                  </a:cubicBezTo>
                  <a:cubicBezTo>
                    <a:pt x="273" y="200"/>
                    <a:pt x="219" y="237"/>
                    <a:pt x="176" y="254"/>
                  </a:cubicBezTo>
                  <a:cubicBezTo>
                    <a:pt x="172" y="254"/>
                    <a:pt x="172" y="254"/>
                    <a:pt x="172" y="254"/>
                  </a:cubicBezTo>
                  <a:cubicBezTo>
                    <a:pt x="172" y="254"/>
                    <a:pt x="172" y="254"/>
                    <a:pt x="172" y="254"/>
                  </a:cubicBezTo>
                  <a:close/>
                </a:path>
              </a:pathLst>
            </a:custGeom>
            <a:solidFill>
              <a:srgbClr val="AFAF5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sz="1350">
                <a:latin typeface="Segoe UI" panose="020B0502040204020203" pitchFamily="34" charset="0"/>
                <a:ea typeface="Segoe UI" panose="020B0502040204020203" pitchFamily="34" charset="0"/>
                <a:cs typeface="Segoe UI" panose="020B0502040204020203" pitchFamily="34" charset="0"/>
              </a:endParaRPr>
            </a:p>
          </p:txBody>
        </p:sp>
        <p:sp>
          <p:nvSpPr>
            <p:cNvPr id="65" name="Hình tự do 68">
              <a:extLst>
                <a:ext uri="{FF2B5EF4-FFF2-40B4-BE49-F238E27FC236}">
                  <a16:creationId xmlns="" xmlns:a16="http://schemas.microsoft.com/office/drawing/2014/main" id="{841FC420-A1DD-485E-8221-771218B96247}"/>
                </a:ext>
              </a:extLst>
            </p:cNvPr>
            <p:cNvSpPr/>
            <p:nvPr/>
          </p:nvSpPr>
          <p:spPr bwMode="auto">
            <a:xfrm>
              <a:off x="2322" y="1198"/>
              <a:ext cx="212" cy="429"/>
            </a:xfrm>
            <a:custGeom>
              <a:avLst/>
              <a:gdLst>
                <a:gd name="T0" fmla="*/ 75 w 90"/>
                <a:gd name="T1" fmla="*/ 182 h 182"/>
                <a:gd name="T2" fmla="*/ 0 w 90"/>
                <a:gd name="T3" fmla="*/ 0 h 182"/>
                <a:gd name="T4" fmla="*/ 75 w 90"/>
                <a:gd name="T5" fmla="*/ 182 h 182"/>
              </a:gdLst>
              <a:ahLst/>
              <a:cxnLst>
                <a:cxn ang="0">
                  <a:pos x="T0" y="T1"/>
                </a:cxn>
                <a:cxn ang="0">
                  <a:pos x="T2" y="T3"/>
                </a:cxn>
                <a:cxn ang="0">
                  <a:pos x="T4" y="T5"/>
                </a:cxn>
              </a:cxnLst>
              <a:rect l="0" t="0" r="r" b="b"/>
              <a:pathLst>
                <a:path w="90" h="182">
                  <a:moveTo>
                    <a:pt x="75" y="182"/>
                  </a:moveTo>
                  <a:cubicBezTo>
                    <a:pt x="75" y="182"/>
                    <a:pt x="79" y="111"/>
                    <a:pt x="0" y="0"/>
                  </a:cubicBezTo>
                  <a:cubicBezTo>
                    <a:pt x="16" y="12"/>
                    <a:pt x="90" y="121"/>
                    <a:pt x="75" y="182"/>
                  </a:cubicBezTo>
                  <a:close/>
                </a:path>
              </a:pathLst>
            </a:custGeom>
            <a:solidFill>
              <a:srgbClr val="70873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sz="1350">
                <a:latin typeface="Segoe UI" panose="020B0502040204020203" pitchFamily="34" charset="0"/>
                <a:ea typeface="Segoe UI" panose="020B0502040204020203" pitchFamily="34" charset="0"/>
                <a:cs typeface="Segoe UI" panose="020B0502040204020203" pitchFamily="34" charset="0"/>
              </a:endParaRPr>
            </a:p>
          </p:txBody>
        </p:sp>
        <p:sp>
          <p:nvSpPr>
            <p:cNvPr id="66" name="Hình tự do 69">
              <a:extLst>
                <a:ext uri="{FF2B5EF4-FFF2-40B4-BE49-F238E27FC236}">
                  <a16:creationId xmlns="" xmlns:a16="http://schemas.microsoft.com/office/drawing/2014/main" id="{405BC40D-B686-4AED-B39A-231188ACD80F}"/>
                </a:ext>
              </a:extLst>
            </p:cNvPr>
            <p:cNvSpPr/>
            <p:nvPr/>
          </p:nvSpPr>
          <p:spPr bwMode="auto">
            <a:xfrm>
              <a:off x="2508" y="1235"/>
              <a:ext cx="128" cy="281"/>
            </a:xfrm>
            <a:custGeom>
              <a:avLst/>
              <a:gdLst>
                <a:gd name="T0" fmla="*/ 0 w 54"/>
                <a:gd name="T1" fmla="*/ 119 h 119"/>
                <a:gd name="T2" fmla="*/ 52 w 54"/>
                <a:gd name="T3" fmla="*/ 0 h 119"/>
                <a:gd name="T4" fmla="*/ 0 w 54"/>
                <a:gd name="T5" fmla="*/ 119 h 119"/>
              </a:gdLst>
              <a:ahLst/>
              <a:cxnLst>
                <a:cxn ang="0">
                  <a:pos x="T0" y="T1"/>
                </a:cxn>
                <a:cxn ang="0">
                  <a:pos x="T2" y="T3"/>
                </a:cxn>
                <a:cxn ang="0">
                  <a:pos x="T4" y="T5"/>
                </a:cxn>
              </a:cxnLst>
              <a:rect l="0" t="0" r="r" b="b"/>
              <a:pathLst>
                <a:path w="54" h="119">
                  <a:moveTo>
                    <a:pt x="0" y="119"/>
                  </a:moveTo>
                  <a:cubicBezTo>
                    <a:pt x="0" y="119"/>
                    <a:pt x="36" y="88"/>
                    <a:pt x="52" y="0"/>
                  </a:cubicBezTo>
                  <a:cubicBezTo>
                    <a:pt x="54" y="14"/>
                    <a:pt x="36" y="99"/>
                    <a:pt x="0" y="119"/>
                  </a:cubicBezTo>
                  <a:close/>
                </a:path>
              </a:pathLst>
            </a:custGeom>
            <a:solidFill>
              <a:srgbClr val="70873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sz="1350">
                <a:latin typeface="Segoe UI" panose="020B0502040204020203" pitchFamily="34" charset="0"/>
                <a:ea typeface="Segoe UI" panose="020B0502040204020203" pitchFamily="34" charset="0"/>
                <a:cs typeface="Segoe UI" panose="020B0502040204020203" pitchFamily="34" charset="0"/>
              </a:endParaRPr>
            </a:p>
          </p:txBody>
        </p:sp>
        <p:sp>
          <p:nvSpPr>
            <p:cNvPr id="67" name="Hình tự do 70">
              <a:extLst>
                <a:ext uri="{FF2B5EF4-FFF2-40B4-BE49-F238E27FC236}">
                  <a16:creationId xmlns="" xmlns:a16="http://schemas.microsoft.com/office/drawing/2014/main" id="{218082D9-3780-4167-9854-5C8742CEB9F2}"/>
                </a:ext>
              </a:extLst>
            </p:cNvPr>
            <p:cNvSpPr/>
            <p:nvPr/>
          </p:nvSpPr>
          <p:spPr bwMode="auto">
            <a:xfrm>
              <a:off x="2539" y="1500"/>
              <a:ext cx="163" cy="101"/>
            </a:xfrm>
            <a:custGeom>
              <a:avLst/>
              <a:gdLst>
                <a:gd name="T0" fmla="*/ 0 w 69"/>
                <a:gd name="T1" fmla="*/ 40 h 43"/>
                <a:gd name="T2" fmla="*/ 69 w 69"/>
                <a:gd name="T3" fmla="*/ 0 h 43"/>
                <a:gd name="T4" fmla="*/ 0 w 69"/>
                <a:gd name="T5" fmla="*/ 40 h 43"/>
              </a:gdLst>
              <a:ahLst/>
              <a:cxnLst>
                <a:cxn ang="0">
                  <a:pos x="T0" y="T1"/>
                </a:cxn>
                <a:cxn ang="0">
                  <a:pos x="T2" y="T3"/>
                </a:cxn>
                <a:cxn ang="0">
                  <a:pos x="T4" y="T5"/>
                </a:cxn>
              </a:cxnLst>
              <a:rect l="0" t="0" r="r" b="b"/>
              <a:pathLst>
                <a:path w="69" h="43">
                  <a:moveTo>
                    <a:pt x="0" y="40"/>
                  </a:moveTo>
                  <a:cubicBezTo>
                    <a:pt x="0" y="40"/>
                    <a:pt x="29" y="38"/>
                    <a:pt x="69" y="0"/>
                  </a:cubicBezTo>
                  <a:cubicBezTo>
                    <a:pt x="65" y="7"/>
                    <a:pt x="25" y="43"/>
                    <a:pt x="0" y="40"/>
                  </a:cubicBezTo>
                  <a:close/>
                </a:path>
              </a:pathLst>
            </a:custGeom>
            <a:solidFill>
              <a:srgbClr val="70873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sz="1350">
                <a:latin typeface="Segoe UI" panose="020B0502040204020203" pitchFamily="34" charset="0"/>
                <a:ea typeface="Segoe UI" panose="020B0502040204020203" pitchFamily="34" charset="0"/>
                <a:cs typeface="Segoe UI" panose="020B0502040204020203" pitchFamily="34" charset="0"/>
              </a:endParaRPr>
            </a:p>
          </p:txBody>
        </p:sp>
        <p:sp>
          <p:nvSpPr>
            <p:cNvPr id="68" name="Hình tự do 71">
              <a:extLst>
                <a:ext uri="{FF2B5EF4-FFF2-40B4-BE49-F238E27FC236}">
                  <a16:creationId xmlns="" xmlns:a16="http://schemas.microsoft.com/office/drawing/2014/main" id="{42E1B2D9-60B7-4EC5-BC3A-A4556F2F09A1}"/>
                </a:ext>
              </a:extLst>
            </p:cNvPr>
            <p:cNvSpPr/>
            <p:nvPr/>
          </p:nvSpPr>
          <p:spPr bwMode="auto">
            <a:xfrm>
              <a:off x="2303" y="1604"/>
              <a:ext cx="177" cy="59"/>
            </a:xfrm>
            <a:custGeom>
              <a:avLst/>
              <a:gdLst>
                <a:gd name="T0" fmla="*/ 75 w 75"/>
                <a:gd name="T1" fmla="*/ 0 h 25"/>
                <a:gd name="T2" fmla="*/ 0 w 75"/>
                <a:gd name="T3" fmla="*/ 23 h 25"/>
                <a:gd name="T4" fmla="*/ 75 w 75"/>
                <a:gd name="T5" fmla="*/ 0 h 25"/>
              </a:gdLst>
              <a:ahLst/>
              <a:cxnLst>
                <a:cxn ang="0">
                  <a:pos x="T0" y="T1"/>
                </a:cxn>
                <a:cxn ang="0">
                  <a:pos x="T2" y="T3"/>
                </a:cxn>
                <a:cxn ang="0">
                  <a:pos x="T4" y="T5"/>
                </a:cxn>
              </a:cxnLst>
              <a:rect l="0" t="0" r="r" b="b"/>
              <a:pathLst>
                <a:path w="75" h="25">
                  <a:moveTo>
                    <a:pt x="75" y="0"/>
                  </a:moveTo>
                  <a:cubicBezTo>
                    <a:pt x="75" y="0"/>
                    <a:pt x="54" y="20"/>
                    <a:pt x="0" y="23"/>
                  </a:cubicBezTo>
                  <a:cubicBezTo>
                    <a:pt x="7" y="25"/>
                    <a:pt x="60" y="21"/>
                    <a:pt x="75" y="0"/>
                  </a:cubicBezTo>
                  <a:close/>
                </a:path>
              </a:pathLst>
            </a:custGeom>
            <a:solidFill>
              <a:srgbClr val="70873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sz="1350">
                <a:latin typeface="Segoe UI" panose="020B0502040204020203" pitchFamily="34" charset="0"/>
                <a:ea typeface="Segoe UI" panose="020B0502040204020203" pitchFamily="34" charset="0"/>
                <a:cs typeface="Segoe UI" panose="020B0502040204020203" pitchFamily="34" charset="0"/>
              </a:endParaRPr>
            </a:p>
          </p:txBody>
        </p:sp>
        <p:sp>
          <p:nvSpPr>
            <p:cNvPr id="69" name="Hình tự do 72">
              <a:extLst>
                <a:ext uri="{FF2B5EF4-FFF2-40B4-BE49-F238E27FC236}">
                  <a16:creationId xmlns="" xmlns:a16="http://schemas.microsoft.com/office/drawing/2014/main" id="{051130DD-6AD4-4909-87B1-1B4D284B9067}"/>
                </a:ext>
              </a:extLst>
            </p:cNvPr>
            <p:cNvSpPr/>
            <p:nvPr/>
          </p:nvSpPr>
          <p:spPr bwMode="auto">
            <a:xfrm>
              <a:off x="2161" y="1472"/>
              <a:ext cx="300" cy="111"/>
            </a:xfrm>
            <a:custGeom>
              <a:avLst/>
              <a:gdLst>
                <a:gd name="T0" fmla="*/ 127 w 127"/>
                <a:gd name="T1" fmla="*/ 30 h 47"/>
                <a:gd name="T2" fmla="*/ 0 w 127"/>
                <a:gd name="T3" fmla="*/ 0 h 47"/>
                <a:gd name="T4" fmla="*/ 127 w 127"/>
                <a:gd name="T5" fmla="*/ 30 h 47"/>
              </a:gdLst>
              <a:ahLst/>
              <a:cxnLst>
                <a:cxn ang="0">
                  <a:pos x="T0" y="T1"/>
                </a:cxn>
                <a:cxn ang="0">
                  <a:pos x="T2" y="T3"/>
                </a:cxn>
                <a:cxn ang="0">
                  <a:pos x="T4" y="T5"/>
                </a:cxn>
              </a:cxnLst>
              <a:rect l="0" t="0" r="r" b="b"/>
              <a:pathLst>
                <a:path w="127" h="47">
                  <a:moveTo>
                    <a:pt x="127" y="30"/>
                  </a:moveTo>
                  <a:cubicBezTo>
                    <a:pt x="127" y="30"/>
                    <a:pt x="80" y="39"/>
                    <a:pt x="0" y="0"/>
                  </a:cubicBezTo>
                  <a:cubicBezTo>
                    <a:pt x="9" y="10"/>
                    <a:pt x="88" y="47"/>
                    <a:pt x="127" y="30"/>
                  </a:cubicBezTo>
                  <a:close/>
                </a:path>
              </a:pathLst>
            </a:custGeom>
            <a:solidFill>
              <a:srgbClr val="70873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sz="1350">
                <a:latin typeface="Segoe UI" panose="020B0502040204020203" pitchFamily="34" charset="0"/>
                <a:ea typeface="Segoe UI" panose="020B0502040204020203" pitchFamily="34" charset="0"/>
                <a:cs typeface="Segoe UI" panose="020B0502040204020203" pitchFamily="34" charset="0"/>
              </a:endParaRPr>
            </a:p>
          </p:txBody>
        </p:sp>
      </p:grpSp>
    </p:spTree>
    <p:extLst>
      <p:ext uri="{BB962C8B-B14F-4D97-AF65-F5344CB8AC3E}">
        <p14:creationId xmlns:p14="http://schemas.microsoft.com/office/powerpoint/2010/main" val="335890107"/>
      </p:ext>
    </p:extLst>
  </p:cSld>
  <p:clrMap bg1="lt1" tx1="dk1" bg2="lt2" tx2="dk2" accent1="accent1" accent2="accent2" accent3="accent3" accent4="accent4" accent5="accent5" accent6="accent6" hlink="hlink" folHlink="folHlink"/>
  <p:sldLayoutIdLst>
    <p:sldLayoutId id="2147483961" r:id="rId1"/>
    <p:sldLayoutId id="2147483962" r:id="rId2"/>
    <p:sldLayoutId id="2147483963" r:id="rId3"/>
    <p:sldLayoutId id="2147483964" r:id="rId4"/>
    <p:sldLayoutId id="2147483965" r:id="rId5"/>
    <p:sldLayoutId id="2147483966" r:id="rId6"/>
    <p:sldLayoutId id="2147483967" r:id="rId7"/>
    <p:sldLayoutId id="2147483968" r:id="rId8"/>
    <p:sldLayoutId id="2147483969" r:id="rId9"/>
    <p:sldLayoutId id="2147483970" r:id="rId10"/>
    <p:sldLayoutId id="2147483971"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xml"/><Relationship Id="rId1" Type="http://schemas.openxmlformats.org/officeDocument/2006/relationships/slideLayout" Target="../slideLayouts/slideLayout12.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10.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audio" Target="../media/audio1.wav"/><Relationship Id="rId1" Type="http://schemas.openxmlformats.org/officeDocument/2006/relationships/slideLayout" Target="../slideLayouts/slideLayout46.xml"/><Relationship Id="rId4" Type="http://schemas.openxmlformats.org/officeDocument/2006/relationships/slide" Target="slide2.xml"/></Relationships>
</file>

<file path=ppt/slides/_rels/slide1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46.xml"/><Relationship Id="rId4" Type="http://schemas.microsoft.com/office/2007/relationships/hdphoto" Target="../media/hdphoto1.wdp"/></Relationships>
</file>

<file path=ppt/slides/_rels/slide12.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1.png"/><Relationship Id="rId1" Type="http://schemas.openxmlformats.org/officeDocument/2006/relationships/slideLayout" Target="../slideLayouts/slideLayout46.xml"/></Relationships>
</file>

<file path=ppt/slides/_rels/slide13.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1.png"/><Relationship Id="rId1" Type="http://schemas.openxmlformats.org/officeDocument/2006/relationships/slideLayout" Target="../slideLayouts/slideLayout46.xml"/></Relationships>
</file>

<file path=ppt/slides/_rels/slide14.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4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0.xml"/></Relationships>
</file>

<file path=ppt/slides/_rels/slide16.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51.xml"/></Relationships>
</file>

<file path=ppt/slides/_rels/slide17.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5.xml"/><Relationship Id="rId1" Type="http://schemas.openxmlformats.org/officeDocument/2006/relationships/slideLayout" Target="../slideLayouts/slideLayout46.xml"/><Relationship Id="rId5" Type="http://schemas.openxmlformats.org/officeDocument/2006/relationships/slide" Target="slide2.xml"/><Relationship Id="rId4" Type="http://schemas.openxmlformats.org/officeDocument/2006/relationships/image" Target="../media/image20.jpe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0.xml"/></Relationships>
</file>

<file path=ppt/slides/_rels/slide19.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46.xml"/></Relationships>
</file>

<file path=ppt/slides/_rels/slide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4.xml"/></Relationships>
</file>

<file path=ppt/slides/_rels/slide20.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46.xml"/></Relationships>
</file>

<file path=ppt/slides/_rels/slide21.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46.xml"/></Relationships>
</file>

<file path=ppt/slides/_rels/slide3.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2.xml"/><Relationship Id="rId1" Type="http://schemas.openxmlformats.org/officeDocument/2006/relationships/slideLayout" Target="../slideLayouts/slideLayout40.xml"/><Relationship Id="rId4" Type="http://schemas.openxmlformats.org/officeDocument/2006/relationships/image" Target="../media/image11.png"/></Relationships>
</file>

<file path=ppt/slides/_rels/slide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audio" Target="../media/audio1.wav"/><Relationship Id="rId1" Type="http://schemas.openxmlformats.org/officeDocument/2006/relationships/slideLayout" Target="../slideLayouts/slideLayout46.xml"/><Relationship Id="rId5" Type="http://schemas.openxmlformats.org/officeDocument/2006/relationships/image" Target="../media/image14.png"/><Relationship Id="rId4" Type="http://schemas.openxmlformats.org/officeDocument/2006/relationships/slide" Target="slide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0.xml"/></Relationships>
</file>

<file path=ppt/slides/_rels/slide7.xml.rels><?xml version="1.0" encoding="UTF-8" standalone="yes"?>
<Relationships xmlns="http://schemas.openxmlformats.org/package/2006/relationships"><Relationship Id="rId3" Type="http://schemas.openxmlformats.org/officeDocument/2006/relationships/image" Target="../media/image3.jpeg"/><Relationship Id="rId7" Type="http://schemas.openxmlformats.org/officeDocument/2006/relationships/image" Target="../media/image18.png"/><Relationship Id="rId2" Type="http://schemas.openxmlformats.org/officeDocument/2006/relationships/notesSlide" Target="../notesSlides/notesSlide4.xml"/><Relationship Id="rId1" Type="http://schemas.openxmlformats.org/officeDocument/2006/relationships/slideLayout" Target="../slideLayouts/slideLayout67.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0.xml"/></Relationships>
</file>

<file path=ppt/slides/_rels/slide9.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4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85" name="图片 2084" descr="封面"/>
          <p:cNvPicPr>
            <a:picLocks noChangeAspect="1"/>
          </p:cNvPicPr>
          <p:nvPr/>
        </p:nvPicPr>
        <p:blipFill>
          <a:blip r:embed="rId3"/>
          <a:stretch>
            <a:fillRect/>
          </a:stretch>
        </p:blipFill>
        <p:spPr>
          <a:xfrm>
            <a:off x="1524000" y="-16506"/>
            <a:ext cx="9129292" cy="5156424"/>
          </a:xfrm>
          <a:prstGeom prst="rect">
            <a:avLst/>
          </a:prstGeom>
          <a:noFill/>
          <a:ln w="9525">
            <a:noFill/>
          </a:ln>
        </p:spPr>
      </p:pic>
      <p:pic>
        <p:nvPicPr>
          <p:cNvPr id="2084" name="图片 2083" descr="3"/>
          <p:cNvPicPr>
            <a:picLocks noChangeAspect="1"/>
          </p:cNvPicPr>
          <p:nvPr/>
        </p:nvPicPr>
        <p:blipFill>
          <a:blip r:embed="rId4"/>
          <a:stretch>
            <a:fillRect/>
          </a:stretch>
        </p:blipFill>
        <p:spPr>
          <a:xfrm>
            <a:off x="1732507" y="381001"/>
            <a:ext cx="8712279" cy="8679403"/>
          </a:xfrm>
          <a:prstGeom prst="rect">
            <a:avLst/>
          </a:prstGeom>
          <a:noFill/>
          <a:ln w="9525">
            <a:noFill/>
          </a:ln>
        </p:spPr>
      </p:pic>
      <p:sp>
        <p:nvSpPr>
          <p:cNvPr id="2055" name="文本框 2054"/>
          <p:cNvSpPr txBox="1"/>
          <p:nvPr/>
        </p:nvSpPr>
        <p:spPr>
          <a:xfrm>
            <a:off x="5659880" y="5139918"/>
            <a:ext cx="4799615" cy="847220"/>
          </a:xfrm>
          <a:prstGeom prst="rect">
            <a:avLst/>
          </a:prstGeom>
          <a:noFill/>
          <a:ln w="9525">
            <a:noFill/>
          </a:ln>
        </p:spPr>
        <p:txBody>
          <a:bodyPr wrap="square">
            <a:spAutoFit/>
          </a:bodyPr>
          <a:lstStyle/>
          <a:p>
            <a:pPr defTabSz="817775" fontAlgn="base">
              <a:spcBef>
                <a:spcPct val="50000"/>
              </a:spcBef>
              <a:spcAft>
                <a:spcPct val="0"/>
              </a:spcAft>
            </a:pPr>
            <a:endParaRPr lang="en-US" altLang="zh-CN" sz="1962" dirty="0">
              <a:solidFill>
                <a:srgbClr val="000000"/>
              </a:solidFill>
              <a:latin typeface="SimHei" panose="02010609060101010101" pitchFamily="2" charset="-122"/>
              <a:ea typeface="SimHei" panose="02010609060101010101" pitchFamily="2" charset="-122"/>
            </a:endParaRPr>
          </a:p>
          <a:p>
            <a:pPr defTabSz="817775" fontAlgn="base">
              <a:spcBef>
                <a:spcPct val="50000"/>
              </a:spcBef>
              <a:spcAft>
                <a:spcPct val="0"/>
              </a:spcAft>
            </a:pPr>
            <a:endParaRPr lang="zh-CN" altLang="en-US" sz="1962" dirty="0">
              <a:solidFill>
                <a:srgbClr val="000000"/>
              </a:solidFill>
              <a:latin typeface="SimHei" panose="02010609060101010101" pitchFamily="2" charset="-122"/>
              <a:ea typeface="SimHei" panose="02010609060101010101" pitchFamily="2" charset="-122"/>
            </a:endParaRPr>
          </a:p>
        </p:txBody>
      </p:sp>
      <p:sp>
        <p:nvSpPr>
          <p:cNvPr id="2056" name="文本框 2055"/>
          <p:cNvSpPr txBox="1"/>
          <p:nvPr/>
        </p:nvSpPr>
        <p:spPr>
          <a:xfrm>
            <a:off x="2392945" y="3497384"/>
            <a:ext cx="7391400" cy="2675412"/>
          </a:xfrm>
          <a:prstGeom prst="rect">
            <a:avLst/>
          </a:prstGeom>
          <a:noFill/>
          <a:ln w="9525">
            <a:noFill/>
          </a:ln>
        </p:spPr>
        <p:txBody>
          <a:bodyPr wrap="square">
            <a:spAutoFit/>
          </a:bodyPr>
          <a:lstStyle/>
          <a:p>
            <a:pPr algn="ctr" defTabSz="817775" fontAlgn="base">
              <a:spcBef>
                <a:spcPct val="50000"/>
              </a:spcBef>
              <a:spcAft>
                <a:spcPct val="0"/>
              </a:spcAft>
            </a:pPr>
            <a:r>
              <a:rPr lang="en-US" altLang="zh-CN" sz="4796" b="1" dirty="0">
                <a:solidFill>
                  <a:srgbClr val="7030A0"/>
                </a:solidFill>
                <a:effectLst>
                  <a:outerShdw blurRad="38100" dist="38100" dir="2700000" algn="tl">
                    <a:srgbClr val="000000">
                      <a:alpha val="43137"/>
                    </a:srgbClr>
                  </a:outerShdw>
                </a:effectLst>
                <a:latin typeface="Times New Roman" panose="02020603050405020304" pitchFamily="18" charset="0"/>
                <a:ea typeface="SimHei" panose="02010609060101010101" pitchFamily="2" charset="-122"/>
                <a:cs typeface="Times New Roman" panose="02020603050405020304" pitchFamily="18" charset="0"/>
              </a:rPr>
              <a:t>CHÀO MỪNG CÁC CON ĐẾN VỚI TIẾT HỌC </a:t>
            </a:r>
            <a:endParaRPr lang="en-US" altLang="zh-CN" sz="4796" b="1" dirty="0" smtClean="0">
              <a:solidFill>
                <a:srgbClr val="7030A0"/>
              </a:solidFill>
              <a:effectLst>
                <a:outerShdw blurRad="38100" dist="38100" dir="2700000" algn="tl">
                  <a:srgbClr val="000000">
                    <a:alpha val="43137"/>
                  </a:srgbClr>
                </a:outerShdw>
              </a:effectLst>
              <a:latin typeface="Times New Roman" panose="02020603050405020304" pitchFamily="18" charset="0"/>
              <a:ea typeface="SimHei" panose="02010609060101010101" pitchFamily="2" charset="-122"/>
              <a:cs typeface="Times New Roman" panose="02020603050405020304" pitchFamily="18" charset="0"/>
            </a:endParaRPr>
          </a:p>
          <a:p>
            <a:pPr algn="ctr" defTabSz="817775" fontAlgn="base">
              <a:spcBef>
                <a:spcPct val="50000"/>
              </a:spcBef>
              <a:spcAft>
                <a:spcPct val="0"/>
              </a:spcAft>
            </a:pPr>
            <a:r>
              <a:rPr lang="en-US" altLang="zh-CN" sz="4796" b="1" dirty="0" smtClean="0">
                <a:solidFill>
                  <a:srgbClr val="7030A0"/>
                </a:solidFill>
                <a:effectLst>
                  <a:outerShdw blurRad="38100" dist="38100" dir="2700000" algn="tl">
                    <a:srgbClr val="000000">
                      <a:alpha val="43137"/>
                    </a:srgbClr>
                  </a:outerShdw>
                </a:effectLst>
                <a:latin typeface="Times New Roman" panose="02020603050405020304" pitchFamily="18" charset="0"/>
                <a:ea typeface="SimHei" panose="02010609060101010101" pitchFamily="2" charset="-122"/>
                <a:cs typeface="Times New Roman" panose="02020603050405020304" pitchFamily="18" charset="0"/>
              </a:rPr>
              <a:t>TẬP ĐỌC</a:t>
            </a:r>
            <a:endParaRPr lang="en-US" altLang="zh-CN" sz="4796" b="1" dirty="0">
              <a:solidFill>
                <a:srgbClr val="7030A0"/>
              </a:solidFill>
              <a:effectLst>
                <a:outerShdw blurRad="38100" dist="38100" dir="2700000" algn="tl">
                  <a:srgbClr val="000000">
                    <a:alpha val="43137"/>
                  </a:srgbClr>
                </a:outerShdw>
              </a:effectLst>
              <a:latin typeface="Times New Roman" panose="02020603050405020304" pitchFamily="18" charset="0"/>
              <a:ea typeface="SimHei" panose="02010609060101010101" pitchFamily="2" charset="-122"/>
              <a:cs typeface="Times New Roman" panose="02020603050405020304" pitchFamily="18" charset="0"/>
            </a:endParaRPr>
          </a:p>
        </p:txBody>
      </p:sp>
      <p:pic>
        <p:nvPicPr>
          <p:cNvPr id="2078" name="图片 2077" descr="2"/>
          <p:cNvPicPr>
            <a:picLocks noChangeAspect="1"/>
          </p:cNvPicPr>
          <p:nvPr/>
        </p:nvPicPr>
        <p:blipFill>
          <a:blip r:embed="rId5"/>
          <a:stretch>
            <a:fillRect/>
          </a:stretch>
        </p:blipFill>
        <p:spPr>
          <a:xfrm>
            <a:off x="1975619" y="1113368"/>
            <a:ext cx="1681894" cy="562362"/>
          </a:xfrm>
          <a:prstGeom prst="rect">
            <a:avLst/>
          </a:prstGeom>
          <a:noFill/>
          <a:ln w="9525">
            <a:noFill/>
          </a:ln>
        </p:spPr>
      </p:pic>
      <p:pic>
        <p:nvPicPr>
          <p:cNvPr id="2088" name="图片 2087" descr="1-16"/>
          <p:cNvPicPr>
            <a:picLocks noChangeAspect="1"/>
          </p:cNvPicPr>
          <p:nvPr/>
        </p:nvPicPr>
        <p:blipFill>
          <a:blip r:embed="rId6"/>
          <a:stretch>
            <a:fillRect/>
          </a:stretch>
        </p:blipFill>
        <p:spPr>
          <a:xfrm>
            <a:off x="8568228" y="1074436"/>
            <a:ext cx="1884344" cy="877284"/>
          </a:xfrm>
          <a:prstGeom prst="rect">
            <a:avLst/>
          </a:prstGeom>
          <a:noFill/>
          <a:ln w="9525">
            <a:noFill/>
          </a:ln>
        </p:spPr>
      </p:pic>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mph" presetSubtype="0" fill="hold" nodeType="withEffect">
                                  <p:stCondLst>
                                    <p:cond delay="0"/>
                                  </p:stCondLst>
                                  <p:childTnLst>
                                    <p:animRot by="-21600000">
                                      <p:cBhvr>
                                        <p:cTn id="6" dur="5000" fill="hold"/>
                                        <p:tgtEl>
                                          <p:spTgt spid="2084"/>
                                        </p:tgtEl>
                                        <p:attrNameLst>
                                          <p:attrName>r</p:attrName>
                                        </p:attrNameLst>
                                      </p:cBhvr>
                                    </p:animRot>
                                  </p:childTnLst>
                                </p:cTn>
                              </p:par>
                              <p:par>
                                <p:cTn id="7" presetID="22" presetClass="entr" presetSubtype="8" fill="hold" grpId="0" nodeType="withEffect">
                                  <p:stCondLst>
                                    <p:cond delay="0"/>
                                  </p:stCondLst>
                                  <p:childTnLst>
                                    <p:set>
                                      <p:cBhvr>
                                        <p:cTn id="8" dur="1" fill="hold">
                                          <p:stCondLst>
                                            <p:cond delay="0"/>
                                          </p:stCondLst>
                                        </p:cTn>
                                        <p:tgtEl>
                                          <p:spTgt spid="2056"/>
                                        </p:tgtEl>
                                        <p:attrNameLst>
                                          <p:attrName>style.visibility</p:attrName>
                                        </p:attrNameLst>
                                      </p:cBhvr>
                                      <p:to>
                                        <p:strVal val="visible"/>
                                      </p:to>
                                    </p:set>
                                    <p:animEffect transition="in" filter="wipe(left)">
                                      <p:cBhvr>
                                        <p:cTn id="9" dur="500"/>
                                        <p:tgtEl>
                                          <p:spTgt spid="2056"/>
                                        </p:tgtEl>
                                      </p:cBhvr>
                                    </p:animEffect>
                                  </p:childTnLst>
                                </p:cTn>
                              </p:par>
                              <p:par>
                                <p:cTn id="10" presetID="2" presetClass="entr" presetSubtype="2" fill="hold" nodeType="withEffect">
                                  <p:stCondLst>
                                    <p:cond delay="0"/>
                                  </p:stCondLst>
                                  <p:childTnLst>
                                    <p:set>
                                      <p:cBhvr>
                                        <p:cTn id="11" dur="1" fill="hold">
                                          <p:stCondLst>
                                            <p:cond delay="0"/>
                                          </p:stCondLst>
                                        </p:cTn>
                                        <p:tgtEl>
                                          <p:spTgt spid="2078"/>
                                        </p:tgtEl>
                                        <p:attrNameLst>
                                          <p:attrName>style.visibility</p:attrName>
                                        </p:attrNameLst>
                                      </p:cBhvr>
                                      <p:to>
                                        <p:strVal val="visible"/>
                                      </p:to>
                                    </p:set>
                                    <p:anim calcmode="lin" valueType="num">
                                      <p:cBhvr additive="base">
                                        <p:cTn id="12" dur="500" fill="hold"/>
                                        <p:tgtEl>
                                          <p:spTgt spid="2078"/>
                                        </p:tgtEl>
                                        <p:attrNameLst>
                                          <p:attrName>ppt_x</p:attrName>
                                        </p:attrNameLst>
                                      </p:cBhvr>
                                      <p:tavLst>
                                        <p:tav tm="0">
                                          <p:val>
                                            <p:strVal val="1+#ppt_w/2"/>
                                          </p:val>
                                        </p:tav>
                                        <p:tav tm="100000">
                                          <p:val>
                                            <p:strVal val="#ppt_x"/>
                                          </p:val>
                                        </p:tav>
                                      </p:tavLst>
                                    </p:anim>
                                    <p:anim calcmode="lin" valueType="num">
                                      <p:cBhvr additive="base">
                                        <p:cTn id="13" dur="500" fill="hold"/>
                                        <p:tgtEl>
                                          <p:spTgt spid="2078"/>
                                        </p:tgtEl>
                                        <p:attrNameLst>
                                          <p:attrName>ppt_y</p:attrName>
                                        </p:attrNameLst>
                                      </p:cBhvr>
                                      <p:tavLst>
                                        <p:tav tm="0">
                                          <p:val>
                                            <p:strVal val="#ppt_y"/>
                                          </p:val>
                                        </p:tav>
                                        <p:tav tm="100000">
                                          <p:val>
                                            <p:strVal val="#ppt_y"/>
                                          </p:val>
                                        </p:tav>
                                      </p:tavLst>
                                    </p:anim>
                                  </p:childTnLst>
                                </p:cTn>
                              </p:par>
                              <p:par>
                                <p:cTn id="14" presetID="22" presetClass="entr" presetSubtype="8" fill="hold" grpId="0" nodeType="withEffect" nodePh="1">
                                  <p:stCondLst>
                                    <p:cond delay="0"/>
                                  </p:stCondLst>
                                  <p:endCondLst>
                                    <p:cond evt="begin" delay="0">
                                      <p:tn val="14"/>
                                    </p:cond>
                                  </p:endCondLst>
                                  <p:childTnLst>
                                    <p:set>
                                      <p:cBhvr>
                                        <p:cTn id="15" dur="1" fill="hold">
                                          <p:stCondLst>
                                            <p:cond delay="0"/>
                                          </p:stCondLst>
                                        </p:cTn>
                                        <p:tgtEl>
                                          <p:spTgt spid="2055"/>
                                        </p:tgtEl>
                                        <p:attrNameLst>
                                          <p:attrName>style.visibility</p:attrName>
                                        </p:attrNameLst>
                                      </p:cBhvr>
                                      <p:to>
                                        <p:strVal val="visible"/>
                                      </p:to>
                                    </p:set>
                                    <p:animEffect transition="in" filter="wipe(left)">
                                      <p:cBhvr>
                                        <p:cTn id="16" dur="500"/>
                                        <p:tgtEl>
                                          <p:spTgt spid="2055"/>
                                        </p:tgtEl>
                                      </p:cBhvr>
                                    </p:animEffect>
                                  </p:childTnLst>
                                </p:cTn>
                              </p:par>
                              <p:par>
                                <p:cTn id="17" presetID="47" presetClass="entr" presetSubtype="0" fill="hold" nodeType="withEffect">
                                  <p:stCondLst>
                                    <p:cond delay="0"/>
                                  </p:stCondLst>
                                  <p:childTnLst>
                                    <p:set>
                                      <p:cBhvr>
                                        <p:cTn id="18" dur="1" fill="hold">
                                          <p:stCondLst>
                                            <p:cond delay="0"/>
                                          </p:stCondLst>
                                        </p:cTn>
                                        <p:tgtEl>
                                          <p:spTgt spid="2088"/>
                                        </p:tgtEl>
                                        <p:attrNameLst>
                                          <p:attrName>style.visibility</p:attrName>
                                        </p:attrNameLst>
                                      </p:cBhvr>
                                      <p:to>
                                        <p:strVal val="visible"/>
                                      </p:to>
                                    </p:set>
                                    <p:animEffect transition="in" filter="fade">
                                      <p:cBhvr>
                                        <p:cTn id="19" dur="1000"/>
                                        <p:tgtEl>
                                          <p:spTgt spid="2088"/>
                                        </p:tgtEl>
                                      </p:cBhvr>
                                    </p:animEffect>
                                    <p:anim calcmode="lin" valueType="num">
                                      <p:cBhvr>
                                        <p:cTn id="20" dur="1000" fill="hold"/>
                                        <p:tgtEl>
                                          <p:spTgt spid="2088"/>
                                        </p:tgtEl>
                                        <p:attrNameLst>
                                          <p:attrName>ppt_x</p:attrName>
                                        </p:attrNameLst>
                                      </p:cBhvr>
                                      <p:tavLst>
                                        <p:tav tm="0">
                                          <p:val>
                                            <p:strVal val="#ppt_x"/>
                                          </p:val>
                                        </p:tav>
                                        <p:tav tm="100000">
                                          <p:val>
                                            <p:strVal val="#ppt_x"/>
                                          </p:val>
                                        </p:tav>
                                      </p:tavLst>
                                    </p:anim>
                                    <p:anim calcmode="lin" valueType="num">
                                      <p:cBhvr>
                                        <p:cTn id="21" dur="1000" fill="hold"/>
                                        <p:tgtEl>
                                          <p:spTgt spid="208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55" grpId="0"/>
      <p:bldP spid="2056"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stretch>
            <a:fillRect/>
          </a:stretch>
        </p:blipFill>
        <p:spPr>
          <a:xfrm>
            <a:off x="0" y="-16565"/>
            <a:ext cx="12192000" cy="68580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7" name="TextBox 6">
            <a:hlinkClick r:id="rId4" action="ppaction://hlinksldjump"/>
          </p:cNvPr>
          <p:cNvSpPr txBox="1"/>
          <p:nvPr/>
        </p:nvSpPr>
        <p:spPr>
          <a:xfrm>
            <a:off x="1371600" y="914400"/>
            <a:ext cx="6629400" cy="1167756"/>
          </a:xfrm>
          <a:prstGeom prst="rect">
            <a:avLst/>
          </a:prstGeom>
          <a:noFill/>
        </p:spPr>
        <p:txBody>
          <a:bodyPr>
            <a:spAutoFit/>
          </a:bodyPr>
          <a:lstStyle/>
          <a:p>
            <a:pPr algn="ctr">
              <a:lnSpc>
                <a:spcPct val="130000"/>
              </a:lnSpc>
              <a:buFont typeface="Arial" charset="0"/>
              <a:buNone/>
              <a:defRPr/>
            </a:pPr>
            <a:r>
              <a:rPr lang="en-US" sz="6000" b="1" dirty="0">
                <a:solidFill>
                  <a:srgbClr val="FF3399"/>
                </a:solidFill>
                <a:latin typeface="+mj-lt"/>
                <a:ea typeface="HP001 5Ha" pitchFamily="34" charset="-127"/>
                <a:cs typeface="Arial" charset="0"/>
              </a:rPr>
              <a:t>2. </a:t>
            </a:r>
            <a:r>
              <a:rPr lang="en-US" sz="6000" b="1" dirty="0" err="1">
                <a:solidFill>
                  <a:srgbClr val="FF3399"/>
                </a:solidFill>
                <a:latin typeface="Times New Roman" panose="02020603050405020304" pitchFamily="18" charset="0"/>
                <a:ea typeface="HP001 5Ha" pitchFamily="34" charset="-127"/>
                <a:cs typeface="Times New Roman" panose="02020603050405020304" pitchFamily="18" charset="0"/>
              </a:rPr>
              <a:t>Tìm</a:t>
            </a:r>
            <a:r>
              <a:rPr lang="en-US" sz="6000" b="1" dirty="0">
                <a:solidFill>
                  <a:srgbClr val="FF3399"/>
                </a:solidFill>
                <a:latin typeface="Times New Roman" panose="02020603050405020304" pitchFamily="18" charset="0"/>
                <a:ea typeface="HP001 5Ha" pitchFamily="34" charset="-127"/>
                <a:cs typeface="Times New Roman" panose="02020603050405020304" pitchFamily="18" charset="0"/>
              </a:rPr>
              <a:t> </a:t>
            </a:r>
            <a:r>
              <a:rPr lang="en-US" sz="6000" b="1" dirty="0" err="1">
                <a:solidFill>
                  <a:srgbClr val="FF3399"/>
                </a:solidFill>
                <a:latin typeface="Times New Roman" panose="02020603050405020304" pitchFamily="18" charset="0"/>
                <a:ea typeface="HP001 5Ha" pitchFamily="34" charset="-127"/>
                <a:cs typeface="Times New Roman" panose="02020603050405020304" pitchFamily="18" charset="0"/>
              </a:rPr>
              <a:t>hiểu</a:t>
            </a:r>
            <a:r>
              <a:rPr lang="en-US" sz="6000" b="1" dirty="0">
                <a:solidFill>
                  <a:srgbClr val="FF3399"/>
                </a:solidFill>
                <a:latin typeface="Times New Roman" panose="02020603050405020304" pitchFamily="18" charset="0"/>
                <a:ea typeface="HP001 5Ha" pitchFamily="34" charset="-127"/>
                <a:cs typeface="Times New Roman" panose="02020603050405020304" pitchFamily="18" charset="0"/>
              </a:rPr>
              <a:t> </a:t>
            </a:r>
            <a:r>
              <a:rPr lang="en-US" sz="6000" b="1" dirty="0" err="1">
                <a:solidFill>
                  <a:srgbClr val="FF3399"/>
                </a:solidFill>
                <a:latin typeface="Times New Roman" panose="02020603050405020304" pitchFamily="18" charset="0"/>
                <a:ea typeface="HP001 5Ha" pitchFamily="34" charset="-127"/>
                <a:cs typeface="Times New Roman" panose="02020603050405020304" pitchFamily="18" charset="0"/>
              </a:rPr>
              <a:t>bài</a:t>
            </a:r>
            <a:endParaRPr lang="en-US" sz="6000" b="1" dirty="0">
              <a:solidFill>
                <a:srgbClr val="FF3399"/>
              </a:solidFill>
              <a:latin typeface="Times New Roman" panose="02020603050405020304" pitchFamily="18" charset="0"/>
              <a:ea typeface="HP001 5Ha" pitchFamily="34" charset="-127"/>
              <a:cs typeface="Times New Roman" panose="02020603050405020304" pitchFamily="18" charset="0"/>
            </a:endParaRPr>
          </a:p>
        </p:txBody>
      </p:sp>
    </p:spTree>
    <p:extLst>
      <p:ext uri="{BB962C8B-B14F-4D97-AF65-F5344CB8AC3E}">
        <p14:creationId xmlns:p14="http://schemas.microsoft.com/office/powerpoint/2010/main" val="3126835012"/>
      </p:ext>
    </p:extLst>
  </p:cSld>
  <p:clrMapOvr>
    <a:masterClrMapping/>
  </p:clrMapOvr>
  <p:transition spd="slow">
    <p:fade/>
    <p:sndAc>
      <p:stSnd>
        <p:snd r:embed="rId2" name="chimes.wav"/>
      </p:stSnd>
    </p:sndAc>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 xmlns:a16="http://schemas.microsoft.com/office/drawing/2014/main" id="{9E8A0901-2520-4CE5-B41C-9D8F8E38DF63}"/>
              </a:ext>
            </a:extLst>
          </p:cNvPr>
          <p:cNvPicPr>
            <a:picLocks noChangeAspect="1"/>
          </p:cNvPicPr>
          <p:nvPr/>
        </p:nvPicPr>
        <p:blipFill>
          <a:blip r:embed="rId2"/>
          <a:stretch>
            <a:fillRect/>
          </a:stretch>
        </p:blipFill>
        <p:spPr>
          <a:xfrm>
            <a:off x="228600" y="-152399"/>
            <a:ext cx="11569497" cy="8075510"/>
          </a:xfrm>
          <a:prstGeom prst="rect">
            <a:avLst/>
          </a:prstGeom>
        </p:spPr>
      </p:pic>
      <p:sp>
        <p:nvSpPr>
          <p:cNvPr id="4" name="TextBox 3">
            <a:extLst>
              <a:ext uri="{FF2B5EF4-FFF2-40B4-BE49-F238E27FC236}">
                <a16:creationId xmlns="" xmlns:a16="http://schemas.microsoft.com/office/drawing/2014/main" id="{068E7938-8027-4271-B776-D50A4A01E370}"/>
              </a:ext>
            </a:extLst>
          </p:cNvPr>
          <p:cNvSpPr txBox="1"/>
          <p:nvPr/>
        </p:nvSpPr>
        <p:spPr>
          <a:xfrm>
            <a:off x="1752600" y="838201"/>
            <a:ext cx="4495799" cy="4401205"/>
          </a:xfrm>
          <a:prstGeom prst="rect">
            <a:avLst/>
          </a:prstGeom>
          <a:noFill/>
          <a:ln>
            <a:noFill/>
          </a:ln>
        </p:spPr>
        <p:style>
          <a:lnRef idx="2">
            <a:schemeClr val="accent6"/>
          </a:lnRef>
          <a:fillRef idx="1">
            <a:schemeClr val="lt1"/>
          </a:fillRef>
          <a:effectRef idx="0">
            <a:schemeClr val="accent6"/>
          </a:effectRef>
          <a:fontRef idx="minor">
            <a:schemeClr val="dk1"/>
          </a:fontRef>
        </p:style>
        <p:txBody>
          <a:bodyPr wrap="square" rtlCol="0">
            <a:spAutoFit/>
          </a:bodyPr>
          <a:lstStyle/>
          <a:p>
            <a:pPr indent="725488" algn="just">
              <a:defRPr/>
            </a:pPr>
            <a:r>
              <a:rPr lang="vi-VN" sz="2800" b="1" dirty="0">
                <a:latin typeface="Times New Roman" pitchFamily="18" charset="0"/>
                <a:cs typeface="Times New Roman" pitchFamily="18" charset="0"/>
              </a:rPr>
              <a:t>B</a:t>
            </a:r>
            <a:r>
              <a:rPr lang="en-US" sz="2800" b="1" dirty="0">
                <a:latin typeface="Times New Roman" pitchFamily="18" charset="0"/>
                <a:cs typeface="Times New Roman" pitchFamily="18" charset="0"/>
              </a:rPr>
              <a:t>ọ</a:t>
            </a:r>
            <a:r>
              <a:rPr lang="vi-VN" sz="2800" b="1" dirty="0">
                <a:latin typeface="Times New Roman" pitchFamily="18" charset="0"/>
                <a:cs typeface="Times New Roman" pitchFamily="18" charset="0"/>
              </a:rPr>
              <a:t>n nhện chăng từ bên nọ sang bên kia đường biết bao tơ nhện. Lại thêm sừng sững giữa lối đi một anh nhện gộc. Nhìn vào các khe đá chung quanh, tôi thấy lủng củng những nhện là nhện. Chúng đứng im như đá mà coi vẻ hung dữ. </a:t>
            </a:r>
          </a:p>
          <a:p>
            <a:pPr indent="725488" algn="just">
              <a:defRPr/>
            </a:pPr>
            <a:endParaRPr lang="vi-VN" sz="2800" dirty="0">
              <a:solidFill>
                <a:prstClr val="black"/>
              </a:solidFill>
              <a:latin typeface="Times New Roman" pitchFamily="18" charset="0"/>
              <a:cs typeface="Times New Roman" pitchFamily="18" charset="0"/>
            </a:endParaRPr>
          </a:p>
        </p:txBody>
      </p:sp>
      <p:sp>
        <p:nvSpPr>
          <p:cNvPr id="9" name="Text Box 5">
            <a:extLst>
              <a:ext uri="{FF2B5EF4-FFF2-40B4-BE49-F238E27FC236}">
                <a16:creationId xmlns="" xmlns:a16="http://schemas.microsoft.com/office/drawing/2014/main" id="{60F1694B-DEF0-494B-A027-9C7B72BCE330}"/>
              </a:ext>
            </a:extLst>
          </p:cNvPr>
          <p:cNvSpPr txBox="1">
            <a:spLocks noChangeArrowheads="1"/>
          </p:cNvSpPr>
          <p:nvPr/>
        </p:nvSpPr>
        <p:spPr bwMode="auto">
          <a:xfrm>
            <a:off x="6477000" y="1568669"/>
            <a:ext cx="4388216" cy="2108299"/>
          </a:xfrm>
          <a:prstGeom prst="cloudCallout">
            <a:avLst>
              <a:gd name="adj1" fmla="val -55020"/>
              <a:gd name="adj2" fmla="val 14206"/>
            </a:avLst>
          </a:prstGeom>
          <a:ln w="28575">
            <a:solidFill>
              <a:schemeClr val="accent6">
                <a:lumMod val="60000"/>
                <a:lumOff val="40000"/>
              </a:schemeClr>
            </a:solidFill>
          </a:ln>
        </p:spPr>
        <p:style>
          <a:lnRef idx="2">
            <a:schemeClr val="accent1"/>
          </a:lnRef>
          <a:fillRef idx="1">
            <a:schemeClr val="lt1"/>
          </a:fillRef>
          <a:effectRef idx="0">
            <a:schemeClr val="accent1"/>
          </a:effectRef>
          <a:fontRef idx="minor">
            <a:schemeClr val="dk1"/>
          </a:fontRef>
        </p:style>
        <p:txBody>
          <a:bodyPr wrap="square">
            <a:spAutoFit/>
          </a:bodyPr>
          <a:lstStyle>
            <a:lvl1pPr eaLnBrk="0" hangingPunct="0">
              <a:defRPr sz="2800" b="1">
                <a:solidFill>
                  <a:schemeClr val="tx1"/>
                </a:solidFill>
                <a:latin typeface="Arial" pitchFamily="34" charset="0"/>
                <a:cs typeface="Arial" pitchFamily="34" charset="0"/>
              </a:defRPr>
            </a:lvl1pPr>
            <a:lvl2pPr marL="742950" indent="-285750" eaLnBrk="0" hangingPunct="0">
              <a:defRPr sz="2800" b="1">
                <a:solidFill>
                  <a:schemeClr val="tx1"/>
                </a:solidFill>
                <a:latin typeface="Arial" pitchFamily="34" charset="0"/>
                <a:cs typeface="Arial" pitchFamily="34" charset="0"/>
              </a:defRPr>
            </a:lvl2pPr>
            <a:lvl3pPr marL="1143000" indent="-228600" eaLnBrk="0" hangingPunct="0">
              <a:defRPr sz="2800" b="1">
                <a:solidFill>
                  <a:schemeClr val="tx1"/>
                </a:solidFill>
                <a:latin typeface="Arial" pitchFamily="34" charset="0"/>
                <a:cs typeface="Arial" pitchFamily="34" charset="0"/>
              </a:defRPr>
            </a:lvl3pPr>
            <a:lvl4pPr marL="1600200" indent="-228600" eaLnBrk="0" hangingPunct="0">
              <a:defRPr sz="2800" b="1">
                <a:solidFill>
                  <a:schemeClr val="tx1"/>
                </a:solidFill>
                <a:latin typeface="Arial" pitchFamily="34" charset="0"/>
                <a:cs typeface="Arial" pitchFamily="34" charset="0"/>
              </a:defRPr>
            </a:lvl4pPr>
            <a:lvl5pPr marL="2057400" indent="-228600" eaLnBrk="0" hangingPunct="0">
              <a:defRPr sz="2800" b="1">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2800" b="1">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2800" b="1">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2800" b="1">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2800" b="1">
                <a:solidFill>
                  <a:schemeClr val="tx1"/>
                </a:solidFill>
                <a:latin typeface="Arial" pitchFamily="34" charset="0"/>
                <a:cs typeface="Arial" pitchFamily="34" charset="0"/>
              </a:defRPr>
            </a:lvl9pPr>
          </a:lstStyle>
          <a:p>
            <a:pPr algn="just"/>
            <a:r>
              <a:rPr lang="en-US" b="0" i="1" dirty="0" err="1">
                <a:solidFill>
                  <a:srgbClr val="002060"/>
                </a:solidFill>
                <a:latin typeface="Times New Roman" pitchFamily="18" charset="0"/>
                <a:cs typeface="Times New Roman" pitchFamily="18" charset="0"/>
              </a:rPr>
              <a:t>Trận</a:t>
            </a:r>
            <a:r>
              <a:rPr lang="en-US" b="0" i="1" dirty="0">
                <a:solidFill>
                  <a:srgbClr val="002060"/>
                </a:solidFill>
                <a:latin typeface="Times New Roman" pitchFamily="18" charset="0"/>
                <a:cs typeface="Times New Roman" pitchFamily="18" charset="0"/>
              </a:rPr>
              <a:t> </a:t>
            </a:r>
            <a:r>
              <a:rPr lang="en-US" b="0" i="1" dirty="0" err="1">
                <a:solidFill>
                  <a:srgbClr val="002060"/>
                </a:solidFill>
                <a:latin typeface="Times New Roman" pitchFamily="18" charset="0"/>
                <a:cs typeface="Times New Roman" pitchFamily="18" charset="0"/>
              </a:rPr>
              <a:t>địa</a:t>
            </a:r>
            <a:r>
              <a:rPr lang="en-US" b="0" i="1" dirty="0">
                <a:solidFill>
                  <a:srgbClr val="002060"/>
                </a:solidFill>
                <a:latin typeface="Times New Roman" pitchFamily="18" charset="0"/>
                <a:cs typeface="Times New Roman" pitchFamily="18" charset="0"/>
              </a:rPr>
              <a:t> </a:t>
            </a:r>
            <a:r>
              <a:rPr lang="en-US" b="0" i="1" dirty="0" err="1">
                <a:solidFill>
                  <a:srgbClr val="002060"/>
                </a:solidFill>
                <a:latin typeface="Times New Roman" pitchFamily="18" charset="0"/>
                <a:cs typeface="Times New Roman" pitchFamily="18" charset="0"/>
              </a:rPr>
              <a:t>của</a:t>
            </a:r>
            <a:r>
              <a:rPr lang="en-US" b="0" i="1" dirty="0">
                <a:solidFill>
                  <a:srgbClr val="002060"/>
                </a:solidFill>
                <a:latin typeface="Times New Roman" pitchFamily="18" charset="0"/>
                <a:cs typeface="Times New Roman" pitchFamily="18" charset="0"/>
              </a:rPr>
              <a:t> </a:t>
            </a:r>
            <a:r>
              <a:rPr lang="en-US" b="0" i="1" dirty="0" err="1">
                <a:solidFill>
                  <a:srgbClr val="002060"/>
                </a:solidFill>
                <a:latin typeface="Times New Roman" pitchFamily="18" charset="0"/>
                <a:cs typeface="Times New Roman" pitchFamily="18" charset="0"/>
              </a:rPr>
              <a:t>bọn</a:t>
            </a:r>
            <a:r>
              <a:rPr lang="en-US" b="0" i="1" dirty="0">
                <a:solidFill>
                  <a:srgbClr val="002060"/>
                </a:solidFill>
                <a:latin typeface="Times New Roman" pitchFamily="18" charset="0"/>
                <a:cs typeface="Times New Roman" pitchFamily="18" charset="0"/>
              </a:rPr>
              <a:t> </a:t>
            </a:r>
            <a:r>
              <a:rPr lang="en-US" b="0" i="1" dirty="0" err="1">
                <a:solidFill>
                  <a:srgbClr val="002060"/>
                </a:solidFill>
                <a:latin typeface="Times New Roman" pitchFamily="18" charset="0"/>
                <a:cs typeface="Times New Roman" pitchFamily="18" charset="0"/>
              </a:rPr>
              <a:t>nhện</a:t>
            </a:r>
            <a:r>
              <a:rPr lang="en-US" b="0" i="1" dirty="0">
                <a:solidFill>
                  <a:srgbClr val="002060"/>
                </a:solidFill>
                <a:latin typeface="Times New Roman" pitchFamily="18" charset="0"/>
                <a:cs typeface="Times New Roman" pitchFamily="18" charset="0"/>
              </a:rPr>
              <a:t> </a:t>
            </a:r>
            <a:r>
              <a:rPr lang="en-US" b="0" i="1" dirty="0" err="1">
                <a:solidFill>
                  <a:srgbClr val="002060"/>
                </a:solidFill>
                <a:latin typeface="Times New Roman" pitchFamily="18" charset="0"/>
                <a:cs typeface="Times New Roman" pitchFamily="18" charset="0"/>
              </a:rPr>
              <a:t>đáng</a:t>
            </a:r>
            <a:r>
              <a:rPr lang="en-US" b="0" i="1" dirty="0">
                <a:solidFill>
                  <a:srgbClr val="002060"/>
                </a:solidFill>
                <a:latin typeface="Times New Roman" pitchFamily="18" charset="0"/>
                <a:cs typeface="Times New Roman" pitchFamily="18" charset="0"/>
              </a:rPr>
              <a:t> </a:t>
            </a:r>
            <a:r>
              <a:rPr lang="en-US" b="0" i="1" dirty="0" err="1">
                <a:solidFill>
                  <a:srgbClr val="002060"/>
                </a:solidFill>
                <a:latin typeface="Times New Roman" pitchFamily="18" charset="0"/>
                <a:cs typeface="Times New Roman" pitchFamily="18" charset="0"/>
              </a:rPr>
              <a:t>sợ</a:t>
            </a:r>
            <a:r>
              <a:rPr lang="en-US" b="0" i="1" dirty="0">
                <a:solidFill>
                  <a:srgbClr val="002060"/>
                </a:solidFill>
                <a:latin typeface="Times New Roman" pitchFamily="18" charset="0"/>
                <a:cs typeface="Times New Roman" pitchFamily="18" charset="0"/>
              </a:rPr>
              <a:t> </a:t>
            </a:r>
            <a:r>
              <a:rPr lang="en-US" b="0" i="1" dirty="0" err="1">
                <a:solidFill>
                  <a:srgbClr val="002060"/>
                </a:solidFill>
                <a:latin typeface="Times New Roman" pitchFamily="18" charset="0"/>
                <a:cs typeface="Times New Roman" pitchFamily="18" charset="0"/>
              </a:rPr>
              <a:t>như</a:t>
            </a:r>
            <a:r>
              <a:rPr lang="en-US" b="0" i="1" dirty="0">
                <a:solidFill>
                  <a:srgbClr val="002060"/>
                </a:solidFill>
                <a:latin typeface="Times New Roman" pitchFamily="18" charset="0"/>
                <a:cs typeface="Times New Roman" pitchFamily="18" charset="0"/>
              </a:rPr>
              <a:t> </a:t>
            </a:r>
            <a:r>
              <a:rPr lang="en-US" b="0" i="1" dirty="0" err="1">
                <a:solidFill>
                  <a:srgbClr val="002060"/>
                </a:solidFill>
                <a:latin typeface="Times New Roman" pitchFamily="18" charset="0"/>
                <a:cs typeface="Times New Roman" pitchFamily="18" charset="0"/>
              </a:rPr>
              <a:t>thế</a:t>
            </a:r>
            <a:r>
              <a:rPr lang="en-US" b="0" i="1" dirty="0">
                <a:solidFill>
                  <a:srgbClr val="002060"/>
                </a:solidFill>
                <a:latin typeface="Times New Roman" pitchFamily="18" charset="0"/>
                <a:cs typeface="Times New Roman" pitchFamily="18" charset="0"/>
              </a:rPr>
              <a:t> </a:t>
            </a:r>
            <a:r>
              <a:rPr lang="en-US" b="0" i="1" dirty="0" err="1">
                <a:solidFill>
                  <a:srgbClr val="002060"/>
                </a:solidFill>
                <a:latin typeface="Times New Roman" pitchFamily="18" charset="0"/>
                <a:cs typeface="Times New Roman" pitchFamily="18" charset="0"/>
              </a:rPr>
              <a:t>nào</a:t>
            </a:r>
            <a:r>
              <a:rPr lang="en-US" b="0" i="1" dirty="0">
                <a:solidFill>
                  <a:srgbClr val="002060"/>
                </a:solidFill>
                <a:latin typeface="Times New Roman" pitchFamily="18" charset="0"/>
                <a:cs typeface="Times New Roman" pitchFamily="18" charset="0"/>
              </a:rPr>
              <a:t>?</a:t>
            </a:r>
          </a:p>
        </p:txBody>
      </p:sp>
      <p:cxnSp>
        <p:nvCxnSpPr>
          <p:cNvPr id="10" name="Straight Connector 9">
            <a:extLst>
              <a:ext uri="{FF2B5EF4-FFF2-40B4-BE49-F238E27FC236}">
                <a16:creationId xmlns="" xmlns:a16="http://schemas.microsoft.com/office/drawing/2014/main" id="{2A93D15A-FE02-410F-BB9D-9C3A5C3B48D0}"/>
              </a:ext>
            </a:extLst>
          </p:cNvPr>
          <p:cNvCxnSpPr>
            <a:cxnSpLocks/>
          </p:cNvCxnSpPr>
          <p:nvPr/>
        </p:nvCxnSpPr>
        <p:spPr>
          <a:xfrm flipH="1">
            <a:off x="2514600" y="1269075"/>
            <a:ext cx="3581400"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 xmlns:a16="http://schemas.microsoft.com/office/drawing/2014/main" id="{EEBA6AE9-D775-444A-9879-3ACA2EDAB5CE}"/>
              </a:ext>
            </a:extLst>
          </p:cNvPr>
          <p:cNvCxnSpPr>
            <a:cxnSpLocks/>
          </p:cNvCxnSpPr>
          <p:nvPr/>
        </p:nvCxnSpPr>
        <p:spPr>
          <a:xfrm flipH="1">
            <a:off x="1828800" y="1690921"/>
            <a:ext cx="4267200"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 xmlns:a16="http://schemas.microsoft.com/office/drawing/2014/main" id="{C5F175BF-262F-4531-9D06-6D70F197BE89}"/>
              </a:ext>
            </a:extLst>
          </p:cNvPr>
          <p:cNvCxnSpPr>
            <a:cxnSpLocks/>
          </p:cNvCxnSpPr>
          <p:nvPr/>
        </p:nvCxnSpPr>
        <p:spPr>
          <a:xfrm flipH="1">
            <a:off x="3886202" y="2152996"/>
            <a:ext cx="2209799"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 xmlns:a16="http://schemas.microsoft.com/office/drawing/2014/main" id="{21B6DFFC-00E1-43F5-A191-D86E1949F1DF}"/>
              </a:ext>
            </a:extLst>
          </p:cNvPr>
          <p:cNvCxnSpPr>
            <a:cxnSpLocks/>
          </p:cNvCxnSpPr>
          <p:nvPr/>
        </p:nvCxnSpPr>
        <p:spPr>
          <a:xfrm flipH="1">
            <a:off x="1883266" y="2547850"/>
            <a:ext cx="4212734"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 xmlns:a16="http://schemas.microsoft.com/office/drawing/2014/main" id="{88E62B65-1041-426F-B553-B428E87EA3C2}"/>
              </a:ext>
            </a:extLst>
          </p:cNvPr>
          <p:cNvCxnSpPr>
            <a:cxnSpLocks/>
          </p:cNvCxnSpPr>
          <p:nvPr/>
        </p:nvCxnSpPr>
        <p:spPr>
          <a:xfrm flipH="1">
            <a:off x="1828802" y="2133600"/>
            <a:ext cx="1828799"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 xmlns:a16="http://schemas.microsoft.com/office/drawing/2014/main" id="{22BDA86B-3743-4DB8-BEEF-5554E29D84BB}"/>
              </a:ext>
            </a:extLst>
          </p:cNvPr>
          <p:cNvCxnSpPr>
            <a:cxnSpLocks/>
          </p:cNvCxnSpPr>
          <p:nvPr/>
        </p:nvCxnSpPr>
        <p:spPr>
          <a:xfrm flipH="1">
            <a:off x="5007466" y="2971800"/>
            <a:ext cx="1088535"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 xmlns:a16="http://schemas.microsoft.com/office/drawing/2014/main" id="{A7849DBE-A20D-49AA-93EF-0BDCAD4A6714}"/>
              </a:ext>
            </a:extLst>
          </p:cNvPr>
          <p:cNvCxnSpPr>
            <a:cxnSpLocks/>
          </p:cNvCxnSpPr>
          <p:nvPr/>
        </p:nvCxnSpPr>
        <p:spPr>
          <a:xfrm flipH="1">
            <a:off x="1861530" y="3402675"/>
            <a:ext cx="2634270"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 xmlns:a16="http://schemas.microsoft.com/office/drawing/2014/main" id="{2B147857-76B6-4FBF-90C0-0277324BEE7B}"/>
              </a:ext>
            </a:extLst>
          </p:cNvPr>
          <p:cNvCxnSpPr>
            <a:cxnSpLocks/>
          </p:cNvCxnSpPr>
          <p:nvPr/>
        </p:nvCxnSpPr>
        <p:spPr>
          <a:xfrm flipH="1">
            <a:off x="1883266" y="3843250"/>
            <a:ext cx="4212734"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 xmlns:a16="http://schemas.microsoft.com/office/drawing/2014/main" id="{8E688775-0187-498D-94CA-E8A6E3DEFDE2}"/>
              </a:ext>
            </a:extLst>
          </p:cNvPr>
          <p:cNvCxnSpPr>
            <a:cxnSpLocks/>
          </p:cNvCxnSpPr>
          <p:nvPr/>
        </p:nvCxnSpPr>
        <p:spPr>
          <a:xfrm flipH="1">
            <a:off x="1883266" y="4267200"/>
            <a:ext cx="707534"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 xmlns:a16="http://schemas.microsoft.com/office/drawing/2014/main" id="{0A3DFEE2-BAE6-4926-A115-5C731F04FAFB}"/>
              </a:ext>
            </a:extLst>
          </p:cNvPr>
          <p:cNvCxnSpPr>
            <a:cxnSpLocks/>
          </p:cNvCxnSpPr>
          <p:nvPr/>
        </p:nvCxnSpPr>
        <p:spPr>
          <a:xfrm flipH="1" flipV="1">
            <a:off x="2971802" y="4261658"/>
            <a:ext cx="3124199" cy="5542"/>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 xmlns:a16="http://schemas.microsoft.com/office/drawing/2014/main" id="{50BB6BC5-C8A8-4DFF-B485-28A210D5FB7D}"/>
              </a:ext>
            </a:extLst>
          </p:cNvPr>
          <p:cNvCxnSpPr>
            <a:cxnSpLocks/>
          </p:cNvCxnSpPr>
          <p:nvPr/>
        </p:nvCxnSpPr>
        <p:spPr>
          <a:xfrm flipH="1">
            <a:off x="1861531" y="4724400"/>
            <a:ext cx="3145934"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5" name="Straight Connector 44">
            <a:extLst>
              <a:ext uri="{FF2B5EF4-FFF2-40B4-BE49-F238E27FC236}">
                <a16:creationId xmlns="" xmlns:a16="http://schemas.microsoft.com/office/drawing/2014/main" id="{4FACC404-3910-4B52-8D96-410B4A5942B7}"/>
              </a:ext>
            </a:extLst>
          </p:cNvPr>
          <p:cNvCxnSpPr>
            <a:cxnSpLocks/>
          </p:cNvCxnSpPr>
          <p:nvPr/>
        </p:nvCxnSpPr>
        <p:spPr>
          <a:xfrm flipH="1" flipV="1">
            <a:off x="1861532" y="2953790"/>
            <a:ext cx="1415069" cy="18011"/>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pic>
        <p:nvPicPr>
          <p:cNvPr id="54" name="Picture 53">
            <a:extLst>
              <a:ext uri="{FF2B5EF4-FFF2-40B4-BE49-F238E27FC236}">
                <a16:creationId xmlns="" xmlns:a16="http://schemas.microsoft.com/office/drawing/2014/main" id="{0C2308E6-B7BB-46C1-B761-723748075DFF}"/>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10000" b="90000" l="10000" r="90000"/>
                    </a14:imgEffect>
                  </a14:imgLayer>
                </a14:imgProps>
              </a:ext>
            </a:extLst>
          </a:blip>
          <a:stretch>
            <a:fillRect/>
          </a:stretch>
        </p:blipFill>
        <p:spPr>
          <a:xfrm>
            <a:off x="6667498" y="3619500"/>
            <a:ext cx="2857502" cy="2857502"/>
          </a:xfrm>
          <a:prstGeom prst="rect">
            <a:avLst/>
          </a:prstGeom>
        </p:spPr>
      </p:pic>
    </p:spTree>
    <p:extLst>
      <p:ext uri="{BB962C8B-B14F-4D97-AF65-F5344CB8AC3E}">
        <p14:creationId xmlns:p14="http://schemas.microsoft.com/office/powerpoint/2010/main" val="40613561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grpId="0" nodeType="clickEffect">
                                  <p:stCondLst>
                                    <p:cond delay="0"/>
                                  </p:stCondLst>
                                  <p:childTnLst>
                                    <p:set>
                                      <p:cBhvr>
                                        <p:cTn id="13" dur="1" fill="hold">
                                          <p:stCondLst>
                                            <p:cond delay="0"/>
                                          </p:stCondLst>
                                        </p:cTn>
                                        <p:tgtEl>
                                          <p:spTgt spid="9"/>
                                        </p:tgtEl>
                                        <p:attrNameLst>
                                          <p:attrName>style.visibility</p:attrName>
                                        </p:attrNameLst>
                                      </p:cBhvr>
                                      <p:to>
                                        <p:strVal val="visible"/>
                                      </p:to>
                                    </p:set>
                                    <p:anim calcmode="lin" valueType="num">
                                      <p:cBhvr additive="base">
                                        <p:cTn id="14" dur="500" fill="hold"/>
                                        <p:tgtEl>
                                          <p:spTgt spid="9"/>
                                        </p:tgtEl>
                                        <p:attrNameLst>
                                          <p:attrName>ppt_x</p:attrName>
                                        </p:attrNameLst>
                                      </p:cBhvr>
                                      <p:tavLst>
                                        <p:tav tm="0">
                                          <p:val>
                                            <p:strVal val="#ppt_x"/>
                                          </p:val>
                                        </p:tav>
                                        <p:tav tm="100000">
                                          <p:val>
                                            <p:strVal val="#ppt_x"/>
                                          </p:val>
                                        </p:tav>
                                      </p:tavLst>
                                    </p:anim>
                                    <p:anim calcmode="lin" valueType="num">
                                      <p:cBhvr additive="base">
                                        <p:cTn id="15"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45" presetClass="entr" presetSubtype="0" fill="hold" grpId="0" nodeType="click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fade">
                                      <p:cBhvr>
                                        <p:cTn id="20" dur="2000"/>
                                        <p:tgtEl>
                                          <p:spTgt spid="4"/>
                                        </p:tgtEl>
                                      </p:cBhvr>
                                    </p:animEffect>
                                    <p:anim calcmode="lin" valueType="num">
                                      <p:cBhvr>
                                        <p:cTn id="21" dur="2000" fill="hold"/>
                                        <p:tgtEl>
                                          <p:spTgt spid="4"/>
                                        </p:tgtEl>
                                        <p:attrNameLst>
                                          <p:attrName>ppt_w</p:attrName>
                                        </p:attrNameLst>
                                      </p:cBhvr>
                                      <p:tavLst>
                                        <p:tav tm="0" fmla="#ppt_w*sin(2.5*pi*$)">
                                          <p:val>
                                            <p:fltVal val="0"/>
                                          </p:val>
                                        </p:tav>
                                        <p:tav tm="100000">
                                          <p:val>
                                            <p:fltVal val="1"/>
                                          </p:val>
                                        </p:tav>
                                      </p:tavLst>
                                    </p:anim>
                                    <p:anim calcmode="lin" valueType="num">
                                      <p:cBhvr>
                                        <p:cTn id="22" dur="2000" fill="hold"/>
                                        <p:tgtEl>
                                          <p:spTgt spid="4"/>
                                        </p:tgtEl>
                                        <p:attrNameLst>
                                          <p:attrName>ppt_h</p:attrName>
                                        </p:attrNameLst>
                                      </p:cBhvr>
                                      <p:tavLst>
                                        <p:tav tm="0">
                                          <p:val>
                                            <p:strVal val="#ppt_h"/>
                                          </p:val>
                                        </p:tav>
                                        <p:tav tm="100000">
                                          <p:val>
                                            <p:strVal val="#ppt_h"/>
                                          </p:val>
                                        </p:tav>
                                      </p:tavLst>
                                    </p:anim>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0"/>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13"/>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14"/>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18"/>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20"/>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22"/>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27"/>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29"/>
                                        </p:tgtEl>
                                        <p:attrNameLst>
                                          <p:attrName>style.visibility</p:attrName>
                                        </p:attrNameLst>
                                      </p:cBhvr>
                                      <p:to>
                                        <p:strVal val="visible"/>
                                      </p:to>
                                    </p:set>
                                  </p:childTnLst>
                                </p:cTn>
                              </p:par>
                              <p:par>
                                <p:cTn id="41" presetID="1" presetClass="entr" presetSubtype="0" fill="hold" nodeType="withEffect">
                                  <p:stCondLst>
                                    <p:cond delay="0"/>
                                  </p:stCondLst>
                                  <p:childTnLst>
                                    <p:set>
                                      <p:cBhvr>
                                        <p:cTn id="42" dur="1" fill="hold">
                                          <p:stCondLst>
                                            <p:cond delay="0"/>
                                          </p:stCondLst>
                                        </p:cTn>
                                        <p:tgtEl>
                                          <p:spTgt spid="31"/>
                                        </p:tgtEl>
                                        <p:attrNameLst>
                                          <p:attrName>style.visibility</p:attrName>
                                        </p:attrNameLst>
                                      </p:cBhvr>
                                      <p:to>
                                        <p:strVal val="visible"/>
                                      </p:to>
                                    </p:set>
                                  </p:childTnLst>
                                </p:cTn>
                              </p:par>
                              <p:par>
                                <p:cTn id="43" presetID="1" presetClass="entr" presetSubtype="0" fill="hold" nodeType="withEffect">
                                  <p:stCondLst>
                                    <p:cond delay="0"/>
                                  </p:stCondLst>
                                  <p:childTnLst>
                                    <p:set>
                                      <p:cBhvr>
                                        <p:cTn id="44" dur="1" fill="hold">
                                          <p:stCondLst>
                                            <p:cond delay="0"/>
                                          </p:stCondLst>
                                        </p:cTn>
                                        <p:tgtEl>
                                          <p:spTgt spid="33"/>
                                        </p:tgtEl>
                                        <p:attrNameLst>
                                          <p:attrName>style.visibility</p:attrName>
                                        </p:attrNameLst>
                                      </p:cBhvr>
                                      <p:to>
                                        <p:strVal val="visible"/>
                                      </p:to>
                                    </p:set>
                                  </p:childTnLst>
                                </p:cTn>
                              </p:par>
                              <p:par>
                                <p:cTn id="45" presetID="1" presetClass="entr" presetSubtype="0" fill="hold" nodeType="withEffect">
                                  <p:stCondLst>
                                    <p:cond delay="0"/>
                                  </p:stCondLst>
                                  <p:childTnLst>
                                    <p:set>
                                      <p:cBhvr>
                                        <p:cTn id="46" dur="1" fill="hold">
                                          <p:stCondLst>
                                            <p:cond delay="0"/>
                                          </p:stCondLst>
                                        </p:cTn>
                                        <p:tgtEl>
                                          <p:spTgt spid="35"/>
                                        </p:tgtEl>
                                        <p:attrNameLst>
                                          <p:attrName>style.visibility</p:attrName>
                                        </p:attrNameLst>
                                      </p:cBhvr>
                                      <p:to>
                                        <p:strVal val="visible"/>
                                      </p:to>
                                    </p:set>
                                  </p:childTnLst>
                                </p:cTn>
                              </p:par>
                              <p:par>
                                <p:cTn id="47" presetID="1" presetClass="entr" presetSubtype="0" fill="hold" nodeType="withEffect">
                                  <p:stCondLst>
                                    <p:cond delay="0"/>
                                  </p:stCondLst>
                                  <p:childTnLst>
                                    <p:set>
                                      <p:cBhvr>
                                        <p:cTn id="48" dur="1" fill="hold">
                                          <p:stCondLst>
                                            <p:cond delay="0"/>
                                          </p:stCondLst>
                                        </p:cTn>
                                        <p:tgtEl>
                                          <p:spTgt spid="4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9"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 xmlns:a16="http://schemas.microsoft.com/office/drawing/2014/main" id="{9E8A0901-2520-4CE5-B41C-9D8F8E38DF63}"/>
              </a:ext>
            </a:extLst>
          </p:cNvPr>
          <p:cNvPicPr>
            <a:picLocks noChangeAspect="1"/>
          </p:cNvPicPr>
          <p:nvPr/>
        </p:nvPicPr>
        <p:blipFill>
          <a:blip r:embed="rId2"/>
          <a:stretch>
            <a:fillRect/>
          </a:stretch>
        </p:blipFill>
        <p:spPr>
          <a:xfrm>
            <a:off x="-260248" y="-600133"/>
            <a:ext cx="13138048" cy="9170359"/>
          </a:xfrm>
          <a:prstGeom prst="rect">
            <a:avLst/>
          </a:prstGeom>
        </p:spPr>
      </p:pic>
      <p:sp>
        <p:nvSpPr>
          <p:cNvPr id="4" name="TextBox 3">
            <a:extLst>
              <a:ext uri="{FF2B5EF4-FFF2-40B4-BE49-F238E27FC236}">
                <a16:creationId xmlns="" xmlns:a16="http://schemas.microsoft.com/office/drawing/2014/main" id="{068E7938-8027-4271-B776-D50A4A01E370}"/>
              </a:ext>
            </a:extLst>
          </p:cNvPr>
          <p:cNvSpPr txBox="1"/>
          <p:nvPr/>
        </p:nvSpPr>
        <p:spPr>
          <a:xfrm>
            <a:off x="1695453" y="126236"/>
            <a:ext cx="4495799" cy="6986528"/>
          </a:xfrm>
          <a:prstGeom prst="rect">
            <a:avLst/>
          </a:prstGeom>
          <a:noFill/>
          <a:ln>
            <a:noFill/>
          </a:ln>
        </p:spPr>
        <p:style>
          <a:lnRef idx="2">
            <a:schemeClr val="accent6"/>
          </a:lnRef>
          <a:fillRef idx="1">
            <a:schemeClr val="lt1"/>
          </a:fillRef>
          <a:effectRef idx="0">
            <a:schemeClr val="accent6"/>
          </a:effectRef>
          <a:fontRef idx="minor">
            <a:schemeClr val="dk1"/>
          </a:fontRef>
        </p:style>
        <p:txBody>
          <a:bodyPr wrap="square" rtlCol="0">
            <a:spAutoFit/>
          </a:bodyPr>
          <a:lstStyle/>
          <a:p>
            <a:pPr indent="725488" algn="just"/>
            <a:r>
              <a:rPr lang="vi-VN" sz="2800" b="1" dirty="0">
                <a:latin typeface="Times New Roman" pitchFamily="18" charset="0"/>
                <a:cs typeface="Times New Roman" pitchFamily="18" charset="0"/>
              </a:rPr>
              <a:t>Tôi cất tiếng hỏi lớn:</a:t>
            </a:r>
          </a:p>
          <a:p>
            <a:pPr indent="725488" algn="just"/>
            <a:r>
              <a:rPr lang="vi-VN" sz="2800" b="1" dirty="0">
                <a:latin typeface="Times New Roman" pitchFamily="18" charset="0"/>
                <a:cs typeface="Times New Roman" pitchFamily="18" charset="0"/>
              </a:rPr>
              <a:t>- Ai đứng chóp bu bọn mày? Ra đây ta nói chuyện.</a:t>
            </a:r>
          </a:p>
          <a:p>
            <a:pPr indent="725488" algn="just"/>
            <a:r>
              <a:rPr lang="vi-VN" sz="2800" b="1" dirty="0">
                <a:latin typeface="Times New Roman" pitchFamily="18" charset="0"/>
                <a:cs typeface="Times New Roman" pitchFamily="18" charset="0"/>
              </a:rPr>
              <a:t>Từ trong hốc đá, một mụ nhện cái cong chân nhảy ra, hai bên có hai nhện vách nhảy kèm. Dáng đây là vị chúa trùm nhà nhện. Nom cũng đanh đá, nặc nô lắm. Tôi quay phắt lưng, phóng càng đạp phanh phách ra oai. Mụ nhện co rúm lại rồi cứ rập đầu xuống đất như cái chày giã gạo. </a:t>
            </a:r>
          </a:p>
          <a:p>
            <a:pPr indent="725488" algn="just">
              <a:defRPr/>
            </a:pPr>
            <a:endParaRPr lang="vi-VN" sz="2800" dirty="0">
              <a:solidFill>
                <a:prstClr val="black"/>
              </a:solidFill>
              <a:latin typeface="Times New Roman" pitchFamily="18" charset="0"/>
              <a:cs typeface="Times New Roman" pitchFamily="18" charset="0"/>
            </a:endParaRPr>
          </a:p>
        </p:txBody>
      </p:sp>
      <p:sp>
        <p:nvSpPr>
          <p:cNvPr id="9" name="Text Box 5">
            <a:extLst>
              <a:ext uri="{FF2B5EF4-FFF2-40B4-BE49-F238E27FC236}">
                <a16:creationId xmlns="" xmlns:a16="http://schemas.microsoft.com/office/drawing/2014/main" id="{60F1694B-DEF0-494B-A027-9C7B72BCE330}"/>
              </a:ext>
            </a:extLst>
          </p:cNvPr>
          <p:cNvSpPr txBox="1">
            <a:spLocks noChangeArrowheads="1"/>
          </p:cNvSpPr>
          <p:nvPr/>
        </p:nvSpPr>
        <p:spPr bwMode="auto">
          <a:xfrm>
            <a:off x="6477000" y="1568669"/>
            <a:ext cx="4388216" cy="2108299"/>
          </a:xfrm>
          <a:prstGeom prst="cloudCallout">
            <a:avLst>
              <a:gd name="adj1" fmla="val -55020"/>
              <a:gd name="adj2" fmla="val 14206"/>
            </a:avLst>
          </a:prstGeom>
          <a:ln w="28575">
            <a:solidFill>
              <a:schemeClr val="accent6">
                <a:lumMod val="60000"/>
                <a:lumOff val="40000"/>
              </a:schemeClr>
            </a:solidFill>
          </a:ln>
        </p:spPr>
        <p:style>
          <a:lnRef idx="2">
            <a:schemeClr val="accent1"/>
          </a:lnRef>
          <a:fillRef idx="1">
            <a:schemeClr val="lt1"/>
          </a:fillRef>
          <a:effectRef idx="0">
            <a:schemeClr val="accent1"/>
          </a:effectRef>
          <a:fontRef idx="minor">
            <a:schemeClr val="dk1"/>
          </a:fontRef>
        </p:style>
        <p:txBody>
          <a:bodyPr wrap="square">
            <a:spAutoFit/>
          </a:bodyPr>
          <a:lstStyle>
            <a:lvl1pPr eaLnBrk="0" hangingPunct="0">
              <a:defRPr sz="2800" b="1">
                <a:solidFill>
                  <a:schemeClr val="tx1"/>
                </a:solidFill>
                <a:latin typeface="Arial" pitchFamily="34" charset="0"/>
                <a:cs typeface="Arial" pitchFamily="34" charset="0"/>
              </a:defRPr>
            </a:lvl1pPr>
            <a:lvl2pPr marL="742950" indent="-285750" eaLnBrk="0" hangingPunct="0">
              <a:defRPr sz="2800" b="1">
                <a:solidFill>
                  <a:schemeClr val="tx1"/>
                </a:solidFill>
                <a:latin typeface="Arial" pitchFamily="34" charset="0"/>
                <a:cs typeface="Arial" pitchFamily="34" charset="0"/>
              </a:defRPr>
            </a:lvl2pPr>
            <a:lvl3pPr marL="1143000" indent="-228600" eaLnBrk="0" hangingPunct="0">
              <a:defRPr sz="2800" b="1">
                <a:solidFill>
                  <a:schemeClr val="tx1"/>
                </a:solidFill>
                <a:latin typeface="Arial" pitchFamily="34" charset="0"/>
                <a:cs typeface="Arial" pitchFamily="34" charset="0"/>
              </a:defRPr>
            </a:lvl3pPr>
            <a:lvl4pPr marL="1600200" indent="-228600" eaLnBrk="0" hangingPunct="0">
              <a:defRPr sz="2800" b="1">
                <a:solidFill>
                  <a:schemeClr val="tx1"/>
                </a:solidFill>
                <a:latin typeface="Arial" pitchFamily="34" charset="0"/>
                <a:cs typeface="Arial" pitchFamily="34" charset="0"/>
              </a:defRPr>
            </a:lvl4pPr>
            <a:lvl5pPr marL="2057400" indent="-228600" eaLnBrk="0" hangingPunct="0">
              <a:defRPr sz="2800" b="1">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2800" b="1">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2800" b="1">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2800" b="1">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2800" b="1">
                <a:solidFill>
                  <a:schemeClr val="tx1"/>
                </a:solidFill>
                <a:latin typeface="Arial" pitchFamily="34" charset="0"/>
                <a:cs typeface="Arial" pitchFamily="34" charset="0"/>
              </a:defRPr>
            </a:lvl9pPr>
          </a:lstStyle>
          <a:p>
            <a:pPr algn="just"/>
            <a:r>
              <a:rPr lang="en-US" b="0" i="1" dirty="0" err="1">
                <a:solidFill>
                  <a:srgbClr val="002060"/>
                </a:solidFill>
                <a:latin typeface="Times New Roman" pitchFamily="18" charset="0"/>
                <a:cs typeface="Times New Roman" pitchFamily="18" charset="0"/>
              </a:rPr>
              <a:t>Dế</a:t>
            </a:r>
            <a:r>
              <a:rPr lang="en-US" b="0" i="1" dirty="0">
                <a:solidFill>
                  <a:srgbClr val="002060"/>
                </a:solidFill>
                <a:latin typeface="Times New Roman" pitchFamily="18" charset="0"/>
                <a:cs typeface="Times New Roman" pitchFamily="18" charset="0"/>
              </a:rPr>
              <a:t> </a:t>
            </a:r>
            <a:r>
              <a:rPr lang="en-US" b="0" i="1" dirty="0" err="1">
                <a:solidFill>
                  <a:srgbClr val="002060"/>
                </a:solidFill>
                <a:latin typeface="Times New Roman" pitchFamily="18" charset="0"/>
                <a:cs typeface="Times New Roman" pitchFamily="18" charset="0"/>
              </a:rPr>
              <a:t>Mèn</a:t>
            </a:r>
            <a:r>
              <a:rPr lang="en-US" b="0" i="1" dirty="0">
                <a:solidFill>
                  <a:srgbClr val="002060"/>
                </a:solidFill>
                <a:latin typeface="Times New Roman" pitchFamily="18" charset="0"/>
                <a:cs typeface="Times New Roman" pitchFamily="18" charset="0"/>
              </a:rPr>
              <a:t> </a:t>
            </a:r>
            <a:r>
              <a:rPr lang="en-US" b="0" i="1" dirty="0" err="1">
                <a:solidFill>
                  <a:srgbClr val="002060"/>
                </a:solidFill>
                <a:latin typeface="Times New Roman" pitchFamily="18" charset="0"/>
                <a:cs typeface="Times New Roman" pitchFamily="18" charset="0"/>
              </a:rPr>
              <a:t>đã</a:t>
            </a:r>
            <a:r>
              <a:rPr lang="en-US" b="0" i="1" dirty="0">
                <a:solidFill>
                  <a:srgbClr val="002060"/>
                </a:solidFill>
                <a:latin typeface="Times New Roman" pitchFamily="18" charset="0"/>
                <a:cs typeface="Times New Roman" pitchFamily="18" charset="0"/>
              </a:rPr>
              <a:t> </a:t>
            </a:r>
            <a:r>
              <a:rPr lang="en-US" b="0" i="1" dirty="0" err="1">
                <a:solidFill>
                  <a:srgbClr val="002060"/>
                </a:solidFill>
                <a:latin typeface="Times New Roman" pitchFamily="18" charset="0"/>
                <a:cs typeface="Times New Roman" pitchFamily="18" charset="0"/>
              </a:rPr>
              <a:t>làm</a:t>
            </a:r>
            <a:r>
              <a:rPr lang="en-US" b="0" i="1" dirty="0">
                <a:solidFill>
                  <a:srgbClr val="002060"/>
                </a:solidFill>
                <a:latin typeface="Times New Roman" pitchFamily="18" charset="0"/>
                <a:cs typeface="Times New Roman" pitchFamily="18" charset="0"/>
              </a:rPr>
              <a:t> </a:t>
            </a:r>
            <a:r>
              <a:rPr lang="en-US" b="0" i="1" dirty="0" err="1">
                <a:solidFill>
                  <a:srgbClr val="002060"/>
                </a:solidFill>
                <a:latin typeface="Times New Roman" pitchFamily="18" charset="0"/>
                <a:cs typeface="Times New Roman" pitchFamily="18" charset="0"/>
              </a:rPr>
              <a:t>thế</a:t>
            </a:r>
            <a:r>
              <a:rPr lang="en-US" b="0" i="1" dirty="0">
                <a:solidFill>
                  <a:srgbClr val="002060"/>
                </a:solidFill>
                <a:latin typeface="Times New Roman" pitchFamily="18" charset="0"/>
                <a:cs typeface="Times New Roman" pitchFamily="18" charset="0"/>
              </a:rPr>
              <a:t> </a:t>
            </a:r>
            <a:r>
              <a:rPr lang="en-US" b="0" i="1" dirty="0" err="1">
                <a:solidFill>
                  <a:srgbClr val="002060"/>
                </a:solidFill>
                <a:latin typeface="Times New Roman" pitchFamily="18" charset="0"/>
                <a:cs typeface="Times New Roman" pitchFamily="18" charset="0"/>
              </a:rPr>
              <a:t>nào</a:t>
            </a:r>
            <a:r>
              <a:rPr lang="en-US" b="0" i="1" dirty="0">
                <a:solidFill>
                  <a:srgbClr val="002060"/>
                </a:solidFill>
                <a:latin typeface="Times New Roman" pitchFamily="18" charset="0"/>
                <a:cs typeface="Times New Roman" pitchFamily="18" charset="0"/>
              </a:rPr>
              <a:t> </a:t>
            </a:r>
            <a:r>
              <a:rPr lang="en-US" b="0" i="1" dirty="0" err="1">
                <a:solidFill>
                  <a:srgbClr val="002060"/>
                </a:solidFill>
                <a:latin typeface="Times New Roman" pitchFamily="18" charset="0"/>
                <a:cs typeface="Times New Roman" pitchFamily="18" charset="0"/>
              </a:rPr>
              <a:t>để</a:t>
            </a:r>
            <a:r>
              <a:rPr lang="en-US" b="0" i="1" dirty="0">
                <a:solidFill>
                  <a:srgbClr val="002060"/>
                </a:solidFill>
                <a:latin typeface="Times New Roman" pitchFamily="18" charset="0"/>
                <a:cs typeface="Times New Roman" pitchFamily="18" charset="0"/>
              </a:rPr>
              <a:t> </a:t>
            </a:r>
            <a:r>
              <a:rPr lang="en-US" b="0" i="1" dirty="0" err="1">
                <a:solidFill>
                  <a:srgbClr val="002060"/>
                </a:solidFill>
                <a:latin typeface="Times New Roman" pitchFamily="18" charset="0"/>
                <a:cs typeface="Times New Roman" pitchFamily="18" charset="0"/>
              </a:rPr>
              <a:t>bọn</a:t>
            </a:r>
            <a:r>
              <a:rPr lang="en-US" b="0" i="1" dirty="0">
                <a:solidFill>
                  <a:srgbClr val="002060"/>
                </a:solidFill>
                <a:latin typeface="Times New Roman" pitchFamily="18" charset="0"/>
                <a:cs typeface="Times New Roman" pitchFamily="18" charset="0"/>
              </a:rPr>
              <a:t> </a:t>
            </a:r>
            <a:r>
              <a:rPr lang="en-US" b="0" i="1" dirty="0" err="1">
                <a:solidFill>
                  <a:srgbClr val="002060"/>
                </a:solidFill>
                <a:latin typeface="Times New Roman" pitchFamily="18" charset="0"/>
                <a:cs typeface="Times New Roman" pitchFamily="18" charset="0"/>
              </a:rPr>
              <a:t>nhện</a:t>
            </a:r>
            <a:r>
              <a:rPr lang="en-US" b="0" i="1" dirty="0">
                <a:solidFill>
                  <a:srgbClr val="002060"/>
                </a:solidFill>
                <a:latin typeface="Times New Roman" pitchFamily="18" charset="0"/>
                <a:cs typeface="Times New Roman" pitchFamily="18" charset="0"/>
              </a:rPr>
              <a:t> </a:t>
            </a:r>
            <a:r>
              <a:rPr lang="en-US" b="0" i="1" dirty="0" err="1">
                <a:solidFill>
                  <a:srgbClr val="002060"/>
                </a:solidFill>
                <a:latin typeface="Times New Roman" pitchFamily="18" charset="0"/>
                <a:cs typeface="Times New Roman" pitchFamily="18" charset="0"/>
              </a:rPr>
              <a:t>phải</a:t>
            </a:r>
            <a:r>
              <a:rPr lang="en-US" b="0" i="1" dirty="0">
                <a:solidFill>
                  <a:srgbClr val="002060"/>
                </a:solidFill>
                <a:latin typeface="Times New Roman" pitchFamily="18" charset="0"/>
                <a:cs typeface="Times New Roman" pitchFamily="18" charset="0"/>
              </a:rPr>
              <a:t> </a:t>
            </a:r>
            <a:r>
              <a:rPr lang="en-US" b="0" i="1" dirty="0" err="1">
                <a:solidFill>
                  <a:srgbClr val="002060"/>
                </a:solidFill>
                <a:latin typeface="Times New Roman" pitchFamily="18" charset="0"/>
                <a:cs typeface="Times New Roman" pitchFamily="18" charset="0"/>
              </a:rPr>
              <a:t>sợ</a:t>
            </a:r>
            <a:r>
              <a:rPr lang="en-US" b="0" i="1" dirty="0">
                <a:solidFill>
                  <a:srgbClr val="002060"/>
                </a:solidFill>
                <a:latin typeface="Times New Roman" pitchFamily="18" charset="0"/>
                <a:cs typeface="Times New Roman" pitchFamily="18" charset="0"/>
              </a:rPr>
              <a:t>?</a:t>
            </a:r>
          </a:p>
        </p:txBody>
      </p:sp>
      <p:cxnSp>
        <p:nvCxnSpPr>
          <p:cNvPr id="10" name="Straight Connector 9">
            <a:extLst>
              <a:ext uri="{FF2B5EF4-FFF2-40B4-BE49-F238E27FC236}">
                <a16:creationId xmlns="" xmlns:a16="http://schemas.microsoft.com/office/drawing/2014/main" id="{2A93D15A-FE02-410F-BB9D-9C3A5C3B48D0}"/>
              </a:ext>
            </a:extLst>
          </p:cNvPr>
          <p:cNvCxnSpPr>
            <a:cxnSpLocks/>
          </p:cNvCxnSpPr>
          <p:nvPr/>
        </p:nvCxnSpPr>
        <p:spPr>
          <a:xfrm flipH="1">
            <a:off x="3216766" y="559725"/>
            <a:ext cx="2334967"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 xmlns:a16="http://schemas.microsoft.com/office/drawing/2014/main" id="{EEBA6AE9-D775-444A-9879-3ACA2EDAB5CE}"/>
              </a:ext>
            </a:extLst>
          </p:cNvPr>
          <p:cNvCxnSpPr>
            <a:cxnSpLocks/>
          </p:cNvCxnSpPr>
          <p:nvPr/>
        </p:nvCxnSpPr>
        <p:spPr>
          <a:xfrm flipH="1">
            <a:off x="2873866" y="990600"/>
            <a:ext cx="3222134"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 xmlns:a16="http://schemas.microsoft.com/office/drawing/2014/main" id="{C5F175BF-262F-4531-9D06-6D70F197BE89}"/>
              </a:ext>
            </a:extLst>
          </p:cNvPr>
          <p:cNvCxnSpPr>
            <a:cxnSpLocks/>
          </p:cNvCxnSpPr>
          <p:nvPr/>
        </p:nvCxnSpPr>
        <p:spPr>
          <a:xfrm flipH="1">
            <a:off x="2743202" y="1431175"/>
            <a:ext cx="3124199"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 xmlns:a16="http://schemas.microsoft.com/office/drawing/2014/main" id="{88E62B65-1041-426F-B553-B428E87EA3C2}"/>
              </a:ext>
            </a:extLst>
          </p:cNvPr>
          <p:cNvCxnSpPr>
            <a:cxnSpLocks/>
          </p:cNvCxnSpPr>
          <p:nvPr/>
        </p:nvCxnSpPr>
        <p:spPr>
          <a:xfrm flipH="1">
            <a:off x="1773386" y="1431175"/>
            <a:ext cx="665014"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 xmlns:a16="http://schemas.microsoft.com/office/drawing/2014/main" id="{A7849DBE-A20D-49AA-93EF-0BDCAD4A6714}"/>
              </a:ext>
            </a:extLst>
          </p:cNvPr>
          <p:cNvCxnSpPr>
            <a:cxnSpLocks/>
          </p:cNvCxnSpPr>
          <p:nvPr/>
        </p:nvCxnSpPr>
        <p:spPr>
          <a:xfrm flipH="1">
            <a:off x="1773387" y="5257800"/>
            <a:ext cx="2169965"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 xmlns:a16="http://schemas.microsoft.com/office/drawing/2014/main" id="{0A3DFEE2-BAE6-4926-A115-5C731F04FAFB}"/>
              </a:ext>
            </a:extLst>
          </p:cNvPr>
          <p:cNvCxnSpPr>
            <a:cxnSpLocks/>
          </p:cNvCxnSpPr>
          <p:nvPr/>
        </p:nvCxnSpPr>
        <p:spPr>
          <a:xfrm flipH="1">
            <a:off x="3434500" y="4400124"/>
            <a:ext cx="2661501"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 xmlns:a16="http://schemas.microsoft.com/office/drawing/2014/main" id="{50BB6BC5-C8A8-4DFF-B485-28A210D5FB7D}"/>
              </a:ext>
            </a:extLst>
          </p:cNvPr>
          <p:cNvCxnSpPr>
            <a:cxnSpLocks/>
          </p:cNvCxnSpPr>
          <p:nvPr/>
        </p:nvCxnSpPr>
        <p:spPr>
          <a:xfrm flipH="1">
            <a:off x="1861530" y="4800600"/>
            <a:ext cx="4234470"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pic>
        <p:nvPicPr>
          <p:cNvPr id="19" name="Picture 18">
            <a:extLst>
              <a:ext uri="{FF2B5EF4-FFF2-40B4-BE49-F238E27FC236}">
                <a16:creationId xmlns="" xmlns:a16="http://schemas.microsoft.com/office/drawing/2014/main" id="{1279CE89-7589-4FD3-A929-D93CBFE78229}"/>
              </a:ext>
            </a:extLst>
          </p:cNvPr>
          <p:cNvPicPr>
            <a:picLocks noChangeAspect="1"/>
          </p:cNvPicPr>
          <p:nvPr/>
        </p:nvPicPr>
        <p:blipFill>
          <a:blip r:embed="rId3"/>
          <a:stretch>
            <a:fillRect/>
          </a:stretch>
        </p:blipFill>
        <p:spPr>
          <a:xfrm flipH="1">
            <a:off x="8813522" y="3274926"/>
            <a:ext cx="1854478" cy="1244819"/>
          </a:xfrm>
          <a:prstGeom prst="rect">
            <a:avLst/>
          </a:prstGeom>
        </p:spPr>
      </p:pic>
      <p:sp>
        <p:nvSpPr>
          <p:cNvPr id="28" name="TextBox 27">
            <a:extLst>
              <a:ext uri="{FF2B5EF4-FFF2-40B4-BE49-F238E27FC236}">
                <a16:creationId xmlns="" xmlns:a16="http://schemas.microsoft.com/office/drawing/2014/main" id="{558D4149-2602-46DC-94D2-19AF4A6ECE6F}"/>
              </a:ext>
            </a:extLst>
          </p:cNvPr>
          <p:cNvSpPr txBox="1"/>
          <p:nvPr/>
        </p:nvSpPr>
        <p:spPr>
          <a:xfrm>
            <a:off x="6394501" y="253435"/>
            <a:ext cx="4114800" cy="1569660"/>
          </a:xfrm>
          <a:prstGeom prst="rect">
            <a:avLst/>
          </a:prstGeom>
          <a:noFill/>
        </p:spPr>
        <p:txBody>
          <a:bodyPr wrap="square" rtlCol="0">
            <a:spAutoFit/>
          </a:bodyPr>
          <a:lstStyle/>
          <a:p>
            <a:pPr marL="342900" indent="-342900">
              <a:buFont typeface="Wingdings" panose="05000000000000000000" pitchFamily="2" charset="2"/>
              <a:buChar char="à"/>
            </a:pPr>
            <a:r>
              <a:rPr lang="en-US" sz="2400" b="1" dirty="0" err="1">
                <a:solidFill>
                  <a:srgbClr val="0033CC"/>
                </a:solidFill>
                <a:latin typeface="Times New Roman" panose="02020603050405020304" pitchFamily="18" charset="0"/>
                <a:cs typeface="Times New Roman" panose="02020603050405020304" pitchFamily="18" charset="0"/>
                <a:sym typeface="Wingdings" panose="05000000000000000000" pitchFamily="2" charset="2"/>
              </a:rPr>
              <a:t>Chủ</a:t>
            </a:r>
            <a:r>
              <a:rPr lang="en-US" sz="2400" b="1" dirty="0">
                <a:solidFill>
                  <a:srgbClr val="0033CC"/>
                </a:solidFill>
                <a:latin typeface="Times New Roman" panose="02020603050405020304" pitchFamily="18" charset="0"/>
                <a:cs typeface="Times New Roman" panose="02020603050405020304" pitchFamily="18" charset="0"/>
                <a:sym typeface="Wingdings" panose="05000000000000000000" pitchFamily="2" charset="2"/>
              </a:rPr>
              <a:t> </a:t>
            </a:r>
            <a:r>
              <a:rPr lang="en-US" sz="2400" b="1" dirty="0" err="1">
                <a:solidFill>
                  <a:srgbClr val="0033CC"/>
                </a:solidFill>
                <a:latin typeface="Times New Roman" panose="02020603050405020304" pitchFamily="18" charset="0"/>
                <a:cs typeface="Times New Roman" panose="02020603050405020304" pitchFamily="18" charset="0"/>
                <a:sym typeface="Wingdings" panose="05000000000000000000" pitchFamily="2" charset="2"/>
              </a:rPr>
              <a:t>động</a:t>
            </a:r>
            <a:r>
              <a:rPr lang="en-US" sz="2400" b="1" dirty="0">
                <a:solidFill>
                  <a:srgbClr val="0033CC"/>
                </a:solidFill>
                <a:latin typeface="Times New Roman" panose="02020603050405020304" pitchFamily="18" charset="0"/>
                <a:cs typeface="Times New Roman" panose="02020603050405020304" pitchFamily="18" charset="0"/>
                <a:sym typeface="Wingdings" panose="05000000000000000000" pitchFamily="2" charset="2"/>
              </a:rPr>
              <a:t>, </a:t>
            </a:r>
            <a:r>
              <a:rPr lang="en-US" sz="2400" b="1" dirty="0" err="1">
                <a:solidFill>
                  <a:srgbClr val="0033CC"/>
                </a:solidFill>
                <a:latin typeface="Times New Roman" panose="02020603050405020304" pitchFamily="18" charset="0"/>
                <a:cs typeface="Times New Roman" panose="02020603050405020304" pitchFamily="18" charset="0"/>
                <a:sym typeface="Wingdings" panose="05000000000000000000" pitchFamily="2" charset="2"/>
              </a:rPr>
              <a:t>lời</a:t>
            </a:r>
            <a:r>
              <a:rPr lang="en-US" sz="2400" b="1" dirty="0">
                <a:solidFill>
                  <a:srgbClr val="0033CC"/>
                </a:solidFill>
                <a:latin typeface="Times New Roman" panose="02020603050405020304" pitchFamily="18" charset="0"/>
                <a:cs typeface="Times New Roman" panose="02020603050405020304" pitchFamily="18" charset="0"/>
                <a:sym typeface="Wingdings" panose="05000000000000000000" pitchFamily="2" charset="2"/>
              </a:rPr>
              <a:t> </a:t>
            </a:r>
            <a:r>
              <a:rPr lang="en-US" sz="2400" b="1" dirty="0" err="1">
                <a:solidFill>
                  <a:srgbClr val="0033CC"/>
                </a:solidFill>
                <a:latin typeface="Times New Roman" panose="02020603050405020304" pitchFamily="18" charset="0"/>
                <a:cs typeface="Times New Roman" panose="02020603050405020304" pitchFamily="18" charset="0"/>
                <a:sym typeface="Wingdings" panose="05000000000000000000" pitchFamily="2" charset="2"/>
              </a:rPr>
              <a:t>lẽ</a:t>
            </a:r>
            <a:r>
              <a:rPr lang="en-US" sz="2400" b="1" dirty="0">
                <a:solidFill>
                  <a:srgbClr val="0033CC"/>
                </a:solidFill>
                <a:latin typeface="Times New Roman" panose="02020603050405020304" pitchFamily="18" charset="0"/>
                <a:cs typeface="Times New Roman" panose="02020603050405020304" pitchFamily="18" charset="0"/>
                <a:sym typeface="Wingdings" panose="05000000000000000000" pitchFamily="2" charset="2"/>
              </a:rPr>
              <a:t> </a:t>
            </a:r>
            <a:r>
              <a:rPr lang="en-US" sz="2400" b="1" dirty="0" err="1">
                <a:solidFill>
                  <a:srgbClr val="0033CC"/>
                </a:solidFill>
                <a:latin typeface="Times New Roman" panose="02020603050405020304" pitchFamily="18" charset="0"/>
                <a:cs typeface="Times New Roman" panose="02020603050405020304" pitchFamily="18" charset="0"/>
                <a:sym typeface="Wingdings" panose="05000000000000000000" pitchFamily="2" charset="2"/>
              </a:rPr>
              <a:t>oai</a:t>
            </a:r>
            <a:r>
              <a:rPr lang="en-US" sz="2400" b="1" dirty="0">
                <a:solidFill>
                  <a:srgbClr val="0033CC"/>
                </a:solidFill>
                <a:latin typeface="Times New Roman" panose="02020603050405020304" pitchFamily="18" charset="0"/>
                <a:cs typeface="Times New Roman" panose="02020603050405020304" pitchFamily="18" charset="0"/>
                <a:sym typeface="Wingdings" panose="05000000000000000000" pitchFamily="2" charset="2"/>
              </a:rPr>
              <a:t> </a:t>
            </a:r>
            <a:r>
              <a:rPr lang="en-US" sz="2400" b="1" dirty="0" err="1">
                <a:solidFill>
                  <a:srgbClr val="0033CC"/>
                </a:solidFill>
                <a:latin typeface="Times New Roman" panose="02020603050405020304" pitchFamily="18" charset="0"/>
                <a:cs typeface="Times New Roman" panose="02020603050405020304" pitchFamily="18" charset="0"/>
                <a:sym typeface="Wingdings" panose="05000000000000000000" pitchFamily="2" charset="2"/>
              </a:rPr>
              <a:t>phong</a:t>
            </a:r>
            <a:r>
              <a:rPr lang="en-US" sz="2400" b="1" dirty="0">
                <a:solidFill>
                  <a:srgbClr val="0033CC"/>
                </a:solidFill>
                <a:latin typeface="Times New Roman" panose="02020603050405020304" pitchFamily="18" charset="0"/>
                <a:cs typeface="Times New Roman" panose="02020603050405020304" pitchFamily="18" charset="0"/>
                <a:sym typeface="Wingdings" panose="05000000000000000000" pitchFamily="2" charset="2"/>
              </a:rPr>
              <a:t>, </a:t>
            </a:r>
            <a:r>
              <a:rPr lang="en-US" sz="2400" b="1" dirty="0" err="1">
                <a:solidFill>
                  <a:srgbClr val="0033CC"/>
                </a:solidFill>
                <a:latin typeface="Times New Roman" panose="02020603050405020304" pitchFamily="18" charset="0"/>
                <a:cs typeface="Times New Roman" panose="02020603050405020304" pitchFamily="18" charset="0"/>
                <a:sym typeface="Wingdings" panose="05000000000000000000" pitchFamily="2" charset="2"/>
              </a:rPr>
              <a:t>thách</a:t>
            </a:r>
            <a:r>
              <a:rPr lang="en-US" sz="2400" b="1" dirty="0">
                <a:solidFill>
                  <a:srgbClr val="0033CC"/>
                </a:solidFill>
                <a:latin typeface="Times New Roman" panose="02020603050405020304" pitchFamily="18" charset="0"/>
                <a:cs typeface="Times New Roman" panose="02020603050405020304" pitchFamily="18" charset="0"/>
                <a:sym typeface="Wingdings" panose="05000000000000000000" pitchFamily="2" charset="2"/>
              </a:rPr>
              <a:t> </a:t>
            </a:r>
            <a:r>
              <a:rPr lang="en-US" sz="2400" b="1" dirty="0" err="1">
                <a:solidFill>
                  <a:srgbClr val="0033CC"/>
                </a:solidFill>
                <a:latin typeface="Times New Roman" panose="02020603050405020304" pitchFamily="18" charset="0"/>
                <a:cs typeface="Times New Roman" panose="02020603050405020304" pitchFamily="18" charset="0"/>
                <a:sym typeface="Wingdings" panose="05000000000000000000" pitchFamily="2" charset="2"/>
              </a:rPr>
              <a:t>thức</a:t>
            </a:r>
            <a:r>
              <a:rPr lang="en-US" sz="2400" b="1" dirty="0">
                <a:solidFill>
                  <a:srgbClr val="0033CC"/>
                </a:solidFill>
                <a:latin typeface="Times New Roman" panose="02020603050405020304" pitchFamily="18" charset="0"/>
                <a:cs typeface="Times New Roman" panose="02020603050405020304" pitchFamily="18" charset="0"/>
                <a:sym typeface="Wingdings" panose="05000000000000000000" pitchFamily="2" charset="2"/>
              </a:rPr>
              <a:t>, </a:t>
            </a:r>
            <a:r>
              <a:rPr lang="en-US" sz="2400" b="1" dirty="0" err="1">
                <a:solidFill>
                  <a:srgbClr val="0033CC"/>
                </a:solidFill>
                <a:latin typeface="Times New Roman" panose="02020603050405020304" pitchFamily="18" charset="0"/>
                <a:cs typeface="Times New Roman" panose="02020603050405020304" pitchFamily="18" charset="0"/>
                <a:sym typeface="Wingdings" panose="05000000000000000000" pitchFamily="2" charset="2"/>
              </a:rPr>
              <a:t>đòi</a:t>
            </a:r>
            <a:r>
              <a:rPr lang="en-US" sz="2400" b="1" dirty="0">
                <a:solidFill>
                  <a:srgbClr val="0033CC"/>
                </a:solidFill>
                <a:latin typeface="Times New Roman" panose="02020603050405020304" pitchFamily="18" charset="0"/>
                <a:cs typeface="Times New Roman" panose="02020603050405020304" pitchFamily="18" charset="0"/>
                <a:sym typeface="Wingdings" panose="05000000000000000000" pitchFamily="2" charset="2"/>
              </a:rPr>
              <a:t> </a:t>
            </a:r>
            <a:r>
              <a:rPr lang="en-US" sz="2400" b="1" dirty="0" err="1">
                <a:solidFill>
                  <a:srgbClr val="0033CC"/>
                </a:solidFill>
                <a:latin typeface="Times New Roman" panose="02020603050405020304" pitchFamily="18" charset="0"/>
                <a:cs typeface="Times New Roman" panose="02020603050405020304" pitchFamily="18" charset="0"/>
                <a:sym typeface="Wingdings" panose="05000000000000000000" pitchFamily="2" charset="2"/>
              </a:rPr>
              <a:t>nói</a:t>
            </a:r>
            <a:r>
              <a:rPr lang="en-US" sz="2400" b="1" dirty="0">
                <a:solidFill>
                  <a:srgbClr val="0033CC"/>
                </a:solidFill>
                <a:latin typeface="Times New Roman" panose="02020603050405020304" pitchFamily="18" charset="0"/>
                <a:cs typeface="Times New Roman" panose="02020603050405020304" pitchFamily="18" charset="0"/>
                <a:sym typeface="Wingdings" panose="05000000000000000000" pitchFamily="2" charset="2"/>
              </a:rPr>
              <a:t> </a:t>
            </a:r>
            <a:r>
              <a:rPr lang="en-US" sz="2400" b="1" dirty="0" err="1">
                <a:solidFill>
                  <a:srgbClr val="0033CC"/>
                </a:solidFill>
                <a:latin typeface="Times New Roman" panose="02020603050405020304" pitchFamily="18" charset="0"/>
                <a:cs typeface="Times New Roman" panose="02020603050405020304" pitchFamily="18" charset="0"/>
                <a:sym typeface="Wingdings" panose="05000000000000000000" pitchFamily="2" charset="2"/>
              </a:rPr>
              <a:t>chuyện</a:t>
            </a:r>
            <a:r>
              <a:rPr lang="en-US" sz="2400" b="1" dirty="0">
                <a:solidFill>
                  <a:srgbClr val="0033CC"/>
                </a:solidFill>
                <a:latin typeface="Times New Roman" panose="02020603050405020304" pitchFamily="18" charset="0"/>
                <a:cs typeface="Times New Roman" panose="02020603050405020304" pitchFamily="18" charset="0"/>
                <a:sym typeface="Wingdings" panose="05000000000000000000" pitchFamily="2" charset="2"/>
              </a:rPr>
              <a:t> </a:t>
            </a:r>
            <a:r>
              <a:rPr lang="en-US" sz="2400" b="1" dirty="0" err="1">
                <a:solidFill>
                  <a:srgbClr val="0033CC"/>
                </a:solidFill>
                <a:latin typeface="Times New Roman" panose="02020603050405020304" pitchFamily="18" charset="0"/>
                <a:cs typeface="Times New Roman" panose="02020603050405020304" pitchFamily="18" charset="0"/>
                <a:sym typeface="Wingdings" panose="05000000000000000000" pitchFamily="2" charset="2"/>
              </a:rPr>
              <a:t>với</a:t>
            </a:r>
            <a:r>
              <a:rPr lang="en-US" sz="2400" b="1" dirty="0">
                <a:solidFill>
                  <a:srgbClr val="0033CC"/>
                </a:solidFill>
                <a:latin typeface="Times New Roman" panose="02020603050405020304" pitchFamily="18" charset="0"/>
                <a:cs typeface="Times New Roman" panose="02020603050405020304" pitchFamily="18" charset="0"/>
                <a:sym typeface="Wingdings" panose="05000000000000000000" pitchFamily="2" charset="2"/>
              </a:rPr>
              <a:t> </a:t>
            </a:r>
            <a:r>
              <a:rPr lang="en-US" sz="2400" b="1" dirty="0" err="1">
                <a:solidFill>
                  <a:srgbClr val="0033CC"/>
                </a:solidFill>
                <a:latin typeface="Times New Roman" panose="02020603050405020304" pitchFamily="18" charset="0"/>
                <a:cs typeface="Times New Roman" panose="02020603050405020304" pitchFamily="18" charset="0"/>
                <a:sym typeface="Wingdings" panose="05000000000000000000" pitchFamily="2" charset="2"/>
              </a:rPr>
              <a:t>nhện</a:t>
            </a:r>
            <a:r>
              <a:rPr lang="en-US" sz="2400" b="1" dirty="0">
                <a:solidFill>
                  <a:srgbClr val="0033CC"/>
                </a:solidFill>
                <a:latin typeface="Times New Roman" panose="02020603050405020304" pitchFamily="18" charset="0"/>
                <a:cs typeface="Times New Roman" panose="02020603050405020304" pitchFamily="18" charset="0"/>
                <a:sym typeface="Wingdings" panose="05000000000000000000" pitchFamily="2" charset="2"/>
              </a:rPr>
              <a:t> </a:t>
            </a:r>
            <a:r>
              <a:rPr lang="en-US" sz="2400" b="1" i="1" dirty="0" err="1">
                <a:solidFill>
                  <a:srgbClr val="0033CC"/>
                </a:solidFill>
                <a:latin typeface="Times New Roman" panose="02020603050405020304" pitchFamily="18" charset="0"/>
                <a:cs typeface="Times New Roman" panose="02020603050405020304" pitchFamily="18" charset="0"/>
                <a:sym typeface="Wingdings" panose="05000000000000000000" pitchFamily="2" charset="2"/>
              </a:rPr>
              <a:t>chóp</a:t>
            </a:r>
            <a:r>
              <a:rPr lang="en-US" sz="2400" b="1" i="1" dirty="0">
                <a:solidFill>
                  <a:srgbClr val="0033CC"/>
                </a:solidFill>
                <a:latin typeface="Times New Roman" panose="02020603050405020304" pitchFamily="18" charset="0"/>
                <a:cs typeface="Times New Roman" panose="02020603050405020304" pitchFamily="18" charset="0"/>
                <a:sym typeface="Wingdings" panose="05000000000000000000" pitchFamily="2" charset="2"/>
              </a:rPr>
              <a:t> bu.</a:t>
            </a:r>
          </a:p>
          <a:p>
            <a:pPr marL="342900" indent="-342900">
              <a:buFont typeface="Wingdings" panose="05000000000000000000" pitchFamily="2" charset="2"/>
              <a:buChar char="à"/>
            </a:pPr>
            <a:r>
              <a:rPr lang="en-US" sz="2400" b="1" dirty="0" err="1">
                <a:solidFill>
                  <a:srgbClr val="0033CC"/>
                </a:solidFill>
                <a:latin typeface="Times New Roman" panose="02020603050405020304" pitchFamily="18" charset="0"/>
                <a:cs typeface="Times New Roman" panose="02020603050405020304" pitchFamily="18" charset="0"/>
                <a:sym typeface="Wingdings" panose="05000000000000000000" pitchFamily="2" charset="2"/>
              </a:rPr>
              <a:t>Xưng</a:t>
            </a:r>
            <a:r>
              <a:rPr lang="en-US" sz="2400" b="1" dirty="0">
                <a:solidFill>
                  <a:srgbClr val="0033CC"/>
                </a:solidFill>
                <a:latin typeface="Times New Roman" panose="02020603050405020304" pitchFamily="18" charset="0"/>
                <a:cs typeface="Times New Roman" panose="02020603050405020304" pitchFamily="18" charset="0"/>
                <a:sym typeface="Wingdings" panose="05000000000000000000" pitchFamily="2" charset="2"/>
              </a:rPr>
              <a:t> </a:t>
            </a:r>
            <a:r>
              <a:rPr lang="en-US" sz="2400" b="1" dirty="0" err="1">
                <a:solidFill>
                  <a:srgbClr val="0033CC"/>
                </a:solidFill>
                <a:latin typeface="Times New Roman" panose="02020603050405020304" pitchFamily="18" charset="0"/>
                <a:cs typeface="Times New Roman" panose="02020603050405020304" pitchFamily="18" charset="0"/>
                <a:sym typeface="Wingdings" panose="05000000000000000000" pitchFamily="2" charset="2"/>
              </a:rPr>
              <a:t>hô</a:t>
            </a:r>
            <a:r>
              <a:rPr lang="en-US" sz="2400" b="1" dirty="0">
                <a:solidFill>
                  <a:srgbClr val="0033CC"/>
                </a:solidFill>
                <a:latin typeface="Times New Roman" panose="02020603050405020304" pitchFamily="18" charset="0"/>
                <a:cs typeface="Times New Roman" panose="02020603050405020304" pitchFamily="18" charset="0"/>
                <a:sym typeface="Wingdings" panose="05000000000000000000" pitchFamily="2" charset="2"/>
              </a:rPr>
              <a:t>: </a:t>
            </a:r>
            <a:r>
              <a:rPr lang="en-US" sz="2400" b="1" i="1" dirty="0" err="1">
                <a:solidFill>
                  <a:srgbClr val="0033CC"/>
                </a:solidFill>
                <a:latin typeface="Times New Roman" panose="02020603050405020304" pitchFamily="18" charset="0"/>
                <a:cs typeface="Times New Roman" panose="02020603050405020304" pitchFamily="18" charset="0"/>
                <a:sym typeface="Wingdings" panose="05000000000000000000" pitchFamily="2" charset="2"/>
              </a:rPr>
              <a:t>bọn</a:t>
            </a:r>
            <a:r>
              <a:rPr lang="en-US" sz="2400" b="1" i="1" dirty="0">
                <a:solidFill>
                  <a:srgbClr val="0033CC"/>
                </a:solidFill>
                <a:latin typeface="Times New Roman" panose="02020603050405020304" pitchFamily="18" charset="0"/>
                <a:cs typeface="Times New Roman" panose="02020603050405020304" pitchFamily="18" charset="0"/>
                <a:sym typeface="Wingdings" panose="05000000000000000000" pitchFamily="2" charset="2"/>
              </a:rPr>
              <a:t> </a:t>
            </a:r>
            <a:r>
              <a:rPr lang="en-US" sz="2400" b="1" i="1" dirty="0" err="1">
                <a:solidFill>
                  <a:srgbClr val="0033CC"/>
                </a:solidFill>
                <a:latin typeface="Times New Roman" panose="02020603050405020304" pitchFamily="18" charset="0"/>
                <a:cs typeface="Times New Roman" panose="02020603050405020304" pitchFamily="18" charset="0"/>
                <a:sym typeface="Wingdings" panose="05000000000000000000" pitchFamily="2" charset="2"/>
              </a:rPr>
              <a:t>mày</a:t>
            </a:r>
            <a:r>
              <a:rPr lang="en-US" sz="2400" b="1" i="1" dirty="0">
                <a:solidFill>
                  <a:srgbClr val="0033CC"/>
                </a:solidFill>
                <a:latin typeface="Times New Roman" panose="02020603050405020304" pitchFamily="18" charset="0"/>
                <a:cs typeface="Times New Roman" panose="02020603050405020304" pitchFamily="18" charset="0"/>
                <a:sym typeface="Wingdings" panose="05000000000000000000" pitchFamily="2" charset="2"/>
              </a:rPr>
              <a:t>, ta</a:t>
            </a:r>
            <a:endParaRPr lang="vi-VN" sz="2400" b="1" dirty="0">
              <a:solidFill>
                <a:srgbClr val="0033CC"/>
              </a:solidFill>
              <a:latin typeface="Times New Roman" panose="02020603050405020304" pitchFamily="18" charset="0"/>
              <a:cs typeface="Times New Roman" panose="02020603050405020304" pitchFamily="18" charset="0"/>
            </a:endParaRPr>
          </a:p>
        </p:txBody>
      </p:sp>
      <p:sp>
        <p:nvSpPr>
          <p:cNvPr id="30" name="TextBox 29">
            <a:extLst>
              <a:ext uri="{FF2B5EF4-FFF2-40B4-BE49-F238E27FC236}">
                <a16:creationId xmlns="" xmlns:a16="http://schemas.microsoft.com/office/drawing/2014/main" id="{036DBA21-ED9A-4B25-B4E9-D0D26803D397}"/>
              </a:ext>
            </a:extLst>
          </p:cNvPr>
          <p:cNvSpPr txBox="1"/>
          <p:nvPr/>
        </p:nvSpPr>
        <p:spPr>
          <a:xfrm>
            <a:off x="6457950" y="4480500"/>
            <a:ext cx="4114800" cy="461665"/>
          </a:xfrm>
          <a:prstGeom prst="rect">
            <a:avLst/>
          </a:prstGeom>
          <a:noFill/>
        </p:spPr>
        <p:txBody>
          <a:bodyPr wrap="square" rtlCol="0">
            <a:spAutoFit/>
          </a:bodyPr>
          <a:lstStyle/>
          <a:p>
            <a:pPr marL="342900" indent="-342900">
              <a:buFont typeface="Wingdings" panose="05000000000000000000" pitchFamily="2" charset="2"/>
              <a:buChar char="à"/>
            </a:pPr>
            <a:r>
              <a:rPr lang="en-US" sz="2400" b="1" dirty="0" err="1">
                <a:solidFill>
                  <a:srgbClr val="0033CC"/>
                </a:solidFill>
                <a:latin typeface="Times New Roman" panose="02020603050405020304" pitchFamily="18" charset="0"/>
                <a:cs typeface="Times New Roman" panose="02020603050405020304" pitchFamily="18" charset="0"/>
                <a:sym typeface="Wingdings" panose="05000000000000000000" pitchFamily="2" charset="2"/>
              </a:rPr>
              <a:t>Hành</a:t>
            </a:r>
            <a:r>
              <a:rPr lang="en-US" sz="2400" b="1" dirty="0">
                <a:solidFill>
                  <a:srgbClr val="0033CC"/>
                </a:solidFill>
                <a:latin typeface="Times New Roman" panose="02020603050405020304" pitchFamily="18" charset="0"/>
                <a:cs typeface="Times New Roman" panose="02020603050405020304" pitchFamily="18" charset="0"/>
                <a:sym typeface="Wingdings" panose="05000000000000000000" pitchFamily="2" charset="2"/>
              </a:rPr>
              <a:t> </a:t>
            </a:r>
            <a:r>
              <a:rPr lang="en-US" sz="2400" b="1" dirty="0" err="1">
                <a:solidFill>
                  <a:srgbClr val="0033CC"/>
                </a:solidFill>
                <a:latin typeface="Times New Roman" panose="02020603050405020304" pitchFamily="18" charset="0"/>
                <a:cs typeface="Times New Roman" panose="02020603050405020304" pitchFamily="18" charset="0"/>
                <a:sym typeface="Wingdings" panose="05000000000000000000" pitchFamily="2" charset="2"/>
              </a:rPr>
              <a:t>động</a:t>
            </a:r>
            <a:r>
              <a:rPr lang="en-US" sz="2400" b="1" dirty="0">
                <a:solidFill>
                  <a:srgbClr val="0033CC"/>
                </a:solidFill>
                <a:latin typeface="Times New Roman" panose="02020603050405020304" pitchFamily="18" charset="0"/>
                <a:cs typeface="Times New Roman" panose="02020603050405020304" pitchFamily="18" charset="0"/>
                <a:sym typeface="Wingdings" panose="05000000000000000000" pitchFamily="2" charset="2"/>
              </a:rPr>
              <a:t> </a:t>
            </a:r>
            <a:r>
              <a:rPr lang="en-US" sz="2400" b="1" dirty="0" err="1">
                <a:solidFill>
                  <a:srgbClr val="0033CC"/>
                </a:solidFill>
                <a:latin typeface="Times New Roman" panose="02020603050405020304" pitchFamily="18" charset="0"/>
                <a:cs typeface="Times New Roman" panose="02020603050405020304" pitchFamily="18" charset="0"/>
                <a:sym typeface="Wingdings" panose="05000000000000000000" pitchFamily="2" charset="2"/>
              </a:rPr>
              <a:t>tỏ</a:t>
            </a:r>
            <a:r>
              <a:rPr lang="en-US" sz="2400" b="1" dirty="0">
                <a:solidFill>
                  <a:srgbClr val="0033CC"/>
                </a:solidFill>
                <a:latin typeface="Times New Roman" panose="02020603050405020304" pitchFamily="18" charset="0"/>
                <a:cs typeface="Times New Roman" panose="02020603050405020304" pitchFamily="18" charset="0"/>
                <a:sym typeface="Wingdings" panose="05000000000000000000" pitchFamily="2" charset="2"/>
              </a:rPr>
              <a:t> </a:t>
            </a:r>
            <a:r>
              <a:rPr lang="en-US" sz="2400" b="1" dirty="0" err="1">
                <a:solidFill>
                  <a:srgbClr val="0033CC"/>
                </a:solidFill>
                <a:latin typeface="Times New Roman" panose="02020603050405020304" pitchFamily="18" charset="0"/>
                <a:cs typeface="Times New Roman" panose="02020603050405020304" pitchFamily="18" charset="0"/>
                <a:sym typeface="Wingdings" panose="05000000000000000000" pitchFamily="2" charset="2"/>
              </a:rPr>
              <a:t>rõ</a:t>
            </a:r>
            <a:r>
              <a:rPr lang="en-US" sz="2400" b="1" dirty="0">
                <a:solidFill>
                  <a:srgbClr val="0033CC"/>
                </a:solidFill>
                <a:latin typeface="Times New Roman" panose="02020603050405020304" pitchFamily="18" charset="0"/>
                <a:cs typeface="Times New Roman" panose="02020603050405020304" pitchFamily="18" charset="0"/>
                <a:sym typeface="Wingdings" panose="05000000000000000000" pitchFamily="2" charset="2"/>
              </a:rPr>
              <a:t> </a:t>
            </a:r>
            <a:r>
              <a:rPr lang="en-US" sz="2400" b="1" dirty="0" err="1">
                <a:solidFill>
                  <a:srgbClr val="0033CC"/>
                </a:solidFill>
                <a:latin typeface="Times New Roman" panose="02020603050405020304" pitchFamily="18" charset="0"/>
                <a:cs typeface="Times New Roman" panose="02020603050405020304" pitchFamily="18" charset="0"/>
                <a:sym typeface="Wingdings" panose="05000000000000000000" pitchFamily="2" charset="2"/>
              </a:rPr>
              <a:t>sức</a:t>
            </a:r>
            <a:r>
              <a:rPr lang="en-US" sz="2400" b="1" dirty="0">
                <a:solidFill>
                  <a:srgbClr val="0033CC"/>
                </a:solidFill>
                <a:latin typeface="Times New Roman" panose="02020603050405020304" pitchFamily="18" charset="0"/>
                <a:cs typeface="Times New Roman" panose="02020603050405020304" pitchFamily="18" charset="0"/>
                <a:sym typeface="Wingdings" panose="05000000000000000000" pitchFamily="2" charset="2"/>
              </a:rPr>
              <a:t> </a:t>
            </a:r>
            <a:r>
              <a:rPr lang="en-US" sz="2400" b="1" dirty="0" err="1">
                <a:solidFill>
                  <a:srgbClr val="0033CC"/>
                </a:solidFill>
                <a:latin typeface="Times New Roman" panose="02020603050405020304" pitchFamily="18" charset="0"/>
                <a:cs typeface="Times New Roman" panose="02020603050405020304" pitchFamily="18" charset="0"/>
                <a:sym typeface="Wingdings" panose="05000000000000000000" pitchFamily="2" charset="2"/>
              </a:rPr>
              <a:t>mạnh</a:t>
            </a:r>
            <a:endParaRPr lang="vi-VN" sz="2400" b="1" dirty="0">
              <a:solidFill>
                <a:srgbClr val="0033CC"/>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0621142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barn(inVertical)">
                                      <p:cBhvr>
                                        <p:cTn id="7" dur="500"/>
                                        <p:tgtEl>
                                          <p:spTgt spid="19"/>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1000"/>
                                        <p:tgtEl>
                                          <p:spTgt spid="9"/>
                                        </p:tgtEl>
                                      </p:cBhvr>
                                    </p:animEffect>
                                    <p:anim calcmode="lin" valueType="num">
                                      <p:cBhvr>
                                        <p:cTn id="13" dur="1000" fill="hold"/>
                                        <p:tgtEl>
                                          <p:spTgt spid="9"/>
                                        </p:tgtEl>
                                        <p:attrNameLst>
                                          <p:attrName>ppt_x</p:attrName>
                                        </p:attrNameLst>
                                      </p:cBhvr>
                                      <p:tavLst>
                                        <p:tav tm="0">
                                          <p:val>
                                            <p:strVal val="#ppt_x"/>
                                          </p:val>
                                        </p:tav>
                                        <p:tav tm="100000">
                                          <p:val>
                                            <p:strVal val="#ppt_x"/>
                                          </p:val>
                                        </p:tav>
                                      </p:tavLst>
                                    </p:anim>
                                    <p:anim calcmode="lin" valueType="num">
                                      <p:cBhvr>
                                        <p:cTn id="14"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 presetClass="exit" presetSubtype="0" fill="hold" grpId="1" nodeType="clickEffect">
                                  <p:stCondLst>
                                    <p:cond delay="0"/>
                                  </p:stCondLst>
                                  <p:childTnLst>
                                    <p:set>
                                      <p:cBhvr>
                                        <p:cTn id="18" dur="1" fill="hold">
                                          <p:stCondLst>
                                            <p:cond delay="0"/>
                                          </p:stCondLst>
                                        </p:cTn>
                                        <p:tgtEl>
                                          <p:spTgt spid="9"/>
                                        </p:tgtEl>
                                        <p:attrNameLst>
                                          <p:attrName>style.visibility</p:attrName>
                                        </p:attrNameLst>
                                      </p:cBhvr>
                                      <p:to>
                                        <p:strVal val="hidden"/>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0"/>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13"/>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14"/>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20"/>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28"/>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33"/>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35"/>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27"/>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3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9" grpId="1" animBg="1"/>
      <p:bldP spid="28" grpId="0"/>
      <p:bldP spid="30"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 xmlns:a16="http://schemas.microsoft.com/office/drawing/2014/main" id="{9E8A0901-2520-4CE5-B41C-9D8F8E38DF63}"/>
              </a:ext>
            </a:extLst>
          </p:cNvPr>
          <p:cNvPicPr>
            <a:picLocks noChangeAspect="1"/>
          </p:cNvPicPr>
          <p:nvPr/>
        </p:nvPicPr>
        <p:blipFill>
          <a:blip r:embed="rId2"/>
          <a:stretch>
            <a:fillRect/>
          </a:stretch>
        </p:blipFill>
        <p:spPr>
          <a:xfrm>
            <a:off x="-533400" y="-693282"/>
            <a:ext cx="13106399" cy="9148268"/>
          </a:xfrm>
          <a:prstGeom prst="rect">
            <a:avLst/>
          </a:prstGeom>
        </p:spPr>
      </p:pic>
      <p:sp>
        <p:nvSpPr>
          <p:cNvPr id="4" name="TextBox 3">
            <a:extLst>
              <a:ext uri="{FF2B5EF4-FFF2-40B4-BE49-F238E27FC236}">
                <a16:creationId xmlns="" xmlns:a16="http://schemas.microsoft.com/office/drawing/2014/main" id="{068E7938-8027-4271-B776-D50A4A01E370}"/>
              </a:ext>
            </a:extLst>
          </p:cNvPr>
          <p:cNvSpPr txBox="1"/>
          <p:nvPr/>
        </p:nvSpPr>
        <p:spPr>
          <a:xfrm>
            <a:off x="1714501" y="183703"/>
            <a:ext cx="4495799" cy="6986528"/>
          </a:xfrm>
          <a:prstGeom prst="rect">
            <a:avLst/>
          </a:prstGeom>
          <a:noFill/>
          <a:ln>
            <a:noFill/>
          </a:ln>
        </p:spPr>
        <p:style>
          <a:lnRef idx="2">
            <a:schemeClr val="accent6"/>
          </a:lnRef>
          <a:fillRef idx="1">
            <a:schemeClr val="lt1"/>
          </a:fillRef>
          <a:effectRef idx="0">
            <a:schemeClr val="accent6"/>
          </a:effectRef>
          <a:fontRef idx="minor">
            <a:schemeClr val="dk1"/>
          </a:fontRef>
        </p:style>
        <p:txBody>
          <a:bodyPr wrap="square" rtlCol="0">
            <a:spAutoFit/>
          </a:bodyPr>
          <a:lstStyle/>
          <a:p>
            <a:pPr indent="725488" algn="just"/>
            <a:r>
              <a:rPr lang="vi-VN" sz="2800" b="1" dirty="0">
                <a:latin typeface="Times New Roman" pitchFamily="18" charset="0"/>
                <a:cs typeface="Times New Roman" pitchFamily="18" charset="0"/>
              </a:rPr>
              <a:t>Tôi thét:</a:t>
            </a:r>
          </a:p>
          <a:p>
            <a:pPr indent="725488" algn="just"/>
            <a:r>
              <a:rPr lang="vi-VN" sz="2800" b="1" dirty="0">
                <a:latin typeface="Times New Roman" pitchFamily="18" charset="0"/>
                <a:cs typeface="Times New Roman" pitchFamily="18" charset="0"/>
              </a:rPr>
              <a:t>- Các người có của ăn của để, béo múp béo míp mà cứ đòi mãi một tí tẹo nợ đã mấy đời rồi. Lại còn kéo bè kéo cánh đánh đập một cô gái yếu đuối như thế này. Thật đáng xấu hổ! Có phá hết các vòng vây đi không?</a:t>
            </a:r>
          </a:p>
          <a:p>
            <a:pPr indent="725488" algn="just"/>
            <a:r>
              <a:rPr lang="vi-VN" sz="2800" b="1" dirty="0">
                <a:latin typeface="Times New Roman" pitchFamily="18" charset="0"/>
                <a:cs typeface="Times New Roman" pitchFamily="18" charset="0"/>
              </a:rPr>
              <a:t>Bọn nhện sợ hãi, cùng dạ ran. Cả bọn cuống cuồng chạy dọc chạy ngang, phá hết các dây tơ chăng lối. Con đường về tổ Nhà Trò quang hẳn.</a:t>
            </a:r>
          </a:p>
          <a:p>
            <a:pPr indent="725488" algn="just">
              <a:defRPr/>
            </a:pPr>
            <a:endParaRPr lang="vi-VN" sz="2800" dirty="0">
              <a:solidFill>
                <a:prstClr val="black"/>
              </a:solidFill>
              <a:latin typeface="Times New Roman" pitchFamily="18" charset="0"/>
              <a:cs typeface="Times New Roman" pitchFamily="18" charset="0"/>
            </a:endParaRPr>
          </a:p>
        </p:txBody>
      </p:sp>
      <p:sp>
        <p:nvSpPr>
          <p:cNvPr id="9" name="Text Box 5">
            <a:extLst>
              <a:ext uri="{FF2B5EF4-FFF2-40B4-BE49-F238E27FC236}">
                <a16:creationId xmlns="" xmlns:a16="http://schemas.microsoft.com/office/drawing/2014/main" id="{60F1694B-DEF0-494B-A027-9C7B72BCE330}"/>
              </a:ext>
            </a:extLst>
          </p:cNvPr>
          <p:cNvSpPr txBox="1">
            <a:spLocks noChangeArrowheads="1"/>
          </p:cNvSpPr>
          <p:nvPr/>
        </p:nvSpPr>
        <p:spPr bwMode="auto">
          <a:xfrm>
            <a:off x="6477000" y="1568669"/>
            <a:ext cx="4388216" cy="2764215"/>
          </a:xfrm>
          <a:prstGeom prst="cloudCallout">
            <a:avLst>
              <a:gd name="adj1" fmla="val -55020"/>
              <a:gd name="adj2" fmla="val 14206"/>
            </a:avLst>
          </a:prstGeom>
          <a:ln w="28575">
            <a:solidFill>
              <a:schemeClr val="accent6">
                <a:lumMod val="60000"/>
                <a:lumOff val="40000"/>
              </a:schemeClr>
            </a:solidFill>
          </a:ln>
        </p:spPr>
        <p:style>
          <a:lnRef idx="2">
            <a:schemeClr val="accent1"/>
          </a:lnRef>
          <a:fillRef idx="1">
            <a:schemeClr val="lt1"/>
          </a:fillRef>
          <a:effectRef idx="0">
            <a:schemeClr val="accent1"/>
          </a:effectRef>
          <a:fontRef idx="minor">
            <a:schemeClr val="dk1"/>
          </a:fontRef>
        </p:style>
        <p:txBody>
          <a:bodyPr wrap="square">
            <a:spAutoFit/>
          </a:bodyPr>
          <a:lstStyle>
            <a:lvl1pPr eaLnBrk="0" hangingPunct="0">
              <a:defRPr sz="2800" b="1">
                <a:solidFill>
                  <a:schemeClr val="tx1"/>
                </a:solidFill>
                <a:latin typeface="Arial" pitchFamily="34" charset="0"/>
                <a:cs typeface="Arial" pitchFamily="34" charset="0"/>
              </a:defRPr>
            </a:lvl1pPr>
            <a:lvl2pPr marL="742950" indent="-285750" eaLnBrk="0" hangingPunct="0">
              <a:defRPr sz="2800" b="1">
                <a:solidFill>
                  <a:schemeClr val="tx1"/>
                </a:solidFill>
                <a:latin typeface="Arial" pitchFamily="34" charset="0"/>
                <a:cs typeface="Arial" pitchFamily="34" charset="0"/>
              </a:defRPr>
            </a:lvl2pPr>
            <a:lvl3pPr marL="1143000" indent="-228600" eaLnBrk="0" hangingPunct="0">
              <a:defRPr sz="2800" b="1">
                <a:solidFill>
                  <a:schemeClr val="tx1"/>
                </a:solidFill>
                <a:latin typeface="Arial" pitchFamily="34" charset="0"/>
                <a:cs typeface="Arial" pitchFamily="34" charset="0"/>
              </a:defRPr>
            </a:lvl3pPr>
            <a:lvl4pPr marL="1600200" indent="-228600" eaLnBrk="0" hangingPunct="0">
              <a:defRPr sz="2800" b="1">
                <a:solidFill>
                  <a:schemeClr val="tx1"/>
                </a:solidFill>
                <a:latin typeface="Arial" pitchFamily="34" charset="0"/>
                <a:cs typeface="Arial" pitchFamily="34" charset="0"/>
              </a:defRPr>
            </a:lvl4pPr>
            <a:lvl5pPr marL="2057400" indent="-228600" eaLnBrk="0" hangingPunct="0">
              <a:defRPr sz="2800" b="1">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2800" b="1">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2800" b="1">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2800" b="1">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2800" b="1">
                <a:solidFill>
                  <a:schemeClr val="tx1"/>
                </a:solidFill>
                <a:latin typeface="Arial" pitchFamily="34" charset="0"/>
                <a:cs typeface="Arial" pitchFamily="34" charset="0"/>
              </a:defRPr>
            </a:lvl9pPr>
          </a:lstStyle>
          <a:p>
            <a:r>
              <a:rPr lang="en-US" b="0" i="1" dirty="0" err="1">
                <a:solidFill>
                  <a:srgbClr val="002060"/>
                </a:solidFill>
                <a:latin typeface="Times New Roman" pitchFamily="18" charset="0"/>
                <a:cs typeface="Times New Roman" pitchFamily="18" charset="0"/>
              </a:rPr>
              <a:t>Dế</a:t>
            </a:r>
            <a:r>
              <a:rPr lang="en-US" b="0" i="1" dirty="0">
                <a:solidFill>
                  <a:srgbClr val="002060"/>
                </a:solidFill>
                <a:latin typeface="Times New Roman" pitchFamily="18" charset="0"/>
                <a:cs typeface="Times New Roman" pitchFamily="18" charset="0"/>
              </a:rPr>
              <a:t> </a:t>
            </a:r>
            <a:r>
              <a:rPr lang="en-US" b="0" i="1" dirty="0" err="1">
                <a:solidFill>
                  <a:srgbClr val="002060"/>
                </a:solidFill>
                <a:latin typeface="Times New Roman" pitchFamily="18" charset="0"/>
                <a:cs typeface="Times New Roman" pitchFamily="18" charset="0"/>
              </a:rPr>
              <a:t>Mèn</a:t>
            </a:r>
            <a:r>
              <a:rPr lang="en-US" b="0" i="1" dirty="0">
                <a:solidFill>
                  <a:srgbClr val="002060"/>
                </a:solidFill>
                <a:latin typeface="Times New Roman" pitchFamily="18" charset="0"/>
                <a:cs typeface="Times New Roman" pitchFamily="18" charset="0"/>
              </a:rPr>
              <a:t> </a:t>
            </a:r>
            <a:r>
              <a:rPr lang="en-US" b="0" i="1" dirty="0" err="1">
                <a:solidFill>
                  <a:srgbClr val="002060"/>
                </a:solidFill>
                <a:latin typeface="Times New Roman" pitchFamily="18" charset="0"/>
                <a:cs typeface="Times New Roman" pitchFamily="18" charset="0"/>
              </a:rPr>
              <a:t>đã</a:t>
            </a:r>
            <a:r>
              <a:rPr lang="en-US" b="0" i="1" dirty="0">
                <a:solidFill>
                  <a:srgbClr val="002060"/>
                </a:solidFill>
                <a:latin typeface="Times New Roman" pitchFamily="18" charset="0"/>
                <a:cs typeface="Times New Roman" pitchFamily="18" charset="0"/>
              </a:rPr>
              <a:t> </a:t>
            </a:r>
            <a:r>
              <a:rPr lang="en-US" b="0" i="1" dirty="0" err="1">
                <a:solidFill>
                  <a:srgbClr val="002060"/>
                </a:solidFill>
                <a:latin typeface="Times New Roman" pitchFamily="18" charset="0"/>
                <a:cs typeface="Times New Roman" pitchFamily="18" charset="0"/>
              </a:rPr>
              <a:t>nói</a:t>
            </a:r>
            <a:r>
              <a:rPr lang="en-US" b="0" i="1" dirty="0">
                <a:solidFill>
                  <a:srgbClr val="002060"/>
                </a:solidFill>
                <a:latin typeface="Times New Roman" pitchFamily="18" charset="0"/>
                <a:cs typeface="Times New Roman" pitchFamily="18" charset="0"/>
              </a:rPr>
              <a:t> </a:t>
            </a:r>
            <a:r>
              <a:rPr lang="en-US" b="0" i="1" dirty="0" err="1">
                <a:solidFill>
                  <a:srgbClr val="002060"/>
                </a:solidFill>
                <a:latin typeface="Times New Roman" pitchFamily="18" charset="0"/>
                <a:cs typeface="Times New Roman" pitchFamily="18" charset="0"/>
              </a:rPr>
              <a:t>như</a:t>
            </a:r>
            <a:r>
              <a:rPr lang="en-US" b="0" i="1" dirty="0">
                <a:solidFill>
                  <a:srgbClr val="002060"/>
                </a:solidFill>
                <a:latin typeface="Times New Roman" pitchFamily="18" charset="0"/>
                <a:cs typeface="Times New Roman" pitchFamily="18" charset="0"/>
              </a:rPr>
              <a:t> </a:t>
            </a:r>
            <a:r>
              <a:rPr lang="en-US" b="0" i="1" dirty="0" err="1">
                <a:solidFill>
                  <a:srgbClr val="002060"/>
                </a:solidFill>
                <a:latin typeface="Times New Roman" pitchFamily="18" charset="0"/>
                <a:cs typeface="Times New Roman" pitchFamily="18" charset="0"/>
              </a:rPr>
              <a:t>thế</a:t>
            </a:r>
            <a:r>
              <a:rPr lang="en-US" b="0" i="1" dirty="0">
                <a:solidFill>
                  <a:srgbClr val="002060"/>
                </a:solidFill>
                <a:latin typeface="Times New Roman" pitchFamily="18" charset="0"/>
                <a:cs typeface="Times New Roman" pitchFamily="18" charset="0"/>
              </a:rPr>
              <a:t> </a:t>
            </a:r>
            <a:r>
              <a:rPr lang="en-US" b="0" i="1" dirty="0" err="1">
                <a:solidFill>
                  <a:srgbClr val="002060"/>
                </a:solidFill>
                <a:latin typeface="Times New Roman" pitchFamily="18" charset="0"/>
                <a:cs typeface="Times New Roman" pitchFamily="18" charset="0"/>
              </a:rPr>
              <a:t>nào</a:t>
            </a:r>
            <a:r>
              <a:rPr lang="en-US" b="0" i="1" dirty="0">
                <a:solidFill>
                  <a:srgbClr val="002060"/>
                </a:solidFill>
                <a:latin typeface="Times New Roman" pitchFamily="18" charset="0"/>
                <a:cs typeface="Times New Roman" pitchFamily="18" charset="0"/>
              </a:rPr>
              <a:t> </a:t>
            </a:r>
            <a:r>
              <a:rPr lang="en-US" b="0" i="1" dirty="0" err="1">
                <a:solidFill>
                  <a:srgbClr val="002060"/>
                </a:solidFill>
                <a:latin typeface="Times New Roman" pitchFamily="18" charset="0"/>
                <a:cs typeface="Times New Roman" pitchFamily="18" charset="0"/>
              </a:rPr>
              <a:t>để</a:t>
            </a:r>
            <a:r>
              <a:rPr lang="en-US" b="0" i="1" dirty="0">
                <a:solidFill>
                  <a:srgbClr val="002060"/>
                </a:solidFill>
                <a:latin typeface="Times New Roman" pitchFamily="18" charset="0"/>
                <a:cs typeface="Times New Roman" pitchFamily="18" charset="0"/>
              </a:rPr>
              <a:t> </a:t>
            </a:r>
            <a:r>
              <a:rPr lang="en-US" b="0" i="1" dirty="0" err="1">
                <a:solidFill>
                  <a:srgbClr val="002060"/>
                </a:solidFill>
                <a:latin typeface="Times New Roman" pitchFamily="18" charset="0"/>
                <a:cs typeface="Times New Roman" pitchFamily="18" charset="0"/>
              </a:rPr>
              <a:t>bọn</a:t>
            </a:r>
            <a:r>
              <a:rPr lang="en-US" b="0" i="1" dirty="0">
                <a:solidFill>
                  <a:srgbClr val="002060"/>
                </a:solidFill>
                <a:latin typeface="Times New Roman" pitchFamily="18" charset="0"/>
                <a:cs typeface="Times New Roman" pitchFamily="18" charset="0"/>
              </a:rPr>
              <a:t> </a:t>
            </a:r>
            <a:r>
              <a:rPr lang="en-US" b="0" i="1" dirty="0" err="1">
                <a:solidFill>
                  <a:srgbClr val="002060"/>
                </a:solidFill>
                <a:latin typeface="Times New Roman" pitchFamily="18" charset="0"/>
                <a:cs typeface="Times New Roman" pitchFamily="18" charset="0"/>
              </a:rPr>
              <a:t>nhện</a:t>
            </a:r>
            <a:r>
              <a:rPr lang="en-US" b="0" i="1" dirty="0">
                <a:solidFill>
                  <a:srgbClr val="002060"/>
                </a:solidFill>
                <a:latin typeface="Times New Roman" pitchFamily="18" charset="0"/>
                <a:cs typeface="Times New Roman" pitchFamily="18" charset="0"/>
              </a:rPr>
              <a:t> </a:t>
            </a:r>
            <a:r>
              <a:rPr lang="en-US" b="0" i="1" dirty="0" err="1">
                <a:solidFill>
                  <a:srgbClr val="002060"/>
                </a:solidFill>
                <a:latin typeface="Times New Roman" pitchFamily="18" charset="0"/>
                <a:cs typeface="Times New Roman" pitchFamily="18" charset="0"/>
              </a:rPr>
              <a:t>nhận</a:t>
            </a:r>
            <a:r>
              <a:rPr lang="en-US" b="0" i="1" dirty="0">
                <a:solidFill>
                  <a:srgbClr val="002060"/>
                </a:solidFill>
                <a:latin typeface="Times New Roman" pitchFamily="18" charset="0"/>
                <a:cs typeface="Times New Roman" pitchFamily="18" charset="0"/>
              </a:rPr>
              <a:t> ra </a:t>
            </a:r>
            <a:r>
              <a:rPr lang="en-US" b="0" i="1" dirty="0" err="1">
                <a:solidFill>
                  <a:srgbClr val="002060"/>
                </a:solidFill>
                <a:latin typeface="Times New Roman" pitchFamily="18" charset="0"/>
                <a:cs typeface="Times New Roman" pitchFamily="18" charset="0"/>
              </a:rPr>
              <a:t>lẽ</a:t>
            </a:r>
            <a:r>
              <a:rPr lang="en-US" b="0" i="1" dirty="0">
                <a:solidFill>
                  <a:srgbClr val="002060"/>
                </a:solidFill>
                <a:latin typeface="Times New Roman" pitchFamily="18" charset="0"/>
                <a:cs typeface="Times New Roman" pitchFamily="18" charset="0"/>
              </a:rPr>
              <a:t> </a:t>
            </a:r>
            <a:r>
              <a:rPr lang="en-US" b="0" i="1" dirty="0" err="1">
                <a:solidFill>
                  <a:srgbClr val="002060"/>
                </a:solidFill>
                <a:latin typeface="Times New Roman" pitchFamily="18" charset="0"/>
                <a:cs typeface="Times New Roman" pitchFamily="18" charset="0"/>
              </a:rPr>
              <a:t>phải</a:t>
            </a:r>
            <a:r>
              <a:rPr lang="en-US" b="0" i="1" dirty="0">
                <a:solidFill>
                  <a:srgbClr val="002060"/>
                </a:solidFill>
                <a:latin typeface="Times New Roman" pitchFamily="18" charset="0"/>
                <a:cs typeface="Times New Roman" pitchFamily="18" charset="0"/>
              </a:rPr>
              <a:t>?</a:t>
            </a:r>
          </a:p>
        </p:txBody>
      </p:sp>
      <p:cxnSp>
        <p:nvCxnSpPr>
          <p:cNvPr id="10" name="Straight Connector 9">
            <a:extLst>
              <a:ext uri="{FF2B5EF4-FFF2-40B4-BE49-F238E27FC236}">
                <a16:creationId xmlns="" xmlns:a16="http://schemas.microsoft.com/office/drawing/2014/main" id="{2A93D15A-FE02-410F-BB9D-9C3A5C3B48D0}"/>
              </a:ext>
            </a:extLst>
          </p:cNvPr>
          <p:cNvCxnSpPr>
            <a:cxnSpLocks/>
          </p:cNvCxnSpPr>
          <p:nvPr/>
        </p:nvCxnSpPr>
        <p:spPr>
          <a:xfrm flipH="1">
            <a:off x="4667250" y="1028700"/>
            <a:ext cx="1409700"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 xmlns:a16="http://schemas.microsoft.com/office/drawing/2014/main" id="{EEBA6AE9-D775-444A-9879-3ACA2EDAB5CE}"/>
              </a:ext>
            </a:extLst>
          </p:cNvPr>
          <p:cNvCxnSpPr>
            <a:cxnSpLocks/>
          </p:cNvCxnSpPr>
          <p:nvPr/>
        </p:nvCxnSpPr>
        <p:spPr>
          <a:xfrm flipH="1">
            <a:off x="1809751" y="1466850"/>
            <a:ext cx="1162051"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 xmlns:a16="http://schemas.microsoft.com/office/drawing/2014/main" id="{C5F175BF-262F-4531-9D06-6D70F197BE89}"/>
              </a:ext>
            </a:extLst>
          </p:cNvPr>
          <p:cNvCxnSpPr>
            <a:cxnSpLocks/>
          </p:cNvCxnSpPr>
          <p:nvPr/>
        </p:nvCxnSpPr>
        <p:spPr>
          <a:xfrm flipH="1">
            <a:off x="4191002" y="1905000"/>
            <a:ext cx="1885949"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 xmlns:a16="http://schemas.microsoft.com/office/drawing/2014/main" id="{21B6DFFC-00E1-43F5-A191-D86E1949F1DF}"/>
              </a:ext>
            </a:extLst>
          </p:cNvPr>
          <p:cNvCxnSpPr>
            <a:cxnSpLocks/>
          </p:cNvCxnSpPr>
          <p:nvPr/>
        </p:nvCxnSpPr>
        <p:spPr>
          <a:xfrm flipH="1">
            <a:off x="5575589" y="2324100"/>
            <a:ext cx="574531" cy="0"/>
          </a:xfrm>
          <a:prstGeom prst="line">
            <a:avLst/>
          </a:prstGeom>
          <a:ln w="38100">
            <a:solidFill>
              <a:srgbClr val="0033CC"/>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 xmlns:a16="http://schemas.microsoft.com/office/drawing/2014/main" id="{88E62B65-1041-426F-B553-B428E87EA3C2}"/>
              </a:ext>
            </a:extLst>
          </p:cNvPr>
          <p:cNvCxnSpPr>
            <a:cxnSpLocks/>
          </p:cNvCxnSpPr>
          <p:nvPr/>
        </p:nvCxnSpPr>
        <p:spPr>
          <a:xfrm flipH="1">
            <a:off x="1790701" y="2324100"/>
            <a:ext cx="2381250"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 xmlns:a16="http://schemas.microsoft.com/office/drawing/2014/main" id="{22BDA86B-3743-4DB8-BEEF-5554E29D84BB}"/>
              </a:ext>
            </a:extLst>
          </p:cNvPr>
          <p:cNvCxnSpPr>
            <a:cxnSpLocks/>
          </p:cNvCxnSpPr>
          <p:nvPr/>
        </p:nvCxnSpPr>
        <p:spPr>
          <a:xfrm flipH="1">
            <a:off x="5532684" y="2759305"/>
            <a:ext cx="563317" cy="0"/>
          </a:xfrm>
          <a:prstGeom prst="line">
            <a:avLst/>
          </a:prstGeom>
          <a:ln w="38100">
            <a:solidFill>
              <a:srgbClr val="0033CC"/>
            </a:solidFill>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 xmlns:a16="http://schemas.microsoft.com/office/drawing/2014/main" id="{A7849DBE-A20D-49AA-93EF-0BDCAD4A6714}"/>
              </a:ext>
            </a:extLst>
          </p:cNvPr>
          <p:cNvCxnSpPr>
            <a:cxnSpLocks/>
          </p:cNvCxnSpPr>
          <p:nvPr/>
        </p:nvCxnSpPr>
        <p:spPr>
          <a:xfrm flipH="1">
            <a:off x="1828800" y="3162300"/>
            <a:ext cx="2310420" cy="0"/>
          </a:xfrm>
          <a:prstGeom prst="line">
            <a:avLst/>
          </a:prstGeom>
          <a:ln w="38100">
            <a:solidFill>
              <a:srgbClr val="0033CC"/>
            </a:solidFill>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 xmlns:a16="http://schemas.microsoft.com/office/drawing/2014/main" id="{2B147857-76B6-4FBF-90C0-0277324BEE7B}"/>
              </a:ext>
            </a:extLst>
          </p:cNvPr>
          <p:cNvCxnSpPr>
            <a:cxnSpLocks/>
          </p:cNvCxnSpPr>
          <p:nvPr/>
        </p:nvCxnSpPr>
        <p:spPr>
          <a:xfrm flipH="1">
            <a:off x="1861532" y="3619500"/>
            <a:ext cx="2805719" cy="0"/>
          </a:xfrm>
          <a:prstGeom prst="line">
            <a:avLst/>
          </a:prstGeom>
          <a:ln w="3810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45" name="Straight Connector 44">
            <a:extLst>
              <a:ext uri="{FF2B5EF4-FFF2-40B4-BE49-F238E27FC236}">
                <a16:creationId xmlns="" xmlns:a16="http://schemas.microsoft.com/office/drawing/2014/main" id="{4FACC404-3910-4B52-8D96-410B4A5942B7}"/>
              </a:ext>
            </a:extLst>
          </p:cNvPr>
          <p:cNvCxnSpPr>
            <a:cxnSpLocks/>
          </p:cNvCxnSpPr>
          <p:nvPr/>
        </p:nvCxnSpPr>
        <p:spPr>
          <a:xfrm flipH="1">
            <a:off x="1790703" y="2743201"/>
            <a:ext cx="1796133" cy="349"/>
          </a:xfrm>
          <a:prstGeom prst="line">
            <a:avLst/>
          </a:prstGeom>
          <a:ln w="38100">
            <a:solidFill>
              <a:srgbClr val="0033CC"/>
            </a:solidFil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 xmlns:a16="http://schemas.microsoft.com/office/drawing/2014/main" id="{6501AB24-6B16-408F-A47C-196F11E69C9B}"/>
              </a:ext>
            </a:extLst>
          </p:cNvPr>
          <p:cNvCxnSpPr>
            <a:cxnSpLocks/>
          </p:cNvCxnSpPr>
          <p:nvPr/>
        </p:nvCxnSpPr>
        <p:spPr>
          <a:xfrm flipH="1">
            <a:off x="3232005" y="1485900"/>
            <a:ext cx="2727614"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 xmlns:a16="http://schemas.microsoft.com/office/drawing/2014/main" id="{F52B5FC0-64EA-4739-AB7B-F39FA07C1AB9}"/>
              </a:ext>
            </a:extLst>
          </p:cNvPr>
          <p:cNvCxnSpPr>
            <a:cxnSpLocks/>
          </p:cNvCxnSpPr>
          <p:nvPr/>
        </p:nvCxnSpPr>
        <p:spPr>
          <a:xfrm flipH="1">
            <a:off x="5007466" y="3619500"/>
            <a:ext cx="1088534" cy="0"/>
          </a:xfrm>
          <a:prstGeom prst="line">
            <a:avLst/>
          </a:prstGeom>
          <a:ln w="3810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 xmlns:a16="http://schemas.microsoft.com/office/drawing/2014/main" id="{EE114F2D-7CDA-4467-BAEC-32EDF22AFCC5}"/>
              </a:ext>
            </a:extLst>
          </p:cNvPr>
          <p:cNvCxnSpPr>
            <a:cxnSpLocks/>
          </p:cNvCxnSpPr>
          <p:nvPr/>
        </p:nvCxnSpPr>
        <p:spPr>
          <a:xfrm flipH="1">
            <a:off x="1861534" y="4038600"/>
            <a:ext cx="3929667" cy="0"/>
          </a:xfrm>
          <a:prstGeom prst="line">
            <a:avLst/>
          </a:prstGeom>
          <a:ln w="38100">
            <a:solidFill>
              <a:srgbClr val="00B050"/>
            </a:solidFill>
          </a:ln>
        </p:spPr>
        <p:style>
          <a:lnRef idx="1">
            <a:schemeClr val="accent1"/>
          </a:lnRef>
          <a:fillRef idx="0">
            <a:schemeClr val="accent1"/>
          </a:fillRef>
          <a:effectRef idx="0">
            <a:schemeClr val="accent1"/>
          </a:effectRef>
          <a:fontRef idx="minor">
            <a:schemeClr val="tx1"/>
          </a:fontRef>
        </p:style>
      </p:cxnSp>
      <p:pic>
        <p:nvPicPr>
          <p:cNvPr id="30" name="Picture 2" descr="Lý thuyết tập đọc: dế mèn bênh vực kẻ yếu (tiếp theo) tiếng việt 4">
            <a:extLst>
              <a:ext uri="{FF2B5EF4-FFF2-40B4-BE49-F238E27FC236}">
                <a16:creationId xmlns="" xmlns:a16="http://schemas.microsoft.com/office/drawing/2014/main" id="{7AD425E1-31B6-409B-8DB2-63A2B2211BE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77000" y="4332883"/>
            <a:ext cx="4426038" cy="2261950"/>
          </a:xfrm>
          <a:prstGeom prst="rect">
            <a:avLst/>
          </a:prstGeom>
          <a:noFill/>
          <a:extLst>
            <a:ext uri="{909E8E84-426E-40DD-AFC4-6F175D3DCCD1}">
              <a14:hiddenFill xmlns:a14="http://schemas.microsoft.com/office/drawing/2010/main">
                <a:solidFill>
                  <a:srgbClr val="FFFFFF"/>
                </a:solidFill>
              </a14:hiddenFill>
            </a:ext>
          </a:extLst>
        </p:spPr>
      </p:pic>
      <p:sp>
        <p:nvSpPr>
          <p:cNvPr id="39" name="TextBox 38">
            <a:extLst>
              <a:ext uri="{FF2B5EF4-FFF2-40B4-BE49-F238E27FC236}">
                <a16:creationId xmlns="" xmlns:a16="http://schemas.microsoft.com/office/drawing/2014/main" id="{FE0AA661-2014-4DBC-8194-1EC192D5D878}"/>
              </a:ext>
            </a:extLst>
          </p:cNvPr>
          <p:cNvSpPr txBox="1"/>
          <p:nvPr/>
        </p:nvSpPr>
        <p:spPr>
          <a:xfrm flipH="1">
            <a:off x="6926273" y="533401"/>
            <a:ext cx="4732326" cy="1200329"/>
          </a:xfrm>
          <a:prstGeom prst="rect">
            <a:avLst/>
          </a:prstGeom>
          <a:noFill/>
        </p:spPr>
        <p:txBody>
          <a:bodyPr wrap="square" rtlCol="0">
            <a:spAutoFit/>
          </a:bodyPr>
          <a:lstStyle/>
          <a:p>
            <a:pPr marL="342900" indent="-342900">
              <a:buFont typeface="Wingdings" panose="05000000000000000000" pitchFamily="2" charset="2"/>
              <a:buChar char="à"/>
            </a:pPr>
            <a:r>
              <a:rPr lang="en-US" sz="2400" b="1" dirty="0" err="1">
                <a:solidFill>
                  <a:srgbClr val="0033CC"/>
                </a:solidFill>
                <a:latin typeface="Times New Roman" panose="02020603050405020304" pitchFamily="18" charset="0"/>
                <a:cs typeface="Times New Roman" panose="02020603050405020304" pitchFamily="18" charset="0"/>
                <a:sym typeface="Wingdings" panose="05000000000000000000" pitchFamily="2" charset="2"/>
              </a:rPr>
              <a:t>Phân</a:t>
            </a:r>
            <a:r>
              <a:rPr lang="en-US" sz="2400" b="1" dirty="0">
                <a:solidFill>
                  <a:srgbClr val="0033CC"/>
                </a:solidFill>
                <a:latin typeface="Times New Roman" panose="02020603050405020304" pitchFamily="18" charset="0"/>
                <a:cs typeface="Times New Roman" panose="02020603050405020304" pitchFamily="18" charset="0"/>
                <a:sym typeface="Wingdings" panose="05000000000000000000" pitchFamily="2" charset="2"/>
              </a:rPr>
              <a:t> </a:t>
            </a:r>
            <a:r>
              <a:rPr lang="en-US" sz="2400" b="1" dirty="0" err="1">
                <a:solidFill>
                  <a:srgbClr val="0033CC"/>
                </a:solidFill>
                <a:latin typeface="Times New Roman" panose="02020603050405020304" pitchFamily="18" charset="0"/>
                <a:cs typeface="Times New Roman" panose="02020603050405020304" pitchFamily="18" charset="0"/>
                <a:sym typeface="Wingdings" panose="05000000000000000000" pitchFamily="2" charset="2"/>
              </a:rPr>
              <a:t>tích</a:t>
            </a:r>
            <a:r>
              <a:rPr lang="en-US" sz="2400" b="1" dirty="0">
                <a:solidFill>
                  <a:srgbClr val="0033CC"/>
                </a:solidFill>
                <a:latin typeface="Times New Roman" panose="02020603050405020304" pitchFamily="18" charset="0"/>
                <a:cs typeface="Times New Roman" panose="02020603050405020304" pitchFamily="18" charset="0"/>
                <a:sym typeface="Wingdings" panose="05000000000000000000" pitchFamily="2" charset="2"/>
              </a:rPr>
              <a:t>, so </a:t>
            </a:r>
            <a:r>
              <a:rPr lang="en-US" sz="2400" b="1" dirty="0" err="1">
                <a:solidFill>
                  <a:srgbClr val="0033CC"/>
                </a:solidFill>
                <a:latin typeface="Times New Roman" panose="02020603050405020304" pitchFamily="18" charset="0"/>
                <a:cs typeface="Times New Roman" panose="02020603050405020304" pitchFamily="18" charset="0"/>
                <a:sym typeface="Wingdings" panose="05000000000000000000" pitchFamily="2" charset="2"/>
              </a:rPr>
              <a:t>sánh</a:t>
            </a:r>
            <a:r>
              <a:rPr lang="en-US" sz="2400" b="1" dirty="0">
                <a:solidFill>
                  <a:srgbClr val="0033CC"/>
                </a:solidFill>
                <a:latin typeface="Times New Roman" panose="02020603050405020304" pitchFamily="18" charset="0"/>
                <a:cs typeface="Times New Roman" panose="02020603050405020304" pitchFamily="18" charset="0"/>
                <a:sym typeface="Wingdings" panose="05000000000000000000" pitchFamily="2" charset="2"/>
              </a:rPr>
              <a:t> </a:t>
            </a:r>
            <a:r>
              <a:rPr lang="en-US" sz="2400" b="1" dirty="0" err="1">
                <a:solidFill>
                  <a:srgbClr val="0033CC"/>
                </a:solidFill>
                <a:latin typeface="Times New Roman" panose="02020603050405020304" pitchFamily="18" charset="0"/>
                <a:cs typeface="Times New Roman" panose="02020603050405020304" pitchFamily="18" charset="0"/>
                <a:sym typeface="Wingdings" panose="05000000000000000000" pitchFamily="2" charset="2"/>
              </a:rPr>
              <a:t>để</a:t>
            </a:r>
            <a:r>
              <a:rPr lang="en-US" sz="2400" b="1" dirty="0">
                <a:solidFill>
                  <a:srgbClr val="0033CC"/>
                </a:solidFill>
                <a:latin typeface="Times New Roman" panose="02020603050405020304" pitchFamily="18" charset="0"/>
                <a:cs typeface="Times New Roman" panose="02020603050405020304" pitchFamily="18" charset="0"/>
                <a:sym typeface="Wingdings" panose="05000000000000000000" pitchFamily="2" charset="2"/>
              </a:rPr>
              <a:t> </a:t>
            </a:r>
            <a:r>
              <a:rPr lang="en-US" sz="2400" b="1" dirty="0" err="1">
                <a:solidFill>
                  <a:srgbClr val="0033CC"/>
                </a:solidFill>
                <a:latin typeface="Times New Roman" panose="02020603050405020304" pitchFamily="18" charset="0"/>
                <a:cs typeface="Times New Roman" panose="02020603050405020304" pitchFamily="18" charset="0"/>
                <a:sym typeface="Wingdings" panose="05000000000000000000" pitchFamily="2" charset="2"/>
              </a:rPr>
              <a:t>bọn</a:t>
            </a:r>
            <a:r>
              <a:rPr lang="en-US" sz="2400" b="1" dirty="0">
                <a:solidFill>
                  <a:srgbClr val="0033CC"/>
                </a:solidFill>
                <a:latin typeface="Times New Roman" panose="02020603050405020304" pitchFamily="18" charset="0"/>
                <a:cs typeface="Times New Roman" panose="02020603050405020304" pitchFamily="18" charset="0"/>
                <a:sym typeface="Wingdings" panose="05000000000000000000" pitchFamily="2" charset="2"/>
              </a:rPr>
              <a:t> </a:t>
            </a:r>
            <a:r>
              <a:rPr lang="en-US" sz="2400" b="1" dirty="0" err="1">
                <a:solidFill>
                  <a:srgbClr val="0033CC"/>
                </a:solidFill>
                <a:latin typeface="Times New Roman" panose="02020603050405020304" pitchFamily="18" charset="0"/>
                <a:cs typeface="Times New Roman" panose="02020603050405020304" pitchFamily="18" charset="0"/>
                <a:sym typeface="Wingdings" panose="05000000000000000000" pitchFamily="2" charset="2"/>
              </a:rPr>
              <a:t>nhện</a:t>
            </a:r>
            <a:r>
              <a:rPr lang="en-US" sz="2400" b="1" dirty="0">
                <a:solidFill>
                  <a:srgbClr val="0033CC"/>
                </a:solidFill>
                <a:latin typeface="Times New Roman" panose="02020603050405020304" pitchFamily="18" charset="0"/>
                <a:cs typeface="Times New Roman" panose="02020603050405020304" pitchFamily="18" charset="0"/>
                <a:sym typeface="Wingdings" panose="05000000000000000000" pitchFamily="2" charset="2"/>
              </a:rPr>
              <a:t> </a:t>
            </a:r>
            <a:r>
              <a:rPr lang="en-US" sz="2400" b="1" dirty="0" err="1">
                <a:solidFill>
                  <a:srgbClr val="0033CC"/>
                </a:solidFill>
                <a:latin typeface="Times New Roman" panose="02020603050405020304" pitchFamily="18" charset="0"/>
                <a:cs typeface="Times New Roman" panose="02020603050405020304" pitchFamily="18" charset="0"/>
                <a:sym typeface="Wingdings" panose="05000000000000000000" pitchFamily="2" charset="2"/>
              </a:rPr>
              <a:t>thấy</a:t>
            </a:r>
            <a:r>
              <a:rPr lang="en-US" sz="2400" b="1" dirty="0">
                <a:solidFill>
                  <a:srgbClr val="0033CC"/>
                </a:solidFill>
                <a:latin typeface="Times New Roman" panose="02020603050405020304" pitchFamily="18" charset="0"/>
                <a:cs typeface="Times New Roman" panose="02020603050405020304" pitchFamily="18" charset="0"/>
                <a:sym typeface="Wingdings" panose="05000000000000000000" pitchFamily="2" charset="2"/>
              </a:rPr>
              <a:t> </a:t>
            </a:r>
            <a:r>
              <a:rPr lang="en-US" sz="2400" b="1" dirty="0" err="1">
                <a:solidFill>
                  <a:srgbClr val="0033CC"/>
                </a:solidFill>
                <a:latin typeface="Times New Roman" panose="02020603050405020304" pitchFamily="18" charset="0"/>
                <a:cs typeface="Times New Roman" panose="02020603050405020304" pitchFamily="18" charset="0"/>
                <a:sym typeface="Wingdings" panose="05000000000000000000" pitchFamily="2" charset="2"/>
              </a:rPr>
              <a:t>hành</a:t>
            </a:r>
            <a:r>
              <a:rPr lang="en-US" sz="2400" b="1" dirty="0">
                <a:solidFill>
                  <a:srgbClr val="0033CC"/>
                </a:solidFill>
                <a:latin typeface="Times New Roman" panose="02020603050405020304" pitchFamily="18" charset="0"/>
                <a:cs typeface="Times New Roman" panose="02020603050405020304" pitchFamily="18" charset="0"/>
                <a:sym typeface="Wingdings" panose="05000000000000000000" pitchFamily="2" charset="2"/>
              </a:rPr>
              <a:t> </a:t>
            </a:r>
            <a:r>
              <a:rPr lang="en-US" sz="2400" b="1" dirty="0" err="1">
                <a:solidFill>
                  <a:srgbClr val="0033CC"/>
                </a:solidFill>
                <a:latin typeface="Times New Roman" panose="02020603050405020304" pitchFamily="18" charset="0"/>
                <a:cs typeface="Times New Roman" panose="02020603050405020304" pitchFamily="18" charset="0"/>
                <a:sym typeface="Wingdings" panose="05000000000000000000" pitchFamily="2" charset="2"/>
              </a:rPr>
              <a:t>động</a:t>
            </a:r>
            <a:r>
              <a:rPr lang="en-US" sz="2400" b="1" dirty="0">
                <a:solidFill>
                  <a:srgbClr val="0033CC"/>
                </a:solidFill>
                <a:latin typeface="Times New Roman" panose="02020603050405020304" pitchFamily="18" charset="0"/>
                <a:cs typeface="Times New Roman" panose="02020603050405020304" pitchFamily="18" charset="0"/>
                <a:sym typeface="Wingdings" panose="05000000000000000000" pitchFamily="2" charset="2"/>
              </a:rPr>
              <a:t> </a:t>
            </a:r>
            <a:r>
              <a:rPr lang="en-US" sz="2400" b="1" dirty="0" err="1">
                <a:solidFill>
                  <a:srgbClr val="0033CC"/>
                </a:solidFill>
                <a:latin typeface="Times New Roman" panose="02020603050405020304" pitchFamily="18" charset="0"/>
                <a:cs typeface="Times New Roman" panose="02020603050405020304" pitchFamily="18" charset="0"/>
                <a:sym typeface="Wingdings" panose="05000000000000000000" pitchFamily="2" charset="2"/>
              </a:rPr>
              <a:t>hèn</a:t>
            </a:r>
            <a:r>
              <a:rPr lang="en-US" sz="2400" b="1" dirty="0">
                <a:solidFill>
                  <a:srgbClr val="0033CC"/>
                </a:solidFill>
                <a:latin typeface="Times New Roman" panose="02020603050405020304" pitchFamily="18" charset="0"/>
                <a:cs typeface="Times New Roman" panose="02020603050405020304" pitchFamily="18" charset="0"/>
                <a:sym typeface="Wingdings" panose="05000000000000000000" pitchFamily="2" charset="2"/>
              </a:rPr>
              <a:t> </a:t>
            </a:r>
            <a:r>
              <a:rPr lang="en-US" sz="2400" b="1" dirty="0" err="1">
                <a:solidFill>
                  <a:srgbClr val="0033CC"/>
                </a:solidFill>
                <a:latin typeface="Times New Roman" panose="02020603050405020304" pitchFamily="18" charset="0"/>
                <a:cs typeface="Times New Roman" panose="02020603050405020304" pitchFamily="18" charset="0"/>
                <a:sym typeface="Wingdings" panose="05000000000000000000" pitchFamily="2" charset="2"/>
              </a:rPr>
              <a:t>hạ</a:t>
            </a:r>
            <a:r>
              <a:rPr lang="en-US" sz="2400" b="1" dirty="0">
                <a:solidFill>
                  <a:srgbClr val="0033CC"/>
                </a:solidFill>
                <a:latin typeface="Times New Roman" panose="02020603050405020304" pitchFamily="18" charset="0"/>
                <a:cs typeface="Times New Roman" panose="02020603050405020304" pitchFamily="18" charset="0"/>
                <a:sym typeface="Wingdings" panose="05000000000000000000" pitchFamily="2" charset="2"/>
              </a:rPr>
              <a:t>, </a:t>
            </a:r>
            <a:r>
              <a:rPr lang="en-US" sz="2400" b="1" dirty="0" err="1">
                <a:solidFill>
                  <a:srgbClr val="0033CC"/>
                </a:solidFill>
                <a:latin typeface="Times New Roman" panose="02020603050405020304" pitchFamily="18" charset="0"/>
                <a:cs typeface="Times New Roman" panose="02020603050405020304" pitchFamily="18" charset="0"/>
                <a:sym typeface="Wingdings" panose="05000000000000000000" pitchFamily="2" charset="2"/>
              </a:rPr>
              <a:t>không</a:t>
            </a:r>
            <a:r>
              <a:rPr lang="en-US" sz="2400" b="1" dirty="0">
                <a:solidFill>
                  <a:srgbClr val="0033CC"/>
                </a:solidFill>
                <a:latin typeface="Times New Roman" panose="02020603050405020304" pitchFamily="18" charset="0"/>
                <a:cs typeface="Times New Roman" panose="02020603050405020304" pitchFamily="18" charset="0"/>
                <a:sym typeface="Wingdings" panose="05000000000000000000" pitchFamily="2" charset="2"/>
              </a:rPr>
              <a:t> </a:t>
            </a:r>
            <a:r>
              <a:rPr lang="en-US" sz="2400" b="1" dirty="0" err="1">
                <a:solidFill>
                  <a:srgbClr val="0033CC"/>
                </a:solidFill>
                <a:latin typeface="Times New Roman" panose="02020603050405020304" pitchFamily="18" charset="0"/>
                <a:cs typeface="Times New Roman" panose="02020603050405020304" pitchFamily="18" charset="0"/>
                <a:sym typeface="Wingdings" panose="05000000000000000000" pitchFamily="2" charset="2"/>
              </a:rPr>
              <a:t>quân</a:t>
            </a:r>
            <a:r>
              <a:rPr lang="en-US" sz="2400" b="1" dirty="0">
                <a:solidFill>
                  <a:srgbClr val="0033CC"/>
                </a:solidFill>
                <a:latin typeface="Times New Roman" panose="02020603050405020304" pitchFamily="18" charset="0"/>
                <a:cs typeface="Times New Roman" panose="02020603050405020304" pitchFamily="18" charset="0"/>
                <a:sym typeface="Wingdings" panose="05000000000000000000" pitchFamily="2" charset="2"/>
              </a:rPr>
              <a:t> </a:t>
            </a:r>
            <a:r>
              <a:rPr lang="en-US" sz="2400" b="1" dirty="0" err="1">
                <a:solidFill>
                  <a:srgbClr val="0033CC"/>
                </a:solidFill>
                <a:latin typeface="Times New Roman" panose="02020603050405020304" pitchFamily="18" charset="0"/>
                <a:cs typeface="Times New Roman" panose="02020603050405020304" pitchFamily="18" charset="0"/>
                <a:sym typeface="Wingdings" panose="05000000000000000000" pitchFamily="2" charset="2"/>
              </a:rPr>
              <a:t>tử</a:t>
            </a:r>
            <a:r>
              <a:rPr lang="en-US" sz="2400" b="1" dirty="0">
                <a:solidFill>
                  <a:srgbClr val="0033CC"/>
                </a:solidFill>
                <a:latin typeface="Times New Roman" panose="02020603050405020304" pitchFamily="18" charset="0"/>
                <a:cs typeface="Times New Roman" panose="02020603050405020304" pitchFamily="18" charset="0"/>
                <a:sym typeface="Wingdings" panose="05000000000000000000" pitchFamily="2" charset="2"/>
              </a:rPr>
              <a:t>, </a:t>
            </a:r>
            <a:r>
              <a:rPr lang="en-US" sz="2400" b="1" dirty="0" err="1">
                <a:solidFill>
                  <a:srgbClr val="0033CC"/>
                </a:solidFill>
                <a:latin typeface="Times New Roman" panose="02020603050405020304" pitchFamily="18" charset="0"/>
                <a:cs typeface="Times New Roman" panose="02020603050405020304" pitchFamily="18" charset="0"/>
                <a:sym typeface="Wingdings" panose="05000000000000000000" pitchFamily="2" charset="2"/>
              </a:rPr>
              <a:t>đáng</a:t>
            </a:r>
            <a:r>
              <a:rPr lang="en-US" sz="2400" b="1" dirty="0">
                <a:solidFill>
                  <a:srgbClr val="0033CC"/>
                </a:solidFill>
                <a:latin typeface="Times New Roman" panose="02020603050405020304" pitchFamily="18" charset="0"/>
                <a:cs typeface="Times New Roman" panose="02020603050405020304" pitchFamily="18" charset="0"/>
                <a:sym typeface="Wingdings" panose="05000000000000000000" pitchFamily="2" charset="2"/>
              </a:rPr>
              <a:t> </a:t>
            </a:r>
            <a:r>
              <a:rPr lang="en-US" sz="2400" b="1" dirty="0" err="1">
                <a:solidFill>
                  <a:srgbClr val="0033CC"/>
                </a:solidFill>
                <a:latin typeface="Times New Roman" panose="02020603050405020304" pitchFamily="18" charset="0"/>
                <a:cs typeface="Times New Roman" panose="02020603050405020304" pitchFamily="18" charset="0"/>
                <a:sym typeface="Wingdings" panose="05000000000000000000" pitchFamily="2" charset="2"/>
              </a:rPr>
              <a:t>xấu</a:t>
            </a:r>
            <a:r>
              <a:rPr lang="en-US" sz="2400" b="1" dirty="0">
                <a:solidFill>
                  <a:srgbClr val="0033CC"/>
                </a:solidFill>
                <a:latin typeface="Times New Roman" panose="02020603050405020304" pitchFamily="18" charset="0"/>
                <a:cs typeface="Times New Roman" panose="02020603050405020304" pitchFamily="18" charset="0"/>
                <a:sym typeface="Wingdings" panose="05000000000000000000" pitchFamily="2" charset="2"/>
              </a:rPr>
              <a:t> </a:t>
            </a:r>
            <a:r>
              <a:rPr lang="en-US" sz="2400" b="1" dirty="0" err="1">
                <a:solidFill>
                  <a:srgbClr val="0033CC"/>
                </a:solidFill>
                <a:latin typeface="Times New Roman" panose="02020603050405020304" pitchFamily="18" charset="0"/>
                <a:cs typeface="Times New Roman" panose="02020603050405020304" pitchFamily="18" charset="0"/>
                <a:sym typeface="Wingdings" panose="05000000000000000000" pitchFamily="2" charset="2"/>
              </a:rPr>
              <a:t>hổ</a:t>
            </a:r>
            <a:r>
              <a:rPr lang="en-US" sz="2400" b="1" dirty="0">
                <a:solidFill>
                  <a:srgbClr val="0033CC"/>
                </a:solidFill>
                <a:latin typeface="Times New Roman" panose="02020603050405020304" pitchFamily="18" charset="0"/>
                <a:cs typeface="Times New Roman" panose="02020603050405020304" pitchFamily="18" charset="0"/>
                <a:sym typeface="Wingdings" panose="05000000000000000000" pitchFamily="2" charset="2"/>
              </a:rPr>
              <a:t> </a:t>
            </a:r>
            <a:r>
              <a:rPr lang="en-US" sz="2400" b="1" dirty="0" err="1">
                <a:solidFill>
                  <a:srgbClr val="0033CC"/>
                </a:solidFill>
                <a:latin typeface="Times New Roman" panose="02020603050405020304" pitchFamily="18" charset="0"/>
                <a:cs typeface="Times New Roman" panose="02020603050405020304" pitchFamily="18" charset="0"/>
                <a:sym typeface="Wingdings" panose="05000000000000000000" pitchFamily="2" charset="2"/>
              </a:rPr>
              <a:t>của</a:t>
            </a:r>
            <a:r>
              <a:rPr lang="en-US" sz="2400" b="1" dirty="0">
                <a:solidFill>
                  <a:srgbClr val="0033CC"/>
                </a:solidFill>
                <a:latin typeface="Times New Roman" panose="02020603050405020304" pitchFamily="18" charset="0"/>
                <a:cs typeface="Times New Roman" panose="02020603050405020304" pitchFamily="18" charset="0"/>
                <a:sym typeface="Wingdings" panose="05000000000000000000" pitchFamily="2" charset="2"/>
              </a:rPr>
              <a:t> </a:t>
            </a:r>
            <a:r>
              <a:rPr lang="en-US" sz="2400" b="1" dirty="0" err="1">
                <a:solidFill>
                  <a:srgbClr val="0033CC"/>
                </a:solidFill>
                <a:latin typeface="Times New Roman" panose="02020603050405020304" pitchFamily="18" charset="0"/>
                <a:cs typeface="Times New Roman" panose="02020603050405020304" pitchFamily="18" charset="0"/>
                <a:sym typeface="Wingdings" panose="05000000000000000000" pitchFamily="2" charset="2"/>
              </a:rPr>
              <a:t>mình</a:t>
            </a:r>
            <a:endParaRPr lang="vi-VN" sz="2400" b="1" dirty="0">
              <a:solidFill>
                <a:srgbClr val="0033CC"/>
              </a:solidFill>
              <a:latin typeface="Times New Roman" panose="02020603050405020304" pitchFamily="18" charset="0"/>
              <a:cs typeface="Times New Roman" panose="02020603050405020304" pitchFamily="18" charset="0"/>
            </a:endParaRPr>
          </a:p>
        </p:txBody>
      </p:sp>
      <p:sp>
        <p:nvSpPr>
          <p:cNvPr id="40" name="TextBox 39">
            <a:extLst>
              <a:ext uri="{FF2B5EF4-FFF2-40B4-BE49-F238E27FC236}">
                <a16:creationId xmlns="" xmlns:a16="http://schemas.microsoft.com/office/drawing/2014/main" id="{F0014803-6380-491E-92F6-14FD21746807}"/>
              </a:ext>
            </a:extLst>
          </p:cNvPr>
          <p:cNvSpPr txBox="1"/>
          <p:nvPr/>
        </p:nvSpPr>
        <p:spPr>
          <a:xfrm>
            <a:off x="8709948" y="3465354"/>
            <a:ext cx="2063838" cy="830997"/>
          </a:xfrm>
          <a:prstGeom prst="rect">
            <a:avLst/>
          </a:prstGeom>
          <a:noFill/>
        </p:spPr>
        <p:txBody>
          <a:bodyPr wrap="square" rtlCol="0">
            <a:spAutoFit/>
          </a:bodyPr>
          <a:lstStyle/>
          <a:p>
            <a:pPr marL="342900" indent="-342900">
              <a:buFont typeface="Wingdings" panose="05000000000000000000" pitchFamily="2" charset="2"/>
              <a:buChar char="à"/>
            </a:pPr>
            <a:r>
              <a:rPr lang="en-US" sz="2400" b="1" dirty="0" err="1">
                <a:solidFill>
                  <a:srgbClr val="00B050"/>
                </a:solidFill>
                <a:latin typeface="Times New Roman" panose="02020603050405020304" pitchFamily="18" charset="0"/>
                <a:cs typeface="Times New Roman" panose="02020603050405020304" pitchFamily="18" charset="0"/>
              </a:rPr>
              <a:t>Kết</a:t>
            </a:r>
            <a:r>
              <a:rPr lang="en-US" sz="2400" b="1" dirty="0">
                <a:solidFill>
                  <a:srgbClr val="00B050"/>
                </a:solidFill>
                <a:latin typeface="Times New Roman" panose="02020603050405020304" pitchFamily="18" charset="0"/>
                <a:cs typeface="Times New Roman" panose="02020603050405020304" pitchFamily="18" charset="0"/>
              </a:rPr>
              <a:t> </a:t>
            </a:r>
            <a:r>
              <a:rPr lang="en-US" sz="2400" b="1" dirty="0" err="1">
                <a:solidFill>
                  <a:srgbClr val="00B050"/>
                </a:solidFill>
                <a:latin typeface="Times New Roman" panose="02020603050405020304" pitchFamily="18" charset="0"/>
                <a:cs typeface="Times New Roman" panose="02020603050405020304" pitchFamily="18" charset="0"/>
              </a:rPr>
              <a:t>luận</a:t>
            </a:r>
            <a:r>
              <a:rPr lang="en-US" sz="2400" b="1" dirty="0">
                <a:solidFill>
                  <a:srgbClr val="00B050"/>
                </a:solidFill>
                <a:latin typeface="Times New Roman" panose="02020603050405020304" pitchFamily="18" charset="0"/>
                <a:cs typeface="Times New Roman" panose="02020603050405020304" pitchFamily="18" charset="0"/>
              </a:rPr>
              <a:t>, </a:t>
            </a:r>
            <a:r>
              <a:rPr lang="en-US" sz="2400" b="1" dirty="0" err="1">
                <a:solidFill>
                  <a:srgbClr val="00B050"/>
                </a:solidFill>
                <a:latin typeface="Times New Roman" panose="02020603050405020304" pitchFamily="18" charset="0"/>
                <a:cs typeface="Times New Roman" panose="02020603050405020304" pitchFamily="18" charset="0"/>
              </a:rPr>
              <a:t>đe</a:t>
            </a:r>
            <a:r>
              <a:rPr lang="en-US" sz="2400" b="1" dirty="0">
                <a:solidFill>
                  <a:srgbClr val="00B050"/>
                </a:solidFill>
                <a:latin typeface="Times New Roman" panose="02020603050405020304" pitchFamily="18" charset="0"/>
                <a:cs typeface="Times New Roman" panose="02020603050405020304" pitchFamily="18" charset="0"/>
              </a:rPr>
              <a:t> </a:t>
            </a:r>
            <a:r>
              <a:rPr lang="en-US" sz="2400" b="1" dirty="0" err="1">
                <a:solidFill>
                  <a:srgbClr val="00B050"/>
                </a:solidFill>
                <a:latin typeface="Times New Roman" panose="02020603050405020304" pitchFamily="18" charset="0"/>
                <a:cs typeface="Times New Roman" panose="02020603050405020304" pitchFamily="18" charset="0"/>
              </a:rPr>
              <a:t>dọa</a:t>
            </a:r>
            <a:endParaRPr lang="vi-VN" sz="2400" b="1" dirty="0">
              <a:solidFill>
                <a:srgbClr val="00B05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7498756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anim calcmode="lin" valueType="num">
                                      <p:cBhvr>
                                        <p:cTn id="8" dur="1000" fill="hold"/>
                                        <p:tgtEl>
                                          <p:spTgt spid="9"/>
                                        </p:tgtEl>
                                        <p:attrNameLst>
                                          <p:attrName>ppt_x</p:attrName>
                                        </p:attrNameLst>
                                      </p:cBhvr>
                                      <p:tavLst>
                                        <p:tav tm="0">
                                          <p:val>
                                            <p:strVal val="#ppt_x"/>
                                          </p:val>
                                        </p:tav>
                                        <p:tav tm="100000">
                                          <p:val>
                                            <p:strVal val="#ppt_x"/>
                                          </p:val>
                                        </p:tav>
                                      </p:tavLst>
                                    </p:anim>
                                    <p:anim calcmode="lin" valueType="num">
                                      <p:cBhvr>
                                        <p:cTn id="9"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nodeType="clickEffect">
                                  <p:stCondLst>
                                    <p:cond delay="0"/>
                                  </p:stCondLst>
                                  <p:childTnLst>
                                    <p:set>
                                      <p:cBhvr>
                                        <p:cTn id="13" dur="1" fill="hold">
                                          <p:stCondLst>
                                            <p:cond delay="0"/>
                                          </p:stCondLst>
                                        </p:cTn>
                                        <p:tgtEl>
                                          <p:spTgt spid="10"/>
                                        </p:tgtEl>
                                        <p:attrNameLst>
                                          <p:attrName>style.visibility</p:attrName>
                                        </p:attrNameLst>
                                      </p:cBhvr>
                                      <p:to>
                                        <p:strVal val="visible"/>
                                      </p:to>
                                    </p:set>
                                  </p:childTnLst>
                                </p:cTn>
                              </p:par>
                              <p:par>
                                <p:cTn id="14" presetID="1" presetClass="entr" presetSubtype="0" fill="hold" nodeType="withEffect">
                                  <p:stCondLst>
                                    <p:cond delay="0"/>
                                  </p:stCondLst>
                                  <p:childTnLst>
                                    <p:set>
                                      <p:cBhvr>
                                        <p:cTn id="15" dur="1" fill="hold">
                                          <p:stCondLst>
                                            <p:cond delay="0"/>
                                          </p:stCondLst>
                                        </p:cTn>
                                        <p:tgtEl>
                                          <p:spTgt spid="13"/>
                                        </p:tgtEl>
                                        <p:attrNameLst>
                                          <p:attrName>style.visibility</p:attrName>
                                        </p:attrNameLst>
                                      </p:cBhvr>
                                      <p:to>
                                        <p:strVal val="visible"/>
                                      </p:to>
                                    </p:set>
                                  </p:childTnLst>
                                </p:cTn>
                              </p:par>
                              <p:par>
                                <p:cTn id="16" presetID="1" presetClass="entr" presetSubtype="0" fill="hold" nodeType="withEffect">
                                  <p:stCondLst>
                                    <p:cond delay="0"/>
                                  </p:stCondLst>
                                  <p:childTnLst>
                                    <p:set>
                                      <p:cBhvr>
                                        <p:cTn id="17" dur="1" fill="hold">
                                          <p:stCondLst>
                                            <p:cond delay="0"/>
                                          </p:stCondLst>
                                        </p:cTn>
                                        <p:tgtEl>
                                          <p:spTgt spid="14"/>
                                        </p:tgtEl>
                                        <p:attrNameLst>
                                          <p:attrName>style.visibility</p:attrName>
                                        </p:attrNameLst>
                                      </p:cBhvr>
                                      <p:to>
                                        <p:strVal val="visible"/>
                                      </p:to>
                                    </p:set>
                                  </p:childTnLst>
                                </p:cTn>
                              </p:par>
                              <p:par>
                                <p:cTn id="18" presetID="1" presetClass="entr" presetSubtype="0" fill="hold" nodeType="withEffect">
                                  <p:stCondLst>
                                    <p:cond delay="0"/>
                                  </p:stCondLst>
                                  <p:childTnLst>
                                    <p:set>
                                      <p:cBhvr>
                                        <p:cTn id="19" dur="1" fill="hold">
                                          <p:stCondLst>
                                            <p:cond delay="0"/>
                                          </p:stCondLst>
                                        </p:cTn>
                                        <p:tgtEl>
                                          <p:spTgt spid="21"/>
                                        </p:tgtEl>
                                        <p:attrNameLst>
                                          <p:attrName>style.visibility</p:attrName>
                                        </p:attrNameLst>
                                      </p:cBhvr>
                                      <p:to>
                                        <p:strVal val="visible"/>
                                      </p:to>
                                    </p:set>
                                  </p:childTnLst>
                                </p:cTn>
                              </p:par>
                              <p:par>
                                <p:cTn id="20" presetID="1" presetClass="entr" presetSubtype="0" fill="hold" nodeType="withEffect">
                                  <p:stCondLst>
                                    <p:cond delay="0"/>
                                  </p:stCondLst>
                                  <p:childTnLst>
                                    <p:set>
                                      <p:cBhvr>
                                        <p:cTn id="21" dur="1" fill="hold">
                                          <p:stCondLst>
                                            <p:cond delay="0"/>
                                          </p:stCondLst>
                                        </p:cTn>
                                        <p:tgtEl>
                                          <p:spTgt spid="20"/>
                                        </p:tgtEl>
                                        <p:attrNameLst>
                                          <p:attrName>style.visibility</p:attrName>
                                        </p:attrNameLst>
                                      </p:cBhvr>
                                      <p:to>
                                        <p:strVal val="visible"/>
                                      </p:to>
                                    </p:set>
                                  </p:childTnLst>
                                </p:cTn>
                              </p:par>
                            </p:childTnLst>
                          </p:cTn>
                        </p:par>
                      </p:childTnLst>
                    </p:cTn>
                  </p:par>
                  <p:par>
                    <p:cTn id="22" fill="hold">
                      <p:stCondLst>
                        <p:cond delay="indefinite"/>
                      </p:stCondLst>
                      <p:childTnLst>
                        <p:par>
                          <p:cTn id="23" fill="hold">
                            <p:stCondLst>
                              <p:cond delay="0"/>
                            </p:stCondLst>
                            <p:childTnLst>
                              <p:par>
                                <p:cTn id="24" presetID="1" presetClass="entr" presetSubtype="0" fill="hold" nodeType="clickEffect">
                                  <p:stCondLst>
                                    <p:cond delay="0"/>
                                  </p:stCondLst>
                                  <p:childTnLst>
                                    <p:set>
                                      <p:cBhvr>
                                        <p:cTn id="25" dur="1" fill="hold">
                                          <p:stCondLst>
                                            <p:cond delay="0"/>
                                          </p:stCondLst>
                                        </p:cTn>
                                        <p:tgtEl>
                                          <p:spTgt spid="18"/>
                                        </p:tgtEl>
                                        <p:attrNameLst>
                                          <p:attrName>style.visibility</p:attrName>
                                        </p:attrNameLst>
                                      </p:cBhvr>
                                      <p:to>
                                        <p:strVal val="visible"/>
                                      </p:to>
                                    </p:set>
                                  </p:childTnLst>
                                </p:cTn>
                              </p:par>
                              <p:par>
                                <p:cTn id="26" presetID="1" presetClass="entr" presetSubtype="0" fill="hold" nodeType="withEffect">
                                  <p:stCondLst>
                                    <p:cond delay="0"/>
                                  </p:stCondLst>
                                  <p:childTnLst>
                                    <p:set>
                                      <p:cBhvr>
                                        <p:cTn id="27" dur="1" fill="hold">
                                          <p:stCondLst>
                                            <p:cond delay="0"/>
                                          </p:stCondLst>
                                        </p:cTn>
                                        <p:tgtEl>
                                          <p:spTgt spid="22"/>
                                        </p:tgtEl>
                                        <p:attrNameLst>
                                          <p:attrName>style.visibility</p:attrName>
                                        </p:attrNameLst>
                                      </p:cBhvr>
                                      <p:to>
                                        <p:strVal val="visible"/>
                                      </p:to>
                                    </p:set>
                                  </p:childTnLst>
                                </p:cTn>
                              </p:par>
                              <p:par>
                                <p:cTn id="28" presetID="1" presetClass="entr" presetSubtype="0" fill="hold" nodeType="withEffect">
                                  <p:stCondLst>
                                    <p:cond delay="0"/>
                                  </p:stCondLst>
                                  <p:childTnLst>
                                    <p:set>
                                      <p:cBhvr>
                                        <p:cTn id="29" dur="1" fill="hold">
                                          <p:stCondLst>
                                            <p:cond delay="0"/>
                                          </p:stCondLst>
                                        </p:cTn>
                                        <p:tgtEl>
                                          <p:spTgt spid="27"/>
                                        </p:tgtEl>
                                        <p:attrNameLst>
                                          <p:attrName>style.visibility</p:attrName>
                                        </p:attrNameLst>
                                      </p:cBhvr>
                                      <p:to>
                                        <p:strVal val="visible"/>
                                      </p:to>
                                    </p:set>
                                  </p:childTnLst>
                                </p:cTn>
                              </p:par>
                              <p:par>
                                <p:cTn id="30" presetID="1" presetClass="entr" presetSubtype="0" fill="hold" nodeType="withEffect">
                                  <p:stCondLst>
                                    <p:cond delay="0"/>
                                  </p:stCondLst>
                                  <p:childTnLst>
                                    <p:set>
                                      <p:cBhvr>
                                        <p:cTn id="31" dur="1" fill="hold">
                                          <p:stCondLst>
                                            <p:cond delay="0"/>
                                          </p:stCondLst>
                                        </p:cTn>
                                        <p:tgtEl>
                                          <p:spTgt spid="45"/>
                                        </p:tgtEl>
                                        <p:attrNameLst>
                                          <p:attrName>style.visibility</p:attrName>
                                        </p:attrNameLst>
                                      </p:cBhvr>
                                      <p:to>
                                        <p:strVal val="visible"/>
                                      </p:to>
                                    </p:set>
                                  </p:childTnLst>
                                </p:cTn>
                              </p:par>
                            </p:childTnLst>
                          </p:cTn>
                        </p:par>
                      </p:childTnLst>
                    </p:cTn>
                  </p:par>
                  <p:par>
                    <p:cTn id="32" fill="hold">
                      <p:stCondLst>
                        <p:cond delay="indefinite"/>
                      </p:stCondLst>
                      <p:childTnLst>
                        <p:par>
                          <p:cTn id="33" fill="hold">
                            <p:stCondLst>
                              <p:cond delay="0"/>
                            </p:stCondLst>
                            <p:childTnLst>
                              <p:par>
                                <p:cTn id="34" presetID="1" presetClass="entr" presetSubtype="0" fill="hold" grpId="0" nodeType="clickEffect">
                                  <p:stCondLst>
                                    <p:cond delay="0"/>
                                  </p:stCondLst>
                                  <p:childTnLst>
                                    <p:set>
                                      <p:cBhvr>
                                        <p:cTn id="35" dur="1" fill="hold">
                                          <p:stCondLst>
                                            <p:cond delay="0"/>
                                          </p:stCondLst>
                                        </p:cTn>
                                        <p:tgtEl>
                                          <p:spTgt spid="39"/>
                                        </p:tgtEl>
                                        <p:attrNameLst>
                                          <p:attrName>style.visibility</p:attrName>
                                        </p:attrNameLst>
                                      </p:cBhvr>
                                      <p:to>
                                        <p:strVal val="visible"/>
                                      </p:to>
                                    </p:set>
                                  </p:childTnLst>
                                </p:cTn>
                              </p:par>
                            </p:childTnLst>
                          </p:cTn>
                        </p:par>
                      </p:childTnLst>
                    </p:cTn>
                  </p:par>
                  <p:par>
                    <p:cTn id="36" fill="hold">
                      <p:stCondLst>
                        <p:cond delay="indefinite"/>
                      </p:stCondLst>
                      <p:childTnLst>
                        <p:par>
                          <p:cTn id="37" fill="hold">
                            <p:stCondLst>
                              <p:cond delay="0"/>
                            </p:stCondLst>
                            <p:childTnLst>
                              <p:par>
                                <p:cTn id="38" presetID="1" presetClass="entr" presetSubtype="0" fill="hold" nodeType="clickEffect">
                                  <p:stCondLst>
                                    <p:cond delay="0"/>
                                  </p:stCondLst>
                                  <p:childTnLst>
                                    <p:set>
                                      <p:cBhvr>
                                        <p:cTn id="39" dur="1" fill="hold">
                                          <p:stCondLst>
                                            <p:cond delay="0"/>
                                          </p:stCondLst>
                                        </p:cTn>
                                        <p:tgtEl>
                                          <p:spTgt spid="29"/>
                                        </p:tgtEl>
                                        <p:attrNameLst>
                                          <p:attrName>style.visibility</p:attrName>
                                        </p:attrNameLst>
                                      </p:cBhvr>
                                      <p:to>
                                        <p:strVal val="visible"/>
                                      </p:to>
                                    </p:set>
                                  </p:childTnLst>
                                </p:cTn>
                              </p:par>
                              <p:par>
                                <p:cTn id="40" presetID="1" presetClass="entr" presetSubtype="0" fill="hold" nodeType="withEffect">
                                  <p:stCondLst>
                                    <p:cond delay="0"/>
                                  </p:stCondLst>
                                  <p:childTnLst>
                                    <p:set>
                                      <p:cBhvr>
                                        <p:cTn id="41" dur="1" fill="hold">
                                          <p:stCondLst>
                                            <p:cond delay="0"/>
                                          </p:stCondLst>
                                        </p:cTn>
                                        <p:tgtEl>
                                          <p:spTgt spid="32"/>
                                        </p:tgtEl>
                                        <p:attrNameLst>
                                          <p:attrName>style.visibility</p:attrName>
                                        </p:attrNameLst>
                                      </p:cBhvr>
                                      <p:to>
                                        <p:strVal val="visible"/>
                                      </p:to>
                                    </p:set>
                                  </p:childTnLst>
                                </p:cTn>
                              </p:par>
                              <p:par>
                                <p:cTn id="42" presetID="1" presetClass="entr" presetSubtype="0" fill="hold" nodeType="withEffect">
                                  <p:stCondLst>
                                    <p:cond delay="0"/>
                                  </p:stCondLst>
                                  <p:childTnLst>
                                    <p:set>
                                      <p:cBhvr>
                                        <p:cTn id="43" dur="1" fill="hold">
                                          <p:stCondLst>
                                            <p:cond delay="0"/>
                                          </p:stCondLst>
                                        </p:cTn>
                                        <p:tgtEl>
                                          <p:spTgt spid="34"/>
                                        </p:tgtEl>
                                        <p:attrNameLst>
                                          <p:attrName>style.visibility</p:attrName>
                                        </p:attrNameLst>
                                      </p:cBhvr>
                                      <p:to>
                                        <p:strVal val="visible"/>
                                      </p:to>
                                    </p:set>
                                  </p:childTnLst>
                                </p:cTn>
                              </p:par>
                            </p:childTnLst>
                          </p:cTn>
                        </p:par>
                      </p:childTnLst>
                    </p:cTn>
                  </p:par>
                  <p:par>
                    <p:cTn id="44" fill="hold">
                      <p:stCondLst>
                        <p:cond delay="indefinite"/>
                      </p:stCondLst>
                      <p:childTnLst>
                        <p:par>
                          <p:cTn id="45" fill="hold">
                            <p:stCondLst>
                              <p:cond delay="0"/>
                            </p:stCondLst>
                            <p:childTnLst>
                              <p:par>
                                <p:cTn id="46" presetID="1" presetClass="entr" presetSubtype="0" fill="hold" grpId="0" nodeType="clickEffect">
                                  <p:stCondLst>
                                    <p:cond delay="0"/>
                                  </p:stCondLst>
                                  <p:childTnLst>
                                    <p:set>
                                      <p:cBhvr>
                                        <p:cTn id="47" dur="1" fill="hold">
                                          <p:stCondLst>
                                            <p:cond delay="0"/>
                                          </p:stCondLst>
                                        </p:cTn>
                                        <p:tgtEl>
                                          <p:spTgt spid="40"/>
                                        </p:tgtEl>
                                        <p:attrNameLst>
                                          <p:attrName>style.visibility</p:attrName>
                                        </p:attrNameLst>
                                      </p:cBhvr>
                                      <p:to>
                                        <p:strVal val="visible"/>
                                      </p:to>
                                    </p:set>
                                  </p:childTnLst>
                                </p:cTn>
                              </p:par>
                            </p:childTnLst>
                          </p:cTn>
                        </p:par>
                      </p:childTnLst>
                    </p:cTn>
                  </p:par>
                  <p:par>
                    <p:cTn id="48" fill="hold">
                      <p:stCondLst>
                        <p:cond delay="indefinite"/>
                      </p:stCondLst>
                      <p:childTnLst>
                        <p:par>
                          <p:cTn id="49" fill="hold">
                            <p:stCondLst>
                              <p:cond delay="0"/>
                            </p:stCondLst>
                            <p:childTnLst>
                              <p:par>
                                <p:cTn id="50" presetID="2" presetClass="entr" presetSubtype="4" fill="hold" grpId="2" nodeType="clickEffect">
                                  <p:stCondLst>
                                    <p:cond delay="0"/>
                                  </p:stCondLst>
                                  <p:childTnLst>
                                    <p:set>
                                      <p:cBhvr>
                                        <p:cTn id="51" dur="1" fill="hold">
                                          <p:stCondLst>
                                            <p:cond delay="0"/>
                                          </p:stCondLst>
                                        </p:cTn>
                                        <p:tgtEl>
                                          <p:spTgt spid="9"/>
                                        </p:tgtEl>
                                        <p:attrNameLst>
                                          <p:attrName>style.visibility</p:attrName>
                                        </p:attrNameLst>
                                      </p:cBhvr>
                                      <p:to>
                                        <p:strVal val="visible"/>
                                      </p:to>
                                    </p:set>
                                    <p:anim calcmode="lin" valueType="num">
                                      <p:cBhvr additive="base">
                                        <p:cTn id="52" dur="500" fill="hold"/>
                                        <p:tgtEl>
                                          <p:spTgt spid="9"/>
                                        </p:tgtEl>
                                        <p:attrNameLst>
                                          <p:attrName>ppt_x</p:attrName>
                                        </p:attrNameLst>
                                      </p:cBhvr>
                                      <p:tavLst>
                                        <p:tav tm="0">
                                          <p:val>
                                            <p:strVal val="#ppt_x"/>
                                          </p:val>
                                        </p:tav>
                                        <p:tav tm="100000">
                                          <p:val>
                                            <p:strVal val="#ppt_x"/>
                                          </p:val>
                                        </p:tav>
                                      </p:tavLst>
                                    </p:anim>
                                    <p:anim calcmode="lin" valueType="num">
                                      <p:cBhvr additive="base">
                                        <p:cTn id="53"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9" grpId="2" animBg="1"/>
      <p:bldP spid="39" grpId="0"/>
      <p:bldP spid="40"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 xmlns:a16="http://schemas.microsoft.com/office/drawing/2014/main" id="{C2124E7A-995A-437E-A011-36CF0F078E59}"/>
              </a:ext>
            </a:extLst>
          </p:cNvPr>
          <p:cNvPicPr>
            <a:picLocks noChangeAspect="1"/>
          </p:cNvPicPr>
          <p:nvPr/>
        </p:nvPicPr>
        <p:blipFill>
          <a:blip r:embed="rId2"/>
          <a:stretch>
            <a:fillRect/>
          </a:stretch>
        </p:blipFill>
        <p:spPr>
          <a:xfrm>
            <a:off x="0" y="0"/>
            <a:ext cx="12192000" cy="7848600"/>
          </a:xfrm>
          <a:prstGeom prst="rect">
            <a:avLst/>
          </a:prstGeom>
        </p:spPr>
      </p:pic>
      <p:sp>
        <p:nvSpPr>
          <p:cNvPr id="4" name="Rectangle 3"/>
          <p:cNvSpPr/>
          <p:nvPr/>
        </p:nvSpPr>
        <p:spPr>
          <a:xfrm>
            <a:off x="2597331" y="1371600"/>
            <a:ext cx="7010400" cy="3505200"/>
          </a:xfrm>
          <a:prstGeom prst="rect">
            <a:avLst/>
          </a:prstGeom>
          <a:noFill/>
          <a:ln>
            <a:noFill/>
          </a:ln>
        </p:spPr>
        <p:style>
          <a:lnRef idx="1">
            <a:schemeClr val="accent6"/>
          </a:lnRef>
          <a:fillRef idx="2">
            <a:schemeClr val="accent6"/>
          </a:fillRef>
          <a:effectRef idx="1">
            <a:schemeClr val="accent6"/>
          </a:effectRef>
          <a:fontRef idx="minor">
            <a:schemeClr val="dk1"/>
          </a:fontRef>
        </p:style>
        <p:txBody>
          <a:bodyPr rtlCol="0" anchor="ctr"/>
          <a:lstStyle/>
          <a:p>
            <a:pPr algn="ctr"/>
            <a:r>
              <a:rPr lang="en-US" sz="2800" b="1" dirty="0" err="1">
                <a:latin typeface="Times New Roman" pitchFamily="18" charset="0"/>
                <a:cs typeface="Times New Roman" pitchFamily="18" charset="0"/>
              </a:rPr>
              <a:t>Em</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thấy</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có</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thể</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tặng</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cho</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Dế</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Mèn</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danh</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hiệu</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nào</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trong</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số</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các</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danh</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hiệu</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sau</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đây</a:t>
            </a:r>
            <a:r>
              <a:rPr lang="en-US" sz="2800" b="1" dirty="0">
                <a:latin typeface="Times New Roman" pitchFamily="18" charset="0"/>
                <a:cs typeface="Times New Roman" pitchFamily="18" charset="0"/>
              </a:rPr>
              <a:t>: </a:t>
            </a:r>
          </a:p>
          <a:p>
            <a:pPr marL="457200" indent="-457200">
              <a:buFont typeface="Wingdings 2" panose="05020102010507070707" pitchFamily="18" charset="2"/>
              <a:buChar char="C"/>
            </a:pPr>
            <a:r>
              <a:rPr lang="en-US" sz="2800" b="1" dirty="0" err="1">
                <a:solidFill>
                  <a:srgbClr val="FF0000"/>
                </a:solidFill>
                <a:latin typeface="Times New Roman" pitchFamily="18" charset="0"/>
                <a:cs typeface="Times New Roman" pitchFamily="18" charset="0"/>
              </a:rPr>
              <a:t>võ</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sĩ</a:t>
            </a:r>
            <a:r>
              <a:rPr lang="en-US" sz="2800" b="1" dirty="0">
                <a:solidFill>
                  <a:srgbClr val="FF0000"/>
                </a:solidFill>
                <a:latin typeface="Times New Roman" pitchFamily="18" charset="0"/>
                <a:cs typeface="Times New Roman" pitchFamily="18" charset="0"/>
              </a:rPr>
              <a:t> </a:t>
            </a:r>
          </a:p>
          <a:p>
            <a:pPr marL="457200" indent="-457200">
              <a:buFont typeface="Wingdings 2" panose="05020102010507070707" pitchFamily="18" charset="2"/>
              <a:buChar char="C"/>
            </a:pPr>
            <a:r>
              <a:rPr lang="en-US" sz="2800" b="1" dirty="0" err="1">
                <a:solidFill>
                  <a:srgbClr val="FF0000"/>
                </a:solidFill>
                <a:latin typeface="Times New Roman" pitchFamily="18" charset="0"/>
                <a:cs typeface="Times New Roman" pitchFamily="18" charset="0"/>
              </a:rPr>
              <a:t>tráng</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sĩ</a:t>
            </a:r>
            <a:r>
              <a:rPr lang="en-US" sz="2800" b="1" dirty="0">
                <a:solidFill>
                  <a:srgbClr val="FF0000"/>
                </a:solidFill>
                <a:latin typeface="Times New Roman" pitchFamily="18" charset="0"/>
                <a:cs typeface="Times New Roman" pitchFamily="18" charset="0"/>
              </a:rPr>
              <a:t> </a:t>
            </a:r>
          </a:p>
          <a:p>
            <a:pPr marL="457200" indent="-457200">
              <a:buFont typeface="Wingdings 2" panose="05020102010507070707" pitchFamily="18" charset="2"/>
              <a:buChar char="C"/>
            </a:pPr>
            <a:r>
              <a:rPr lang="en-US" sz="2800" b="1" dirty="0" err="1">
                <a:solidFill>
                  <a:srgbClr val="FF0000"/>
                </a:solidFill>
                <a:latin typeface="Times New Roman" pitchFamily="18" charset="0"/>
                <a:cs typeface="Times New Roman" pitchFamily="18" charset="0"/>
              </a:rPr>
              <a:t>chiến</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sĩ</a:t>
            </a:r>
            <a:r>
              <a:rPr lang="en-US" sz="2800" b="1" dirty="0">
                <a:solidFill>
                  <a:srgbClr val="FF0000"/>
                </a:solidFill>
                <a:latin typeface="Times New Roman" pitchFamily="18" charset="0"/>
                <a:cs typeface="Times New Roman" pitchFamily="18" charset="0"/>
              </a:rPr>
              <a:t> </a:t>
            </a:r>
          </a:p>
          <a:p>
            <a:pPr marL="457200" indent="-457200">
              <a:buFont typeface="Wingdings 2" panose="05020102010507070707" pitchFamily="18" charset="2"/>
              <a:buChar char="C"/>
            </a:pPr>
            <a:r>
              <a:rPr lang="en-US" sz="2800" b="1" dirty="0" err="1">
                <a:solidFill>
                  <a:srgbClr val="FF0000"/>
                </a:solidFill>
                <a:latin typeface="Times New Roman" pitchFamily="18" charset="0"/>
                <a:cs typeface="Times New Roman" pitchFamily="18" charset="0"/>
              </a:rPr>
              <a:t>hiệp</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sĩ</a:t>
            </a:r>
            <a:r>
              <a:rPr lang="en-US" sz="2800" b="1" dirty="0">
                <a:solidFill>
                  <a:srgbClr val="FF0000"/>
                </a:solidFill>
                <a:latin typeface="Times New Roman" pitchFamily="18" charset="0"/>
                <a:cs typeface="Times New Roman" pitchFamily="18" charset="0"/>
              </a:rPr>
              <a:t> </a:t>
            </a:r>
          </a:p>
          <a:p>
            <a:pPr marL="457200" indent="-457200">
              <a:buFont typeface="Wingdings 2" panose="05020102010507070707" pitchFamily="18" charset="2"/>
              <a:buChar char="C"/>
            </a:pPr>
            <a:r>
              <a:rPr lang="en-US" sz="2800" b="1" dirty="0" err="1">
                <a:solidFill>
                  <a:srgbClr val="FF0000"/>
                </a:solidFill>
                <a:latin typeface="Times New Roman" pitchFamily="18" charset="0"/>
                <a:cs typeface="Times New Roman" pitchFamily="18" charset="0"/>
              </a:rPr>
              <a:t>dũng</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sĩ</a:t>
            </a:r>
            <a:endParaRPr lang="en-US" sz="2800" b="1" dirty="0">
              <a:solidFill>
                <a:srgbClr val="FF0000"/>
              </a:solidFill>
              <a:latin typeface="Times New Roman" pitchFamily="18" charset="0"/>
              <a:cs typeface="Times New Roman" pitchFamily="18" charset="0"/>
            </a:endParaRPr>
          </a:p>
          <a:p>
            <a:pPr marL="457200" indent="-457200">
              <a:buFont typeface="Wingdings 2" panose="05020102010507070707" pitchFamily="18" charset="2"/>
              <a:buChar char="C"/>
            </a:pPr>
            <a:r>
              <a:rPr lang="en-US" sz="2800" b="1" dirty="0" err="1">
                <a:solidFill>
                  <a:srgbClr val="FF0000"/>
                </a:solidFill>
                <a:latin typeface="Times New Roman" pitchFamily="18" charset="0"/>
                <a:cs typeface="Times New Roman" pitchFamily="18" charset="0"/>
              </a:rPr>
              <a:t>anh</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hùng</a:t>
            </a:r>
            <a:r>
              <a:rPr lang="en-US" sz="2800" b="1" dirty="0">
                <a:latin typeface="Times New Roman" pitchFamily="18" charset="0"/>
                <a:cs typeface="Times New Roman" pitchFamily="18" charset="0"/>
              </a:rPr>
              <a:t> </a:t>
            </a:r>
          </a:p>
        </p:txBody>
      </p:sp>
    </p:spTree>
    <p:extLst>
      <p:ext uri="{BB962C8B-B14F-4D97-AF65-F5344CB8AC3E}">
        <p14:creationId xmlns:p14="http://schemas.microsoft.com/office/powerpoint/2010/main" val="13483658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in)">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4" descr="2-9-1945: BÁC HỒ ĐỌC &quot;TUYÊN NGÔN ĐỘC... - LỊCH SỬ VIỆT NAM | Facebook">
            <a:extLst>
              <a:ext uri="{FF2B5EF4-FFF2-40B4-BE49-F238E27FC236}">
                <a16:creationId xmlns="" xmlns:a16="http://schemas.microsoft.com/office/drawing/2014/main" id="{33233DF6-7968-4EB0-9B4E-12DDFAAB9163}"/>
              </a:ext>
            </a:extLst>
          </p:cNvPr>
          <p:cNvSpPr>
            <a:spLocks noChangeAspect="1" noChangeArrowheads="1"/>
          </p:cNvSpPr>
          <p:nvPr/>
        </p:nvSpPr>
        <p:spPr bwMode="auto">
          <a:xfrm>
            <a:off x="1679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 name="AutoShape 6" descr="2-9-1945: BÁC HỒ ĐỌC &quot;TUYÊN NGÔN ĐỘC... - LỊCH SỬ VIỆT NAM | Facebook">
            <a:extLst>
              <a:ext uri="{FF2B5EF4-FFF2-40B4-BE49-F238E27FC236}">
                <a16:creationId xmlns="" xmlns:a16="http://schemas.microsoft.com/office/drawing/2014/main" id="{E9599318-2421-44B1-87FA-0AE13AC232FE}"/>
              </a:ext>
            </a:extLst>
          </p:cNvPr>
          <p:cNvSpPr>
            <a:spLocks noChangeAspect="1" noChangeArrowheads="1"/>
          </p:cNvSpPr>
          <p:nvPr/>
        </p:nvSpPr>
        <p:spPr bwMode="auto">
          <a:xfrm>
            <a:off x="1831975" y="7938"/>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 name="AutoShape 8" descr="2-9-1945: BÁC HỒ ĐỌC &quot;TUYÊN NGÔN ĐỘC... - LỊCH SỬ VIỆT NAM | Facebook">
            <a:extLst>
              <a:ext uri="{FF2B5EF4-FFF2-40B4-BE49-F238E27FC236}">
                <a16:creationId xmlns="" xmlns:a16="http://schemas.microsoft.com/office/drawing/2014/main" id="{F2310169-98AD-49D6-8364-2B88D4A9853A}"/>
              </a:ext>
            </a:extLst>
          </p:cNvPr>
          <p:cNvSpPr>
            <a:spLocks noChangeAspect="1" noChangeArrowheads="1"/>
          </p:cNvSpPr>
          <p:nvPr/>
        </p:nvSpPr>
        <p:spPr bwMode="auto">
          <a:xfrm>
            <a:off x="1984375" y="160338"/>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 name="AutoShape 10" descr="LỊCH SỬ VIỆT NAM - 2-9-1945: BÁC HỒ ĐỌC &quot;TUYÊN NGÔN ĐỘC LẬP&quot; Cách ...">
            <a:extLst>
              <a:ext uri="{FF2B5EF4-FFF2-40B4-BE49-F238E27FC236}">
                <a16:creationId xmlns="" xmlns:a16="http://schemas.microsoft.com/office/drawing/2014/main" id="{F33821CB-6078-46FF-B288-E186144FAB1F}"/>
              </a:ext>
            </a:extLst>
          </p:cNvPr>
          <p:cNvSpPr>
            <a:spLocks noChangeAspect="1" noChangeArrowheads="1"/>
          </p:cNvSpPr>
          <p:nvPr/>
        </p:nvSpPr>
        <p:spPr bwMode="auto">
          <a:xfrm>
            <a:off x="2136775" y="312738"/>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 name="AutoShape 12" descr="LỊCH SỬ VIỆT NAM - 2-9-1945: BÁC HỒ ĐỌC &quot;TUYÊN NGÔN ĐỘC LẬP&quot; Cách ...">
            <a:extLst>
              <a:ext uri="{FF2B5EF4-FFF2-40B4-BE49-F238E27FC236}">
                <a16:creationId xmlns="" xmlns:a16="http://schemas.microsoft.com/office/drawing/2014/main" id="{90389A6D-5538-4243-9ADD-B00DFEBA934B}"/>
              </a:ext>
            </a:extLst>
          </p:cNvPr>
          <p:cNvSpPr>
            <a:spLocks noChangeAspect="1" noChangeArrowheads="1"/>
          </p:cNvSpPr>
          <p:nvPr/>
        </p:nvSpPr>
        <p:spPr bwMode="auto">
          <a:xfrm>
            <a:off x="2289175" y="465138"/>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graphicFrame>
        <p:nvGraphicFramePr>
          <p:cNvPr id="7" name="Table 6">
            <a:extLst>
              <a:ext uri="{FF2B5EF4-FFF2-40B4-BE49-F238E27FC236}">
                <a16:creationId xmlns="" xmlns:a16="http://schemas.microsoft.com/office/drawing/2014/main" id="{50628FFA-3E79-4F4A-B158-B5C1A90D376F}"/>
              </a:ext>
            </a:extLst>
          </p:cNvPr>
          <p:cNvGraphicFramePr>
            <a:graphicFrameLocks noGrp="1"/>
          </p:cNvGraphicFramePr>
          <p:nvPr>
            <p:extLst>
              <p:ext uri="{D42A27DB-BD31-4B8C-83A1-F6EECF244321}">
                <p14:modId xmlns:p14="http://schemas.microsoft.com/office/powerpoint/2010/main" val="824800305"/>
              </p:ext>
            </p:extLst>
          </p:nvPr>
        </p:nvGraphicFramePr>
        <p:xfrm>
          <a:off x="1524001" y="512112"/>
          <a:ext cx="9143999" cy="5660088"/>
        </p:xfrm>
        <a:graphic>
          <a:graphicData uri="http://schemas.openxmlformats.org/drawingml/2006/table">
            <a:tbl>
              <a:tblPr firstRow="1" bandRow="1">
                <a:tableStyleId>{5C22544A-7EE6-4342-B048-85BDC9FD1C3A}</a:tableStyleId>
              </a:tblPr>
              <a:tblGrid>
                <a:gridCol w="1913322">
                  <a:extLst>
                    <a:ext uri="{9D8B030D-6E8A-4147-A177-3AD203B41FA5}">
                      <a16:colId xmlns="" xmlns:a16="http://schemas.microsoft.com/office/drawing/2014/main" val="20000"/>
                    </a:ext>
                  </a:extLst>
                </a:gridCol>
                <a:gridCol w="7230677">
                  <a:extLst>
                    <a:ext uri="{9D8B030D-6E8A-4147-A177-3AD203B41FA5}">
                      <a16:colId xmlns="" xmlns:a16="http://schemas.microsoft.com/office/drawing/2014/main" val="20002"/>
                    </a:ext>
                  </a:extLst>
                </a:gridCol>
              </a:tblGrid>
              <a:tr h="590287">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66"/>
                    </a:solid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66"/>
                    </a:solidFill>
                  </a:tcPr>
                </a:tc>
                <a:extLst>
                  <a:ext uri="{0D108BD9-81ED-4DB2-BD59-A6C34878D82A}">
                    <a16:rowId xmlns="" xmlns:a16="http://schemas.microsoft.com/office/drawing/2014/main" val="10000"/>
                  </a:ext>
                </a:extLst>
              </a:tr>
              <a:tr h="576346">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CC"/>
                    </a:solid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CC"/>
                    </a:solidFill>
                  </a:tcPr>
                </a:tc>
                <a:extLst>
                  <a:ext uri="{0D108BD9-81ED-4DB2-BD59-A6C34878D82A}">
                    <a16:rowId xmlns="" xmlns:a16="http://schemas.microsoft.com/office/drawing/2014/main" val="10001"/>
                  </a:ext>
                </a:extLst>
              </a:tr>
              <a:tr h="837464">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CC"/>
                    </a:solid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CC"/>
                    </a:solidFill>
                  </a:tcPr>
                </a:tc>
                <a:extLst>
                  <a:ext uri="{0D108BD9-81ED-4DB2-BD59-A6C34878D82A}">
                    <a16:rowId xmlns="" xmlns:a16="http://schemas.microsoft.com/office/drawing/2014/main" val="10002"/>
                  </a:ext>
                </a:extLst>
              </a:tr>
              <a:tr h="800596">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CC"/>
                    </a:solid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CC"/>
                    </a:solidFill>
                  </a:tcPr>
                </a:tc>
                <a:extLst>
                  <a:ext uri="{0D108BD9-81ED-4DB2-BD59-A6C34878D82A}">
                    <a16:rowId xmlns="" xmlns:a16="http://schemas.microsoft.com/office/drawing/2014/main" val="785232702"/>
                  </a:ext>
                </a:extLst>
              </a:tr>
              <a:tr h="845839">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CC"/>
                    </a:solid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CC"/>
                    </a:solidFill>
                  </a:tcPr>
                </a:tc>
                <a:extLst>
                  <a:ext uri="{0D108BD9-81ED-4DB2-BD59-A6C34878D82A}">
                    <a16:rowId xmlns="" xmlns:a16="http://schemas.microsoft.com/office/drawing/2014/main" val="807353838"/>
                  </a:ext>
                </a:extLst>
              </a:tr>
              <a:tr h="866556">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CC"/>
                    </a:solid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CC"/>
                    </a:solidFill>
                  </a:tcPr>
                </a:tc>
                <a:extLst>
                  <a:ext uri="{0D108BD9-81ED-4DB2-BD59-A6C34878D82A}">
                    <a16:rowId xmlns="" xmlns:a16="http://schemas.microsoft.com/office/drawing/2014/main" val="4255140992"/>
                  </a:ext>
                </a:extLst>
              </a:tr>
              <a:tr h="1143000">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CC"/>
                    </a:solid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CC"/>
                    </a:solidFill>
                  </a:tcPr>
                </a:tc>
                <a:extLst>
                  <a:ext uri="{0D108BD9-81ED-4DB2-BD59-A6C34878D82A}">
                    <a16:rowId xmlns="" xmlns:a16="http://schemas.microsoft.com/office/drawing/2014/main" val="10003"/>
                  </a:ext>
                </a:extLst>
              </a:tr>
            </a:tbl>
          </a:graphicData>
        </a:graphic>
      </p:graphicFrame>
      <p:sp>
        <p:nvSpPr>
          <p:cNvPr id="8" name="TextBox 7">
            <a:extLst>
              <a:ext uri="{FF2B5EF4-FFF2-40B4-BE49-F238E27FC236}">
                <a16:creationId xmlns="" xmlns:a16="http://schemas.microsoft.com/office/drawing/2014/main" id="{D97A1B8E-141F-4C2C-B644-BBFE4C93F30B}"/>
              </a:ext>
            </a:extLst>
          </p:cNvPr>
          <p:cNvSpPr txBox="1"/>
          <p:nvPr/>
        </p:nvSpPr>
        <p:spPr>
          <a:xfrm>
            <a:off x="1196012" y="605743"/>
            <a:ext cx="2461589" cy="461665"/>
          </a:xfrm>
          <a:prstGeom prst="rect">
            <a:avLst/>
          </a:prstGeom>
          <a:noFill/>
        </p:spPr>
        <p:txBody>
          <a:bodyPr wrap="square" rtlCol="0">
            <a:spAutoFit/>
          </a:bodyPr>
          <a:lstStyle/>
          <a:p>
            <a:pPr algn="ctr"/>
            <a:r>
              <a:rPr lang="en-US" sz="2400" b="1" dirty="0" err="1">
                <a:latin typeface="Times New Roman" pitchFamily="18" charset="0"/>
                <a:cs typeface="Times New Roman" pitchFamily="18" charset="0"/>
              </a:rPr>
              <a:t>Từ</a:t>
            </a:r>
            <a:endParaRPr lang="en-US" sz="2400" b="1" dirty="0">
              <a:latin typeface="Times New Roman" pitchFamily="18" charset="0"/>
              <a:cs typeface="Times New Roman" pitchFamily="18" charset="0"/>
            </a:endParaRPr>
          </a:p>
        </p:txBody>
      </p:sp>
      <p:sp>
        <p:nvSpPr>
          <p:cNvPr id="9" name="TextBox 8">
            <a:extLst>
              <a:ext uri="{FF2B5EF4-FFF2-40B4-BE49-F238E27FC236}">
                <a16:creationId xmlns="" xmlns:a16="http://schemas.microsoft.com/office/drawing/2014/main" id="{414CB547-5084-4A92-8FA8-EBCD13A14B24}"/>
              </a:ext>
            </a:extLst>
          </p:cNvPr>
          <p:cNvSpPr txBox="1"/>
          <p:nvPr/>
        </p:nvSpPr>
        <p:spPr>
          <a:xfrm>
            <a:off x="5937362" y="602802"/>
            <a:ext cx="2282825" cy="461665"/>
          </a:xfrm>
          <a:prstGeom prst="rect">
            <a:avLst/>
          </a:prstGeom>
          <a:noFill/>
        </p:spPr>
        <p:txBody>
          <a:bodyPr wrap="square" rtlCol="0">
            <a:spAutoFit/>
          </a:bodyPr>
          <a:lstStyle/>
          <a:p>
            <a:pPr algn="ctr"/>
            <a:r>
              <a:rPr lang="en-US" sz="2400" b="1" dirty="0" err="1">
                <a:latin typeface="Times New Roman" pitchFamily="18" charset="0"/>
                <a:cs typeface="Times New Roman" pitchFamily="18" charset="0"/>
              </a:rPr>
              <a:t>Nghĩa</a:t>
            </a:r>
            <a:endParaRPr lang="en-US" sz="2400" b="1" dirty="0">
              <a:latin typeface="Times New Roman" pitchFamily="18" charset="0"/>
              <a:cs typeface="Times New Roman" pitchFamily="18" charset="0"/>
            </a:endParaRPr>
          </a:p>
        </p:txBody>
      </p:sp>
      <p:sp>
        <p:nvSpPr>
          <p:cNvPr id="10" name="TextBox 9">
            <a:extLst>
              <a:ext uri="{FF2B5EF4-FFF2-40B4-BE49-F238E27FC236}">
                <a16:creationId xmlns="" xmlns:a16="http://schemas.microsoft.com/office/drawing/2014/main" id="{19F6E611-63A6-4703-AFEE-641AA3BF5D13}"/>
              </a:ext>
            </a:extLst>
          </p:cNvPr>
          <p:cNvSpPr txBox="1"/>
          <p:nvPr/>
        </p:nvSpPr>
        <p:spPr>
          <a:xfrm>
            <a:off x="1988925" y="1171270"/>
            <a:ext cx="917129" cy="461665"/>
          </a:xfrm>
          <a:prstGeom prst="rect">
            <a:avLst/>
          </a:prstGeom>
          <a:noFill/>
        </p:spPr>
        <p:txBody>
          <a:bodyPr wrap="square" rtlCol="0">
            <a:spAutoFit/>
          </a:bodyPr>
          <a:lstStyle/>
          <a:p>
            <a:pPr algn="just"/>
            <a:r>
              <a:rPr lang="en-US" sz="2400" dirty="0" err="1">
                <a:latin typeface="Times New Roman" pitchFamily="18" charset="0"/>
                <a:cs typeface="Times New Roman" pitchFamily="18" charset="0"/>
              </a:rPr>
              <a:t>Võ</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sĩ</a:t>
            </a:r>
            <a:endParaRPr lang="en-US" sz="2400" dirty="0">
              <a:latin typeface="Times New Roman" pitchFamily="18" charset="0"/>
              <a:cs typeface="Times New Roman" pitchFamily="18" charset="0"/>
            </a:endParaRPr>
          </a:p>
        </p:txBody>
      </p:sp>
      <p:sp>
        <p:nvSpPr>
          <p:cNvPr id="11" name="TextBox 10">
            <a:extLst>
              <a:ext uri="{FF2B5EF4-FFF2-40B4-BE49-F238E27FC236}">
                <a16:creationId xmlns="" xmlns:a16="http://schemas.microsoft.com/office/drawing/2014/main" id="{759B95C2-A21B-4D99-9407-01B7C898C5DC}"/>
              </a:ext>
            </a:extLst>
          </p:cNvPr>
          <p:cNvSpPr txBox="1"/>
          <p:nvPr/>
        </p:nvSpPr>
        <p:spPr>
          <a:xfrm>
            <a:off x="3795465" y="1185408"/>
            <a:ext cx="4733430" cy="461665"/>
          </a:xfrm>
          <a:prstGeom prst="rect">
            <a:avLst/>
          </a:prstGeom>
          <a:noFill/>
        </p:spPr>
        <p:txBody>
          <a:bodyPr wrap="square" rtlCol="0">
            <a:spAutoFit/>
          </a:bodyPr>
          <a:lstStyle/>
          <a:p>
            <a:r>
              <a:rPr lang="en-US" sz="2400" dirty="0" err="1">
                <a:latin typeface="Times New Roman" pitchFamily="18" charset="0"/>
                <a:cs typeface="Times New Roman" pitchFamily="18" charset="0"/>
              </a:rPr>
              <a:t>Người</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sống</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bằng</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nghề</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võ</a:t>
            </a:r>
            <a:endParaRPr lang="en-US" sz="2400" dirty="0">
              <a:latin typeface="Times New Roman" pitchFamily="18" charset="0"/>
              <a:cs typeface="Times New Roman" pitchFamily="18" charset="0"/>
            </a:endParaRPr>
          </a:p>
        </p:txBody>
      </p:sp>
      <p:sp>
        <p:nvSpPr>
          <p:cNvPr id="12" name="TextBox 11">
            <a:extLst>
              <a:ext uri="{FF2B5EF4-FFF2-40B4-BE49-F238E27FC236}">
                <a16:creationId xmlns="" xmlns:a16="http://schemas.microsoft.com/office/drawing/2014/main" id="{DAA93CA2-ECC8-438A-956F-0646FDF99F4A}"/>
              </a:ext>
            </a:extLst>
          </p:cNvPr>
          <p:cNvSpPr txBox="1"/>
          <p:nvPr/>
        </p:nvSpPr>
        <p:spPr>
          <a:xfrm>
            <a:off x="1584165" y="1838522"/>
            <a:ext cx="1768634" cy="461665"/>
          </a:xfrm>
          <a:prstGeom prst="rect">
            <a:avLst/>
          </a:prstGeom>
          <a:noFill/>
        </p:spPr>
        <p:txBody>
          <a:bodyPr wrap="square" rtlCol="0">
            <a:spAutoFit/>
          </a:bodyPr>
          <a:lstStyle/>
          <a:p>
            <a:pPr algn="ctr"/>
            <a:r>
              <a:rPr lang="en-US" sz="2400" dirty="0" err="1">
                <a:latin typeface="Times New Roman" pitchFamily="18" charset="0"/>
                <a:cs typeface="Times New Roman" pitchFamily="18" charset="0"/>
              </a:rPr>
              <a:t>Tráng</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sĩ</a:t>
            </a:r>
            <a:endParaRPr lang="en-US" sz="2400" dirty="0">
              <a:latin typeface="Times New Roman" pitchFamily="18" charset="0"/>
              <a:cs typeface="Times New Roman" pitchFamily="18" charset="0"/>
            </a:endParaRPr>
          </a:p>
        </p:txBody>
      </p:sp>
      <p:sp>
        <p:nvSpPr>
          <p:cNvPr id="13" name="TextBox 12">
            <a:extLst>
              <a:ext uri="{FF2B5EF4-FFF2-40B4-BE49-F238E27FC236}">
                <a16:creationId xmlns="" xmlns:a16="http://schemas.microsoft.com/office/drawing/2014/main" id="{45E8BAC6-E69D-4A0E-8695-57EA87D74462}"/>
              </a:ext>
            </a:extLst>
          </p:cNvPr>
          <p:cNvSpPr txBox="1"/>
          <p:nvPr/>
        </p:nvSpPr>
        <p:spPr>
          <a:xfrm>
            <a:off x="3776415" y="1737762"/>
            <a:ext cx="6637731" cy="830997"/>
          </a:xfrm>
          <a:prstGeom prst="rect">
            <a:avLst/>
          </a:prstGeom>
          <a:noFill/>
        </p:spPr>
        <p:txBody>
          <a:bodyPr wrap="square" rtlCol="0">
            <a:spAutoFit/>
          </a:bodyPr>
          <a:lstStyle/>
          <a:p>
            <a:r>
              <a:rPr lang="en-US" sz="2400" dirty="0" err="1">
                <a:latin typeface="Times New Roman" pitchFamily="18" charset="0"/>
                <a:cs typeface="Times New Roman" pitchFamily="18" charset="0"/>
              </a:rPr>
              <a:t>Người</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có</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sức</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mạnh</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và</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chí</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khí</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mạnh</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mẽ</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đi</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chiến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đấu</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cho</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một</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sự</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nghiệp</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cao</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cả</a:t>
            </a:r>
            <a:r>
              <a:rPr lang="en-US" sz="2400" dirty="0">
                <a:latin typeface="Times New Roman" pitchFamily="18" charset="0"/>
                <a:cs typeface="Times New Roman" pitchFamily="18" charset="0"/>
              </a:rPr>
              <a:t>.</a:t>
            </a:r>
          </a:p>
        </p:txBody>
      </p:sp>
      <p:sp>
        <p:nvSpPr>
          <p:cNvPr id="14" name="TextBox 13">
            <a:extLst>
              <a:ext uri="{FF2B5EF4-FFF2-40B4-BE49-F238E27FC236}">
                <a16:creationId xmlns="" xmlns:a16="http://schemas.microsoft.com/office/drawing/2014/main" id="{4548B853-2C33-4DE6-ADFB-0B58538520CC}"/>
              </a:ext>
            </a:extLst>
          </p:cNvPr>
          <p:cNvSpPr txBox="1"/>
          <p:nvPr/>
        </p:nvSpPr>
        <p:spPr>
          <a:xfrm>
            <a:off x="1611312" y="2656258"/>
            <a:ext cx="1714341" cy="461665"/>
          </a:xfrm>
          <a:prstGeom prst="rect">
            <a:avLst/>
          </a:prstGeom>
          <a:noFill/>
        </p:spPr>
        <p:txBody>
          <a:bodyPr wrap="square" rtlCol="0">
            <a:spAutoFit/>
          </a:bodyPr>
          <a:lstStyle/>
          <a:p>
            <a:pPr algn="ctr"/>
            <a:r>
              <a:rPr lang="en-US" sz="2400" dirty="0" err="1">
                <a:latin typeface="Times New Roman" pitchFamily="18" charset="0"/>
                <a:cs typeface="Times New Roman" pitchFamily="18" charset="0"/>
              </a:rPr>
              <a:t>Chiến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sĩ</a:t>
            </a:r>
            <a:endParaRPr lang="en-US" sz="2400" dirty="0">
              <a:latin typeface="Times New Roman" pitchFamily="18" charset="0"/>
              <a:cs typeface="Times New Roman" pitchFamily="18" charset="0"/>
            </a:endParaRPr>
          </a:p>
        </p:txBody>
      </p:sp>
      <p:sp>
        <p:nvSpPr>
          <p:cNvPr id="15" name="TextBox 14">
            <a:extLst>
              <a:ext uri="{FF2B5EF4-FFF2-40B4-BE49-F238E27FC236}">
                <a16:creationId xmlns="" xmlns:a16="http://schemas.microsoft.com/office/drawing/2014/main" id="{D02D3D49-76E2-4D38-B1F8-6BFFB715EA89}"/>
              </a:ext>
            </a:extLst>
          </p:cNvPr>
          <p:cNvSpPr txBox="1"/>
          <p:nvPr/>
        </p:nvSpPr>
        <p:spPr>
          <a:xfrm>
            <a:off x="3784376" y="2616076"/>
            <a:ext cx="6368555" cy="461665"/>
          </a:xfrm>
          <a:prstGeom prst="rect">
            <a:avLst/>
          </a:prstGeom>
          <a:noFill/>
        </p:spPr>
        <p:txBody>
          <a:bodyPr wrap="square" rtlCol="0">
            <a:spAutoFit/>
          </a:bodyPr>
          <a:lstStyle/>
          <a:p>
            <a:pPr algn="just"/>
            <a:r>
              <a:rPr lang="en-US" sz="2400" dirty="0" err="1">
                <a:latin typeface="Times New Roman" pitchFamily="18" charset="0"/>
                <a:cs typeface="Times New Roman" pitchFamily="18" charset="0"/>
              </a:rPr>
              <a:t>Người</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lính</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người</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chiến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đấu</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trong</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một</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đội</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ngũ</a:t>
            </a:r>
            <a:r>
              <a:rPr lang="en-US" sz="2400" dirty="0">
                <a:latin typeface="Times New Roman" pitchFamily="18" charset="0"/>
                <a:cs typeface="Times New Roman" pitchFamily="18" charset="0"/>
              </a:rPr>
              <a:t>.</a:t>
            </a:r>
          </a:p>
        </p:txBody>
      </p:sp>
      <p:sp>
        <p:nvSpPr>
          <p:cNvPr id="16" name="TextBox 15">
            <a:extLst>
              <a:ext uri="{FF2B5EF4-FFF2-40B4-BE49-F238E27FC236}">
                <a16:creationId xmlns="" xmlns:a16="http://schemas.microsoft.com/office/drawing/2014/main" id="{9DE20A12-336F-4D62-90B6-C800C2F46B72}"/>
              </a:ext>
            </a:extLst>
          </p:cNvPr>
          <p:cNvSpPr txBox="1"/>
          <p:nvPr/>
        </p:nvSpPr>
        <p:spPr>
          <a:xfrm>
            <a:off x="1584405" y="3473522"/>
            <a:ext cx="1714341" cy="461665"/>
          </a:xfrm>
          <a:prstGeom prst="rect">
            <a:avLst/>
          </a:prstGeom>
          <a:noFill/>
        </p:spPr>
        <p:txBody>
          <a:bodyPr wrap="square" rtlCol="0">
            <a:spAutoFit/>
          </a:bodyPr>
          <a:lstStyle/>
          <a:p>
            <a:pPr algn="ctr"/>
            <a:r>
              <a:rPr lang="en-US" sz="2400" dirty="0" err="1">
                <a:latin typeface="Times New Roman" pitchFamily="18" charset="0"/>
                <a:cs typeface="Times New Roman" pitchFamily="18" charset="0"/>
              </a:rPr>
              <a:t>Hiệp</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sĩ</a:t>
            </a:r>
            <a:endParaRPr lang="en-US" sz="2400" dirty="0">
              <a:latin typeface="Times New Roman" pitchFamily="18" charset="0"/>
              <a:cs typeface="Times New Roman" pitchFamily="18" charset="0"/>
            </a:endParaRPr>
          </a:p>
        </p:txBody>
      </p:sp>
      <p:sp>
        <p:nvSpPr>
          <p:cNvPr id="17" name="TextBox 16">
            <a:extLst>
              <a:ext uri="{FF2B5EF4-FFF2-40B4-BE49-F238E27FC236}">
                <a16:creationId xmlns="" xmlns:a16="http://schemas.microsoft.com/office/drawing/2014/main" id="{2EC91D91-EB4E-438A-9DBC-50013CA4803D}"/>
              </a:ext>
            </a:extLst>
          </p:cNvPr>
          <p:cNvSpPr txBox="1"/>
          <p:nvPr/>
        </p:nvSpPr>
        <p:spPr>
          <a:xfrm>
            <a:off x="1611312" y="4424813"/>
            <a:ext cx="1714341" cy="461665"/>
          </a:xfrm>
          <a:prstGeom prst="rect">
            <a:avLst/>
          </a:prstGeom>
          <a:noFill/>
        </p:spPr>
        <p:txBody>
          <a:bodyPr wrap="square" rtlCol="0">
            <a:spAutoFit/>
          </a:bodyPr>
          <a:lstStyle/>
          <a:p>
            <a:pPr algn="ctr"/>
            <a:r>
              <a:rPr lang="en-US" sz="2400" dirty="0" err="1">
                <a:latin typeface="Times New Roman" pitchFamily="18" charset="0"/>
                <a:cs typeface="Times New Roman" pitchFamily="18" charset="0"/>
              </a:rPr>
              <a:t>Dũng</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sĩ</a:t>
            </a:r>
            <a:endParaRPr lang="en-US" sz="2400" dirty="0">
              <a:latin typeface="Times New Roman" pitchFamily="18" charset="0"/>
              <a:cs typeface="Times New Roman" pitchFamily="18" charset="0"/>
            </a:endParaRPr>
          </a:p>
        </p:txBody>
      </p:sp>
      <p:sp>
        <p:nvSpPr>
          <p:cNvPr id="18" name="TextBox 17">
            <a:extLst>
              <a:ext uri="{FF2B5EF4-FFF2-40B4-BE49-F238E27FC236}">
                <a16:creationId xmlns="" xmlns:a16="http://schemas.microsoft.com/office/drawing/2014/main" id="{F0D68CD9-4EAF-47E7-9081-2979B36EC300}"/>
              </a:ext>
            </a:extLst>
          </p:cNvPr>
          <p:cNvSpPr txBox="1"/>
          <p:nvPr/>
        </p:nvSpPr>
        <p:spPr>
          <a:xfrm>
            <a:off x="1638459" y="5359162"/>
            <a:ext cx="1714341" cy="461665"/>
          </a:xfrm>
          <a:prstGeom prst="rect">
            <a:avLst/>
          </a:prstGeom>
          <a:noFill/>
        </p:spPr>
        <p:txBody>
          <a:bodyPr wrap="square" rtlCol="0">
            <a:spAutoFit/>
          </a:bodyPr>
          <a:lstStyle/>
          <a:p>
            <a:pPr algn="ctr"/>
            <a:r>
              <a:rPr lang="en-US" sz="2400" dirty="0">
                <a:latin typeface="Times New Roman" pitchFamily="18" charset="0"/>
                <a:cs typeface="Times New Roman" pitchFamily="18" charset="0"/>
              </a:rPr>
              <a:t>Anh </a:t>
            </a:r>
            <a:r>
              <a:rPr lang="en-US" sz="2400" dirty="0" err="1">
                <a:latin typeface="Times New Roman" pitchFamily="18" charset="0"/>
                <a:cs typeface="Times New Roman" pitchFamily="18" charset="0"/>
              </a:rPr>
              <a:t>hùng</a:t>
            </a:r>
            <a:endParaRPr lang="en-US" sz="2400" dirty="0">
              <a:latin typeface="Times New Roman" pitchFamily="18" charset="0"/>
              <a:cs typeface="Times New Roman" pitchFamily="18" charset="0"/>
            </a:endParaRPr>
          </a:p>
        </p:txBody>
      </p:sp>
      <p:sp>
        <p:nvSpPr>
          <p:cNvPr id="19" name="TextBox 18">
            <a:extLst>
              <a:ext uri="{FF2B5EF4-FFF2-40B4-BE49-F238E27FC236}">
                <a16:creationId xmlns="" xmlns:a16="http://schemas.microsoft.com/office/drawing/2014/main" id="{D65FF245-BF37-4727-AC88-247F386D587B}"/>
              </a:ext>
            </a:extLst>
          </p:cNvPr>
          <p:cNvSpPr txBox="1"/>
          <p:nvPr/>
        </p:nvSpPr>
        <p:spPr>
          <a:xfrm>
            <a:off x="3776415" y="3334930"/>
            <a:ext cx="6368555" cy="830997"/>
          </a:xfrm>
          <a:prstGeom prst="rect">
            <a:avLst/>
          </a:prstGeom>
          <a:noFill/>
        </p:spPr>
        <p:txBody>
          <a:bodyPr wrap="square" rtlCol="0">
            <a:spAutoFit/>
          </a:bodyPr>
          <a:lstStyle/>
          <a:p>
            <a:pPr algn="just"/>
            <a:r>
              <a:rPr lang="en-US" sz="2400" dirty="0" err="1">
                <a:latin typeface="Times New Roman" pitchFamily="18" charset="0"/>
                <a:cs typeface="Times New Roman" pitchFamily="18" charset="0"/>
              </a:rPr>
              <a:t>Người</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có</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sức</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mạnh</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và</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lòng</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hào</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hiệp</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sẵn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sàng</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làm</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việc</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nghĩa</a:t>
            </a:r>
            <a:r>
              <a:rPr lang="en-US" sz="2400" dirty="0">
                <a:latin typeface="Times New Roman" pitchFamily="18" charset="0"/>
                <a:cs typeface="Times New Roman" pitchFamily="18" charset="0"/>
              </a:rPr>
              <a:t>.</a:t>
            </a:r>
          </a:p>
        </p:txBody>
      </p:sp>
      <p:sp>
        <p:nvSpPr>
          <p:cNvPr id="20" name="TextBox 19">
            <a:extLst>
              <a:ext uri="{FF2B5EF4-FFF2-40B4-BE49-F238E27FC236}">
                <a16:creationId xmlns="" xmlns:a16="http://schemas.microsoft.com/office/drawing/2014/main" id="{0DA6DC4C-4F1E-49DA-9BB1-97476006EA1A}"/>
              </a:ext>
            </a:extLst>
          </p:cNvPr>
          <p:cNvSpPr txBox="1"/>
          <p:nvPr/>
        </p:nvSpPr>
        <p:spPr>
          <a:xfrm>
            <a:off x="3776415" y="4165927"/>
            <a:ext cx="6368555" cy="830997"/>
          </a:xfrm>
          <a:prstGeom prst="rect">
            <a:avLst/>
          </a:prstGeom>
          <a:noFill/>
        </p:spPr>
        <p:txBody>
          <a:bodyPr wrap="square" rtlCol="0">
            <a:spAutoFit/>
          </a:bodyPr>
          <a:lstStyle/>
          <a:p>
            <a:pPr algn="just"/>
            <a:r>
              <a:rPr lang="en-US" sz="2400" dirty="0" err="1">
                <a:latin typeface="Times New Roman" pitchFamily="18" charset="0"/>
                <a:cs typeface="Times New Roman" pitchFamily="18" charset="0"/>
              </a:rPr>
              <a:t>Người</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có</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sức</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mạnh</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dũng</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cảm</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đương</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đầu</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với</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các</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khó</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khăn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nguy</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hiểm</a:t>
            </a:r>
            <a:r>
              <a:rPr lang="en-US" sz="2400" dirty="0">
                <a:latin typeface="Times New Roman" pitchFamily="18" charset="0"/>
                <a:cs typeface="Times New Roman" pitchFamily="18" charset="0"/>
              </a:rPr>
              <a:t>.</a:t>
            </a:r>
          </a:p>
        </p:txBody>
      </p:sp>
      <p:sp>
        <p:nvSpPr>
          <p:cNvPr id="21" name="TextBox 20">
            <a:extLst>
              <a:ext uri="{FF2B5EF4-FFF2-40B4-BE49-F238E27FC236}">
                <a16:creationId xmlns="" xmlns:a16="http://schemas.microsoft.com/office/drawing/2014/main" id="{C0924754-451E-44EB-9A29-ABD68F890191}"/>
              </a:ext>
            </a:extLst>
          </p:cNvPr>
          <p:cNvSpPr txBox="1"/>
          <p:nvPr/>
        </p:nvSpPr>
        <p:spPr>
          <a:xfrm>
            <a:off x="3795466" y="5174497"/>
            <a:ext cx="6368555" cy="830997"/>
          </a:xfrm>
          <a:prstGeom prst="rect">
            <a:avLst/>
          </a:prstGeom>
          <a:noFill/>
        </p:spPr>
        <p:txBody>
          <a:bodyPr wrap="square" rtlCol="0">
            <a:spAutoFit/>
          </a:bodyPr>
          <a:lstStyle/>
          <a:p>
            <a:pPr algn="just"/>
            <a:r>
              <a:rPr lang="en-US" sz="2400" dirty="0" err="1">
                <a:latin typeface="Times New Roman" pitchFamily="18" charset="0"/>
                <a:cs typeface="Times New Roman" pitchFamily="18" charset="0"/>
              </a:rPr>
              <a:t>Người</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lập</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được</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công</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trạng</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lớn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đối</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với</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nhân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dân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đất</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nước</a:t>
            </a:r>
            <a:r>
              <a:rPr lang="en-US" sz="2400" dirty="0">
                <a:latin typeface="Times New Roman" pitchFamily="18" charset="0"/>
                <a:cs typeface="Times New Roman" pitchFamily="18" charset="0"/>
              </a:rPr>
              <a:t>.</a:t>
            </a:r>
          </a:p>
        </p:txBody>
      </p:sp>
      <p:sp>
        <p:nvSpPr>
          <p:cNvPr id="22" name="Rectangle 21">
            <a:extLst>
              <a:ext uri="{FF2B5EF4-FFF2-40B4-BE49-F238E27FC236}">
                <a16:creationId xmlns="" xmlns:a16="http://schemas.microsoft.com/office/drawing/2014/main" id="{B0F0BDD7-838E-438F-9DF3-507A6EC0F9BB}"/>
              </a:ext>
            </a:extLst>
          </p:cNvPr>
          <p:cNvSpPr/>
          <p:nvPr/>
        </p:nvSpPr>
        <p:spPr>
          <a:xfrm>
            <a:off x="1527016" y="3290330"/>
            <a:ext cx="9140984" cy="932967"/>
          </a:xfrm>
          <a:prstGeom prst="rect">
            <a:avLst/>
          </a:prstGeom>
          <a:solidFill>
            <a:srgbClr val="0033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057400" indent="-2057400">
              <a:spcBef>
                <a:spcPts val="1200"/>
              </a:spcBef>
            </a:pPr>
            <a:endParaRPr lang="en-US" sz="2400" dirty="0">
              <a:solidFill>
                <a:schemeClr val="bg1"/>
              </a:solidFill>
              <a:latin typeface="Times New Roman" pitchFamily="18" charset="0"/>
              <a:cs typeface="Times New Roman" pitchFamily="18" charset="0"/>
            </a:endParaRPr>
          </a:p>
          <a:p>
            <a:pPr marL="2057400" indent="-2057400">
              <a:spcBef>
                <a:spcPts val="1200"/>
              </a:spcBef>
            </a:pPr>
            <a:r>
              <a:rPr lang="en-US" sz="2400" dirty="0">
                <a:solidFill>
                  <a:schemeClr val="bg1"/>
                </a:solidFill>
                <a:latin typeface="Times New Roman" pitchFamily="18" charset="0"/>
                <a:cs typeface="Times New Roman" pitchFamily="18" charset="0"/>
              </a:rPr>
              <a:t>     </a:t>
            </a:r>
            <a:r>
              <a:rPr lang="en-US" sz="2400" dirty="0" err="1">
                <a:solidFill>
                  <a:schemeClr val="bg1"/>
                </a:solidFill>
                <a:latin typeface="Times New Roman" pitchFamily="18" charset="0"/>
                <a:cs typeface="Times New Roman" pitchFamily="18" charset="0"/>
              </a:rPr>
              <a:t>Hiệp</a:t>
            </a:r>
            <a:r>
              <a:rPr lang="en-US" sz="2400" dirty="0">
                <a:solidFill>
                  <a:schemeClr val="bg1"/>
                </a:solidFill>
                <a:latin typeface="Times New Roman" pitchFamily="18" charset="0"/>
                <a:cs typeface="Times New Roman" pitchFamily="18" charset="0"/>
              </a:rPr>
              <a:t> </a:t>
            </a:r>
            <a:r>
              <a:rPr lang="en-US" sz="2400" dirty="0" err="1">
                <a:solidFill>
                  <a:schemeClr val="bg1"/>
                </a:solidFill>
                <a:latin typeface="Times New Roman" pitchFamily="18" charset="0"/>
                <a:cs typeface="Times New Roman" pitchFamily="18" charset="0"/>
              </a:rPr>
              <a:t>sĩ</a:t>
            </a:r>
            <a:r>
              <a:rPr lang="en-US" sz="2400" dirty="0">
                <a:solidFill>
                  <a:schemeClr val="bg1"/>
                </a:solidFill>
                <a:latin typeface="Times New Roman" pitchFamily="18" charset="0"/>
                <a:cs typeface="Times New Roman" pitchFamily="18" charset="0"/>
              </a:rPr>
              <a:t>          </a:t>
            </a:r>
            <a:r>
              <a:rPr lang="en-US" sz="2400" dirty="0" err="1">
                <a:solidFill>
                  <a:schemeClr val="bg1"/>
                </a:solidFill>
                <a:latin typeface="Times New Roman" pitchFamily="18" charset="0"/>
                <a:cs typeface="Times New Roman" pitchFamily="18" charset="0"/>
              </a:rPr>
              <a:t>Người</a:t>
            </a:r>
            <a:r>
              <a:rPr lang="en-US" sz="2400" dirty="0">
                <a:solidFill>
                  <a:schemeClr val="bg1"/>
                </a:solidFill>
                <a:latin typeface="Times New Roman" pitchFamily="18" charset="0"/>
                <a:cs typeface="Times New Roman" pitchFamily="18" charset="0"/>
              </a:rPr>
              <a:t> </a:t>
            </a:r>
            <a:r>
              <a:rPr lang="en-US" sz="2400" dirty="0" err="1">
                <a:solidFill>
                  <a:schemeClr val="bg1"/>
                </a:solidFill>
                <a:latin typeface="Times New Roman" pitchFamily="18" charset="0"/>
                <a:cs typeface="Times New Roman" pitchFamily="18" charset="0"/>
              </a:rPr>
              <a:t>có</a:t>
            </a:r>
            <a:r>
              <a:rPr lang="en-US" sz="2400" dirty="0">
                <a:solidFill>
                  <a:schemeClr val="bg1"/>
                </a:solidFill>
                <a:latin typeface="Times New Roman" pitchFamily="18" charset="0"/>
                <a:cs typeface="Times New Roman" pitchFamily="18" charset="0"/>
              </a:rPr>
              <a:t> </a:t>
            </a:r>
            <a:r>
              <a:rPr lang="en-US" sz="2400" dirty="0" err="1">
                <a:solidFill>
                  <a:schemeClr val="bg1"/>
                </a:solidFill>
                <a:latin typeface="Times New Roman" pitchFamily="18" charset="0"/>
                <a:cs typeface="Times New Roman" pitchFamily="18" charset="0"/>
              </a:rPr>
              <a:t>sức</a:t>
            </a:r>
            <a:r>
              <a:rPr lang="en-US" sz="2400" dirty="0">
                <a:solidFill>
                  <a:schemeClr val="bg1"/>
                </a:solidFill>
                <a:latin typeface="Times New Roman" pitchFamily="18" charset="0"/>
                <a:cs typeface="Times New Roman" pitchFamily="18" charset="0"/>
              </a:rPr>
              <a:t> </a:t>
            </a:r>
            <a:r>
              <a:rPr lang="en-US" sz="2400" dirty="0" err="1">
                <a:solidFill>
                  <a:schemeClr val="bg1"/>
                </a:solidFill>
                <a:latin typeface="Times New Roman" pitchFamily="18" charset="0"/>
                <a:cs typeface="Times New Roman" pitchFamily="18" charset="0"/>
              </a:rPr>
              <a:t>mạnh</a:t>
            </a:r>
            <a:r>
              <a:rPr lang="en-US" sz="2400" dirty="0">
                <a:solidFill>
                  <a:schemeClr val="bg1"/>
                </a:solidFill>
                <a:latin typeface="Times New Roman" pitchFamily="18" charset="0"/>
                <a:cs typeface="Times New Roman" pitchFamily="18" charset="0"/>
              </a:rPr>
              <a:t> </a:t>
            </a:r>
            <a:r>
              <a:rPr lang="en-US" sz="2400" dirty="0" err="1">
                <a:solidFill>
                  <a:schemeClr val="bg1"/>
                </a:solidFill>
                <a:latin typeface="Times New Roman" pitchFamily="18" charset="0"/>
                <a:cs typeface="Times New Roman" pitchFamily="18" charset="0"/>
              </a:rPr>
              <a:t>và</a:t>
            </a:r>
            <a:r>
              <a:rPr lang="en-US" sz="2400" dirty="0">
                <a:solidFill>
                  <a:schemeClr val="bg1"/>
                </a:solidFill>
                <a:latin typeface="Times New Roman" pitchFamily="18" charset="0"/>
                <a:cs typeface="Times New Roman" pitchFamily="18" charset="0"/>
              </a:rPr>
              <a:t> </a:t>
            </a:r>
            <a:r>
              <a:rPr lang="en-US" sz="2400" dirty="0" err="1">
                <a:solidFill>
                  <a:schemeClr val="bg1"/>
                </a:solidFill>
                <a:latin typeface="Times New Roman" pitchFamily="18" charset="0"/>
                <a:cs typeface="Times New Roman" pitchFamily="18" charset="0"/>
              </a:rPr>
              <a:t>lòng</a:t>
            </a:r>
            <a:r>
              <a:rPr lang="en-US" sz="2400" dirty="0">
                <a:solidFill>
                  <a:schemeClr val="bg1"/>
                </a:solidFill>
                <a:latin typeface="Times New Roman" pitchFamily="18" charset="0"/>
                <a:cs typeface="Times New Roman" pitchFamily="18" charset="0"/>
              </a:rPr>
              <a:t> </a:t>
            </a:r>
            <a:r>
              <a:rPr lang="en-US" sz="2400" dirty="0" err="1">
                <a:solidFill>
                  <a:schemeClr val="bg1"/>
                </a:solidFill>
                <a:latin typeface="Times New Roman" pitchFamily="18" charset="0"/>
                <a:cs typeface="Times New Roman" pitchFamily="18" charset="0"/>
              </a:rPr>
              <a:t>hào</a:t>
            </a:r>
            <a:r>
              <a:rPr lang="en-US" sz="2400" dirty="0">
                <a:solidFill>
                  <a:schemeClr val="bg1"/>
                </a:solidFill>
                <a:latin typeface="Times New Roman" pitchFamily="18" charset="0"/>
                <a:cs typeface="Times New Roman" pitchFamily="18" charset="0"/>
              </a:rPr>
              <a:t> </a:t>
            </a:r>
            <a:r>
              <a:rPr lang="en-US" sz="2400" dirty="0" err="1">
                <a:solidFill>
                  <a:schemeClr val="bg1"/>
                </a:solidFill>
                <a:latin typeface="Times New Roman" pitchFamily="18" charset="0"/>
                <a:cs typeface="Times New Roman" pitchFamily="18" charset="0"/>
              </a:rPr>
              <a:t>hiệp</a:t>
            </a:r>
            <a:r>
              <a:rPr lang="en-US" sz="2400" dirty="0">
                <a:solidFill>
                  <a:schemeClr val="bg1"/>
                </a:solidFill>
                <a:latin typeface="Times New Roman" pitchFamily="18" charset="0"/>
                <a:cs typeface="Times New Roman" pitchFamily="18" charset="0"/>
              </a:rPr>
              <a:t>, </a:t>
            </a:r>
            <a:r>
              <a:rPr lang="en-US" sz="2400" dirty="0" err="1">
                <a:solidFill>
                  <a:schemeClr val="bg1"/>
                </a:solidFill>
                <a:latin typeface="Times New Roman" pitchFamily="18" charset="0"/>
                <a:cs typeface="Times New Roman" pitchFamily="18" charset="0"/>
              </a:rPr>
              <a:t>sẵn</a:t>
            </a:r>
            <a:r>
              <a:rPr lang="en-US" sz="2400" dirty="0">
                <a:solidFill>
                  <a:schemeClr val="bg1"/>
                </a:solidFill>
                <a:latin typeface="Times New Roman" pitchFamily="18" charset="0"/>
                <a:cs typeface="Times New Roman" pitchFamily="18" charset="0"/>
              </a:rPr>
              <a:t> </a:t>
            </a:r>
            <a:r>
              <a:rPr lang="en-US" sz="2400" dirty="0" err="1">
                <a:solidFill>
                  <a:schemeClr val="bg1"/>
                </a:solidFill>
                <a:latin typeface="Times New Roman" pitchFamily="18" charset="0"/>
                <a:cs typeface="Times New Roman" pitchFamily="18" charset="0"/>
              </a:rPr>
              <a:t>sàng</a:t>
            </a:r>
            <a:r>
              <a:rPr lang="en-US" sz="2400" dirty="0">
                <a:solidFill>
                  <a:schemeClr val="bg1"/>
                </a:solidFill>
                <a:latin typeface="Times New Roman" pitchFamily="18" charset="0"/>
                <a:cs typeface="Times New Roman" pitchFamily="18" charset="0"/>
              </a:rPr>
              <a:t> </a:t>
            </a:r>
            <a:r>
              <a:rPr lang="en-US" sz="2400" dirty="0" err="1">
                <a:solidFill>
                  <a:schemeClr val="bg1"/>
                </a:solidFill>
                <a:latin typeface="Times New Roman" pitchFamily="18" charset="0"/>
                <a:cs typeface="Times New Roman" pitchFamily="18" charset="0"/>
              </a:rPr>
              <a:t>làm</a:t>
            </a:r>
            <a:r>
              <a:rPr lang="en-US" sz="2400" dirty="0">
                <a:solidFill>
                  <a:schemeClr val="bg1"/>
                </a:solidFill>
                <a:latin typeface="Times New Roman" pitchFamily="18" charset="0"/>
                <a:cs typeface="Times New Roman" pitchFamily="18" charset="0"/>
              </a:rPr>
              <a:t> </a:t>
            </a:r>
            <a:r>
              <a:rPr lang="en-US" sz="2400" dirty="0" err="1">
                <a:solidFill>
                  <a:schemeClr val="bg1"/>
                </a:solidFill>
                <a:latin typeface="Times New Roman" pitchFamily="18" charset="0"/>
                <a:cs typeface="Times New Roman" pitchFamily="18" charset="0"/>
              </a:rPr>
              <a:t>việc</a:t>
            </a:r>
            <a:r>
              <a:rPr lang="en-US" sz="2400" dirty="0">
                <a:solidFill>
                  <a:schemeClr val="bg1"/>
                </a:solidFill>
                <a:latin typeface="Times New Roman" pitchFamily="18" charset="0"/>
                <a:cs typeface="Times New Roman" pitchFamily="18" charset="0"/>
              </a:rPr>
              <a:t>                            </a:t>
            </a:r>
            <a:r>
              <a:rPr lang="en-US" sz="2400" dirty="0" err="1">
                <a:solidFill>
                  <a:schemeClr val="bg1"/>
                </a:solidFill>
                <a:latin typeface="Times New Roman" pitchFamily="18" charset="0"/>
                <a:cs typeface="Times New Roman" pitchFamily="18" charset="0"/>
              </a:rPr>
              <a:t>nghĩa</a:t>
            </a:r>
            <a:r>
              <a:rPr lang="en-US" sz="2400" dirty="0">
                <a:solidFill>
                  <a:schemeClr val="bg1"/>
                </a:solidFill>
                <a:latin typeface="Times New Roman" pitchFamily="18" charset="0"/>
                <a:cs typeface="Times New Roman" pitchFamily="18" charset="0"/>
              </a:rPr>
              <a:t>.         </a:t>
            </a:r>
          </a:p>
          <a:p>
            <a:pPr algn="ctr"/>
            <a:endParaRPr lang="vi-VN" sz="2400" dirty="0">
              <a:solidFill>
                <a:schemeClr val="bg1"/>
              </a:solidFill>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barn(inVertical)">
                                      <p:cBhvr>
                                        <p:cTn id="12" dur="5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barn(inVertical)">
                                      <p:cBhvr>
                                        <p:cTn id="17" dur="500"/>
                                        <p:tgtEl>
                                          <p:spTgt spid="10"/>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barn(inVertical)">
                                      <p:cBhvr>
                                        <p:cTn id="22" dur="500"/>
                                        <p:tgtEl>
                                          <p:spTgt spid="12"/>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barn(inVertical)">
                                      <p:cBhvr>
                                        <p:cTn id="27" dur="500"/>
                                        <p:tgtEl>
                                          <p:spTgt spid="14"/>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grpId="0" nodeType="clickEffect">
                                  <p:stCondLst>
                                    <p:cond delay="0"/>
                                  </p:stCondLst>
                                  <p:iterate type="lt">
                                    <p:tmPct val="0"/>
                                  </p:iterate>
                                  <p:childTnLst>
                                    <p:set>
                                      <p:cBhvr>
                                        <p:cTn id="31" dur="1" fill="hold">
                                          <p:stCondLst>
                                            <p:cond delay="0"/>
                                          </p:stCondLst>
                                        </p:cTn>
                                        <p:tgtEl>
                                          <p:spTgt spid="16"/>
                                        </p:tgtEl>
                                        <p:attrNameLst>
                                          <p:attrName>style.visibility</p:attrName>
                                        </p:attrNameLst>
                                      </p:cBhvr>
                                      <p:to>
                                        <p:strVal val="visible"/>
                                      </p:to>
                                    </p:set>
                                    <p:animEffect transition="in" filter="barn(inVertical)">
                                      <p:cBhvr>
                                        <p:cTn id="32" dur="500"/>
                                        <p:tgtEl>
                                          <p:spTgt spid="16"/>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grpId="0" nodeType="clickEffect">
                                  <p:stCondLst>
                                    <p:cond delay="0"/>
                                  </p:stCondLst>
                                  <p:childTnLst>
                                    <p:set>
                                      <p:cBhvr>
                                        <p:cTn id="36" dur="1" fill="hold">
                                          <p:stCondLst>
                                            <p:cond delay="0"/>
                                          </p:stCondLst>
                                        </p:cTn>
                                        <p:tgtEl>
                                          <p:spTgt spid="17"/>
                                        </p:tgtEl>
                                        <p:attrNameLst>
                                          <p:attrName>style.visibility</p:attrName>
                                        </p:attrNameLst>
                                      </p:cBhvr>
                                      <p:to>
                                        <p:strVal val="visible"/>
                                      </p:to>
                                    </p:set>
                                    <p:animEffect transition="in" filter="barn(inVertical)">
                                      <p:cBhvr>
                                        <p:cTn id="37" dur="500"/>
                                        <p:tgtEl>
                                          <p:spTgt spid="17"/>
                                        </p:tgtEl>
                                      </p:cBhvr>
                                    </p:animEffect>
                                  </p:childTnLst>
                                </p:cTn>
                              </p:par>
                            </p:childTnLst>
                          </p:cTn>
                        </p:par>
                      </p:childTnLst>
                    </p:cTn>
                  </p:par>
                  <p:par>
                    <p:cTn id="38" fill="hold">
                      <p:stCondLst>
                        <p:cond delay="indefinite"/>
                      </p:stCondLst>
                      <p:childTnLst>
                        <p:par>
                          <p:cTn id="39" fill="hold">
                            <p:stCondLst>
                              <p:cond delay="0"/>
                            </p:stCondLst>
                            <p:childTnLst>
                              <p:par>
                                <p:cTn id="40" presetID="16" presetClass="entr" presetSubtype="21" fill="hold" grpId="0" nodeType="clickEffect">
                                  <p:stCondLst>
                                    <p:cond delay="0"/>
                                  </p:stCondLst>
                                  <p:childTnLst>
                                    <p:set>
                                      <p:cBhvr>
                                        <p:cTn id="41" dur="1" fill="hold">
                                          <p:stCondLst>
                                            <p:cond delay="0"/>
                                          </p:stCondLst>
                                        </p:cTn>
                                        <p:tgtEl>
                                          <p:spTgt spid="18"/>
                                        </p:tgtEl>
                                        <p:attrNameLst>
                                          <p:attrName>style.visibility</p:attrName>
                                        </p:attrNameLst>
                                      </p:cBhvr>
                                      <p:to>
                                        <p:strVal val="visible"/>
                                      </p:to>
                                    </p:set>
                                    <p:animEffect transition="in" filter="barn(inVertical)">
                                      <p:cBhvr>
                                        <p:cTn id="42" dur="500"/>
                                        <p:tgtEl>
                                          <p:spTgt spid="18"/>
                                        </p:tgtEl>
                                      </p:cBhvr>
                                    </p:animEffect>
                                  </p:childTnLst>
                                </p:cTn>
                              </p:par>
                            </p:childTnLst>
                          </p:cTn>
                        </p:par>
                      </p:childTnLst>
                    </p:cTn>
                  </p:par>
                  <p:par>
                    <p:cTn id="43" fill="hold">
                      <p:stCondLst>
                        <p:cond delay="indefinite"/>
                      </p:stCondLst>
                      <p:childTnLst>
                        <p:par>
                          <p:cTn id="44" fill="hold">
                            <p:stCondLst>
                              <p:cond delay="0"/>
                            </p:stCondLst>
                            <p:childTnLst>
                              <p:par>
                                <p:cTn id="45" presetID="16" presetClass="entr" presetSubtype="21" fill="hold" grpId="0" nodeType="clickEffect">
                                  <p:stCondLst>
                                    <p:cond delay="0"/>
                                  </p:stCondLst>
                                  <p:childTnLst>
                                    <p:set>
                                      <p:cBhvr>
                                        <p:cTn id="46" dur="1" fill="hold">
                                          <p:stCondLst>
                                            <p:cond delay="0"/>
                                          </p:stCondLst>
                                        </p:cTn>
                                        <p:tgtEl>
                                          <p:spTgt spid="11"/>
                                        </p:tgtEl>
                                        <p:attrNameLst>
                                          <p:attrName>style.visibility</p:attrName>
                                        </p:attrNameLst>
                                      </p:cBhvr>
                                      <p:to>
                                        <p:strVal val="visible"/>
                                      </p:to>
                                    </p:set>
                                    <p:animEffect transition="in" filter="barn(inVertical)">
                                      <p:cBhvr>
                                        <p:cTn id="47" dur="500"/>
                                        <p:tgtEl>
                                          <p:spTgt spid="11"/>
                                        </p:tgtEl>
                                      </p:cBhvr>
                                    </p:animEffect>
                                  </p:childTnLst>
                                </p:cTn>
                              </p:par>
                            </p:childTnLst>
                          </p:cTn>
                        </p:par>
                      </p:childTnLst>
                    </p:cTn>
                  </p:par>
                  <p:par>
                    <p:cTn id="48" fill="hold">
                      <p:stCondLst>
                        <p:cond delay="indefinite"/>
                      </p:stCondLst>
                      <p:childTnLst>
                        <p:par>
                          <p:cTn id="49" fill="hold">
                            <p:stCondLst>
                              <p:cond delay="0"/>
                            </p:stCondLst>
                            <p:childTnLst>
                              <p:par>
                                <p:cTn id="50" presetID="16" presetClass="entr" presetSubtype="21" fill="hold" grpId="0" nodeType="clickEffect">
                                  <p:stCondLst>
                                    <p:cond delay="0"/>
                                  </p:stCondLst>
                                  <p:childTnLst>
                                    <p:set>
                                      <p:cBhvr>
                                        <p:cTn id="51" dur="1" fill="hold">
                                          <p:stCondLst>
                                            <p:cond delay="0"/>
                                          </p:stCondLst>
                                        </p:cTn>
                                        <p:tgtEl>
                                          <p:spTgt spid="13"/>
                                        </p:tgtEl>
                                        <p:attrNameLst>
                                          <p:attrName>style.visibility</p:attrName>
                                        </p:attrNameLst>
                                      </p:cBhvr>
                                      <p:to>
                                        <p:strVal val="visible"/>
                                      </p:to>
                                    </p:set>
                                    <p:animEffect transition="in" filter="barn(inVertical)">
                                      <p:cBhvr>
                                        <p:cTn id="52" dur="500"/>
                                        <p:tgtEl>
                                          <p:spTgt spid="13"/>
                                        </p:tgtEl>
                                      </p:cBhvr>
                                    </p:animEffect>
                                  </p:childTnLst>
                                </p:cTn>
                              </p:par>
                            </p:childTnLst>
                          </p:cTn>
                        </p:par>
                      </p:childTnLst>
                    </p:cTn>
                  </p:par>
                  <p:par>
                    <p:cTn id="53" fill="hold">
                      <p:stCondLst>
                        <p:cond delay="indefinite"/>
                      </p:stCondLst>
                      <p:childTnLst>
                        <p:par>
                          <p:cTn id="54" fill="hold">
                            <p:stCondLst>
                              <p:cond delay="0"/>
                            </p:stCondLst>
                            <p:childTnLst>
                              <p:par>
                                <p:cTn id="55" presetID="16" presetClass="entr" presetSubtype="21" fill="hold" grpId="0" nodeType="clickEffect">
                                  <p:stCondLst>
                                    <p:cond delay="0"/>
                                  </p:stCondLst>
                                  <p:childTnLst>
                                    <p:set>
                                      <p:cBhvr>
                                        <p:cTn id="56" dur="1" fill="hold">
                                          <p:stCondLst>
                                            <p:cond delay="0"/>
                                          </p:stCondLst>
                                        </p:cTn>
                                        <p:tgtEl>
                                          <p:spTgt spid="15"/>
                                        </p:tgtEl>
                                        <p:attrNameLst>
                                          <p:attrName>style.visibility</p:attrName>
                                        </p:attrNameLst>
                                      </p:cBhvr>
                                      <p:to>
                                        <p:strVal val="visible"/>
                                      </p:to>
                                    </p:set>
                                    <p:animEffect transition="in" filter="barn(inVertical)">
                                      <p:cBhvr>
                                        <p:cTn id="57" dur="500"/>
                                        <p:tgtEl>
                                          <p:spTgt spid="15"/>
                                        </p:tgtEl>
                                      </p:cBhvr>
                                    </p:animEffect>
                                  </p:childTnLst>
                                </p:cTn>
                              </p:par>
                            </p:childTnLst>
                          </p:cTn>
                        </p:par>
                      </p:childTnLst>
                    </p:cTn>
                  </p:par>
                  <p:par>
                    <p:cTn id="58" fill="hold">
                      <p:stCondLst>
                        <p:cond delay="indefinite"/>
                      </p:stCondLst>
                      <p:childTnLst>
                        <p:par>
                          <p:cTn id="59" fill="hold">
                            <p:stCondLst>
                              <p:cond delay="0"/>
                            </p:stCondLst>
                            <p:childTnLst>
                              <p:par>
                                <p:cTn id="60" presetID="16" presetClass="entr" presetSubtype="21" fill="hold" grpId="0" nodeType="clickEffect">
                                  <p:stCondLst>
                                    <p:cond delay="0"/>
                                  </p:stCondLst>
                                  <p:childTnLst>
                                    <p:set>
                                      <p:cBhvr>
                                        <p:cTn id="61" dur="1" fill="hold">
                                          <p:stCondLst>
                                            <p:cond delay="0"/>
                                          </p:stCondLst>
                                        </p:cTn>
                                        <p:tgtEl>
                                          <p:spTgt spid="19"/>
                                        </p:tgtEl>
                                        <p:attrNameLst>
                                          <p:attrName>style.visibility</p:attrName>
                                        </p:attrNameLst>
                                      </p:cBhvr>
                                      <p:to>
                                        <p:strVal val="visible"/>
                                      </p:to>
                                    </p:set>
                                    <p:animEffect transition="in" filter="barn(inVertical)">
                                      <p:cBhvr>
                                        <p:cTn id="62" dur="500"/>
                                        <p:tgtEl>
                                          <p:spTgt spid="19"/>
                                        </p:tgtEl>
                                      </p:cBhvr>
                                    </p:animEffect>
                                  </p:childTnLst>
                                </p:cTn>
                              </p:par>
                            </p:childTnLst>
                          </p:cTn>
                        </p:par>
                      </p:childTnLst>
                    </p:cTn>
                  </p:par>
                  <p:par>
                    <p:cTn id="63" fill="hold">
                      <p:stCondLst>
                        <p:cond delay="indefinite"/>
                      </p:stCondLst>
                      <p:childTnLst>
                        <p:par>
                          <p:cTn id="64" fill="hold">
                            <p:stCondLst>
                              <p:cond delay="0"/>
                            </p:stCondLst>
                            <p:childTnLst>
                              <p:par>
                                <p:cTn id="65" presetID="16" presetClass="entr" presetSubtype="21" fill="hold" grpId="0" nodeType="clickEffect">
                                  <p:stCondLst>
                                    <p:cond delay="0"/>
                                  </p:stCondLst>
                                  <p:childTnLst>
                                    <p:set>
                                      <p:cBhvr>
                                        <p:cTn id="66" dur="1" fill="hold">
                                          <p:stCondLst>
                                            <p:cond delay="0"/>
                                          </p:stCondLst>
                                        </p:cTn>
                                        <p:tgtEl>
                                          <p:spTgt spid="20"/>
                                        </p:tgtEl>
                                        <p:attrNameLst>
                                          <p:attrName>style.visibility</p:attrName>
                                        </p:attrNameLst>
                                      </p:cBhvr>
                                      <p:to>
                                        <p:strVal val="visible"/>
                                      </p:to>
                                    </p:set>
                                    <p:animEffect transition="in" filter="barn(inVertical)">
                                      <p:cBhvr>
                                        <p:cTn id="67" dur="500"/>
                                        <p:tgtEl>
                                          <p:spTgt spid="20"/>
                                        </p:tgtEl>
                                      </p:cBhvr>
                                    </p:animEffect>
                                  </p:childTnLst>
                                </p:cTn>
                              </p:par>
                            </p:childTnLst>
                          </p:cTn>
                        </p:par>
                      </p:childTnLst>
                    </p:cTn>
                  </p:par>
                  <p:par>
                    <p:cTn id="68" fill="hold">
                      <p:stCondLst>
                        <p:cond delay="indefinite"/>
                      </p:stCondLst>
                      <p:childTnLst>
                        <p:par>
                          <p:cTn id="69" fill="hold">
                            <p:stCondLst>
                              <p:cond delay="0"/>
                            </p:stCondLst>
                            <p:childTnLst>
                              <p:par>
                                <p:cTn id="70" presetID="16" presetClass="entr" presetSubtype="21" fill="hold" grpId="0" nodeType="clickEffect">
                                  <p:stCondLst>
                                    <p:cond delay="0"/>
                                  </p:stCondLst>
                                  <p:childTnLst>
                                    <p:set>
                                      <p:cBhvr>
                                        <p:cTn id="71" dur="1" fill="hold">
                                          <p:stCondLst>
                                            <p:cond delay="0"/>
                                          </p:stCondLst>
                                        </p:cTn>
                                        <p:tgtEl>
                                          <p:spTgt spid="21"/>
                                        </p:tgtEl>
                                        <p:attrNameLst>
                                          <p:attrName>style.visibility</p:attrName>
                                        </p:attrNameLst>
                                      </p:cBhvr>
                                      <p:to>
                                        <p:strVal val="visible"/>
                                      </p:to>
                                    </p:set>
                                    <p:animEffect transition="in" filter="barn(inVertical)">
                                      <p:cBhvr>
                                        <p:cTn id="72" dur="500"/>
                                        <p:tgtEl>
                                          <p:spTgt spid="21"/>
                                        </p:tgtEl>
                                      </p:cBhvr>
                                    </p:animEffect>
                                  </p:childTnLst>
                                </p:cTn>
                              </p:par>
                            </p:childTnLst>
                          </p:cTn>
                        </p:par>
                      </p:childTnLst>
                    </p:cTn>
                  </p:par>
                  <p:par>
                    <p:cTn id="73" fill="hold">
                      <p:stCondLst>
                        <p:cond delay="indefinite"/>
                      </p:stCondLst>
                      <p:childTnLst>
                        <p:par>
                          <p:cTn id="74" fill="hold">
                            <p:stCondLst>
                              <p:cond delay="0"/>
                            </p:stCondLst>
                            <p:childTnLst>
                              <p:par>
                                <p:cTn id="75" presetID="1" presetClass="entr" presetSubtype="0" fill="hold" grpId="0" nodeType="clickEffect">
                                  <p:stCondLst>
                                    <p:cond delay="0"/>
                                  </p:stCondLst>
                                  <p:childTnLst>
                                    <p:set>
                                      <p:cBhvr>
                                        <p:cTn id="76" dur="1" fill="hold">
                                          <p:stCondLst>
                                            <p:cond delay="0"/>
                                          </p:stCondLst>
                                        </p:cTn>
                                        <p:tgtEl>
                                          <p:spTgt spid="2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P spid="10" grpId="0"/>
      <p:bldP spid="11" grpId="0"/>
      <p:bldP spid="12" grpId="0"/>
      <p:bldP spid="13" grpId="0"/>
      <p:bldP spid="14" grpId="0"/>
      <p:bldP spid="15" grpId="0"/>
      <p:bldP spid="16" grpId="0"/>
      <p:bldP spid="17" grpId="0"/>
      <p:bldP spid="18" grpId="0"/>
      <p:bldP spid="19" grpId="0"/>
      <p:bldP spid="20" grpId="0"/>
      <p:bldP spid="21" grpId="0"/>
      <p:bldP spid="22"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7000" r="-17000"/>
          </a:stretch>
        </a:blipFill>
        <a:effectLst/>
      </p:bgPr>
    </p:bg>
    <p:spTree>
      <p:nvGrpSpPr>
        <p:cNvPr id="1" name=""/>
        <p:cNvGrpSpPr/>
        <p:nvPr/>
      </p:nvGrpSpPr>
      <p:grpSpPr>
        <a:xfrm>
          <a:off x="0" y="0"/>
          <a:ext cx="0" cy="0"/>
          <a:chOff x="0" y="0"/>
          <a:chExt cx="0" cy="0"/>
        </a:xfrm>
      </p:grpSpPr>
      <p:sp>
        <p:nvSpPr>
          <p:cNvPr id="18" name="Text Box 8">
            <a:extLst>
              <a:ext uri="{FF2B5EF4-FFF2-40B4-BE49-F238E27FC236}">
                <a16:creationId xmlns="" xmlns:a16="http://schemas.microsoft.com/office/drawing/2014/main" id="{E52ED95A-78EF-4B22-A5C2-C742D4B48A47}"/>
              </a:ext>
            </a:extLst>
          </p:cNvPr>
          <p:cNvSpPr txBox="1">
            <a:spLocks noChangeArrowheads="1"/>
          </p:cNvSpPr>
          <p:nvPr/>
        </p:nvSpPr>
        <p:spPr bwMode="auto">
          <a:xfrm>
            <a:off x="1881051" y="990601"/>
            <a:ext cx="8458200" cy="36933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800" b="1">
                <a:solidFill>
                  <a:schemeClr val="tx1"/>
                </a:solidFill>
                <a:latin typeface="Arial" pitchFamily="34" charset="0"/>
                <a:cs typeface="Arial" pitchFamily="34" charset="0"/>
              </a:defRPr>
            </a:lvl1pPr>
            <a:lvl2pPr marL="742950" indent="-285750" eaLnBrk="0" hangingPunct="0">
              <a:defRPr sz="2800" b="1">
                <a:solidFill>
                  <a:schemeClr val="tx1"/>
                </a:solidFill>
                <a:latin typeface="Arial" pitchFamily="34" charset="0"/>
                <a:cs typeface="Arial" pitchFamily="34" charset="0"/>
              </a:defRPr>
            </a:lvl2pPr>
            <a:lvl3pPr marL="1143000" indent="-228600" eaLnBrk="0" hangingPunct="0">
              <a:defRPr sz="2800" b="1">
                <a:solidFill>
                  <a:schemeClr val="tx1"/>
                </a:solidFill>
                <a:latin typeface="Arial" pitchFamily="34" charset="0"/>
                <a:cs typeface="Arial" pitchFamily="34" charset="0"/>
              </a:defRPr>
            </a:lvl3pPr>
            <a:lvl4pPr marL="1600200" indent="-228600" eaLnBrk="0" hangingPunct="0">
              <a:defRPr sz="2800" b="1">
                <a:solidFill>
                  <a:schemeClr val="tx1"/>
                </a:solidFill>
                <a:latin typeface="Arial" pitchFamily="34" charset="0"/>
                <a:cs typeface="Arial" pitchFamily="34" charset="0"/>
              </a:defRPr>
            </a:lvl4pPr>
            <a:lvl5pPr marL="2057400" indent="-228600" eaLnBrk="0" hangingPunct="0">
              <a:defRPr sz="2800" b="1">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2800" b="1">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2800" b="1">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2800" b="1">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2800" b="1">
                <a:solidFill>
                  <a:schemeClr val="tx1"/>
                </a:solidFill>
                <a:latin typeface="Arial" pitchFamily="34" charset="0"/>
                <a:cs typeface="Arial" pitchFamily="34" charset="0"/>
              </a:defRPr>
            </a:lvl9pPr>
          </a:lstStyle>
          <a:p>
            <a:pPr algn="ctr"/>
            <a:r>
              <a:rPr lang="en-US" sz="3600" dirty="0">
                <a:solidFill>
                  <a:srgbClr val="002060"/>
                </a:solidFill>
                <a:latin typeface="Times New Roman" pitchFamily="18" charset="0"/>
                <a:cs typeface="Times New Roman" pitchFamily="18" charset="0"/>
              </a:rPr>
              <a:t>  </a:t>
            </a:r>
            <a:r>
              <a:rPr lang="en-US" sz="3600" dirty="0" err="1">
                <a:solidFill>
                  <a:srgbClr val="FF0000"/>
                </a:solidFill>
                <a:latin typeface="Times New Roman" pitchFamily="18" charset="0"/>
                <a:cs typeface="Times New Roman" pitchFamily="18" charset="0"/>
              </a:rPr>
              <a:t>Nêu</a:t>
            </a:r>
            <a:r>
              <a:rPr lang="en-US" sz="3600" dirty="0">
                <a:solidFill>
                  <a:srgbClr val="FF0000"/>
                </a:solidFill>
                <a:latin typeface="Times New Roman" pitchFamily="18" charset="0"/>
                <a:cs typeface="Times New Roman" pitchFamily="18" charset="0"/>
              </a:rPr>
              <a:t> </a:t>
            </a:r>
            <a:r>
              <a:rPr lang="en-US" sz="3600" dirty="0" err="1">
                <a:solidFill>
                  <a:srgbClr val="FF0000"/>
                </a:solidFill>
                <a:latin typeface="Times New Roman" pitchFamily="18" charset="0"/>
                <a:cs typeface="Times New Roman" pitchFamily="18" charset="0"/>
              </a:rPr>
              <a:t>nội</a:t>
            </a:r>
            <a:r>
              <a:rPr lang="en-US" sz="3600" dirty="0">
                <a:solidFill>
                  <a:srgbClr val="FF0000"/>
                </a:solidFill>
                <a:latin typeface="Times New Roman" pitchFamily="18" charset="0"/>
                <a:cs typeface="Times New Roman" pitchFamily="18" charset="0"/>
              </a:rPr>
              <a:t> dung </a:t>
            </a:r>
            <a:r>
              <a:rPr lang="en-US" sz="3600" dirty="0" err="1">
                <a:solidFill>
                  <a:srgbClr val="FF0000"/>
                </a:solidFill>
                <a:latin typeface="Times New Roman" pitchFamily="18" charset="0"/>
                <a:cs typeface="Times New Roman" pitchFamily="18" charset="0"/>
              </a:rPr>
              <a:t>chính</a:t>
            </a:r>
            <a:r>
              <a:rPr lang="en-US" sz="3600" dirty="0">
                <a:solidFill>
                  <a:srgbClr val="FF0000"/>
                </a:solidFill>
                <a:latin typeface="Times New Roman" pitchFamily="18" charset="0"/>
                <a:cs typeface="Times New Roman" pitchFamily="18" charset="0"/>
              </a:rPr>
              <a:t> </a:t>
            </a:r>
            <a:r>
              <a:rPr lang="en-US" sz="3600" dirty="0" err="1">
                <a:solidFill>
                  <a:srgbClr val="FF0000"/>
                </a:solidFill>
                <a:latin typeface="Times New Roman" pitchFamily="18" charset="0"/>
                <a:cs typeface="Times New Roman" pitchFamily="18" charset="0"/>
              </a:rPr>
              <a:t>của</a:t>
            </a:r>
            <a:r>
              <a:rPr lang="en-US" sz="3600" dirty="0">
                <a:solidFill>
                  <a:srgbClr val="FF0000"/>
                </a:solidFill>
                <a:latin typeface="Times New Roman" pitchFamily="18" charset="0"/>
                <a:cs typeface="Times New Roman" pitchFamily="18" charset="0"/>
              </a:rPr>
              <a:t> </a:t>
            </a:r>
            <a:r>
              <a:rPr lang="en-US" sz="3600" dirty="0" err="1">
                <a:solidFill>
                  <a:srgbClr val="FF0000"/>
                </a:solidFill>
                <a:latin typeface="Times New Roman" pitchFamily="18" charset="0"/>
                <a:cs typeface="Times New Roman" pitchFamily="18" charset="0"/>
              </a:rPr>
              <a:t>bài</a:t>
            </a:r>
            <a:endParaRPr lang="en-US" sz="3600" dirty="0">
              <a:solidFill>
                <a:srgbClr val="FF0000"/>
              </a:solidFill>
              <a:latin typeface="Times New Roman" pitchFamily="18" charset="0"/>
              <a:cs typeface="Times New Roman" pitchFamily="18" charset="0"/>
            </a:endParaRPr>
          </a:p>
          <a:p>
            <a:pPr algn="just"/>
            <a:endParaRPr lang="en-US" sz="3600" b="0" dirty="0">
              <a:solidFill>
                <a:srgbClr val="FF0000"/>
              </a:solidFill>
              <a:latin typeface="Times New Roman" pitchFamily="18" charset="0"/>
              <a:cs typeface="Times New Roman" pitchFamily="18" charset="0"/>
            </a:endParaRPr>
          </a:p>
          <a:p>
            <a:pPr algn="just">
              <a:lnSpc>
                <a:spcPct val="150000"/>
              </a:lnSpc>
            </a:pPr>
            <a:r>
              <a:rPr lang="en-US" sz="3600" b="0" dirty="0">
                <a:solidFill>
                  <a:srgbClr val="0033CC"/>
                </a:solidFill>
                <a:latin typeface="Times New Roman" pitchFamily="18" charset="0"/>
                <a:cs typeface="Times New Roman" pitchFamily="18" charset="0"/>
              </a:rPr>
              <a:t>- </a:t>
            </a:r>
            <a:r>
              <a:rPr lang="en-US" altLang="en-US" sz="3600" i="1" dirty="0">
                <a:solidFill>
                  <a:srgbClr val="0070C0"/>
                </a:solidFill>
                <a:latin typeface="Times New Roman" panose="02020603050405020304" pitchFamily="18" charset="0"/>
                <a:cs typeface="Times New Roman" panose="02020603050405020304" pitchFamily="18" charset="0"/>
              </a:rPr>
              <a:t>Ca </a:t>
            </a:r>
            <a:r>
              <a:rPr lang="en-US" altLang="en-US" sz="3600" i="1" dirty="0" err="1">
                <a:solidFill>
                  <a:srgbClr val="0070C0"/>
                </a:solidFill>
                <a:latin typeface="Times New Roman" panose="02020603050405020304" pitchFamily="18" charset="0"/>
                <a:cs typeface="Times New Roman" panose="02020603050405020304" pitchFamily="18" charset="0"/>
              </a:rPr>
              <a:t>ngợi</a:t>
            </a:r>
            <a:r>
              <a:rPr lang="en-US" altLang="en-US" sz="3600" i="1" dirty="0">
                <a:solidFill>
                  <a:srgbClr val="0070C0"/>
                </a:solidFill>
                <a:latin typeface="Times New Roman" panose="02020603050405020304" pitchFamily="18" charset="0"/>
                <a:cs typeface="Times New Roman" panose="02020603050405020304" pitchFamily="18" charset="0"/>
              </a:rPr>
              <a:t> </a:t>
            </a:r>
            <a:r>
              <a:rPr lang="en-US" altLang="en-US" sz="3600" i="1" dirty="0" err="1">
                <a:solidFill>
                  <a:srgbClr val="0070C0"/>
                </a:solidFill>
                <a:latin typeface="Times New Roman" panose="02020603050405020304" pitchFamily="18" charset="0"/>
                <a:cs typeface="Times New Roman" panose="02020603050405020304" pitchFamily="18" charset="0"/>
              </a:rPr>
              <a:t>Dế</a:t>
            </a:r>
            <a:r>
              <a:rPr lang="en-US" altLang="en-US" sz="3600" i="1" dirty="0">
                <a:solidFill>
                  <a:srgbClr val="0070C0"/>
                </a:solidFill>
                <a:latin typeface="Times New Roman" panose="02020603050405020304" pitchFamily="18" charset="0"/>
                <a:cs typeface="Times New Roman" panose="02020603050405020304" pitchFamily="18" charset="0"/>
              </a:rPr>
              <a:t> </a:t>
            </a:r>
            <a:r>
              <a:rPr lang="en-US" altLang="en-US" sz="3600" i="1" dirty="0" err="1">
                <a:solidFill>
                  <a:srgbClr val="0070C0"/>
                </a:solidFill>
                <a:latin typeface="Times New Roman" panose="02020603050405020304" pitchFamily="18" charset="0"/>
                <a:cs typeface="Times New Roman" panose="02020603050405020304" pitchFamily="18" charset="0"/>
              </a:rPr>
              <a:t>Mèn</a:t>
            </a:r>
            <a:r>
              <a:rPr lang="en-US" altLang="en-US" sz="3600" i="1" dirty="0">
                <a:solidFill>
                  <a:srgbClr val="0070C0"/>
                </a:solidFill>
                <a:latin typeface="Times New Roman" panose="02020603050405020304" pitchFamily="18" charset="0"/>
                <a:cs typeface="Times New Roman" panose="02020603050405020304" pitchFamily="18" charset="0"/>
              </a:rPr>
              <a:t> </a:t>
            </a:r>
            <a:r>
              <a:rPr lang="en-US" altLang="en-US" sz="3600" i="1" dirty="0" err="1">
                <a:solidFill>
                  <a:srgbClr val="0070C0"/>
                </a:solidFill>
                <a:latin typeface="Times New Roman" panose="02020603050405020304" pitchFamily="18" charset="0"/>
                <a:cs typeface="Times New Roman" panose="02020603050405020304" pitchFamily="18" charset="0"/>
              </a:rPr>
              <a:t>có</a:t>
            </a:r>
            <a:r>
              <a:rPr lang="en-US" altLang="en-US" sz="3600" i="1" dirty="0">
                <a:solidFill>
                  <a:srgbClr val="0070C0"/>
                </a:solidFill>
                <a:latin typeface="Times New Roman" panose="02020603050405020304" pitchFamily="18" charset="0"/>
                <a:cs typeface="Times New Roman" panose="02020603050405020304" pitchFamily="18" charset="0"/>
              </a:rPr>
              <a:t> </a:t>
            </a:r>
            <a:r>
              <a:rPr lang="en-US" altLang="en-US" sz="3600" i="1" dirty="0" err="1">
                <a:solidFill>
                  <a:srgbClr val="0070C0"/>
                </a:solidFill>
                <a:latin typeface="Times New Roman" panose="02020603050405020304" pitchFamily="18" charset="0"/>
                <a:cs typeface="Times New Roman" panose="02020603050405020304" pitchFamily="18" charset="0"/>
              </a:rPr>
              <a:t>tấm</a:t>
            </a:r>
            <a:r>
              <a:rPr lang="en-US" altLang="en-US" sz="3600" i="1" dirty="0">
                <a:solidFill>
                  <a:srgbClr val="0070C0"/>
                </a:solidFill>
                <a:latin typeface="Times New Roman" panose="02020603050405020304" pitchFamily="18" charset="0"/>
                <a:cs typeface="Times New Roman" panose="02020603050405020304" pitchFamily="18" charset="0"/>
              </a:rPr>
              <a:t> </a:t>
            </a:r>
            <a:r>
              <a:rPr lang="en-US" altLang="en-US" sz="3600" i="1" dirty="0" err="1">
                <a:solidFill>
                  <a:srgbClr val="0070C0"/>
                </a:solidFill>
                <a:latin typeface="Times New Roman" panose="02020603050405020304" pitchFamily="18" charset="0"/>
                <a:cs typeface="Times New Roman" panose="02020603050405020304" pitchFamily="18" charset="0"/>
              </a:rPr>
              <a:t>lòng</a:t>
            </a:r>
            <a:r>
              <a:rPr lang="en-US" altLang="en-US" sz="3600" i="1" dirty="0">
                <a:solidFill>
                  <a:srgbClr val="0070C0"/>
                </a:solidFill>
                <a:latin typeface="Times New Roman" panose="02020603050405020304" pitchFamily="18" charset="0"/>
                <a:cs typeface="Times New Roman" panose="02020603050405020304" pitchFamily="18" charset="0"/>
              </a:rPr>
              <a:t> </a:t>
            </a:r>
            <a:r>
              <a:rPr lang="en-US" altLang="en-US" sz="3600" i="1" dirty="0" err="1">
                <a:solidFill>
                  <a:srgbClr val="0070C0"/>
                </a:solidFill>
                <a:latin typeface="Times New Roman" panose="02020603050405020304" pitchFamily="18" charset="0"/>
                <a:cs typeface="Times New Roman" panose="02020603050405020304" pitchFamily="18" charset="0"/>
              </a:rPr>
              <a:t>nghĩa</a:t>
            </a:r>
            <a:r>
              <a:rPr lang="en-US" altLang="en-US" sz="3600" i="1" dirty="0">
                <a:solidFill>
                  <a:srgbClr val="0070C0"/>
                </a:solidFill>
                <a:latin typeface="Times New Roman" panose="02020603050405020304" pitchFamily="18" charset="0"/>
                <a:cs typeface="Times New Roman" panose="02020603050405020304" pitchFamily="18" charset="0"/>
              </a:rPr>
              <a:t> </a:t>
            </a:r>
            <a:r>
              <a:rPr lang="en-US" altLang="en-US" sz="3600" i="1" dirty="0" err="1">
                <a:solidFill>
                  <a:srgbClr val="0070C0"/>
                </a:solidFill>
                <a:latin typeface="Times New Roman" panose="02020603050405020304" pitchFamily="18" charset="0"/>
                <a:cs typeface="Times New Roman" panose="02020603050405020304" pitchFamily="18" charset="0"/>
              </a:rPr>
              <a:t>hiệp</a:t>
            </a:r>
            <a:r>
              <a:rPr lang="en-US" altLang="en-US" sz="3600" i="1" dirty="0">
                <a:solidFill>
                  <a:srgbClr val="0070C0"/>
                </a:solidFill>
                <a:latin typeface="Times New Roman" panose="02020603050405020304" pitchFamily="18" charset="0"/>
                <a:cs typeface="Times New Roman" panose="02020603050405020304" pitchFamily="18" charset="0"/>
              </a:rPr>
              <a:t>, </a:t>
            </a:r>
            <a:r>
              <a:rPr lang="en-US" altLang="en-US" sz="3600" i="1" dirty="0" err="1">
                <a:solidFill>
                  <a:srgbClr val="0070C0"/>
                </a:solidFill>
                <a:latin typeface="Times New Roman" panose="02020603050405020304" pitchFamily="18" charset="0"/>
                <a:cs typeface="Times New Roman" panose="02020603050405020304" pitchFamily="18" charset="0"/>
              </a:rPr>
              <a:t>ghét</a:t>
            </a:r>
            <a:r>
              <a:rPr lang="en-US" altLang="en-US" sz="3600" i="1" dirty="0">
                <a:solidFill>
                  <a:srgbClr val="0070C0"/>
                </a:solidFill>
                <a:latin typeface="Times New Roman" panose="02020603050405020304" pitchFamily="18" charset="0"/>
                <a:cs typeface="Times New Roman" panose="02020603050405020304" pitchFamily="18" charset="0"/>
              </a:rPr>
              <a:t> </a:t>
            </a:r>
            <a:r>
              <a:rPr lang="en-US" altLang="en-US" sz="3600" i="1" dirty="0" err="1">
                <a:solidFill>
                  <a:srgbClr val="0070C0"/>
                </a:solidFill>
                <a:latin typeface="Times New Roman" panose="02020603050405020304" pitchFamily="18" charset="0"/>
                <a:cs typeface="Times New Roman" panose="02020603050405020304" pitchFamily="18" charset="0"/>
              </a:rPr>
              <a:t>áp</a:t>
            </a:r>
            <a:r>
              <a:rPr lang="en-US" altLang="en-US" sz="3600" i="1" dirty="0">
                <a:solidFill>
                  <a:srgbClr val="0070C0"/>
                </a:solidFill>
                <a:latin typeface="Times New Roman" panose="02020603050405020304" pitchFamily="18" charset="0"/>
                <a:cs typeface="Times New Roman" panose="02020603050405020304" pitchFamily="18" charset="0"/>
              </a:rPr>
              <a:t> </a:t>
            </a:r>
            <a:r>
              <a:rPr lang="en-US" altLang="en-US" sz="3600" i="1" dirty="0" err="1">
                <a:solidFill>
                  <a:srgbClr val="0070C0"/>
                </a:solidFill>
                <a:latin typeface="Times New Roman" panose="02020603050405020304" pitchFamily="18" charset="0"/>
                <a:cs typeface="Times New Roman" panose="02020603050405020304" pitchFamily="18" charset="0"/>
              </a:rPr>
              <a:t>bức</a:t>
            </a:r>
            <a:r>
              <a:rPr lang="en-US" altLang="en-US" sz="3600" i="1" dirty="0">
                <a:solidFill>
                  <a:srgbClr val="0070C0"/>
                </a:solidFill>
                <a:latin typeface="Times New Roman" panose="02020603050405020304" pitchFamily="18" charset="0"/>
                <a:cs typeface="Times New Roman" panose="02020603050405020304" pitchFamily="18" charset="0"/>
              </a:rPr>
              <a:t> </a:t>
            </a:r>
            <a:r>
              <a:rPr lang="en-US" altLang="en-US" sz="3600" i="1" dirty="0" err="1">
                <a:solidFill>
                  <a:srgbClr val="0070C0"/>
                </a:solidFill>
                <a:latin typeface="Times New Roman" panose="02020603050405020304" pitchFamily="18" charset="0"/>
                <a:cs typeface="Times New Roman" panose="02020603050405020304" pitchFamily="18" charset="0"/>
              </a:rPr>
              <a:t>bất</a:t>
            </a:r>
            <a:r>
              <a:rPr lang="en-US" altLang="en-US" sz="3600" i="1" dirty="0">
                <a:solidFill>
                  <a:srgbClr val="0070C0"/>
                </a:solidFill>
                <a:latin typeface="Times New Roman" panose="02020603050405020304" pitchFamily="18" charset="0"/>
                <a:cs typeface="Times New Roman" panose="02020603050405020304" pitchFamily="18" charset="0"/>
              </a:rPr>
              <a:t> </a:t>
            </a:r>
            <a:r>
              <a:rPr lang="en-US" altLang="en-US" sz="3600" i="1" dirty="0" err="1">
                <a:solidFill>
                  <a:srgbClr val="0070C0"/>
                </a:solidFill>
                <a:latin typeface="Times New Roman" panose="02020603050405020304" pitchFamily="18" charset="0"/>
                <a:cs typeface="Times New Roman" panose="02020603050405020304" pitchFamily="18" charset="0"/>
              </a:rPr>
              <a:t>công</a:t>
            </a:r>
            <a:r>
              <a:rPr lang="en-US" altLang="en-US" sz="3600" i="1" dirty="0">
                <a:solidFill>
                  <a:srgbClr val="0070C0"/>
                </a:solidFill>
                <a:latin typeface="Times New Roman" panose="02020603050405020304" pitchFamily="18" charset="0"/>
                <a:cs typeface="Times New Roman" panose="02020603050405020304" pitchFamily="18" charset="0"/>
              </a:rPr>
              <a:t>, </a:t>
            </a:r>
            <a:r>
              <a:rPr lang="en-US" altLang="en-US" sz="3600" i="1" dirty="0" err="1">
                <a:solidFill>
                  <a:srgbClr val="0070C0"/>
                </a:solidFill>
                <a:latin typeface="Times New Roman" panose="02020603050405020304" pitchFamily="18" charset="0"/>
                <a:cs typeface="Times New Roman" panose="02020603050405020304" pitchFamily="18" charset="0"/>
              </a:rPr>
              <a:t>bênh</a:t>
            </a:r>
            <a:r>
              <a:rPr lang="en-US" altLang="en-US" sz="3600" i="1" dirty="0">
                <a:solidFill>
                  <a:srgbClr val="0070C0"/>
                </a:solidFill>
                <a:latin typeface="Times New Roman" panose="02020603050405020304" pitchFamily="18" charset="0"/>
                <a:cs typeface="Times New Roman" panose="02020603050405020304" pitchFamily="18" charset="0"/>
              </a:rPr>
              <a:t> </a:t>
            </a:r>
            <a:r>
              <a:rPr lang="en-US" altLang="en-US" sz="3600" i="1" dirty="0" err="1">
                <a:solidFill>
                  <a:srgbClr val="0070C0"/>
                </a:solidFill>
                <a:latin typeface="Times New Roman" panose="02020603050405020304" pitchFamily="18" charset="0"/>
                <a:cs typeface="Times New Roman" panose="02020603050405020304" pitchFamily="18" charset="0"/>
              </a:rPr>
              <a:t>vực</a:t>
            </a:r>
            <a:r>
              <a:rPr lang="en-US" altLang="en-US" sz="3600" i="1" dirty="0">
                <a:solidFill>
                  <a:srgbClr val="0070C0"/>
                </a:solidFill>
                <a:latin typeface="Times New Roman" panose="02020603050405020304" pitchFamily="18" charset="0"/>
                <a:cs typeface="Times New Roman" panose="02020603050405020304" pitchFamily="18" charset="0"/>
              </a:rPr>
              <a:t> </a:t>
            </a:r>
            <a:r>
              <a:rPr lang="en-US" altLang="en-US" sz="3600" i="1" dirty="0" err="1">
                <a:solidFill>
                  <a:srgbClr val="0070C0"/>
                </a:solidFill>
                <a:latin typeface="Times New Roman" panose="02020603050405020304" pitchFamily="18" charset="0"/>
                <a:cs typeface="Times New Roman" panose="02020603050405020304" pitchFamily="18" charset="0"/>
              </a:rPr>
              <a:t>chị</a:t>
            </a:r>
            <a:r>
              <a:rPr lang="en-US" altLang="en-US" sz="3600" i="1" dirty="0">
                <a:solidFill>
                  <a:srgbClr val="0070C0"/>
                </a:solidFill>
                <a:latin typeface="Times New Roman" panose="02020603050405020304" pitchFamily="18" charset="0"/>
                <a:cs typeface="Times New Roman" panose="02020603050405020304" pitchFamily="18" charset="0"/>
              </a:rPr>
              <a:t> </a:t>
            </a:r>
            <a:r>
              <a:rPr lang="en-US" altLang="en-US" sz="3600" i="1" dirty="0" err="1">
                <a:solidFill>
                  <a:srgbClr val="0070C0"/>
                </a:solidFill>
                <a:latin typeface="Times New Roman" panose="02020603050405020304" pitchFamily="18" charset="0"/>
                <a:cs typeface="Times New Roman" panose="02020603050405020304" pitchFamily="18" charset="0"/>
              </a:rPr>
              <a:t>Nhà</a:t>
            </a:r>
            <a:r>
              <a:rPr lang="en-US" altLang="en-US" sz="3600" i="1" dirty="0">
                <a:solidFill>
                  <a:srgbClr val="0070C0"/>
                </a:solidFill>
                <a:latin typeface="Times New Roman" panose="02020603050405020304" pitchFamily="18" charset="0"/>
                <a:cs typeface="Times New Roman" panose="02020603050405020304" pitchFamily="18" charset="0"/>
              </a:rPr>
              <a:t> </a:t>
            </a:r>
            <a:r>
              <a:rPr lang="en-US" altLang="en-US" sz="3600" i="1" dirty="0" err="1">
                <a:solidFill>
                  <a:srgbClr val="0070C0"/>
                </a:solidFill>
                <a:latin typeface="Times New Roman" panose="02020603050405020304" pitchFamily="18" charset="0"/>
                <a:cs typeface="Times New Roman" panose="02020603050405020304" pitchFamily="18" charset="0"/>
              </a:rPr>
              <a:t>Trò</a:t>
            </a:r>
            <a:r>
              <a:rPr lang="en-US" altLang="en-US" sz="3600" i="1" dirty="0">
                <a:solidFill>
                  <a:srgbClr val="0070C0"/>
                </a:solidFill>
                <a:latin typeface="Times New Roman" panose="02020603050405020304" pitchFamily="18" charset="0"/>
                <a:cs typeface="Times New Roman" panose="02020603050405020304" pitchFamily="18" charset="0"/>
              </a:rPr>
              <a:t> </a:t>
            </a:r>
            <a:r>
              <a:rPr lang="en-US" altLang="en-US" sz="3600" i="1" dirty="0" err="1">
                <a:solidFill>
                  <a:srgbClr val="0070C0"/>
                </a:solidFill>
                <a:latin typeface="Times New Roman" panose="02020603050405020304" pitchFamily="18" charset="0"/>
                <a:cs typeface="Times New Roman" panose="02020603050405020304" pitchFamily="18" charset="0"/>
              </a:rPr>
              <a:t>yếu</a:t>
            </a:r>
            <a:r>
              <a:rPr lang="en-US" altLang="en-US" sz="3600" i="1" dirty="0">
                <a:solidFill>
                  <a:srgbClr val="0070C0"/>
                </a:solidFill>
                <a:latin typeface="Times New Roman" panose="02020603050405020304" pitchFamily="18" charset="0"/>
                <a:cs typeface="Times New Roman" panose="02020603050405020304" pitchFamily="18" charset="0"/>
              </a:rPr>
              <a:t> </a:t>
            </a:r>
            <a:r>
              <a:rPr lang="en-US" altLang="en-US" sz="3600" i="1" dirty="0" err="1">
                <a:solidFill>
                  <a:srgbClr val="0070C0"/>
                </a:solidFill>
                <a:latin typeface="Times New Roman" panose="02020603050405020304" pitchFamily="18" charset="0"/>
                <a:cs typeface="Times New Roman" panose="02020603050405020304" pitchFamily="18" charset="0"/>
              </a:rPr>
              <a:t>đuối</a:t>
            </a:r>
            <a:r>
              <a:rPr lang="en-US" altLang="en-US" sz="3600" i="1" dirty="0">
                <a:solidFill>
                  <a:srgbClr val="0070C0"/>
                </a:solidFill>
                <a:latin typeface="Times New Roman" panose="02020603050405020304" pitchFamily="18" charset="0"/>
                <a:cs typeface="Times New Roman" panose="02020603050405020304" pitchFamily="18" charset="0"/>
              </a:rPr>
              <a:t> </a:t>
            </a:r>
            <a:r>
              <a:rPr lang="en-US" altLang="en-US" sz="3600" i="1" dirty="0" err="1">
                <a:solidFill>
                  <a:srgbClr val="0070C0"/>
                </a:solidFill>
                <a:latin typeface="Times New Roman" panose="02020603050405020304" pitchFamily="18" charset="0"/>
                <a:cs typeface="Times New Roman" panose="02020603050405020304" pitchFamily="18" charset="0"/>
              </a:rPr>
              <a:t>bất</a:t>
            </a:r>
            <a:r>
              <a:rPr lang="en-US" altLang="en-US" sz="3600" i="1" dirty="0">
                <a:solidFill>
                  <a:srgbClr val="0070C0"/>
                </a:solidFill>
                <a:latin typeface="Times New Roman" panose="02020603050405020304" pitchFamily="18" charset="0"/>
                <a:cs typeface="Times New Roman" panose="02020603050405020304" pitchFamily="18" charset="0"/>
              </a:rPr>
              <a:t> </a:t>
            </a:r>
            <a:r>
              <a:rPr lang="en-US" altLang="en-US" sz="3600" i="1" dirty="0" err="1">
                <a:solidFill>
                  <a:srgbClr val="0070C0"/>
                </a:solidFill>
                <a:latin typeface="Times New Roman" panose="02020603050405020304" pitchFamily="18" charset="0"/>
                <a:cs typeface="Times New Roman" panose="02020603050405020304" pitchFamily="18" charset="0"/>
              </a:rPr>
              <a:t>hạnh</a:t>
            </a:r>
            <a:r>
              <a:rPr lang="en-US" altLang="en-US" sz="3600" i="1" dirty="0">
                <a:solidFill>
                  <a:srgbClr val="0070C0"/>
                </a:solidFill>
                <a:latin typeface="Times New Roman" panose="02020603050405020304" pitchFamily="18" charset="0"/>
                <a:cs typeface="Times New Roman" panose="02020603050405020304" pitchFamily="18" charset="0"/>
              </a:rPr>
              <a:t>.</a:t>
            </a:r>
            <a:endParaRPr lang="vi-VN" sz="3600" b="0" dirty="0"/>
          </a:p>
        </p:txBody>
      </p:sp>
    </p:spTree>
    <p:extLst>
      <p:ext uri="{BB962C8B-B14F-4D97-AF65-F5344CB8AC3E}">
        <p14:creationId xmlns:p14="http://schemas.microsoft.com/office/powerpoint/2010/main" val="2519044364"/>
      </p:ext>
    </p:extLst>
  </p:cSld>
  <p:clrMapOvr>
    <a:masterClrMapping/>
  </p:clrMapOvr>
  <p:transition spd="slow">
    <p:sndAc>
      <p:end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checkerboard(across)">
                                      <p:cBhvr>
                                        <p:cTn id="7"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4"/>
          <a:stretch>
            <a:fillRect/>
          </a:stretch>
        </p:blipFill>
        <p:spPr>
          <a:xfrm>
            <a:off x="0" y="0"/>
            <a:ext cx="12192000" cy="68580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7" name="TextBox 6">
            <a:hlinkClick r:id="rId5" action="ppaction://hlinksldjump"/>
          </p:cNvPr>
          <p:cNvSpPr txBox="1"/>
          <p:nvPr/>
        </p:nvSpPr>
        <p:spPr>
          <a:xfrm>
            <a:off x="1752600" y="2830513"/>
            <a:ext cx="6629400" cy="1167756"/>
          </a:xfrm>
          <a:prstGeom prst="rect">
            <a:avLst/>
          </a:prstGeom>
          <a:noFill/>
        </p:spPr>
        <p:txBody>
          <a:bodyPr>
            <a:spAutoFit/>
          </a:bodyPr>
          <a:lstStyle/>
          <a:p>
            <a:pPr algn="ctr">
              <a:lnSpc>
                <a:spcPct val="130000"/>
              </a:lnSpc>
              <a:buFont typeface="Arial" charset="0"/>
              <a:buNone/>
              <a:defRPr/>
            </a:pPr>
            <a:r>
              <a:rPr lang="en-US" sz="6000" b="1" dirty="0">
                <a:solidFill>
                  <a:srgbClr val="FF3399"/>
                </a:solidFill>
                <a:latin typeface="+mj-lt"/>
                <a:ea typeface="HP001 5Ha" pitchFamily="34" charset="-127"/>
                <a:cs typeface="Arial" charset="0"/>
              </a:rPr>
              <a:t>3. </a:t>
            </a:r>
            <a:r>
              <a:rPr lang="en-US" sz="6000" b="1" dirty="0" err="1">
                <a:solidFill>
                  <a:srgbClr val="FF3399"/>
                </a:solidFill>
                <a:latin typeface="+mj-lt"/>
                <a:ea typeface="HP001 5Ha" pitchFamily="34" charset="-127"/>
                <a:cs typeface="Arial" charset="0"/>
              </a:rPr>
              <a:t>Luyện</a:t>
            </a:r>
            <a:r>
              <a:rPr lang="en-US" sz="6000" b="1" dirty="0">
                <a:solidFill>
                  <a:srgbClr val="FF3399"/>
                </a:solidFill>
                <a:latin typeface="+mj-lt"/>
                <a:ea typeface="HP001 5Ha" pitchFamily="34" charset="-127"/>
                <a:cs typeface="Arial" charset="0"/>
              </a:rPr>
              <a:t> </a:t>
            </a:r>
            <a:r>
              <a:rPr lang="en-US" sz="6000" b="1" dirty="0" err="1">
                <a:solidFill>
                  <a:srgbClr val="FF3399"/>
                </a:solidFill>
                <a:latin typeface="+mj-lt"/>
                <a:ea typeface="HP001 5Ha" pitchFamily="34" charset="-127"/>
                <a:cs typeface="Arial" charset="0"/>
              </a:rPr>
              <a:t>đọc</a:t>
            </a:r>
            <a:r>
              <a:rPr lang="en-US" sz="6000" b="1" dirty="0">
                <a:solidFill>
                  <a:srgbClr val="FF3399"/>
                </a:solidFill>
                <a:latin typeface="+mj-lt"/>
                <a:ea typeface="HP001 5Ha" pitchFamily="34" charset="-127"/>
                <a:cs typeface="Arial" charset="0"/>
              </a:rPr>
              <a:t> </a:t>
            </a:r>
            <a:r>
              <a:rPr lang="en-US" sz="6000" b="1" dirty="0" err="1">
                <a:solidFill>
                  <a:srgbClr val="FF3399"/>
                </a:solidFill>
                <a:latin typeface="+mj-lt"/>
                <a:ea typeface="HP001 5Ha" pitchFamily="34" charset="-127"/>
                <a:cs typeface="Arial" charset="0"/>
              </a:rPr>
              <a:t>lại</a:t>
            </a:r>
            <a:endParaRPr lang="en-US" sz="6000" b="1" dirty="0">
              <a:solidFill>
                <a:srgbClr val="FF3399"/>
              </a:solidFill>
              <a:latin typeface="+mj-lt"/>
              <a:ea typeface="HP001 5Ha" pitchFamily="34" charset="-127"/>
              <a:cs typeface="Arial" charset="0"/>
            </a:endParaRPr>
          </a:p>
        </p:txBody>
      </p:sp>
    </p:spTree>
    <p:extLst>
      <p:ext uri="{BB962C8B-B14F-4D97-AF65-F5344CB8AC3E}">
        <p14:creationId xmlns:p14="http://schemas.microsoft.com/office/powerpoint/2010/main" val="890722919"/>
      </p:ext>
    </p:extLst>
  </p:cSld>
  <p:clrMapOvr>
    <a:masterClrMapping/>
  </p:clrMapOvr>
  <p:transition spd="slow">
    <p:fade/>
    <p:sndAc>
      <p:stSnd>
        <p:snd r:embed="rId3" name="chimes.wav"/>
      </p:stSnd>
    </p:sndAc>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6">
            <a:extLst>
              <a:ext uri="{FF2B5EF4-FFF2-40B4-BE49-F238E27FC236}">
                <a16:creationId xmlns="" xmlns:a16="http://schemas.microsoft.com/office/drawing/2014/main" id="{422CEB4E-2A5A-4C4C-AABA-86008B8550F1}"/>
              </a:ext>
            </a:extLst>
          </p:cNvPr>
          <p:cNvSpPr txBox="1">
            <a:spLocks noChangeArrowheads="1"/>
          </p:cNvSpPr>
          <p:nvPr/>
        </p:nvSpPr>
        <p:spPr bwMode="auto">
          <a:xfrm>
            <a:off x="1752600" y="381001"/>
            <a:ext cx="8610600" cy="3323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just" eaLnBrk="1" fontAlgn="base" hangingPunct="1">
              <a:spcBef>
                <a:spcPct val="50000"/>
              </a:spcBef>
              <a:spcAft>
                <a:spcPct val="0"/>
              </a:spcAft>
              <a:buNone/>
            </a:pPr>
            <a:r>
              <a:rPr lang="en-US" altLang="en-US" sz="2800" dirty="0">
                <a:solidFill>
                  <a:srgbClr val="000000"/>
                </a:solidFill>
              </a:rPr>
              <a:t>    </a:t>
            </a:r>
            <a:r>
              <a:rPr lang="en-US" altLang="en-US" sz="2800" b="1" dirty="0" err="1">
                <a:latin typeface="Times New Roman" panose="02020603050405020304" pitchFamily="18" charset="0"/>
                <a:cs typeface="Times New Roman" panose="02020603050405020304" pitchFamily="18" charset="0"/>
              </a:rPr>
              <a:t>Từ</a:t>
            </a:r>
            <a:r>
              <a:rPr lang="en-US" altLang="en-US" sz="2800" b="1" dirty="0">
                <a:latin typeface="Times New Roman" panose="02020603050405020304" pitchFamily="18" charset="0"/>
                <a:cs typeface="Times New Roman" panose="02020603050405020304" pitchFamily="18" charset="0"/>
              </a:rPr>
              <a:t> </a:t>
            </a:r>
            <a:r>
              <a:rPr lang="en-US" altLang="en-US" sz="2800" b="1" dirty="0" err="1">
                <a:latin typeface="Times New Roman" panose="02020603050405020304" pitchFamily="18" charset="0"/>
                <a:cs typeface="Times New Roman" panose="02020603050405020304" pitchFamily="18" charset="0"/>
              </a:rPr>
              <a:t>trong</a:t>
            </a:r>
            <a:r>
              <a:rPr lang="en-US" altLang="en-US" sz="2800" b="1" dirty="0">
                <a:latin typeface="Times New Roman" panose="02020603050405020304" pitchFamily="18" charset="0"/>
                <a:cs typeface="Times New Roman" panose="02020603050405020304" pitchFamily="18" charset="0"/>
              </a:rPr>
              <a:t> </a:t>
            </a:r>
            <a:r>
              <a:rPr lang="en-US" altLang="en-US" sz="2800" b="1" dirty="0" err="1">
                <a:latin typeface="Times New Roman" panose="02020603050405020304" pitchFamily="18" charset="0"/>
                <a:cs typeface="Times New Roman" panose="02020603050405020304" pitchFamily="18" charset="0"/>
              </a:rPr>
              <a:t>hốc</a:t>
            </a:r>
            <a:r>
              <a:rPr lang="en-US" altLang="en-US" sz="2800" b="1" dirty="0">
                <a:latin typeface="Times New Roman" panose="02020603050405020304" pitchFamily="18" charset="0"/>
                <a:cs typeface="Times New Roman" panose="02020603050405020304" pitchFamily="18" charset="0"/>
              </a:rPr>
              <a:t> </a:t>
            </a:r>
            <a:r>
              <a:rPr lang="en-US" altLang="en-US" sz="2800" b="1" dirty="0" err="1">
                <a:latin typeface="Times New Roman" panose="02020603050405020304" pitchFamily="18" charset="0"/>
                <a:cs typeface="Times New Roman" panose="02020603050405020304" pitchFamily="18" charset="0"/>
              </a:rPr>
              <a:t>đá</a:t>
            </a:r>
            <a:r>
              <a:rPr lang="en-US" altLang="en-US" sz="2800" b="1" dirty="0">
                <a:latin typeface="Times New Roman" panose="02020603050405020304" pitchFamily="18" charset="0"/>
                <a:cs typeface="Times New Roman" panose="02020603050405020304" pitchFamily="18" charset="0"/>
              </a:rPr>
              <a:t>, </a:t>
            </a:r>
            <a:r>
              <a:rPr lang="en-US" altLang="en-US" sz="2800" b="1" dirty="0" err="1">
                <a:latin typeface="Times New Roman" panose="02020603050405020304" pitchFamily="18" charset="0"/>
                <a:cs typeface="Times New Roman" panose="02020603050405020304" pitchFamily="18" charset="0"/>
              </a:rPr>
              <a:t>một</a:t>
            </a:r>
            <a:r>
              <a:rPr lang="en-US" altLang="en-US" sz="2800" b="1" dirty="0">
                <a:latin typeface="Times New Roman" panose="02020603050405020304" pitchFamily="18" charset="0"/>
                <a:cs typeface="Times New Roman" panose="02020603050405020304" pitchFamily="18" charset="0"/>
              </a:rPr>
              <a:t> </a:t>
            </a:r>
            <a:r>
              <a:rPr lang="en-US" altLang="en-US" sz="2800" b="1" dirty="0" err="1">
                <a:latin typeface="Times New Roman" panose="02020603050405020304" pitchFamily="18" charset="0"/>
                <a:cs typeface="Times New Roman" panose="02020603050405020304" pitchFamily="18" charset="0"/>
              </a:rPr>
              <a:t>mụ</a:t>
            </a:r>
            <a:r>
              <a:rPr lang="en-US" altLang="en-US" sz="2800" b="1" dirty="0">
                <a:latin typeface="Times New Roman" panose="02020603050405020304" pitchFamily="18" charset="0"/>
                <a:cs typeface="Times New Roman" panose="02020603050405020304" pitchFamily="18" charset="0"/>
              </a:rPr>
              <a:t> </a:t>
            </a:r>
            <a:r>
              <a:rPr lang="en-US" altLang="en-US" sz="2800" b="1" dirty="0" err="1">
                <a:latin typeface="Times New Roman" panose="02020603050405020304" pitchFamily="18" charset="0"/>
                <a:cs typeface="Times New Roman" panose="02020603050405020304" pitchFamily="18" charset="0"/>
              </a:rPr>
              <a:t>nhện</a:t>
            </a:r>
            <a:r>
              <a:rPr lang="en-US" altLang="en-US" sz="2800" b="1" dirty="0">
                <a:latin typeface="Times New Roman" panose="02020603050405020304" pitchFamily="18" charset="0"/>
                <a:cs typeface="Times New Roman" panose="02020603050405020304" pitchFamily="18" charset="0"/>
              </a:rPr>
              <a:t> </a:t>
            </a:r>
            <a:r>
              <a:rPr lang="en-US" altLang="en-US" sz="2800" b="1" dirty="0" err="1">
                <a:latin typeface="Times New Roman" panose="02020603050405020304" pitchFamily="18" charset="0"/>
                <a:cs typeface="Times New Roman" panose="02020603050405020304" pitchFamily="18" charset="0"/>
              </a:rPr>
              <a:t>cái</a:t>
            </a:r>
            <a:r>
              <a:rPr lang="en-US" altLang="en-US" sz="2800" b="1" dirty="0">
                <a:latin typeface="Times New Roman" panose="02020603050405020304" pitchFamily="18" charset="0"/>
                <a:cs typeface="Times New Roman" panose="02020603050405020304" pitchFamily="18" charset="0"/>
              </a:rPr>
              <a:t> </a:t>
            </a:r>
            <a:r>
              <a:rPr lang="en-US" altLang="en-US" sz="2800" b="1" dirty="0" err="1">
                <a:solidFill>
                  <a:srgbClr val="C00000"/>
                </a:solidFill>
                <a:latin typeface="Times New Roman" panose="02020603050405020304" pitchFamily="18" charset="0"/>
                <a:cs typeface="Times New Roman" panose="02020603050405020304" pitchFamily="18" charset="0"/>
              </a:rPr>
              <a:t>cong</a:t>
            </a:r>
            <a:r>
              <a:rPr lang="en-US" altLang="en-US" sz="2800" b="1" dirty="0">
                <a:solidFill>
                  <a:srgbClr val="C00000"/>
                </a:solidFill>
                <a:latin typeface="Times New Roman" panose="02020603050405020304" pitchFamily="18" charset="0"/>
                <a:cs typeface="Times New Roman" panose="02020603050405020304" pitchFamily="18" charset="0"/>
              </a:rPr>
              <a:t> </a:t>
            </a:r>
            <a:r>
              <a:rPr lang="en-US" altLang="en-US" sz="2800" b="1" dirty="0" err="1">
                <a:solidFill>
                  <a:srgbClr val="C00000"/>
                </a:solidFill>
                <a:latin typeface="Times New Roman" panose="02020603050405020304" pitchFamily="18" charset="0"/>
                <a:cs typeface="Times New Roman" panose="02020603050405020304" pitchFamily="18" charset="0"/>
              </a:rPr>
              <a:t>chân</a:t>
            </a:r>
            <a:r>
              <a:rPr lang="en-US" altLang="en-US" sz="2800" b="1" dirty="0">
                <a:solidFill>
                  <a:srgbClr val="C00000"/>
                </a:solidFill>
                <a:latin typeface="Times New Roman" panose="02020603050405020304" pitchFamily="18" charset="0"/>
                <a:cs typeface="Times New Roman" panose="02020603050405020304" pitchFamily="18" charset="0"/>
              </a:rPr>
              <a:t> </a:t>
            </a:r>
            <a:r>
              <a:rPr lang="en-US" altLang="en-US" sz="2800" b="1" dirty="0" err="1">
                <a:latin typeface="Times New Roman" panose="02020603050405020304" pitchFamily="18" charset="0"/>
                <a:cs typeface="Times New Roman" panose="02020603050405020304" pitchFamily="18" charset="0"/>
              </a:rPr>
              <a:t>nhảy</a:t>
            </a:r>
            <a:r>
              <a:rPr lang="en-US" altLang="en-US" sz="2800" b="1" dirty="0">
                <a:latin typeface="Times New Roman" panose="02020603050405020304" pitchFamily="18" charset="0"/>
                <a:cs typeface="Times New Roman" panose="02020603050405020304" pitchFamily="18" charset="0"/>
              </a:rPr>
              <a:t> ra, </a:t>
            </a:r>
            <a:r>
              <a:rPr lang="en-US" altLang="en-US" sz="2800" b="1" dirty="0" err="1">
                <a:latin typeface="Times New Roman" panose="02020603050405020304" pitchFamily="18" charset="0"/>
                <a:cs typeface="Times New Roman" panose="02020603050405020304" pitchFamily="18" charset="0"/>
              </a:rPr>
              <a:t>hai</a:t>
            </a:r>
            <a:r>
              <a:rPr lang="en-US" altLang="en-US" sz="2800" b="1" dirty="0">
                <a:latin typeface="Times New Roman" panose="02020603050405020304" pitchFamily="18" charset="0"/>
                <a:cs typeface="Times New Roman" panose="02020603050405020304" pitchFamily="18" charset="0"/>
              </a:rPr>
              <a:t> </a:t>
            </a:r>
            <a:r>
              <a:rPr lang="en-US" altLang="en-US" sz="2800" b="1" dirty="0" err="1">
                <a:latin typeface="Times New Roman" panose="02020603050405020304" pitchFamily="18" charset="0"/>
                <a:cs typeface="Times New Roman" panose="02020603050405020304" pitchFamily="18" charset="0"/>
              </a:rPr>
              <a:t>bên</a:t>
            </a:r>
            <a:r>
              <a:rPr lang="en-US" altLang="en-US" sz="2800" b="1" dirty="0">
                <a:latin typeface="Times New Roman" panose="02020603050405020304" pitchFamily="18" charset="0"/>
                <a:cs typeface="Times New Roman" panose="02020603050405020304" pitchFamily="18" charset="0"/>
              </a:rPr>
              <a:t> </a:t>
            </a:r>
            <a:r>
              <a:rPr lang="en-US" altLang="en-US" sz="2800" b="1" dirty="0" err="1">
                <a:latin typeface="Times New Roman" panose="02020603050405020304" pitchFamily="18" charset="0"/>
                <a:cs typeface="Times New Roman" panose="02020603050405020304" pitchFamily="18" charset="0"/>
              </a:rPr>
              <a:t>có</a:t>
            </a:r>
            <a:r>
              <a:rPr lang="en-US" altLang="en-US" sz="2800" b="1" dirty="0">
                <a:latin typeface="Times New Roman" panose="02020603050405020304" pitchFamily="18" charset="0"/>
                <a:cs typeface="Times New Roman" panose="02020603050405020304" pitchFamily="18" charset="0"/>
              </a:rPr>
              <a:t> </a:t>
            </a:r>
            <a:r>
              <a:rPr lang="en-US" altLang="en-US" sz="2800" b="1" dirty="0" err="1">
                <a:latin typeface="Times New Roman" panose="02020603050405020304" pitchFamily="18" charset="0"/>
                <a:cs typeface="Times New Roman" panose="02020603050405020304" pitchFamily="18" charset="0"/>
              </a:rPr>
              <a:t>hai</a:t>
            </a:r>
            <a:r>
              <a:rPr lang="en-US" altLang="en-US" sz="2800" b="1" dirty="0">
                <a:latin typeface="Times New Roman" panose="02020603050405020304" pitchFamily="18" charset="0"/>
                <a:cs typeface="Times New Roman" panose="02020603050405020304" pitchFamily="18" charset="0"/>
              </a:rPr>
              <a:t> </a:t>
            </a:r>
            <a:r>
              <a:rPr lang="en-US" altLang="en-US" sz="2800" b="1" dirty="0" err="1">
                <a:latin typeface="Times New Roman" panose="02020603050405020304" pitchFamily="18" charset="0"/>
                <a:cs typeface="Times New Roman" panose="02020603050405020304" pitchFamily="18" charset="0"/>
              </a:rPr>
              <a:t>nhện</a:t>
            </a:r>
            <a:r>
              <a:rPr lang="en-US" altLang="en-US" sz="2800" b="1" dirty="0">
                <a:latin typeface="Times New Roman" panose="02020603050405020304" pitchFamily="18" charset="0"/>
                <a:cs typeface="Times New Roman" panose="02020603050405020304" pitchFamily="18" charset="0"/>
              </a:rPr>
              <a:t> </a:t>
            </a:r>
            <a:r>
              <a:rPr lang="en-US" altLang="en-US" sz="2800" b="1" dirty="0" err="1">
                <a:latin typeface="Times New Roman" panose="02020603050405020304" pitchFamily="18" charset="0"/>
                <a:cs typeface="Times New Roman" panose="02020603050405020304" pitchFamily="18" charset="0"/>
              </a:rPr>
              <a:t>vách</a:t>
            </a:r>
            <a:r>
              <a:rPr lang="en-US" altLang="en-US" sz="2800" b="1" dirty="0">
                <a:latin typeface="Times New Roman" panose="02020603050405020304" pitchFamily="18" charset="0"/>
                <a:cs typeface="Times New Roman" panose="02020603050405020304" pitchFamily="18" charset="0"/>
              </a:rPr>
              <a:t> </a:t>
            </a:r>
            <a:r>
              <a:rPr lang="en-US" altLang="en-US" sz="2800" b="1" dirty="0" err="1">
                <a:latin typeface="Times New Roman" panose="02020603050405020304" pitchFamily="18" charset="0"/>
                <a:cs typeface="Times New Roman" panose="02020603050405020304" pitchFamily="18" charset="0"/>
              </a:rPr>
              <a:t>nhảy</a:t>
            </a:r>
            <a:r>
              <a:rPr lang="en-US" altLang="en-US" sz="2800" b="1" dirty="0">
                <a:latin typeface="Times New Roman" panose="02020603050405020304" pitchFamily="18" charset="0"/>
                <a:cs typeface="Times New Roman" panose="02020603050405020304" pitchFamily="18" charset="0"/>
              </a:rPr>
              <a:t> </a:t>
            </a:r>
            <a:r>
              <a:rPr lang="en-US" altLang="en-US" sz="2800" b="1" dirty="0" err="1">
                <a:latin typeface="Times New Roman" panose="02020603050405020304" pitchFamily="18" charset="0"/>
                <a:cs typeface="Times New Roman" panose="02020603050405020304" pitchFamily="18" charset="0"/>
              </a:rPr>
              <a:t>kèm</a:t>
            </a:r>
            <a:r>
              <a:rPr lang="en-US" altLang="en-US" sz="2800" b="1" dirty="0">
                <a:latin typeface="Times New Roman" panose="02020603050405020304" pitchFamily="18" charset="0"/>
                <a:cs typeface="Times New Roman" panose="02020603050405020304" pitchFamily="18" charset="0"/>
              </a:rPr>
              <a:t>. </a:t>
            </a:r>
            <a:r>
              <a:rPr lang="en-US" altLang="en-US" sz="2800" b="1" dirty="0" err="1">
                <a:latin typeface="Times New Roman" panose="02020603050405020304" pitchFamily="18" charset="0"/>
                <a:cs typeface="Times New Roman" panose="02020603050405020304" pitchFamily="18" charset="0"/>
              </a:rPr>
              <a:t>Dáng</a:t>
            </a:r>
            <a:r>
              <a:rPr lang="en-US" altLang="en-US" sz="2800" b="1" dirty="0">
                <a:latin typeface="Times New Roman" panose="02020603050405020304" pitchFamily="18" charset="0"/>
                <a:cs typeface="Times New Roman" panose="02020603050405020304" pitchFamily="18" charset="0"/>
              </a:rPr>
              <a:t> </a:t>
            </a:r>
            <a:r>
              <a:rPr lang="en-US" altLang="en-US" sz="2800" b="1" dirty="0" err="1">
                <a:latin typeface="Times New Roman" panose="02020603050405020304" pitchFamily="18" charset="0"/>
                <a:cs typeface="Times New Roman" panose="02020603050405020304" pitchFamily="18" charset="0"/>
              </a:rPr>
              <a:t>đây</a:t>
            </a:r>
            <a:r>
              <a:rPr lang="en-US" altLang="en-US" sz="2800" b="1" dirty="0">
                <a:latin typeface="Times New Roman" panose="02020603050405020304" pitchFamily="18" charset="0"/>
                <a:cs typeface="Times New Roman" panose="02020603050405020304" pitchFamily="18" charset="0"/>
              </a:rPr>
              <a:t> </a:t>
            </a:r>
            <a:r>
              <a:rPr lang="en-US" altLang="en-US" sz="2800" b="1" dirty="0" err="1">
                <a:latin typeface="Times New Roman" panose="02020603050405020304" pitchFamily="18" charset="0"/>
                <a:cs typeface="Times New Roman" panose="02020603050405020304" pitchFamily="18" charset="0"/>
              </a:rPr>
              <a:t>là</a:t>
            </a:r>
            <a:r>
              <a:rPr lang="en-US" altLang="en-US" sz="2800" b="1" dirty="0">
                <a:latin typeface="Times New Roman" panose="02020603050405020304" pitchFamily="18" charset="0"/>
                <a:cs typeface="Times New Roman" panose="02020603050405020304" pitchFamily="18" charset="0"/>
              </a:rPr>
              <a:t> </a:t>
            </a:r>
            <a:r>
              <a:rPr lang="en-US" altLang="en-US" sz="2800" b="1" dirty="0" err="1">
                <a:latin typeface="Times New Roman" panose="02020603050405020304" pitchFamily="18" charset="0"/>
                <a:cs typeface="Times New Roman" panose="02020603050405020304" pitchFamily="18" charset="0"/>
              </a:rPr>
              <a:t>vị</a:t>
            </a:r>
            <a:r>
              <a:rPr lang="en-US" altLang="en-US" sz="2800" b="1" dirty="0">
                <a:latin typeface="Times New Roman" panose="02020603050405020304" pitchFamily="18" charset="0"/>
                <a:cs typeface="Times New Roman" panose="02020603050405020304" pitchFamily="18" charset="0"/>
              </a:rPr>
              <a:t> </a:t>
            </a:r>
            <a:r>
              <a:rPr lang="en-US" altLang="en-US" sz="2800" b="1" dirty="0" err="1">
                <a:latin typeface="Times New Roman" panose="02020603050405020304" pitchFamily="18" charset="0"/>
                <a:cs typeface="Times New Roman" panose="02020603050405020304" pitchFamily="18" charset="0"/>
              </a:rPr>
              <a:t>chúa</a:t>
            </a:r>
            <a:r>
              <a:rPr lang="en-US" altLang="en-US" sz="2800" b="1" dirty="0">
                <a:latin typeface="Times New Roman" panose="02020603050405020304" pitchFamily="18" charset="0"/>
                <a:cs typeface="Times New Roman" panose="02020603050405020304" pitchFamily="18" charset="0"/>
              </a:rPr>
              <a:t> </a:t>
            </a:r>
            <a:r>
              <a:rPr lang="en-US" altLang="en-US" sz="2800" b="1" dirty="0" err="1">
                <a:latin typeface="Times New Roman" panose="02020603050405020304" pitchFamily="18" charset="0"/>
                <a:cs typeface="Times New Roman" panose="02020603050405020304" pitchFamily="18" charset="0"/>
              </a:rPr>
              <a:t>trùm</a:t>
            </a:r>
            <a:r>
              <a:rPr lang="en-US" altLang="en-US" sz="2800" b="1" dirty="0">
                <a:latin typeface="Times New Roman" panose="02020603050405020304" pitchFamily="18" charset="0"/>
                <a:cs typeface="Times New Roman" panose="02020603050405020304" pitchFamily="18" charset="0"/>
              </a:rPr>
              <a:t> </a:t>
            </a:r>
            <a:r>
              <a:rPr lang="en-US" altLang="en-US" sz="2800" b="1" dirty="0" err="1">
                <a:latin typeface="Times New Roman" panose="02020603050405020304" pitchFamily="18" charset="0"/>
                <a:cs typeface="Times New Roman" panose="02020603050405020304" pitchFamily="18" charset="0"/>
              </a:rPr>
              <a:t>nhà</a:t>
            </a:r>
            <a:r>
              <a:rPr lang="en-US" altLang="en-US" sz="2800" b="1" dirty="0">
                <a:latin typeface="Times New Roman" panose="02020603050405020304" pitchFamily="18" charset="0"/>
                <a:cs typeface="Times New Roman" panose="02020603050405020304" pitchFamily="18" charset="0"/>
              </a:rPr>
              <a:t> </a:t>
            </a:r>
            <a:r>
              <a:rPr lang="en-US" altLang="en-US" sz="2800" b="1" dirty="0" err="1">
                <a:latin typeface="Times New Roman" panose="02020603050405020304" pitchFamily="18" charset="0"/>
                <a:cs typeface="Times New Roman" panose="02020603050405020304" pitchFamily="18" charset="0"/>
              </a:rPr>
              <a:t>nhện</a:t>
            </a:r>
            <a:r>
              <a:rPr lang="en-US" altLang="en-US" sz="2800" b="1" dirty="0">
                <a:latin typeface="Times New Roman" panose="02020603050405020304" pitchFamily="18" charset="0"/>
                <a:cs typeface="Times New Roman" panose="02020603050405020304" pitchFamily="18" charset="0"/>
              </a:rPr>
              <a:t>. Nom </a:t>
            </a:r>
            <a:r>
              <a:rPr lang="en-US" altLang="en-US" sz="2800" b="1" dirty="0" err="1">
                <a:latin typeface="Times New Roman" panose="02020603050405020304" pitchFamily="18" charset="0"/>
                <a:cs typeface="Times New Roman" panose="02020603050405020304" pitchFamily="18" charset="0"/>
              </a:rPr>
              <a:t>cũng</a:t>
            </a:r>
            <a:r>
              <a:rPr lang="en-US" altLang="en-US" sz="2800" b="1" dirty="0">
                <a:latin typeface="Times New Roman" panose="02020603050405020304" pitchFamily="18" charset="0"/>
                <a:cs typeface="Times New Roman" panose="02020603050405020304" pitchFamily="18" charset="0"/>
              </a:rPr>
              <a:t> </a:t>
            </a:r>
            <a:r>
              <a:rPr lang="en-US" altLang="en-US" sz="2800" b="1" dirty="0" err="1">
                <a:solidFill>
                  <a:srgbClr val="C00000"/>
                </a:solidFill>
                <a:latin typeface="Times New Roman" panose="02020603050405020304" pitchFamily="18" charset="0"/>
                <a:cs typeface="Times New Roman" panose="02020603050405020304" pitchFamily="18" charset="0"/>
              </a:rPr>
              <a:t>đanh</a:t>
            </a:r>
            <a:r>
              <a:rPr lang="en-US" altLang="en-US" sz="2800" b="1" dirty="0">
                <a:solidFill>
                  <a:srgbClr val="C00000"/>
                </a:solidFill>
                <a:latin typeface="Times New Roman" panose="02020603050405020304" pitchFamily="18" charset="0"/>
                <a:cs typeface="Times New Roman" panose="02020603050405020304" pitchFamily="18" charset="0"/>
              </a:rPr>
              <a:t> </a:t>
            </a:r>
            <a:r>
              <a:rPr lang="en-US" altLang="en-US" sz="2800" b="1" dirty="0" err="1">
                <a:solidFill>
                  <a:srgbClr val="C00000"/>
                </a:solidFill>
                <a:latin typeface="Times New Roman" panose="02020603050405020304" pitchFamily="18" charset="0"/>
                <a:cs typeface="Times New Roman" panose="02020603050405020304" pitchFamily="18" charset="0"/>
              </a:rPr>
              <a:t>đá</a:t>
            </a:r>
            <a:r>
              <a:rPr lang="en-US" altLang="en-US" sz="2800" b="1" dirty="0">
                <a:solidFill>
                  <a:srgbClr val="C00000"/>
                </a:solidFill>
                <a:latin typeface="Times New Roman" panose="02020603050405020304" pitchFamily="18" charset="0"/>
                <a:cs typeface="Times New Roman" panose="02020603050405020304" pitchFamily="18" charset="0"/>
              </a:rPr>
              <a:t>, </a:t>
            </a:r>
            <a:r>
              <a:rPr lang="en-US" altLang="en-US" sz="2800" b="1" dirty="0" err="1">
                <a:solidFill>
                  <a:srgbClr val="C00000"/>
                </a:solidFill>
                <a:latin typeface="Times New Roman" panose="02020603050405020304" pitchFamily="18" charset="0"/>
                <a:cs typeface="Times New Roman" panose="02020603050405020304" pitchFamily="18" charset="0"/>
              </a:rPr>
              <a:t>nặc</a:t>
            </a:r>
            <a:r>
              <a:rPr lang="en-US" altLang="en-US" sz="2800" b="1" dirty="0">
                <a:solidFill>
                  <a:srgbClr val="C00000"/>
                </a:solidFill>
                <a:latin typeface="Times New Roman" panose="02020603050405020304" pitchFamily="18" charset="0"/>
                <a:cs typeface="Times New Roman" panose="02020603050405020304" pitchFamily="18" charset="0"/>
              </a:rPr>
              <a:t> </a:t>
            </a:r>
            <a:r>
              <a:rPr lang="en-US" altLang="en-US" sz="2800" b="1" dirty="0" err="1">
                <a:solidFill>
                  <a:srgbClr val="C00000"/>
                </a:solidFill>
                <a:latin typeface="Times New Roman" panose="02020603050405020304" pitchFamily="18" charset="0"/>
                <a:cs typeface="Times New Roman" panose="02020603050405020304" pitchFamily="18" charset="0"/>
              </a:rPr>
              <a:t>nô</a:t>
            </a:r>
            <a:r>
              <a:rPr lang="en-US" altLang="en-US" sz="2800" b="1" dirty="0">
                <a:solidFill>
                  <a:srgbClr val="C00000"/>
                </a:solidFill>
                <a:latin typeface="Times New Roman" panose="02020603050405020304" pitchFamily="18" charset="0"/>
                <a:cs typeface="Times New Roman" panose="02020603050405020304" pitchFamily="18" charset="0"/>
              </a:rPr>
              <a:t> </a:t>
            </a:r>
            <a:r>
              <a:rPr lang="en-US" altLang="en-US" sz="2800" b="1" dirty="0" err="1">
                <a:latin typeface="Times New Roman" panose="02020603050405020304" pitchFamily="18" charset="0"/>
                <a:cs typeface="Times New Roman" panose="02020603050405020304" pitchFamily="18" charset="0"/>
              </a:rPr>
              <a:t>lắm</a:t>
            </a:r>
            <a:r>
              <a:rPr lang="en-US" altLang="en-US" sz="2800" b="1" dirty="0">
                <a:latin typeface="Times New Roman" panose="02020603050405020304" pitchFamily="18" charset="0"/>
                <a:cs typeface="Times New Roman" panose="02020603050405020304" pitchFamily="18" charset="0"/>
              </a:rPr>
              <a:t>. </a:t>
            </a:r>
            <a:r>
              <a:rPr lang="en-US" altLang="en-US" sz="2800" b="1" dirty="0" err="1">
                <a:latin typeface="Times New Roman" panose="02020603050405020304" pitchFamily="18" charset="0"/>
                <a:cs typeface="Times New Roman" panose="02020603050405020304" pitchFamily="18" charset="0"/>
              </a:rPr>
              <a:t>Tôi</a:t>
            </a:r>
            <a:r>
              <a:rPr lang="en-US" altLang="en-US" sz="2800" b="1" dirty="0">
                <a:latin typeface="Times New Roman" panose="02020603050405020304" pitchFamily="18" charset="0"/>
                <a:cs typeface="Times New Roman" panose="02020603050405020304" pitchFamily="18" charset="0"/>
              </a:rPr>
              <a:t> </a:t>
            </a:r>
            <a:r>
              <a:rPr lang="en-US" altLang="en-US" sz="2800" b="1" dirty="0">
                <a:solidFill>
                  <a:srgbClr val="C00000"/>
                </a:solidFill>
                <a:latin typeface="Times New Roman" panose="02020603050405020304" pitchFamily="18" charset="0"/>
                <a:cs typeface="Times New Roman" panose="02020603050405020304" pitchFamily="18" charset="0"/>
              </a:rPr>
              <a:t>quay </a:t>
            </a:r>
            <a:r>
              <a:rPr lang="en-US" altLang="en-US" sz="2800" b="1" dirty="0" err="1">
                <a:solidFill>
                  <a:srgbClr val="C00000"/>
                </a:solidFill>
                <a:latin typeface="Times New Roman" panose="02020603050405020304" pitchFamily="18" charset="0"/>
                <a:cs typeface="Times New Roman" panose="02020603050405020304" pitchFamily="18" charset="0"/>
              </a:rPr>
              <a:t>phắt</a:t>
            </a:r>
            <a:r>
              <a:rPr lang="en-US" altLang="en-US" sz="2800" b="1" dirty="0">
                <a:solidFill>
                  <a:srgbClr val="C00000"/>
                </a:solidFill>
                <a:latin typeface="Times New Roman" panose="02020603050405020304" pitchFamily="18" charset="0"/>
                <a:cs typeface="Times New Roman" panose="02020603050405020304" pitchFamily="18" charset="0"/>
              </a:rPr>
              <a:t> </a:t>
            </a:r>
            <a:r>
              <a:rPr lang="en-US" altLang="en-US" sz="2800" b="1" dirty="0" err="1">
                <a:latin typeface="Times New Roman" panose="02020603050405020304" pitchFamily="18" charset="0"/>
                <a:cs typeface="Times New Roman" panose="02020603050405020304" pitchFamily="18" charset="0"/>
              </a:rPr>
              <a:t>lưng</a:t>
            </a:r>
            <a:r>
              <a:rPr lang="en-US" altLang="en-US" sz="2800" b="1" dirty="0">
                <a:latin typeface="Times New Roman" panose="02020603050405020304" pitchFamily="18" charset="0"/>
                <a:cs typeface="Times New Roman" panose="02020603050405020304" pitchFamily="18" charset="0"/>
              </a:rPr>
              <a:t>,</a:t>
            </a:r>
            <a:r>
              <a:rPr lang="en-US" altLang="en-US" sz="2800" b="1" dirty="0">
                <a:solidFill>
                  <a:srgbClr val="000000"/>
                </a:solidFill>
                <a:latin typeface="Times New Roman" panose="02020603050405020304" pitchFamily="18" charset="0"/>
                <a:cs typeface="Times New Roman" panose="02020603050405020304" pitchFamily="18" charset="0"/>
              </a:rPr>
              <a:t> </a:t>
            </a:r>
            <a:r>
              <a:rPr lang="en-US" altLang="en-US" sz="2800" b="1" dirty="0" err="1">
                <a:solidFill>
                  <a:srgbClr val="C00000"/>
                </a:solidFill>
                <a:latin typeface="Times New Roman" panose="02020603050405020304" pitchFamily="18" charset="0"/>
                <a:cs typeface="Times New Roman" panose="02020603050405020304" pitchFamily="18" charset="0"/>
              </a:rPr>
              <a:t>phóng</a:t>
            </a:r>
            <a:r>
              <a:rPr lang="en-US" altLang="en-US" sz="2800" b="1" dirty="0">
                <a:solidFill>
                  <a:srgbClr val="C00000"/>
                </a:solidFill>
                <a:latin typeface="Times New Roman" panose="02020603050405020304" pitchFamily="18" charset="0"/>
                <a:cs typeface="Times New Roman" panose="02020603050405020304" pitchFamily="18" charset="0"/>
              </a:rPr>
              <a:t> </a:t>
            </a:r>
            <a:r>
              <a:rPr lang="en-US" altLang="en-US" sz="2800" b="1" dirty="0" err="1">
                <a:solidFill>
                  <a:srgbClr val="C00000"/>
                </a:solidFill>
                <a:latin typeface="Times New Roman" panose="02020603050405020304" pitchFamily="18" charset="0"/>
                <a:cs typeface="Times New Roman" panose="02020603050405020304" pitchFamily="18" charset="0"/>
              </a:rPr>
              <a:t>càng</a:t>
            </a:r>
            <a:r>
              <a:rPr lang="en-US" altLang="en-US" sz="2800" b="1" dirty="0">
                <a:solidFill>
                  <a:srgbClr val="C00000"/>
                </a:solidFill>
                <a:latin typeface="Times New Roman" panose="02020603050405020304" pitchFamily="18" charset="0"/>
                <a:cs typeface="Times New Roman" panose="02020603050405020304" pitchFamily="18" charset="0"/>
              </a:rPr>
              <a:t> </a:t>
            </a:r>
            <a:r>
              <a:rPr lang="en-US" altLang="en-US" sz="2800" b="1" dirty="0" err="1">
                <a:latin typeface="Times New Roman" panose="02020603050405020304" pitchFamily="18" charset="0"/>
                <a:cs typeface="Times New Roman" panose="02020603050405020304" pitchFamily="18" charset="0"/>
              </a:rPr>
              <a:t>đạp</a:t>
            </a:r>
            <a:r>
              <a:rPr lang="en-US" altLang="en-US" sz="2800" b="1" dirty="0">
                <a:latin typeface="Times New Roman" panose="02020603050405020304" pitchFamily="18" charset="0"/>
                <a:cs typeface="Times New Roman" panose="02020603050405020304" pitchFamily="18" charset="0"/>
              </a:rPr>
              <a:t> </a:t>
            </a:r>
            <a:r>
              <a:rPr lang="en-US" altLang="en-US" sz="2800" b="1" dirty="0" err="1">
                <a:latin typeface="Times New Roman" panose="02020603050405020304" pitchFamily="18" charset="0"/>
                <a:cs typeface="Times New Roman" panose="02020603050405020304" pitchFamily="18" charset="0"/>
              </a:rPr>
              <a:t>phanh</a:t>
            </a:r>
            <a:r>
              <a:rPr lang="en-US" altLang="en-US" sz="2800" b="1" dirty="0">
                <a:latin typeface="Times New Roman" panose="02020603050405020304" pitchFamily="18" charset="0"/>
                <a:cs typeface="Times New Roman" panose="02020603050405020304" pitchFamily="18" charset="0"/>
              </a:rPr>
              <a:t> </a:t>
            </a:r>
            <a:r>
              <a:rPr lang="en-US" altLang="en-US" sz="2800" b="1" dirty="0" err="1">
                <a:latin typeface="Times New Roman" panose="02020603050405020304" pitchFamily="18" charset="0"/>
                <a:cs typeface="Times New Roman" panose="02020603050405020304" pitchFamily="18" charset="0"/>
              </a:rPr>
              <a:t>phách</a:t>
            </a:r>
            <a:r>
              <a:rPr lang="en-US" altLang="en-US" sz="2800" b="1" dirty="0">
                <a:latin typeface="Times New Roman" panose="02020603050405020304" pitchFamily="18" charset="0"/>
                <a:cs typeface="Times New Roman" panose="02020603050405020304" pitchFamily="18" charset="0"/>
              </a:rPr>
              <a:t> ra </a:t>
            </a:r>
            <a:r>
              <a:rPr lang="en-US" altLang="en-US" sz="2800" b="1" dirty="0" err="1">
                <a:latin typeface="Times New Roman" panose="02020603050405020304" pitchFamily="18" charset="0"/>
                <a:cs typeface="Times New Roman" panose="02020603050405020304" pitchFamily="18" charset="0"/>
              </a:rPr>
              <a:t>oai</a:t>
            </a:r>
            <a:r>
              <a:rPr lang="en-US" altLang="en-US" sz="2800" b="1" dirty="0">
                <a:latin typeface="Times New Roman" panose="02020603050405020304" pitchFamily="18" charset="0"/>
                <a:cs typeface="Times New Roman" panose="02020603050405020304" pitchFamily="18" charset="0"/>
              </a:rPr>
              <a:t>. </a:t>
            </a:r>
            <a:r>
              <a:rPr lang="en-US" altLang="en-US" sz="2800" b="1" dirty="0" err="1">
                <a:latin typeface="Times New Roman" panose="02020603050405020304" pitchFamily="18" charset="0"/>
                <a:cs typeface="Times New Roman" panose="02020603050405020304" pitchFamily="18" charset="0"/>
              </a:rPr>
              <a:t>Mụ</a:t>
            </a:r>
            <a:r>
              <a:rPr lang="en-US" altLang="en-US" sz="2800" b="1" dirty="0">
                <a:latin typeface="Times New Roman" panose="02020603050405020304" pitchFamily="18" charset="0"/>
                <a:cs typeface="Times New Roman" panose="02020603050405020304" pitchFamily="18" charset="0"/>
              </a:rPr>
              <a:t> </a:t>
            </a:r>
            <a:r>
              <a:rPr lang="en-US" altLang="en-US" sz="2800" b="1" dirty="0" err="1">
                <a:latin typeface="Times New Roman" panose="02020603050405020304" pitchFamily="18" charset="0"/>
                <a:cs typeface="Times New Roman" panose="02020603050405020304" pitchFamily="18" charset="0"/>
              </a:rPr>
              <a:t>nhện</a:t>
            </a:r>
            <a:r>
              <a:rPr lang="en-US" altLang="en-US" sz="2800" b="1" dirty="0">
                <a:solidFill>
                  <a:srgbClr val="0070C0"/>
                </a:solidFill>
                <a:latin typeface="Times New Roman" panose="02020603050405020304" pitchFamily="18" charset="0"/>
                <a:cs typeface="Times New Roman" panose="02020603050405020304" pitchFamily="18" charset="0"/>
              </a:rPr>
              <a:t> </a:t>
            </a:r>
            <a:r>
              <a:rPr lang="en-US" altLang="en-US" sz="2800" b="1" dirty="0">
                <a:solidFill>
                  <a:srgbClr val="C00000"/>
                </a:solidFill>
                <a:latin typeface="Times New Roman" panose="02020603050405020304" pitchFamily="18" charset="0"/>
                <a:cs typeface="Times New Roman" panose="02020603050405020304" pitchFamily="18" charset="0"/>
              </a:rPr>
              <a:t>co </a:t>
            </a:r>
            <a:r>
              <a:rPr lang="en-US" altLang="en-US" sz="2800" b="1" dirty="0" err="1">
                <a:solidFill>
                  <a:srgbClr val="C00000"/>
                </a:solidFill>
                <a:latin typeface="Times New Roman" panose="02020603050405020304" pitchFamily="18" charset="0"/>
                <a:cs typeface="Times New Roman" panose="02020603050405020304" pitchFamily="18" charset="0"/>
              </a:rPr>
              <a:t>rúm</a:t>
            </a:r>
            <a:r>
              <a:rPr lang="en-US" altLang="en-US" sz="2800" b="1" dirty="0">
                <a:solidFill>
                  <a:srgbClr val="C00000"/>
                </a:solidFill>
                <a:latin typeface="Times New Roman" panose="02020603050405020304" pitchFamily="18" charset="0"/>
                <a:cs typeface="Times New Roman" panose="02020603050405020304" pitchFamily="18" charset="0"/>
              </a:rPr>
              <a:t> </a:t>
            </a:r>
            <a:r>
              <a:rPr lang="en-US" altLang="en-US" sz="2800" b="1" dirty="0" err="1">
                <a:latin typeface="Times New Roman" panose="02020603050405020304" pitchFamily="18" charset="0"/>
                <a:cs typeface="Times New Roman" panose="02020603050405020304" pitchFamily="18" charset="0"/>
              </a:rPr>
              <a:t>lại</a:t>
            </a:r>
            <a:r>
              <a:rPr lang="en-US" altLang="en-US" sz="2800" b="1" dirty="0">
                <a:latin typeface="Times New Roman" panose="02020603050405020304" pitchFamily="18" charset="0"/>
                <a:cs typeface="Times New Roman" panose="02020603050405020304" pitchFamily="18" charset="0"/>
              </a:rPr>
              <a:t> </a:t>
            </a:r>
            <a:r>
              <a:rPr lang="en-US" altLang="en-US" sz="2800" b="1" dirty="0" err="1">
                <a:latin typeface="Times New Roman" panose="02020603050405020304" pitchFamily="18" charset="0"/>
                <a:cs typeface="Times New Roman" panose="02020603050405020304" pitchFamily="18" charset="0"/>
              </a:rPr>
              <a:t>rồi</a:t>
            </a:r>
            <a:r>
              <a:rPr lang="en-US" altLang="en-US" sz="2800" b="1" dirty="0">
                <a:latin typeface="Times New Roman" panose="02020603050405020304" pitchFamily="18" charset="0"/>
                <a:cs typeface="Times New Roman" panose="02020603050405020304" pitchFamily="18" charset="0"/>
              </a:rPr>
              <a:t> </a:t>
            </a:r>
            <a:r>
              <a:rPr lang="en-US" altLang="en-US" sz="2800" b="1" dirty="0" err="1">
                <a:latin typeface="Times New Roman" panose="02020603050405020304" pitchFamily="18" charset="0"/>
                <a:cs typeface="Times New Roman" panose="02020603050405020304" pitchFamily="18" charset="0"/>
              </a:rPr>
              <a:t>cứ</a:t>
            </a:r>
            <a:r>
              <a:rPr lang="en-US" altLang="en-US" sz="2800" b="1" dirty="0">
                <a:latin typeface="Times New Roman" panose="02020603050405020304" pitchFamily="18" charset="0"/>
                <a:cs typeface="Times New Roman" panose="02020603050405020304" pitchFamily="18" charset="0"/>
              </a:rPr>
              <a:t> </a:t>
            </a:r>
            <a:r>
              <a:rPr lang="en-US" altLang="en-US" sz="2800" b="1" dirty="0" err="1">
                <a:latin typeface="Times New Roman" panose="02020603050405020304" pitchFamily="18" charset="0"/>
                <a:cs typeface="Times New Roman" panose="02020603050405020304" pitchFamily="18" charset="0"/>
              </a:rPr>
              <a:t>rập</a:t>
            </a:r>
            <a:r>
              <a:rPr lang="en-US" altLang="en-US" sz="2800" b="1" dirty="0">
                <a:latin typeface="Times New Roman" panose="02020603050405020304" pitchFamily="18" charset="0"/>
                <a:cs typeface="Times New Roman" panose="02020603050405020304" pitchFamily="18" charset="0"/>
              </a:rPr>
              <a:t> </a:t>
            </a:r>
            <a:r>
              <a:rPr lang="en-US" altLang="en-US" sz="2800" b="1" dirty="0" err="1">
                <a:latin typeface="Times New Roman" panose="02020603050405020304" pitchFamily="18" charset="0"/>
                <a:cs typeface="Times New Roman" panose="02020603050405020304" pitchFamily="18" charset="0"/>
              </a:rPr>
              <a:t>đầu</a:t>
            </a:r>
            <a:r>
              <a:rPr lang="en-US" altLang="en-US" sz="2800" b="1" dirty="0">
                <a:latin typeface="Times New Roman" panose="02020603050405020304" pitchFamily="18" charset="0"/>
                <a:cs typeface="Times New Roman" panose="02020603050405020304" pitchFamily="18" charset="0"/>
              </a:rPr>
              <a:t> </a:t>
            </a:r>
            <a:r>
              <a:rPr lang="en-US" altLang="en-US" sz="2800" b="1" dirty="0" err="1">
                <a:latin typeface="Times New Roman" panose="02020603050405020304" pitchFamily="18" charset="0"/>
                <a:cs typeface="Times New Roman" panose="02020603050405020304" pitchFamily="18" charset="0"/>
              </a:rPr>
              <a:t>xuống</a:t>
            </a:r>
            <a:r>
              <a:rPr lang="en-US" altLang="en-US" sz="2800" b="1" dirty="0">
                <a:latin typeface="Times New Roman" panose="02020603050405020304" pitchFamily="18" charset="0"/>
                <a:cs typeface="Times New Roman" panose="02020603050405020304" pitchFamily="18" charset="0"/>
              </a:rPr>
              <a:t> </a:t>
            </a:r>
            <a:r>
              <a:rPr lang="en-US" altLang="en-US" sz="2800" b="1" dirty="0" err="1">
                <a:latin typeface="Times New Roman" panose="02020603050405020304" pitchFamily="18" charset="0"/>
                <a:cs typeface="Times New Roman" panose="02020603050405020304" pitchFamily="18" charset="0"/>
              </a:rPr>
              <a:t>đất</a:t>
            </a:r>
            <a:r>
              <a:rPr lang="en-US" altLang="en-US" sz="2800" b="1" dirty="0">
                <a:latin typeface="Times New Roman" panose="02020603050405020304" pitchFamily="18" charset="0"/>
                <a:cs typeface="Times New Roman" panose="02020603050405020304" pitchFamily="18" charset="0"/>
              </a:rPr>
              <a:t> </a:t>
            </a:r>
            <a:r>
              <a:rPr lang="en-US" altLang="en-US" sz="2800" b="1" dirty="0" err="1">
                <a:latin typeface="Times New Roman" panose="02020603050405020304" pitchFamily="18" charset="0"/>
                <a:cs typeface="Times New Roman" panose="02020603050405020304" pitchFamily="18" charset="0"/>
              </a:rPr>
              <a:t>như</a:t>
            </a:r>
            <a:r>
              <a:rPr lang="en-US" altLang="en-US" sz="2800" b="1" dirty="0">
                <a:latin typeface="Times New Roman" panose="02020603050405020304" pitchFamily="18" charset="0"/>
                <a:cs typeface="Times New Roman" panose="02020603050405020304" pitchFamily="18" charset="0"/>
              </a:rPr>
              <a:t> </a:t>
            </a:r>
            <a:r>
              <a:rPr lang="en-US" altLang="en-US" sz="2800" b="1" dirty="0" err="1">
                <a:latin typeface="Times New Roman" panose="02020603050405020304" pitchFamily="18" charset="0"/>
                <a:cs typeface="Times New Roman" panose="02020603050405020304" pitchFamily="18" charset="0"/>
              </a:rPr>
              <a:t>cái</a:t>
            </a:r>
            <a:r>
              <a:rPr lang="en-US" altLang="en-US" sz="2800" b="1" dirty="0">
                <a:latin typeface="Times New Roman" panose="02020603050405020304" pitchFamily="18" charset="0"/>
                <a:cs typeface="Times New Roman" panose="02020603050405020304" pitchFamily="18" charset="0"/>
              </a:rPr>
              <a:t> </a:t>
            </a:r>
            <a:r>
              <a:rPr lang="en-US" altLang="en-US" sz="2800" b="1" dirty="0" err="1">
                <a:latin typeface="Times New Roman" panose="02020603050405020304" pitchFamily="18" charset="0"/>
                <a:cs typeface="Times New Roman" panose="02020603050405020304" pitchFamily="18" charset="0"/>
              </a:rPr>
              <a:t>chày</a:t>
            </a:r>
            <a:r>
              <a:rPr lang="en-US" altLang="en-US" sz="2800" b="1" dirty="0">
                <a:latin typeface="Times New Roman" panose="02020603050405020304" pitchFamily="18" charset="0"/>
                <a:cs typeface="Times New Roman" panose="02020603050405020304" pitchFamily="18" charset="0"/>
              </a:rPr>
              <a:t> </a:t>
            </a:r>
            <a:r>
              <a:rPr lang="en-US" altLang="en-US" sz="2800" b="1" dirty="0" err="1">
                <a:latin typeface="Times New Roman" panose="02020603050405020304" pitchFamily="18" charset="0"/>
                <a:cs typeface="Times New Roman" panose="02020603050405020304" pitchFamily="18" charset="0"/>
              </a:rPr>
              <a:t>giã</a:t>
            </a:r>
            <a:r>
              <a:rPr lang="en-US" altLang="en-US" sz="2800" b="1" dirty="0">
                <a:latin typeface="Times New Roman" panose="02020603050405020304" pitchFamily="18" charset="0"/>
                <a:cs typeface="Times New Roman" panose="02020603050405020304" pitchFamily="18" charset="0"/>
              </a:rPr>
              <a:t> </a:t>
            </a:r>
            <a:r>
              <a:rPr lang="en-US" altLang="en-US" sz="2800" b="1" dirty="0" err="1">
                <a:latin typeface="Times New Roman" panose="02020603050405020304" pitchFamily="18" charset="0"/>
                <a:cs typeface="Times New Roman" panose="02020603050405020304" pitchFamily="18" charset="0"/>
              </a:rPr>
              <a:t>gạo</a:t>
            </a:r>
            <a:r>
              <a:rPr lang="en-US" altLang="en-US" sz="2800" b="1" dirty="0">
                <a:latin typeface="Times New Roman" panose="02020603050405020304" pitchFamily="18" charset="0"/>
                <a:cs typeface="Times New Roman" panose="02020603050405020304" pitchFamily="18" charset="0"/>
              </a:rPr>
              <a:t>. </a:t>
            </a:r>
            <a:r>
              <a:rPr lang="en-US" altLang="en-US" sz="2800" b="1" dirty="0" err="1">
                <a:latin typeface="Times New Roman" panose="02020603050405020304" pitchFamily="18" charset="0"/>
                <a:cs typeface="Times New Roman" panose="02020603050405020304" pitchFamily="18" charset="0"/>
              </a:rPr>
              <a:t>Tôi</a:t>
            </a:r>
            <a:r>
              <a:rPr lang="en-US" altLang="en-US" sz="2800" b="1" dirty="0">
                <a:solidFill>
                  <a:srgbClr val="000000"/>
                </a:solidFill>
                <a:latin typeface="Times New Roman" panose="02020603050405020304" pitchFamily="18" charset="0"/>
                <a:cs typeface="Times New Roman" panose="02020603050405020304" pitchFamily="18" charset="0"/>
              </a:rPr>
              <a:t> </a:t>
            </a:r>
            <a:r>
              <a:rPr lang="en-US" altLang="en-US" sz="2800" b="1" dirty="0" err="1">
                <a:solidFill>
                  <a:srgbClr val="C00000"/>
                </a:solidFill>
                <a:latin typeface="Times New Roman" panose="02020603050405020304" pitchFamily="18" charset="0"/>
                <a:cs typeface="Times New Roman" panose="02020603050405020304" pitchFamily="18" charset="0"/>
              </a:rPr>
              <a:t>thét</a:t>
            </a:r>
            <a:r>
              <a:rPr lang="en-US" altLang="en-US" sz="2800" b="1" dirty="0">
                <a:solidFill>
                  <a:srgbClr val="000099"/>
                </a:solidFill>
                <a:latin typeface="Times New Roman" panose="02020603050405020304" pitchFamily="18" charset="0"/>
                <a:cs typeface="Times New Roman" panose="02020603050405020304" pitchFamily="18" charset="0"/>
              </a:rPr>
              <a:t> </a:t>
            </a:r>
            <a:r>
              <a:rPr lang="en-US" altLang="en-US" sz="2800" b="1" dirty="0">
                <a:solidFill>
                  <a:srgbClr val="000000"/>
                </a:solidFill>
                <a:latin typeface="Times New Roman" panose="02020603050405020304" pitchFamily="18" charset="0"/>
                <a:cs typeface="Times New Roman" panose="02020603050405020304" pitchFamily="18" charset="0"/>
              </a:rPr>
              <a:t>:</a:t>
            </a:r>
          </a:p>
          <a:p>
            <a:pPr algn="just" eaLnBrk="1" fontAlgn="base" hangingPunct="1">
              <a:spcBef>
                <a:spcPct val="50000"/>
              </a:spcBef>
              <a:spcAft>
                <a:spcPct val="0"/>
              </a:spcAft>
              <a:buNone/>
              <a:defRPr/>
            </a:pPr>
            <a:endParaRPr lang="en-US" altLang="en-US" sz="2800" b="1" dirty="0">
              <a:solidFill>
                <a:srgbClr val="0070C0"/>
              </a:solidFill>
              <a:latin typeface="Times New Roman" panose="02020603050405020304" pitchFamily="18" charset="0"/>
              <a:cs typeface="Times New Roman" panose="02020603050405020304" pitchFamily="18" charset="0"/>
            </a:endParaRPr>
          </a:p>
        </p:txBody>
      </p:sp>
      <p:sp>
        <p:nvSpPr>
          <p:cNvPr id="3" name="Text Box 7">
            <a:extLst>
              <a:ext uri="{FF2B5EF4-FFF2-40B4-BE49-F238E27FC236}">
                <a16:creationId xmlns="" xmlns:a16="http://schemas.microsoft.com/office/drawing/2014/main" id="{648CCE0F-C5AA-4D91-93B7-BC1B8DC775C3}"/>
              </a:ext>
            </a:extLst>
          </p:cNvPr>
          <p:cNvSpPr txBox="1">
            <a:spLocks noChangeArrowheads="1"/>
          </p:cNvSpPr>
          <p:nvPr/>
        </p:nvSpPr>
        <p:spPr bwMode="auto">
          <a:xfrm>
            <a:off x="1828800" y="3276601"/>
            <a:ext cx="8534400" cy="2462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just" eaLnBrk="1" fontAlgn="base" hangingPunct="1">
              <a:spcBef>
                <a:spcPct val="50000"/>
              </a:spcBef>
              <a:spcAft>
                <a:spcPct val="0"/>
              </a:spcAft>
              <a:buNone/>
              <a:defRPr/>
            </a:pPr>
            <a:r>
              <a:rPr lang="en-US" altLang="en-US" sz="2800" b="1" dirty="0">
                <a:latin typeface="Times New Roman" panose="02020603050405020304" pitchFamily="18" charset="0"/>
                <a:cs typeface="Times New Roman" panose="02020603050405020304" pitchFamily="18" charset="0"/>
              </a:rPr>
              <a:t>- </a:t>
            </a:r>
            <a:r>
              <a:rPr lang="en-US" altLang="en-US" sz="2800" b="1" dirty="0" err="1">
                <a:latin typeface="Times New Roman" panose="02020603050405020304" pitchFamily="18" charset="0"/>
                <a:cs typeface="Times New Roman" panose="02020603050405020304" pitchFamily="18" charset="0"/>
              </a:rPr>
              <a:t>Các</a:t>
            </a:r>
            <a:r>
              <a:rPr lang="en-US" altLang="en-US" sz="2800" b="1" dirty="0">
                <a:latin typeface="Times New Roman" panose="02020603050405020304" pitchFamily="18" charset="0"/>
                <a:cs typeface="Times New Roman" panose="02020603050405020304" pitchFamily="18" charset="0"/>
              </a:rPr>
              <a:t> </a:t>
            </a:r>
            <a:r>
              <a:rPr lang="en-US" altLang="en-US" sz="2800" b="1" dirty="0" err="1">
                <a:latin typeface="Times New Roman" panose="02020603050405020304" pitchFamily="18" charset="0"/>
                <a:cs typeface="Times New Roman" panose="02020603050405020304" pitchFamily="18" charset="0"/>
              </a:rPr>
              <a:t>người</a:t>
            </a:r>
            <a:r>
              <a:rPr lang="en-US" altLang="en-US" sz="2800" b="1" dirty="0">
                <a:latin typeface="Times New Roman" panose="02020603050405020304" pitchFamily="18" charset="0"/>
                <a:cs typeface="Times New Roman" panose="02020603050405020304" pitchFamily="18" charset="0"/>
              </a:rPr>
              <a:t> </a:t>
            </a:r>
            <a:r>
              <a:rPr lang="en-US" altLang="en-US" sz="2800" b="1" dirty="0" err="1">
                <a:latin typeface="Times New Roman" panose="02020603050405020304" pitchFamily="18" charset="0"/>
                <a:cs typeface="Times New Roman" panose="02020603050405020304" pitchFamily="18" charset="0"/>
              </a:rPr>
              <a:t>có</a:t>
            </a:r>
            <a:r>
              <a:rPr lang="en-US" altLang="en-US" sz="2800" b="1" dirty="0">
                <a:latin typeface="Times New Roman" panose="02020603050405020304" pitchFamily="18" charset="0"/>
                <a:cs typeface="Times New Roman" panose="02020603050405020304" pitchFamily="18" charset="0"/>
              </a:rPr>
              <a:t> </a:t>
            </a:r>
            <a:r>
              <a:rPr lang="en-US" altLang="en-US" sz="2800" b="1" dirty="0" err="1">
                <a:latin typeface="Times New Roman" panose="02020603050405020304" pitchFamily="18" charset="0"/>
                <a:cs typeface="Times New Roman" panose="02020603050405020304" pitchFamily="18" charset="0"/>
              </a:rPr>
              <a:t>của</a:t>
            </a:r>
            <a:r>
              <a:rPr lang="en-US" altLang="en-US" sz="2800" b="1" dirty="0">
                <a:latin typeface="Times New Roman" panose="02020603050405020304" pitchFamily="18" charset="0"/>
                <a:cs typeface="Times New Roman" panose="02020603050405020304" pitchFamily="18" charset="0"/>
              </a:rPr>
              <a:t> </a:t>
            </a:r>
            <a:r>
              <a:rPr lang="en-US" altLang="en-US" sz="2800" b="1" dirty="0" err="1">
                <a:latin typeface="Times New Roman" panose="02020603050405020304" pitchFamily="18" charset="0"/>
                <a:cs typeface="Times New Roman" panose="02020603050405020304" pitchFamily="18" charset="0"/>
              </a:rPr>
              <a:t>ăn</a:t>
            </a:r>
            <a:r>
              <a:rPr lang="en-US" altLang="en-US" sz="2800" b="1" dirty="0">
                <a:latin typeface="Times New Roman" panose="02020603050405020304" pitchFamily="18" charset="0"/>
                <a:cs typeface="Times New Roman" panose="02020603050405020304" pitchFamily="18" charset="0"/>
              </a:rPr>
              <a:t> </a:t>
            </a:r>
            <a:r>
              <a:rPr lang="en-US" altLang="en-US" sz="2800" b="1" dirty="0" err="1">
                <a:latin typeface="Times New Roman" panose="02020603050405020304" pitchFamily="18" charset="0"/>
                <a:cs typeface="Times New Roman" panose="02020603050405020304" pitchFamily="18" charset="0"/>
              </a:rPr>
              <a:t>của</a:t>
            </a:r>
            <a:r>
              <a:rPr lang="en-US" altLang="en-US" sz="2800" b="1" dirty="0">
                <a:latin typeface="Times New Roman" panose="02020603050405020304" pitchFamily="18" charset="0"/>
                <a:cs typeface="Times New Roman" panose="02020603050405020304" pitchFamily="18" charset="0"/>
              </a:rPr>
              <a:t> </a:t>
            </a:r>
            <a:r>
              <a:rPr lang="en-US" altLang="en-US" sz="2800" b="1" dirty="0" err="1">
                <a:latin typeface="Times New Roman" panose="02020603050405020304" pitchFamily="18" charset="0"/>
                <a:cs typeface="Times New Roman" panose="02020603050405020304" pitchFamily="18" charset="0"/>
              </a:rPr>
              <a:t>để</a:t>
            </a:r>
            <a:r>
              <a:rPr lang="en-US" altLang="en-US" sz="2800" b="1" dirty="0">
                <a:latin typeface="Times New Roman" panose="02020603050405020304" pitchFamily="18" charset="0"/>
                <a:cs typeface="Times New Roman" panose="02020603050405020304" pitchFamily="18" charset="0"/>
              </a:rPr>
              <a:t>, </a:t>
            </a:r>
            <a:r>
              <a:rPr lang="en-US" altLang="en-US" sz="2800" b="1" dirty="0" err="1">
                <a:latin typeface="Times New Roman" panose="02020603050405020304" pitchFamily="18" charset="0"/>
                <a:cs typeface="Times New Roman" panose="02020603050405020304" pitchFamily="18" charset="0"/>
              </a:rPr>
              <a:t>béo</a:t>
            </a:r>
            <a:r>
              <a:rPr lang="en-US" altLang="en-US" sz="2800" b="1" dirty="0">
                <a:latin typeface="Times New Roman" panose="02020603050405020304" pitchFamily="18" charset="0"/>
                <a:cs typeface="Times New Roman" panose="02020603050405020304" pitchFamily="18" charset="0"/>
              </a:rPr>
              <a:t> </a:t>
            </a:r>
            <a:r>
              <a:rPr lang="en-US" altLang="en-US" sz="2800" b="1" dirty="0" err="1">
                <a:latin typeface="Times New Roman" panose="02020603050405020304" pitchFamily="18" charset="0"/>
                <a:cs typeface="Times New Roman" panose="02020603050405020304" pitchFamily="18" charset="0"/>
              </a:rPr>
              <a:t>múp</a:t>
            </a:r>
            <a:r>
              <a:rPr lang="en-US" altLang="en-US" sz="2800" b="1" dirty="0">
                <a:latin typeface="Times New Roman" panose="02020603050405020304" pitchFamily="18" charset="0"/>
                <a:cs typeface="Times New Roman" panose="02020603050405020304" pitchFamily="18" charset="0"/>
              </a:rPr>
              <a:t> </a:t>
            </a:r>
            <a:r>
              <a:rPr lang="en-US" altLang="en-US" sz="2800" b="1" dirty="0" err="1">
                <a:latin typeface="Times New Roman" panose="02020603050405020304" pitchFamily="18" charset="0"/>
                <a:cs typeface="Times New Roman" panose="02020603050405020304" pitchFamily="18" charset="0"/>
              </a:rPr>
              <a:t>béo</a:t>
            </a:r>
            <a:r>
              <a:rPr lang="en-US" altLang="en-US" sz="2800" b="1" dirty="0">
                <a:latin typeface="Times New Roman" panose="02020603050405020304" pitchFamily="18" charset="0"/>
                <a:cs typeface="Times New Roman" panose="02020603050405020304" pitchFamily="18" charset="0"/>
              </a:rPr>
              <a:t> </a:t>
            </a:r>
            <a:r>
              <a:rPr lang="en-US" altLang="en-US" sz="2800" b="1" dirty="0" err="1">
                <a:latin typeface="Times New Roman" panose="02020603050405020304" pitchFamily="18" charset="0"/>
                <a:cs typeface="Times New Roman" panose="02020603050405020304" pitchFamily="18" charset="0"/>
              </a:rPr>
              <a:t>míp</a:t>
            </a:r>
            <a:r>
              <a:rPr lang="en-US" altLang="en-US" sz="2800" b="1" dirty="0">
                <a:latin typeface="Times New Roman" panose="02020603050405020304" pitchFamily="18" charset="0"/>
                <a:cs typeface="Times New Roman" panose="02020603050405020304" pitchFamily="18" charset="0"/>
              </a:rPr>
              <a:t> </a:t>
            </a:r>
            <a:r>
              <a:rPr lang="en-US" altLang="en-US" sz="2800" b="1" dirty="0" err="1">
                <a:latin typeface="Times New Roman" panose="02020603050405020304" pitchFamily="18" charset="0"/>
                <a:cs typeface="Times New Roman" panose="02020603050405020304" pitchFamily="18" charset="0"/>
              </a:rPr>
              <a:t>mà</a:t>
            </a:r>
            <a:r>
              <a:rPr lang="en-US" altLang="en-US" sz="2800" b="1" dirty="0">
                <a:latin typeface="Times New Roman" panose="02020603050405020304" pitchFamily="18" charset="0"/>
                <a:cs typeface="Times New Roman" panose="02020603050405020304" pitchFamily="18" charset="0"/>
              </a:rPr>
              <a:t> </a:t>
            </a:r>
            <a:r>
              <a:rPr lang="en-US" altLang="en-US" sz="2800" b="1" dirty="0" err="1">
                <a:latin typeface="Times New Roman" panose="02020603050405020304" pitchFamily="18" charset="0"/>
                <a:cs typeface="Times New Roman" panose="02020603050405020304" pitchFamily="18" charset="0"/>
              </a:rPr>
              <a:t>cứ</a:t>
            </a:r>
            <a:r>
              <a:rPr lang="en-US" altLang="en-US" sz="2800" b="1" dirty="0">
                <a:latin typeface="Times New Roman" panose="02020603050405020304" pitchFamily="18" charset="0"/>
                <a:cs typeface="Times New Roman" panose="02020603050405020304" pitchFamily="18" charset="0"/>
              </a:rPr>
              <a:t> </a:t>
            </a:r>
            <a:r>
              <a:rPr lang="en-US" altLang="en-US" sz="2800" b="1" dirty="0" err="1">
                <a:solidFill>
                  <a:srgbClr val="C00000"/>
                </a:solidFill>
                <a:latin typeface="Times New Roman" panose="02020603050405020304" pitchFamily="18" charset="0"/>
                <a:cs typeface="Times New Roman" panose="02020603050405020304" pitchFamily="18" charset="0"/>
              </a:rPr>
              <a:t>đòi</a:t>
            </a:r>
            <a:r>
              <a:rPr lang="en-US" altLang="en-US" sz="2800" b="1" dirty="0">
                <a:solidFill>
                  <a:srgbClr val="000000"/>
                </a:solidFill>
                <a:latin typeface="Times New Roman" panose="02020603050405020304" pitchFamily="18" charset="0"/>
                <a:cs typeface="Times New Roman" panose="02020603050405020304" pitchFamily="18" charset="0"/>
              </a:rPr>
              <a:t> </a:t>
            </a:r>
            <a:r>
              <a:rPr lang="en-US" altLang="en-US" sz="2800" b="1" dirty="0" err="1">
                <a:latin typeface="Times New Roman" panose="02020603050405020304" pitchFamily="18" charset="0"/>
                <a:cs typeface="Times New Roman" panose="02020603050405020304" pitchFamily="18" charset="0"/>
              </a:rPr>
              <a:t>mãi</a:t>
            </a:r>
            <a:r>
              <a:rPr lang="en-US" altLang="en-US" sz="2800" b="1" dirty="0">
                <a:latin typeface="Times New Roman" panose="02020603050405020304" pitchFamily="18" charset="0"/>
                <a:cs typeface="Times New Roman" panose="02020603050405020304" pitchFamily="18" charset="0"/>
              </a:rPr>
              <a:t> </a:t>
            </a:r>
            <a:r>
              <a:rPr lang="en-US" altLang="en-US" sz="2800" b="1" dirty="0" err="1">
                <a:latin typeface="Times New Roman" panose="02020603050405020304" pitchFamily="18" charset="0"/>
                <a:cs typeface="Times New Roman" panose="02020603050405020304" pitchFamily="18" charset="0"/>
              </a:rPr>
              <a:t>một</a:t>
            </a:r>
            <a:r>
              <a:rPr lang="en-US" altLang="en-US" sz="2800" b="1" dirty="0">
                <a:solidFill>
                  <a:srgbClr val="0070C0"/>
                </a:solidFill>
                <a:latin typeface="Times New Roman" panose="02020603050405020304" pitchFamily="18" charset="0"/>
                <a:cs typeface="Times New Roman" panose="02020603050405020304" pitchFamily="18" charset="0"/>
              </a:rPr>
              <a:t> </a:t>
            </a:r>
            <a:r>
              <a:rPr lang="en-US" altLang="en-US" sz="2800" b="1" dirty="0" err="1">
                <a:solidFill>
                  <a:srgbClr val="C00000"/>
                </a:solidFill>
                <a:latin typeface="Times New Roman" panose="02020603050405020304" pitchFamily="18" charset="0"/>
                <a:cs typeface="Times New Roman" panose="02020603050405020304" pitchFamily="18" charset="0"/>
              </a:rPr>
              <a:t>tí</a:t>
            </a:r>
            <a:r>
              <a:rPr lang="en-US" altLang="en-US" sz="2800" b="1" dirty="0">
                <a:solidFill>
                  <a:srgbClr val="C00000"/>
                </a:solidFill>
                <a:latin typeface="Times New Roman" panose="02020603050405020304" pitchFamily="18" charset="0"/>
                <a:cs typeface="Times New Roman" panose="02020603050405020304" pitchFamily="18" charset="0"/>
              </a:rPr>
              <a:t> </a:t>
            </a:r>
            <a:r>
              <a:rPr lang="en-US" altLang="en-US" sz="2800" b="1" dirty="0" err="1">
                <a:solidFill>
                  <a:srgbClr val="C00000"/>
                </a:solidFill>
                <a:latin typeface="Times New Roman" panose="02020603050405020304" pitchFamily="18" charset="0"/>
                <a:cs typeface="Times New Roman" panose="02020603050405020304" pitchFamily="18" charset="0"/>
              </a:rPr>
              <a:t>tẹo</a:t>
            </a:r>
            <a:r>
              <a:rPr lang="en-US" altLang="en-US" sz="2800" b="1" dirty="0">
                <a:solidFill>
                  <a:srgbClr val="C00000"/>
                </a:solidFill>
                <a:latin typeface="Times New Roman" panose="02020603050405020304" pitchFamily="18" charset="0"/>
                <a:cs typeface="Times New Roman" panose="02020603050405020304" pitchFamily="18" charset="0"/>
              </a:rPr>
              <a:t> </a:t>
            </a:r>
            <a:r>
              <a:rPr lang="en-US" altLang="en-US" sz="2800" b="1" dirty="0" err="1">
                <a:solidFill>
                  <a:srgbClr val="C00000"/>
                </a:solidFill>
                <a:latin typeface="Times New Roman" panose="02020603050405020304" pitchFamily="18" charset="0"/>
                <a:cs typeface="Times New Roman" panose="02020603050405020304" pitchFamily="18" charset="0"/>
              </a:rPr>
              <a:t>nợ</a:t>
            </a:r>
            <a:r>
              <a:rPr lang="en-US" altLang="en-US" sz="2800" b="1" dirty="0">
                <a:solidFill>
                  <a:srgbClr val="C00000"/>
                </a:solidFill>
                <a:latin typeface="Times New Roman" panose="02020603050405020304" pitchFamily="18" charset="0"/>
                <a:cs typeface="Times New Roman" panose="02020603050405020304" pitchFamily="18" charset="0"/>
              </a:rPr>
              <a:t> </a:t>
            </a:r>
            <a:r>
              <a:rPr lang="en-US" altLang="en-US" sz="2800" b="1" dirty="0" err="1">
                <a:latin typeface="Times New Roman" panose="02020603050405020304" pitchFamily="18" charset="0"/>
                <a:cs typeface="Times New Roman" panose="02020603050405020304" pitchFamily="18" charset="0"/>
              </a:rPr>
              <a:t>đã</a:t>
            </a:r>
            <a:r>
              <a:rPr lang="en-US" altLang="en-US" sz="2800" b="1" dirty="0">
                <a:latin typeface="Times New Roman" panose="02020603050405020304" pitchFamily="18" charset="0"/>
                <a:cs typeface="Times New Roman" panose="02020603050405020304" pitchFamily="18" charset="0"/>
              </a:rPr>
              <a:t> </a:t>
            </a:r>
            <a:r>
              <a:rPr lang="en-US" altLang="en-US" sz="2800" b="1" dirty="0" err="1">
                <a:latin typeface="Times New Roman" panose="02020603050405020304" pitchFamily="18" charset="0"/>
                <a:cs typeface="Times New Roman" panose="02020603050405020304" pitchFamily="18" charset="0"/>
              </a:rPr>
              <a:t>mấy</a:t>
            </a:r>
            <a:r>
              <a:rPr lang="en-US" altLang="en-US" sz="2800" b="1" dirty="0">
                <a:latin typeface="Times New Roman" panose="02020603050405020304" pitchFamily="18" charset="0"/>
                <a:cs typeface="Times New Roman" panose="02020603050405020304" pitchFamily="18" charset="0"/>
              </a:rPr>
              <a:t> </a:t>
            </a:r>
            <a:r>
              <a:rPr lang="en-US" altLang="en-US" sz="2800" b="1" dirty="0" err="1">
                <a:latin typeface="Times New Roman" panose="02020603050405020304" pitchFamily="18" charset="0"/>
                <a:cs typeface="Times New Roman" panose="02020603050405020304" pitchFamily="18" charset="0"/>
              </a:rPr>
              <a:t>đời</a:t>
            </a:r>
            <a:r>
              <a:rPr lang="en-US" altLang="en-US" sz="2800" b="1" dirty="0">
                <a:latin typeface="Times New Roman" panose="02020603050405020304" pitchFamily="18" charset="0"/>
                <a:cs typeface="Times New Roman" panose="02020603050405020304" pitchFamily="18" charset="0"/>
              </a:rPr>
              <a:t> </a:t>
            </a:r>
            <a:r>
              <a:rPr lang="en-US" altLang="en-US" sz="2800" b="1" dirty="0" err="1">
                <a:latin typeface="Times New Roman" panose="02020603050405020304" pitchFamily="18" charset="0"/>
                <a:cs typeface="Times New Roman" panose="02020603050405020304" pitchFamily="18" charset="0"/>
              </a:rPr>
              <a:t>rồi</a:t>
            </a:r>
            <a:r>
              <a:rPr lang="en-US" altLang="en-US" sz="2800" b="1" dirty="0">
                <a:latin typeface="Times New Roman" panose="02020603050405020304" pitchFamily="18" charset="0"/>
                <a:cs typeface="Times New Roman" panose="02020603050405020304" pitchFamily="18" charset="0"/>
              </a:rPr>
              <a:t>. </a:t>
            </a:r>
            <a:r>
              <a:rPr lang="en-US" altLang="en-US" sz="2800" b="1" dirty="0" err="1">
                <a:latin typeface="Times New Roman" panose="02020603050405020304" pitchFamily="18" charset="0"/>
                <a:cs typeface="Times New Roman" panose="02020603050405020304" pitchFamily="18" charset="0"/>
              </a:rPr>
              <a:t>Lại</a:t>
            </a:r>
            <a:r>
              <a:rPr lang="en-US" altLang="en-US" sz="2800" b="1" dirty="0">
                <a:latin typeface="Times New Roman" panose="02020603050405020304" pitchFamily="18" charset="0"/>
                <a:cs typeface="Times New Roman" panose="02020603050405020304" pitchFamily="18" charset="0"/>
              </a:rPr>
              <a:t> </a:t>
            </a:r>
            <a:r>
              <a:rPr lang="en-US" altLang="en-US" sz="2800" b="1" dirty="0" err="1">
                <a:latin typeface="Times New Roman" panose="02020603050405020304" pitchFamily="18" charset="0"/>
                <a:cs typeface="Times New Roman" panose="02020603050405020304" pitchFamily="18" charset="0"/>
              </a:rPr>
              <a:t>còn</a:t>
            </a:r>
            <a:r>
              <a:rPr lang="en-US" altLang="en-US" sz="2800" b="1" dirty="0">
                <a:latin typeface="Times New Roman" panose="02020603050405020304" pitchFamily="18" charset="0"/>
                <a:cs typeface="Times New Roman" panose="02020603050405020304" pitchFamily="18" charset="0"/>
              </a:rPr>
              <a:t> </a:t>
            </a:r>
            <a:r>
              <a:rPr lang="en-US" altLang="en-US" sz="2800" b="1" dirty="0" err="1">
                <a:solidFill>
                  <a:srgbClr val="C00000"/>
                </a:solidFill>
                <a:latin typeface="Times New Roman" panose="02020603050405020304" pitchFamily="18" charset="0"/>
                <a:cs typeface="Times New Roman" panose="02020603050405020304" pitchFamily="18" charset="0"/>
              </a:rPr>
              <a:t>kéo</a:t>
            </a:r>
            <a:r>
              <a:rPr lang="en-US" altLang="en-US" sz="2800" b="1" dirty="0">
                <a:solidFill>
                  <a:srgbClr val="C00000"/>
                </a:solidFill>
                <a:latin typeface="Times New Roman" panose="02020603050405020304" pitchFamily="18" charset="0"/>
                <a:cs typeface="Times New Roman" panose="02020603050405020304" pitchFamily="18" charset="0"/>
              </a:rPr>
              <a:t> </a:t>
            </a:r>
            <a:r>
              <a:rPr lang="en-US" altLang="en-US" sz="2800" b="1" dirty="0" err="1">
                <a:solidFill>
                  <a:srgbClr val="C00000"/>
                </a:solidFill>
                <a:latin typeface="Times New Roman" panose="02020603050405020304" pitchFamily="18" charset="0"/>
                <a:cs typeface="Times New Roman" panose="02020603050405020304" pitchFamily="18" charset="0"/>
              </a:rPr>
              <a:t>bè</a:t>
            </a:r>
            <a:r>
              <a:rPr lang="en-US" altLang="en-US" sz="2800" b="1" dirty="0">
                <a:solidFill>
                  <a:srgbClr val="C00000"/>
                </a:solidFill>
                <a:latin typeface="Times New Roman" panose="02020603050405020304" pitchFamily="18" charset="0"/>
                <a:cs typeface="Times New Roman" panose="02020603050405020304" pitchFamily="18" charset="0"/>
              </a:rPr>
              <a:t> </a:t>
            </a:r>
            <a:r>
              <a:rPr lang="en-US" altLang="en-US" sz="2800" b="1" dirty="0" err="1">
                <a:solidFill>
                  <a:srgbClr val="C00000"/>
                </a:solidFill>
                <a:latin typeface="Times New Roman" panose="02020603050405020304" pitchFamily="18" charset="0"/>
                <a:cs typeface="Times New Roman" panose="02020603050405020304" pitchFamily="18" charset="0"/>
              </a:rPr>
              <a:t>kéo</a:t>
            </a:r>
            <a:r>
              <a:rPr lang="en-US" altLang="en-US" sz="2800" b="1" dirty="0">
                <a:solidFill>
                  <a:srgbClr val="C00000"/>
                </a:solidFill>
                <a:latin typeface="Times New Roman" panose="02020603050405020304" pitchFamily="18" charset="0"/>
                <a:cs typeface="Times New Roman" panose="02020603050405020304" pitchFamily="18" charset="0"/>
              </a:rPr>
              <a:t> </a:t>
            </a:r>
            <a:r>
              <a:rPr lang="en-US" altLang="en-US" sz="2800" b="1" dirty="0" err="1">
                <a:solidFill>
                  <a:srgbClr val="C00000"/>
                </a:solidFill>
                <a:latin typeface="Times New Roman" panose="02020603050405020304" pitchFamily="18" charset="0"/>
                <a:cs typeface="Times New Roman" panose="02020603050405020304" pitchFamily="18" charset="0"/>
              </a:rPr>
              <a:t>cánh</a:t>
            </a:r>
            <a:r>
              <a:rPr lang="en-US" altLang="en-US" sz="2800" b="1" dirty="0">
                <a:solidFill>
                  <a:srgbClr val="000000"/>
                </a:solidFill>
                <a:latin typeface="Times New Roman" panose="02020603050405020304" pitchFamily="18" charset="0"/>
                <a:cs typeface="Times New Roman" panose="02020603050405020304" pitchFamily="18" charset="0"/>
              </a:rPr>
              <a:t> </a:t>
            </a:r>
            <a:r>
              <a:rPr lang="en-US" altLang="en-US" sz="2800" b="1" dirty="0" err="1">
                <a:latin typeface="Times New Roman" panose="02020603050405020304" pitchFamily="18" charset="0"/>
                <a:cs typeface="Times New Roman" panose="02020603050405020304" pitchFamily="18" charset="0"/>
              </a:rPr>
              <a:t>đánh</a:t>
            </a:r>
            <a:r>
              <a:rPr lang="en-US" altLang="en-US" sz="2800" b="1" dirty="0">
                <a:latin typeface="Times New Roman" panose="02020603050405020304" pitchFamily="18" charset="0"/>
                <a:cs typeface="Times New Roman" panose="02020603050405020304" pitchFamily="18" charset="0"/>
              </a:rPr>
              <a:t> </a:t>
            </a:r>
            <a:r>
              <a:rPr lang="en-US" altLang="en-US" sz="2800" b="1" dirty="0" err="1">
                <a:latin typeface="Times New Roman" panose="02020603050405020304" pitchFamily="18" charset="0"/>
                <a:cs typeface="Times New Roman" panose="02020603050405020304" pitchFamily="18" charset="0"/>
              </a:rPr>
              <a:t>đập</a:t>
            </a:r>
            <a:r>
              <a:rPr lang="en-US" altLang="en-US" sz="2800" b="1" dirty="0">
                <a:latin typeface="Times New Roman" panose="02020603050405020304" pitchFamily="18" charset="0"/>
                <a:cs typeface="Times New Roman" panose="02020603050405020304" pitchFamily="18" charset="0"/>
              </a:rPr>
              <a:t> </a:t>
            </a:r>
            <a:r>
              <a:rPr lang="en-US" altLang="en-US" sz="2800" b="1" dirty="0" err="1">
                <a:latin typeface="Times New Roman" panose="02020603050405020304" pitchFamily="18" charset="0"/>
                <a:cs typeface="Times New Roman" panose="02020603050405020304" pitchFamily="18" charset="0"/>
              </a:rPr>
              <a:t>một</a:t>
            </a:r>
            <a:r>
              <a:rPr lang="en-US" altLang="en-US" sz="2800" b="1" dirty="0">
                <a:latin typeface="Times New Roman" panose="02020603050405020304" pitchFamily="18" charset="0"/>
                <a:cs typeface="Times New Roman" panose="02020603050405020304" pitchFamily="18" charset="0"/>
              </a:rPr>
              <a:t> </a:t>
            </a:r>
            <a:r>
              <a:rPr lang="en-US" altLang="en-US" sz="2800" b="1" dirty="0" err="1">
                <a:latin typeface="Times New Roman" panose="02020603050405020304" pitchFamily="18" charset="0"/>
                <a:cs typeface="Times New Roman" panose="02020603050405020304" pitchFamily="18" charset="0"/>
              </a:rPr>
              <a:t>cô</a:t>
            </a:r>
            <a:r>
              <a:rPr lang="en-US" altLang="en-US" sz="2800" b="1" dirty="0">
                <a:latin typeface="Times New Roman" panose="02020603050405020304" pitchFamily="18" charset="0"/>
                <a:cs typeface="Times New Roman" panose="02020603050405020304" pitchFamily="18" charset="0"/>
              </a:rPr>
              <a:t> </a:t>
            </a:r>
            <a:r>
              <a:rPr lang="en-US" altLang="en-US" sz="2800" b="1" dirty="0" err="1">
                <a:latin typeface="Times New Roman" panose="02020603050405020304" pitchFamily="18" charset="0"/>
                <a:cs typeface="Times New Roman" panose="02020603050405020304" pitchFamily="18" charset="0"/>
              </a:rPr>
              <a:t>gái</a:t>
            </a:r>
            <a:r>
              <a:rPr lang="en-US" altLang="en-US" sz="2800" b="1" dirty="0">
                <a:latin typeface="Times New Roman" panose="02020603050405020304" pitchFamily="18" charset="0"/>
                <a:cs typeface="Times New Roman" panose="02020603050405020304" pitchFamily="18" charset="0"/>
              </a:rPr>
              <a:t> </a:t>
            </a:r>
            <a:r>
              <a:rPr lang="en-US" altLang="en-US" sz="2800" b="1" dirty="0" err="1">
                <a:solidFill>
                  <a:srgbClr val="C00000"/>
                </a:solidFill>
                <a:latin typeface="Times New Roman" panose="02020603050405020304" pitchFamily="18" charset="0"/>
                <a:cs typeface="Times New Roman" panose="02020603050405020304" pitchFamily="18" charset="0"/>
              </a:rPr>
              <a:t>yếu</a:t>
            </a:r>
            <a:r>
              <a:rPr lang="en-US" altLang="en-US" sz="2800" b="1" dirty="0">
                <a:solidFill>
                  <a:srgbClr val="C00000"/>
                </a:solidFill>
                <a:latin typeface="Times New Roman" panose="02020603050405020304" pitchFamily="18" charset="0"/>
                <a:cs typeface="Times New Roman" panose="02020603050405020304" pitchFamily="18" charset="0"/>
              </a:rPr>
              <a:t> </a:t>
            </a:r>
            <a:r>
              <a:rPr lang="en-US" altLang="en-US" sz="2800" b="1" dirty="0" err="1">
                <a:solidFill>
                  <a:srgbClr val="C00000"/>
                </a:solidFill>
                <a:latin typeface="Times New Roman" panose="02020603050405020304" pitchFamily="18" charset="0"/>
                <a:cs typeface="Times New Roman" panose="02020603050405020304" pitchFamily="18" charset="0"/>
              </a:rPr>
              <a:t>ớt</a:t>
            </a:r>
            <a:r>
              <a:rPr lang="en-US" altLang="en-US" sz="2800" b="1" dirty="0">
                <a:solidFill>
                  <a:srgbClr val="C00000"/>
                </a:solidFill>
                <a:latin typeface="Times New Roman" panose="02020603050405020304" pitchFamily="18" charset="0"/>
                <a:cs typeface="Times New Roman" panose="02020603050405020304" pitchFamily="18" charset="0"/>
              </a:rPr>
              <a:t> </a:t>
            </a:r>
            <a:r>
              <a:rPr lang="en-US" altLang="en-US" sz="2800" b="1" dirty="0" err="1">
                <a:latin typeface="Times New Roman" panose="02020603050405020304" pitchFamily="18" charset="0"/>
                <a:cs typeface="Times New Roman" panose="02020603050405020304" pitchFamily="18" charset="0"/>
              </a:rPr>
              <a:t>thế</a:t>
            </a:r>
            <a:r>
              <a:rPr lang="en-US" altLang="en-US" sz="2800" b="1" dirty="0">
                <a:latin typeface="Times New Roman" panose="02020603050405020304" pitchFamily="18" charset="0"/>
                <a:cs typeface="Times New Roman" panose="02020603050405020304" pitchFamily="18" charset="0"/>
              </a:rPr>
              <a:t> </a:t>
            </a:r>
            <a:r>
              <a:rPr lang="en-US" altLang="en-US" sz="2800" b="1" dirty="0" err="1">
                <a:latin typeface="Times New Roman" panose="02020603050405020304" pitchFamily="18" charset="0"/>
                <a:cs typeface="Times New Roman" panose="02020603050405020304" pitchFamily="18" charset="0"/>
              </a:rPr>
              <a:t>này</a:t>
            </a:r>
            <a:r>
              <a:rPr lang="en-US" altLang="en-US" sz="2800" b="1" dirty="0">
                <a:latin typeface="Times New Roman" panose="02020603050405020304" pitchFamily="18" charset="0"/>
                <a:cs typeface="Times New Roman" panose="02020603050405020304" pitchFamily="18" charset="0"/>
              </a:rPr>
              <a:t>. </a:t>
            </a:r>
            <a:r>
              <a:rPr lang="en-US" altLang="en-US" sz="2800" b="1" dirty="0" err="1">
                <a:latin typeface="Times New Roman" panose="02020603050405020304" pitchFamily="18" charset="0"/>
                <a:cs typeface="Times New Roman" panose="02020603050405020304" pitchFamily="18" charset="0"/>
              </a:rPr>
              <a:t>Thật</a:t>
            </a:r>
            <a:r>
              <a:rPr lang="en-US" altLang="en-US" sz="2800" b="1" dirty="0">
                <a:latin typeface="Times New Roman" panose="02020603050405020304" pitchFamily="18" charset="0"/>
                <a:cs typeface="Times New Roman" panose="02020603050405020304" pitchFamily="18" charset="0"/>
              </a:rPr>
              <a:t> </a:t>
            </a:r>
            <a:r>
              <a:rPr lang="en-US" altLang="en-US" sz="2800" b="1" dirty="0" err="1">
                <a:solidFill>
                  <a:srgbClr val="C00000"/>
                </a:solidFill>
                <a:latin typeface="Times New Roman" panose="02020603050405020304" pitchFamily="18" charset="0"/>
                <a:cs typeface="Times New Roman" panose="02020603050405020304" pitchFamily="18" charset="0"/>
              </a:rPr>
              <a:t>đáng</a:t>
            </a:r>
            <a:r>
              <a:rPr lang="en-US" altLang="en-US" sz="2800" b="1" dirty="0">
                <a:solidFill>
                  <a:srgbClr val="C00000"/>
                </a:solidFill>
                <a:latin typeface="Times New Roman" panose="02020603050405020304" pitchFamily="18" charset="0"/>
                <a:cs typeface="Times New Roman" panose="02020603050405020304" pitchFamily="18" charset="0"/>
              </a:rPr>
              <a:t> </a:t>
            </a:r>
            <a:r>
              <a:rPr lang="en-US" altLang="en-US" sz="2800" b="1" dirty="0" err="1">
                <a:solidFill>
                  <a:srgbClr val="C00000"/>
                </a:solidFill>
                <a:latin typeface="Times New Roman" panose="02020603050405020304" pitchFamily="18" charset="0"/>
                <a:cs typeface="Times New Roman" panose="02020603050405020304" pitchFamily="18" charset="0"/>
              </a:rPr>
              <a:t>xấu</a:t>
            </a:r>
            <a:r>
              <a:rPr lang="en-US" altLang="en-US" sz="2800" b="1" dirty="0">
                <a:solidFill>
                  <a:srgbClr val="C00000"/>
                </a:solidFill>
                <a:latin typeface="Times New Roman" panose="02020603050405020304" pitchFamily="18" charset="0"/>
                <a:cs typeface="Times New Roman" panose="02020603050405020304" pitchFamily="18" charset="0"/>
              </a:rPr>
              <a:t> </a:t>
            </a:r>
            <a:r>
              <a:rPr lang="en-US" altLang="en-US" sz="2800" b="1" dirty="0" err="1">
                <a:solidFill>
                  <a:srgbClr val="C00000"/>
                </a:solidFill>
                <a:latin typeface="Times New Roman" panose="02020603050405020304" pitchFamily="18" charset="0"/>
                <a:cs typeface="Times New Roman" panose="02020603050405020304" pitchFamily="18" charset="0"/>
              </a:rPr>
              <a:t>hổ</a:t>
            </a:r>
            <a:r>
              <a:rPr lang="en-US" altLang="en-US" sz="2800" b="1" dirty="0">
                <a:solidFill>
                  <a:srgbClr val="000000"/>
                </a:solidFill>
                <a:latin typeface="Times New Roman" panose="02020603050405020304" pitchFamily="18" charset="0"/>
                <a:cs typeface="Times New Roman" panose="02020603050405020304" pitchFamily="18" charset="0"/>
              </a:rPr>
              <a:t> </a:t>
            </a:r>
            <a:r>
              <a:rPr lang="en-US" altLang="en-US" sz="2800" b="1" dirty="0">
                <a:latin typeface="Times New Roman" panose="02020603050405020304" pitchFamily="18" charset="0"/>
                <a:cs typeface="Times New Roman" panose="02020603050405020304" pitchFamily="18" charset="0"/>
              </a:rPr>
              <a:t>! </a:t>
            </a:r>
            <a:r>
              <a:rPr lang="en-US" altLang="en-US" sz="2800" b="1" dirty="0" err="1">
                <a:latin typeface="Times New Roman" panose="02020603050405020304" pitchFamily="18" charset="0"/>
                <a:cs typeface="Times New Roman" panose="02020603050405020304" pitchFamily="18" charset="0"/>
              </a:rPr>
              <a:t>Có</a:t>
            </a:r>
            <a:r>
              <a:rPr lang="en-US" altLang="en-US" sz="2800" b="1" dirty="0">
                <a:latin typeface="Times New Roman" panose="02020603050405020304" pitchFamily="18" charset="0"/>
                <a:cs typeface="Times New Roman" panose="02020603050405020304" pitchFamily="18" charset="0"/>
              </a:rPr>
              <a:t> </a:t>
            </a:r>
            <a:r>
              <a:rPr lang="en-US" altLang="en-US" sz="2800" b="1" dirty="0" err="1">
                <a:solidFill>
                  <a:srgbClr val="C00000"/>
                </a:solidFill>
                <a:latin typeface="Times New Roman" panose="02020603050405020304" pitchFamily="18" charset="0"/>
                <a:cs typeface="Times New Roman" panose="02020603050405020304" pitchFamily="18" charset="0"/>
              </a:rPr>
              <a:t>phá</a:t>
            </a:r>
            <a:r>
              <a:rPr lang="en-US" altLang="en-US" sz="2800" b="1" dirty="0">
                <a:solidFill>
                  <a:srgbClr val="C00000"/>
                </a:solidFill>
                <a:latin typeface="Times New Roman" panose="02020603050405020304" pitchFamily="18" charset="0"/>
                <a:cs typeface="Times New Roman" panose="02020603050405020304" pitchFamily="18" charset="0"/>
              </a:rPr>
              <a:t> </a:t>
            </a:r>
            <a:r>
              <a:rPr lang="en-US" altLang="en-US" sz="2800" b="1" dirty="0" err="1">
                <a:solidFill>
                  <a:srgbClr val="C00000"/>
                </a:solidFill>
                <a:latin typeface="Times New Roman" panose="02020603050405020304" pitchFamily="18" charset="0"/>
                <a:cs typeface="Times New Roman" panose="02020603050405020304" pitchFamily="18" charset="0"/>
              </a:rPr>
              <a:t>hết</a:t>
            </a:r>
            <a:r>
              <a:rPr lang="en-US" altLang="en-US" sz="2800" b="1" dirty="0">
                <a:solidFill>
                  <a:srgbClr val="C00000"/>
                </a:solidFill>
                <a:latin typeface="Times New Roman" panose="02020603050405020304" pitchFamily="18" charset="0"/>
                <a:cs typeface="Times New Roman" panose="02020603050405020304" pitchFamily="18" charset="0"/>
              </a:rPr>
              <a:t> </a:t>
            </a:r>
            <a:r>
              <a:rPr lang="en-US" altLang="en-US" sz="2800" b="1" dirty="0" err="1">
                <a:latin typeface="Times New Roman" panose="02020603050405020304" pitchFamily="18" charset="0"/>
                <a:cs typeface="Times New Roman" panose="02020603050405020304" pitchFamily="18" charset="0"/>
              </a:rPr>
              <a:t>các</a:t>
            </a:r>
            <a:r>
              <a:rPr lang="en-US" altLang="en-US" sz="2800" b="1" dirty="0">
                <a:latin typeface="Times New Roman" panose="02020603050405020304" pitchFamily="18" charset="0"/>
                <a:cs typeface="Times New Roman" panose="02020603050405020304" pitchFamily="18" charset="0"/>
              </a:rPr>
              <a:t> </a:t>
            </a:r>
            <a:r>
              <a:rPr lang="en-US" altLang="en-US" sz="2800" b="1" dirty="0" err="1">
                <a:latin typeface="Times New Roman" panose="02020603050405020304" pitchFamily="18" charset="0"/>
                <a:cs typeface="Times New Roman" panose="02020603050405020304" pitchFamily="18" charset="0"/>
              </a:rPr>
              <a:t>vòng</a:t>
            </a:r>
            <a:r>
              <a:rPr lang="en-US" altLang="en-US" sz="2800" b="1" dirty="0">
                <a:latin typeface="Times New Roman" panose="02020603050405020304" pitchFamily="18" charset="0"/>
                <a:cs typeface="Times New Roman" panose="02020603050405020304" pitchFamily="18" charset="0"/>
              </a:rPr>
              <a:t> </a:t>
            </a:r>
            <a:r>
              <a:rPr lang="en-US" altLang="en-US" sz="2800" b="1" dirty="0" err="1">
                <a:latin typeface="Times New Roman" panose="02020603050405020304" pitchFamily="18" charset="0"/>
                <a:cs typeface="Times New Roman" panose="02020603050405020304" pitchFamily="18" charset="0"/>
              </a:rPr>
              <a:t>vây</a:t>
            </a:r>
            <a:r>
              <a:rPr lang="en-US" altLang="en-US" sz="2800" b="1" dirty="0">
                <a:latin typeface="Times New Roman" panose="02020603050405020304" pitchFamily="18" charset="0"/>
                <a:cs typeface="Times New Roman" panose="02020603050405020304" pitchFamily="18" charset="0"/>
              </a:rPr>
              <a:t> </a:t>
            </a:r>
            <a:r>
              <a:rPr lang="en-US" altLang="en-US" sz="2800" b="1" dirty="0" err="1">
                <a:latin typeface="Times New Roman" panose="02020603050405020304" pitchFamily="18" charset="0"/>
                <a:cs typeface="Times New Roman" panose="02020603050405020304" pitchFamily="18" charset="0"/>
              </a:rPr>
              <a:t>đi</a:t>
            </a:r>
            <a:r>
              <a:rPr lang="en-US" altLang="en-US" sz="2800" b="1" dirty="0">
                <a:latin typeface="Times New Roman" panose="02020603050405020304" pitchFamily="18" charset="0"/>
                <a:cs typeface="Times New Roman" panose="02020603050405020304" pitchFamily="18" charset="0"/>
              </a:rPr>
              <a:t> </a:t>
            </a:r>
            <a:r>
              <a:rPr lang="en-US" altLang="en-US" sz="2800" b="1" dirty="0" err="1">
                <a:latin typeface="Times New Roman" panose="02020603050405020304" pitchFamily="18" charset="0"/>
                <a:cs typeface="Times New Roman" panose="02020603050405020304" pitchFamily="18" charset="0"/>
              </a:rPr>
              <a:t>không</a:t>
            </a:r>
            <a:r>
              <a:rPr lang="en-US" altLang="en-US" sz="2800" b="1" dirty="0">
                <a:latin typeface="Times New Roman" panose="02020603050405020304" pitchFamily="18" charset="0"/>
                <a:cs typeface="Times New Roman" panose="02020603050405020304" pitchFamily="18" charset="0"/>
              </a:rPr>
              <a:t> ? </a:t>
            </a:r>
          </a:p>
          <a:p>
            <a:pPr algn="just" eaLnBrk="1" fontAlgn="base" hangingPunct="1">
              <a:spcBef>
                <a:spcPct val="50000"/>
              </a:spcBef>
              <a:spcAft>
                <a:spcPct val="0"/>
              </a:spcAft>
              <a:buNone/>
              <a:defRPr/>
            </a:pPr>
            <a:r>
              <a:rPr lang="en-US" altLang="en-US" sz="2800" b="1" dirty="0">
                <a:solidFill>
                  <a:srgbClr val="000000"/>
                </a:solidFill>
                <a:latin typeface="Times New Roman" panose="02020603050405020304" pitchFamily="18" charset="0"/>
                <a:cs typeface="Times New Roman" panose="02020603050405020304" pitchFamily="18" charset="0"/>
              </a:rPr>
              <a:t> </a:t>
            </a:r>
          </a:p>
        </p:txBody>
      </p:sp>
      <p:cxnSp>
        <p:nvCxnSpPr>
          <p:cNvPr id="4" name="Straight Connector 3">
            <a:extLst>
              <a:ext uri="{FF2B5EF4-FFF2-40B4-BE49-F238E27FC236}">
                <a16:creationId xmlns="" xmlns:a16="http://schemas.microsoft.com/office/drawing/2014/main" id="{9F497B75-3D8C-4BBC-B582-7BBD3D3B7CED}"/>
              </a:ext>
            </a:extLst>
          </p:cNvPr>
          <p:cNvCxnSpPr>
            <a:cxnSpLocks/>
          </p:cNvCxnSpPr>
          <p:nvPr/>
        </p:nvCxnSpPr>
        <p:spPr>
          <a:xfrm flipH="1">
            <a:off x="5562600" y="2209800"/>
            <a:ext cx="152400" cy="33528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0"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wedge">
                                      <p:cBhvr>
                                        <p:cTn id="7" dur="2000"/>
                                        <p:tgtEl>
                                          <p:spTgt spid="2">
                                            <p:txEl>
                                              <p:pRg st="0" end="0"/>
                                            </p:txEl>
                                          </p:spTgt>
                                        </p:tgtEl>
                                      </p:cBhvr>
                                    </p:animEffect>
                                  </p:childTnLst>
                                </p:cTn>
                              </p:par>
                              <p:par>
                                <p:cTn id="8" presetID="3" presetClass="entr" presetSubtype="10" fill="hold" nodeType="withEffect">
                                  <p:stCondLst>
                                    <p:cond delay="0"/>
                                  </p:stCondLst>
                                  <p:childTnLst>
                                    <p:set>
                                      <p:cBhvr>
                                        <p:cTn id="9" dur="1" fill="hold">
                                          <p:stCondLst>
                                            <p:cond delay="0"/>
                                          </p:stCondLst>
                                        </p:cTn>
                                        <p:tgtEl>
                                          <p:spTgt spid="3">
                                            <p:txEl>
                                              <p:pRg st="0" end="0"/>
                                            </p:txEl>
                                          </p:spTgt>
                                        </p:tgtEl>
                                        <p:attrNameLst>
                                          <p:attrName>style.visibility</p:attrName>
                                        </p:attrNameLst>
                                      </p:cBhvr>
                                      <p:to>
                                        <p:strVal val="visible"/>
                                      </p:to>
                                    </p:set>
                                    <p:animEffect transition="in" filter="blinds(horizontal)">
                                      <p:cBhvr>
                                        <p:cTn id="10" dur="500"/>
                                        <p:tgtEl>
                                          <p:spTgt spid="3">
                                            <p:txEl>
                                              <p:pRg st="0" end="0"/>
                                            </p:txEl>
                                          </p:spTgt>
                                        </p:tgtEl>
                                      </p:cBhvr>
                                    </p:animEffect>
                                  </p:childTnLst>
                                </p:cTn>
                              </p:par>
                              <p:par>
                                <p:cTn id="11" presetID="3" presetClass="entr" presetSubtype="10" fill="hold" nodeType="with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Effect transition="in" filter="blinds(horizontal)">
                                      <p:cBhvr>
                                        <p:cTn id="13" dur="500"/>
                                        <p:tgtEl>
                                          <p:spTgt spid="3">
                                            <p:txEl>
                                              <p:pRg st="1" end="1"/>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nodeType="clickEffect">
                                  <p:stCondLst>
                                    <p:cond delay="0"/>
                                  </p:stCondLst>
                                  <p:childTnLst>
                                    <p:set>
                                      <p:cBhvr>
                                        <p:cTn id="17"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descr="https://f27-zpg.zdn.vn/1674946606169966248/ccb47c2adc5d2003794c.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42454"/>
            <a:ext cx="12192000" cy="6896100"/>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2457450" y="1295401"/>
            <a:ext cx="7010400" cy="1724891"/>
          </a:xfrm>
          <a:prstGeom prst="rect">
            <a:avLst/>
          </a:prstGeom>
          <a:noFill/>
          <a:ln>
            <a:noFill/>
          </a:ln>
        </p:spPr>
        <p:style>
          <a:lnRef idx="1">
            <a:schemeClr val="accent6"/>
          </a:lnRef>
          <a:fillRef idx="2">
            <a:schemeClr val="accent6"/>
          </a:fillRef>
          <a:effectRef idx="1">
            <a:schemeClr val="accent6"/>
          </a:effectRef>
          <a:fontRef idx="minor">
            <a:schemeClr val="dk1"/>
          </a:fontRef>
        </p:style>
        <p:txBody>
          <a:bodyPr rtlCol="0" anchor="ctr"/>
          <a:lstStyle/>
          <a:p>
            <a:pPr algn="ctr"/>
            <a:r>
              <a:rPr lang="en-US" sz="3600" b="1" i="1" dirty="0" err="1">
                <a:latin typeface="Times New Roman" pitchFamily="18" charset="0"/>
                <a:cs typeface="Times New Roman" pitchFamily="18" charset="0"/>
              </a:rPr>
              <a:t>Kể</a:t>
            </a:r>
            <a:r>
              <a:rPr lang="en-US" sz="3600" b="1" i="1" dirty="0">
                <a:latin typeface="Times New Roman" pitchFamily="18" charset="0"/>
                <a:cs typeface="Times New Roman" pitchFamily="18" charset="0"/>
              </a:rPr>
              <a:t> </a:t>
            </a:r>
            <a:r>
              <a:rPr lang="en-US" sz="3600" b="1" i="1" dirty="0" err="1">
                <a:latin typeface="Times New Roman" pitchFamily="18" charset="0"/>
                <a:cs typeface="Times New Roman" pitchFamily="18" charset="0"/>
              </a:rPr>
              <a:t>lại</a:t>
            </a:r>
            <a:r>
              <a:rPr lang="en-US" sz="3600" b="1" i="1" dirty="0">
                <a:latin typeface="Times New Roman" pitchFamily="18" charset="0"/>
                <a:cs typeface="Times New Roman" pitchFamily="18" charset="0"/>
              </a:rPr>
              <a:t> </a:t>
            </a:r>
            <a:r>
              <a:rPr lang="en-US" sz="3600" b="1" i="1" dirty="0" err="1">
                <a:latin typeface="Times New Roman" pitchFamily="18" charset="0"/>
                <a:cs typeface="Times New Roman" pitchFamily="18" charset="0"/>
              </a:rPr>
              <a:t>toàn</a:t>
            </a:r>
            <a:r>
              <a:rPr lang="en-US" sz="3600" b="1" i="1" dirty="0">
                <a:latin typeface="Times New Roman" pitchFamily="18" charset="0"/>
                <a:cs typeface="Times New Roman" pitchFamily="18" charset="0"/>
              </a:rPr>
              <a:t> </a:t>
            </a:r>
            <a:r>
              <a:rPr lang="en-US" sz="3600" b="1" i="1" dirty="0" err="1">
                <a:latin typeface="Times New Roman" pitchFamily="18" charset="0"/>
                <a:cs typeface="Times New Roman" pitchFamily="18" charset="0"/>
              </a:rPr>
              <a:t>bộ</a:t>
            </a:r>
            <a:r>
              <a:rPr lang="en-US" sz="3600" b="1" i="1" dirty="0">
                <a:latin typeface="Times New Roman" pitchFamily="18" charset="0"/>
                <a:cs typeface="Times New Roman" pitchFamily="18" charset="0"/>
              </a:rPr>
              <a:t> </a:t>
            </a:r>
            <a:r>
              <a:rPr lang="en-US" sz="3600" b="1" i="1" dirty="0" err="1">
                <a:latin typeface="Times New Roman" pitchFamily="18" charset="0"/>
                <a:cs typeface="Times New Roman" pitchFamily="18" charset="0"/>
              </a:rPr>
              <a:t>câu</a:t>
            </a:r>
            <a:r>
              <a:rPr lang="en-US" sz="3600" b="1" i="1" dirty="0">
                <a:latin typeface="Times New Roman" pitchFamily="18" charset="0"/>
                <a:cs typeface="Times New Roman" pitchFamily="18" charset="0"/>
              </a:rPr>
              <a:t> </a:t>
            </a:r>
            <a:r>
              <a:rPr lang="en-US" sz="3600" b="1" i="1" dirty="0" err="1">
                <a:latin typeface="Times New Roman" pitchFamily="18" charset="0"/>
                <a:cs typeface="Times New Roman" pitchFamily="18" charset="0"/>
              </a:rPr>
              <a:t>chuyện</a:t>
            </a:r>
            <a:r>
              <a:rPr lang="en-US" sz="3600" b="1" i="1" dirty="0">
                <a:latin typeface="Times New Roman" pitchFamily="18" charset="0"/>
                <a:cs typeface="Times New Roman" pitchFamily="18" charset="0"/>
              </a:rPr>
              <a:t> </a:t>
            </a:r>
          </a:p>
          <a:p>
            <a:pPr algn="ctr"/>
            <a:r>
              <a:rPr lang="en-US" sz="3600" b="1" i="1" dirty="0">
                <a:latin typeface="Times New Roman" pitchFamily="18" charset="0"/>
                <a:cs typeface="Times New Roman" pitchFamily="18" charset="0"/>
              </a:rPr>
              <a:t>“</a:t>
            </a:r>
            <a:r>
              <a:rPr lang="en-US" sz="3600" b="1" i="1" dirty="0" err="1">
                <a:latin typeface="Times New Roman" pitchFamily="18" charset="0"/>
                <a:cs typeface="Times New Roman" pitchFamily="18" charset="0"/>
              </a:rPr>
              <a:t>Dế</a:t>
            </a:r>
            <a:r>
              <a:rPr lang="en-US" sz="3600" b="1" i="1" dirty="0">
                <a:latin typeface="Times New Roman" pitchFamily="18" charset="0"/>
                <a:cs typeface="Times New Roman" pitchFamily="18" charset="0"/>
              </a:rPr>
              <a:t> </a:t>
            </a:r>
            <a:r>
              <a:rPr lang="en-US" sz="3600" b="1" i="1" dirty="0" err="1">
                <a:latin typeface="Times New Roman" pitchFamily="18" charset="0"/>
                <a:cs typeface="Times New Roman" pitchFamily="18" charset="0"/>
              </a:rPr>
              <a:t>Mèn</a:t>
            </a:r>
            <a:r>
              <a:rPr lang="en-US" sz="3600" b="1" i="1" dirty="0">
                <a:latin typeface="Times New Roman" pitchFamily="18" charset="0"/>
                <a:cs typeface="Times New Roman" pitchFamily="18" charset="0"/>
              </a:rPr>
              <a:t> </a:t>
            </a:r>
            <a:r>
              <a:rPr lang="en-US" sz="3600" b="1" i="1" dirty="0" err="1">
                <a:latin typeface="Times New Roman" pitchFamily="18" charset="0"/>
                <a:cs typeface="Times New Roman" pitchFamily="18" charset="0"/>
              </a:rPr>
              <a:t>bênh</a:t>
            </a:r>
            <a:r>
              <a:rPr lang="en-US" sz="3600" b="1" i="1" dirty="0">
                <a:latin typeface="Times New Roman" pitchFamily="18" charset="0"/>
                <a:cs typeface="Times New Roman" pitchFamily="18" charset="0"/>
              </a:rPr>
              <a:t> </a:t>
            </a:r>
            <a:r>
              <a:rPr lang="en-US" sz="3600" b="1" i="1" dirty="0" err="1">
                <a:latin typeface="Times New Roman" pitchFamily="18" charset="0"/>
                <a:cs typeface="Times New Roman" pitchFamily="18" charset="0"/>
              </a:rPr>
              <a:t>vực</a:t>
            </a:r>
            <a:r>
              <a:rPr lang="en-US" sz="3600" b="1" i="1" dirty="0">
                <a:latin typeface="Times New Roman" pitchFamily="18" charset="0"/>
                <a:cs typeface="Times New Roman" pitchFamily="18" charset="0"/>
              </a:rPr>
              <a:t> </a:t>
            </a:r>
            <a:r>
              <a:rPr lang="en-US" sz="3600" b="1" i="1" dirty="0" err="1">
                <a:latin typeface="Times New Roman" pitchFamily="18" charset="0"/>
                <a:cs typeface="Times New Roman" pitchFamily="18" charset="0"/>
              </a:rPr>
              <a:t>kẻ</a:t>
            </a:r>
            <a:r>
              <a:rPr lang="en-US" sz="3600" b="1" i="1" dirty="0">
                <a:latin typeface="Times New Roman" pitchFamily="18" charset="0"/>
                <a:cs typeface="Times New Roman" pitchFamily="18" charset="0"/>
              </a:rPr>
              <a:t> </a:t>
            </a:r>
            <a:r>
              <a:rPr lang="en-US" sz="3600" b="1" i="1" dirty="0" err="1">
                <a:latin typeface="Times New Roman" pitchFamily="18" charset="0"/>
                <a:cs typeface="Times New Roman" pitchFamily="18" charset="0"/>
              </a:rPr>
              <a:t>yếu</a:t>
            </a:r>
            <a:r>
              <a:rPr lang="en-US" sz="3600" b="1" i="1" dirty="0">
                <a:latin typeface="Times New Roman" pitchFamily="18" charset="0"/>
                <a:cs typeface="Times New Roman" pitchFamily="18" charset="0"/>
              </a:rPr>
              <a:t>”</a:t>
            </a:r>
          </a:p>
        </p:txBody>
      </p:sp>
    </p:spTree>
    <p:extLst>
      <p:ext uri="{BB962C8B-B14F-4D97-AF65-F5344CB8AC3E}">
        <p14:creationId xmlns:p14="http://schemas.microsoft.com/office/powerpoint/2010/main" val="35490097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in)">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 xmlns:a16="http://schemas.microsoft.com/office/drawing/2014/main" id="{CAB0C6B6-7CC0-4908-A6DA-442D60DF5C40}"/>
              </a:ext>
            </a:extLst>
          </p:cNvPr>
          <p:cNvPicPr>
            <a:picLocks noChangeAspect="1"/>
          </p:cNvPicPr>
          <p:nvPr/>
        </p:nvPicPr>
        <p:blipFill>
          <a:blip r:embed="rId2"/>
          <a:stretch>
            <a:fillRect/>
          </a:stretch>
        </p:blipFill>
        <p:spPr>
          <a:xfrm>
            <a:off x="0" y="-36894"/>
            <a:ext cx="12192000" cy="6858000"/>
          </a:xfrm>
          <a:prstGeom prst="rect">
            <a:avLst/>
          </a:prstGeom>
        </p:spPr>
      </p:pic>
      <p:sp>
        <p:nvSpPr>
          <p:cNvPr id="5" name="TextBox 4">
            <a:extLst>
              <a:ext uri="{FF2B5EF4-FFF2-40B4-BE49-F238E27FC236}">
                <a16:creationId xmlns="" xmlns:a16="http://schemas.microsoft.com/office/drawing/2014/main" id="{4EE040D2-6EAB-4E1F-9903-ED4103AE0FC6}"/>
              </a:ext>
            </a:extLst>
          </p:cNvPr>
          <p:cNvSpPr txBox="1"/>
          <p:nvPr/>
        </p:nvSpPr>
        <p:spPr>
          <a:xfrm>
            <a:off x="5067976" y="360547"/>
            <a:ext cx="2600105" cy="600164"/>
          </a:xfrm>
          <a:prstGeom prst="rect">
            <a:avLst/>
          </a:prstGeom>
          <a:noFill/>
        </p:spPr>
        <p:txBody>
          <a:bodyPr wrap="square" rtlCol="0">
            <a:spAutoFit/>
          </a:bodyPr>
          <a:lstStyle/>
          <a:p>
            <a:pPr algn="ctr" defTabSz="514350"/>
            <a:r>
              <a:rPr lang="en-US" sz="3300" b="1" dirty="0">
                <a:solidFill>
                  <a:srgbClr val="FF0000"/>
                </a:solidFill>
                <a:latin typeface="Times New Roman" panose="02020603050405020304" pitchFamily="18" charset="0"/>
                <a:cs typeface="Times New Roman" panose="02020603050405020304" pitchFamily="18" charset="0"/>
              </a:rPr>
              <a:t>ÔN BÀI CŨ</a:t>
            </a:r>
          </a:p>
        </p:txBody>
      </p:sp>
      <p:sp>
        <p:nvSpPr>
          <p:cNvPr id="6" name="Cloud Callout 7">
            <a:extLst>
              <a:ext uri="{FF2B5EF4-FFF2-40B4-BE49-F238E27FC236}">
                <a16:creationId xmlns="" xmlns:a16="http://schemas.microsoft.com/office/drawing/2014/main" id="{D989DC2F-5F5C-46BE-8653-EFBCB84FAF69}"/>
              </a:ext>
            </a:extLst>
          </p:cNvPr>
          <p:cNvSpPr/>
          <p:nvPr/>
        </p:nvSpPr>
        <p:spPr>
          <a:xfrm>
            <a:off x="2296760" y="1697471"/>
            <a:ext cx="4071269" cy="2659942"/>
          </a:xfrm>
          <a:prstGeom prst="cloudCallout">
            <a:avLst>
              <a:gd name="adj1" fmla="val -28309"/>
              <a:gd name="adj2" fmla="val 58962"/>
            </a:avLst>
          </a:prstGeom>
          <a:solidFill>
            <a:srgbClr val="FFC000">
              <a:lumMod val="60000"/>
              <a:lumOff val="40000"/>
              <a:alpha val="45000"/>
            </a:srgbClr>
          </a:solidFill>
          <a:ln w="28575" cap="flat" cmpd="sng" algn="ctr">
            <a:solidFill>
              <a:srgbClr val="00B0F0"/>
            </a:solidFill>
            <a:prstDash val="solid"/>
            <a:miter lim="800000"/>
          </a:ln>
          <a:effectLst/>
        </p:spPr>
        <p:txBody>
          <a:bodyPr rtlCol="0" anchor="ctr"/>
          <a:lstStyle/>
          <a:p>
            <a:pPr algn="ctr" defTabSz="514350">
              <a:defRPr/>
            </a:pPr>
            <a:endParaRPr lang="en-US" sz="1013" kern="0">
              <a:solidFill>
                <a:prstClr val="white"/>
              </a:solidFill>
              <a:latin typeface="Times New Roman" panose="02020603050405020304" pitchFamily="18" charset="0"/>
              <a:cs typeface="Times New Roman" panose="02020603050405020304" pitchFamily="18" charset="0"/>
            </a:endParaRPr>
          </a:p>
        </p:txBody>
      </p:sp>
      <p:sp>
        <p:nvSpPr>
          <p:cNvPr id="7" name="Cloud Callout 10">
            <a:extLst>
              <a:ext uri="{FF2B5EF4-FFF2-40B4-BE49-F238E27FC236}">
                <a16:creationId xmlns="" xmlns:a16="http://schemas.microsoft.com/office/drawing/2014/main" id="{E56EE60F-7D7C-439E-A35A-2DCE7234C57F}"/>
              </a:ext>
            </a:extLst>
          </p:cNvPr>
          <p:cNvSpPr/>
          <p:nvPr/>
        </p:nvSpPr>
        <p:spPr>
          <a:xfrm>
            <a:off x="6324448" y="2354572"/>
            <a:ext cx="3889057" cy="2372185"/>
          </a:xfrm>
          <a:prstGeom prst="cloudCallout">
            <a:avLst>
              <a:gd name="adj1" fmla="val 56321"/>
              <a:gd name="adj2" fmla="val 32777"/>
            </a:avLst>
          </a:prstGeom>
          <a:solidFill>
            <a:srgbClr val="5B9BD5">
              <a:alpha val="45000"/>
            </a:srgbClr>
          </a:solidFill>
          <a:ln w="28575" cap="flat" cmpd="sng" algn="ctr">
            <a:solidFill>
              <a:srgbClr val="FFFF00"/>
            </a:solidFill>
            <a:prstDash val="solid"/>
            <a:miter lim="800000"/>
          </a:ln>
          <a:effectLst/>
        </p:spPr>
        <p:txBody>
          <a:bodyPr rtlCol="0" anchor="ctr"/>
          <a:lstStyle/>
          <a:p>
            <a:pPr algn="ctr" defTabSz="514350">
              <a:defRPr/>
            </a:pPr>
            <a:endParaRPr lang="en-US" sz="1013" kern="0">
              <a:solidFill>
                <a:prstClr val="white"/>
              </a:solidFill>
              <a:latin typeface="Times New Roman" panose="02020603050405020304" pitchFamily="18" charset="0"/>
              <a:cs typeface="Times New Roman" panose="02020603050405020304" pitchFamily="18" charset="0"/>
            </a:endParaRPr>
          </a:p>
        </p:txBody>
      </p:sp>
      <p:sp>
        <p:nvSpPr>
          <p:cNvPr id="8" name="TextBox 7">
            <a:extLst>
              <a:ext uri="{FF2B5EF4-FFF2-40B4-BE49-F238E27FC236}">
                <a16:creationId xmlns="" xmlns:a16="http://schemas.microsoft.com/office/drawing/2014/main" id="{E3A93E45-04C4-4A4D-ADAE-A975B8175E58}"/>
              </a:ext>
            </a:extLst>
          </p:cNvPr>
          <p:cNvSpPr txBox="1"/>
          <p:nvPr/>
        </p:nvSpPr>
        <p:spPr>
          <a:xfrm>
            <a:off x="3175079" y="2149453"/>
            <a:ext cx="2271053" cy="715581"/>
          </a:xfrm>
          <a:prstGeom prst="rect">
            <a:avLst/>
          </a:prstGeom>
          <a:noFill/>
        </p:spPr>
        <p:txBody>
          <a:bodyPr wrap="square" rtlCol="0">
            <a:spAutoFit/>
          </a:bodyPr>
          <a:lstStyle/>
          <a:p>
            <a:pPr algn="ctr" defTabSz="514350"/>
            <a:r>
              <a:rPr lang="en-US" altLang="en-US" sz="2025" b="1" dirty="0">
                <a:solidFill>
                  <a:srgbClr val="FF0000"/>
                </a:solidFill>
                <a:latin typeface="Times New Roman" panose="02020603050405020304" pitchFamily="18" charset="0"/>
                <a:cs typeface="Times New Roman" panose="02020603050405020304" pitchFamily="18" charset="0"/>
              </a:rPr>
              <a:t> </a:t>
            </a:r>
            <a:r>
              <a:rPr lang="en-US" altLang="en-US" sz="2025" b="1" dirty="0" err="1">
                <a:solidFill>
                  <a:srgbClr val="FF0000"/>
                </a:solidFill>
                <a:latin typeface="Times New Roman" panose="02020603050405020304" pitchFamily="18" charset="0"/>
                <a:cs typeface="Times New Roman" panose="02020603050405020304" pitchFamily="18" charset="0"/>
              </a:rPr>
              <a:t>Đoạn</a:t>
            </a:r>
            <a:r>
              <a:rPr lang="en-US" altLang="en-US" sz="2025" b="1" dirty="0">
                <a:solidFill>
                  <a:srgbClr val="FF0000"/>
                </a:solidFill>
                <a:latin typeface="Times New Roman" panose="02020603050405020304" pitchFamily="18" charset="0"/>
                <a:cs typeface="Times New Roman" panose="02020603050405020304" pitchFamily="18" charset="0"/>
              </a:rPr>
              <a:t> 2 </a:t>
            </a:r>
            <a:r>
              <a:rPr lang="en-US" altLang="en-US" sz="2025" b="1" dirty="0" err="1">
                <a:solidFill>
                  <a:srgbClr val="FF0000"/>
                </a:solidFill>
                <a:latin typeface="Times New Roman" panose="02020603050405020304" pitchFamily="18" charset="0"/>
                <a:cs typeface="Times New Roman" panose="02020603050405020304" pitchFamily="18" charset="0"/>
              </a:rPr>
              <a:t>cho</a:t>
            </a:r>
            <a:r>
              <a:rPr lang="en-US" altLang="en-US" sz="2025" b="1" dirty="0">
                <a:solidFill>
                  <a:srgbClr val="FF0000"/>
                </a:solidFill>
                <a:latin typeface="Times New Roman" panose="02020603050405020304" pitchFamily="18" charset="0"/>
                <a:cs typeface="Times New Roman" panose="02020603050405020304" pitchFamily="18" charset="0"/>
              </a:rPr>
              <a:t> </a:t>
            </a:r>
            <a:r>
              <a:rPr lang="en-US" altLang="en-US" sz="2025" b="1" dirty="0" err="1">
                <a:solidFill>
                  <a:srgbClr val="FF0000"/>
                </a:solidFill>
                <a:latin typeface="Times New Roman" panose="02020603050405020304" pitchFamily="18" charset="0"/>
                <a:cs typeface="Times New Roman" panose="02020603050405020304" pitchFamily="18" charset="0"/>
              </a:rPr>
              <a:t>chúng</a:t>
            </a:r>
            <a:r>
              <a:rPr lang="en-US" altLang="en-US" sz="2025" b="1" dirty="0">
                <a:solidFill>
                  <a:srgbClr val="FF0000"/>
                </a:solidFill>
                <a:latin typeface="Times New Roman" panose="02020603050405020304" pitchFamily="18" charset="0"/>
                <a:cs typeface="Times New Roman" panose="02020603050405020304" pitchFamily="18" charset="0"/>
              </a:rPr>
              <a:t> ta </a:t>
            </a:r>
            <a:r>
              <a:rPr lang="en-US" altLang="en-US" sz="2025" b="1" dirty="0" err="1">
                <a:solidFill>
                  <a:srgbClr val="FF0000"/>
                </a:solidFill>
                <a:latin typeface="Times New Roman" panose="02020603050405020304" pitchFamily="18" charset="0"/>
                <a:cs typeface="Times New Roman" panose="02020603050405020304" pitchFamily="18" charset="0"/>
              </a:rPr>
              <a:t>biết</a:t>
            </a:r>
            <a:r>
              <a:rPr lang="en-US" altLang="en-US" sz="2025" b="1" dirty="0">
                <a:solidFill>
                  <a:srgbClr val="FF0000"/>
                </a:solidFill>
                <a:latin typeface="Times New Roman" panose="02020603050405020304" pitchFamily="18" charset="0"/>
                <a:cs typeface="Times New Roman" panose="02020603050405020304" pitchFamily="18" charset="0"/>
              </a:rPr>
              <a:t> </a:t>
            </a:r>
            <a:r>
              <a:rPr lang="en-US" altLang="en-US" sz="2025" b="1" dirty="0" err="1">
                <a:solidFill>
                  <a:srgbClr val="FF0000"/>
                </a:solidFill>
                <a:latin typeface="Times New Roman" panose="02020603050405020304" pitchFamily="18" charset="0"/>
                <a:cs typeface="Times New Roman" panose="02020603050405020304" pitchFamily="18" charset="0"/>
              </a:rPr>
              <a:t>điều</a:t>
            </a:r>
            <a:r>
              <a:rPr lang="en-US" altLang="en-US" sz="2025" b="1" dirty="0">
                <a:solidFill>
                  <a:srgbClr val="FF0000"/>
                </a:solidFill>
                <a:latin typeface="Times New Roman" panose="02020603050405020304" pitchFamily="18" charset="0"/>
                <a:cs typeface="Times New Roman" panose="02020603050405020304" pitchFamily="18" charset="0"/>
              </a:rPr>
              <a:t> </a:t>
            </a:r>
            <a:r>
              <a:rPr lang="en-US" altLang="en-US" sz="2025" b="1" dirty="0" err="1">
                <a:solidFill>
                  <a:srgbClr val="FF0000"/>
                </a:solidFill>
                <a:latin typeface="Times New Roman" panose="02020603050405020304" pitchFamily="18" charset="0"/>
                <a:cs typeface="Times New Roman" panose="02020603050405020304" pitchFamily="18" charset="0"/>
              </a:rPr>
              <a:t>gì</a:t>
            </a:r>
            <a:r>
              <a:rPr lang="en-US" altLang="en-US" sz="2025" b="1" dirty="0">
                <a:solidFill>
                  <a:srgbClr val="FF0000"/>
                </a:solidFill>
                <a:latin typeface="Times New Roman" panose="02020603050405020304" pitchFamily="18" charset="0"/>
                <a:cs typeface="Times New Roman" panose="02020603050405020304" pitchFamily="18" charset="0"/>
              </a:rPr>
              <a:t>?</a:t>
            </a:r>
            <a:endParaRPr lang="en-US" sz="2025" b="1" dirty="0">
              <a:solidFill>
                <a:prstClr val="black"/>
              </a:solidFill>
              <a:latin typeface="Times New Roman" panose="02020603050405020304" pitchFamily="18" charset="0"/>
              <a:cs typeface="Times New Roman" panose="02020603050405020304" pitchFamily="18" charset="0"/>
            </a:endParaRPr>
          </a:p>
        </p:txBody>
      </p:sp>
      <p:sp>
        <p:nvSpPr>
          <p:cNvPr id="9" name="TextBox 8">
            <a:extLst>
              <a:ext uri="{FF2B5EF4-FFF2-40B4-BE49-F238E27FC236}">
                <a16:creationId xmlns="" xmlns:a16="http://schemas.microsoft.com/office/drawing/2014/main" id="{912403B1-847D-4219-B6A1-948D5B6C1AA4}"/>
              </a:ext>
            </a:extLst>
          </p:cNvPr>
          <p:cNvSpPr txBox="1"/>
          <p:nvPr/>
        </p:nvSpPr>
        <p:spPr>
          <a:xfrm>
            <a:off x="3175077" y="2864026"/>
            <a:ext cx="2611982" cy="715581"/>
          </a:xfrm>
          <a:prstGeom prst="rect">
            <a:avLst/>
          </a:prstGeom>
          <a:noFill/>
        </p:spPr>
        <p:txBody>
          <a:bodyPr wrap="square" rtlCol="0">
            <a:spAutoFit/>
          </a:bodyPr>
          <a:lstStyle/>
          <a:p>
            <a:pPr defTabSz="514350"/>
            <a:r>
              <a:rPr lang="en-US" altLang="en-US" sz="2025" b="1" dirty="0" err="1">
                <a:solidFill>
                  <a:prstClr val="black"/>
                </a:solidFill>
                <a:latin typeface="Times New Roman" panose="02020603050405020304" pitchFamily="18" charset="0"/>
                <a:cs typeface="Times New Roman" panose="02020603050405020304" pitchFamily="18" charset="0"/>
              </a:rPr>
              <a:t>Hình</a:t>
            </a:r>
            <a:r>
              <a:rPr lang="en-US" altLang="en-US" sz="2025" b="1" dirty="0">
                <a:solidFill>
                  <a:prstClr val="black"/>
                </a:solidFill>
                <a:latin typeface="Times New Roman" panose="02020603050405020304" pitchFamily="18" charset="0"/>
                <a:cs typeface="Times New Roman" panose="02020603050405020304" pitchFamily="18" charset="0"/>
              </a:rPr>
              <a:t> </a:t>
            </a:r>
            <a:r>
              <a:rPr lang="en-US" altLang="en-US" sz="2025" b="1" dirty="0" err="1">
                <a:solidFill>
                  <a:prstClr val="black"/>
                </a:solidFill>
                <a:latin typeface="Times New Roman" panose="02020603050405020304" pitchFamily="18" charset="0"/>
                <a:cs typeface="Times New Roman" panose="02020603050405020304" pitchFamily="18" charset="0"/>
              </a:rPr>
              <a:t>ảnh</a:t>
            </a:r>
            <a:r>
              <a:rPr lang="en-US" altLang="en-US" sz="2025" b="1" dirty="0">
                <a:solidFill>
                  <a:prstClr val="black"/>
                </a:solidFill>
                <a:latin typeface="Times New Roman" panose="02020603050405020304" pitchFamily="18" charset="0"/>
                <a:cs typeface="Times New Roman" panose="02020603050405020304" pitchFamily="18" charset="0"/>
              </a:rPr>
              <a:t> </a:t>
            </a:r>
            <a:r>
              <a:rPr lang="en-US" altLang="en-US" sz="2025" b="1" dirty="0" err="1">
                <a:solidFill>
                  <a:prstClr val="black"/>
                </a:solidFill>
                <a:latin typeface="Times New Roman" panose="02020603050405020304" pitchFamily="18" charset="0"/>
                <a:cs typeface="Times New Roman" panose="02020603050405020304" pitchFamily="18" charset="0"/>
              </a:rPr>
              <a:t>ốm</a:t>
            </a:r>
            <a:r>
              <a:rPr lang="en-US" altLang="en-US" sz="2025" b="1" dirty="0">
                <a:solidFill>
                  <a:prstClr val="black"/>
                </a:solidFill>
                <a:latin typeface="Times New Roman" panose="02020603050405020304" pitchFamily="18" charset="0"/>
                <a:cs typeface="Times New Roman" panose="02020603050405020304" pitchFamily="18" charset="0"/>
              </a:rPr>
              <a:t> </a:t>
            </a:r>
            <a:r>
              <a:rPr lang="en-US" altLang="en-US" sz="2025" b="1" dirty="0" err="1">
                <a:solidFill>
                  <a:prstClr val="black"/>
                </a:solidFill>
                <a:latin typeface="Times New Roman" panose="02020603050405020304" pitchFamily="18" charset="0"/>
                <a:cs typeface="Times New Roman" panose="02020603050405020304" pitchFamily="18" charset="0"/>
              </a:rPr>
              <a:t>yếu</a:t>
            </a:r>
            <a:r>
              <a:rPr lang="en-US" altLang="en-US" sz="2025" b="1" dirty="0">
                <a:solidFill>
                  <a:prstClr val="black"/>
                </a:solidFill>
                <a:latin typeface="Times New Roman" panose="02020603050405020304" pitchFamily="18" charset="0"/>
                <a:cs typeface="Times New Roman" panose="02020603050405020304" pitchFamily="18" charset="0"/>
              </a:rPr>
              <a:t> </a:t>
            </a:r>
            <a:r>
              <a:rPr lang="en-US" altLang="en-US" sz="2025" b="1" dirty="0" err="1">
                <a:solidFill>
                  <a:prstClr val="black"/>
                </a:solidFill>
                <a:latin typeface="Times New Roman" panose="02020603050405020304" pitchFamily="18" charset="0"/>
                <a:cs typeface="Times New Roman" panose="02020603050405020304" pitchFamily="18" charset="0"/>
              </a:rPr>
              <a:t>của</a:t>
            </a:r>
            <a:r>
              <a:rPr lang="en-US" altLang="en-US" sz="2025" b="1" dirty="0">
                <a:solidFill>
                  <a:prstClr val="black"/>
                </a:solidFill>
                <a:latin typeface="Times New Roman" panose="02020603050405020304" pitchFamily="18" charset="0"/>
                <a:cs typeface="Times New Roman" panose="02020603050405020304" pitchFamily="18" charset="0"/>
              </a:rPr>
              <a:t> </a:t>
            </a:r>
          </a:p>
          <a:p>
            <a:pPr algn="ctr" defTabSz="514350"/>
            <a:r>
              <a:rPr lang="en-US" altLang="en-US" sz="2025" b="1" dirty="0" err="1">
                <a:solidFill>
                  <a:prstClr val="black"/>
                </a:solidFill>
                <a:latin typeface="Times New Roman" panose="02020603050405020304" pitchFamily="18" charset="0"/>
                <a:cs typeface="Times New Roman" panose="02020603050405020304" pitchFamily="18" charset="0"/>
              </a:rPr>
              <a:t>chị</a:t>
            </a:r>
            <a:r>
              <a:rPr lang="en-US" altLang="en-US" sz="2025" b="1" dirty="0">
                <a:solidFill>
                  <a:prstClr val="black"/>
                </a:solidFill>
                <a:latin typeface="Times New Roman" panose="02020603050405020304" pitchFamily="18" charset="0"/>
                <a:cs typeface="Times New Roman" panose="02020603050405020304" pitchFamily="18" charset="0"/>
              </a:rPr>
              <a:t> </a:t>
            </a:r>
            <a:r>
              <a:rPr lang="en-US" altLang="en-US" sz="2025" b="1" dirty="0" err="1">
                <a:solidFill>
                  <a:prstClr val="black"/>
                </a:solidFill>
                <a:latin typeface="Times New Roman" panose="02020603050405020304" pitchFamily="18" charset="0"/>
                <a:cs typeface="Times New Roman" panose="02020603050405020304" pitchFamily="18" charset="0"/>
              </a:rPr>
              <a:t>Nhà</a:t>
            </a:r>
            <a:r>
              <a:rPr lang="en-US" altLang="en-US" sz="2025" b="1" dirty="0">
                <a:solidFill>
                  <a:prstClr val="black"/>
                </a:solidFill>
                <a:latin typeface="Times New Roman" panose="02020603050405020304" pitchFamily="18" charset="0"/>
                <a:cs typeface="Times New Roman" panose="02020603050405020304" pitchFamily="18" charset="0"/>
              </a:rPr>
              <a:t> </a:t>
            </a:r>
            <a:r>
              <a:rPr lang="en-US" altLang="en-US" sz="2025" b="1" dirty="0" err="1">
                <a:solidFill>
                  <a:prstClr val="black"/>
                </a:solidFill>
                <a:latin typeface="Times New Roman" panose="02020603050405020304" pitchFamily="18" charset="0"/>
                <a:cs typeface="Times New Roman" panose="02020603050405020304" pitchFamily="18" charset="0"/>
              </a:rPr>
              <a:t>Trò</a:t>
            </a:r>
            <a:endParaRPr lang="en-US" sz="2025" b="1" dirty="0">
              <a:solidFill>
                <a:prstClr val="black"/>
              </a:solidFill>
              <a:latin typeface="Times New Roman" panose="02020603050405020304" pitchFamily="18" charset="0"/>
              <a:cs typeface="Times New Roman" panose="02020603050405020304" pitchFamily="18" charset="0"/>
            </a:endParaRPr>
          </a:p>
        </p:txBody>
      </p:sp>
      <p:sp>
        <p:nvSpPr>
          <p:cNvPr id="10" name="TextBox 9">
            <a:extLst>
              <a:ext uri="{FF2B5EF4-FFF2-40B4-BE49-F238E27FC236}">
                <a16:creationId xmlns="" xmlns:a16="http://schemas.microsoft.com/office/drawing/2014/main" id="{8C3FDE2E-93C5-491C-B0E8-05F1859D51D7}"/>
              </a:ext>
            </a:extLst>
          </p:cNvPr>
          <p:cNvSpPr txBox="1"/>
          <p:nvPr/>
        </p:nvSpPr>
        <p:spPr>
          <a:xfrm>
            <a:off x="6691872" y="2676526"/>
            <a:ext cx="3423495" cy="715581"/>
          </a:xfrm>
          <a:prstGeom prst="rect">
            <a:avLst/>
          </a:prstGeom>
          <a:noFill/>
        </p:spPr>
        <p:txBody>
          <a:bodyPr wrap="square" rtlCol="0">
            <a:spAutoFit/>
          </a:bodyPr>
          <a:lstStyle/>
          <a:p>
            <a:pPr algn="ctr" defTabSz="514350"/>
            <a:r>
              <a:rPr lang="en-US" altLang="en-US" sz="2025" b="1" dirty="0">
                <a:solidFill>
                  <a:srgbClr val="FF0000"/>
                </a:solidFill>
                <a:latin typeface="Times New Roman" panose="02020603050405020304" pitchFamily="18" charset="0"/>
                <a:cs typeface="Times New Roman" panose="02020603050405020304" pitchFamily="18" charset="0"/>
              </a:rPr>
              <a:t> </a:t>
            </a:r>
            <a:r>
              <a:rPr lang="en-US" altLang="en-US" sz="2025" b="1" dirty="0" err="1">
                <a:solidFill>
                  <a:srgbClr val="FF0000"/>
                </a:solidFill>
                <a:latin typeface="Times New Roman" panose="02020603050405020304" pitchFamily="18" charset="0"/>
                <a:cs typeface="Times New Roman" panose="02020603050405020304" pitchFamily="18" charset="0"/>
              </a:rPr>
              <a:t>Đoạn</a:t>
            </a:r>
            <a:r>
              <a:rPr lang="en-US" altLang="en-US" sz="2025" b="1" dirty="0">
                <a:solidFill>
                  <a:srgbClr val="FF0000"/>
                </a:solidFill>
                <a:latin typeface="Times New Roman" panose="02020603050405020304" pitchFamily="18" charset="0"/>
                <a:cs typeface="Times New Roman" panose="02020603050405020304" pitchFamily="18" charset="0"/>
              </a:rPr>
              <a:t> </a:t>
            </a:r>
            <a:r>
              <a:rPr lang="en-US" altLang="en-US" sz="2025" b="1" dirty="0" err="1">
                <a:solidFill>
                  <a:srgbClr val="FF0000"/>
                </a:solidFill>
                <a:latin typeface="Times New Roman" panose="02020603050405020304" pitchFamily="18" charset="0"/>
                <a:cs typeface="Times New Roman" panose="02020603050405020304" pitchFamily="18" charset="0"/>
              </a:rPr>
              <a:t>cuối</a:t>
            </a:r>
            <a:r>
              <a:rPr lang="en-US" altLang="en-US" sz="2025" b="1" dirty="0">
                <a:solidFill>
                  <a:srgbClr val="FF0000"/>
                </a:solidFill>
                <a:latin typeface="Times New Roman" panose="02020603050405020304" pitchFamily="18" charset="0"/>
                <a:cs typeface="Times New Roman" panose="02020603050405020304" pitchFamily="18" charset="0"/>
              </a:rPr>
              <a:t> </a:t>
            </a:r>
            <a:r>
              <a:rPr lang="en-US" altLang="en-US" sz="2025" b="1" dirty="0" err="1">
                <a:solidFill>
                  <a:srgbClr val="FF0000"/>
                </a:solidFill>
                <a:latin typeface="Times New Roman" panose="02020603050405020304" pitchFamily="18" charset="0"/>
                <a:cs typeface="Times New Roman" panose="02020603050405020304" pitchFamily="18" charset="0"/>
              </a:rPr>
              <a:t>bài</a:t>
            </a:r>
            <a:r>
              <a:rPr lang="en-US" altLang="en-US" sz="2025" b="1" dirty="0">
                <a:solidFill>
                  <a:srgbClr val="FF0000"/>
                </a:solidFill>
                <a:latin typeface="Times New Roman" panose="02020603050405020304" pitchFamily="18" charset="0"/>
                <a:cs typeface="Times New Roman" panose="02020603050405020304" pitchFamily="18" charset="0"/>
              </a:rPr>
              <a:t> ca </a:t>
            </a:r>
            <a:r>
              <a:rPr lang="en-US" altLang="en-US" sz="2025" b="1" dirty="0" err="1">
                <a:solidFill>
                  <a:srgbClr val="FF0000"/>
                </a:solidFill>
                <a:latin typeface="Times New Roman" panose="02020603050405020304" pitchFamily="18" charset="0"/>
                <a:cs typeface="Times New Roman" panose="02020603050405020304" pitchFamily="18" charset="0"/>
              </a:rPr>
              <a:t>ngợi</a:t>
            </a:r>
            <a:r>
              <a:rPr lang="en-US" altLang="en-US" sz="2025" b="1" dirty="0">
                <a:solidFill>
                  <a:srgbClr val="FF0000"/>
                </a:solidFill>
                <a:latin typeface="Times New Roman" panose="02020603050405020304" pitchFamily="18" charset="0"/>
                <a:cs typeface="Times New Roman" panose="02020603050405020304" pitchFamily="18" charset="0"/>
              </a:rPr>
              <a:t> ai? </a:t>
            </a:r>
          </a:p>
          <a:p>
            <a:pPr algn="ctr" defTabSz="514350"/>
            <a:r>
              <a:rPr lang="en-US" altLang="en-US" sz="2025" b="1" dirty="0">
                <a:solidFill>
                  <a:srgbClr val="FF0000"/>
                </a:solidFill>
                <a:latin typeface="Times New Roman" panose="02020603050405020304" pitchFamily="18" charset="0"/>
                <a:cs typeface="Times New Roman" panose="02020603050405020304" pitchFamily="18" charset="0"/>
              </a:rPr>
              <a:t>Ca </a:t>
            </a:r>
            <a:r>
              <a:rPr lang="en-US" altLang="en-US" sz="2025" b="1" dirty="0" err="1">
                <a:solidFill>
                  <a:srgbClr val="FF0000"/>
                </a:solidFill>
                <a:latin typeface="Times New Roman" panose="02020603050405020304" pitchFamily="18" charset="0"/>
                <a:cs typeface="Times New Roman" panose="02020603050405020304" pitchFamily="18" charset="0"/>
              </a:rPr>
              <a:t>ngợi</a:t>
            </a:r>
            <a:r>
              <a:rPr lang="en-US" altLang="en-US" sz="2025" b="1" dirty="0">
                <a:solidFill>
                  <a:srgbClr val="FF0000"/>
                </a:solidFill>
                <a:latin typeface="Times New Roman" panose="02020603050405020304" pitchFamily="18" charset="0"/>
                <a:cs typeface="Times New Roman" panose="02020603050405020304" pitchFamily="18" charset="0"/>
              </a:rPr>
              <a:t> </a:t>
            </a:r>
            <a:r>
              <a:rPr lang="en-US" altLang="en-US" sz="2025" b="1" dirty="0" err="1">
                <a:solidFill>
                  <a:srgbClr val="FF0000"/>
                </a:solidFill>
                <a:latin typeface="Times New Roman" panose="02020603050405020304" pitchFamily="18" charset="0"/>
                <a:cs typeface="Times New Roman" panose="02020603050405020304" pitchFamily="18" charset="0"/>
              </a:rPr>
              <a:t>về</a:t>
            </a:r>
            <a:r>
              <a:rPr lang="en-US" altLang="en-US" sz="2025" b="1" dirty="0">
                <a:solidFill>
                  <a:srgbClr val="FF0000"/>
                </a:solidFill>
                <a:latin typeface="Times New Roman" panose="02020603050405020304" pitchFamily="18" charset="0"/>
                <a:cs typeface="Times New Roman" panose="02020603050405020304" pitchFamily="18" charset="0"/>
              </a:rPr>
              <a:t> </a:t>
            </a:r>
            <a:r>
              <a:rPr lang="en-US" altLang="en-US" sz="2025" b="1" dirty="0" err="1">
                <a:solidFill>
                  <a:srgbClr val="FF0000"/>
                </a:solidFill>
                <a:latin typeface="Times New Roman" panose="02020603050405020304" pitchFamily="18" charset="0"/>
                <a:cs typeface="Times New Roman" panose="02020603050405020304" pitchFamily="18" charset="0"/>
              </a:rPr>
              <a:t>điều</a:t>
            </a:r>
            <a:r>
              <a:rPr lang="en-US" altLang="en-US" sz="2025" b="1" dirty="0">
                <a:solidFill>
                  <a:srgbClr val="FF0000"/>
                </a:solidFill>
                <a:latin typeface="Times New Roman" panose="02020603050405020304" pitchFamily="18" charset="0"/>
                <a:cs typeface="Times New Roman" panose="02020603050405020304" pitchFamily="18" charset="0"/>
              </a:rPr>
              <a:t> </a:t>
            </a:r>
            <a:r>
              <a:rPr lang="en-US" altLang="en-US" sz="2025" b="1" dirty="0" err="1">
                <a:solidFill>
                  <a:srgbClr val="FF0000"/>
                </a:solidFill>
                <a:latin typeface="Times New Roman" panose="02020603050405020304" pitchFamily="18" charset="0"/>
                <a:cs typeface="Times New Roman" panose="02020603050405020304" pitchFamily="18" charset="0"/>
              </a:rPr>
              <a:t>gì</a:t>
            </a:r>
            <a:r>
              <a:rPr lang="en-US" altLang="en-US" sz="2025" b="1" dirty="0">
                <a:solidFill>
                  <a:srgbClr val="FF0000"/>
                </a:solidFill>
                <a:latin typeface="Times New Roman" panose="02020603050405020304" pitchFamily="18" charset="0"/>
                <a:cs typeface="Times New Roman" panose="02020603050405020304" pitchFamily="18" charset="0"/>
              </a:rPr>
              <a:t>?</a:t>
            </a:r>
          </a:p>
        </p:txBody>
      </p:sp>
      <p:sp>
        <p:nvSpPr>
          <p:cNvPr id="11" name="TextBox 10">
            <a:extLst>
              <a:ext uri="{FF2B5EF4-FFF2-40B4-BE49-F238E27FC236}">
                <a16:creationId xmlns="" xmlns:a16="http://schemas.microsoft.com/office/drawing/2014/main" id="{AE1D1D6A-2C79-41B3-BE5B-EF87D3720D99}"/>
              </a:ext>
            </a:extLst>
          </p:cNvPr>
          <p:cNvSpPr txBox="1"/>
          <p:nvPr/>
        </p:nvSpPr>
        <p:spPr>
          <a:xfrm>
            <a:off x="6358413" y="3344729"/>
            <a:ext cx="3756955" cy="715581"/>
          </a:xfrm>
          <a:prstGeom prst="rect">
            <a:avLst/>
          </a:prstGeom>
          <a:noFill/>
        </p:spPr>
        <p:txBody>
          <a:bodyPr wrap="square" rtlCol="0">
            <a:spAutoFit/>
          </a:bodyPr>
          <a:lstStyle/>
          <a:p>
            <a:pPr algn="ctr" defTabSz="514350"/>
            <a:r>
              <a:rPr lang="en-US" altLang="en-US" sz="2025" b="1" dirty="0">
                <a:solidFill>
                  <a:prstClr val="black"/>
                </a:solidFill>
                <a:latin typeface="Times New Roman" panose="02020603050405020304" pitchFamily="18" charset="0"/>
                <a:cs typeface="Times New Roman" panose="02020603050405020304" pitchFamily="18" charset="0"/>
                <a:sym typeface="Wingdings" panose="05000000000000000000" pitchFamily="2" charset="2"/>
              </a:rPr>
              <a:t>Ca </a:t>
            </a:r>
            <a:r>
              <a:rPr lang="en-US" altLang="en-US" sz="2025" b="1" dirty="0" err="1">
                <a:solidFill>
                  <a:prstClr val="black"/>
                </a:solidFill>
                <a:latin typeface="Times New Roman" panose="02020603050405020304" pitchFamily="18" charset="0"/>
                <a:cs typeface="Times New Roman" panose="02020603050405020304" pitchFamily="18" charset="0"/>
                <a:sym typeface="Wingdings" panose="05000000000000000000" pitchFamily="2" charset="2"/>
              </a:rPr>
              <a:t>ngợi</a:t>
            </a:r>
            <a:r>
              <a:rPr lang="en-US" altLang="en-US" sz="2025" b="1" dirty="0">
                <a:solidFill>
                  <a:prstClr val="black"/>
                </a:solidFill>
                <a:latin typeface="Times New Roman" panose="02020603050405020304" pitchFamily="18" charset="0"/>
                <a:cs typeface="Times New Roman" panose="02020603050405020304" pitchFamily="18" charset="0"/>
                <a:sym typeface="Wingdings" panose="05000000000000000000" pitchFamily="2" charset="2"/>
              </a:rPr>
              <a:t> </a:t>
            </a:r>
            <a:r>
              <a:rPr lang="en-US" altLang="en-US" sz="2025" b="1" dirty="0" err="1">
                <a:solidFill>
                  <a:prstClr val="black"/>
                </a:solidFill>
                <a:latin typeface="Times New Roman" panose="02020603050405020304" pitchFamily="18" charset="0"/>
                <a:cs typeface="Times New Roman" panose="02020603050405020304" pitchFamily="18" charset="0"/>
                <a:sym typeface="Wingdings" panose="05000000000000000000" pitchFamily="2" charset="2"/>
              </a:rPr>
              <a:t>tấm</a:t>
            </a:r>
            <a:r>
              <a:rPr lang="en-US" altLang="en-US" sz="2025" b="1" dirty="0">
                <a:solidFill>
                  <a:prstClr val="black"/>
                </a:solidFill>
                <a:latin typeface="Times New Roman" panose="02020603050405020304" pitchFamily="18" charset="0"/>
                <a:cs typeface="Times New Roman" panose="02020603050405020304" pitchFamily="18" charset="0"/>
                <a:sym typeface="Wingdings" panose="05000000000000000000" pitchFamily="2" charset="2"/>
              </a:rPr>
              <a:t> </a:t>
            </a:r>
            <a:r>
              <a:rPr lang="en-US" altLang="en-US" sz="2025" b="1" dirty="0" err="1">
                <a:solidFill>
                  <a:prstClr val="black"/>
                </a:solidFill>
                <a:latin typeface="Times New Roman" panose="02020603050405020304" pitchFamily="18" charset="0"/>
                <a:cs typeface="Times New Roman" panose="02020603050405020304" pitchFamily="18" charset="0"/>
                <a:sym typeface="Wingdings" panose="05000000000000000000" pitchFamily="2" charset="2"/>
              </a:rPr>
              <a:t>lòng</a:t>
            </a:r>
            <a:r>
              <a:rPr lang="en-US" altLang="en-US" sz="2025" b="1" dirty="0">
                <a:solidFill>
                  <a:prstClr val="black"/>
                </a:solidFill>
                <a:latin typeface="Times New Roman" panose="02020603050405020304" pitchFamily="18" charset="0"/>
                <a:cs typeface="Times New Roman" panose="02020603050405020304" pitchFamily="18" charset="0"/>
                <a:sym typeface="Wingdings" panose="05000000000000000000" pitchFamily="2" charset="2"/>
              </a:rPr>
              <a:t> </a:t>
            </a:r>
          </a:p>
          <a:p>
            <a:pPr algn="ctr" defTabSz="514350"/>
            <a:r>
              <a:rPr lang="en-US" altLang="en-US" sz="2025" b="1" dirty="0" err="1">
                <a:solidFill>
                  <a:prstClr val="black"/>
                </a:solidFill>
                <a:latin typeface="Times New Roman" panose="02020603050405020304" pitchFamily="18" charset="0"/>
                <a:cs typeface="Times New Roman" panose="02020603050405020304" pitchFamily="18" charset="0"/>
                <a:sym typeface="Wingdings" panose="05000000000000000000" pitchFamily="2" charset="2"/>
              </a:rPr>
              <a:t>nghĩa</a:t>
            </a:r>
            <a:r>
              <a:rPr lang="en-US" altLang="en-US" sz="2025" b="1" dirty="0">
                <a:solidFill>
                  <a:prstClr val="black"/>
                </a:solidFill>
                <a:latin typeface="Times New Roman" panose="02020603050405020304" pitchFamily="18" charset="0"/>
                <a:cs typeface="Times New Roman" panose="02020603050405020304" pitchFamily="18" charset="0"/>
                <a:sym typeface="Wingdings" panose="05000000000000000000" pitchFamily="2" charset="2"/>
              </a:rPr>
              <a:t> </a:t>
            </a:r>
            <a:r>
              <a:rPr lang="en-US" altLang="en-US" sz="2025" b="1" dirty="0" err="1">
                <a:solidFill>
                  <a:prstClr val="black"/>
                </a:solidFill>
                <a:latin typeface="Times New Roman" panose="02020603050405020304" pitchFamily="18" charset="0"/>
                <a:cs typeface="Times New Roman" panose="02020603050405020304" pitchFamily="18" charset="0"/>
                <a:sym typeface="Wingdings" panose="05000000000000000000" pitchFamily="2" charset="2"/>
              </a:rPr>
              <a:t>hiệp</a:t>
            </a:r>
            <a:r>
              <a:rPr lang="en-US" altLang="en-US" sz="2025" b="1" dirty="0">
                <a:solidFill>
                  <a:prstClr val="black"/>
                </a:solidFill>
                <a:latin typeface="Times New Roman" panose="02020603050405020304" pitchFamily="18" charset="0"/>
                <a:cs typeface="Times New Roman" panose="02020603050405020304" pitchFamily="18" charset="0"/>
                <a:sym typeface="Wingdings" panose="05000000000000000000" pitchFamily="2" charset="2"/>
              </a:rPr>
              <a:t> </a:t>
            </a:r>
            <a:r>
              <a:rPr lang="en-US" altLang="en-US" sz="2025" b="1" dirty="0" err="1">
                <a:solidFill>
                  <a:prstClr val="black"/>
                </a:solidFill>
                <a:latin typeface="Times New Roman" panose="02020603050405020304" pitchFamily="18" charset="0"/>
                <a:cs typeface="Times New Roman" panose="02020603050405020304" pitchFamily="18" charset="0"/>
                <a:sym typeface="Wingdings" panose="05000000000000000000" pitchFamily="2" charset="2"/>
              </a:rPr>
              <a:t>của</a:t>
            </a:r>
            <a:r>
              <a:rPr lang="en-US" altLang="en-US" sz="2025" b="1" dirty="0">
                <a:solidFill>
                  <a:prstClr val="black"/>
                </a:solidFill>
                <a:latin typeface="Times New Roman" panose="02020603050405020304" pitchFamily="18" charset="0"/>
                <a:cs typeface="Times New Roman" panose="02020603050405020304" pitchFamily="18" charset="0"/>
                <a:sym typeface="Wingdings" panose="05000000000000000000" pitchFamily="2" charset="2"/>
              </a:rPr>
              <a:t> </a:t>
            </a:r>
            <a:r>
              <a:rPr lang="en-US" altLang="en-US" sz="2025" b="1" dirty="0" err="1">
                <a:solidFill>
                  <a:prstClr val="black"/>
                </a:solidFill>
                <a:latin typeface="Times New Roman" panose="02020603050405020304" pitchFamily="18" charset="0"/>
                <a:cs typeface="Times New Roman" panose="02020603050405020304" pitchFamily="18" charset="0"/>
              </a:rPr>
              <a:t>Dế</a:t>
            </a:r>
            <a:r>
              <a:rPr lang="en-US" altLang="en-US" sz="2025" b="1" dirty="0">
                <a:solidFill>
                  <a:prstClr val="black"/>
                </a:solidFill>
                <a:latin typeface="Times New Roman" panose="02020603050405020304" pitchFamily="18" charset="0"/>
                <a:cs typeface="Times New Roman" panose="02020603050405020304" pitchFamily="18" charset="0"/>
              </a:rPr>
              <a:t> </a:t>
            </a:r>
            <a:r>
              <a:rPr lang="en-US" altLang="en-US" sz="2025" b="1" dirty="0" err="1">
                <a:solidFill>
                  <a:prstClr val="black"/>
                </a:solidFill>
                <a:latin typeface="Times New Roman" panose="02020603050405020304" pitchFamily="18" charset="0"/>
                <a:cs typeface="Times New Roman" panose="02020603050405020304" pitchFamily="18" charset="0"/>
              </a:rPr>
              <a:t>Mèn</a:t>
            </a:r>
            <a:r>
              <a:rPr lang="en-US" altLang="en-US" sz="2025" b="1" dirty="0">
                <a:solidFill>
                  <a:prstClr val="black"/>
                </a:solidFill>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33845207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circle(in)">
                                      <p:cBhvr>
                                        <p:cTn id="7" dur="600"/>
                                        <p:tgtEl>
                                          <p:spTgt spid="6"/>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fade">
                                      <p:cBhvr>
                                        <p:cTn id="10" dur="500"/>
                                        <p:tgtEl>
                                          <p:spTgt spid="8"/>
                                        </p:tgtEl>
                                      </p:cBhvr>
                                    </p:animEffect>
                                  </p:childTnLst>
                                </p:cTn>
                              </p:par>
                            </p:childTnLst>
                          </p:cTn>
                        </p:par>
                      </p:childTnLst>
                    </p:cTn>
                  </p:par>
                  <p:par>
                    <p:cTn id="11" fill="hold">
                      <p:stCondLst>
                        <p:cond delay="indefinite"/>
                      </p:stCondLst>
                      <p:childTnLst>
                        <p:par>
                          <p:cTn id="12" fill="hold">
                            <p:stCondLst>
                              <p:cond delay="0"/>
                            </p:stCondLst>
                            <p:childTnLst>
                              <p:par>
                                <p:cTn id="13" presetID="6" presetClass="entr" presetSubtype="16"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circle(in)">
                                      <p:cBhvr>
                                        <p:cTn id="15" dur="2000"/>
                                        <p:tgtEl>
                                          <p:spTgt spid="9"/>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fade">
                                      <p:cBhvr>
                                        <p:cTn id="20" dur="500"/>
                                        <p:tgtEl>
                                          <p:spTgt spid="7"/>
                                        </p:tgtEl>
                                      </p:cBhvr>
                                    </p:animEffect>
                                  </p:childTnLst>
                                </p:cTn>
                              </p:par>
                              <p:par>
                                <p:cTn id="21" presetID="16" presetClass="entr" presetSubtype="21" fill="hold" grpId="0" nodeType="with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barn(inVertical)">
                                      <p:cBhvr>
                                        <p:cTn id="23" dur="500"/>
                                        <p:tgtEl>
                                          <p:spTgt spid="10"/>
                                        </p:tgtEl>
                                      </p:cBhvr>
                                    </p:animEffect>
                                  </p:childTnLst>
                                </p:cTn>
                              </p:par>
                            </p:childTnLst>
                          </p:cTn>
                        </p:par>
                      </p:childTnLst>
                    </p:cTn>
                  </p:par>
                  <p:par>
                    <p:cTn id="24" fill="hold">
                      <p:stCondLst>
                        <p:cond delay="indefinite"/>
                      </p:stCondLst>
                      <p:childTnLst>
                        <p:par>
                          <p:cTn id="25" fill="hold">
                            <p:stCondLst>
                              <p:cond delay="0"/>
                            </p:stCondLst>
                            <p:childTnLst>
                              <p:par>
                                <p:cTn id="26" presetID="6" presetClass="entr" presetSubtype="16" fill="hold" grpId="0" nodeType="clickEffect">
                                  <p:stCondLst>
                                    <p:cond delay="0"/>
                                  </p:stCondLst>
                                  <p:childTnLst>
                                    <p:set>
                                      <p:cBhvr>
                                        <p:cTn id="27" dur="1" fill="hold">
                                          <p:stCondLst>
                                            <p:cond delay="0"/>
                                          </p:stCondLst>
                                        </p:cTn>
                                        <p:tgtEl>
                                          <p:spTgt spid="11"/>
                                        </p:tgtEl>
                                        <p:attrNameLst>
                                          <p:attrName>style.visibility</p:attrName>
                                        </p:attrNameLst>
                                      </p:cBhvr>
                                      <p:to>
                                        <p:strVal val="visible"/>
                                      </p:to>
                                    </p:set>
                                    <p:animEffect transition="in" filter="circle(in)">
                                      <p:cBhvr>
                                        <p:cTn id="28" dur="2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p:bldP spid="9" grpId="0"/>
      <p:bldP spid="10" grpId="0"/>
      <p:bldP spid="11"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descr="https://b-f30-zpg.zdn.vn/5969845647167497549/a1595afdfa8a06d45f9b.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521823" y="0"/>
            <a:ext cx="9146177"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3389810" y="2971800"/>
            <a:ext cx="5677990" cy="1938992"/>
          </a:xfrm>
          <a:prstGeom prst="rect">
            <a:avLst/>
          </a:prstGeom>
          <a:noFill/>
        </p:spPr>
        <p:txBody>
          <a:bodyPr wrap="square" rtlCol="0">
            <a:spAutoFit/>
          </a:bodyPr>
          <a:lstStyle/>
          <a:p>
            <a:pPr algn="ctr"/>
            <a:r>
              <a:rPr lang="en-US" sz="3000" b="1" dirty="0">
                <a:solidFill>
                  <a:srgbClr val="0033CC"/>
                </a:solidFill>
                <a:latin typeface="Times New Roman" pitchFamily="18" charset="0"/>
                <a:cs typeface="Times New Roman" pitchFamily="18" charset="0"/>
              </a:rPr>
              <a:t>DẶN DÒ</a:t>
            </a:r>
          </a:p>
          <a:p>
            <a:pPr marL="457200" indent="-457200">
              <a:buFontTx/>
              <a:buChar char="-"/>
            </a:pPr>
            <a:r>
              <a:rPr lang="en-US" sz="3000" i="1" dirty="0" err="1">
                <a:solidFill>
                  <a:srgbClr val="0033CC"/>
                </a:solidFill>
                <a:latin typeface="Times New Roman" pitchFamily="18" charset="0"/>
                <a:cs typeface="Times New Roman" pitchFamily="18" charset="0"/>
              </a:rPr>
              <a:t>Luyện</a:t>
            </a:r>
            <a:r>
              <a:rPr lang="en-US" sz="3000" i="1" dirty="0">
                <a:solidFill>
                  <a:srgbClr val="0033CC"/>
                </a:solidFill>
                <a:latin typeface="Times New Roman" pitchFamily="18" charset="0"/>
                <a:cs typeface="Times New Roman" pitchFamily="18" charset="0"/>
              </a:rPr>
              <a:t> </a:t>
            </a:r>
            <a:r>
              <a:rPr lang="en-US" sz="3000" i="1" dirty="0" err="1">
                <a:solidFill>
                  <a:srgbClr val="0033CC"/>
                </a:solidFill>
                <a:latin typeface="Times New Roman" pitchFamily="18" charset="0"/>
                <a:cs typeface="Times New Roman" pitchFamily="18" charset="0"/>
              </a:rPr>
              <a:t>đọc</a:t>
            </a:r>
            <a:endParaRPr lang="en-US" sz="3000" i="1" dirty="0">
              <a:solidFill>
                <a:srgbClr val="0033CC"/>
              </a:solidFill>
              <a:latin typeface="Times New Roman" pitchFamily="18" charset="0"/>
              <a:cs typeface="Times New Roman" pitchFamily="18" charset="0"/>
            </a:endParaRPr>
          </a:p>
          <a:p>
            <a:pPr marL="457200" indent="-457200">
              <a:buFontTx/>
              <a:buChar char="-"/>
            </a:pPr>
            <a:r>
              <a:rPr lang="en-US" sz="3000" i="1" dirty="0" err="1">
                <a:solidFill>
                  <a:srgbClr val="0033CC"/>
                </a:solidFill>
                <a:latin typeface="Times New Roman" pitchFamily="18" charset="0"/>
                <a:cs typeface="Times New Roman" pitchFamily="18" charset="0"/>
              </a:rPr>
              <a:t>Tìm</a:t>
            </a:r>
            <a:r>
              <a:rPr lang="en-US" sz="3000" i="1" dirty="0">
                <a:solidFill>
                  <a:srgbClr val="0033CC"/>
                </a:solidFill>
                <a:latin typeface="Times New Roman" pitchFamily="18" charset="0"/>
                <a:cs typeface="Times New Roman" pitchFamily="18" charset="0"/>
              </a:rPr>
              <a:t> </a:t>
            </a:r>
            <a:r>
              <a:rPr lang="en-US" sz="3000" i="1" dirty="0" err="1">
                <a:solidFill>
                  <a:srgbClr val="0033CC"/>
                </a:solidFill>
                <a:latin typeface="Times New Roman" pitchFamily="18" charset="0"/>
                <a:cs typeface="Times New Roman" pitchFamily="18" charset="0"/>
              </a:rPr>
              <a:t>hiểu</a:t>
            </a:r>
            <a:r>
              <a:rPr lang="en-US" sz="3000" i="1" dirty="0">
                <a:solidFill>
                  <a:srgbClr val="0033CC"/>
                </a:solidFill>
                <a:latin typeface="Times New Roman" pitchFamily="18" charset="0"/>
                <a:cs typeface="Times New Roman" pitchFamily="18" charset="0"/>
              </a:rPr>
              <a:t> </a:t>
            </a:r>
            <a:r>
              <a:rPr lang="en-US" sz="3000" i="1" dirty="0" err="1">
                <a:solidFill>
                  <a:srgbClr val="0033CC"/>
                </a:solidFill>
                <a:latin typeface="Times New Roman" pitchFamily="18" charset="0"/>
                <a:cs typeface="Times New Roman" pitchFamily="18" charset="0"/>
              </a:rPr>
              <a:t>bài</a:t>
            </a:r>
            <a:r>
              <a:rPr lang="en-US" sz="3000" i="1" dirty="0">
                <a:solidFill>
                  <a:srgbClr val="0033CC"/>
                </a:solidFill>
                <a:latin typeface="Times New Roman" pitchFamily="18" charset="0"/>
                <a:cs typeface="Times New Roman" pitchFamily="18" charset="0"/>
              </a:rPr>
              <a:t> </a:t>
            </a:r>
            <a:r>
              <a:rPr lang="en-US" sz="3000" i="1" dirty="0" err="1">
                <a:solidFill>
                  <a:srgbClr val="0033CC"/>
                </a:solidFill>
                <a:latin typeface="Times New Roman" pitchFamily="18" charset="0"/>
                <a:cs typeface="Times New Roman" pitchFamily="18" charset="0"/>
              </a:rPr>
              <a:t>tiếp</a:t>
            </a:r>
            <a:r>
              <a:rPr lang="en-US" sz="3000" i="1" dirty="0">
                <a:solidFill>
                  <a:srgbClr val="0033CC"/>
                </a:solidFill>
                <a:latin typeface="Times New Roman" pitchFamily="18" charset="0"/>
                <a:cs typeface="Times New Roman" pitchFamily="18" charset="0"/>
              </a:rPr>
              <a:t> </a:t>
            </a:r>
            <a:r>
              <a:rPr lang="en-US" sz="3000" i="1" dirty="0" err="1">
                <a:solidFill>
                  <a:srgbClr val="0033CC"/>
                </a:solidFill>
                <a:latin typeface="Times New Roman" pitchFamily="18" charset="0"/>
                <a:cs typeface="Times New Roman" pitchFamily="18" charset="0"/>
              </a:rPr>
              <a:t>theo</a:t>
            </a:r>
            <a:r>
              <a:rPr lang="en-US" sz="3000" i="1" dirty="0">
                <a:solidFill>
                  <a:srgbClr val="0033CC"/>
                </a:solidFill>
                <a:latin typeface="Times New Roman" pitchFamily="18" charset="0"/>
                <a:cs typeface="Times New Roman" pitchFamily="18" charset="0"/>
              </a:rPr>
              <a:t>: </a:t>
            </a:r>
            <a:r>
              <a:rPr lang="en-US" sz="3000" i="1" dirty="0" err="1">
                <a:solidFill>
                  <a:srgbClr val="0033CC"/>
                </a:solidFill>
                <a:latin typeface="Times New Roman" pitchFamily="18" charset="0"/>
                <a:cs typeface="Times New Roman" pitchFamily="18" charset="0"/>
              </a:rPr>
              <a:t>Truyện</a:t>
            </a:r>
            <a:r>
              <a:rPr lang="en-US" sz="3000" i="1" dirty="0">
                <a:solidFill>
                  <a:srgbClr val="0033CC"/>
                </a:solidFill>
                <a:latin typeface="Times New Roman" pitchFamily="18" charset="0"/>
                <a:cs typeface="Times New Roman" pitchFamily="18" charset="0"/>
              </a:rPr>
              <a:t> </a:t>
            </a:r>
            <a:r>
              <a:rPr lang="en-US" sz="3000" i="1" dirty="0" err="1">
                <a:solidFill>
                  <a:srgbClr val="0033CC"/>
                </a:solidFill>
                <a:latin typeface="Times New Roman" pitchFamily="18" charset="0"/>
                <a:cs typeface="Times New Roman" pitchFamily="18" charset="0"/>
              </a:rPr>
              <a:t>cổ</a:t>
            </a:r>
            <a:r>
              <a:rPr lang="en-US" sz="3000" i="1" dirty="0">
                <a:solidFill>
                  <a:srgbClr val="0033CC"/>
                </a:solidFill>
                <a:latin typeface="Times New Roman" pitchFamily="18" charset="0"/>
                <a:cs typeface="Times New Roman" pitchFamily="18" charset="0"/>
              </a:rPr>
              <a:t> </a:t>
            </a:r>
            <a:r>
              <a:rPr lang="en-US" sz="3000" i="1" dirty="0" err="1">
                <a:solidFill>
                  <a:srgbClr val="0033CC"/>
                </a:solidFill>
                <a:latin typeface="Times New Roman" pitchFamily="18" charset="0"/>
                <a:cs typeface="Times New Roman" pitchFamily="18" charset="0"/>
              </a:rPr>
              <a:t>nước</a:t>
            </a:r>
            <a:r>
              <a:rPr lang="en-US" sz="3000" i="1" dirty="0">
                <a:solidFill>
                  <a:srgbClr val="0033CC"/>
                </a:solidFill>
                <a:latin typeface="Times New Roman" pitchFamily="18" charset="0"/>
                <a:cs typeface="Times New Roman" pitchFamily="18" charset="0"/>
              </a:rPr>
              <a:t> </a:t>
            </a:r>
            <a:r>
              <a:rPr lang="en-US" sz="3000" i="1" dirty="0" err="1">
                <a:solidFill>
                  <a:srgbClr val="0033CC"/>
                </a:solidFill>
                <a:latin typeface="Times New Roman" pitchFamily="18" charset="0"/>
                <a:cs typeface="Times New Roman" pitchFamily="18" charset="0"/>
              </a:rPr>
              <a:t>mình</a:t>
            </a:r>
            <a:endParaRPr lang="en-US" sz="3000" i="1" dirty="0">
              <a:solidFill>
                <a:srgbClr val="0033CC"/>
              </a:solidFill>
              <a:latin typeface="Times New Roman" pitchFamily="18" charset="0"/>
              <a:cs typeface="Times New Roman" pitchFamily="18" charset="0"/>
            </a:endParaRPr>
          </a:p>
        </p:txBody>
      </p:sp>
    </p:spTree>
    <p:extLst>
      <p:ext uri="{BB962C8B-B14F-4D97-AF65-F5344CB8AC3E}">
        <p14:creationId xmlns:p14="http://schemas.microsoft.com/office/powerpoint/2010/main" val="33608514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 xmlns:a16="http://schemas.microsoft.com/office/drawing/2014/main" id="{196D710A-2E49-4203-9F42-4ECD52D43526}"/>
              </a:ext>
            </a:extLst>
          </p:cNvPr>
          <p:cNvPicPr>
            <a:picLocks noChangeAspect="1"/>
          </p:cNvPicPr>
          <p:nvPr/>
        </p:nvPicPr>
        <p:blipFill>
          <a:blip r:embed="rId2"/>
          <a:stretch>
            <a:fillRect/>
          </a:stretch>
        </p:blipFill>
        <p:spPr>
          <a:xfrm>
            <a:off x="3312" y="0"/>
            <a:ext cx="12188687" cy="6858000"/>
          </a:xfrm>
          <a:prstGeom prst="rect">
            <a:avLst/>
          </a:prstGeom>
        </p:spPr>
      </p:pic>
      <p:sp>
        <p:nvSpPr>
          <p:cNvPr id="4" name="Rectangle 3">
            <a:extLst>
              <a:ext uri="{FF2B5EF4-FFF2-40B4-BE49-F238E27FC236}">
                <a16:creationId xmlns="" xmlns:a16="http://schemas.microsoft.com/office/drawing/2014/main" id="{CEE9A15A-A859-4EC9-9954-7DC38B54D867}"/>
              </a:ext>
            </a:extLst>
          </p:cNvPr>
          <p:cNvSpPr/>
          <p:nvPr/>
        </p:nvSpPr>
        <p:spPr>
          <a:xfrm>
            <a:off x="1569916" y="1981200"/>
            <a:ext cx="7023077" cy="2123658"/>
          </a:xfrm>
          <a:prstGeom prst="rect">
            <a:avLst/>
          </a:prstGeom>
          <a:noFill/>
        </p:spPr>
        <p:txBody>
          <a:bodyPr wrap="none" lIns="91440" tIns="45720" rIns="91440" bIns="45720">
            <a:spAutoFit/>
          </a:bodyPr>
          <a:lstStyle/>
          <a:p>
            <a:pPr algn="ctr"/>
            <a:r>
              <a:rPr lang="en-US" sz="6600" b="1" dirty="0">
                <a:ln w="0"/>
                <a:solidFill>
                  <a:srgbClr val="002060"/>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CHÚC </a:t>
            </a:r>
            <a:r>
              <a:rPr lang="en-US" sz="6600" b="1" dirty="0" err="1">
                <a:ln w="0"/>
                <a:solidFill>
                  <a:srgbClr val="002060"/>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CÁC</a:t>
            </a:r>
            <a:r>
              <a:rPr lang="en-US" sz="6600" b="1" dirty="0">
                <a:ln w="0"/>
                <a:solidFill>
                  <a:srgbClr val="002060"/>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CON </a:t>
            </a:r>
          </a:p>
          <a:p>
            <a:pPr algn="ctr"/>
            <a:r>
              <a:rPr lang="en-US" sz="6600" b="1" dirty="0">
                <a:ln w="0"/>
                <a:solidFill>
                  <a:srgbClr val="002060"/>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HỌC TỐT</a:t>
            </a:r>
          </a:p>
        </p:txBody>
      </p:sp>
    </p:spTree>
    <p:extLst>
      <p:ext uri="{BB962C8B-B14F-4D97-AF65-F5344CB8AC3E}">
        <p14:creationId xmlns:p14="http://schemas.microsoft.com/office/powerpoint/2010/main" val="412262659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3" name="图片 2"/>
          <p:cNvPicPr>
            <a:picLocks noChangeAspect="1"/>
          </p:cNvPicPr>
          <p:nvPr/>
        </p:nvPicPr>
        <p:blipFill rotWithShape="1">
          <a:blip r:embed="rId4" cstate="print">
            <a:extLst>
              <a:ext uri="{28A0092B-C50C-407E-A947-70E740481C1C}">
                <a14:useLocalDpi xmlns:a14="http://schemas.microsoft.com/office/drawing/2010/main" val="0"/>
              </a:ext>
            </a:extLst>
          </a:blip>
          <a:srcRect l="27835" t="44935" r="28943" b="3718"/>
          <a:stretch>
            <a:fillRect/>
          </a:stretch>
        </p:blipFill>
        <p:spPr>
          <a:xfrm>
            <a:off x="4234206" y="4536577"/>
            <a:ext cx="3952188" cy="2347274"/>
          </a:xfrm>
          <a:prstGeom prst="rect">
            <a:avLst/>
          </a:prstGeom>
        </p:spPr>
      </p:pic>
      <p:sp>
        <p:nvSpPr>
          <p:cNvPr id="8" name="Rectangle 7">
            <a:extLst>
              <a:ext uri="{FF2B5EF4-FFF2-40B4-BE49-F238E27FC236}">
                <a16:creationId xmlns="" xmlns:a16="http://schemas.microsoft.com/office/drawing/2014/main" id="{CEE9A15A-A859-4EC9-9954-7DC38B54D867}"/>
              </a:ext>
            </a:extLst>
          </p:cNvPr>
          <p:cNvSpPr/>
          <p:nvPr/>
        </p:nvSpPr>
        <p:spPr>
          <a:xfrm>
            <a:off x="3096320" y="1600200"/>
            <a:ext cx="6543779" cy="2123658"/>
          </a:xfrm>
          <a:prstGeom prst="rect">
            <a:avLst/>
          </a:prstGeom>
          <a:noFill/>
        </p:spPr>
        <p:txBody>
          <a:bodyPr wrap="none" lIns="91440" tIns="45720" rIns="91440" bIns="45720">
            <a:spAutoFit/>
          </a:bodyPr>
          <a:lstStyle/>
          <a:p>
            <a:pPr algn="ctr"/>
            <a:r>
              <a:rPr lang="en-US" sz="6600" b="1" dirty="0" err="1" smtClean="0">
                <a:ln w="0"/>
                <a:solidFill>
                  <a:srgbClr val="FFFF00"/>
                </a:solidFill>
                <a:effectLst>
                  <a:outerShdw blurRad="38100" dist="19050" dir="2700000" algn="tl" rotWithShape="0">
                    <a:schemeClr val="dk1">
                      <a:alpha val="40000"/>
                    </a:schemeClr>
                  </a:outerShdw>
                </a:effectLst>
                <a:latin typeface="Sitka Subheading" panose="02000505000000020004" pitchFamily="2" charset="0"/>
                <a:cs typeface="Times New Roman" panose="02020603050405020304" pitchFamily="18" charset="0"/>
              </a:rPr>
              <a:t>Dế</a:t>
            </a:r>
            <a:r>
              <a:rPr lang="en-US" sz="6600" b="1" dirty="0" smtClean="0">
                <a:ln w="0"/>
                <a:solidFill>
                  <a:srgbClr val="FFFF00"/>
                </a:solidFill>
                <a:effectLst>
                  <a:outerShdw blurRad="38100" dist="19050" dir="2700000" algn="tl" rotWithShape="0">
                    <a:schemeClr val="dk1">
                      <a:alpha val="40000"/>
                    </a:schemeClr>
                  </a:outerShdw>
                </a:effectLst>
                <a:latin typeface="Sitka Subheading" panose="02000505000000020004" pitchFamily="2" charset="0"/>
                <a:cs typeface="Times New Roman" panose="02020603050405020304" pitchFamily="18" charset="0"/>
              </a:rPr>
              <a:t> </a:t>
            </a:r>
            <a:r>
              <a:rPr lang="en-US" sz="6600" b="1" dirty="0" err="1" smtClean="0">
                <a:ln w="0"/>
                <a:solidFill>
                  <a:srgbClr val="FFFF00"/>
                </a:solidFill>
                <a:effectLst>
                  <a:outerShdw blurRad="38100" dist="19050" dir="2700000" algn="tl" rotWithShape="0">
                    <a:schemeClr val="dk1">
                      <a:alpha val="40000"/>
                    </a:schemeClr>
                  </a:outerShdw>
                </a:effectLst>
                <a:latin typeface="Sitka Subheading" panose="02000505000000020004" pitchFamily="2" charset="0"/>
                <a:cs typeface="Times New Roman" panose="02020603050405020304" pitchFamily="18" charset="0"/>
              </a:rPr>
              <a:t>Mèn</a:t>
            </a:r>
            <a:r>
              <a:rPr lang="en-US" sz="6600" b="1" dirty="0" smtClean="0">
                <a:ln w="0"/>
                <a:solidFill>
                  <a:srgbClr val="FFFF00"/>
                </a:solidFill>
                <a:effectLst>
                  <a:outerShdw blurRad="38100" dist="19050" dir="2700000" algn="tl" rotWithShape="0">
                    <a:schemeClr val="dk1">
                      <a:alpha val="40000"/>
                    </a:schemeClr>
                  </a:outerShdw>
                </a:effectLst>
                <a:latin typeface="Sitka Subheading" panose="02000505000000020004" pitchFamily="2" charset="0"/>
                <a:cs typeface="Times New Roman" panose="02020603050405020304" pitchFamily="18" charset="0"/>
              </a:rPr>
              <a:t> </a:t>
            </a:r>
          </a:p>
          <a:p>
            <a:pPr algn="ctr"/>
            <a:r>
              <a:rPr lang="en-US" sz="6600" b="1" dirty="0" err="1" smtClean="0">
                <a:ln w="0"/>
                <a:solidFill>
                  <a:srgbClr val="FFFF00"/>
                </a:solidFill>
                <a:effectLst>
                  <a:outerShdw blurRad="38100" dist="19050" dir="2700000" algn="tl" rotWithShape="0">
                    <a:schemeClr val="dk1">
                      <a:alpha val="40000"/>
                    </a:schemeClr>
                  </a:outerShdw>
                </a:effectLst>
                <a:latin typeface="Sitka Subheading" panose="02000505000000020004" pitchFamily="2" charset="0"/>
                <a:cs typeface="Times New Roman" panose="02020603050405020304" pitchFamily="18" charset="0"/>
              </a:rPr>
              <a:t>bênh</a:t>
            </a:r>
            <a:r>
              <a:rPr lang="en-US" sz="6600" b="1" dirty="0" smtClean="0">
                <a:ln w="0"/>
                <a:solidFill>
                  <a:srgbClr val="FFFF00"/>
                </a:solidFill>
                <a:effectLst>
                  <a:outerShdw blurRad="38100" dist="19050" dir="2700000" algn="tl" rotWithShape="0">
                    <a:schemeClr val="dk1">
                      <a:alpha val="40000"/>
                    </a:schemeClr>
                  </a:outerShdw>
                </a:effectLst>
                <a:latin typeface="Sitka Subheading" panose="02000505000000020004" pitchFamily="2" charset="0"/>
                <a:cs typeface="Times New Roman" panose="02020603050405020304" pitchFamily="18" charset="0"/>
              </a:rPr>
              <a:t> </a:t>
            </a:r>
            <a:r>
              <a:rPr lang="en-US" sz="6600" b="1" dirty="0" err="1" smtClean="0">
                <a:ln w="0"/>
                <a:solidFill>
                  <a:srgbClr val="FFFF00"/>
                </a:solidFill>
                <a:effectLst>
                  <a:outerShdw blurRad="38100" dist="19050" dir="2700000" algn="tl" rotWithShape="0">
                    <a:schemeClr val="dk1">
                      <a:alpha val="40000"/>
                    </a:schemeClr>
                  </a:outerShdw>
                </a:effectLst>
                <a:latin typeface="Sitka Subheading" panose="02000505000000020004" pitchFamily="2" charset="0"/>
                <a:cs typeface="Times New Roman" panose="02020603050405020304" pitchFamily="18" charset="0"/>
              </a:rPr>
              <a:t>vực</a:t>
            </a:r>
            <a:r>
              <a:rPr lang="en-US" sz="6600" b="1" dirty="0" smtClean="0">
                <a:ln w="0"/>
                <a:solidFill>
                  <a:srgbClr val="FFFF00"/>
                </a:solidFill>
                <a:effectLst>
                  <a:outerShdw blurRad="38100" dist="19050" dir="2700000" algn="tl" rotWithShape="0">
                    <a:schemeClr val="dk1">
                      <a:alpha val="40000"/>
                    </a:schemeClr>
                  </a:outerShdw>
                </a:effectLst>
                <a:latin typeface="Sitka Subheading" panose="02000505000000020004" pitchFamily="2" charset="0"/>
                <a:cs typeface="Times New Roman" panose="02020603050405020304" pitchFamily="18" charset="0"/>
              </a:rPr>
              <a:t> </a:t>
            </a:r>
            <a:r>
              <a:rPr lang="en-US" sz="6600" b="1" dirty="0" err="1" smtClean="0">
                <a:ln w="0"/>
                <a:solidFill>
                  <a:srgbClr val="FFFF00"/>
                </a:solidFill>
                <a:effectLst>
                  <a:outerShdw blurRad="38100" dist="19050" dir="2700000" algn="tl" rotWithShape="0">
                    <a:schemeClr val="dk1">
                      <a:alpha val="40000"/>
                    </a:schemeClr>
                  </a:outerShdw>
                </a:effectLst>
                <a:latin typeface="Sitka Subheading" panose="02000505000000020004" pitchFamily="2" charset="0"/>
                <a:cs typeface="Times New Roman" panose="02020603050405020304" pitchFamily="18" charset="0"/>
              </a:rPr>
              <a:t>kẻ</a:t>
            </a:r>
            <a:r>
              <a:rPr lang="en-US" sz="6600" b="1" dirty="0" smtClean="0">
                <a:ln w="0"/>
                <a:solidFill>
                  <a:srgbClr val="FFFF00"/>
                </a:solidFill>
                <a:effectLst>
                  <a:outerShdw blurRad="38100" dist="19050" dir="2700000" algn="tl" rotWithShape="0">
                    <a:schemeClr val="dk1">
                      <a:alpha val="40000"/>
                    </a:schemeClr>
                  </a:outerShdw>
                </a:effectLst>
                <a:latin typeface="Sitka Subheading" panose="02000505000000020004" pitchFamily="2" charset="0"/>
                <a:cs typeface="Times New Roman" panose="02020603050405020304" pitchFamily="18" charset="0"/>
              </a:rPr>
              <a:t> </a:t>
            </a:r>
            <a:r>
              <a:rPr lang="en-US" sz="6600" b="1" dirty="0" err="1" smtClean="0">
                <a:ln w="0"/>
                <a:solidFill>
                  <a:srgbClr val="FFFF00"/>
                </a:solidFill>
                <a:effectLst>
                  <a:outerShdw blurRad="38100" dist="19050" dir="2700000" algn="tl" rotWithShape="0">
                    <a:schemeClr val="dk1">
                      <a:alpha val="40000"/>
                    </a:schemeClr>
                  </a:outerShdw>
                </a:effectLst>
                <a:latin typeface="Sitka Subheading" panose="02000505000000020004" pitchFamily="2" charset="0"/>
                <a:cs typeface="Times New Roman" panose="02020603050405020304" pitchFamily="18" charset="0"/>
              </a:rPr>
              <a:t>yếu</a:t>
            </a:r>
            <a:endParaRPr lang="en-US" sz="6600" b="1" dirty="0">
              <a:ln w="0"/>
              <a:solidFill>
                <a:srgbClr val="FFFF00"/>
              </a:solidFill>
              <a:effectLst>
                <a:outerShdw blurRad="38100" dist="19050" dir="2700000" algn="tl" rotWithShape="0">
                  <a:schemeClr val="dk1">
                    <a:alpha val="40000"/>
                  </a:schemeClr>
                </a:outerShdw>
              </a:effectLst>
              <a:latin typeface="Sitka Subheading" panose="02000505000000020004" pitchFamily="2" charset="0"/>
              <a:cs typeface="Times New Roman" panose="02020603050405020304" pitchFamily="18" charset="0"/>
            </a:endParaRPr>
          </a:p>
        </p:txBody>
      </p:sp>
      <p:sp>
        <p:nvSpPr>
          <p:cNvPr id="4" name="Rectangle 3"/>
          <p:cNvSpPr/>
          <p:nvPr/>
        </p:nvSpPr>
        <p:spPr>
          <a:xfrm>
            <a:off x="4679298" y="485955"/>
            <a:ext cx="2833404" cy="707886"/>
          </a:xfrm>
          <a:prstGeom prst="rect">
            <a:avLst/>
          </a:prstGeom>
        </p:spPr>
        <p:txBody>
          <a:bodyPr wrap="none">
            <a:spAutoFit/>
          </a:bodyPr>
          <a:lstStyle/>
          <a:p>
            <a:pPr algn="ctr" defTabSz="817775" fontAlgn="base">
              <a:spcBef>
                <a:spcPct val="50000"/>
              </a:spcBef>
              <a:spcAft>
                <a:spcPct val="0"/>
              </a:spcAft>
            </a:pPr>
            <a:r>
              <a:rPr lang="en-US" altLang="zh-CN" sz="4000" b="1" dirty="0">
                <a:solidFill>
                  <a:srgbClr val="92D050"/>
                </a:solidFill>
                <a:effectLst>
                  <a:outerShdw blurRad="38100" dist="38100" dir="2700000" algn="tl">
                    <a:srgbClr val="000000">
                      <a:alpha val="43137"/>
                    </a:srgbClr>
                  </a:outerShdw>
                </a:effectLst>
                <a:latin typeface="Times New Roman" panose="02020603050405020304" pitchFamily="18" charset="0"/>
                <a:ea typeface="SimHei" panose="02010609060101010101" pitchFamily="2" charset="-122"/>
                <a:cs typeface="Times New Roman" panose="02020603050405020304" pitchFamily="18" charset="0"/>
              </a:rPr>
              <a:t>TẬP </a:t>
            </a:r>
            <a:r>
              <a:rPr lang="en-US" altLang="zh-CN" sz="4000" b="1" dirty="0" smtClean="0">
                <a:solidFill>
                  <a:srgbClr val="92D050"/>
                </a:solidFill>
                <a:effectLst>
                  <a:outerShdw blurRad="38100" dist="38100" dir="2700000" algn="tl">
                    <a:srgbClr val="000000">
                      <a:alpha val="43137"/>
                    </a:srgbClr>
                  </a:outerShdw>
                </a:effectLst>
                <a:latin typeface="Times New Roman" panose="02020603050405020304" pitchFamily="18" charset="0"/>
                <a:ea typeface="SimHei" panose="02010609060101010101" pitchFamily="2" charset="-122"/>
                <a:cs typeface="Times New Roman" panose="02020603050405020304" pitchFamily="18" charset="0"/>
              </a:rPr>
              <a:t>ĐỌC 4</a:t>
            </a:r>
            <a:endParaRPr lang="en-US" altLang="zh-CN" sz="4000" b="1" dirty="0">
              <a:solidFill>
                <a:srgbClr val="92D050"/>
              </a:solidFill>
              <a:effectLst>
                <a:outerShdw blurRad="38100" dist="38100" dir="2700000" algn="tl">
                  <a:srgbClr val="000000">
                    <a:alpha val="43137"/>
                  </a:srgbClr>
                </a:outerShdw>
              </a:effectLst>
              <a:latin typeface="Times New Roman" panose="02020603050405020304" pitchFamily="18" charset="0"/>
              <a:ea typeface="SimHei" panose="02010609060101010101" pitchFamily="2" charset="-122"/>
              <a:cs typeface="Times New Roman" panose="02020603050405020304" pitchFamily="18" charset="0"/>
            </a:endParaRPr>
          </a:p>
        </p:txBody>
      </p:sp>
    </p:spTree>
  </p:cSld>
  <p:clrMapOvr>
    <a:masterClrMapping/>
  </p:clrMapOvr>
  <mc:AlternateContent xmlns:mc="http://schemas.openxmlformats.org/markup-compatibility/2006" xmlns:p14="http://schemas.microsoft.com/office/powerpoint/2010/main">
    <mc:Choice Requires="p14">
      <p:transition spd="slow" p14:dur="20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288"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strVal val="4/3*#ppt_w"/>
                                          </p:val>
                                        </p:tav>
                                        <p:tav tm="100000">
                                          <p:val>
                                            <p:strVal val="#ppt_w"/>
                                          </p:val>
                                        </p:tav>
                                      </p:tavLst>
                                    </p:anim>
                                    <p:anim calcmode="lin" valueType="num">
                                      <p:cBhvr>
                                        <p:cTn id="8" dur="500" fill="hold"/>
                                        <p:tgtEl>
                                          <p:spTgt spid="2"/>
                                        </p:tgtEl>
                                        <p:attrNameLst>
                                          <p:attrName>ppt_h</p:attrName>
                                        </p:attrNameLst>
                                      </p:cBhvr>
                                      <p:tavLst>
                                        <p:tav tm="0">
                                          <p:val>
                                            <p:strVal val="4/3*#ppt_h"/>
                                          </p:val>
                                        </p:tav>
                                        <p:tav tm="100000">
                                          <p:val>
                                            <p:strVal val="#ppt_h"/>
                                          </p:val>
                                        </p:tav>
                                      </p:tavLst>
                                    </p:anim>
                                  </p:childTnLst>
                                </p:cTn>
                              </p:par>
                            </p:childTnLst>
                          </p:cTn>
                        </p:par>
                        <p:par>
                          <p:cTn id="9" fill="hold">
                            <p:stCondLst>
                              <p:cond delay="500"/>
                            </p:stCondLst>
                            <p:childTnLst>
                              <p:par>
                                <p:cTn id="10" presetID="42" presetClass="entr" presetSubtype="0" fill="hold" nodeType="after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750"/>
                                        <p:tgtEl>
                                          <p:spTgt spid="3"/>
                                        </p:tgtEl>
                                      </p:cBhvr>
                                    </p:animEffect>
                                    <p:anim calcmode="lin" valueType="num">
                                      <p:cBhvr>
                                        <p:cTn id="13" dur="750" fill="hold"/>
                                        <p:tgtEl>
                                          <p:spTgt spid="3"/>
                                        </p:tgtEl>
                                        <p:attrNameLst>
                                          <p:attrName>ppt_x</p:attrName>
                                        </p:attrNameLst>
                                      </p:cBhvr>
                                      <p:tavLst>
                                        <p:tav tm="0">
                                          <p:val>
                                            <p:strVal val="#ppt_x"/>
                                          </p:val>
                                        </p:tav>
                                        <p:tav tm="100000">
                                          <p:val>
                                            <p:strVal val="#ppt_x"/>
                                          </p:val>
                                        </p:tav>
                                      </p:tavLst>
                                    </p:anim>
                                    <p:anim calcmode="lin" valueType="num">
                                      <p:cBhvr>
                                        <p:cTn id="14" dur="75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6804" name="图片 76803" descr="PPT素材-03"/>
          <p:cNvPicPr>
            <a:picLocks noChangeAspect="1"/>
          </p:cNvPicPr>
          <p:nvPr/>
        </p:nvPicPr>
        <p:blipFill>
          <a:blip r:embed="rId3"/>
          <a:stretch>
            <a:fillRect/>
          </a:stretch>
        </p:blipFill>
        <p:spPr>
          <a:xfrm>
            <a:off x="685801" y="-32982"/>
            <a:ext cx="10647647" cy="6465710"/>
          </a:xfrm>
          <a:prstGeom prst="rect">
            <a:avLst/>
          </a:prstGeom>
          <a:noFill/>
          <a:ln w="9525">
            <a:noFill/>
          </a:ln>
        </p:spPr>
      </p:pic>
      <p:sp>
        <p:nvSpPr>
          <p:cNvPr id="2" name="TextBox 1">
            <a:extLst>
              <a:ext uri="{FF2B5EF4-FFF2-40B4-BE49-F238E27FC236}">
                <a16:creationId xmlns="" xmlns:a16="http://schemas.microsoft.com/office/drawing/2014/main" id="{653AD065-71B6-4CAA-87A3-922DD61F09B7}"/>
              </a:ext>
            </a:extLst>
          </p:cNvPr>
          <p:cNvSpPr txBox="1"/>
          <p:nvPr/>
        </p:nvSpPr>
        <p:spPr>
          <a:xfrm rot="19467688">
            <a:off x="1943099" y="1273900"/>
            <a:ext cx="1752600" cy="461665"/>
          </a:xfrm>
          <a:prstGeom prst="rect">
            <a:avLst/>
          </a:prstGeom>
          <a:noFill/>
        </p:spPr>
        <p:txBody>
          <a:bodyPr wrap="square" rtlCol="0">
            <a:spAutoFit/>
          </a:bodyPr>
          <a:lstStyle/>
          <a:p>
            <a:r>
              <a:rPr lang="en-US" sz="2400" b="1" dirty="0" err="1">
                <a:solidFill>
                  <a:schemeClr val="accent6">
                    <a:lumMod val="75000"/>
                  </a:schemeClr>
                </a:solidFill>
                <a:latin typeface="Times New Roman" panose="02020603050405020304" pitchFamily="18" charset="0"/>
                <a:cs typeface="Times New Roman" panose="02020603050405020304" pitchFamily="18" charset="0"/>
              </a:rPr>
              <a:t>MỤC</a:t>
            </a:r>
            <a:r>
              <a:rPr lang="en-US" sz="2400" b="1" dirty="0">
                <a:solidFill>
                  <a:schemeClr val="accent6">
                    <a:lumMod val="75000"/>
                  </a:schemeClr>
                </a:solidFill>
                <a:latin typeface="Times New Roman" panose="02020603050405020304" pitchFamily="18" charset="0"/>
                <a:cs typeface="Times New Roman" panose="02020603050405020304" pitchFamily="18" charset="0"/>
              </a:rPr>
              <a:t> </a:t>
            </a:r>
            <a:r>
              <a:rPr lang="en-US" sz="2400" b="1" dirty="0" err="1">
                <a:solidFill>
                  <a:schemeClr val="accent6">
                    <a:lumMod val="75000"/>
                  </a:schemeClr>
                </a:solidFill>
                <a:latin typeface="Times New Roman" panose="02020603050405020304" pitchFamily="18" charset="0"/>
                <a:cs typeface="Times New Roman" panose="02020603050405020304" pitchFamily="18" charset="0"/>
              </a:rPr>
              <a:t>TIÊU</a:t>
            </a:r>
            <a:endParaRPr lang="vi-VN" sz="2400" b="1" dirty="0">
              <a:solidFill>
                <a:schemeClr val="accent6">
                  <a:lumMod val="75000"/>
                </a:schemeClr>
              </a:solidFill>
              <a:latin typeface="Times New Roman" panose="02020603050405020304" pitchFamily="18" charset="0"/>
              <a:cs typeface="Times New Roman" panose="02020603050405020304" pitchFamily="18" charset="0"/>
            </a:endParaRPr>
          </a:p>
        </p:txBody>
      </p:sp>
      <p:sp>
        <p:nvSpPr>
          <p:cNvPr id="6" name="TextBox 5">
            <a:extLst>
              <a:ext uri="{FF2B5EF4-FFF2-40B4-BE49-F238E27FC236}">
                <a16:creationId xmlns="" xmlns:a16="http://schemas.microsoft.com/office/drawing/2014/main" id="{1D2C394B-0994-445B-A95F-0CFC5277B7A6}"/>
              </a:ext>
            </a:extLst>
          </p:cNvPr>
          <p:cNvSpPr txBox="1"/>
          <p:nvPr/>
        </p:nvSpPr>
        <p:spPr>
          <a:xfrm>
            <a:off x="2539035" y="1905506"/>
            <a:ext cx="7696200" cy="3046988"/>
          </a:xfrm>
          <a:prstGeom prst="rect">
            <a:avLst/>
          </a:prstGeom>
          <a:noFill/>
        </p:spPr>
        <p:txBody>
          <a:bodyPr wrap="square" rtlCol="0">
            <a:spAutoFit/>
          </a:bodyPr>
          <a:lstStyle/>
          <a:p>
            <a:pPr algn="just"/>
            <a:r>
              <a:rPr lang="vi-VN" sz="32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Hiểu nghĩa một số từ trong bài</a:t>
            </a:r>
            <a:endParaRPr lang="vi-VN" sz="3200" dirty="0">
              <a:solidFill>
                <a:srgbClr val="000000"/>
              </a:solidFill>
              <a:latin typeface=".VnCommercial Script" panose="020B7200000000000000" pitchFamily="34" charset="0"/>
              <a:ea typeface="Times New Roman" panose="02020603050405020304" pitchFamily="18" charset="0"/>
              <a:cs typeface="Times New Roman" panose="02020603050405020304" pitchFamily="18" charset="0"/>
            </a:endParaRPr>
          </a:p>
          <a:p>
            <a:r>
              <a:rPr lang="en-US" sz="32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Hiểu</a:t>
            </a:r>
            <a:r>
              <a:rPr lang="en-US" sz="32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nội</a:t>
            </a:r>
            <a:r>
              <a:rPr lang="en-US" sz="32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dung </a:t>
            </a:r>
            <a:r>
              <a:rPr lang="en-US" sz="32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bài</a:t>
            </a:r>
            <a:r>
              <a:rPr lang="en-US" sz="32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ca </a:t>
            </a:r>
            <a:r>
              <a:rPr lang="en-US" sz="32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ngợi</a:t>
            </a:r>
            <a:r>
              <a:rPr lang="en-US" sz="32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Dế</a:t>
            </a:r>
            <a:r>
              <a:rPr lang="en-US" sz="32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Mèn</a:t>
            </a:r>
            <a:r>
              <a:rPr lang="en-US" sz="32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có</a:t>
            </a:r>
            <a:r>
              <a:rPr lang="en-US" sz="32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tấm</a:t>
            </a:r>
            <a:r>
              <a:rPr lang="en-US" sz="32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lòng</a:t>
            </a:r>
            <a:r>
              <a:rPr lang="en-US" sz="32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nghĩa</a:t>
            </a:r>
            <a:r>
              <a:rPr lang="en-US" sz="32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hiệp</a:t>
            </a:r>
            <a:r>
              <a:rPr lang="en-US" sz="32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ghét</a:t>
            </a:r>
            <a:r>
              <a:rPr lang="en-US" sz="32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áp</a:t>
            </a:r>
            <a:r>
              <a:rPr lang="en-US" sz="32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bức</a:t>
            </a:r>
            <a:r>
              <a:rPr lang="en-US" sz="32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bất</a:t>
            </a:r>
            <a:r>
              <a:rPr lang="en-US" sz="32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công</a:t>
            </a:r>
            <a:r>
              <a:rPr lang="en-US" sz="32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bênh</a:t>
            </a:r>
            <a:r>
              <a:rPr lang="en-US" sz="32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vực</a:t>
            </a:r>
            <a:r>
              <a:rPr lang="en-US" sz="32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chị</a:t>
            </a:r>
            <a:r>
              <a:rPr lang="en-US" sz="32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Nhà</a:t>
            </a:r>
            <a:r>
              <a:rPr lang="en-US" sz="32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Trò</a:t>
            </a:r>
            <a:r>
              <a:rPr lang="en-US" sz="32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yếu</a:t>
            </a:r>
            <a:r>
              <a:rPr lang="en-US" sz="32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đuối</a:t>
            </a:r>
            <a:r>
              <a:rPr lang="en-US" sz="32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bất</a:t>
            </a:r>
            <a:r>
              <a:rPr lang="en-US" sz="32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hạnh</a:t>
            </a:r>
            <a:r>
              <a:rPr lang="en-US" sz="32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a:t>
            </a:r>
            <a:endParaRPr lang="vi-VN" sz="3200" b="1" dirty="0">
              <a:solidFill>
                <a:srgbClr val="000000"/>
              </a:solidFill>
              <a:latin typeface=".VnTime" panose="020B7200000000000000" pitchFamily="34" charset="0"/>
              <a:ea typeface="Times New Roman" panose="02020603050405020304" pitchFamily="18" charset="0"/>
              <a:cs typeface="Times New Roman" panose="02020603050405020304" pitchFamily="18" charset="0"/>
            </a:endParaRPr>
          </a:p>
          <a:p>
            <a:pPr algn="just"/>
            <a:r>
              <a:rPr lang="en-US" sz="32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Đọc</a:t>
            </a:r>
            <a:r>
              <a:rPr lang="en-US" sz="32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trôi</a:t>
            </a:r>
            <a:r>
              <a:rPr lang="en-US" sz="32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chảy</a:t>
            </a:r>
            <a:r>
              <a:rPr lang="en-US" sz="32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toàn</a:t>
            </a:r>
            <a:r>
              <a:rPr lang="en-US" sz="32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bài</a:t>
            </a:r>
            <a:r>
              <a:rPr lang="en-US" sz="32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ngắt</a:t>
            </a:r>
            <a:r>
              <a:rPr lang="en-US" sz="32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nghỉ</a:t>
            </a:r>
            <a:r>
              <a:rPr lang="en-US" sz="32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nhấn</a:t>
            </a:r>
            <a:r>
              <a:rPr lang="en-US" sz="32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giọng</a:t>
            </a:r>
            <a:r>
              <a:rPr lang="en-US" sz="32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hợp</a:t>
            </a:r>
            <a:r>
              <a:rPr lang="en-US" sz="32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với</a:t>
            </a:r>
            <a:r>
              <a:rPr lang="en-US" sz="32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cảnh</a:t>
            </a:r>
            <a:r>
              <a:rPr lang="en-US" sz="32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tượng</a:t>
            </a:r>
            <a:r>
              <a:rPr lang="en-US" sz="32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tình</a:t>
            </a:r>
            <a:r>
              <a:rPr lang="en-US" sz="32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huống</a:t>
            </a:r>
            <a:r>
              <a:rPr lang="en-US" sz="32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trong</a:t>
            </a:r>
            <a:r>
              <a:rPr lang="en-US" sz="32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endParaRPr lang="vi-VN" sz="3200" dirty="0">
              <a:solidFill>
                <a:srgbClr val="000000"/>
              </a:solidFill>
              <a:latin typeface=".VnCommercial Script" panose="020B7200000000000000" pitchFamily="34" charset="0"/>
              <a:ea typeface="Times New Roman" panose="02020603050405020304" pitchFamily="18" charset="0"/>
              <a:cs typeface="Times New Roman" panose="02020603050405020304" pitchFamily="18" charset="0"/>
            </a:endParaRPr>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nodeType="withEffect">
                                  <p:stCondLst>
                                    <p:cond delay="0"/>
                                  </p:stCondLst>
                                  <p:childTnLst>
                                    <p:set>
                                      <p:cBhvr>
                                        <p:cTn id="6" dur="1" fill="hold">
                                          <p:stCondLst>
                                            <p:cond delay="0"/>
                                          </p:stCondLst>
                                        </p:cTn>
                                        <p:tgtEl>
                                          <p:spTgt spid="76804"/>
                                        </p:tgtEl>
                                        <p:attrNameLst>
                                          <p:attrName>style.visibility</p:attrName>
                                        </p:attrNameLst>
                                      </p:cBhvr>
                                      <p:to>
                                        <p:strVal val="visible"/>
                                      </p:to>
                                    </p:set>
                                    <p:animEffect transition="in" filter="barn(outVertical)">
                                      <p:cBhvr>
                                        <p:cTn id="7" dur="500"/>
                                        <p:tgtEl>
                                          <p:spTgt spid="76804"/>
                                        </p:tgtEl>
                                      </p:cBhvr>
                                    </p:animEffect>
                                  </p:childTnLst>
                                </p:cTn>
                              </p:par>
                              <p:par>
                                <p:cTn id="8" presetID="6" presetClass="entr" presetSubtype="16"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circle(in)">
                                      <p:cBhvr>
                                        <p:cTn id="10" dur="7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 xmlns:a16="http://schemas.microsoft.com/office/drawing/2014/main" id="{7ACC2FD1-8EA0-4077-80F1-DE1D44F35875}"/>
              </a:ext>
            </a:extLst>
          </p:cNvPr>
          <p:cNvPicPr>
            <a:picLocks noChangeAspect="1"/>
          </p:cNvPicPr>
          <p:nvPr/>
        </p:nvPicPr>
        <p:blipFill>
          <a:blip r:embed="rId3"/>
          <a:stretch>
            <a:fillRect/>
          </a:stretch>
        </p:blipFill>
        <p:spPr>
          <a:xfrm>
            <a:off x="1" y="0"/>
            <a:ext cx="12192000" cy="6858000"/>
          </a:xfrm>
          <a:prstGeom prst="rect">
            <a:avLst/>
          </a:prstGeom>
        </p:spPr>
      </p:pic>
      <p:sp>
        <p:nvSpPr>
          <p:cNvPr id="7" name="TextBox 6">
            <a:hlinkClick r:id="rId4" action="ppaction://hlinksldjump"/>
          </p:cNvPr>
          <p:cNvSpPr txBox="1"/>
          <p:nvPr/>
        </p:nvSpPr>
        <p:spPr>
          <a:xfrm>
            <a:off x="1981200" y="228600"/>
            <a:ext cx="6629400" cy="1276350"/>
          </a:xfrm>
          <a:prstGeom prst="rect">
            <a:avLst/>
          </a:prstGeom>
          <a:noFill/>
        </p:spPr>
        <p:txBody>
          <a:bodyPr>
            <a:spAutoFit/>
          </a:bodyPr>
          <a:lstStyle/>
          <a:p>
            <a:pPr algn="ctr">
              <a:lnSpc>
                <a:spcPct val="130000"/>
              </a:lnSpc>
              <a:buFont typeface="Arial" charset="0"/>
              <a:buNone/>
              <a:defRPr/>
            </a:pPr>
            <a:r>
              <a:rPr lang="en-US" sz="6600" b="1" dirty="0">
                <a:solidFill>
                  <a:srgbClr val="FF3399"/>
                </a:solidFill>
                <a:latin typeface="+mj-lt"/>
                <a:ea typeface="HP001 5Ha" pitchFamily="34" charset="-127"/>
                <a:cs typeface="Arial" charset="0"/>
              </a:rPr>
              <a:t>1. </a:t>
            </a:r>
            <a:r>
              <a:rPr lang="en-US" sz="6600" b="1" dirty="0" err="1">
                <a:solidFill>
                  <a:srgbClr val="FF3399"/>
                </a:solidFill>
                <a:latin typeface="+mj-lt"/>
                <a:ea typeface="HP001 5Ha" pitchFamily="34" charset="-127"/>
                <a:cs typeface="Arial" charset="0"/>
              </a:rPr>
              <a:t>Luyện</a:t>
            </a:r>
            <a:r>
              <a:rPr lang="en-US" sz="6600" b="1" dirty="0">
                <a:solidFill>
                  <a:srgbClr val="FF3399"/>
                </a:solidFill>
                <a:latin typeface="+mj-lt"/>
                <a:ea typeface="HP001 5Ha" pitchFamily="34" charset="-127"/>
                <a:cs typeface="Arial" charset="0"/>
              </a:rPr>
              <a:t> </a:t>
            </a:r>
            <a:r>
              <a:rPr lang="en-US" sz="6600" b="1" dirty="0" err="1">
                <a:solidFill>
                  <a:srgbClr val="FF3399"/>
                </a:solidFill>
                <a:latin typeface="+mj-lt"/>
                <a:ea typeface="HP001 5Ha" pitchFamily="34" charset="-127"/>
                <a:cs typeface="Arial" charset="0"/>
              </a:rPr>
              <a:t>đọc</a:t>
            </a:r>
            <a:endParaRPr lang="en-US" sz="6600" b="1" dirty="0">
              <a:solidFill>
                <a:srgbClr val="FF3399"/>
              </a:solidFill>
              <a:latin typeface="+mj-lt"/>
              <a:ea typeface="HP001 5Ha" pitchFamily="34" charset="-127"/>
              <a:cs typeface="Arial" charset="0"/>
            </a:endParaRPr>
          </a:p>
        </p:txBody>
      </p:sp>
      <p:sp>
        <p:nvSpPr>
          <p:cNvPr id="2" name="AutoShape 2" descr="Powerpoint background image - Google Slides Themes | Powerpoint background  design, Background for powerpoint presentation, Background powerpoint">
            <a:extLst>
              <a:ext uri="{FF2B5EF4-FFF2-40B4-BE49-F238E27FC236}">
                <a16:creationId xmlns="" xmlns:a16="http://schemas.microsoft.com/office/drawing/2014/main" id="{49B3F7EE-25D2-4EA6-B9A0-1250D68877E6}"/>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vi-VN"/>
          </a:p>
        </p:txBody>
      </p:sp>
      <p:pic>
        <p:nvPicPr>
          <p:cNvPr id="3" name="Picture 2">
            <a:extLst>
              <a:ext uri="{FF2B5EF4-FFF2-40B4-BE49-F238E27FC236}">
                <a16:creationId xmlns="" xmlns:a16="http://schemas.microsoft.com/office/drawing/2014/main" id="{9CA7B9D5-6089-4939-B798-62DA86E0403C}"/>
              </a:ext>
            </a:extLst>
          </p:cNvPr>
          <p:cNvPicPr>
            <a:picLocks noChangeAspect="1"/>
          </p:cNvPicPr>
          <p:nvPr/>
        </p:nvPicPr>
        <p:blipFill rotWithShape="1">
          <a:blip r:embed="rId5"/>
          <a:srcRect b="9697"/>
          <a:stretch/>
        </p:blipFill>
        <p:spPr>
          <a:xfrm>
            <a:off x="3886200" y="2162175"/>
            <a:ext cx="4114800" cy="2838450"/>
          </a:xfrm>
          <a:prstGeom prst="rect">
            <a:avLst/>
          </a:prstGeom>
        </p:spPr>
      </p:pic>
    </p:spTree>
    <p:extLst>
      <p:ext uri="{BB962C8B-B14F-4D97-AF65-F5344CB8AC3E}">
        <p14:creationId xmlns:p14="http://schemas.microsoft.com/office/powerpoint/2010/main" val="2223978139"/>
      </p:ext>
    </p:extLst>
  </p:cSld>
  <p:clrMapOvr>
    <a:masterClrMapping/>
  </p:clrMapOvr>
  <p:transition spd="slow">
    <p:fade/>
    <p:sndAc>
      <p:stSnd>
        <p:snd r:embed="rId2" name="chimes.wav"/>
      </p:stSnd>
    </p:sndAc>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 xmlns:a16="http://schemas.microsoft.com/office/drawing/2014/main" id="{9220B588-AD5D-4CF3-8EAA-17088C00EFC9}"/>
              </a:ext>
            </a:extLst>
          </p:cNvPr>
          <p:cNvSpPr txBox="1"/>
          <p:nvPr/>
        </p:nvSpPr>
        <p:spPr>
          <a:xfrm>
            <a:off x="1690256" y="382956"/>
            <a:ext cx="8825345" cy="6524863"/>
          </a:xfrm>
          <a:prstGeom prst="rect">
            <a:avLst/>
          </a:prstGeom>
          <a:noFill/>
          <a:ln w="15875" cap="rnd" cmpd="sng" algn="ctr">
            <a:noFill/>
            <a:prstDash val="solid"/>
          </a:ln>
          <a:effectLst/>
        </p:spPr>
        <p:txBody>
          <a:bodyPr wrap="square" rtlCol="0">
            <a:spAutoFit/>
          </a:bodyPr>
          <a:lstStyle/>
          <a:p>
            <a:pPr marL="0" marR="0" lvl="0" indent="725488" algn="just" defTabSz="914400" rtl="0" eaLnBrk="1" fontAlgn="auto" latinLnBrk="0" hangingPunct="1">
              <a:lnSpc>
                <a:spcPct val="100000"/>
              </a:lnSpc>
              <a:spcBef>
                <a:spcPts val="0"/>
              </a:spcBef>
              <a:spcAft>
                <a:spcPts val="0"/>
              </a:spcAft>
              <a:buClrTx/>
              <a:buSzTx/>
              <a:buFontTx/>
              <a:buNone/>
              <a:tabLst/>
              <a:defRPr/>
            </a:pPr>
            <a:r>
              <a:rPr kumimoji="0" lang="vi-VN" sz="2200" b="1" i="0" u="none" strike="noStrike" kern="0" cap="none" spc="0" normalizeH="0" baseline="0" noProof="0" dirty="0">
                <a:ln>
                  <a:noFill/>
                </a:ln>
                <a:solidFill>
                  <a:prstClr val="black"/>
                </a:solidFill>
                <a:effectLst/>
                <a:uLnTx/>
                <a:uFillTx/>
                <a:latin typeface="Times New Roman" pitchFamily="18" charset="0"/>
                <a:ea typeface="+mn-ea"/>
                <a:cs typeface="Times New Roman" pitchFamily="18" charset="0"/>
              </a:rPr>
              <a:t> Bọn nhện chăng từ bên nọ sang bên kia đường biết bao tơ nhện. Lại thêm sừng sững giữa lối đi một anh nhện gộc. Nhìn vào các khe đá chung quanh, tôi thấy lủng củng những nhện là nhện. Chúng đứng im như đá mà coi vẻ hung dữ. </a:t>
            </a:r>
          </a:p>
          <a:p>
            <a:pPr marL="0" marR="0" lvl="0" indent="725488" algn="just" defTabSz="914400" rtl="0" eaLnBrk="1" fontAlgn="auto" latinLnBrk="0" hangingPunct="1">
              <a:lnSpc>
                <a:spcPct val="100000"/>
              </a:lnSpc>
              <a:spcBef>
                <a:spcPts val="0"/>
              </a:spcBef>
              <a:spcAft>
                <a:spcPts val="0"/>
              </a:spcAft>
              <a:buClrTx/>
              <a:buSzTx/>
              <a:buFontTx/>
              <a:buNone/>
              <a:tabLst/>
              <a:defRPr/>
            </a:pPr>
            <a:r>
              <a:rPr kumimoji="0" lang="vi-VN" sz="2200" b="1" i="0" u="none" strike="noStrike" kern="0" cap="none" spc="0" normalizeH="0" baseline="0" noProof="0" dirty="0">
                <a:ln>
                  <a:noFill/>
                </a:ln>
                <a:solidFill>
                  <a:prstClr val="black"/>
                </a:solidFill>
                <a:effectLst/>
                <a:uLnTx/>
                <a:uFillTx/>
                <a:latin typeface="Times New Roman" pitchFamily="18" charset="0"/>
                <a:ea typeface="+mn-ea"/>
                <a:cs typeface="Times New Roman" pitchFamily="18" charset="0"/>
              </a:rPr>
              <a:t>Tôi cất tiếng hỏi lớn:</a:t>
            </a:r>
          </a:p>
          <a:p>
            <a:pPr marL="0" marR="0" lvl="0" indent="725488" algn="just" defTabSz="914400" rtl="0" eaLnBrk="1" fontAlgn="auto" latinLnBrk="0" hangingPunct="1">
              <a:lnSpc>
                <a:spcPct val="100000"/>
              </a:lnSpc>
              <a:spcBef>
                <a:spcPts val="0"/>
              </a:spcBef>
              <a:spcAft>
                <a:spcPts val="0"/>
              </a:spcAft>
              <a:buClrTx/>
              <a:buSzTx/>
              <a:buFontTx/>
              <a:buNone/>
              <a:tabLst/>
              <a:defRPr/>
            </a:pPr>
            <a:r>
              <a:rPr kumimoji="0" lang="vi-VN" sz="2200" b="1" i="0" u="none" strike="noStrike" kern="0" cap="none" spc="0" normalizeH="0" baseline="0" noProof="0" dirty="0">
                <a:ln>
                  <a:noFill/>
                </a:ln>
                <a:solidFill>
                  <a:prstClr val="black"/>
                </a:solidFill>
                <a:effectLst/>
                <a:uLnTx/>
                <a:uFillTx/>
                <a:latin typeface="Times New Roman" pitchFamily="18" charset="0"/>
                <a:ea typeface="+mn-ea"/>
                <a:cs typeface="Times New Roman" pitchFamily="18" charset="0"/>
              </a:rPr>
              <a:t>- Ai đứng chóp bu bọn </a:t>
            </a:r>
            <a:r>
              <a:rPr kumimoji="0" lang="en-US" sz="2200" b="1" i="0" u="none" strike="noStrike" kern="0" cap="none" spc="0" normalizeH="0" baseline="0" noProof="0" dirty="0" smtClean="0">
                <a:ln>
                  <a:noFill/>
                </a:ln>
                <a:solidFill>
                  <a:prstClr val="black"/>
                </a:solidFill>
                <a:effectLst/>
                <a:uLnTx/>
                <a:uFillTx/>
                <a:latin typeface="Times New Roman" pitchFamily="18" charset="0"/>
                <a:ea typeface="+mn-ea"/>
                <a:cs typeface="Times New Roman" pitchFamily="18" charset="0"/>
              </a:rPr>
              <a:t>n</a:t>
            </a:r>
            <a:r>
              <a:rPr kumimoji="0" lang="vi-VN" sz="2200" b="1" i="0" u="none" strike="noStrike" kern="0" cap="none" spc="0" normalizeH="0" baseline="0" noProof="0" dirty="0" smtClean="0">
                <a:ln>
                  <a:noFill/>
                </a:ln>
                <a:solidFill>
                  <a:prstClr val="black"/>
                </a:solidFill>
                <a:effectLst/>
                <a:uLnTx/>
                <a:uFillTx/>
                <a:latin typeface="Times New Roman" pitchFamily="18" charset="0"/>
                <a:ea typeface="+mn-ea"/>
                <a:cs typeface="Times New Roman" pitchFamily="18" charset="0"/>
              </a:rPr>
              <a:t>ày</a:t>
            </a:r>
            <a:r>
              <a:rPr kumimoji="0" lang="vi-VN" sz="2200" b="1" i="0" u="none" strike="noStrike" kern="0" cap="none" spc="0" normalizeH="0" baseline="0" noProof="0" dirty="0">
                <a:ln>
                  <a:noFill/>
                </a:ln>
                <a:solidFill>
                  <a:prstClr val="black"/>
                </a:solidFill>
                <a:effectLst/>
                <a:uLnTx/>
                <a:uFillTx/>
                <a:latin typeface="Times New Roman" pitchFamily="18" charset="0"/>
                <a:ea typeface="+mn-ea"/>
                <a:cs typeface="Times New Roman" pitchFamily="18" charset="0"/>
              </a:rPr>
              <a:t>? Ra đây ta nói chuyện.</a:t>
            </a:r>
          </a:p>
          <a:p>
            <a:pPr marL="0" marR="0" lvl="0" indent="725488" algn="just" defTabSz="914400" rtl="0" eaLnBrk="1" fontAlgn="auto" latinLnBrk="0" hangingPunct="1">
              <a:lnSpc>
                <a:spcPct val="100000"/>
              </a:lnSpc>
              <a:spcBef>
                <a:spcPts val="0"/>
              </a:spcBef>
              <a:spcAft>
                <a:spcPts val="0"/>
              </a:spcAft>
              <a:buClrTx/>
              <a:buSzTx/>
              <a:buFontTx/>
              <a:buNone/>
              <a:tabLst/>
              <a:defRPr/>
            </a:pPr>
            <a:r>
              <a:rPr kumimoji="0" lang="vi-VN" sz="2200" b="1" i="0" u="none" strike="noStrike" kern="0" cap="none" spc="0" normalizeH="0" baseline="0" noProof="0" dirty="0">
                <a:ln>
                  <a:noFill/>
                </a:ln>
                <a:solidFill>
                  <a:prstClr val="black"/>
                </a:solidFill>
                <a:effectLst/>
                <a:uLnTx/>
                <a:uFillTx/>
                <a:latin typeface="Times New Roman" pitchFamily="18" charset="0"/>
                <a:ea typeface="+mn-ea"/>
                <a:cs typeface="Times New Roman" pitchFamily="18" charset="0"/>
              </a:rPr>
              <a:t>Từ trong hốc đá, một mụ nhện cái cong chân nhảy ra, hai bên có hai nhện vách nhảy kèm. Dáng đây là vị chúa trùm nhà nhện. Nom cũng đanh đá, nặc nô lắm. Tôi quay phắt lưng, phóng càng đạp phanh phách ra oai. Mụ nhện co rúm lại rồi cứ rập đầu xuống đất như cái chày giã gạo.    Tôi thét:</a:t>
            </a:r>
          </a:p>
          <a:p>
            <a:pPr marL="0" marR="0" lvl="0" indent="725488" algn="just" defTabSz="914400" rtl="0" eaLnBrk="1" fontAlgn="auto" latinLnBrk="0" hangingPunct="1">
              <a:lnSpc>
                <a:spcPct val="100000"/>
              </a:lnSpc>
              <a:spcBef>
                <a:spcPts val="0"/>
              </a:spcBef>
              <a:spcAft>
                <a:spcPts val="0"/>
              </a:spcAft>
              <a:buClrTx/>
              <a:buSzTx/>
              <a:buFontTx/>
              <a:buNone/>
              <a:tabLst/>
              <a:defRPr/>
            </a:pPr>
            <a:r>
              <a:rPr kumimoji="0" lang="vi-VN" sz="2200" b="1" i="0" u="none" strike="noStrike" kern="0" cap="none" spc="0" normalizeH="0" baseline="0" noProof="0" dirty="0">
                <a:ln>
                  <a:noFill/>
                </a:ln>
                <a:solidFill>
                  <a:prstClr val="black"/>
                </a:solidFill>
                <a:effectLst/>
                <a:uLnTx/>
                <a:uFillTx/>
                <a:latin typeface="Times New Roman" pitchFamily="18" charset="0"/>
                <a:ea typeface="+mn-ea"/>
                <a:cs typeface="Times New Roman" pitchFamily="18" charset="0"/>
              </a:rPr>
              <a:t>- Các người có của ăn của để, béo múp béo míp mà cứ đòi mãi một tí tẹo nợ đã mấy đời rồi. Lại còn kéo bè kéo cánh đánh đập một cô gái yếu đuối như thế này. Thật đáng xấu hổ! Có phá hết các vòng vây đi không?</a:t>
            </a:r>
          </a:p>
          <a:p>
            <a:pPr marL="0" marR="0" lvl="0" indent="725488" algn="just" defTabSz="914400" rtl="0" eaLnBrk="1" fontAlgn="auto" latinLnBrk="0" hangingPunct="1">
              <a:lnSpc>
                <a:spcPct val="100000"/>
              </a:lnSpc>
              <a:spcBef>
                <a:spcPts val="0"/>
              </a:spcBef>
              <a:spcAft>
                <a:spcPts val="0"/>
              </a:spcAft>
              <a:buClrTx/>
              <a:buSzTx/>
              <a:buFontTx/>
              <a:buNone/>
              <a:tabLst/>
              <a:defRPr/>
            </a:pPr>
            <a:r>
              <a:rPr kumimoji="0" lang="vi-VN" sz="2200" b="1" i="0" u="none" strike="noStrike" kern="0" cap="none" spc="0" normalizeH="0" baseline="0" noProof="0" dirty="0">
                <a:ln>
                  <a:noFill/>
                </a:ln>
                <a:solidFill>
                  <a:prstClr val="black"/>
                </a:solidFill>
                <a:effectLst/>
                <a:uLnTx/>
                <a:uFillTx/>
                <a:latin typeface="Times New Roman" pitchFamily="18" charset="0"/>
                <a:ea typeface="+mn-ea"/>
                <a:cs typeface="Times New Roman" pitchFamily="18" charset="0"/>
              </a:rPr>
              <a:t>Bọn nhện sợ hãi, cùng dạ ran. Cả bọn cuống cuồng chạy dọc chạy ngang, phá hết các dây tơ chăng lối. Con đường về tổ Nhà Trò quang hẳn.</a:t>
            </a:r>
          </a:p>
          <a:p>
            <a:pPr marL="0" marR="0" lvl="0" indent="725488" algn="just" defTabSz="914400" rtl="0" eaLnBrk="1" fontAlgn="auto" latinLnBrk="0" hangingPunct="1">
              <a:lnSpc>
                <a:spcPct val="100000"/>
              </a:lnSpc>
              <a:spcBef>
                <a:spcPts val="0"/>
              </a:spcBef>
              <a:spcAft>
                <a:spcPts val="0"/>
              </a:spcAft>
              <a:buClrTx/>
              <a:buSzTx/>
              <a:buFontTx/>
              <a:buNone/>
              <a:tabLst/>
              <a:defRPr/>
            </a:pPr>
            <a:r>
              <a:rPr kumimoji="0" lang="vi-VN" sz="2200" b="1" i="1" u="none" strike="noStrike" kern="0" cap="none" spc="0" normalizeH="0" baseline="0" noProof="0" dirty="0">
                <a:ln>
                  <a:noFill/>
                </a:ln>
                <a:solidFill>
                  <a:prstClr val="black"/>
                </a:solidFill>
                <a:effectLst/>
                <a:uLnTx/>
                <a:uFillTx/>
                <a:latin typeface="Times New Roman" pitchFamily="18" charset="0"/>
                <a:ea typeface="+mn-ea"/>
                <a:cs typeface="Times New Roman" pitchFamily="18" charset="0"/>
              </a:rPr>
              <a:t>                                                                                 Theo </a:t>
            </a:r>
            <a:r>
              <a:rPr kumimoji="0" lang="vi-VN" sz="2200" b="1" i="0" u="none" strike="noStrike" kern="0" cap="none" spc="0" normalizeH="0" baseline="0" noProof="0" dirty="0">
                <a:ln>
                  <a:noFill/>
                </a:ln>
                <a:solidFill>
                  <a:prstClr val="black"/>
                </a:solidFill>
                <a:effectLst/>
                <a:uLnTx/>
                <a:uFillTx/>
                <a:latin typeface="Times New Roman" pitchFamily="18" charset="0"/>
                <a:ea typeface="+mn-ea"/>
                <a:cs typeface="Times New Roman" pitchFamily="18" charset="0"/>
              </a:rPr>
              <a:t>TÔ HOÀI</a:t>
            </a:r>
            <a:endParaRPr kumimoji="0" lang="vi-VN" sz="2200" b="0" i="0" u="none" strike="noStrike" kern="0" cap="none" spc="0" normalizeH="0" baseline="0" noProof="0" dirty="0">
              <a:ln>
                <a:noFill/>
              </a:ln>
              <a:solidFill>
                <a:prstClr val="black"/>
              </a:solidFill>
              <a:effectLst/>
              <a:uLnTx/>
              <a:uFillTx/>
              <a:latin typeface="Times New Roman" pitchFamily="18" charset="0"/>
              <a:ea typeface="+mn-ea"/>
              <a:cs typeface="Times New Roman" pitchFamily="18" charset="0"/>
            </a:endParaRPr>
          </a:p>
        </p:txBody>
      </p:sp>
      <p:sp>
        <p:nvSpPr>
          <p:cNvPr id="3" name="Rectangle 2">
            <a:extLst>
              <a:ext uri="{FF2B5EF4-FFF2-40B4-BE49-F238E27FC236}">
                <a16:creationId xmlns="" xmlns:a16="http://schemas.microsoft.com/office/drawing/2014/main" id="{B7A9EA5E-CE9F-458E-A41B-E2F0E3B9872C}"/>
              </a:ext>
            </a:extLst>
          </p:cNvPr>
          <p:cNvSpPr/>
          <p:nvPr/>
        </p:nvSpPr>
        <p:spPr>
          <a:xfrm>
            <a:off x="3048000" y="51194"/>
            <a:ext cx="6096000" cy="430887"/>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200" b="1" i="0" u="none" strike="noStrike" kern="1200" cap="none" spc="0" normalizeH="0" baseline="0" noProof="0" dirty="0" err="1">
                <a:ln>
                  <a:noFill/>
                </a:ln>
                <a:solidFill>
                  <a:srgbClr val="0033CC"/>
                </a:solidFill>
                <a:effectLst/>
                <a:uLnTx/>
                <a:uFillTx/>
                <a:latin typeface="Times New Roman" panose="02020603050405020304" pitchFamily="18" charset="0"/>
                <a:ea typeface="+mn-ea"/>
                <a:cs typeface="Times New Roman" panose="02020603050405020304" pitchFamily="18" charset="0"/>
              </a:rPr>
              <a:t>Dế</a:t>
            </a:r>
            <a:r>
              <a:rPr kumimoji="0" lang="en-US" sz="2200" b="1" i="0" u="none" strike="noStrike" kern="1200" cap="none" spc="0" normalizeH="0" baseline="0" noProof="0" dirty="0">
                <a:ln>
                  <a:noFill/>
                </a:ln>
                <a:solidFill>
                  <a:srgbClr val="0033CC"/>
                </a:solidFill>
                <a:effectLst/>
                <a:uLnTx/>
                <a:uFillTx/>
                <a:latin typeface="Times New Roman" panose="02020603050405020304" pitchFamily="18" charset="0"/>
                <a:ea typeface="+mn-ea"/>
                <a:cs typeface="Times New Roman" panose="02020603050405020304" pitchFamily="18" charset="0"/>
              </a:rPr>
              <a:t> </a:t>
            </a:r>
            <a:r>
              <a:rPr kumimoji="0" lang="en-US" sz="2200" b="1" i="0" u="none" strike="noStrike" kern="1200" cap="none" spc="0" normalizeH="0" baseline="0" noProof="0" dirty="0" err="1">
                <a:ln>
                  <a:noFill/>
                </a:ln>
                <a:solidFill>
                  <a:srgbClr val="0033CC"/>
                </a:solidFill>
                <a:effectLst/>
                <a:uLnTx/>
                <a:uFillTx/>
                <a:latin typeface="Times New Roman" panose="02020603050405020304" pitchFamily="18" charset="0"/>
                <a:ea typeface="+mn-ea"/>
                <a:cs typeface="Times New Roman" panose="02020603050405020304" pitchFamily="18" charset="0"/>
              </a:rPr>
              <a:t>Mèn</a:t>
            </a:r>
            <a:r>
              <a:rPr kumimoji="0" lang="en-US" sz="2200" b="1" i="0" u="none" strike="noStrike" kern="1200" cap="none" spc="0" normalizeH="0" baseline="0" noProof="0" dirty="0">
                <a:ln>
                  <a:noFill/>
                </a:ln>
                <a:solidFill>
                  <a:srgbClr val="0033CC"/>
                </a:solidFill>
                <a:effectLst/>
                <a:uLnTx/>
                <a:uFillTx/>
                <a:latin typeface="Times New Roman" panose="02020603050405020304" pitchFamily="18" charset="0"/>
                <a:ea typeface="+mn-ea"/>
                <a:cs typeface="Times New Roman" panose="02020603050405020304" pitchFamily="18" charset="0"/>
              </a:rPr>
              <a:t> </a:t>
            </a:r>
            <a:r>
              <a:rPr kumimoji="0" lang="en-US" sz="2200" b="1" i="0" u="none" strike="noStrike" kern="1200" cap="none" spc="0" normalizeH="0" baseline="0" noProof="0" dirty="0" err="1">
                <a:ln>
                  <a:noFill/>
                </a:ln>
                <a:solidFill>
                  <a:srgbClr val="0033CC"/>
                </a:solidFill>
                <a:effectLst/>
                <a:uLnTx/>
                <a:uFillTx/>
                <a:latin typeface="Times New Roman" panose="02020603050405020304" pitchFamily="18" charset="0"/>
                <a:ea typeface="+mn-ea"/>
                <a:cs typeface="Times New Roman" panose="02020603050405020304" pitchFamily="18" charset="0"/>
              </a:rPr>
              <a:t>bênh</a:t>
            </a:r>
            <a:r>
              <a:rPr kumimoji="0" lang="en-US" sz="2200" b="1" i="0" u="none" strike="noStrike" kern="1200" cap="none" spc="0" normalizeH="0" baseline="0" noProof="0" dirty="0">
                <a:ln>
                  <a:noFill/>
                </a:ln>
                <a:solidFill>
                  <a:srgbClr val="0033CC"/>
                </a:solidFill>
                <a:effectLst/>
                <a:uLnTx/>
                <a:uFillTx/>
                <a:latin typeface="Times New Roman" panose="02020603050405020304" pitchFamily="18" charset="0"/>
                <a:ea typeface="+mn-ea"/>
                <a:cs typeface="Times New Roman" panose="02020603050405020304" pitchFamily="18" charset="0"/>
              </a:rPr>
              <a:t> </a:t>
            </a:r>
            <a:r>
              <a:rPr kumimoji="0" lang="en-US" sz="2200" b="1" i="0" u="none" strike="noStrike" kern="1200" cap="none" spc="0" normalizeH="0" baseline="0" noProof="0" dirty="0" err="1">
                <a:ln>
                  <a:noFill/>
                </a:ln>
                <a:solidFill>
                  <a:srgbClr val="0033CC"/>
                </a:solidFill>
                <a:effectLst/>
                <a:uLnTx/>
                <a:uFillTx/>
                <a:latin typeface="Times New Roman" panose="02020603050405020304" pitchFamily="18" charset="0"/>
                <a:ea typeface="+mn-ea"/>
                <a:cs typeface="Times New Roman" panose="02020603050405020304" pitchFamily="18" charset="0"/>
              </a:rPr>
              <a:t>vực</a:t>
            </a:r>
            <a:r>
              <a:rPr kumimoji="0" lang="en-US" sz="2200" b="1" i="0" u="none" strike="noStrike" kern="1200" cap="none" spc="0" normalizeH="0" baseline="0" noProof="0" dirty="0">
                <a:ln>
                  <a:noFill/>
                </a:ln>
                <a:solidFill>
                  <a:srgbClr val="0033CC"/>
                </a:solidFill>
                <a:effectLst/>
                <a:uLnTx/>
                <a:uFillTx/>
                <a:latin typeface="Times New Roman" panose="02020603050405020304" pitchFamily="18" charset="0"/>
                <a:ea typeface="+mn-ea"/>
                <a:cs typeface="Times New Roman" panose="02020603050405020304" pitchFamily="18" charset="0"/>
              </a:rPr>
              <a:t> </a:t>
            </a:r>
            <a:r>
              <a:rPr kumimoji="0" lang="en-US" sz="2200" b="1" i="0" u="none" strike="noStrike" kern="1200" cap="none" spc="0" normalizeH="0" baseline="0" noProof="0" dirty="0" err="1">
                <a:ln>
                  <a:noFill/>
                </a:ln>
                <a:solidFill>
                  <a:srgbClr val="0033CC"/>
                </a:solidFill>
                <a:effectLst/>
                <a:uLnTx/>
                <a:uFillTx/>
                <a:latin typeface="Times New Roman" panose="02020603050405020304" pitchFamily="18" charset="0"/>
                <a:ea typeface="+mn-ea"/>
                <a:cs typeface="Times New Roman" panose="02020603050405020304" pitchFamily="18" charset="0"/>
              </a:rPr>
              <a:t>kẻ</a:t>
            </a:r>
            <a:r>
              <a:rPr kumimoji="0" lang="en-US" sz="2200" b="1" i="0" u="none" strike="noStrike" kern="1200" cap="none" spc="0" normalizeH="0" baseline="0" noProof="0" dirty="0">
                <a:ln>
                  <a:noFill/>
                </a:ln>
                <a:solidFill>
                  <a:srgbClr val="0033CC"/>
                </a:solidFill>
                <a:effectLst/>
                <a:uLnTx/>
                <a:uFillTx/>
                <a:latin typeface="Times New Roman" panose="02020603050405020304" pitchFamily="18" charset="0"/>
                <a:ea typeface="+mn-ea"/>
                <a:cs typeface="Times New Roman" panose="02020603050405020304" pitchFamily="18" charset="0"/>
              </a:rPr>
              <a:t> </a:t>
            </a:r>
            <a:r>
              <a:rPr kumimoji="0" lang="en-US" sz="2200" b="1" i="0" u="none" strike="noStrike" kern="1200" cap="none" spc="0" normalizeH="0" baseline="0" noProof="0" dirty="0" err="1">
                <a:ln>
                  <a:noFill/>
                </a:ln>
                <a:solidFill>
                  <a:srgbClr val="0033CC"/>
                </a:solidFill>
                <a:effectLst/>
                <a:uLnTx/>
                <a:uFillTx/>
                <a:latin typeface="Times New Roman" panose="02020603050405020304" pitchFamily="18" charset="0"/>
                <a:ea typeface="+mn-ea"/>
                <a:cs typeface="Times New Roman" panose="02020603050405020304" pitchFamily="18" charset="0"/>
              </a:rPr>
              <a:t>yếu</a:t>
            </a:r>
            <a:r>
              <a:rPr kumimoji="0" lang="en-US" sz="2200" b="1" i="0" u="none" strike="noStrike" kern="1200" cap="none" spc="0" normalizeH="0" baseline="0" noProof="0" dirty="0">
                <a:ln>
                  <a:noFill/>
                </a:ln>
                <a:solidFill>
                  <a:srgbClr val="0033CC"/>
                </a:solidFill>
                <a:effectLst/>
                <a:uLnTx/>
                <a:uFillTx/>
                <a:latin typeface="Times New Roman" panose="02020603050405020304" pitchFamily="18" charset="0"/>
                <a:ea typeface="+mn-ea"/>
                <a:cs typeface="Times New Roman" panose="02020603050405020304" pitchFamily="18" charset="0"/>
              </a:rPr>
              <a:t> </a:t>
            </a:r>
            <a:r>
              <a:rPr kumimoji="0" lang="en-US" sz="20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a:t>
            </a:r>
            <a:r>
              <a:rPr kumimoji="0" lang="en-US" sz="20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tiếp</a:t>
            </a:r>
            <a:r>
              <a:rPr kumimoji="0" lang="en-US" sz="20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0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theo</a:t>
            </a:r>
            <a:r>
              <a:rPr kumimoji="0" lang="en-US" sz="20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a:t>
            </a:r>
          </a:p>
        </p:txBody>
      </p:sp>
    </p:spTree>
    <p:extLst>
      <p:ext uri="{BB962C8B-B14F-4D97-AF65-F5344CB8AC3E}">
        <p14:creationId xmlns:p14="http://schemas.microsoft.com/office/powerpoint/2010/main" val="22570381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 name="图片 28"/>
          <p:cNvPicPr>
            <a:picLocks noChangeAspect="1"/>
          </p:cNvPicPr>
          <p:nvPr/>
        </p:nvPicPr>
        <p:blipFill rotWithShape="1">
          <a:blip r:embed="rId3" cstate="print">
            <a:extLst>
              <a:ext uri="{28A0092B-C50C-407E-A947-70E740481C1C}">
                <a14:useLocalDpi xmlns:a14="http://schemas.microsoft.com/office/drawing/2010/main" val="0"/>
              </a:ext>
            </a:extLst>
          </a:blip>
          <a:srcRect t="61421" b="609"/>
          <a:stretch/>
        </p:blipFill>
        <p:spPr>
          <a:xfrm>
            <a:off x="1535921" y="871041"/>
            <a:ext cx="9131202" cy="5129710"/>
          </a:xfrm>
          <a:prstGeom prst="rect">
            <a:avLst/>
          </a:prstGeom>
        </p:spPr>
      </p:pic>
      <p:pic>
        <p:nvPicPr>
          <p:cNvPr id="30" name="图片 29"/>
          <p:cNvPicPr>
            <a:picLocks noChangeAspect="1"/>
          </p:cNvPicPr>
          <p:nvPr/>
        </p:nvPicPr>
        <p:blipFill rotWithShape="1">
          <a:blip r:embed="rId4">
            <a:extLst>
              <a:ext uri="{28A0092B-C50C-407E-A947-70E740481C1C}">
                <a14:useLocalDpi xmlns:a14="http://schemas.microsoft.com/office/drawing/2010/main" val="0"/>
              </a:ext>
            </a:extLst>
          </a:blip>
          <a:srcRect b="56888"/>
          <a:stretch/>
        </p:blipFill>
        <p:spPr>
          <a:xfrm>
            <a:off x="1580657" y="4568387"/>
            <a:ext cx="9124648" cy="1440599"/>
          </a:xfrm>
          <a:prstGeom prst="rect">
            <a:avLst/>
          </a:prstGeom>
        </p:spPr>
      </p:pic>
      <p:pic>
        <p:nvPicPr>
          <p:cNvPr id="31" name="图片 30"/>
          <p:cNvPicPr>
            <a:picLocks noChangeAspect="1"/>
          </p:cNvPicPr>
          <p:nvPr/>
        </p:nvPicPr>
        <p:blipFill rotWithShape="1">
          <a:blip r:embed="rId5" cstate="print">
            <a:extLst>
              <a:ext uri="{28A0092B-C50C-407E-A947-70E740481C1C}">
                <a14:useLocalDpi xmlns:a14="http://schemas.microsoft.com/office/drawing/2010/main" val="0"/>
              </a:ext>
            </a:extLst>
          </a:blip>
          <a:srcRect t="22718"/>
          <a:stretch/>
        </p:blipFill>
        <p:spPr>
          <a:xfrm>
            <a:off x="1599025" y="857253"/>
            <a:ext cx="1617607" cy="1465213"/>
          </a:xfrm>
          <a:prstGeom prst="rect">
            <a:avLst/>
          </a:prstGeom>
        </p:spPr>
      </p:pic>
      <p:sp>
        <p:nvSpPr>
          <p:cNvPr id="32" name="文本框 31">
            <a:extLst>
              <a:ext uri="{FF2B5EF4-FFF2-40B4-BE49-F238E27FC236}">
                <a16:creationId xmlns="" xmlns:a16="http://schemas.microsoft.com/office/drawing/2014/main" id="{3B180249-8F3E-47C2-9CB3-7C8CCED75B01}"/>
              </a:ext>
            </a:extLst>
          </p:cNvPr>
          <p:cNvSpPr txBox="1"/>
          <p:nvPr/>
        </p:nvSpPr>
        <p:spPr>
          <a:xfrm>
            <a:off x="3827852" y="1048949"/>
            <a:ext cx="4941525" cy="784830"/>
          </a:xfrm>
          <a:custGeom>
            <a:avLst/>
            <a:gdLst>
              <a:gd name="connsiteX0" fmla="*/ 0 w 6588700"/>
              <a:gd name="connsiteY0" fmla="*/ 380332 h 1123712"/>
              <a:gd name="connsiteX1" fmla="*/ 380332 w 6588700"/>
              <a:gd name="connsiteY1" fmla="*/ 0 h 1123712"/>
              <a:gd name="connsiteX2" fmla="*/ 6208368 w 6588700"/>
              <a:gd name="connsiteY2" fmla="*/ 0 h 1123712"/>
              <a:gd name="connsiteX3" fmla="*/ 6588700 w 6588700"/>
              <a:gd name="connsiteY3" fmla="*/ 380332 h 1123712"/>
              <a:gd name="connsiteX4" fmla="*/ 6588700 w 6588700"/>
              <a:gd name="connsiteY4" fmla="*/ 743380 h 1123712"/>
              <a:gd name="connsiteX5" fmla="*/ 6208368 w 6588700"/>
              <a:gd name="connsiteY5" fmla="*/ 1123712 h 1123712"/>
              <a:gd name="connsiteX6" fmla="*/ 380332 w 6588700"/>
              <a:gd name="connsiteY6" fmla="*/ 1123712 h 1123712"/>
              <a:gd name="connsiteX7" fmla="*/ 0 w 6588700"/>
              <a:gd name="connsiteY7" fmla="*/ 743380 h 1123712"/>
              <a:gd name="connsiteX8" fmla="*/ 0 w 6588700"/>
              <a:gd name="connsiteY8" fmla="*/ 380332 h 1123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588700" h="1123712" extrusionOk="0">
                <a:moveTo>
                  <a:pt x="0" y="380332"/>
                </a:moveTo>
                <a:cubicBezTo>
                  <a:pt x="-30636" y="159428"/>
                  <a:pt x="172013" y="-29052"/>
                  <a:pt x="380332" y="0"/>
                </a:cubicBezTo>
                <a:cubicBezTo>
                  <a:pt x="2765618" y="21081"/>
                  <a:pt x="5175681" y="112621"/>
                  <a:pt x="6208368" y="0"/>
                </a:cubicBezTo>
                <a:cubicBezTo>
                  <a:pt x="6412866" y="32844"/>
                  <a:pt x="6593683" y="169433"/>
                  <a:pt x="6588700" y="380332"/>
                </a:cubicBezTo>
                <a:cubicBezTo>
                  <a:pt x="6580767" y="423651"/>
                  <a:pt x="6612761" y="596215"/>
                  <a:pt x="6588700" y="743380"/>
                </a:cubicBezTo>
                <a:cubicBezTo>
                  <a:pt x="6591583" y="960423"/>
                  <a:pt x="6387765" y="1132461"/>
                  <a:pt x="6208368" y="1123712"/>
                </a:cubicBezTo>
                <a:cubicBezTo>
                  <a:pt x="5069794" y="1031646"/>
                  <a:pt x="1094342" y="1149336"/>
                  <a:pt x="380332" y="1123712"/>
                </a:cubicBezTo>
                <a:cubicBezTo>
                  <a:pt x="178925" y="1158376"/>
                  <a:pt x="3613" y="926992"/>
                  <a:pt x="0" y="743380"/>
                </a:cubicBezTo>
                <a:cubicBezTo>
                  <a:pt x="-2499" y="614300"/>
                  <a:pt x="-4306" y="550468"/>
                  <a:pt x="0" y="380332"/>
                </a:cubicBezTo>
                <a:close/>
              </a:path>
            </a:pathLst>
          </a:custGeom>
          <a:noFill/>
          <a:ln w="38100">
            <a:solidFill>
              <a:srgbClr val="6EBA35"/>
            </a:solidFill>
            <a:extLst>
              <a:ext uri="{C807C97D-BFC1-408E-A445-0C87EB9F89A2}">
                <ask:lineSketchStyleProps xmlns="" xmlns:ask="http://schemas.microsoft.com/office/drawing/2018/sketchyshapes" sd="2505963065">
                  <a:custGeom>
                    <a:avLst/>
                    <a:gdLst>
                      <a:gd name="connsiteX0" fmla="*/ 0 w 4941525"/>
                      <a:gd name="connsiteY0" fmla="*/ 265633 h 784830"/>
                      <a:gd name="connsiteX1" fmla="*/ 285249 w 4941525"/>
                      <a:gd name="connsiteY1" fmla="*/ 0 h 784830"/>
                      <a:gd name="connsiteX2" fmla="*/ 4656276 w 4941525"/>
                      <a:gd name="connsiteY2" fmla="*/ 0 h 784830"/>
                      <a:gd name="connsiteX3" fmla="*/ 4941525 w 4941525"/>
                      <a:gd name="connsiteY3" fmla="*/ 265633 h 784830"/>
                      <a:gd name="connsiteX4" fmla="*/ 4941525 w 4941525"/>
                      <a:gd name="connsiteY4" fmla="*/ 519196 h 784830"/>
                      <a:gd name="connsiteX5" fmla="*/ 4656276 w 4941525"/>
                      <a:gd name="connsiteY5" fmla="*/ 784830 h 784830"/>
                      <a:gd name="connsiteX6" fmla="*/ 285249 w 4941525"/>
                      <a:gd name="connsiteY6" fmla="*/ 784830 h 784830"/>
                      <a:gd name="connsiteX7" fmla="*/ 0 w 4941525"/>
                      <a:gd name="connsiteY7" fmla="*/ 519196 h 784830"/>
                      <a:gd name="connsiteX8" fmla="*/ 0 w 4941525"/>
                      <a:gd name="connsiteY8" fmla="*/ 265633 h 7848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941525" h="784830" extrusionOk="0">
                        <a:moveTo>
                          <a:pt x="0" y="265633"/>
                        </a:moveTo>
                        <a:cubicBezTo>
                          <a:pt x="-24776" y="110711"/>
                          <a:pt x="129331" y="-25691"/>
                          <a:pt x="285249" y="0"/>
                        </a:cubicBezTo>
                        <a:cubicBezTo>
                          <a:pt x="2108584" y="91981"/>
                          <a:pt x="3904762" y="85486"/>
                          <a:pt x="4656276" y="0"/>
                        </a:cubicBezTo>
                        <a:cubicBezTo>
                          <a:pt x="4807838" y="33646"/>
                          <a:pt x="4964930" y="114991"/>
                          <a:pt x="4941525" y="265633"/>
                        </a:cubicBezTo>
                        <a:cubicBezTo>
                          <a:pt x="4924339" y="306630"/>
                          <a:pt x="4952508" y="419117"/>
                          <a:pt x="4941525" y="519196"/>
                        </a:cubicBezTo>
                        <a:cubicBezTo>
                          <a:pt x="4944919" y="673772"/>
                          <a:pt x="4769062" y="797151"/>
                          <a:pt x="4656276" y="784830"/>
                        </a:cubicBezTo>
                        <a:cubicBezTo>
                          <a:pt x="3776219" y="741955"/>
                          <a:pt x="763790" y="867075"/>
                          <a:pt x="285249" y="784830"/>
                        </a:cubicBezTo>
                        <a:cubicBezTo>
                          <a:pt x="137430" y="822020"/>
                          <a:pt x="5394" y="627788"/>
                          <a:pt x="0" y="519196"/>
                        </a:cubicBezTo>
                        <a:cubicBezTo>
                          <a:pt x="-3006" y="428942"/>
                          <a:pt x="-4659" y="383963"/>
                          <a:pt x="0" y="265633"/>
                        </a:cubicBezTo>
                        <a:close/>
                      </a:path>
                    </a:pathLst>
                  </a:custGeom>
                  <ask:type>
                    <ask:lineSketchCurved/>
                  </ask:type>
                </ask:lineSketchStyleProps>
              </a:ext>
            </a:extLst>
          </a:ln>
        </p:spPr>
        <p:txBody>
          <a:bodyPr vert="horz" wrap="square" rtlCol="0">
            <a:spAutoFit/>
          </a:bodyPr>
          <a:lstStyle/>
          <a:p>
            <a:pPr algn="ctr" defTabSz="342900"/>
            <a:r>
              <a:rPr lang="en-US" altLang="zh-CN" sz="4500" b="1" spc="225" dirty="0">
                <a:ln>
                  <a:solidFill>
                    <a:srgbClr val="6EBA35"/>
                  </a:solidFill>
                </a:ln>
                <a:solidFill>
                  <a:srgbClr val="329061"/>
                </a:solidFill>
                <a:latin typeface="UTM Nyala" panose="02040603050506020204" pitchFamily="18" charset="0"/>
                <a:ea typeface="方正姚体" panose="02010601030101010101" pitchFamily="2" charset="-122"/>
              </a:rPr>
              <a:t>Chia </a:t>
            </a:r>
            <a:r>
              <a:rPr lang="en-US" altLang="zh-CN" sz="4500" b="1" spc="225" dirty="0" err="1">
                <a:ln>
                  <a:solidFill>
                    <a:srgbClr val="6EBA35"/>
                  </a:solidFill>
                </a:ln>
                <a:solidFill>
                  <a:srgbClr val="329061"/>
                </a:solidFill>
                <a:latin typeface="UTM Nyala" panose="02040603050506020204" pitchFamily="18" charset="0"/>
                <a:ea typeface="方正姚体" panose="02010601030101010101" pitchFamily="2" charset="-122"/>
              </a:rPr>
              <a:t>làm</a:t>
            </a:r>
            <a:r>
              <a:rPr lang="en-US" altLang="zh-CN" sz="4500" b="1" spc="225" dirty="0">
                <a:ln>
                  <a:solidFill>
                    <a:srgbClr val="6EBA35"/>
                  </a:solidFill>
                </a:ln>
                <a:solidFill>
                  <a:srgbClr val="329061"/>
                </a:solidFill>
                <a:latin typeface="UTM Nyala" panose="02040603050506020204" pitchFamily="18" charset="0"/>
                <a:ea typeface="方正姚体" panose="02010601030101010101" pitchFamily="2" charset="-122"/>
              </a:rPr>
              <a:t> 3 </a:t>
            </a:r>
            <a:r>
              <a:rPr lang="en-US" altLang="zh-CN" sz="4500" b="1" spc="225" dirty="0" err="1">
                <a:ln>
                  <a:solidFill>
                    <a:srgbClr val="6EBA35"/>
                  </a:solidFill>
                </a:ln>
                <a:solidFill>
                  <a:srgbClr val="329061"/>
                </a:solidFill>
                <a:latin typeface="UTM Nyala" panose="02040603050506020204" pitchFamily="18" charset="0"/>
                <a:ea typeface="方正姚体" panose="02010601030101010101" pitchFamily="2" charset="-122"/>
              </a:rPr>
              <a:t>đoạn</a:t>
            </a:r>
            <a:endParaRPr lang="zh-CN" altLang="en-US" sz="4500" b="1" spc="225" dirty="0">
              <a:ln>
                <a:solidFill>
                  <a:srgbClr val="6EBA35"/>
                </a:solidFill>
              </a:ln>
              <a:solidFill>
                <a:srgbClr val="329061"/>
              </a:solidFill>
              <a:latin typeface="UTM Nyala" panose="02040603050506020204" pitchFamily="18" charset="0"/>
              <a:ea typeface="方正姚体" panose="02010601030101010101" pitchFamily="2" charset="-122"/>
            </a:endParaRPr>
          </a:p>
        </p:txBody>
      </p:sp>
      <p:pic>
        <p:nvPicPr>
          <p:cNvPr id="7" name="图片 6"/>
          <p:cNvPicPr>
            <a:picLocks noChangeAspect="1"/>
          </p:cNvPicPr>
          <p:nvPr/>
        </p:nvPicPr>
        <p:blipFill rotWithShape="1">
          <a:blip r:embed="rId6">
            <a:extLst>
              <a:ext uri="{28A0092B-C50C-407E-A947-70E740481C1C}">
                <a14:useLocalDpi xmlns:a14="http://schemas.microsoft.com/office/drawing/2010/main" val="0"/>
              </a:ext>
            </a:extLst>
          </a:blip>
          <a:srcRect l="20023" b="67764"/>
          <a:stretch/>
        </p:blipFill>
        <p:spPr>
          <a:xfrm flipV="1">
            <a:off x="7780509" y="857249"/>
            <a:ext cx="2915008" cy="1174944"/>
          </a:xfrm>
          <a:prstGeom prst="rect">
            <a:avLst/>
          </a:prstGeom>
        </p:spPr>
      </p:pic>
      <p:sp>
        <p:nvSpPr>
          <p:cNvPr id="25" name="Text Placeholder 2"/>
          <p:cNvSpPr txBox="1">
            <a:spLocks/>
          </p:cNvSpPr>
          <p:nvPr/>
        </p:nvSpPr>
        <p:spPr>
          <a:xfrm>
            <a:off x="3648195" y="2322465"/>
            <a:ext cx="1747924" cy="723058"/>
          </a:xfrm>
          <a:prstGeom prst="rect">
            <a:avLst/>
          </a:prstGeom>
        </p:spPr>
        <p:txBody>
          <a:bodyPr/>
          <a:lstStyle>
            <a:lvl1pPr marL="0" indent="0" algn="ctr" defTabSz="914400" rtl="0" eaLnBrk="1" latinLnBrk="0" hangingPunct="1">
              <a:lnSpc>
                <a:spcPct val="60000"/>
              </a:lnSpc>
              <a:spcBef>
                <a:spcPts val="1000"/>
              </a:spcBef>
              <a:buFont typeface="Arial" panose="020B0604020202020204" pitchFamily="34" charset="0"/>
              <a:buNone/>
              <a:defRPr sz="1800" b="0" i="0" kern="1200">
                <a:solidFill>
                  <a:schemeClr val="tx1"/>
                </a:solidFill>
                <a:latin typeface="SF UI Display Thin" charset="0"/>
                <a:ea typeface="SF UI Display Thin" charset="0"/>
                <a:cs typeface="SF UI Display Thin"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l" defTabSz="685800">
              <a:lnSpc>
                <a:spcPts val="1335"/>
              </a:lnSpc>
              <a:spcBef>
                <a:spcPts val="300"/>
              </a:spcBef>
              <a:defRPr/>
            </a:pPr>
            <a:endParaRPr lang="en-US" sz="825" dirty="0">
              <a:solidFill>
                <a:prstClr val="black">
                  <a:alpha val="60000"/>
                </a:prstClr>
              </a:solidFill>
              <a:latin typeface="腾祥铁山楷书繁" panose="01010104010101010101" pitchFamily="2" charset="-122"/>
              <a:ea typeface="腾祥铁山楷书繁" panose="01010104010101010101" pitchFamily="2" charset="-122"/>
              <a:cs typeface="Source Sans Pro" charset="0"/>
            </a:endParaRPr>
          </a:p>
        </p:txBody>
      </p:sp>
      <p:grpSp>
        <p:nvGrpSpPr>
          <p:cNvPr id="3" name="Group 2">
            <a:extLst>
              <a:ext uri="{FF2B5EF4-FFF2-40B4-BE49-F238E27FC236}">
                <a16:creationId xmlns="" xmlns:a16="http://schemas.microsoft.com/office/drawing/2014/main" id="{62290FC3-C546-4FA6-9199-3F75F5B96A9F}"/>
              </a:ext>
            </a:extLst>
          </p:cNvPr>
          <p:cNvGrpSpPr/>
          <p:nvPr/>
        </p:nvGrpSpPr>
        <p:grpSpPr>
          <a:xfrm>
            <a:off x="2622011" y="1673813"/>
            <a:ext cx="4106245" cy="1325099"/>
            <a:chOff x="1464014" y="1088749"/>
            <a:chExt cx="5474993" cy="1766798"/>
          </a:xfrm>
        </p:grpSpPr>
        <p:pic>
          <p:nvPicPr>
            <p:cNvPr id="9" name="图片 8"/>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rot="1369445">
              <a:off x="1464014" y="1088749"/>
              <a:ext cx="1841022" cy="1766798"/>
            </a:xfrm>
            <a:prstGeom prst="rect">
              <a:avLst/>
            </a:prstGeom>
          </p:spPr>
        </p:pic>
        <p:sp>
          <p:nvSpPr>
            <p:cNvPr id="2" name="TextBox 1">
              <a:extLst>
                <a:ext uri="{FF2B5EF4-FFF2-40B4-BE49-F238E27FC236}">
                  <a16:creationId xmlns="" xmlns:a16="http://schemas.microsoft.com/office/drawing/2014/main" id="{DA7171D8-3A46-4B50-9FA1-A105C16DA754}"/>
                </a:ext>
              </a:extLst>
            </p:cNvPr>
            <p:cNvSpPr txBox="1"/>
            <p:nvPr/>
          </p:nvSpPr>
          <p:spPr>
            <a:xfrm>
              <a:off x="1834705" y="1689559"/>
              <a:ext cx="5104302" cy="984885"/>
            </a:xfrm>
            <a:prstGeom prst="rect">
              <a:avLst/>
            </a:prstGeom>
            <a:noFill/>
          </p:spPr>
          <p:txBody>
            <a:bodyPr wrap="none" rtlCol="0">
              <a:spAutoFit/>
            </a:bodyPr>
            <a:lstStyle/>
            <a:p>
              <a:pPr defTabSz="342900"/>
              <a:r>
                <a:rPr lang="en-US" sz="2100" b="1" dirty="0" err="1">
                  <a:solidFill>
                    <a:prstClr val="white"/>
                  </a:solidFill>
                  <a:latin typeface="Times New Roman" panose="02020603050405020304" pitchFamily="18" charset="0"/>
                  <a:cs typeface="Times New Roman" panose="02020603050405020304" pitchFamily="18" charset="0"/>
                </a:rPr>
                <a:t>Đoạn</a:t>
              </a:r>
              <a:r>
                <a:rPr lang="en-US" sz="2100" b="1" dirty="0">
                  <a:solidFill>
                    <a:prstClr val="white"/>
                  </a:solidFill>
                  <a:latin typeface="Times New Roman" panose="02020603050405020304" pitchFamily="18" charset="0"/>
                  <a:cs typeface="Times New Roman" panose="02020603050405020304" pitchFamily="18" charset="0"/>
                </a:rPr>
                <a:t> 1:    </a:t>
              </a:r>
              <a:r>
                <a:rPr lang="en-US" altLang="en-US" sz="2100" b="1" dirty="0" err="1">
                  <a:solidFill>
                    <a:prstClr val="black"/>
                  </a:solidFill>
                  <a:latin typeface="Times New Roman" panose="02020603050405020304" pitchFamily="18" charset="0"/>
                  <a:cs typeface="Times New Roman" panose="02020603050405020304" pitchFamily="18" charset="0"/>
                </a:rPr>
                <a:t>Từ</a:t>
              </a:r>
              <a:r>
                <a:rPr lang="en-US" altLang="en-US" sz="2100" b="1" dirty="0">
                  <a:solidFill>
                    <a:prstClr val="black"/>
                  </a:solidFill>
                  <a:latin typeface="Times New Roman" panose="02020603050405020304" pitchFamily="18" charset="0"/>
                  <a:cs typeface="Times New Roman" panose="02020603050405020304" pitchFamily="18" charset="0"/>
                </a:rPr>
                <a:t> </a:t>
              </a:r>
              <a:r>
                <a:rPr lang="en-US" altLang="en-US" sz="2100" b="1" dirty="0" err="1">
                  <a:solidFill>
                    <a:prstClr val="black"/>
                  </a:solidFill>
                  <a:latin typeface="Times New Roman" panose="02020603050405020304" pitchFamily="18" charset="0"/>
                  <a:cs typeface="Times New Roman" panose="02020603050405020304" pitchFamily="18" charset="0"/>
                </a:rPr>
                <a:t>đầu</a:t>
              </a:r>
              <a:r>
                <a:rPr lang="en-US" altLang="en-US" sz="2100" b="1"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a:t>
              </a:r>
              <a:r>
                <a:rPr lang="en-US" altLang="en-US" sz="2100" b="1" dirty="0">
                  <a:solidFill>
                    <a:prstClr val="black"/>
                  </a:solidFill>
                  <a:latin typeface="Times New Roman" panose="02020603050405020304" pitchFamily="18" charset="0"/>
                  <a:cs typeface="Times New Roman" panose="02020603050405020304" pitchFamily="18" charset="0"/>
                </a:rPr>
                <a:t> hung </a:t>
              </a:r>
              <a:r>
                <a:rPr lang="en-US" altLang="en-US" sz="2100" b="1" dirty="0" err="1">
                  <a:solidFill>
                    <a:prstClr val="black"/>
                  </a:solidFill>
                  <a:latin typeface="Times New Roman" panose="02020603050405020304" pitchFamily="18" charset="0"/>
                  <a:cs typeface="Times New Roman" panose="02020603050405020304" pitchFamily="18" charset="0"/>
                </a:rPr>
                <a:t>dữ</a:t>
              </a:r>
              <a:r>
                <a:rPr lang="en-US" altLang="en-US" sz="2100" b="1" dirty="0">
                  <a:solidFill>
                    <a:prstClr val="black"/>
                  </a:solidFill>
                  <a:latin typeface="Times New Roman" panose="02020603050405020304" pitchFamily="18" charset="0"/>
                  <a:cs typeface="Times New Roman" panose="02020603050405020304" pitchFamily="18" charset="0"/>
                </a:rPr>
                <a:t>.</a:t>
              </a:r>
              <a:endParaRPr lang="vi-VN" altLang="en-US" sz="2100" b="1"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endParaRPr>
            </a:p>
            <a:p>
              <a:pPr defTabSz="342900"/>
              <a:endParaRPr lang="en-US" sz="2100" dirty="0">
                <a:solidFill>
                  <a:prstClr val="white"/>
                </a:solidFill>
                <a:latin typeface="Times New Roman" panose="02020603050405020304" pitchFamily="18" charset="0"/>
                <a:cs typeface="Times New Roman" panose="02020603050405020304" pitchFamily="18" charset="0"/>
              </a:endParaRPr>
            </a:p>
          </p:txBody>
        </p:sp>
      </p:grpSp>
      <p:grpSp>
        <p:nvGrpSpPr>
          <p:cNvPr id="4" name="Group 3">
            <a:extLst>
              <a:ext uri="{FF2B5EF4-FFF2-40B4-BE49-F238E27FC236}">
                <a16:creationId xmlns="" xmlns:a16="http://schemas.microsoft.com/office/drawing/2014/main" id="{7107AA0A-8E3F-4830-AA82-F21491EFE30B}"/>
              </a:ext>
            </a:extLst>
          </p:cNvPr>
          <p:cNvGrpSpPr/>
          <p:nvPr/>
        </p:nvGrpSpPr>
        <p:grpSpPr>
          <a:xfrm>
            <a:off x="3739165" y="2683855"/>
            <a:ext cx="4745780" cy="1325099"/>
            <a:chOff x="2953553" y="2435472"/>
            <a:chExt cx="6327710" cy="1766798"/>
          </a:xfrm>
        </p:grpSpPr>
        <p:pic>
          <p:nvPicPr>
            <p:cNvPr id="24" name="图片 8">
              <a:extLst>
                <a:ext uri="{FF2B5EF4-FFF2-40B4-BE49-F238E27FC236}">
                  <a16:creationId xmlns="" xmlns:a16="http://schemas.microsoft.com/office/drawing/2014/main" id="{3D4F1F0B-E153-42B0-8F59-CABD9D6D26DB}"/>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rot="1369445">
              <a:off x="2953553" y="2435472"/>
              <a:ext cx="1841022" cy="1766798"/>
            </a:xfrm>
            <a:prstGeom prst="rect">
              <a:avLst/>
            </a:prstGeom>
          </p:spPr>
        </p:pic>
        <p:sp>
          <p:nvSpPr>
            <p:cNvPr id="26" name="TextBox 25">
              <a:extLst>
                <a:ext uri="{FF2B5EF4-FFF2-40B4-BE49-F238E27FC236}">
                  <a16:creationId xmlns="" xmlns:a16="http://schemas.microsoft.com/office/drawing/2014/main" id="{16022D9C-EA77-44AF-B0D1-A62286CF9743}"/>
                </a:ext>
              </a:extLst>
            </p:cNvPr>
            <p:cNvSpPr txBox="1"/>
            <p:nvPr/>
          </p:nvSpPr>
          <p:spPr>
            <a:xfrm>
              <a:off x="3324244" y="3036282"/>
              <a:ext cx="5957019" cy="553997"/>
            </a:xfrm>
            <a:prstGeom prst="rect">
              <a:avLst/>
            </a:prstGeom>
            <a:noFill/>
          </p:spPr>
          <p:txBody>
            <a:bodyPr wrap="none" rtlCol="0">
              <a:spAutoFit/>
            </a:bodyPr>
            <a:lstStyle/>
            <a:p>
              <a:pPr defTabSz="342900"/>
              <a:r>
                <a:rPr lang="en-US" sz="2100" b="1" dirty="0" err="1">
                  <a:solidFill>
                    <a:prstClr val="white"/>
                  </a:solidFill>
                  <a:latin typeface="Times New Roman" panose="02020603050405020304" pitchFamily="18" charset="0"/>
                  <a:cs typeface="Times New Roman" panose="02020603050405020304" pitchFamily="18" charset="0"/>
                </a:rPr>
                <a:t>Đoạn</a:t>
              </a:r>
              <a:r>
                <a:rPr lang="en-US" sz="2100" b="1" dirty="0">
                  <a:solidFill>
                    <a:prstClr val="white"/>
                  </a:solidFill>
                  <a:latin typeface="Times New Roman" panose="02020603050405020304" pitchFamily="18" charset="0"/>
                  <a:cs typeface="Times New Roman" panose="02020603050405020304" pitchFamily="18" charset="0"/>
                </a:rPr>
                <a:t> 2:    </a:t>
              </a:r>
              <a:r>
                <a:rPr lang="en-US" altLang="en-US" sz="2100" b="1" dirty="0" err="1">
                  <a:solidFill>
                    <a:prstClr val="black"/>
                  </a:solidFill>
                  <a:latin typeface="Times New Roman" panose="02020603050405020304" pitchFamily="18" charset="0"/>
                  <a:cs typeface="Times New Roman" panose="02020603050405020304" pitchFamily="18" charset="0"/>
                </a:rPr>
                <a:t>Tiếp</a:t>
              </a:r>
              <a:r>
                <a:rPr lang="en-US" altLang="en-US" sz="2100" b="1" dirty="0">
                  <a:solidFill>
                    <a:prstClr val="black"/>
                  </a:solidFill>
                  <a:latin typeface="Times New Roman" panose="02020603050405020304" pitchFamily="18" charset="0"/>
                  <a:cs typeface="Times New Roman" panose="02020603050405020304" pitchFamily="18" charset="0"/>
                </a:rPr>
                <a:t> </a:t>
              </a:r>
              <a:r>
                <a:rPr lang="en-US" altLang="en-US" sz="2100" b="1" dirty="0" err="1">
                  <a:solidFill>
                    <a:prstClr val="black"/>
                  </a:solidFill>
                  <a:latin typeface="Times New Roman" panose="02020603050405020304" pitchFamily="18" charset="0"/>
                  <a:cs typeface="Times New Roman" panose="02020603050405020304" pitchFamily="18" charset="0"/>
                </a:rPr>
                <a:t>theo</a:t>
              </a:r>
              <a:r>
                <a:rPr lang="en-US" altLang="en-US" sz="2100" b="1" dirty="0">
                  <a:solidFill>
                    <a:prstClr val="black"/>
                  </a:solidFill>
                  <a:latin typeface="Times New Roman" panose="02020603050405020304" pitchFamily="18" charset="0"/>
                  <a:ea typeface="Times New Roman" panose="02020603050405020304" pitchFamily="18" charset="0"/>
                </a:rPr>
                <a:t>…</a:t>
              </a:r>
              <a:r>
                <a:rPr lang="en-US" altLang="en-US" sz="2100" b="1" dirty="0">
                  <a:solidFill>
                    <a:prstClr val="black"/>
                  </a:solidFill>
                  <a:latin typeface="Times New Roman" panose="02020603050405020304" pitchFamily="18" charset="0"/>
                  <a:cs typeface="Times New Roman" panose="02020603050405020304" pitchFamily="18" charset="0"/>
                </a:rPr>
                <a:t>.. </a:t>
              </a:r>
              <a:r>
                <a:rPr lang="en-US" altLang="en-US" sz="2100" b="1" dirty="0" err="1">
                  <a:solidFill>
                    <a:prstClr val="black"/>
                  </a:solidFill>
                  <a:latin typeface="Times New Roman" panose="02020603050405020304" pitchFamily="18" charset="0"/>
                  <a:cs typeface="Times New Roman" panose="02020603050405020304" pitchFamily="18" charset="0"/>
                </a:rPr>
                <a:t>Chày</a:t>
              </a:r>
              <a:r>
                <a:rPr lang="en-US" altLang="en-US" sz="2100" b="1" dirty="0">
                  <a:solidFill>
                    <a:prstClr val="black"/>
                  </a:solidFill>
                  <a:latin typeface="Times New Roman" panose="02020603050405020304" pitchFamily="18" charset="0"/>
                  <a:cs typeface="Times New Roman" panose="02020603050405020304" pitchFamily="18" charset="0"/>
                </a:rPr>
                <a:t> </a:t>
              </a:r>
              <a:r>
                <a:rPr lang="en-US" altLang="en-US" sz="2100" b="1" dirty="0" err="1">
                  <a:solidFill>
                    <a:prstClr val="black"/>
                  </a:solidFill>
                  <a:latin typeface="Times New Roman" panose="02020603050405020304" pitchFamily="18" charset="0"/>
                  <a:cs typeface="Times New Roman" panose="02020603050405020304" pitchFamily="18" charset="0"/>
                </a:rPr>
                <a:t>giã</a:t>
              </a:r>
              <a:r>
                <a:rPr lang="en-US" altLang="en-US" sz="2100" b="1" dirty="0">
                  <a:solidFill>
                    <a:prstClr val="black"/>
                  </a:solidFill>
                  <a:latin typeface="Times New Roman" panose="02020603050405020304" pitchFamily="18" charset="0"/>
                  <a:cs typeface="Times New Roman" panose="02020603050405020304" pitchFamily="18" charset="0"/>
                </a:rPr>
                <a:t> </a:t>
              </a:r>
              <a:r>
                <a:rPr lang="en-US" altLang="en-US" sz="2100" b="1" dirty="0" err="1">
                  <a:solidFill>
                    <a:prstClr val="black"/>
                  </a:solidFill>
                  <a:latin typeface="Times New Roman" panose="02020603050405020304" pitchFamily="18" charset="0"/>
                  <a:cs typeface="Times New Roman" panose="02020603050405020304" pitchFamily="18" charset="0"/>
                </a:rPr>
                <a:t>gạo</a:t>
              </a:r>
              <a:r>
                <a:rPr lang="en-US" altLang="en-US" sz="2100" b="1" dirty="0">
                  <a:solidFill>
                    <a:prstClr val="black"/>
                  </a:solidFill>
                  <a:latin typeface="Times New Roman" panose="02020603050405020304" pitchFamily="18" charset="0"/>
                  <a:cs typeface="Times New Roman" panose="02020603050405020304" pitchFamily="18" charset="0"/>
                </a:rPr>
                <a:t>.</a:t>
              </a:r>
              <a:endParaRPr lang="en-US" sz="2100" dirty="0">
                <a:solidFill>
                  <a:prstClr val="black"/>
                </a:solidFill>
                <a:latin typeface="Times New Roman" panose="02020603050405020304" pitchFamily="18" charset="0"/>
                <a:cs typeface="Times New Roman" panose="02020603050405020304" pitchFamily="18" charset="0"/>
              </a:endParaRPr>
            </a:p>
          </p:txBody>
        </p:sp>
      </p:grpSp>
      <p:grpSp>
        <p:nvGrpSpPr>
          <p:cNvPr id="5" name="Group 4">
            <a:extLst>
              <a:ext uri="{FF2B5EF4-FFF2-40B4-BE49-F238E27FC236}">
                <a16:creationId xmlns="" xmlns:a16="http://schemas.microsoft.com/office/drawing/2014/main" id="{FCECB348-3116-4859-B4FF-9A919F81A3C0}"/>
              </a:ext>
            </a:extLst>
          </p:cNvPr>
          <p:cNvGrpSpPr/>
          <p:nvPr/>
        </p:nvGrpSpPr>
        <p:grpSpPr>
          <a:xfrm>
            <a:off x="5118101" y="3705145"/>
            <a:ext cx="3125272" cy="1325099"/>
            <a:chOff x="4792134" y="3797192"/>
            <a:chExt cx="4167029" cy="1766798"/>
          </a:xfrm>
        </p:grpSpPr>
        <p:pic>
          <p:nvPicPr>
            <p:cNvPr id="27" name="图片 8">
              <a:extLst>
                <a:ext uri="{FF2B5EF4-FFF2-40B4-BE49-F238E27FC236}">
                  <a16:creationId xmlns="" xmlns:a16="http://schemas.microsoft.com/office/drawing/2014/main" id="{BE224017-A6DD-4837-971A-87B1DC4A9F74}"/>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rot="1369445">
              <a:off x="4792134" y="3797192"/>
              <a:ext cx="1841022" cy="1766798"/>
            </a:xfrm>
            <a:prstGeom prst="rect">
              <a:avLst/>
            </a:prstGeom>
          </p:spPr>
        </p:pic>
        <p:sp>
          <p:nvSpPr>
            <p:cNvPr id="28" name="TextBox 27">
              <a:extLst>
                <a:ext uri="{FF2B5EF4-FFF2-40B4-BE49-F238E27FC236}">
                  <a16:creationId xmlns="" xmlns:a16="http://schemas.microsoft.com/office/drawing/2014/main" id="{CE411C1E-7EAA-4766-9D5A-DF9DEB8D54E8}"/>
                </a:ext>
              </a:extLst>
            </p:cNvPr>
            <p:cNvSpPr txBox="1"/>
            <p:nvPr/>
          </p:nvSpPr>
          <p:spPr>
            <a:xfrm>
              <a:off x="5162825" y="4398002"/>
              <a:ext cx="3796338" cy="984885"/>
            </a:xfrm>
            <a:prstGeom prst="rect">
              <a:avLst/>
            </a:prstGeom>
            <a:noFill/>
          </p:spPr>
          <p:txBody>
            <a:bodyPr wrap="none" rtlCol="0">
              <a:spAutoFit/>
            </a:bodyPr>
            <a:lstStyle/>
            <a:p>
              <a:pPr defTabSz="342900">
                <a:spcBef>
                  <a:spcPct val="50000"/>
                </a:spcBef>
              </a:pPr>
              <a:r>
                <a:rPr lang="en-US" sz="2100" b="1" dirty="0" err="1">
                  <a:solidFill>
                    <a:prstClr val="white"/>
                  </a:solidFill>
                  <a:latin typeface="Times New Roman" panose="02020603050405020304" pitchFamily="18" charset="0"/>
                  <a:cs typeface="Times New Roman" panose="02020603050405020304" pitchFamily="18" charset="0"/>
                </a:rPr>
                <a:t>Đoạn</a:t>
              </a:r>
              <a:r>
                <a:rPr lang="en-US" sz="2100" b="1" dirty="0">
                  <a:solidFill>
                    <a:prstClr val="white"/>
                  </a:solidFill>
                  <a:latin typeface="Times New Roman" panose="02020603050405020304" pitchFamily="18" charset="0"/>
                  <a:cs typeface="Times New Roman" panose="02020603050405020304" pitchFamily="18" charset="0"/>
                </a:rPr>
                <a:t> 3:    </a:t>
              </a:r>
              <a:r>
                <a:rPr lang="en-US" altLang="en-US" sz="2100" b="1" dirty="0" err="1">
                  <a:solidFill>
                    <a:prstClr val="black"/>
                  </a:solidFill>
                  <a:latin typeface="Times New Roman" panose="02020603050405020304" pitchFamily="18" charset="0"/>
                  <a:cs typeface="Times New Roman" panose="02020603050405020304" pitchFamily="18" charset="0"/>
                </a:rPr>
                <a:t>Phần</a:t>
              </a:r>
              <a:r>
                <a:rPr lang="en-US" altLang="en-US" sz="2100" b="1" dirty="0">
                  <a:solidFill>
                    <a:prstClr val="black"/>
                  </a:solidFill>
                  <a:latin typeface="Times New Roman" panose="02020603050405020304" pitchFamily="18" charset="0"/>
                  <a:cs typeface="Times New Roman" panose="02020603050405020304" pitchFamily="18" charset="0"/>
                </a:rPr>
                <a:t> </a:t>
              </a:r>
              <a:r>
                <a:rPr lang="en-US" altLang="en-US" sz="2100" b="1" dirty="0" err="1">
                  <a:solidFill>
                    <a:prstClr val="black"/>
                  </a:solidFill>
                  <a:latin typeface="Times New Roman" panose="02020603050405020304" pitchFamily="18" charset="0"/>
                  <a:cs typeface="Times New Roman" panose="02020603050405020304" pitchFamily="18" charset="0"/>
                </a:rPr>
                <a:t>còn</a:t>
              </a:r>
              <a:r>
                <a:rPr lang="en-US" altLang="en-US" sz="2100" b="1" dirty="0">
                  <a:solidFill>
                    <a:prstClr val="black"/>
                  </a:solidFill>
                  <a:latin typeface="Times New Roman" panose="02020603050405020304" pitchFamily="18" charset="0"/>
                  <a:cs typeface="Times New Roman" panose="02020603050405020304" pitchFamily="18" charset="0"/>
                </a:rPr>
                <a:t> </a:t>
              </a:r>
              <a:r>
                <a:rPr lang="en-US" altLang="en-US" sz="2100" b="1" dirty="0" err="1">
                  <a:solidFill>
                    <a:prstClr val="black"/>
                  </a:solidFill>
                  <a:latin typeface="Times New Roman" panose="02020603050405020304" pitchFamily="18" charset="0"/>
                  <a:cs typeface="Times New Roman" panose="02020603050405020304" pitchFamily="18" charset="0"/>
                </a:rPr>
                <a:t>lại</a:t>
              </a:r>
              <a:r>
                <a:rPr lang="en-US" altLang="en-US" sz="2100" b="1" dirty="0">
                  <a:solidFill>
                    <a:prstClr val="black"/>
                  </a:solidFill>
                  <a:latin typeface="Times New Roman" panose="02020603050405020304" pitchFamily="18" charset="0"/>
                  <a:cs typeface="Times New Roman" panose="02020603050405020304" pitchFamily="18" charset="0"/>
                </a:rPr>
                <a:t>.</a:t>
              </a:r>
              <a:endParaRPr lang="vi-VN" altLang="en-US" sz="2100" b="1" dirty="0">
                <a:solidFill>
                  <a:prstClr val="black"/>
                </a:solidFill>
                <a:latin typeface="Times New Roman" panose="02020603050405020304" pitchFamily="18" charset="0"/>
                <a:ea typeface="Times New Roman" panose="02020603050405020304" pitchFamily="18" charset="0"/>
              </a:endParaRPr>
            </a:p>
            <a:p>
              <a:pPr defTabSz="342900"/>
              <a:endParaRPr lang="en-US" sz="2100" dirty="0">
                <a:solidFill>
                  <a:prstClr val="white"/>
                </a:solidFill>
                <a:latin typeface="Times New Roman" panose="02020603050405020304" pitchFamily="18" charset="0"/>
                <a:cs typeface="Times New Roman" panose="02020603050405020304" pitchFamily="18" charset="0"/>
              </a:endParaRPr>
            </a:p>
          </p:txBody>
        </p:sp>
      </p:grpSp>
    </p:spTree>
    <p:extLst>
      <p:ext uri="{BB962C8B-B14F-4D97-AF65-F5344CB8AC3E}">
        <p14:creationId xmlns:p14="http://schemas.microsoft.com/office/powerpoint/2010/main" val="28129454"/>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wipe(down)">
                                      <p:cBhvr>
                                        <p:cTn id="7" dur="500"/>
                                        <p:tgtEl>
                                          <p:spTgt spid="30"/>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32"/>
                                        </p:tgtEl>
                                        <p:attrNameLst>
                                          <p:attrName>style.visibility</p:attrName>
                                        </p:attrNameLst>
                                      </p:cBhvr>
                                      <p:to>
                                        <p:strVal val="visible"/>
                                      </p:to>
                                    </p:set>
                                    <p:animEffect transition="in" filter="randombar(horizontal)">
                                      <p:cBhvr>
                                        <p:cTn id="12" dur="500"/>
                                        <p:tgtEl>
                                          <p:spTgt spid="32"/>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nodeType="click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randombar(horizontal)">
                                      <p:cBhvr>
                                        <p:cTn id="17" dur="500"/>
                                        <p:tgtEl>
                                          <p:spTgt spid="3"/>
                                        </p:tgtEl>
                                      </p:cBhvr>
                                    </p:animEffect>
                                  </p:childTnLst>
                                </p:cTn>
                              </p:par>
                            </p:childTnLst>
                          </p:cTn>
                        </p:par>
                        <p:par>
                          <p:cTn id="18" fill="hold">
                            <p:stCondLst>
                              <p:cond delay="500"/>
                            </p:stCondLst>
                            <p:childTnLst>
                              <p:par>
                                <p:cTn id="19" presetID="14" presetClass="entr" presetSubtype="10" fill="hold" nodeType="after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randombar(horizontal)">
                                      <p:cBhvr>
                                        <p:cTn id="21" dur="500"/>
                                        <p:tgtEl>
                                          <p:spTgt spid="4"/>
                                        </p:tgtEl>
                                      </p:cBhvr>
                                    </p:animEffect>
                                  </p:childTnLst>
                                </p:cTn>
                              </p:par>
                            </p:childTnLst>
                          </p:cTn>
                        </p:par>
                        <p:par>
                          <p:cTn id="22" fill="hold">
                            <p:stCondLst>
                              <p:cond delay="1000"/>
                            </p:stCondLst>
                            <p:childTnLst>
                              <p:par>
                                <p:cTn id="23" presetID="14" presetClass="entr" presetSubtype="10" fill="hold" nodeType="afterEffect">
                                  <p:stCondLst>
                                    <p:cond delay="0"/>
                                  </p:stCondLst>
                                  <p:childTnLst>
                                    <p:set>
                                      <p:cBhvr>
                                        <p:cTn id="24" dur="1" fill="hold">
                                          <p:stCondLst>
                                            <p:cond delay="0"/>
                                          </p:stCondLst>
                                        </p:cTn>
                                        <p:tgtEl>
                                          <p:spTgt spid="5"/>
                                        </p:tgtEl>
                                        <p:attrNameLst>
                                          <p:attrName>style.visibility</p:attrName>
                                        </p:attrNameLst>
                                      </p:cBhvr>
                                      <p:to>
                                        <p:strVal val="visible"/>
                                      </p:to>
                                    </p:set>
                                    <p:animEffect transition="in" filter="randombar(horizontal)">
                                      <p:cBhvr>
                                        <p:cTn id="25"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 xmlns:a16="http://schemas.microsoft.com/office/drawing/2014/main" id="{9220B588-AD5D-4CF3-8EAA-17088C00EFC9}"/>
              </a:ext>
            </a:extLst>
          </p:cNvPr>
          <p:cNvSpPr txBox="1"/>
          <p:nvPr/>
        </p:nvSpPr>
        <p:spPr>
          <a:xfrm>
            <a:off x="1690256" y="382956"/>
            <a:ext cx="8825345" cy="6524863"/>
          </a:xfrm>
          <a:prstGeom prst="rect">
            <a:avLst/>
          </a:prstGeom>
          <a:noFill/>
          <a:ln w="15875" cap="rnd" cmpd="sng" algn="ctr">
            <a:noFill/>
            <a:prstDash val="solid"/>
          </a:ln>
          <a:effectLst/>
        </p:spPr>
        <p:txBody>
          <a:bodyPr wrap="square" rtlCol="0">
            <a:spAutoFit/>
          </a:bodyPr>
          <a:lstStyle/>
          <a:p>
            <a:pPr indent="725488" algn="just">
              <a:defRPr/>
            </a:pPr>
            <a:r>
              <a:rPr lang="vi-VN" sz="2200" b="1" kern="0" dirty="0">
                <a:solidFill>
                  <a:prstClr val="black"/>
                </a:solidFill>
                <a:latin typeface="Times New Roman" pitchFamily="18" charset="0"/>
                <a:cs typeface="Times New Roman" pitchFamily="18" charset="0"/>
              </a:rPr>
              <a:t> Bọn nhện chăng từ bên nọ sang bên kia đường biết bao tơ nhện. Lại thêm sừng sững giữa lối đi một anh nhện gộc. Nhìn vào các khe đá chung quanh, tôi thấy lủng củng những nhện là nhện. Chúng đứng im như đá mà coi vẻ hung dữ. </a:t>
            </a:r>
          </a:p>
          <a:p>
            <a:pPr indent="725488" algn="just">
              <a:defRPr/>
            </a:pPr>
            <a:r>
              <a:rPr lang="vi-VN" sz="2200" b="1" kern="0" dirty="0">
                <a:solidFill>
                  <a:prstClr val="black"/>
                </a:solidFill>
                <a:latin typeface="Times New Roman" pitchFamily="18" charset="0"/>
                <a:cs typeface="Times New Roman" pitchFamily="18" charset="0"/>
              </a:rPr>
              <a:t>Tôi cất tiếng hỏi lớn:</a:t>
            </a:r>
          </a:p>
          <a:p>
            <a:pPr indent="725488" algn="just">
              <a:defRPr/>
            </a:pPr>
            <a:r>
              <a:rPr lang="vi-VN" sz="2200" b="1" kern="0" dirty="0">
                <a:solidFill>
                  <a:prstClr val="black"/>
                </a:solidFill>
                <a:latin typeface="Times New Roman" pitchFamily="18" charset="0"/>
                <a:cs typeface="Times New Roman" pitchFamily="18" charset="0"/>
              </a:rPr>
              <a:t>- Ai đứng chóp bu bọn mày? Ra đây ta nói chuyện.</a:t>
            </a:r>
          </a:p>
          <a:p>
            <a:pPr indent="725488" algn="just">
              <a:defRPr/>
            </a:pPr>
            <a:r>
              <a:rPr lang="vi-VN" sz="2200" b="1" kern="0" dirty="0">
                <a:solidFill>
                  <a:prstClr val="black"/>
                </a:solidFill>
                <a:latin typeface="Times New Roman" pitchFamily="18" charset="0"/>
                <a:cs typeface="Times New Roman" pitchFamily="18" charset="0"/>
              </a:rPr>
              <a:t>Từ trong hốc đá, một mụ nhện cái cong chân nhảy ra, hai bên có hai nhện vách nhảy kèm. Dáng đây là vị chúa trùm nhà nhện. Nom cũng đanh đá, nặc nô lắm. Tôi quay phắt lưng, phóng càng đạp phanh phách ra oai. Mụ nhện co rúm lại rồi cứ rập đầu xuống đất như cái chày giã gạo.    Tôi thét:</a:t>
            </a:r>
          </a:p>
          <a:p>
            <a:pPr indent="725488" algn="just">
              <a:defRPr/>
            </a:pPr>
            <a:r>
              <a:rPr lang="vi-VN" sz="2200" b="1" kern="0" dirty="0">
                <a:solidFill>
                  <a:prstClr val="black"/>
                </a:solidFill>
                <a:latin typeface="Times New Roman" pitchFamily="18" charset="0"/>
                <a:cs typeface="Times New Roman" pitchFamily="18" charset="0"/>
              </a:rPr>
              <a:t>- Các người có của ăn của để, béo múp béo míp mà cứ đòi mãi một tí tẹo nợ đã mấy đời rồi. Lại còn kéo bè kéo cánh đánh đập một cô gái yếu đuối như thế này. Thật đáng xấu hổ! Có phá hết các vòng vây đi không?</a:t>
            </a:r>
          </a:p>
          <a:p>
            <a:pPr indent="725488" algn="just">
              <a:defRPr/>
            </a:pPr>
            <a:r>
              <a:rPr lang="vi-VN" sz="2200" b="1" kern="0" dirty="0">
                <a:solidFill>
                  <a:prstClr val="black"/>
                </a:solidFill>
                <a:latin typeface="Times New Roman" pitchFamily="18" charset="0"/>
                <a:cs typeface="Times New Roman" pitchFamily="18" charset="0"/>
              </a:rPr>
              <a:t>Bọn nhện sợ hãi, cùng dạ ran. Cả bọn cuống cuồng chạy dọc chạy ngang, phá hết các dây tơ chăng lối. Con đường về tổ Nhà Trò quang hẳn.</a:t>
            </a:r>
          </a:p>
          <a:p>
            <a:pPr indent="725488" algn="just">
              <a:defRPr/>
            </a:pPr>
            <a:r>
              <a:rPr lang="vi-VN" sz="2200" b="1" i="1" kern="0" dirty="0">
                <a:solidFill>
                  <a:prstClr val="black"/>
                </a:solidFill>
                <a:latin typeface="Times New Roman" pitchFamily="18" charset="0"/>
                <a:cs typeface="Times New Roman" pitchFamily="18" charset="0"/>
              </a:rPr>
              <a:t>                                                                                 Theo </a:t>
            </a:r>
            <a:r>
              <a:rPr lang="vi-VN" sz="2200" b="1" kern="0" dirty="0">
                <a:solidFill>
                  <a:prstClr val="black"/>
                </a:solidFill>
                <a:latin typeface="Times New Roman" pitchFamily="18" charset="0"/>
                <a:cs typeface="Times New Roman" pitchFamily="18" charset="0"/>
              </a:rPr>
              <a:t>TÔ HOÀI</a:t>
            </a:r>
            <a:endParaRPr lang="vi-VN" sz="2200" kern="0" dirty="0">
              <a:solidFill>
                <a:prstClr val="black"/>
              </a:solidFill>
              <a:latin typeface="Times New Roman" pitchFamily="18" charset="0"/>
              <a:cs typeface="Times New Roman" pitchFamily="18" charset="0"/>
            </a:endParaRPr>
          </a:p>
        </p:txBody>
      </p:sp>
      <p:sp>
        <p:nvSpPr>
          <p:cNvPr id="3" name="Rectangle 2">
            <a:extLst>
              <a:ext uri="{FF2B5EF4-FFF2-40B4-BE49-F238E27FC236}">
                <a16:creationId xmlns="" xmlns:a16="http://schemas.microsoft.com/office/drawing/2014/main" id="{B7A9EA5E-CE9F-458E-A41B-E2F0E3B9872C}"/>
              </a:ext>
            </a:extLst>
          </p:cNvPr>
          <p:cNvSpPr/>
          <p:nvPr/>
        </p:nvSpPr>
        <p:spPr>
          <a:xfrm>
            <a:off x="3048000" y="51194"/>
            <a:ext cx="6096000" cy="430887"/>
          </a:xfrm>
          <a:prstGeom prst="rect">
            <a:avLst/>
          </a:prstGeom>
        </p:spPr>
        <p:txBody>
          <a:bodyPr wrap="square">
            <a:spAutoFit/>
          </a:bodyPr>
          <a:lstStyle/>
          <a:p>
            <a:pPr algn="ctr"/>
            <a:r>
              <a:rPr lang="en-US" sz="2200" b="1" dirty="0" err="1">
                <a:solidFill>
                  <a:srgbClr val="0033CC"/>
                </a:solidFill>
                <a:latin typeface="Times New Roman" panose="02020603050405020304" pitchFamily="18" charset="0"/>
                <a:cs typeface="Times New Roman" panose="02020603050405020304" pitchFamily="18" charset="0"/>
              </a:rPr>
              <a:t>Dế</a:t>
            </a:r>
            <a:r>
              <a:rPr lang="en-US" sz="2200" b="1" dirty="0">
                <a:solidFill>
                  <a:srgbClr val="0033CC"/>
                </a:solidFill>
                <a:latin typeface="Times New Roman" panose="02020603050405020304" pitchFamily="18" charset="0"/>
                <a:cs typeface="Times New Roman" panose="02020603050405020304" pitchFamily="18" charset="0"/>
              </a:rPr>
              <a:t> </a:t>
            </a:r>
            <a:r>
              <a:rPr lang="en-US" sz="2200" b="1" dirty="0" err="1">
                <a:solidFill>
                  <a:srgbClr val="0033CC"/>
                </a:solidFill>
                <a:latin typeface="Times New Roman" panose="02020603050405020304" pitchFamily="18" charset="0"/>
                <a:cs typeface="Times New Roman" panose="02020603050405020304" pitchFamily="18" charset="0"/>
              </a:rPr>
              <a:t>Mèn</a:t>
            </a:r>
            <a:r>
              <a:rPr lang="en-US" sz="2200" b="1" dirty="0">
                <a:solidFill>
                  <a:srgbClr val="0033CC"/>
                </a:solidFill>
                <a:latin typeface="Times New Roman" panose="02020603050405020304" pitchFamily="18" charset="0"/>
                <a:cs typeface="Times New Roman" panose="02020603050405020304" pitchFamily="18" charset="0"/>
              </a:rPr>
              <a:t> </a:t>
            </a:r>
            <a:r>
              <a:rPr lang="en-US" sz="2200" b="1" dirty="0" err="1">
                <a:solidFill>
                  <a:srgbClr val="0033CC"/>
                </a:solidFill>
                <a:latin typeface="Times New Roman" panose="02020603050405020304" pitchFamily="18" charset="0"/>
                <a:cs typeface="Times New Roman" panose="02020603050405020304" pitchFamily="18" charset="0"/>
              </a:rPr>
              <a:t>bênh</a:t>
            </a:r>
            <a:r>
              <a:rPr lang="en-US" sz="2200" b="1" dirty="0">
                <a:solidFill>
                  <a:srgbClr val="0033CC"/>
                </a:solidFill>
                <a:latin typeface="Times New Roman" panose="02020603050405020304" pitchFamily="18" charset="0"/>
                <a:cs typeface="Times New Roman" panose="02020603050405020304" pitchFamily="18" charset="0"/>
              </a:rPr>
              <a:t> </a:t>
            </a:r>
            <a:r>
              <a:rPr lang="en-US" sz="2200" b="1" dirty="0" err="1">
                <a:solidFill>
                  <a:srgbClr val="0033CC"/>
                </a:solidFill>
                <a:latin typeface="Times New Roman" panose="02020603050405020304" pitchFamily="18" charset="0"/>
                <a:cs typeface="Times New Roman" panose="02020603050405020304" pitchFamily="18" charset="0"/>
              </a:rPr>
              <a:t>vực</a:t>
            </a:r>
            <a:r>
              <a:rPr lang="en-US" sz="2200" b="1" dirty="0">
                <a:solidFill>
                  <a:srgbClr val="0033CC"/>
                </a:solidFill>
                <a:latin typeface="Times New Roman" panose="02020603050405020304" pitchFamily="18" charset="0"/>
                <a:cs typeface="Times New Roman" panose="02020603050405020304" pitchFamily="18" charset="0"/>
              </a:rPr>
              <a:t> </a:t>
            </a:r>
            <a:r>
              <a:rPr lang="en-US" sz="2200" b="1" dirty="0" err="1">
                <a:solidFill>
                  <a:srgbClr val="0033CC"/>
                </a:solidFill>
                <a:latin typeface="Times New Roman" panose="02020603050405020304" pitchFamily="18" charset="0"/>
                <a:cs typeface="Times New Roman" panose="02020603050405020304" pitchFamily="18" charset="0"/>
              </a:rPr>
              <a:t>kẻ</a:t>
            </a:r>
            <a:r>
              <a:rPr lang="en-US" sz="2200" b="1" dirty="0">
                <a:solidFill>
                  <a:srgbClr val="0033CC"/>
                </a:solidFill>
                <a:latin typeface="Times New Roman" panose="02020603050405020304" pitchFamily="18" charset="0"/>
                <a:cs typeface="Times New Roman" panose="02020603050405020304" pitchFamily="18" charset="0"/>
              </a:rPr>
              <a:t> </a:t>
            </a:r>
            <a:r>
              <a:rPr lang="en-US" sz="2200" b="1" dirty="0" err="1">
                <a:solidFill>
                  <a:srgbClr val="0033CC"/>
                </a:solidFill>
                <a:latin typeface="Times New Roman" panose="02020603050405020304" pitchFamily="18" charset="0"/>
                <a:cs typeface="Times New Roman" panose="02020603050405020304" pitchFamily="18" charset="0"/>
              </a:rPr>
              <a:t>yếu</a:t>
            </a:r>
            <a:r>
              <a:rPr lang="en-US" sz="2200" b="1" dirty="0">
                <a:solidFill>
                  <a:srgbClr val="0033CC"/>
                </a:solidFill>
                <a:latin typeface="Times New Roman" panose="02020603050405020304" pitchFamily="18" charset="0"/>
                <a:cs typeface="Times New Roman" panose="02020603050405020304" pitchFamily="18" charset="0"/>
              </a:rPr>
              <a:t> </a:t>
            </a:r>
            <a:r>
              <a:rPr lang="en-US" sz="2000" b="1" dirty="0">
                <a:solidFill>
                  <a:prstClr val="black"/>
                </a:solidFill>
                <a:latin typeface="Times New Roman" panose="02020603050405020304" pitchFamily="18" charset="0"/>
                <a:cs typeface="Times New Roman" panose="02020603050405020304" pitchFamily="18" charset="0"/>
              </a:rPr>
              <a:t>(</a:t>
            </a:r>
            <a:r>
              <a:rPr lang="en-US" sz="2000" b="1" dirty="0" err="1">
                <a:solidFill>
                  <a:prstClr val="black"/>
                </a:solidFill>
                <a:latin typeface="Times New Roman" panose="02020603050405020304" pitchFamily="18" charset="0"/>
                <a:cs typeface="Times New Roman" panose="02020603050405020304" pitchFamily="18" charset="0"/>
              </a:rPr>
              <a:t>tiếp</a:t>
            </a:r>
            <a:r>
              <a:rPr lang="en-US" sz="2000" b="1" dirty="0">
                <a:solidFill>
                  <a:prstClr val="black"/>
                </a:solidFill>
                <a:latin typeface="Times New Roman" panose="02020603050405020304" pitchFamily="18" charset="0"/>
                <a:cs typeface="Times New Roman" panose="02020603050405020304" pitchFamily="18" charset="0"/>
              </a:rPr>
              <a:t> </a:t>
            </a:r>
            <a:r>
              <a:rPr lang="en-US" sz="2000" b="1" dirty="0" err="1">
                <a:solidFill>
                  <a:prstClr val="black"/>
                </a:solidFill>
                <a:latin typeface="Times New Roman" panose="02020603050405020304" pitchFamily="18" charset="0"/>
                <a:cs typeface="Times New Roman" panose="02020603050405020304" pitchFamily="18" charset="0"/>
              </a:rPr>
              <a:t>theo</a:t>
            </a:r>
            <a:r>
              <a:rPr lang="en-US" sz="2000" b="1" dirty="0">
                <a:solidFill>
                  <a:prstClr val="black"/>
                </a:solidFill>
                <a:latin typeface="Times New Roman" panose="02020603050405020304" pitchFamily="18" charset="0"/>
                <a:cs typeface="Times New Roman" panose="02020603050405020304" pitchFamily="18" charset="0"/>
              </a:rPr>
              <a:t>)</a:t>
            </a:r>
          </a:p>
        </p:txBody>
      </p:sp>
      <p:cxnSp>
        <p:nvCxnSpPr>
          <p:cNvPr id="4" name="Straight Connector 3">
            <a:extLst>
              <a:ext uri="{FF2B5EF4-FFF2-40B4-BE49-F238E27FC236}">
                <a16:creationId xmlns="" xmlns:a16="http://schemas.microsoft.com/office/drawing/2014/main" id="{6D3BB0D8-05F7-4B38-892A-9F9B9AB4841B}"/>
              </a:ext>
            </a:extLst>
          </p:cNvPr>
          <p:cNvCxnSpPr>
            <a:cxnSpLocks/>
          </p:cNvCxnSpPr>
          <p:nvPr/>
        </p:nvCxnSpPr>
        <p:spPr>
          <a:xfrm flipH="1">
            <a:off x="4953000" y="1447800"/>
            <a:ext cx="152400" cy="304800"/>
          </a:xfrm>
          <a:prstGeom prst="line">
            <a:avLst/>
          </a:prstGeom>
          <a:noFill/>
          <a:ln w="38100" cap="rnd" cmpd="sng" algn="ctr">
            <a:solidFill>
              <a:srgbClr val="FF0000"/>
            </a:solidFill>
            <a:prstDash val="solid"/>
          </a:ln>
          <a:effectLst/>
        </p:spPr>
      </p:cxnSp>
      <p:cxnSp>
        <p:nvCxnSpPr>
          <p:cNvPr id="5" name="Straight Connector 4">
            <a:extLst>
              <a:ext uri="{FF2B5EF4-FFF2-40B4-BE49-F238E27FC236}">
                <a16:creationId xmlns="" xmlns:a16="http://schemas.microsoft.com/office/drawing/2014/main" id="{A320C171-7016-4C1D-943B-8C8366F324E3}"/>
              </a:ext>
            </a:extLst>
          </p:cNvPr>
          <p:cNvCxnSpPr>
            <a:cxnSpLocks/>
          </p:cNvCxnSpPr>
          <p:nvPr/>
        </p:nvCxnSpPr>
        <p:spPr>
          <a:xfrm flipH="1">
            <a:off x="2362200" y="3779520"/>
            <a:ext cx="152400" cy="335280"/>
          </a:xfrm>
          <a:prstGeom prst="line">
            <a:avLst/>
          </a:prstGeom>
          <a:noFill/>
          <a:ln w="38100" cap="rnd" cmpd="sng" algn="ctr">
            <a:solidFill>
              <a:srgbClr val="FF0000"/>
            </a:solidFill>
            <a:prstDash val="solid"/>
          </a:ln>
          <a:effectLst/>
        </p:spPr>
      </p:cxnSp>
      <p:cxnSp>
        <p:nvCxnSpPr>
          <p:cNvPr id="6" name="Straight Connector 5">
            <a:extLst>
              <a:ext uri="{FF2B5EF4-FFF2-40B4-BE49-F238E27FC236}">
                <a16:creationId xmlns="" xmlns:a16="http://schemas.microsoft.com/office/drawing/2014/main" id="{DAB20CC8-C9C4-4E51-894B-BD1615E3054E}"/>
              </a:ext>
            </a:extLst>
          </p:cNvPr>
          <p:cNvCxnSpPr>
            <a:cxnSpLocks/>
          </p:cNvCxnSpPr>
          <p:nvPr/>
        </p:nvCxnSpPr>
        <p:spPr>
          <a:xfrm flipH="1">
            <a:off x="4572000" y="1414550"/>
            <a:ext cx="1143000" cy="0"/>
          </a:xfrm>
          <a:prstGeom prst="line">
            <a:avLst/>
          </a:prstGeom>
          <a:noFill/>
          <a:ln w="38100" cap="rnd" cmpd="sng" algn="ctr">
            <a:solidFill>
              <a:srgbClr val="FF0000"/>
            </a:solidFill>
            <a:prstDash val="solid"/>
          </a:ln>
          <a:effectLst/>
        </p:spPr>
      </p:cxnSp>
      <p:cxnSp>
        <p:nvCxnSpPr>
          <p:cNvPr id="7" name="Straight Connector 6">
            <a:extLst>
              <a:ext uri="{FF2B5EF4-FFF2-40B4-BE49-F238E27FC236}">
                <a16:creationId xmlns="" xmlns:a16="http://schemas.microsoft.com/office/drawing/2014/main" id="{B472CCB8-5F4E-4EE5-89D5-30DF39094271}"/>
              </a:ext>
            </a:extLst>
          </p:cNvPr>
          <p:cNvCxnSpPr>
            <a:cxnSpLocks/>
          </p:cNvCxnSpPr>
          <p:nvPr/>
        </p:nvCxnSpPr>
        <p:spPr>
          <a:xfrm flipH="1">
            <a:off x="2938914" y="3429000"/>
            <a:ext cx="736325" cy="0"/>
          </a:xfrm>
          <a:prstGeom prst="line">
            <a:avLst/>
          </a:prstGeom>
          <a:noFill/>
          <a:ln w="38100" cap="rnd" cmpd="sng" algn="ctr">
            <a:solidFill>
              <a:srgbClr val="FF0000"/>
            </a:solidFill>
            <a:prstDash val="solid"/>
          </a:ln>
          <a:effectLst/>
        </p:spPr>
      </p:cxnSp>
      <p:cxnSp>
        <p:nvCxnSpPr>
          <p:cNvPr id="8" name="Straight Connector 7">
            <a:extLst>
              <a:ext uri="{FF2B5EF4-FFF2-40B4-BE49-F238E27FC236}">
                <a16:creationId xmlns="" xmlns:a16="http://schemas.microsoft.com/office/drawing/2014/main" id="{44FAED94-45D9-4530-9024-3401F4A9C98F}"/>
              </a:ext>
            </a:extLst>
          </p:cNvPr>
          <p:cNvCxnSpPr>
            <a:cxnSpLocks/>
          </p:cNvCxnSpPr>
          <p:nvPr/>
        </p:nvCxnSpPr>
        <p:spPr>
          <a:xfrm flipH="1">
            <a:off x="3900724" y="3779520"/>
            <a:ext cx="1227208" cy="0"/>
          </a:xfrm>
          <a:prstGeom prst="line">
            <a:avLst/>
          </a:prstGeom>
          <a:noFill/>
          <a:ln w="38100" cap="rnd" cmpd="sng" algn="ctr">
            <a:solidFill>
              <a:srgbClr val="FF0000"/>
            </a:solidFill>
            <a:prstDash val="solid"/>
          </a:ln>
          <a:effectLst/>
        </p:spPr>
      </p:cxnSp>
      <p:cxnSp>
        <p:nvCxnSpPr>
          <p:cNvPr id="9" name="Straight Connector 8">
            <a:extLst>
              <a:ext uri="{FF2B5EF4-FFF2-40B4-BE49-F238E27FC236}">
                <a16:creationId xmlns="" xmlns:a16="http://schemas.microsoft.com/office/drawing/2014/main" id="{032B2CE0-5E67-4B67-B254-D8EC4C9A41E8}"/>
              </a:ext>
            </a:extLst>
          </p:cNvPr>
          <p:cNvCxnSpPr>
            <a:cxnSpLocks/>
          </p:cNvCxnSpPr>
          <p:nvPr/>
        </p:nvCxnSpPr>
        <p:spPr>
          <a:xfrm flipH="1">
            <a:off x="6400800" y="4419600"/>
            <a:ext cx="2133600" cy="0"/>
          </a:xfrm>
          <a:prstGeom prst="line">
            <a:avLst/>
          </a:prstGeom>
          <a:noFill/>
          <a:ln w="38100" cap="rnd" cmpd="sng" algn="ctr">
            <a:solidFill>
              <a:srgbClr val="FF0000"/>
            </a:solidFill>
            <a:prstDash val="solid"/>
          </a:ln>
          <a:effectLst/>
        </p:spPr>
      </p:cxnSp>
      <p:cxnSp>
        <p:nvCxnSpPr>
          <p:cNvPr id="10" name="Straight Connector 9">
            <a:extLst>
              <a:ext uri="{FF2B5EF4-FFF2-40B4-BE49-F238E27FC236}">
                <a16:creationId xmlns="" xmlns:a16="http://schemas.microsoft.com/office/drawing/2014/main" id="{C8BC5695-20ED-449E-9137-F6B3258D2A1D}"/>
              </a:ext>
            </a:extLst>
          </p:cNvPr>
          <p:cNvCxnSpPr>
            <a:cxnSpLocks/>
          </p:cNvCxnSpPr>
          <p:nvPr/>
        </p:nvCxnSpPr>
        <p:spPr>
          <a:xfrm flipH="1">
            <a:off x="8344490" y="3429000"/>
            <a:ext cx="2069844" cy="0"/>
          </a:xfrm>
          <a:prstGeom prst="line">
            <a:avLst/>
          </a:prstGeom>
          <a:noFill/>
          <a:ln w="38100" cap="rnd" cmpd="sng" algn="ctr">
            <a:solidFill>
              <a:srgbClr val="FF0000"/>
            </a:solidFill>
            <a:prstDash val="solid"/>
          </a:ln>
          <a:effectLst/>
        </p:spPr>
      </p:cxnSp>
      <p:cxnSp>
        <p:nvCxnSpPr>
          <p:cNvPr id="11" name="Straight Connector 10">
            <a:extLst>
              <a:ext uri="{FF2B5EF4-FFF2-40B4-BE49-F238E27FC236}">
                <a16:creationId xmlns="" xmlns:a16="http://schemas.microsoft.com/office/drawing/2014/main" id="{96E415AA-4059-484A-9DC7-8DF69587D493}"/>
              </a:ext>
            </a:extLst>
          </p:cNvPr>
          <p:cNvCxnSpPr>
            <a:cxnSpLocks/>
          </p:cNvCxnSpPr>
          <p:nvPr/>
        </p:nvCxnSpPr>
        <p:spPr>
          <a:xfrm flipH="1">
            <a:off x="3675238" y="2412075"/>
            <a:ext cx="1049162" cy="0"/>
          </a:xfrm>
          <a:prstGeom prst="line">
            <a:avLst/>
          </a:prstGeom>
          <a:noFill/>
          <a:ln w="38100" cap="rnd" cmpd="sng" algn="ctr">
            <a:solidFill>
              <a:srgbClr val="0033CC"/>
            </a:solidFill>
            <a:prstDash val="solid"/>
          </a:ln>
          <a:effectLst/>
        </p:spPr>
      </p:cxnSp>
      <p:cxnSp>
        <p:nvCxnSpPr>
          <p:cNvPr id="12" name="Straight Connector 11">
            <a:extLst>
              <a:ext uri="{FF2B5EF4-FFF2-40B4-BE49-F238E27FC236}">
                <a16:creationId xmlns="" xmlns:a16="http://schemas.microsoft.com/office/drawing/2014/main" id="{E4A9B102-37DA-4515-9542-43B2000A82C8}"/>
              </a:ext>
            </a:extLst>
          </p:cNvPr>
          <p:cNvCxnSpPr>
            <a:cxnSpLocks/>
          </p:cNvCxnSpPr>
          <p:nvPr/>
        </p:nvCxnSpPr>
        <p:spPr>
          <a:xfrm flipH="1">
            <a:off x="2938914" y="3429000"/>
            <a:ext cx="736325" cy="0"/>
          </a:xfrm>
          <a:prstGeom prst="line">
            <a:avLst/>
          </a:prstGeom>
          <a:noFill/>
          <a:ln w="38100" cap="rnd" cmpd="sng" algn="ctr">
            <a:solidFill>
              <a:srgbClr val="0033CC"/>
            </a:solidFill>
            <a:prstDash val="solid"/>
          </a:ln>
          <a:effectLst/>
        </p:spPr>
      </p:cxn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circle(in)">
                                      <p:cBhvr>
                                        <p:cTn id="12" dur="20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4"/>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5"/>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6"/>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7"/>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10"/>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8"/>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nodeType="clickEffect">
                                  <p:stCondLst>
                                    <p:cond delay="0"/>
                                  </p:stCondLst>
                                  <p:childTnLst>
                                    <p:set>
                                      <p:cBhvr>
                                        <p:cTn id="40" dur="1" fill="hold">
                                          <p:stCondLst>
                                            <p:cond delay="0"/>
                                          </p:stCondLst>
                                        </p:cTn>
                                        <p:tgtEl>
                                          <p:spTgt spid="9"/>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nodeType="clickEffect">
                                  <p:stCondLst>
                                    <p:cond delay="0"/>
                                  </p:stCondLst>
                                  <p:childTnLst>
                                    <p:set>
                                      <p:cBhvr>
                                        <p:cTn id="44" dur="1" fill="hold">
                                          <p:stCondLst>
                                            <p:cond delay="0"/>
                                          </p:stCondLst>
                                        </p:cTn>
                                        <p:tgtEl>
                                          <p:spTgt spid="11"/>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nodeType="clickEffect">
                                  <p:stCondLst>
                                    <p:cond delay="0"/>
                                  </p:stCondLst>
                                  <p:childTnLst>
                                    <p:set>
                                      <p:cBhvr>
                                        <p:cTn id="48"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 xmlns:a16="http://schemas.microsoft.com/office/drawing/2014/main" id="{3C565CA0-CD88-4D65-AC8E-0F555A22DD80}"/>
              </a:ext>
            </a:extLst>
          </p:cNvPr>
          <p:cNvPicPr>
            <a:picLocks noChangeAspect="1"/>
          </p:cNvPicPr>
          <p:nvPr/>
        </p:nvPicPr>
        <p:blipFill>
          <a:blip r:embed="rId2"/>
          <a:stretch>
            <a:fillRect/>
          </a:stretch>
        </p:blipFill>
        <p:spPr>
          <a:xfrm>
            <a:off x="0" y="0"/>
            <a:ext cx="12192000" cy="6858000"/>
          </a:xfrm>
          <a:prstGeom prst="rect">
            <a:avLst/>
          </a:prstGeom>
        </p:spPr>
      </p:pic>
      <p:sp>
        <p:nvSpPr>
          <p:cNvPr id="2" name="Title 1">
            <a:extLst>
              <a:ext uri="{FF2B5EF4-FFF2-40B4-BE49-F238E27FC236}">
                <a16:creationId xmlns="" xmlns:a16="http://schemas.microsoft.com/office/drawing/2014/main" id="{6406B4AD-542D-49D6-B4DC-A0405A1B24BD}"/>
              </a:ext>
            </a:extLst>
          </p:cNvPr>
          <p:cNvSpPr>
            <a:spLocks noGrp="1"/>
          </p:cNvSpPr>
          <p:nvPr>
            <p:ph type="title"/>
          </p:nvPr>
        </p:nvSpPr>
        <p:spPr>
          <a:xfrm>
            <a:off x="5826689" y="282931"/>
            <a:ext cx="2057400" cy="707886"/>
          </a:xfrm>
        </p:spPr>
        <p:txBody>
          <a:bodyPr/>
          <a:lstStyle/>
          <a:p>
            <a:r>
              <a:rPr lang="vi-VN" sz="3200" dirty="0">
                <a:solidFill>
                  <a:srgbClr val="FF0000"/>
                </a:solidFill>
                <a:latin typeface="Times New Roman" panose="02020603050405020304" pitchFamily="18" charset="0"/>
                <a:cs typeface="Times New Roman" panose="02020603050405020304" pitchFamily="18" charset="0"/>
              </a:rPr>
              <a:t>Giọng đọc</a:t>
            </a:r>
          </a:p>
        </p:txBody>
      </p:sp>
      <p:sp>
        <p:nvSpPr>
          <p:cNvPr id="3" name="Content Placeholder 2">
            <a:extLst>
              <a:ext uri="{FF2B5EF4-FFF2-40B4-BE49-F238E27FC236}">
                <a16:creationId xmlns="" xmlns:a16="http://schemas.microsoft.com/office/drawing/2014/main" id="{207AA6A5-F58A-4E24-88F2-978B804A8CB8}"/>
              </a:ext>
            </a:extLst>
          </p:cNvPr>
          <p:cNvSpPr>
            <a:spLocks noGrp="1"/>
          </p:cNvSpPr>
          <p:nvPr>
            <p:ph idx="1"/>
          </p:nvPr>
        </p:nvSpPr>
        <p:spPr>
          <a:xfrm>
            <a:off x="2362200" y="1284355"/>
            <a:ext cx="8780950" cy="1903142"/>
          </a:xfrm>
        </p:spPr>
        <p:txBody>
          <a:bodyPr>
            <a:normAutofit fontScale="92500" lnSpcReduction="10000"/>
          </a:bodyPr>
          <a:lstStyle/>
          <a:p>
            <a:pPr marL="0" indent="0">
              <a:lnSpc>
                <a:spcPct val="150000"/>
              </a:lnSpc>
              <a:buNone/>
            </a:pPr>
            <a:r>
              <a:rPr lang="vi-VN" sz="2800" b="1" dirty="0">
                <a:latin typeface="Times New Roman" panose="02020603050405020304" pitchFamily="18" charset="0"/>
                <a:cs typeface="Times New Roman" panose="02020603050405020304" pitchFamily="18" charset="0"/>
              </a:rPr>
              <a:t>+ Dế Mèn: </a:t>
            </a:r>
            <a:r>
              <a:rPr lang="vi-VN" sz="2800" dirty="0">
                <a:latin typeface="Times New Roman" panose="02020603050405020304" pitchFamily="18" charset="0"/>
                <a:cs typeface="Times New Roman" panose="02020603050405020304" pitchFamily="18" charset="0"/>
              </a:rPr>
              <a:t>Giọng mạnh mẽ, dứt khoát, oai phong</a:t>
            </a:r>
          </a:p>
          <a:p>
            <a:pPr>
              <a:lnSpc>
                <a:spcPct val="150000"/>
              </a:lnSpc>
            </a:pPr>
            <a:r>
              <a:rPr lang="vi-VN" sz="2800" dirty="0">
                <a:latin typeface="Times New Roman" panose="02020603050405020304" pitchFamily="18" charset="0"/>
                <a:cs typeface="Times New Roman" panose="02020603050405020304" pitchFamily="18" charset="0"/>
              </a:rPr>
              <a:t>Chậm rãi, chuyển giọng linh hoạt phù hợp với diễn biến câu chuyện và lời lẽ, tính cách của từng nhân vật.</a:t>
            </a:r>
            <a:endParaRPr lang="en-US" sz="2800" dirty="0">
              <a:latin typeface="Times New Roman" panose="02020603050405020304" pitchFamily="18" charset="0"/>
              <a:cs typeface="Times New Roman" panose="02020603050405020304" pitchFamily="18" charset="0"/>
            </a:endParaRPr>
          </a:p>
          <a:p>
            <a:pPr>
              <a:lnSpc>
                <a:spcPct val="150000"/>
              </a:lnSpc>
            </a:pPr>
            <a:endParaRPr lang="vi-VN" sz="2800" dirty="0">
              <a:latin typeface="Times New Roman" panose="02020603050405020304" pitchFamily="18" charset="0"/>
              <a:cs typeface="Times New Roman" panose="02020603050405020304" pitchFamily="18" charset="0"/>
            </a:endParaRPr>
          </a:p>
        </p:txBody>
      </p:sp>
      <p:sp>
        <p:nvSpPr>
          <p:cNvPr id="7" name="Title 1">
            <a:extLst>
              <a:ext uri="{FF2B5EF4-FFF2-40B4-BE49-F238E27FC236}">
                <a16:creationId xmlns="" xmlns:a16="http://schemas.microsoft.com/office/drawing/2014/main" id="{88913C1D-AA45-4369-9563-310BF13060B5}"/>
              </a:ext>
            </a:extLst>
          </p:cNvPr>
          <p:cNvSpPr txBox="1">
            <a:spLocks/>
          </p:cNvSpPr>
          <p:nvPr/>
        </p:nvSpPr>
        <p:spPr bwMode="auto">
          <a:xfrm>
            <a:off x="5943600" y="3556146"/>
            <a:ext cx="2057400" cy="4186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defTabSz="685800" rtl="0" eaLnBrk="0" fontAlgn="base" hangingPunct="0">
              <a:lnSpc>
                <a:spcPct val="90000"/>
              </a:lnSpc>
              <a:spcBef>
                <a:spcPct val="0"/>
              </a:spcBef>
              <a:spcAft>
                <a:spcPct val="0"/>
              </a:spcAft>
              <a:defRPr sz="3300" kern="1200">
                <a:solidFill>
                  <a:schemeClr val="tx1"/>
                </a:solidFill>
                <a:latin typeface="Arial" pitchFamily="34" charset="0"/>
                <a:ea typeface="+mj-ea"/>
                <a:cs typeface="+mj-cs"/>
              </a:defRPr>
            </a:lvl1pPr>
            <a:lvl2pPr algn="l" defTabSz="685800" rtl="0" eaLnBrk="0" fontAlgn="base" hangingPunct="0">
              <a:lnSpc>
                <a:spcPct val="90000"/>
              </a:lnSpc>
              <a:spcBef>
                <a:spcPct val="0"/>
              </a:spcBef>
              <a:spcAft>
                <a:spcPct val="0"/>
              </a:spcAft>
              <a:defRPr sz="3300">
                <a:solidFill>
                  <a:schemeClr val="tx1"/>
                </a:solidFill>
                <a:latin typeface="Arial" pitchFamily="34" charset="0"/>
              </a:defRPr>
            </a:lvl2pPr>
            <a:lvl3pPr algn="l" defTabSz="685800" rtl="0" eaLnBrk="0" fontAlgn="base" hangingPunct="0">
              <a:lnSpc>
                <a:spcPct val="90000"/>
              </a:lnSpc>
              <a:spcBef>
                <a:spcPct val="0"/>
              </a:spcBef>
              <a:spcAft>
                <a:spcPct val="0"/>
              </a:spcAft>
              <a:defRPr sz="3300">
                <a:solidFill>
                  <a:schemeClr val="tx1"/>
                </a:solidFill>
                <a:latin typeface="Arial" pitchFamily="34" charset="0"/>
              </a:defRPr>
            </a:lvl3pPr>
            <a:lvl4pPr algn="l" defTabSz="685800" rtl="0" eaLnBrk="0" fontAlgn="base" hangingPunct="0">
              <a:lnSpc>
                <a:spcPct val="90000"/>
              </a:lnSpc>
              <a:spcBef>
                <a:spcPct val="0"/>
              </a:spcBef>
              <a:spcAft>
                <a:spcPct val="0"/>
              </a:spcAft>
              <a:defRPr sz="3300">
                <a:solidFill>
                  <a:schemeClr val="tx1"/>
                </a:solidFill>
                <a:latin typeface="Arial" pitchFamily="34" charset="0"/>
              </a:defRPr>
            </a:lvl4pPr>
            <a:lvl5pPr algn="l" defTabSz="685800" rtl="0" eaLnBrk="0" fontAlgn="base" hangingPunct="0">
              <a:lnSpc>
                <a:spcPct val="90000"/>
              </a:lnSpc>
              <a:spcBef>
                <a:spcPct val="0"/>
              </a:spcBef>
              <a:spcAft>
                <a:spcPct val="0"/>
              </a:spcAft>
              <a:defRPr sz="3300">
                <a:solidFill>
                  <a:schemeClr val="tx1"/>
                </a:solidFill>
                <a:latin typeface="Arial" pitchFamily="34" charset="0"/>
              </a:defRPr>
            </a:lvl5pPr>
            <a:lvl6pPr marL="457200" algn="l" defTabSz="685800" rtl="0" fontAlgn="base">
              <a:lnSpc>
                <a:spcPct val="90000"/>
              </a:lnSpc>
              <a:spcBef>
                <a:spcPct val="0"/>
              </a:spcBef>
              <a:spcAft>
                <a:spcPct val="0"/>
              </a:spcAft>
              <a:defRPr sz="3300">
                <a:solidFill>
                  <a:schemeClr val="tx1"/>
                </a:solidFill>
                <a:latin typeface="Calibri Light" panose="020F0302020204030204" pitchFamily="34" charset="0"/>
              </a:defRPr>
            </a:lvl6pPr>
            <a:lvl7pPr marL="914400" algn="l" defTabSz="685800" rtl="0" fontAlgn="base">
              <a:lnSpc>
                <a:spcPct val="90000"/>
              </a:lnSpc>
              <a:spcBef>
                <a:spcPct val="0"/>
              </a:spcBef>
              <a:spcAft>
                <a:spcPct val="0"/>
              </a:spcAft>
              <a:defRPr sz="3300">
                <a:solidFill>
                  <a:schemeClr val="tx1"/>
                </a:solidFill>
                <a:latin typeface="Calibri Light" panose="020F0302020204030204" pitchFamily="34" charset="0"/>
              </a:defRPr>
            </a:lvl7pPr>
            <a:lvl8pPr marL="1371600" algn="l" defTabSz="685800" rtl="0" fontAlgn="base">
              <a:lnSpc>
                <a:spcPct val="90000"/>
              </a:lnSpc>
              <a:spcBef>
                <a:spcPct val="0"/>
              </a:spcBef>
              <a:spcAft>
                <a:spcPct val="0"/>
              </a:spcAft>
              <a:defRPr sz="3300">
                <a:solidFill>
                  <a:schemeClr val="tx1"/>
                </a:solidFill>
                <a:latin typeface="Calibri Light" panose="020F0302020204030204" pitchFamily="34" charset="0"/>
              </a:defRPr>
            </a:lvl8pPr>
            <a:lvl9pPr marL="1828800" algn="l" defTabSz="685800" rtl="0" fontAlgn="base">
              <a:lnSpc>
                <a:spcPct val="90000"/>
              </a:lnSpc>
              <a:spcBef>
                <a:spcPct val="0"/>
              </a:spcBef>
              <a:spcAft>
                <a:spcPct val="0"/>
              </a:spcAft>
              <a:defRPr sz="3300">
                <a:solidFill>
                  <a:schemeClr val="tx1"/>
                </a:solidFill>
                <a:latin typeface="Calibri Light" panose="020F0302020204030204" pitchFamily="34" charset="0"/>
              </a:defRPr>
            </a:lvl9pPr>
          </a:lstStyle>
          <a:p>
            <a:pPr>
              <a:defRPr/>
            </a:pPr>
            <a:r>
              <a:rPr lang="vi-VN" sz="3200" dirty="0">
                <a:solidFill>
                  <a:srgbClr val="FF0000"/>
                </a:solidFill>
                <a:latin typeface="Times New Roman" panose="02020603050405020304" pitchFamily="18" charset="0"/>
                <a:cs typeface="Times New Roman" panose="02020603050405020304" pitchFamily="18" charset="0"/>
              </a:rPr>
              <a:t>Gi</a:t>
            </a:r>
            <a:r>
              <a:rPr lang="en-US" sz="3200" dirty="0" err="1">
                <a:solidFill>
                  <a:srgbClr val="FF0000"/>
                </a:solidFill>
                <a:latin typeface="Times New Roman" panose="02020603050405020304" pitchFamily="18" charset="0"/>
                <a:cs typeface="Times New Roman" panose="02020603050405020304" pitchFamily="18" charset="0"/>
              </a:rPr>
              <a:t>ải</a:t>
            </a:r>
            <a:r>
              <a:rPr lang="en-US" sz="3200" dirty="0">
                <a:solidFill>
                  <a:srgbClr val="FF0000"/>
                </a:solidFill>
                <a:latin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cs typeface="Times New Roman" panose="02020603050405020304" pitchFamily="18" charset="0"/>
              </a:rPr>
              <a:t>nghĩa</a:t>
            </a:r>
            <a:endParaRPr lang="vi-VN" sz="3200" dirty="0">
              <a:solidFill>
                <a:srgbClr val="FF0000"/>
              </a:solidFill>
            </a:endParaRPr>
          </a:p>
        </p:txBody>
      </p:sp>
      <p:sp>
        <p:nvSpPr>
          <p:cNvPr id="11" name="Content Placeholder 2">
            <a:extLst>
              <a:ext uri="{FF2B5EF4-FFF2-40B4-BE49-F238E27FC236}">
                <a16:creationId xmlns="" xmlns:a16="http://schemas.microsoft.com/office/drawing/2014/main" id="{0731E493-EB59-45B1-A03F-D2E452585BD5}"/>
              </a:ext>
            </a:extLst>
          </p:cNvPr>
          <p:cNvSpPr txBox="1">
            <a:spLocks/>
          </p:cNvSpPr>
          <p:nvPr/>
        </p:nvSpPr>
        <p:spPr bwMode="auto">
          <a:xfrm>
            <a:off x="2362201" y="3992770"/>
            <a:ext cx="8352173" cy="19121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171450" indent="-171450" algn="l" defTabSz="685800" rtl="0" eaLnBrk="0" fontAlgn="base" hangingPunct="0">
              <a:lnSpc>
                <a:spcPct val="90000"/>
              </a:lnSpc>
              <a:spcBef>
                <a:spcPts val="750"/>
              </a:spcBef>
              <a:spcAft>
                <a:spcPct val="0"/>
              </a:spcAft>
              <a:buFont typeface="Arial" pitchFamily="34" charset="0"/>
              <a:buChar char="•"/>
              <a:defRPr sz="2100" kern="1200">
                <a:solidFill>
                  <a:schemeClr val="tx1"/>
                </a:solidFill>
                <a:latin typeface="Arial" pitchFamily="34" charset="0"/>
                <a:ea typeface="+mn-ea"/>
                <a:cs typeface="+mn-cs"/>
              </a:defRPr>
            </a:lvl1pPr>
            <a:lvl2pPr marL="514350" indent="-171450" algn="l" defTabSz="685800" rtl="0" eaLnBrk="0" fontAlgn="base" hangingPunct="0">
              <a:lnSpc>
                <a:spcPct val="90000"/>
              </a:lnSpc>
              <a:spcBef>
                <a:spcPts val="375"/>
              </a:spcBef>
              <a:spcAft>
                <a:spcPct val="0"/>
              </a:spcAft>
              <a:buFont typeface="Arial" pitchFamily="34" charset="0"/>
              <a:buChar char="•"/>
              <a:defRPr sz="2800" kern="1200">
                <a:solidFill>
                  <a:schemeClr val="tx1"/>
                </a:solidFill>
                <a:latin typeface="Arial" pitchFamily="34" charset="0"/>
                <a:ea typeface="+mn-ea"/>
                <a:cs typeface="+mn-cs"/>
              </a:defRPr>
            </a:lvl2pPr>
            <a:lvl3pPr marL="857250" indent="-171450" algn="l" defTabSz="685800" rtl="0" eaLnBrk="0" fontAlgn="base" hangingPunct="0">
              <a:lnSpc>
                <a:spcPct val="90000"/>
              </a:lnSpc>
              <a:spcBef>
                <a:spcPts val="375"/>
              </a:spcBef>
              <a:spcAft>
                <a:spcPct val="0"/>
              </a:spcAft>
              <a:buFont typeface="Arial" pitchFamily="34" charset="0"/>
              <a:buChar char="•"/>
              <a:defRPr sz="1500" kern="1200">
                <a:solidFill>
                  <a:schemeClr val="tx1"/>
                </a:solidFill>
                <a:latin typeface="Arial" pitchFamily="34" charset="0"/>
                <a:ea typeface="+mn-ea"/>
                <a:cs typeface="+mn-cs"/>
              </a:defRPr>
            </a:lvl3pPr>
            <a:lvl4pPr marL="1200150" indent="-171450" algn="l" defTabSz="685800" rtl="0" eaLnBrk="0" fontAlgn="base" hangingPunct="0">
              <a:lnSpc>
                <a:spcPct val="90000"/>
              </a:lnSpc>
              <a:spcBef>
                <a:spcPts val="375"/>
              </a:spcBef>
              <a:spcAft>
                <a:spcPct val="0"/>
              </a:spcAft>
              <a:buFont typeface="Arial" pitchFamily="34" charset="0"/>
              <a:buChar char="•"/>
              <a:defRPr sz="1300" kern="1200">
                <a:solidFill>
                  <a:schemeClr val="tx1"/>
                </a:solidFill>
                <a:latin typeface="Arial" pitchFamily="34" charset="0"/>
                <a:ea typeface="+mn-ea"/>
                <a:cs typeface="+mn-cs"/>
              </a:defRPr>
            </a:lvl4pPr>
            <a:lvl5pPr marL="1543050" indent="-171450" algn="l" defTabSz="685800" rtl="0" eaLnBrk="0" fontAlgn="base" hangingPunct="0">
              <a:lnSpc>
                <a:spcPct val="90000"/>
              </a:lnSpc>
              <a:spcBef>
                <a:spcPts val="375"/>
              </a:spcBef>
              <a:spcAft>
                <a:spcPct val="0"/>
              </a:spcAft>
              <a:buFont typeface="Arial" pitchFamily="34" charset="0"/>
              <a:buChar char="•"/>
              <a:defRPr sz="1300" kern="1200">
                <a:solidFill>
                  <a:schemeClr val="tx1"/>
                </a:solidFill>
                <a:latin typeface="Arial" pitchFamily="34"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nSpc>
                <a:spcPct val="150000"/>
              </a:lnSpc>
              <a:buNone/>
              <a:defRPr/>
            </a:pPr>
            <a:r>
              <a:rPr lang="vi-VN" sz="2800" b="1" dirty="0">
                <a:solidFill>
                  <a:prstClr val="black"/>
                </a:solidFill>
                <a:latin typeface="Times New Roman" panose="02020603050405020304" pitchFamily="18" charset="0"/>
                <a:cs typeface="Times New Roman" panose="02020603050405020304" pitchFamily="18" charset="0"/>
              </a:rPr>
              <a:t>+ </a:t>
            </a:r>
            <a:r>
              <a:rPr lang="en-US" sz="2800" b="1" dirty="0" err="1">
                <a:solidFill>
                  <a:prstClr val="black"/>
                </a:solidFill>
                <a:latin typeface="Times New Roman" panose="02020603050405020304" pitchFamily="18" charset="0"/>
                <a:cs typeface="Times New Roman" panose="02020603050405020304" pitchFamily="18" charset="0"/>
              </a:rPr>
              <a:t>Chóp</a:t>
            </a:r>
            <a:r>
              <a:rPr lang="en-US" sz="2800" b="1" dirty="0">
                <a:solidFill>
                  <a:prstClr val="black"/>
                </a:solidFill>
                <a:latin typeface="Times New Roman" panose="02020603050405020304" pitchFamily="18" charset="0"/>
                <a:cs typeface="Times New Roman" panose="02020603050405020304" pitchFamily="18" charset="0"/>
              </a:rPr>
              <a:t> </a:t>
            </a:r>
            <a:r>
              <a:rPr lang="en-US" sz="2800" b="1" dirty="0" err="1">
                <a:solidFill>
                  <a:prstClr val="black"/>
                </a:solidFill>
                <a:latin typeface="Times New Roman" panose="02020603050405020304" pitchFamily="18" charset="0"/>
                <a:cs typeface="Times New Roman" panose="02020603050405020304" pitchFamily="18" charset="0"/>
              </a:rPr>
              <a:t>bu</a:t>
            </a:r>
            <a:r>
              <a:rPr lang="vi-VN" sz="2800" b="1" dirty="0">
                <a:solidFill>
                  <a:prstClr val="black"/>
                </a:solidFill>
                <a:latin typeface="Times New Roman" panose="02020603050405020304" pitchFamily="18" charset="0"/>
                <a:cs typeface="Times New Roman" panose="02020603050405020304" pitchFamily="18" charset="0"/>
              </a:rPr>
              <a:t>: </a:t>
            </a:r>
            <a:r>
              <a:rPr lang="en-US" sz="2800" b="1" dirty="0" err="1">
                <a:solidFill>
                  <a:prstClr val="black"/>
                </a:solidFill>
                <a:latin typeface="Times New Roman" panose="02020603050405020304" pitchFamily="18" charset="0"/>
                <a:cs typeface="Times New Roman" panose="02020603050405020304" pitchFamily="18" charset="0"/>
              </a:rPr>
              <a:t>đứng</a:t>
            </a:r>
            <a:r>
              <a:rPr lang="en-US" sz="2800" b="1" dirty="0">
                <a:solidFill>
                  <a:prstClr val="black"/>
                </a:solidFill>
                <a:latin typeface="Times New Roman" panose="02020603050405020304" pitchFamily="18" charset="0"/>
                <a:cs typeface="Times New Roman" panose="02020603050405020304" pitchFamily="18" charset="0"/>
              </a:rPr>
              <a:t> </a:t>
            </a:r>
            <a:r>
              <a:rPr lang="en-US" sz="2800" b="1" dirty="0" err="1">
                <a:solidFill>
                  <a:prstClr val="black"/>
                </a:solidFill>
                <a:latin typeface="Times New Roman" panose="02020603050405020304" pitchFamily="18" charset="0"/>
                <a:cs typeface="Times New Roman" panose="02020603050405020304" pitchFamily="18" charset="0"/>
              </a:rPr>
              <a:t>đầu</a:t>
            </a:r>
            <a:r>
              <a:rPr lang="en-US" sz="2800" b="1" dirty="0">
                <a:solidFill>
                  <a:prstClr val="black"/>
                </a:solidFill>
                <a:latin typeface="Times New Roman" panose="02020603050405020304" pitchFamily="18" charset="0"/>
                <a:cs typeface="Times New Roman" panose="02020603050405020304" pitchFamily="18" charset="0"/>
              </a:rPr>
              <a:t>, </a:t>
            </a:r>
            <a:r>
              <a:rPr lang="en-US" sz="2800" b="1" dirty="0" err="1">
                <a:solidFill>
                  <a:prstClr val="black"/>
                </a:solidFill>
                <a:latin typeface="Times New Roman" panose="02020603050405020304" pitchFamily="18" charset="0"/>
                <a:cs typeface="Times New Roman" panose="02020603050405020304" pitchFamily="18" charset="0"/>
              </a:rPr>
              <a:t>cầm</a:t>
            </a:r>
            <a:r>
              <a:rPr lang="en-US" sz="2800" b="1" dirty="0">
                <a:solidFill>
                  <a:prstClr val="black"/>
                </a:solidFill>
                <a:latin typeface="Times New Roman" panose="02020603050405020304" pitchFamily="18" charset="0"/>
                <a:cs typeface="Times New Roman" panose="02020603050405020304" pitchFamily="18" charset="0"/>
              </a:rPr>
              <a:t> </a:t>
            </a:r>
            <a:r>
              <a:rPr lang="en-US" sz="2800" b="1" dirty="0" err="1">
                <a:solidFill>
                  <a:prstClr val="black"/>
                </a:solidFill>
                <a:latin typeface="Times New Roman" panose="02020603050405020304" pitchFamily="18" charset="0"/>
                <a:cs typeface="Times New Roman" panose="02020603050405020304" pitchFamily="18" charset="0"/>
              </a:rPr>
              <a:t>đầu</a:t>
            </a:r>
            <a:r>
              <a:rPr lang="en-US" sz="2800" b="1" dirty="0">
                <a:solidFill>
                  <a:prstClr val="black"/>
                </a:solidFill>
                <a:latin typeface="Times New Roman" panose="02020603050405020304" pitchFamily="18" charset="0"/>
                <a:cs typeface="Times New Roman" panose="02020603050405020304" pitchFamily="18" charset="0"/>
              </a:rPr>
              <a:t>.</a:t>
            </a:r>
            <a:endParaRPr lang="vi-VN" sz="2800" dirty="0">
              <a:solidFill>
                <a:prstClr val="black"/>
              </a:solidFill>
              <a:latin typeface="Times New Roman" panose="02020603050405020304" pitchFamily="18" charset="0"/>
              <a:cs typeface="Times New Roman" panose="02020603050405020304" pitchFamily="18" charset="0"/>
            </a:endParaRPr>
          </a:p>
          <a:p>
            <a:pPr marL="0" indent="0">
              <a:lnSpc>
                <a:spcPct val="150000"/>
              </a:lnSpc>
              <a:buNone/>
              <a:defRPr/>
            </a:pPr>
            <a:r>
              <a:rPr lang="en-US" sz="2800" dirty="0">
                <a:solidFill>
                  <a:prstClr val="black"/>
                </a:solidFill>
                <a:latin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cs typeface="Times New Roman" panose="02020603050405020304" pitchFamily="18" charset="0"/>
              </a:rPr>
              <a:t>Nặc</a:t>
            </a:r>
            <a:r>
              <a:rPr lang="en-US" sz="2800" dirty="0">
                <a:solidFill>
                  <a:prstClr val="black"/>
                </a:solidFill>
                <a:latin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cs typeface="Times New Roman" panose="02020603050405020304" pitchFamily="18" charset="0"/>
              </a:rPr>
              <a:t>nộ</a:t>
            </a:r>
            <a:r>
              <a:rPr lang="en-US" sz="2800" dirty="0">
                <a:solidFill>
                  <a:prstClr val="black"/>
                </a:solidFill>
                <a:latin typeface="Times New Roman" panose="02020603050405020304" pitchFamily="18" charset="0"/>
                <a:cs typeface="Times New Roman" panose="02020603050405020304" pitchFamily="18" charset="0"/>
              </a:rPr>
              <a:t>: hung </a:t>
            </a:r>
            <a:r>
              <a:rPr lang="en-US" sz="2800" dirty="0" err="1">
                <a:solidFill>
                  <a:prstClr val="black"/>
                </a:solidFill>
                <a:latin typeface="Times New Roman" panose="02020603050405020304" pitchFamily="18" charset="0"/>
                <a:cs typeface="Times New Roman" panose="02020603050405020304" pitchFamily="18" charset="0"/>
              </a:rPr>
              <a:t>dữ</a:t>
            </a:r>
            <a:r>
              <a:rPr lang="en-US" sz="2800" dirty="0">
                <a:solidFill>
                  <a:prstClr val="black"/>
                </a:solidFill>
                <a:latin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cs typeface="Times New Roman" panose="02020603050405020304" pitchFamily="18" charset="0"/>
              </a:rPr>
              <a:t>táo</a:t>
            </a:r>
            <a:r>
              <a:rPr lang="en-US" sz="2800" dirty="0">
                <a:solidFill>
                  <a:prstClr val="black"/>
                </a:solidFill>
                <a:latin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cs typeface="Times New Roman" panose="02020603050405020304" pitchFamily="18" charset="0"/>
              </a:rPr>
              <a:t>tợn</a:t>
            </a:r>
            <a:r>
              <a:rPr lang="en-US" sz="2800" dirty="0">
                <a:solidFill>
                  <a:prstClr val="black"/>
                </a:solidFill>
                <a:latin typeface="Times New Roman" panose="02020603050405020304" pitchFamily="18" charset="0"/>
                <a:cs typeface="Times New Roman" panose="02020603050405020304" pitchFamily="18" charset="0"/>
              </a:rPr>
              <a:t> ( </a:t>
            </a:r>
            <a:r>
              <a:rPr lang="en-US" sz="2800" dirty="0" err="1">
                <a:solidFill>
                  <a:prstClr val="black"/>
                </a:solidFill>
                <a:latin typeface="Times New Roman" panose="02020603050405020304" pitchFamily="18" charset="0"/>
                <a:cs typeface="Times New Roman" panose="02020603050405020304" pitchFamily="18" charset="0"/>
              </a:rPr>
              <a:t>chỉ</a:t>
            </a:r>
            <a:r>
              <a:rPr lang="en-US" sz="2800" dirty="0">
                <a:solidFill>
                  <a:prstClr val="black"/>
                </a:solidFill>
                <a:latin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cs typeface="Times New Roman" panose="02020603050405020304" pitchFamily="18" charset="0"/>
              </a:rPr>
              <a:t>tính</a:t>
            </a:r>
            <a:r>
              <a:rPr lang="en-US" sz="2800" dirty="0">
                <a:solidFill>
                  <a:prstClr val="black"/>
                </a:solidFill>
                <a:latin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cs typeface="Times New Roman" panose="02020603050405020304" pitchFamily="18" charset="0"/>
              </a:rPr>
              <a:t>cách</a:t>
            </a:r>
            <a:r>
              <a:rPr lang="en-US" sz="2800" dirty="0">
                <a:solidFill>
                  <a:prstClr val="black"/>
                </a:solidFill>
                <a:latin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cs typeface="Times New Roman" panose="02020603050405020304" pitchFamily="18" charset="0"/>
              </a:rPr>
              <a:t>của</a:t>
            </a:r>
            <a:r>
              <a:rPr lang="en-US" sz="2800" dirty="0">
                <a:solidFill>
                  <a:prstClr val="black"/>
                </a:solidFill>
                <a:latin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cs typeface="Times New Roman" panose="02020603050405020304" pitchFamily="18" charset="0"/>
              </a:rPr>
              <a:t>nhân</a:t>
            </a:r>
            <a:r>
              <a:rPr lang="en-US" sz="2800" dirty="0">
                <a:solidFill>
                  <a:prstClr val="black"/>
                </a:solidFill>
                <a:latin typeface="Times New Roman" panose="02020603050405020304" pitchFamily="18" charset="0"/>
                <a:cs typeface="Times New Roman" panose="02020603050405020304" pitchFamily="18" charset="0"/>
              </a:rPr>
              <a:t> </a:t>
            </a:r>
            <a:r>
              <a:rPr lang="vi-VN" sz="2800" dirty="0">
                <a:solidFill>
                  <a:prstClr val="black"/>
                </a:solidFill>
                <a:latin typeface="Times New Roman" panose="02020603050405020304" pitchFamily="18" charset="0"/>
                <a:cs typeface="Times New Roman" panose="02020603050405020304" pitchFamily="18" charset="0"/>
              </a:rPr>
              <a:t>vật.</a:t>
            </a:r>
            <a:r>
              <a:rPr lang="en-US" sz="2800" dirty="0">
                <a:solidFill>
                  <a:prstClr val="black"/>
                </a:solidFill>
                <a:latin typeface="Times New Roman" panose="02020603050405020304" pitchFamily="18" charset="0"/>
                <a:cs typeface="Times New Roman" panose="02020603050405020304" pitchFamily="18" charset="0"/>
              </a:rPr>
              <a:t>)</a:t>
            </a:r>
          </a:p>
          <a:p>
            <a:pPr>
              <a:lnSpc>
                <a:spcPct val="150000"/>
              </a:lnSpc>
              <a:defRPr/>
            </a:pPr>
            <a:endParaRPr lang="vi-VN" sz="2800" dirty="0">
              <a:solidFill>
                <a:prstClr val="black"/>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100650716"/>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默认设计模板">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3_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1_Office 主题">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2_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Trở lại Trường học 16x9">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8.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2935</TotalTime>
  <Words>1484</Words>
  <Application>Microsoft Office PowerPoint</Application>
  <PresentationFormat>Widescreen</PresentationFormat>
  <Paragraphs>104</Paragraphs>
  <Slides>21</Slides>
  <Notes>5</Notes>
  <HiddenSlides>0</HiddenSlides>
  <MMClips>0</MMClips>
  <ScaleCrop>false</ScaleCrop>
  <HeadingPairs>
    <vt:vector size="6" baseType="variant">
      <vt:variant>
        <vt:lpstr>Fonts Used</vt:lpstr>
      </vt:variant>
      <vt:variant>
        <vt:i4>21</vt:i4>
      </vt:variant>
      <vt:variant>
        <vt:lpstr>Theme</vt:lpstr>
      </vt:variant>
      <vt:variant>
        <vt:i4>7</vt:i4>
      </vt:variant>
      <vt:variant>
        <vt:lpstr>Slide Titles</vt:lpstr>
      </vt:variant>
      <vt:variant>
        <vt:i4>21</vt:i4>
      </vt:variant>
    </vt:vector>
  </HeadingPairs>
  <TitlesOfParts>
    <vt:vector size="49" baseType="lpstr">
      <vt:lpstr>微软雅黑</vt:lpstr>
      <vt:lpstr>宋体</vt:lpstr>
      <vt:lpstr>宋体</vt:lpstr>
      <vt:lpstr>.VnCommercial Script</vt:lpstr>
      <vt:lpstr>.VnTime</vt:lpstr>
      <vt:lpstr>Arial</vt:lpstr>
      <vt:lpstr>Calibri</vt:lpstr>
      <vt:lpstr>Calibri Light</vt:lpstr>
      <vt:lpstr>等线</vt:lpstr>
      <vt:lpstr>方正姚体</vt:lpstr>
      <vt:lpstr>HP001 5Ha</vt:lpstr>
      <vt:lpstr>Segoe UI</vt:lpstr>
      <vt:lpstr>黑体</vt:lpstr>
      <vt:lpstr>黑体</vt:lpstr>
      <vt:lpstr>Sitka Subheading</vt:lpstr>
      <vt:lpstr>Source Sans Pro</vt:lpstr>
      <vt:lpstr>Times New Roman</vt:lpstr>
      <vt:lpstr>UTM Nyala</vt:lpstr>
      <vt:lpstr>Wingdings</vt:lpstr>
      <vt:lpstr>Wingdings 2</vt:lpstr>
      <vt:lpstr>腾祥铁山楷书繁</vt:lpstr>
      <vt:lpstr>Office 主题</vt:lpstr>
      <vt:lpstr>1_默认设计模板</vt:lpstr>
      <vt:lpstr>3_Office Theme</vt:lpstr>
      <vt:lpstr>1_Office 主题</vt:lpstr>
      <vt:lpstr>2_Office Theme</vt:lpstr>
      <vt:lpstr>Office Theme</vt:lpstr>
      <vt:lpstr>Trở lại Trường học 16x9</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Giọng đọc</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TB</dc:creator>
  <cp:lastModifiedBy>Thuy Ninh</cp:lastModifiedBy>
  <cp:revision>537</cp:revision>
  <dcterms:created xsi:type="dcterms:W3CDTF">2020-04-13T04:20:25Z</dcterms:created>
  <dcterms:modified xsi:type="dcterms:W3CDTF">2022-09-20T05:51:59Z</dcterms:modified>
</cp:coreProperties>
</file>