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60" r:id="rId1"/>
    <p:sldMasterId id="2147483872" r:id="rId2"/>
    <p:sldMasterId id="2147483884" r:id="rId3"/>
    <p:sldMasterId id="2147483896" r:id="rId4"/>
  </p:sldMasterIdLst>
  <p:notesMasterIdLst>
    <p:notesMasterId r:id="rId23"/>
  </p:notesMasterIdLst>
  <p:sldIdLst>
    <p:sldId id="305" r:id="rId5"/>
    <p:sldId id="261" r:id="rId6"/>
    <p:sldId id="328" r:id="rId7"/>
    <p:sldId id="329" r:id="rId8"/>
    <p:sldId id="331" r:id="rId9"/>
    <p:sldId id="365" r:id="rId10"/>
    <p:sldId id="366" r:id="rId11"/>
    <p:sldId id="340" r:id="rId12"/>
    <p:sldId id="359" r:id="rId13"/>
    <p:sldId id="288" r:id="rId14"/>
    <p:sldId id="267" r:id="rId15"/>
    <p:sldId id="268" r:id="rId16"/>
    <p:sldId id="269" r:id="rId17"/>
    <p:sldId id="292" r:id="rId18"/>
    <p:sldId id="280" r:id="rId19"/>
    <p:sldId id="281" r:id="rId20"/>
    <p:sldId id="282" r:id="rId21"/>
    <p:sldId id="293" r:id="rId22"/>
  </p:sldIdLst>
  <p:sldSz cx="9144000" cy="5143500" type="screen16x9"/>
  <p:notesSz cx="9144000" cy="6858000"/>
  <p:embeddedFontLst>
    <p:embeddedFont>
      <p:font typeface="HP001 4H" panose="020B0604020202020204" charset="-127"/>
      <p:regular r:id="rId24"/>
      <p:bold r:id="rId25"/>
    </p:embeddedFont>
    <p:embeddedFont>
      <p:font typeface="Calibri" panose="020F0502020204030204" pitchFamily="34" charset="0"/>
      <p:regular r:id="rId26"/>
      <p:bold r:id="rId27"/>
      <p:italic r:id="rId28"/>
      <p:boldItalic r:id="rId29"/>
    </p:embeddedFont>
    <p:embeddedFont>
      <p:font typeface="Wingdings 2" panose="05020102010507070707" pitchFamily="18" charset="2"/>
      <p:regular r:id="rId30"/>
    </p:embeddedFont>
  </p:embeddedFontLst>
  <p:custDataLst>
    <p:tags r:id="rId31"/>
  </p:custDataLst>
  <p:defaultTextStyle>
    <a:defPPr>
      <a:defRPr lang="en-US"/>
    </a:defPPr>
    <a:lvl1pPr algn="l" rtl="0" eaLnBrk="0" fontAlgn="base" hangingPunct="0">
      <a:spcBef>
        <a:spcPct val="0"/>
      </a:spcBef>
      <a:spcAft>
        <a:spcPct val="0"/>
      </a:spcAft>
      <a:defRPr sz="3000" kern="1200">
        <a:solidFill>
          <a:schemeClr val="tx1"/>
        </a:solidFill>
        <a:latin typeface="HP001 4H" pitchFamily="34" charset="0"/>
        <a:ea typeface="+mn-ea"/>
        <a:cs typeface="+mn-cs"/>
      </a:defRPr>
    </a:lvl1pPr>
    <a:lvl2pPr marL="386014" algn="l" rtl="0" eaLnBrk="0" fontAlgn="base" hangingPunct="0">
      <a:spcBef>
        <a:spcPct val="0"/>
      </a:spcBef>
      <a:spcAft>
        <a:spcPct val="0"/>
      </a:spcAft>
      <a:defRPr sz="3000" kern="1200">
        <a:solidFill>
          <a:schemeClr val="tx1"/>
        </a:solidFill>
        <a:latin typeface="HP001 4H" pitchFamily="34" charset="0"/>
        <a:ea typeface="+mn-ea"/>
        <a:cs typeface="+mn-cs"/>
      </a:defRPr>
    </a:lvl2pPr>
    <a:lvl3pPr marL="772028" algn="l" rtl="0" eaLnBrk="0" fontAlgn="base" hangingPunct="0">
      <a:spcBef>
        <a:spcPct val="0"/>
      </a:spcBef>
      <a:spcAft>
        <a:spcPct val="0"/>
      </a:spcAft>
      <a:defRPr sz="3000" kern="1200">
        <a:solidFill>
          <a:schemeClr val="tx1"/>
        </a:solidFill>
        <a:latin typeface="HP001 4H" pitchFamily="34" charset="0"/>
        <a:ea typeface="+mn-ea"/>
        <a:cs typeface="+mn-cs"/>
      </a:defRPr>
    </a:lvl3pPr>
    <a:lvl4pPr marL="1158042" algn="l" rtl="0" eaLnBrk="0" fontAlgn="base" hangingPunct="0">
      <a:spcBef>
        <a:spcPct val="0"/>
      </a:spcBef>
      <a:spcAft>
        <a:spcPct val="0"/>
      </a:spcAft>
      <a:defRPr sz="3000" kern="1200">
        <a:solidFill>
          <a:schemeClr val="tx1"/>
        </a:solidFill>
        <a:latin typeface="HP001 4H" pitchFamily="34" charset="0"/>
        <a:ea typeface="+mn-ea"/>
        <a:cs typeface="+mn-cs"/>
      </a:defRPr>
    </a:lvl4pPr>
    <a:lvl5pPr marL="1544056" algn="l" rtl="0" eaLnBrk="0" fontAlgn="base" hangingPunct="0">
      <a:spcBef>
        <a:spcPct val="0"/>
      </a:spcBef>
      <a:spcAft>
        <a:spcPct val="0"/>
      </a:spcAft>
      <a:defRPr sz="3000" kern="1200">
        <a:solidFill>
          <a:schemeClr val="tx1"/>
        </a:solidFill>
        <a:latin typeface="HP001 4H" pitchFamily="34" charset="0"/>
        <a:ea typeface="+mn-ea"/>
        <a:cs typeface="+mn-cs"/>
      </a:defRPr>
    </a:lvl5pPr>
    <a:lvl6pPr marL="1930070" algn="l" defTabSz="772028" rtl="0" eaLnBrk="1" latinLnBrk="0" hangingPunct="1">
      <a:defRPr sz="3000" kern="1200">
        <a:solidFill>
          <a:schemeClr val="tx1"/>
        </a:solidFill>
        <a:latin typeface="HP001 4H" pitchFamily="34" charset="0"/>
        <a:ea typeface="+mn-ea"/>
        <a:cs typeface="+mn-cs"/>
      </a:defRPr>
    </a:lvl6pPr>
    <a:lvl7pPr marL="2316084" algn="l" defTabSz="772028" rtl="0" eaLnBrk="1" latinLnBrk="0" hangingPunct="1">
      <a:defRPr sz="3000" kern="1200">
        <a:solidFill>
          <a:schemeClr val="tx1"/>
        </a:solidFill>
        <a:latin typeface="HP001 4H" pitchFamily="34" charset="0"/>
        <a:ea typeface="+mn-ea"/>
        <a:cs typeface="+mn-cs"/>
      </a:defRPr>
    </a:lvl7pPr>
    <a:lvl8pPr marL="2702098" algn="l" defTabSz="772028" rtl="0" eaLnBrk="1" latinLnBrk="0" hangingPunct="1">
      <a:defRPr sz="3000" kern="1200">
        <a:solidFill>
          <a:schemeClr val="tx1"/>
        </a:solidFill>
        <a:latin typeface="HP001 4H" pitchFamily="34" charset="0"/>
        <a:ea typeface="+mn-ea"/>
        <a:cs typeface="+mn-cs"/>
      </a:defRPr>
    </a:lvl8pPr>
    <a:lvl9pPr marL="3088112" algn="l" defTabSz="772028" rtl="0" eaLnBrk="1" latinLnBrk="0" hangingPunct="1">
      <a:defRPr sz="3000" kern="1200">
        <a:solidFill>
          <a:schemeClr val="tx1"/>
        </a:solidFill>
        <a:latin typeface="HP001 4H"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333300"/>
    <a:srgbClr val="3E75F0"/>
    <a:srgbClr val="99FFCC"/>
    <a:srgbClr val="DDDDDD"/>
    <a:srgbClr val="EAEAEA"/>
    <a:srgbClr val="FFFF97"/>
    <a:srgbClr val="CCE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7" autoAdjust="0"/>
    <p:restoredTop sz="87238" autoAdjust="0"/>
  </p:normalViewPr>
  <p:slideViewPr>
    <p:cSldViewPr>
      <p:cViewPr varScale="1">
        <p:scale>
          <a:sx n="96" d="100"/>
          <a:sy n="96" d="100"/>
        </p:scale>
        <p:origin x="636"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2287588" y="514350"/>
            <a:ext cx="4570412"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1964966-14B2-48BA-868D-8C35E54D97F8}" type="slidenum">
              <a:rPr lang="en-US"/>
              <a:pPr>
                <a:defRPr/>
              </a:pPr>
              <a:t>‹#›</a:t>
            </a:fld>
            <a:endParaRPr lang="en-US"/>
          </a:p>
        </p:txBody>
      </p:sp>
    </p:spTree>
    <p:extLst>
      <p:ext uri="{BB962C8B-B14F-4D97-AF65-F5344CB8AC3E}">
        <p14:creationId xmlns:p14="http://schemas.microsoft.com/office/powerpoint/2010/main" val="2661646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6014" algn="l" rtl="0" eaLnBrk="0" fontAlgn="base" hangingPunct="0">
      <a:spcBef>
        <a:spcPct val="30000"/>
      </a:spcBef>
      <a:spcAft>
        <a:spcPct val="0"/>
      </a:spcAft>
      <a:defRPr sz="1000" kern="1200">
        <a:solidFill>
          <a:schemeClr val="tx1"/>
        </a:solidFill>
        <a:latin typeface="Arial" charset="0"/>
        <a:ea typeface="+mn-ea"/>
        <a:cs typeface="+mn-cs"/>
      </a:defRPr>
    </a:lvl2pPr>
    <a:lvl3pPr marL="772028" algn="l" rtl="0" eaLnBrk="0" fontAlgn="base" hangingPunct="0">
      <a:spcBef>
        <a:spcPct val="30000"/>
      </a:spcBef>
      <a:spcAft>
        <a:spcPct val="0"/>
      </a:spcAft>
      <a:defRPr sz="1000" kern="1200">
        <a:solidFill>
          <a:schemeClr val="tx1"/>
        </a:solidFill>
        <a:latin typeface="Arial" charset="0"/>
        <a:ea typeface="+mn-ea"/>
        <a:cs typeface="+mn-cs"/>
      </a:defRPr>
    </a:lvl3pPr>
    <a:lvl4pPr marL="1158042" algn="l" rtl="0" eaLnBrk="0" fontAlgn="base" hangingPunct="0">
      <a:spcBef>
        <a:spcPct val="30000"/>
      </a:spcBef>
      <a:spcAft>
        <a:spcPct val="0"/>
      </a:spcAft>
      <a:defRPr sz="1000" kern="1200">
        <a:solidFill>
          <a:schemeClr val="tx1"/>
        </a:solidFill>
        <a:latin typeface="Arial" charset="0"/>
        <a:ea typeface="+mn-ea"/>
        <a:cs typeface="+mn-cs"/>
      </a:defRPr>
    </a:lvl4pPr>
    <a:lvl5pPr marL="1544056" algn="l" rtl="0" eaLnBrk="0" fontAlgn="base" hangingPunct="0">
      <a:spcBef>
        <a:spcPct val="30000"/>
      </a:spcBef>
      <a:spcAft>
        <a:spcPct val="0"/>
      </a:spcAft>
      <a:defRPr sz="1000" kern="1200">
        <a:solidFill>
          <a:schemeClr val="tx1"/>
        </a:solidFill>
        <a:latin typeface="Arial" charset="0"/>
        <a:ea typeface="+mn-ea"/>
        <a:cs typeface="+mn-cs"/>
      </a:defRPr>
    </a:lvl5pPr>
    <a:lvl6pPr marL="1930070" algn="l" defTabSz="772028" rtl="0" eaLnBrk="1" latinLnBrk="0" hangingPunct="1">
      <a:defRPr sz="1000" kern="1200">
        <a:solidFill>
          <a:schemeClr val="tx1"/>
        </a:solidFill>
        <a:latin typeface="+mn-lt"/>
        <a:ea typeface="+mn-ea"/>
        <a:cs typeface="+mn-cs"/>
      </a:defRPr>
    </a:lvl6pPr>
    <a:lvl7pPr marL="2316084" algn="l" defTabSz="772028" rtl="0" eaLnBrk="1" latinLnBrk="0" hangingPunct="1">
      <a:defRPr sz="1000" kern="1200">
        <a:solidFill>
          <a:schemeClr val="tx1"/>
        </a:solidFill>
        <a:latin typeface="+mn-lt"/>
        <a:ea typeface="+mn-ea"/>
        <a:cs typeface="+mn-cs"/>
      </a:defRPr>
    </a:lvl7pPr>
    <a:lvl8pPr marL="2702098" algn="l" defTabSz="772028" rtl="0" eaLnBrk="1" latinLnBrk="0" hangingPunct="1">
      <a:defRPr sz="1000" kern="1200">
        <a:solidFill>
          <a:schemeClr val="tx1"/>
        </a:solidFill>
        <a:latin typeface="+mn-lt"/>
        <a:ea typeface="+mn-ea"/>
        <a:cs typeface="+mn-cs"/>
      </a:defRPr>
    </a:lvl8pPr>
    <a:lvl9pPr marL="3088112" algn="l" defTabSz="77202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3600">
                <a:solidFill>
                  <a:schemeClr val="tx1"/>
                </a:solidFill>
                <a:latin typeface="HP001 4H" pitchFamily="34" charset="0"/>
              </a:defRPr>
            </a:lvl1pPr>
            <a:lvl2pPr marL="742950" indent="-285750">
              <a:defRPr sz="3600">
                <a:solidFill>
                  <a:schemeClr val="tx1"/>
                </a:solidFill>
                <a:latin typeface="HP001 4H" pitchFamily="34" charset="0"/>
              </a:defRPr>
            </a:lvl2pPr>
            <a:lvl3pPr marL="1143000" indent="-228600">
              <a:defRPr sz="3600">
                <a:solidFill>
                  <a:schemeClr val="tx1"/>
                </a:solidFill>
                <a:latin typeface="HP001 4H" pitchFamily="34" charset="0"/>
              </a:defRPr>
            </a:lvl3pPr>
            <a:lvl4pPr marL="1600200" indent="-228600">
              <a:defRPr sz="3600">
                <a:solidFill>
                  <a:schemeClr val="tx1"/>
                </a:solidFill>
                <a:latin typeface="HP001 4H" pitchFamily="34" charset="0"/>
              </a:defRPr>
            </a:lvl4pPr>
            <a:lvl5pPr marL="2057400" indent="-228600">
              <a:defRPr sz="3600">
                <a:solidFill>
                  <a:schemeClr val="tx1"/>
                </a:solidFill>
                <a:latin typeface="HP001 4H" pitchFamily="34" charset="0"/>
              </a:defRPr>
            </a:lvl5pPr>
            <a:lvl6pPr marL="2514600" indent="-228600" eaLnBrk="0" fontAlgn="base" hangingPunct="0">
              <a:spcBef>
                <a:spcPct val="0"/>
              </a:spcBef>
              <a:spcAft>
                <a:spcPct val="0"/>
              </a:spcAft>
              <a:defRPr sz="3600">
                <a:solidFill>
                  <a:schemeClr val="tx1"/>
                </a:solidFill>
                <a:latin typeface="HP001 4H" pitchFamily="34" charset="0"/>
              </a:defRPr>
            </a:lvl6pPr>
            <a:lvl7pPr marL="2971800" indent="-228600" eaLnBrk="0" fontAlgn="base" hangingPunct="0">
              <a:spcBef>
                <a:spcPct val="0"/>
              </a:spcBef>
              <a:spcAft>
                <a:spcPct val="0"/>
              </a:spcAft>
              <a:defRPr sz="3600">
                <a:solidFill>
                  <a:schemeClr val="tx1"/>
                </a:solidFill>
                <a:latin typeface="HP001 4H" pitchFamily="34" charset="0"/>
              </a:defRPr>
            </a:lvl7pPr>
            <a:lvl8pPr marL="3429000" indent="-228600" eaLnBrk="0" fontAlgn="base" hangingPunct="0">
              <a:spcBef>
                <a:spcPct val="0"/>
              </a:spcBef>
              <a:spcAft>
                <a:spcPct val="0"/>
              </a:spcAft>
              <a:defRPr sz="3600">
                <a:solidFill>
                  <a:schemeClr val="tx1"/>
                </a:solidFill>
                <a:latin typeface="HP001 4H" pitchFamily="34" charset="0"/>
              </a:defRPr>
            </a:lvl8pPr>
            <a:lvl9pPr marL="3886200" indent="-228600" eaLnBrk="0" fontAlgn="base" hangingPunct="0">
              <a:spcBef>
                <a:spcPct val="0"/>
              </a:spcBef>
              <a:spcAft>
                <a:spcPct val="0"/>
              </a:spcAft>
              <a:defRPr sz="3600">
                <a:solidFill>
                  <a:schemeClr val="tx1"/>
                </a:solidFill>
                <a:latin typeface="HP001 4H" pitchFamily="34" charset="0"/>
              </a:defRPr>
            </a:lvl9pPr>
          </a:lstStyle>
          <a:p>
            <a:pPr algn="r" eaLnBrk="1" hangingPunct="1"/>
            <a:fld id="{7EE45B66-3CF7-453B-A7F6-1033D71EF48F}" type="slidenum">
              <a:rPr lang="en-US" sz="1200">
                <a:latin typeface="Arial" charset="0"/>
              </a:rPr>
              <a:pPr algn="r" eaLnBrk="1" hangingPunct="1"/>
              <a:t>8</a:t>
            </a:fld>
            <a:endParaRPr lang="en-US" sz="1200">
              <a:latin typeface="Arial" charset="0"/>
            </a:endParaRPr>
          </a:p>
        </p:txBody>
      </p:sp>
      <p:sp>
        <p:nvSpPr>
          <p:cNvPr id="25603" name="Rectangle 2"/>
          <p:cNvSpPr>
            <a:spLocks noGrp="1" noRot="1" noChangeAspect="1" noChangeArrowheads="1" noTextEdit="1"/>
          </p:cNvSpPr>
          <p:nvPr>
            <p:ph type="sldImg"/>
          </p:nvPr>
        </p:nvSpPr>
        <p:spPr>
          <a:xfrm>
            <a:off x="2249488" y="500063"/>
            <a:ext cx="4645025" cy="2613025"/>
          </a:xfrm>
          <a:ln/>
        </p:spPr>
      </p:sp>
      <p:sp>
        <p:nvSpPr>
          <p:cNvPr id="25604" name="Rectangle 3"/>
          <p:cNvSpPr>
            <a:spLocks noGrp="1" noChangeArrowheads="1"/>
          </p:cNvSpPr>
          <p:nvPr>
            <p:ph type="body" idx="1"/>
          </p:nvPr>
        </p:nvSpPr>
        <p:spPr>
          <a:xfrm>
            <a:off x="1206500" y="3279775"/>
            <a:ext cx="6731000" cy="305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cvvvvd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6014" indent="0" algn="ctr">
              <a:buNone/>
              <a:defRPr>
                <a:solidFill>
                  <a:schemeClr val="tx1">
                    <a:tint val="75000"/>
                  </a:schemeClr>
                </a:solidFill>
              </a:defRPr>
            </a:lvl2pPr>
            <a:lvl3pPr marL="772028" indent="0" algn="ctr">
              <a:buNone/>
              <a:defRPr>
                <a:solidFill>
                  <a:schemeClr val="tx1">
                    <a:tint val="75000"/>
                  </a:schemeClr>
                </a:solidFill>
              </a:defRPr>
            </a:lvl3pPr>
            <a:lvl4pPr marL="1158042" indent="0" algn="ctr">
              <a:buNone/>
              <a:defRPr>
                <a:solidFill>
                  <a:schemeClr val="tx1">
                    <a:tint val="75000"/>
                  </a:schemeClr>
                </a:solidFill>
              </a:defRPr>
            </a:lvl4pPr>
            <a:lvl5pPr marL="1544056" indent="0" algn="ctr">
              <a:buNone/>
              <a:defRPr>
                <a:solidFill>
                  <a:schemeClr val="tx1">
                    <a:tint val="75000"/>
                  </a:schemeClr>
                </a:solidFill>
              </a:defRPr>
            </a:lvl5pPr>
            <a:lvl6pPr marL="1930070" indent="0" algn="ctr">
              <a:buNone/>
              <a:defRPr>
                <a:solidFill>
                  <a:schemeClr val="tx1">
                    <a:tint val="75000"/>
                  </a:schemeClr>
                </a:solidFill>
              </a:defRPr>
            </a:lvl6pPr>
            <a:lvl7pPr marL="2316084" indent="0" algn="ctr">
              <a:buNone/>
              <a:defRPr>
                <a:solidFill>
                  <a:schemeClr val="tx1">
                    <a:tint val="75000"/>
                  </a:schemeClr>
                </a:solidFill>
              </a:defRPr>
            </a:lvl7pPr>
            <a:lvl8pPr marL="2702098" indent="0" algn="ctr">
              <a:buNone/>
              <a:defRPr>
                <a:solidFill>
                  <a:schemeClr val="tx1">
                    <a:tint val="75000"/>
                  </a:schemeClr>
                </a:solidFill>
              </a:defRPr>
            </a:lvl8pPr>
            <a:lvl9pPr marL="30881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72722E-5DC7-4127-91B4-CE25373146BF}" type="slidenum">
              <a:rPr lang="en-US"/>
              <a:pPr>
                <a:defRPr/>
              </a:pPr>
              <a:t>‹#›</a:t>
            </a:fld>
            <a:endParaRPr lang="en-US"/>
          </a:p>
        </p:txBody>
      </p:sp>
    </p:spTree>
    <p:extLst>
      <p:ext uri="{BB962C8B-B14F-4D97-AF65-F5344CB8AC3E}">
        <p14:creationId xmlns:p14="http://schemas.microsoft.com/office/powerpoint/2010/main" val="406443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FAFC15-C8FB-4C7E-8AE6-FBFCF66C92CE}" type="slidenum">
              <a:rPr lang="en-US"/>
              <a:pPr>
                <a:defRPr/>
              </a:pPr>
              <a:t>‹#›</a:t>
            </a:fld>
            <a:endParaRPr lang="en-US"/>
          </a:p>
        </p:txBody>
      </p:sp>
    </p:spTree>
    <p:extLst>
      <p:ext uri="{BB962C8B-B14F-4D97-AF65-F5344CB8AC3E}">
        <p14:creationId xmlns:p14="http://schemas.microsoft.com/office/powerpoint/2010/main" val="348438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205980"/>
            <a:ext cx="2268538" cy="4376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205980"/>
            <a:ext cx="6653212" cy="4376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37D643-F866-4A0F-B5DB-1054389C78C8}" type="slidenum">
              <a:rPr lang="en-US"/>
              <a:pPr>
                <a:defRPr/>
              </a:pPr>
              <a:t>‹#›</a:t>
            </a:fld>
            <a:endParaRPr lang="en-US"/>
          </a:p>
        </p:txBody>
      </p:sp>
    </p:spTree>
    <p:extLst>
      <p:ext uri="{BB962C8B-B14F-4D97-AF65-F5344CB8AC3E}">
        <p14:creationId xmlns:p14="http://schemas.microsoft.com/office/powerpoint/2010/main" val="2917002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E7B7D-0082-404F-9884-7A6B6938E76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EC62CBB8-F806-426C-8BB6-0FA6F6538A9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CA48770-52FC-4E63-99C7-54EB8AB979EC}"/>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9D906D75-084D-494E-9864-7AC0FDFB86A4}"/>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8330EE1D-16D1-4205-8024-3E9C9E6AB45C}"/>
              </a:ext>
            </a:extLst>
          </p:cNvPr>
          <p:cNvSpPr>
            <a:spLocks noGrp="1"/>
          </p:cNvSpPr>
          <p:nvPr>
            <p:ph type="sldNum" sz="quarter" idx="12"/>
          </p:nvPr>
        </p:nvSpPr>
        <p:spPr/>
        <p:txBody>
          <a:bodyPr/>
          <a:lstStyle>
            <a:lvl1pPr>
              <a:defRPr/>
            </a:lvl1pPr>
          </a:lstStyle>
          <a:p>
            <a:fld id="{ACD4556C-9C90-4095-9BAB-CEA13786F30B}" type="slidenum">
              <a:rPr lang="en-US" altLang="vi-VN"/>
              <a:pPr/>
              <a:t>‹#›</a:t>
            </a:fld>
            <a:endParaRPr lang="en-US" altLang="vi-VN"/>
          </a:p>
        </p:txBody>
      </p:sp>
    </p:spTree>
    <p:extLst>
      <p:ext uri="{BB962C8B-B14F-4D97-AF65-F5344CB8AC3E}">
        <p14:creationId xmlns:p14="http://schemas.microsoft.com/office/powerpoint/2010/main" val="311641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8EBF-B182-4FFE-A245-BC38CB42563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5BFE04-06BD-473E-BAF5-EBE66B304A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0949F39-C0ED-441E-AA04-220B2795F702}"/>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B1586418-B93A-43D5-B4D5-1F9465CF43F1}"/>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1F6E29D0-00EB-43A7-91B0-080089021C42}"/>
              </a:ext>
            </a:extLst>
          </p:cNvPr>
          <p:cNvSpPr>
            <a:spLocks noGrp="1"/>
          </p:cNvSpPr>
          <p:nvPr>
            <p:ph type="sldNum" sz="quarter" idx="12"/>
          </p:nvPr>
        </p:nvSpPr>
        <p:spPr/>
        <p:txBody>
          <a:bodyPr/>
          <a:lstStyle>
            <a:lvl1pPr>
              <a:defRPr/>
            </a:lvl1pPr>
          </a:lstStyle>
          <a:p>
            <a:fld id="{E10626B2-6C4B-4868-B1FE-58DDCAF19A8D}" type="slidenum">
              <a:rPr lang="en-US" altLang="vi-VN"/>
              <a:pPr/>
              <a:t>‹#›</a:t>
            </a:fld>
            <a:endParaRPr lang="en-US" altLang="vi-VN"/>
          </a:p>
        </p:txBody>
      </p:sp>
    </p:spTree>
    <p:extLst>
      <p:ext uri="{BB962C8B-B14F-4D97-AF65-F5344CB8AC3E}">
        <p14:creationId xmlns:p14="http://schemas.microsoft.com/office/powerpoint/2010/main" val="1365363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276B-11C9-4CA1-9F9E-150FF776435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D3B6C76-8766-4156-B6EF-3B83B308D440}"/>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4D9688D0-1721-43E5-B370-CC1FC4E178A4}"/>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09CF5409-91E6-4834-8B44-05498442871C}"/>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08C8147C-06E2-4A35-B4E2-3EC719A17C08}"/>
              </a:ext>
            </a:extLst>
          </p:cNvPr>
          <p:cNvSpPr>
            <a:spLocks noGrp="1"/>
          </p:cNvSpPr>
          <p:nvPr>
            <p:ph type="sldNum" sz="quarter" idx="12"/>
          </p:nvPr>
        </p:nvSpPr>
        <p:spPr/>
        <p:txBody>
          <a:bodyPr/>
          <a:lstStyle>
            <a:lvl1pPr>
              <a:defRPr/>
            </a:lvl1pPr>
          </a:lstStyle>
          <a:p>
            <a:fld id="{564D657A-1821-4278-8DA0-FA545165878D}" type="slidenum">
              <a:rPr lang="en-US" altLang="vi-VN"/>
              <a:pPr/>
              <a:t>‹#›</a:t>
            </a:fld>
            <a:endParaRPr lang="en-US" altLang="vi-VN"/>
          </a:p>
        </p:txBody>
      </p:sp>
    </p:spTree>
    <p:extLst>
      <p:ext uri="{BB962C8B-B14F-4D97-AF65-F5344CB8AC3E}">
        <p14:creationId xmlns:p14="http://schemas.microsoft.com/office/powerpoint/2010/main" val="279190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549AE-F8E6-4D5F-B024-69BEE5FF2EE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2BCC010-E0CF-439D-B307-4E7F949D0B02}"/>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59F4C8F-5C09-421C-A24B-3C48665D56B4}"/>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D20BAC8-C54F-48F0-BC7A-C89EEFFDB40F}"/>
              </a:ext>
            </a:extLst>
          </p:cNvPr>
          <p:cNvSpPr>
            <a:spLocks noGrp="1"/>
          </p:cNvSpPr>
          <p:nvPr>
            <p:ph type="dt" sz="half" idx="10"/>
          </p:nvPr>
        </p:nvSpPr>
        <p:spPr/>
        <p:txBody>
          <a:bodyPr/>
          <a:lstStyle>
            <a:lvl1pPr>
              <a:defRPr/>
            </a:lvl1pPr>
          </a:lstStyle>
          <a:p>
            <a:endParaRPr lang="vi-VN" altLang="vi-VN"/>
          </a:p>
        </p:txBody>
      </p:sp>
      <p:sp>
        <p:nvSpPr>
          <p:cNvPr id="6" name="Footer Placeholder 5">
            <a:extLst>
              <a:ext uri="{FF2B5EF4-FFF2-40B4-BE49-F238E27FC236}">
                <a16:creationId xmlns:a16="http://schemas.microsoft.com/office/drawing/2014/main" id="{1076FFD6-B9C5-4EE1-8489-ECC9A163BB38}"/>
              </a:ext>
            </a:extLst>
          </p:cNvPr>
          <p:cNvSpPr>
            <a:spLocks noGrp="1"/>
          </p:cNvSpPr>
          <p:nvPr>
            <p:ph type="ftr" sz="quarter" idx="11"/>
          </p:nvPr>
        </p:nvSpPr>
        <p:spPr/>
        <p:txBody>
          <a:bodyPr/>
          <a:lstStyle>
            <a:lvl1pPr>
              <a:defRPr/>
            </a:lvl1pPr>
          </a:lstStyle>
          <a:p>
            <a:endParaRPr lang="vi-VN" altLang="vi-VN"/>
          </a:p>
        </p:txBody>
      </p:sp>
      <p:sp>
        <p:nvSpPr>
          <p:cNvPr id="7" name="Slide Number Placeholder 6">
            <a:extLst>
              <a:ext uri="{FF2B5EF4-FFF2-40B4-BE49-F238E27FC236}">
                <a16:creationId xmlns:a16="http://schemas.microsoft.com/office/drawing/2014/main" id="{81B9F9F1-9EE4-4F5F-9D3B-DDD621FEEE10}"/>
              </a:ext>
            </a:extLst>
          </p:cNvPr>
          <p:cNvSpPr>
            <a:spLocks noGrp="1"/>
          </p:cNvSpPr>
          <p:nvPr>
            <p:ph type="sldNum" sz="quarter" idx="12"/>
          </p:nvPr>
        </p:nvSpPr>
        <p:spPr/>
        <p:txBody>
          <a:bodyPr/>
          <a:lstStyle>
            <a:lvl1pPr>
              <a:defRPr/>
            </a:lvl1pPr>
          </a:lstStyle>
          <a:p>
            <a:fld id="{9864D276-D182-47B0-9DE8-9BBC597DA9AD}" type="slidenum">
              <a:rPr lang="en-US" altLang="vi-VN"/>
              <a:pPr/>
              <a:t>‹#›</a:t>
            </a:fld>
            <a:endParaRPr lang="en-US" altLang="vi-VN"/>
          </a:p>
        </p:txBody>
      </p:sp>
    </p:spTree>
    <p:extLst>
      <p:ext uri="{BB962C8B-B14F-4D97-AF65-F5344CB8AC3E}">
        <p14:creationId xmlns:p14="http://schemas.microsoft.com/office/powerpoint/2010/main" val="405226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253A-4FFA-45A5-A430-A75EEF0D48CF}"/>
              </a:ext>
            </a:extLst>
          </p:cNvPr>
          <p:cNvSpPr>
            <a:spLocks noGrp="1"/>
          </p:cNvSpPr>
          <p:nvPr>
            <p:ph type="title"/>
          </p:nvPr>
        </p:nvSpPr>
        <p:spPr>
          <a:xfrm>
            <a:off x="630238"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52F7C8E-C025-44CD-AB9C-C2930BBD9EE7}"/>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8E065-0808-45A6-9F44-25F2F83FAB05}"/>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E70294A-C4F1-4342-9B80-620F58367BA5}"/>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26FA6D8-6643-4740-BA7F-299C654FF537}"/>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C17842F-FE87-4D88-90FD-1D3C0B7388B7}"/>
              </a:ext>
            </a:extLst>
          </p:cNvPr>
          <p:cNvSpPr>
            <a:spLocks noGrp="1"/>
          </p:cNvSpPr>
          <p:nvPr>
            <p:ph type="dt" sz="half" idx="10"/>
          </p:nvPr>
        </p:nvSpPr>
        <p:spPr/>
        <p:txBody>
          <a:bodyPr/>
          <a:lstStyle>
            <a:lvl1pPr>
              <a:defRPr/>
            </a:lvl1pPr>
          </a:lstStyle>
          <a:p>
            <a:endParaRPr lang="vi-VN" altLang="vi-VN"/>
          </a:p>
        </p:txBody>
      </p:sp>
      <p:sp>
        <p:nvSpPr>
          <p:cNvPr id="8" name="Footer Placeholder 7">
            <a:extLst>
              <a:ext uri="{FF2B5EF4-FFF2-40B4-BE49-F238E27FC236}">
                <a16:creationId xmlns:a16="http://schemas.microsoft.com/office/drawing/2014/main" id="{E2C1D817-AD86-4F8E-933D-B2190D1AAB97}"/>
              </a:ext>
            </a:extLst>
          </p:cNvPr>
          <p:cNvSpPr>
            <a:spLocks noGrp="1"/>
          </p:cNvSpPr>
          <p:nvPr>
            <p:ph type="ftr" sz="quarter" idx="11"/>
          </p:nvPr>
        </p:nvSpPr>
        <p:spPr/>
        <p:txBody>
          <a:bodyPr/>
          <a:lstStyle>
            <a:lvl1pPr>
              <a:defRPr/>
            </a:lvl1pPr>
          </a:lstStyle>
          <a:p>
            <a:endParaRPr lang="vi-VN" altLang="vi-VN"/>
          </a:p>
        </p:txBody>
      </p:sp>
      <p:sp>
        <p:nvSpPr>
          <p:cNvPr id="9" name="Slide Number Placeholder 8">
            <a:extLst>
              <a:ext uri="{FF2B5EF4-FFF2-40B4-BE49-F238E27FC236}">
                <a16:creationId xmlns:a16="http://schemas.microsoft.com/office/drawing/2014/main" id="{3197F163-75DC-49DD-9B16-DF9E9079D5EF}"/>
              </a:ext>
            </a:extLst>
          </p:cNvPr>
          <p:cNvSpPr>
            <a:spLocks noGrp="1"/>
          </p:cNvSpPr>
          <p:nvPr>
            <p:ph type="sldNum" sz="quarter" idx="12"/>
          </p:nvPr>
        </p:nvSpPr>
        <p:spPr/>
        <p:txBody>
          <a:bodyPr/>
          <a:lstStyle>
            <a:lvl1pPr>
              <a:defRPr/>
            </a:lvl1pPr>
          </a:lstStyle>
          <a:p>
            <a:fld id="{E085AAE5-DCE7-43D1-930D-CED39EDDDE6A}" type="slidenum">
              <a:rPr lang="en-US" altLang="vi-VN"/>
              <a:pPr/>
              <a:t>‹#›</a:t>
            </a:fld>
            <a:endParaRPr lang="en-US" altLang="vi-VN"/>
          </a:p>
        </p:txBody>
      </p:sp>
    </p:spTree>
    <p:extLst>
      <p:ext uri="{BB962C8B-B14F-4D97-AF65-F5344CB8AC3E}">
        <p14:creationId xmlns:p14="http://schemas.microsoft.com/office/powerpoint/2010/main" val="2895451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CF8A-E713-425B-B20B-D624DFD13D3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E149ABB-82B9-4E90-9866-C23C02293DA2}"/>
              </a:ext>
            </a:extLst>
          </p:cNvPr>
          <p:cNvSpPr>
            <a:spLocks noGrp="1"/>
          </p:cNvSpPr>
          <p:nvPr>
            <p:ph type="dt" sz="half" idx="10"/>
          </p:nvPr>
        </p:nvSpPr>
        <p:spPr/>
        <p:txBody>
          <a:bodyPr/>
          <a:lstStyle>
            <a:lvl1pPr>
              <a:defRPr/>
            </a:lvl1pPr>
          </a:lstStyle>
          <a:p>
            <a:endParaRPr lang="vi-VN" altLang="vi-VN"/>
          </a:p>
        </p:txBody>
      </p:sp>
      <p:sp>
        <p:nvSpPr>
          <p:cNvPr id="4" name="Footer Placeholder 3">
            <a:extLst>
              <a:ext uri="{FF2B5EF4-FFF2-40B4-BE49-F238E27FC236}">
                <a16:creationId xmlns:a16="http://schemas.microsoft.com/office/drawing/2014/main" id="{92BF634E-7BED-41BA-A712-B4667538C250}"/>
              </a:ext>
            </a:extLst>
          </p:cNvPr>
          <p:cNvSpPr>
            <a:spLocks noGrp="1"/>
          </p:cNvSpPr>
          <p:nvPr>
            <p:ph type="ftr" sz="quarter" idx="11"/>
          </p:nvPr>
        </p:nvSpPr>
        <p:spPr/>
        <p:txBody>
          <a:bodyPr/>
          <a:lstStyle>
            <a:lvl1pPr>
              <a:defRPr/>
            </a:lvl1pPr>
          </a:lstStyle>
          <a:p>
            <a:endParaRPr lang="vi-VN" altLang="vi-VN"/>
          </a:p>
        </p:txBody>
      </p:sp>
      <p:sp>
        <p:nvSpPr>
          <p:cNvPr id="5" name="Slide Number Placeholder 4">
            <a:extLst>
              <a:ext uri="{FF2B5EF4-FFF2-40B4-BE49-F238E27FC236}">
                <a16:creationId xmlns:a16="http://schemas.microsoft.com/office/drawing/2014/main" id="{D0DEFE4F-4601-4D89-9337-29A935F5F68A}"/>
              </a:ext>
            </a:extLst>
          </p:cNvPr>
          <p:cNvSpPr>
            <a:spLocks noGrp="1"/>
          </p:cNvSpPr>
          <p:nvPr>
            <p:ph type="sldNum" sz="quarter" idx="12"/>
          </p:nvPr>
        </p:nvSpPr>
        <p:spPr/>
        <p:txBody>
          <a:bodyPr/>
          <a:lstStyle>
            <a:lvl1pPr>
              <a:defRPr/>
            </a:lvl1pPr>
          </a:lstStyle>
          <a:p>
            <a:fld id="{D80039F6-64D5-428D-A71B-0FC75DF0CD5F}" type="slidenum">
              <a:rPr lang="en-US" altLang="vi-VN"/>
              <a:pPr/>
              <a:t>‹#›</a:t>
            </a:fld>
            <a:endParaRPr lang="en-US" altLang="vi-VN"/>
          </a:p>
        </p:txBody>
      </p:sp>
    </p:spTree>
    <p:extLst>
      <p:ext uri="{BB962C8B-B14F-4D97-AF65-F5344CB8AC3E}">
        <p14:creationId xmlns:p14="http://schemas.microsoft.com/office/powerpoint/2010/main" val="935623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363991-5218-4F82-938E-56DFB91EA682}"/>
              </a:ext>
            </a:extLst>
          </p:cNvPr>
          <p:cNvSpPr>
            <a:spLocks noGrp="1"/>
          </p:cNvSpPr>
          <p:nvPr>
            <p:ph type="dt" sz="half" idx="10"/>
          </p:nvPr>
        </p:nvSpPr>
        <p:spPr/>
        <p:txBody>
          <a:bodyPr/>
          <a:lstStyle>
            <a:lvl1pPr>
              <a:defRPr/>
            </a:lvl1pPr>
          </a:lstStyle>
          <a:p>
            <a:endParaRPr lang="vi-VN" altLang="vi-VN"/>
          </a:p>
        </p:txBody>
      </p:sp>
      <p:sp>
        <p:nvSpPr>
          <p:cNvPr id="3" name="Footer Placeholder 2">
            <a:extLst>
              <a:ext uri="{FF2B5EF4-FFF2-40B4-BE49-F238E27FC236}">
                <a16:creationId xmlns:a16="http://schemas.microsoft.com/office/drawing/2014/main" id="{889FDA57-2081-4A02-9DE5-AD1A64E1A737}"/>
              </a:ext>
            </a:extLst>
          </p:cNvPr>
          <p:cNvSpPr>
            <a:spLocks noGrp="1"/>
          </p:cNvSpPr>
          <p:nvPr>
            <p:ph type="ftr" sz="quarter" idx="11"/>
          </p:nvPr>
        </p:nvSpPr>
        <p:spPr/>
        <p:txBody>
          <a:bodyPr/>
          <a:lstStyle>
            <a:lvl1pPr>
              <a:defRPr/>
            </a:lvl1pPr>
          </a:lstStyle>
          <a:p>
            <a:endParaRPr lang="vi-VN" altLang="vi-VN"/>
          </a:p>
        </p:txBody>
      </p:sp>
      <p:sp>
        <p:nvSpPr>
          <p:cNvPr id="4" name="Slide Number Placeholder 3">
            <a:extLst>
              <a:ext uri="{FF2B5EF4-FFF2-40B4-BE49-F238E27FC236}">
                <a16:creationId xmlns:a16="http://schemas.microsoft.com/office/drawing/2014/main" id="{0E28D16F-3C93-4D08-9520-A8F0287A6D36}"/>
              </a:ext>
            </a:extLst>
          </p:cNvPr>
          <p:cNvSpPr>
            <a:spLocks noGrp="1"/>
          </p:cNvSpPr>
          <p:nvPr>
            <p:ph type="sldNum" sz="quarter" idx="12"/>
          </p:nvPr>
        </p:nvSpPr>
        <p:spPr/>
        <p:txBody>
          <a:bodyPr/>
          <a:lstStyle>
            <a:lvl1pPr>
              <a:defRPr/>
            </a:lvl1pPr>
          </a:lstStyle>
          <a:p>
            <a:fld id="{EC10447B-7A41-4AD3-A909-98128BC49A50}" type="slidenum">
              <a:rPr lang="en-US" altLang="vi-VN"/>
              <a:pPr/>
              <a:t>‹#›</a:t>
            </a:fld>
            <a:endParaRPr lang="en-US" altLang="vi-VN"/>
          </a:p>
        </p:txBody>
      </p:sp>
    </p:spTree>
    <p:extLst>
      <p:ext uri="{BB962C8B-B14F-4D97-AF65-F5344CB8AC3E}">
        <p14:creationId xmlns:p14="http://schemas.microsoft.com/office/powerpoint/2010/main" val="212545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4CFA-AD9F-415F-A0FE-B7BBE1BCE588}"/>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189FDF0-EE00-4505-B3EF-923A21974F3C}"/>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E07A68D-3C29-4368-BE22-C4B06B8C5CAB}"/>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B5DBE5-FE5B-489F-9074-D7B8CDC214C0}"/>
              </a:ext>
            </a:extLst>
          </p:cNvPr>
          <p:cNvSpPr>
            <a:spLocks noGrp="1"/>
          </p:cNvSpPr>
          <p:nvPr>
            <p:ph type="dt" sz="half" idx="10"/>
          </p:nvPr>
        </p:nvSpPr>
        <p:spPr/>
        <p:txBody>
          <a:bodyPr/>
          <a:lstStyle>
            <a:lvl1pPr>
              <a:defRPr/>
            </a:lvl1pPr>
          </a:lstStyle>
          <a:p>
            <a:endParaRPr lang="vi-VN" altLang="vi-VN"/>
          </a:p>
        </p:txBody>
      </p:sp>
      <p:sp>
        <p:nvSpPr>
          <p:cNvPr id="6" name="Footer Placeholder 5">
            <a:extLst>
              <a:ext uri="{FF2B5EF4-FFF2-40B4-BE49-F238E27FC236}">
                <a16:creationId xmlns:a16="http://schemas.microsoft.com/office/drawing/2014/main" id="{E717DF64-5AF6-4EE1-9D49-C1E1AB47AB90}"/>
              </a:ext>
            </a:extLst>
          </p:cNvPr>
          <p:cNvSpPr>
            <a:spLocks noGrp="1"/>
          </p:cNvSpPr>
          <p:nvPr>
            <p:ph type="ftr" sz="quarter" idx="11"/>
          </p:nvPr>
        </p:nvSpPr>
        <p:spPr/>
        <p:txBody>
          <a:bodyPr/>
          <a:lstStyle>
            <a:lvl1pPr>
              <a:defRPr/>
            </a:lvl1pPr>
          </a:lstStyle>
          <a:p>
            <a:endParaRPr lang="vi-VN" altLang="vi-VN"/>
          </a:p>
        </p:txBody>
      </p:sp>
      <p:sp>
        <p:nvSpPr>
          <p:cNvPr id="7" name="Slide Number Placeholder 6">
            <a:extLst>
              <a:ext uri="{FF2B5EF4-FFF2-40B4-BE49-F238E27FC236}">
                <a16:creationId xmlns:a16="http://schemas.microsoft.com/office/drawing/2014/main" id="{022A5C2D-4B3B-4C31-AB21-2B6DADE1A6C4}"/>
              </a:ext>
            </a:extLst>
          </p:cNvPr>
          <p:cNvSpPr>
            <a:spLocks noGrp="1"/>
          </p:cNvSpPr>
          <p:nvPr>
            <p:ph type="sldNum" sz="quarter" idx="12"/>
          </p:nvPr>
        </p:nvSpPr>
        <p:spPr/>
        <p:txBody>
          <a:bodyPr/>
          <a:lstStyle>
            <a:lvl1pPr>
              <a:defRPr/>
            </a:lvl1pPr>
          </a:lstStyle>
          <a:p>
            <a:fld id="{5097EB68-6E48-43C1-A4F5-F90ADCE1F3CE}" type="slidenum">
              <a:rPr lang="en-US" altLang="vi-VN"/>
              <a:pPr/>
              <a:t>‹#›</a:t>
            </a:fld>
            <a:endParaRPr lang="en-US" altLang="vi-VN"/>
          </a:p>
        </p:txBody>
      </p:sp>
    </p:spTree>
    <p:extLst>
      <p:ext uri="{BB962C8B-B14F-4D97-AF65-F5344CB8AC3E}">
        <p14:creationId xmlns:p14="http://schemas.microsoft.com/office/powerpoint/2010/main" val="131006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E9E7CA-8D38-4890-9262-FB75BE3F4010}" type="slidenum">
              <a:rPr lang="en-US"/>
              <a:pPr>
                <a:defRPr/>
              </a:pPr>
              <a:t>‹#›</a:t>
            </a:fld>
            <a:endParaRPr lang="en-US"/>
          </a:p>
        </p:txBody>
      </p:sp>
    </p:spTree>
    <p:extLst>
      <p:ext uri="{BB962C8B-B14F-4D97-AF65-F5344CB8AC3E}">
        <p14:creationId xmlns:p14="http://schemas.microsoft.com/office/powerpoint/2010/main" val="3916033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3427-D1BB-4ADF-A9B1-FF27C9081496}"/>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0CD2811-DA23-4B88-9655-389C0171ACEB}"/>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C9D9EEE5-82F6-4D2E-A871-389ECD3B286F}"/>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A6735B-964F-48C6-8246-CAD9950A53B2}"/>
              </a:ext>
            </a:extLst>
          </p:cNvPr>
          <p:cNvSpPr>
            <a:spLocks noGrp="1"/>
          </p:cNvSpPr>
          <p:nvPr>
            <p:ph type="dt" sz="half" idx="10"/>
          </p:nvPr>
        </p:nvSpPr>
        <p:spPr/>
        <p:txBody>
          <a:bodyPr/>
          <a:lstStyle>
            <a:lvl1pPr>
              <a:defRPr/>
            </a:lvl1pPr>
          </a:lstStyle>
          <a:p>
            <a:endParaRPr lang="vi-VN" altLang="vi-VN"/>
          </a:p>
        </p:txBody>
      </p:sp>
      <p:sp>
        <p:nvSpPr>
          <p:cNvPr id="6" name="Footer Placeholder 5">
            <a:extLst>
              <a:ext uri="{FF2B5EF4-FFF2-40B4-BE49-F238E27FC236}">
                <a16:creationId xmlns:a16="http://schemas.microsoft.com/office/drawing/2014/main" id="{1E4B449D-39FC-4FBC-88FC-BB9B56B2A5DE}"/>
              </a:ext>
            </a:extLst>
          </p:cNvPr>
          <p:cNvSpPr>
            <a:spLocks noGrp="1"/>
          </p:cNvSpPr>
          <p:nvPr>
            <p:ph type="ftr" sz="quarter" idx="11"/>
          </p:nvPr>
        </p:nvSpPr>
        <p:spPr/>
        <p:txBody>
          <a:bodyPr/>
          <a:lstStyle>
            <a:lvl1pPr>
              <a:defRPr/>
            </a:lvl1pPr>
          </a:lstStyle>
          <a:p>
            <a:endParaRPr lang="vi-VN" altLang="vi-VN"/>
          </a:p>
        </p:txBody>
      </p:sp>
      <p:sp>
        <p:nvSpPr>
          <p:cNvPr id="7" name="Slide Number Placeholder 6">
            <a:extLst>
              <a:ext uri="{FF2B5EF4-FFF2-40B4-BE49-F238E27FC236}">
                <a16:creationId xmlns:a16="http://schemas.microsoft.com/office/drawing/2014/main" id="{899ADDDF-A5C8-44E4-B039-25F9CF76A462}"/>
              </a:ext>
            </a:extLst>
          </p:cNvPr>
          <p:cNvSpPr>
            <a:spLocks noGrp="1"/>
          </p:cNvSpPr>
          <p:nvPr>
            <p:ph type="sldNum" sz="quarter" idx="12"/>
          </p:nvPr>
        </p:nvSpPr>
        <p:spPr/>
        <p:txBody>
          <a:bodyPr/>
          <a:lstStyle>
            <a:lvl1pPr>
              <a:defRPr/>
            </a:lvl1pPr>
          </a:lstStyle>
          <a:p>
            <a:fld id="{444568F7-3F5D-4854-8615-4036B813EC60}" type="slidenum">
              <a:rPr lang="en-US" altLang="vi-VN"/>
              <a:pPr/>
              <a:t>‹#›</a:t>
            </a:fld>
            <a:endParaRPr lang="en-US" altLang="vi-VN"/>
          </a:p>
        </p:txBody>
      </p:sp>
    </p:spTree>
    <p:extLst>
      <p:ext uri="{BB962C8B-B14F-4D97-AF65-F5344CB8AC3E}">
        <p14:creationId xmlns:p14="http://schemas.microsoft.com/office/powerpoint/2010/main" val="3530548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A462-51DC-4A6A-AB85-BC5DF614381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6E1BC5C-995E-4A2F-B2F8-2C20E8CBC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CF2D3AD-E0E7-4275-8276-85654C1D006D}"/>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DFA1F78E-A502-4165-B05F-7A111530FAAC}"/>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13D74CCE-002B-47B3-B69B-481D7D7133CD}"/>
              </a:ext>
            </a:extLst>
          </p:cNvPr>
          <p:cNvSpPr>
            <a:spLocks noGrp="1"/>
          </p:cNvSpPr>
          <p:nvPr>
            <p:ph type="sldNum" sz="quarter" idx="12"/>
          </p:nvPr>
        </p:nvSpPr>
        <p:spPr/>
        <p:txBody>
          <a:bodyPr/>
          <a:lstStyle>
            <a:lvl1pPr>
              <a:defRPr/>
            </a:lvl1pPr>
          </a:lstStyle>
          <a:p>
            <a:fld id="{EBA8522B-BB72-4854-8264-DCBEBA254104}" type="slidenum">
              <a:rPr lang="en-US" altLang="vi-VN"/>
              <a:pPr/>
              <a:t>‹#›</a:t>
            </a:fld>
            <a:endParaRPr lang="en-US" altLang="vi-VN"/>
          </a:p>
        </p:txBody>
      </p:sp>
    </p:spTree>
    <p:extLst>
      <p:ext uri="{BB962C8B-B14F-4D97-AF65-F5344CB8AC3E}">
        <p14:creationId xmlns:p14="http://schemas.microsoft.com/office/powerpoint/2010/main" val="2941440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8ADB6-7ED9-4A26-8C69-87271069FFAC}"/>
              </a:ext>
            </a:extLst>
          </p:cNvPr>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CC20DD4-FC53-4A0E-9791-101ED4A4BB5F}"/>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5591E76-52DF-46B9-8317-051D75EBFD27}"/>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89F42342-32C2-486E-AD6C-02250CCFA004}"/>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43FD2975-889C-40BB-969E-A6893336CA18}"/>
              </a:ext>
            </a:extLst>
          </p:cNvPr>
          <p:cNvSpPr>
            <a:spLocks noGrp="1"/>
          </p:cNvSpPr>
          <p:nvPr>
            <p:ph type="sldNum" sz="quarter" idx="12"/>
          </p:nvPr>
        </p:nvSpPr>
        <p:spPr/>
        <p:txBody>
          <a:bodyPr/>
          <a:lstStyle>
            <a:lvl1pPr>
              <a:defRPr/>
            </a:lvl1pPr>
          </a:lstStyle>
          <a:p>
            <a:fld id="{385DE823-6B42-4C55-A665-A605CA35DA75}" type="slidenum">
              <a:rPr lang="en-US" altLang="vi-VN"/>
              <a:pPr/>
              <a:t>‹#›</a:t>
            </a:fld>
            <a:endParaRPr lang="en-US" altLang="vi-VN"/>
          </a:p>
        </p:txBody>
      </p:sp>
    </p:spTree>
    <p:extLst>
      <p:ext uri="{BB962C8B-B14F-4D97-AF65-F5344CB8AC3E}">
        <p14:creationId xmlns:p14="http://schemas.microsoft.com/office/powerpoint/2010/main" val="3992697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CEE4-D03A-4B74-B584-FDB343B9733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E363DE68-5265-4889-9017-20D89D08CAB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AF10AE2-128B-42BD-A3B9-9F4D1A0D0026}"/>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D0066F55-DF3A-4CB9-B4D1-4462F9119D95}"/>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15212B25-1492-48A7-B82A-ACF9CF82F091}"/>
              </a:ext>
            </a:extLst>
          </p:cNvPr>
          <p:cNvSpPr>
            <a:spLocks noGrp="1"/>
          </p:cNvSpPr>
          <p:nvPr>
            <p:ph type="sldNum" sz="quarter" idx="12"/>
          </p:nvPr>
        </p:nvSpPr>
        <p:spPr/>
        <p:txBody>
          <a:bodyPr/>
          <a:lstStyle>
            <a:lvl1pPr>
              <a:defRPr/>
            </a:lvl1pPr>
          </a:lstStyle>
          <a:p>
            <a:fld id="{EBA03BFF-626B-4F7B-82F2-154E297F039F}" type="slidenum">
              <a:rPr lang="en-US" altLang="vi-VN"/>
              <a:pPr/>
              <a:t>‹#›</a:t>
            </a:fld>
            <a:endParaRPr lang="en-US" altLang="vi-VN"/>
          </a:p>
        </p:txBody>
      </p:sp>
    </p:spTree>
    <p:extLst>
      <p:ext uri="{BB962C8B-B14F-4D97-AF65-F5344CB8AC3E}">
        <p14:creationId xmlns:p14="http://schemas.microsoft.com/office/powerpoint/2010/main" val="35584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6A16-BA20-4864-B14B-2408C9C256E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861E660-8464-4768-98AA-9582E72048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704E2FC-2272-423F-9611-D5D06338FA0B}"/>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31146837-A69E-4A71-AA5D-66637E2CCCF8}"/>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B7AA4154-62AC-467F-BB3C-7ACF1FB84DFD}"/>
              </a:ext>
            </a:extLst>
          </p:cNvPr>
          <p:cNvSpPr>
            <a:spLocks noGrp="1"/>
          </p:cNvSpPr>
          <p:nvPr>
            <p:ph type="sldNum" sz="quarter" idx="12"/>
          </p:nvPr>
        </p:nvSpPr>
        <p:spPr/>
        <p:txBody>
          <a:bodyPr/>
          <a:lstStyle>
            <a:lvl1pPr>
              <a:defRPr/>
            </a:lvl1pPr>
          </a:lstStyle>
          <a:p>
            <a:fld id="{8130FCBC-4740-4EA4-BE87-9760CA65A6D4}" type="slidenum">
              <a:rPr lang="en-US" altLang="vi-VN"/>
              <a:pPr/>
              <a:t>‹#›</a:t>
            </a:fld>
            <a:endParaRPr lang="en-US" altLang="vi-VN"/>
          </a:p>
        </p:txBody>
      </p:sp>
    </p:spTree>
    <p:extLst>
      <p:ext uri="{BB962C8B-B14F-4D97-AF65-F5344CB8AC3E}">
        <p14:creationId xmlns:p14="http://schemas.microsoft.com/office/powerpoint/2010/main" val="88386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AD91-F8F9-40F2-8531-7BD0AF02E40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A59BB2D-2042-4004-B1CC-4C5EB117DBB9}"/>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B7C72E23-C8F8-4DBC-880C-36DFFE0B3961}"/>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9F43A6DD-B40E-4179-A32C-CA625563BC26}"/>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8988CA8F-829A-4042-90A4-E4A184C5727B}"/>
              </a:ext>
            </a:extLst>
          </p:cNvPr>
          <p:cNvSpPr>
            <a:spLocks noGrp="1"/>
          </p:cNvSpPr>
          <p:nvPr>
            <p:ph type="sldNum" sz="quarter" idx="12"/>
          </p:nvPr>
        </p:nvSpPr>
        <p:spPr/>
        <p:txBody>
          <a:bodyPr/>
          <a:lstStyle>
            <a:lvl1pPr>
              <a:defRPr/>
            </a:lvl1pPr>
          </a:lstStyle>
          <a:p>
            <a:fld id="{EE3E5A2A-1447-4B40-A001-01EDCC03D561}" type="slidenum">
              <a:rPr lang="en-US" altLang="vi-VN"/>
              <a:pPr/>
              <a:t>‹#›</a:t>
            </a:fld>
            <a:endParaRPr lang="en-US" altLang="vi-VN"/>
          </a:p>
        </p:txBody>
      </p:sp>
    </p:spTree>
    <p:extLst>
      <p:ext uri="{BB962C8B-B14F-4D97-AF65-F5344CB8AC3E}">
        <p14:creationId xmlns:p14="http://schemas.microsoft.com/office/powerpoint/2010/main" val="1919914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3C38-DEFA-43AE-9B77-58A1F70A040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401C673-BDFF-4FE8-ACB9-C0896C8EEF24}"/>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1588D46-9CA7-41BB-9187-105D4F0FA02E}"/>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A0AF9C-8EAF-4F2D-9E9C-A7674287A981}"/>
              </a:ext>
            </a:extLst>
          </p:cNvPr>
          <p:cNvSpPr>
            <a:spLocks noGrp="1"/>
          </p:cNvSpPr>
          <p:nvPr>
            <p:ph type="dt" sz="half" idx="10"/>
          </p:nvPr>
        </p:nvSpPr>
        <p:spPr/>
        <p:txBody>
          <a:bodyPr/>
          <a:lstStyle>
            <a:lvl1pPr>
              <a:defRPr/>
            </a:lvl1pPr>
          </a:lstStyle>
          <a:p>
            <a:endParaRPr lang="vi-VN" altLang="vi-VN"/>
          </a:p>
        </p:txBody>
      </p:sp>
      <p:sp>
        <p:nvSpPr>
          <p:cNvPr id="6" name="Footer Placeholder 5">
            <a:extLst>
              <a:ext uri="{FF2B5EF4-FFF2-40B4-BE49-F238E27FC236}">
                <a16:creationId xmlns:a16="http://schemas.microsoft.com/office/drawing/2014/main" id="{8BCA24EB-325E-4684-89D5-49D25CC5926D}"/>
              </a:ext>
            </a:extLst>
          </p:cNvPr>
          <p:cNvSpPr>
            <a:spLocks noGrp="1"/>
          </p:cNvSpPr>
          <p:nvPr>
            <p:ph type="ftr" sz="quarter" idx="11"/>
          </p:nvPr>
        </p:nvSpPr>
        <p:spPr/>
        <p:txBody>
          <a:bodyPr/>
          <a:lstStyle>
            <a:lvl1pPr>
              <a:defRPr/>
            </a:lvl1pPr>
          </a:lstStyle>
          <a:p>
            <a:endParaRPr lang="vi-VN" altLang="vi-VN"/>
          </a:p>
        </p:txBody>
      </p:sp>
      <p:sp>
        <p:nvSpPr>
          <p:cNvPr id="7" name="Slide Number Placeholder 6">
            <a:extLst>
              <a:ext uri="{FF2B5EF4-FFF2-40B4-BE49-F238E27FC236}">
                <a16:creationId xmlns:a16="http://schemas.microsoft.com/office/drawing/2014/main" id="{EF37782A-F694-453E-86B7-157399DA0B0D}"/>
              </a:ext>
            </a:extLst>
          </p:cNvPr>
          <p:cNvSpPr>
            <a:spLocks noGrp="1"/>
          </p:cNvSpPr>
          <p:nvPr>
            <p:ph type="sldNum" sz="quarter" idx="12"/>
          </p:nvPr>
        </p:nvSpPr>
        <p:spPr/>
        <p:txBody>
          <a:bodyPr/>
          <a:lstStyle>
            <a:lvl1pPr>
              <a:defRPr/>
            </a:lvl1pPr>
          </a:lstStyle>
          <a:p>
            <a:fld id="{12B611FA-0D8F-450D-9312-04459607A71C}" type="slidenum">
              <a:rPr lang="en-US" altLang="vi-VN"/>
              <a:pPr/>
              <a:t>‹#›</a:t>
            </a:fld>
            <a:endParaRPr lang="en-US" altLang="vi-VN"/>
          </a:p>
        </p:txBody>
      </p:sp>
    </p:spTree>
    <p:extLst>
      <p:ext uri="{BB962C8B-B14F-4D97-AF65-F5344CB8AC3E}">
        <p14:creationId xmlns:p14="http://schemas.microsoft.com/office/powerpoint/2010/main" val="3367849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841F-89D6-4230-A17A-F94884897DBA}"/>
              </a:ext>
            </a:extLst>
          </p:cNvPr>
          <p:cNvSpPr>
            <a:spLocks noGrp="1"/>
          </p:cNvSpPr>
          <p:nvPr>
            <p:ph type="title"/>
          </p:nvPr>
        </p:nvSpPr>
        <p:spPr>
          <a:xfrm>
            <a:off x="630238"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E7D5E56-EFC3-4E21-8D6E-8A5E6CF8AC17}"/>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926BB-6B88-4D9C-AA7C-37499492EF07}"/>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36F11C3-CF3E-438F-8C2B-6912EBD05611}"/>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CE439-1AED-4ACA-8469-2C13B721F7D7}"/>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B16077D-3DFB-43E5-BCA6-394F51357391}"/>
              </a:ext>
            </a:extLst>
          </p:cNvPr>
          <p:cNvSpPr>
            <a:spLocks noGrp="1"/>
          </p:cNvSpPr>
          <p:nvPr>
            <p:ph type="dt" sz="half" idx="10"/>
          </p:nvPr>
        </p:nvSpPr>
        <p:spPr/>
        <p:txBody>
          <a:bodyPr/>
          <a:lstStyle>
            <a:lvl1pPr>
              <a:defRPr/>
            </a:lvl1pPr>
          </a:lstStyle>
          <a:p>
            <a:endParaRPr lang="vi-VN" altLang="vi-VN"/>
          </a:p>
        </p:txBody>
      </p:sp>
      <p:sp>
        <p:nvSpPr>
          <p:cNvPr id="8" name="Footer Placeholder 7">
            <a:extLst>
              <a:ext uri="{FF2B5EF4-FFF2-40B4-BE49-F238E27FC236}">
                <a16:creationId xmlns:a16="http://schemas.microsoft.com/office/drawing/2014/main" id="{3C25C61B-D0C9-4F57-B8A6-E082255B82C5}"/>
              </a:ext>
            </a:extLst>
          </p:cNvPr>
          <p:cNvSpPr>
            <a:spLocks noGrp="1"/>
          </p:cNvSpPr>
          <p:nvPr>
            <p:ph type="ftr" sz="quarter" idx="11"/>
          </p:nvPr>
        </p:nvSpPr>
        <p:spPr/>
        <p:txBody>
          <a:bodyPr/>
          <a:lstStyle>
            <a:lvl1pPr>
              <a:defRPr/>
            </a:lvl1pPr>
          </a:lstStyle>
          <a:p>
            <a:endParaRPr lang="vi-VN" altLang="vi-VN"/>
          </a:p>
        </p:txBody>
      </p:sp>
      <p:sp>
        <p:nvSpPr>
          <p:cNvPr id="9" name="Slide Number Placeholder 8">
            <a:extLst>
              <a:ext uri="{FF2B5EF4-FFF2-40B4-BE49-F238E27FC236}">
                <a16:creationId xmlns:a16="http://schemas.microsoft.com/office/drawing/2014/main" id="{98905B06-EE4D-4057-A1AB-FFC6BCB522A7}"/>
              </a:ext>
            </a:extLst>
          </p:cNvPr>
          <p:cNvSpPr>
            <a:spLocks noGrp="1"/>
          </p:cNvSpPr>
          <p:nvPr>
            <p:ph type="sldNum" sz="quarter" idx="12"/>
          </p:nvPr>
        </p:nvSpPr>
        <p:spPr/>
        <p:txBody>
          <a:bodyPr/>
          <a:lstStyle>
            <a:lvl1pPr>
              <a:defRPr/>
            </a:lvl1pPr>
          </a:lstStyle>
          <a:p>
            <a:fld id="{C1ED7A54-FD03-4E7A-BD03-A4A2F8099294}" type="slidenum">
              <a:rPr lang="en-US" altLang="vi-VN"/>
              <a:pPr/>
              <a:t>‹#›</a:t>
            </a:fld>
            <a:endParaRPr lang="en-US" altLang="vi-VN"/>
          </a:p>
        </p:txBody>
      </p:sp>
    </p:spTree>
    <p:extLst>
      <p:ext uri="{BB962C8B-B14F-4D97-AF65-F5344CB8AC3E}">
        <p14:creationId xmlns:p14="http://schemas.microsoft.com/office/powerpoint/2010/main" val="693379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8396-BBFF-4CED-8691-B0C2B28DCC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CE33960-F7E8-465C-94A6-275916BE9BF8}"/>
              </a:ext>
            </a:extLst>
          </p:cNvPr>
          <p:cNvSpPr>
            <a:spLocks noGrp="1"/>
          </p:cNvSpPr>
          <p:nvPr>
            <p:ph type="dt" sz="half" idx="10"/>
          </p:nvPr>
        </p:nvSpPr>
        <p:spPr/>
        <p:txBody>
          <a:bodyPr/>
          <a:lstStyle>
            <a:lvl1pPr>
              <a:defRPr/>
            </a:lvl1pPr>
          </a:lstStyle>
          <a:p>
            <a:endParaRPr lang="vi-VN" altLang="vi-VN"/>
          </a:p>
        </p:txBody>
      </p:sp>
      <p:sp>
        <p:nvSpPr>
          <p:cNvPr id="4" name="Footer Placeholder 3">
            <a:extLst>
              <a:ext uri="{FF2B5EF4-FFF2-40B4-BE49-F238E27FC236}">
                <a16:creationId xmlns:a16="http://schemas.microsoft.com/office/drawing/2014/main" id="{DFD22120-CBAA-4D8D-8F1E-DF351CD8D5F3}"/>
              </a:ext>
            </a:extLst>
          </p:cNvPr>
          <p:cNvSpPr>
            <a:spLocks noGrp="1"/>
          </p:cNvSpPr>
          <p:nvPr>
            <p:ph type="ftr" sz="quarter" idx="11"/>
          </p:nvPr>
        </p:nvSpPr>
        <p:spPr/>
        <p:txBody>
          <a:bodyPr/>
          <a:lstStyle>
            <a:lvl1pPr>
              <a:defRPr/>
            </a:lvl1pPr>
          </a:lstStyle>
          <a:p>
            <a:endParaRPr lang="vi-VN" altLang="vi-VN"/>
          </a:p>
        </p:txBody>
      </p:sp>
      <p:sp>
        <p:nvSpPr>
          <p:cNvPr id="5" name="Slide Number Placeholder 4">
            <a:extLst>
              <a:ext uri="{FF2B5EF4-FFF2-40B4-BE49-F238E27FC236}">
                <a16:creationId xmlns:a16="http://schemas.microsoft.com/office/drawing/2014/main" id="{BE1160C5-4D4F-4503-AFDF-C420CBCB4C35}"/>
              </a:ext>
            </a:extLst>
          </p:cNvPr>
          <p:cNvSpPr>
            <a:spLocks noGrp="1"/>
          </p:cNvSpPr>
          <p:nvPr>
            <p:ph type="sldNum" sz="quarter" idx="12"/>
          </p:nvPr>
        </p:nvSpPr>
        <p:spPr/>
        <p:txBody>
          <a:bodyPr/>
          <a:lstStyle>
            <a:lvl1pPr>
              <a:defRPr/>
            </a:lvl1pPr>
          </a:lstStyle>
          <a:p>
            <a:fld id="{614623F8-2082-41DC-BFC8-3263F962F057}" type="slidenum">
              <a:rPr lang="en-US" altLang="vi-VN"/>
              <a:pPr/>
              <a:t>‹#›</a:t>
            </a:fld>
            <a:endParaRPr lang="en-US" altLang="vi-VN"/>
          </a:p>
        </p:txBody>
      </p:sp>
    </p:spTree>
    <p:extLst>
      <p:ext uri="{BB962C8B-B14F-4D97-AF65-F5344CB8AC3E}">
        <p14:creationId xmlns:p14="http://schemas.microsoft.com/office/powerpoint/2010/main" val="3792314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4AF13-FCBF-4066-9CD6-073CAC99F345}"/>
              </a:ext>
            </a:extLst>
          </p:cNvPr>
          <p:cNvSpPr>
            <a:spLocks noGrp="1"/>
          </p:cNvSpPr>
          <p:nvPr>
            <p:ph type="dt" sz="half" idx="10"/>
          </p:nvPr>
        </p:nvSpPr>
        <p:spPr/>
        <p:txBody>
          <a:bodyPr/>
          <a:lstStyle>
            <a:lvl1pPr>
              <a:defRPr/>
            </a:lvl1pPr>
          </a:lstStyle>
          <a:p>
            <a:endParaRPr lang="vi-VN" altLang="vi-VN"/>
          </a:p>
        </p:txBody>
      </p:sp>
      <p:sp>
        <p:nvSpPr>
          <p:cNvPr id="3" name="Footer Placeholder 2">
            <a:extLst>
              <a:ext uri="{FF2B5EF4-FFF2-40B4-BE49-F238E27FC236}">
                <a16:creationId xmlns:a16="http://schemas.microsoft.com/office/drawing/2014/main" id="{1A0FA71B-F075-43E1-84A2-E7D5F58C7525}"/>
              </a:ext>
            </a:extLst>
          </p:cNvPr>
          <p:cNvSpPr>
            <a:spLocks noGrp="1"/>
          </p:cNvSpPr>
          <p:nvPr>
            <p:ph type="ftr" sz="quarter" idx="11"/>
          </p:nvPr>
        </p:nvSpPr>
        <p:spPr/>
        <p:txBody>
          <a:bodyPr/>
          <a:lstStyle>
            <a:lvl1pPr>
              <a:defRPr/>
            </a:lvl1pPr>
          </a:lstStyle>
          <a:p>
            <a:endParaRPr lang="vi-VN" altLang="vi-VN"/>
          </a:p>
        </p:txBody>
      </p:sp>
      <p:sp>
        <p:nvSpPr>
          <p:cNvPr id="4" name="Slide Number Placeholder 3">
            <a:extLst>
              <a:ext uri="{FF2B5EF4-FFF2-40B4-BE49-F238E27FC236}">
                <a16:creationId xmlns:a16="http://schemas.microsoft.com/office/drawing/2014/main" id="{788F6E40-9841-4902-ABC6-501A78A04BB8}"/>
              </a:ext>
            </a:extLst>
          </p:cNvPr>
          <p:cNvSpPr>
            <a:spLocks noGrp="1"/>
          </p:cNvSpPr>
          <p:nvPr>
            <p:ph type="sldNum" sz="quarter" idx="12"/>
          </p:nvPr>
        </p:nvSpPr>
        <p:spPr/>
        <p:txBody>
          <a:bodyPr/>
          <a:lstStyle>
            <a:lvl1pPr>
              <a:defRPr/>
            </a:lvl1pPr>
          </a:lstStyle>
          <a:p>
            <a:fld id="{7BEB167D-E729-47C9-933A-534B2A42A26C}" type="slidenum">
              <a:rPr lang="en-US" altLang="vi-VN"/>
              <a:pPr/>
              <a:t>‹#›</a:t>
            </a:fld>
            <a:endParaRPr lang="en-US" altLang="vi-VN"/>
          </a:p>
        </p:txBody>
      </p:sp>
    </p:spTree>
    <p:extLst>
      <p:ext uri="{BB962C8B-B14F-4D97-AF65-F5344CB8AC3E}">
        <p14:creationId xmlns:p14="http://schemas.microsoft.com/office/powerpoint/2010/main" val="393172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700">
                <a:solidFill>
                  <a:schemeClr val="tx1">
                    <a:tint val="75000"/>
                  </a:schemeClr>
                </a:solidFill>
              </a:defRPr>
            </a:lvl1pPr>
            <a:lvl2pPr marL="386014" indent="0">
              <a:buNone/>
              <a:defRPr sz="1500">
                <a:solidFill>
                  <a:schemeClr val="tx1">
                    <a:tint val="75000"/>
                  </a:schemeClr>
                </a:solidFill>
              </a:defRPr>
            </a:lvl2pPr>
            <a:lvl3pPr marL="772028" indent="0">
              <a:buNone/>
              <a:defRPr sz="1400">
                <a:solidFill>
                  <a:schemeClr val="tx1">
                    <a:tint val="75000"/>
                  </a:schemeClr>
                </a:solidFill>
              </a:defRPr>
            </a:lvl3pPr>
            <a:lvl4pPr marL="1158042" indent="0">
              <a:buNone/>
              <a:defRPr sz="1200">
                <a:solidFill>
                  <a:schemeClr val="tx1">
                    <a:tint val="75000"/>
                  </a:schemeClr>
                </a:solidFill>
              </a:defRPr>
            </a:lvl4pPr>
            <a:lvl5pPr marL="1544056" indent="0">
              <a:buNone/>
              <a:defRPr sz="1200">
                <a:solidFill>
                  <a:schemeClr val="tx1">
                    <a:tint val="75000"/>
                  </a:schemeClr>
                </a:solidFill>
              </a:defRPr>
            </a:lvl5pPr>
            <a:lvl6pPr marL="1930070" indent="0">
              <a:buNone/>
              <a:defRPr sz="1200">
                <a:solidFill>
                  <a:schemeClr val="tx1">
                    <a:tint val="75000"/>
                  </a:schemeClr>
                </a:solidFill>
              </a:defRPr>
            </a:lvl6pPr>
            <a:lvl7pPr marL="2316084" indent="0">
              <a:buNone/>
              <a:defRPr sz="1200">
                <a:solidFill>
                  <a:schemeClr val="tx1">
                    <a:tint val="75000"/>
                  </a:schemeClr>
                </a:solidFill>
              </a:defRPr>
            </a:lvl7pPr>
            <a:lvl8pPr marL="2702098" indent="0">
              <a:buNone/>
              <a:defRPr sz="1200">
                <a:solidFill>
                  <a:schemeClr val="tx1">
                    <a:tint val="75000"/>
                  </a:schemeClr>
                </a:solidFill>
              </a:defRPr>
            </a:lvl8pPr>
            <a:lvl9pPr marL="308811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D50EA3-70D2-40D5-9033-910851A1F6F5}" type="slidenum">
              <a:rPr lang="en-US"/>
              <a:pPr>
                <a:defRPr/>
              </a:pPr>
              <a:t>‹#›</a:t>
            </a:fld>
            <a:endParaRPr lang="en-US"/>
          </a:p>
        </p:txBody>
      </p:sp>
    </p:spTree>
    <p:extLst>
      <p:ext uri="{BB962C8B-B14F-4D97-AF65-F5344CB8AC3E}">
        <p14:creationId xmlns:p14="http://schemas.microsoft.com/office/powerpoint/2010/main" val="2999284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4E10-7EE7-40D9-A1E5-1896E2FED576}"/>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0B14D6B-EE41-4756-B1E6-0EC5182349D3}"/>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DE23241-CF64-486C-86C0-41D9596238AD}"/>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91A006-3002-4E9A-A562-590EBC82D1C9}"/>
              </a:ext>
            </a:extLst>
          </p:cNvPr>
          <p:cNvSpPr>
            <a:spLocks noGrp="1"/>
          </p:cNvSpPr>
          <p:nvPr>
            <p:ph type="dt" sz="half" idx="10"/>
          </p:nvPr>
        </p:nvSpPr>
        <p:spPr/>
        <p:txBody>
          <a:bodyPr/>
          <a:lstStyle>
            <a:lvl1pPr>
              <a:defRPr/>
            </a:lvl1pPr>
          </a:lstStyle>
          <a:p>
            <a:endParaRPr lang="vi-VN" altLang="vi-VN"/>
          </a:p>
        </p:txBody>
      </p:sp>
      <p:sp>
        <p:nvSpPr>
          <p:cNvPr id="6" name="Footer Placeholder 5">
            <a:extLst>
              <a:ext uri="{FF2B5EF4-FFF2-40B4-BE49-F238E27FC236}">
                <a16:creationId xmlns:a16="http://schemas.microsoft.com/office/drawing/2014/main" id="{45173CA9-7092-482B-A805-15D6C84FE0A4}"/>
              </a:ext>
            </a:extLst>
          </p:cNvPr>
          <p:cNvSpPr>
            <a:spLocks noGrp="1"/>
          </p:cNvSpPr>
          <p:nvPr>
            <p:ph type="ftr" sz="quarter" idx="11"/>
          </p:nvPr>
        </p:nvSpPr>
        <p:spPr/>
        <p:txBody>
          <a:bodyPr/>
          <a:lstStyle>
            <a:lvl1pPr>
              <a:defRPr/>
            </a:lvl1pPr>
          </a:lstStyle>
          <a:p>
            <a:endParaRPr lang="vi-VN" altLang="vi-VN"/>
          </a:p>
        </p:txBody>
      </p:sp>
      <p:sp>
        <p:nvSpPr>
          <p:cNvPr id="7" name="Slide Number Placeholder 6">
            <a:extLst>
              <a:ext uri="{FF2B5EF4-FFF2-40B4-BE49-F238E27FC236}">
                <a16:creationId xmlns:a16="http://schemas.microsoft.com/office/drawing/2014/main" id="{EF888E3B-85C8-4C85-BC3C-614D00C30B8A}"/>
              </a:ext>
            </a:extLst>
          </p:cNvPr>
          <p:cNvSpPr>
            <a:spLocks noGrp="1"/>
          </p:cNvSpPr>
          <p:nvPr>
            <p:ph type="sldNum" sz="quarter" idx="12"/>
          </p:nvPr>
        </p:nvSpPr>
        <p:spPr/>
        <p:txBody>
          <a:bodyPr/>
          <a:lstStyle>
            <a:lvl1pPr>
              <a:defRPr/>
            </a:lvl1pPr>
          </a:lstStyle>
          <a:p>
            <a:fld id="{9A4464B1-4EE7-4A63-9776-B0CDB75FDC19}" type="slidenum">
              <a:rPr lang="en-US" altLang="vi-VN"/>
              <a:pPr/>
              <a:t>‹#›</a:t>
            </a:fld>
            <a:endParaRPr lang="en-US" altLang="vi-VN"/>
          </a:p>
        </p:txBody>
      </p:sp>
    </p:spTree>
    <p:extLst>
      <p:ext uri="{BB962C8B-B14F-4D97-AF65-F5344CB8AC3E}">
        <p14:creationId xmlns:p14="http://schemas.microsoft.com/office/powerpoint/2010/main" val="287508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AB35-77DE-456F-BD8E-590953B6D5C5}"/>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34C9E65-7756-4DC3-B759-CD3689D473F7}"/>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C566F9AB-ABE2-4325-A9C3-00AC493AB3A8}"/>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AE3777-396F-4F22-8465-9E1991AD643B}"/>
              </a:ext>
            </a:extLst>
          </p:cNvPr>
          <p:cNvSpPr>
            <a:spLocks noGrp="1"/>
          </p:cNvSpPr>
          <p:nvPr>
            <p:ph type="dt" sz="half" idx="10"/>
          </p:nvPr>
        </p:nvSpPr>
        <p:spPr/>
        <p:txBody>
          <a:bodyPr/>
          <a:lstStyle>
            <a:lvl1pPr>
              <a:defRPr/>
            </a:lvl1pPr>
          </a:lstStyle>
          <a:p>
            <a:endParaRPr lang="vi-VN" altLang="vi-VN"/>
          </a:p>
        </p:txBody>
      </p:sp>
      <p:sp>
        <p:nvSpPr>
          <p:cNvPr id="6" name="Footer Placeholder 5">
            <a:extLst>
              <a:ext uri="{FF2B5EF4-FFF2-40B4-BE49-F238E27FC236}">
                <a16:creationId xmlns:a16="http://schemas.microsoft.com/office/drawing/2014/main" id="{F39DA5F0-C9F4-4EDB-AD6F-16C6EF596711}"/>
              </a:ext>
            </a:extLst>
          </p:cNvPr>
          <p:cNvSpPr>
            <a:spLocks noGrp="1"/>
          </p:cNvSpPr>
          <p:nvPr>
            <p:ph type="ftr" sz="quarter" idx="11"/>
          </p:nvPr>
        </p:nvSpPr>
        <p:spPr/>
        <p:txBody>
          <a:bodyPr/>
          <a:lstStyle>
            <a:lvl1pPr>
              <a:defRPr/>
            </a:lvl1pPr>
          </a:lstStyle>
          <a:p>
            <a:endParaRPr lang="vi-VN" altLang="vi-VN"/>
          </a:p>
        </p:txBody>
      </p:sp>
      <p:sp>
        <p:nvSpPr>
          <p:cNvPr id="7" name="Slide Number Placeholder 6">
            <a:extLst>
              <a:ext uri="{FF2B5EF4-FFF2-40B4-BE49-F238E27FC236}">
                <a16:creationId xmlns:a16="http://schemas.microsoft.com/office/drawing/2014/main" id="{4AAD796C-1E77-4833-87C1-10B2E2B976D3}"/>
              </a:ext>
            </a:extLst>
          </p:cNvPr>
          <p:cNvSpPr>
            <a:spLocks noGrp="1"/>
          </p:cNvSpPr>
          <p:nvPr>
            <p:ph type="sldNum" sz="quarter" idx="12"/>
          </p:nvPr>
        </p:nvSpPr>
        <p:spPr/>
        <p:txBody>
          <a:bodyPr/>
          <a:lstStyle>
            <a:lvl1pPr>
              <a:defRPr/>
            </a:lvl1pPr>
          </a:lstStyle>
          <a:p>
            <a:fld id="{0CD17222-2E5F-4F12-92F8-4B504882AD49}" type="slidenum">
              <a:rPr lang="en-US" altLang="vi-VN"/>
              <a:pPr/>
              <a:t>‹#›</a:t>
            </a:fld>
            <a:endParaRPr lang="en-US" altLang="vi-VN"/>
          </a:p>
        </p:txBody>
      </p:sp>
    </p:spTree>
    <p:extLst>
      <p:ext uri="{BB962C8B-B14F-4D97-AF65-F5344CB8AC3E}">
        <p14:creationId xmlns:p14="http://schemas.microsoft.com/office/powerpoint/2010/main" val="532608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1A47-8150-4BE2-9910-D4239B0CED5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9B0540A-CAE9-4B8F-BCA5-0BA1144BB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7168836-92E6-4295-B167-F5B9B87F3F7D}"/>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CB818274-CC6F-48BB-9085-61DF1549C58E}"/>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91BC8F00-A595-4B8F-B201-0517AC42F6FB}"/>
              </a:ext>
            </a:extLst>
          </p:cNvPr>
          <p:cNvSpPr>
            <a:spLocks noGrp="1"/>
          </p:cNvSpPr>
          <p:nvPr>
            <p:ph type="sldNum" sz="quarter" idx="12"/>
          </p:nvPr>
        </p:nvSpPr>
        <p:spPr/>
        <p:txBody>
          <a:bodyPr/>
          <a:lstStyle>
            <a:lvl1pPr>
              <a:defRPr/>
            </a:lvl1pPr>
          </a:lstStyle>
          <a:p>
            <a:fld id="{CC744A20-C90A-4BC2-9659-A4F94FC03083}" type="slidenum">
              <a:rPr lang="en-US" altLang="vi-VN"/>
              <a:pPr/>
              <a:t>‹#›</a:t>
            </a:fld>
            <a:endParaRPr lang="en-US" altLang="vi-VN"/>
          </a:p>
        </p:txBody>
      </p:sp>
    </p:spTree>
    <p:extLst>
      <p:ext uri="{BB962C8B-B14F-4D97-AF65-F5344CB8AC3E}">
        <p14:creationId xmlns:p14="http://schemas.microsoft.com/office/powerpoint/2010/main" val="3898663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0F25D9-D323-4CAC-A725-4D8D52C1608F}"/>
              </a:ext>
            </a:extLst>
          </p:cNvPr>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26F606-D7AC-4E44-AAA8-482C44D5C8FB}"/>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4D20719-4FA0-4DF5-8241-68F68A62690E}"/>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A2522074-0BBF-46F0-BA42-25581C606090}"/>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6F690067-0884-48DD-96EA-78E520F7B5D2}"/>
              </a:ext>
            </a:extLst>
          </p:cNvPr>
          <p:cNvSpPr>
            <a:spLocks noGrp="1"/>
          </p:cNvSpPr>
          <p:nvPr>
            <p:ph type="sldNum" sz="quarter" idx="12"/>
          </p:nvPr>
        </p:nvSpPr>
        <p:spPr/>
        <p:txBody>
          <a:bodyPr/>
          <a:lstStyle>
            <a:lvl1pPr>
              <a:defRPr/>
            </a:lvl1pPr>
          </a:lstStyle>
          <a:p>
            <a:fld id="{BAC9C77B-4E40-4316-92AA-FDF01D69D6C3}" type="slidenum">
              <a:rPr lang="en-US" altLang="vi-VN"/>
              <a:pPr/>
              <a:t>‹#›</a:t>
            </a:fld>
            <a:endParaRPr lang="en-US" altLang="vi-VN"/>
          </a:p>
        </p:txBody>
      </p:sp>
    </p:spTree>
    <p:extLst>
      <p:ext uri="{BB962C8B-B14F-4D97-AF65-F5344CB8AC3E}">
        <p14:creationId xmlns:p14="http://schemas.microsoft.com/office/powerpoint/2010/main" val="850176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3FF8-458C-4FF8-85BE-D8EF9292407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C0C09D2-A596-4620-BABD-7D6F77EF7FB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06E7435-87DB-4321-82AE-ED3FED7AF00B}"/>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07E1C1E2-1CBE-41EC-80B2-580ACADFFAFC}"/>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D2708A1B-FDFE-4DFF-A4B2-45EFEFF2CD47}"/>
              </a:ext>
            </a:extLst>
          </p:cNvPr>
          <p:cNvSpPr>
            <a:spLocks noGrp="1"/>
          </p:cNvSpPr>
          <p:nvPr>
            <p:ph type="sldNum" sz="quarter" idx="12"/>
          </p:nvPr>
        </p:nvSpPr>
        <p:spPr/>
        <p:txBody>
          <a:bodyPr/>
          <a:lstStyle>
            <a:lvl1pPr>
              <a:defRPr/>
            </a:lvl1pPr>
          </a:lstStyle>
          <a:p>
            <a:fld id="{AF3A9593-C55D-4469-B8A8-BBE9DA116153}" type="slidenum">
              <a:rPr lang="en-US" altLang="vi-VN"/>
              <a:pPr/>
              <a:t>‹#›</a:t>
            </a:fld>
            <a:endParaRPr lang="en-US" altLang="vi-VN"/>
          </a:p>
        </p:txBody>
      </p:sp>
    </p:spTree>
    <p:extLst>
      <p:ext uri="{BB962C8B-B14F-4D97-AF65-F5344CB8AC3E}">
        <p14:creationId xmlns:p14="http://schemas.microsoft.com/office/powerpoint/2010/main" val="3320098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5322-7002-4551-A9C0-3929BB87D2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43774A3-F9E8-485E-95DF-94A3BB7CB7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C0D3B2-7F05-4F08-B44D-BB2BD3BB3559}"/>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73347550-EA6A-48B9-98F6-BACAFBC6FE4C}"/>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0F8FB1E3-C2D3-44A3-83D8-2C1667CA66CC}"/>
              </a:ext>
            </a:extLst>
          </p:cNvPr>
          <p:cNvSpPr>
            <a:spLocks noGrp="1"/>
          </p:cNvSpPr>
          <p:nvPr>
            <p:ph type="sldNum" sz="quarter" idx="12"/>
          </p:nvPr>
        </p:nvSpPr>
        <p:spPr/>
        <p:txBody>
          <a:bodyPr/>
          <a:lstStyle>
            <a:lvl1pPr>
              <a:defRPr/>
            </a:lvl1pPr>
          </a:lstStyle>
          <a:p>
            <a:fld id="{5078A0F2-7207-4CB5-96F6-6D147B74DE63}" type="slidenum">
              <a:rPr lang="en-US" altLang="vi-VN"/>
              <a:pPr/>
              <a:t>‹#›</a:t>
            </a:fld>
            <a:endParaRPr lang="en-US" altLang="vi-VN"/>
          </a:p>
        </p:txBody>
      </p:sp>
    </p:spTree>
    <p:extLst>
      <p:ext uri="{BB962C8B-B14F-4D97-AF65-F5344CB8AC3E}">
        <p14:creationId xmlns:p14="http://schemas.microsoft.com/office/powerpoint/2010/main" val="705978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C08F-81F6-46D0-A1DD-A8D8B488EEB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30AAF39-1C4F-4DB9-921E-17BBDDDA4E08}"/>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CC23F6EF-1C2D-4DE4-9A76-688C9D0AF6D9}"/>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0D1BD76D-DA76-4792-A1F7-793AD9E2376C}"/>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9A09BBFE-AE8D-4C67-8C24-7CD8FA8775DE}"/>
              </a:ext>
            </a:extLst>
          </p:cNvPr>
          <p:cNvSpPr>
            <a:spLocks noGrp="1"/>
          </p:cNvSpPr>
          <p:nvPr>
            <p:ph type="sldNum" sz="quarter" idx="12"/>
          </p:nvPr>
        </p:nvSpPr>
        <p:spPr/>
        <p:txBody>
          <a:bodyPr/>
          <a:lstStyle>
            <a:lvl1pPr>
              <a:defRPr/>
            </a:lvl1pPr>
          </a:lstStyle>
          <a:p>
            <a:fld id="{2833A79C-7545-4C93-A350-2B8AFF19A1A5}" type="slidenum">
              <a:rPr lang="en-US" altLang="vi-VN"/>
              <a:pPr/>
              <a:t>‹#›</a:t>
            </a:fld>
            <a:endParaRPr lang="en-US" altLang="vi-VN"/>
          </a:p>
        </p:txBody>
      </p:sp>
    </p:spTree>
    <p:extLst>
      <p:ext uri="{BB962C8B-B14F-4D97-AF65-F5344CB8AC3E}">
        <p14:creationId xmlns:p14="http://schemas.microsoft.com/office/powerpoint/2010/main" val="96792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2212-887C-48B7-BF47-8C88C8D27A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8F4699C-1599-4FDE-8349-79B33532A20F}"/>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35C1F00-67B0-47FD-B60A-D0B1B0A19B3E}"/>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2A4CEA7-7285-4F1F-8B07-3BBAD205803B}"/>
              </a:ext>
            </a:extLst>
          </p:cNvPr>
          <p:cNvSpPr>
            <a:spLocks noGrp="1"/>
          </p:cNvSpPr>
          <p:nvPr>
            <p:ph type="dt" sz="half" idx="10"/>
          </p:nvPr>
        </p:nvSpPr>
        <p:spPr/>
        <p:txBody>
          <a:bodyPr/>
          <a:lstStyle>
            <a:lvl1pPr>
              <a:defRPr/>
            </a:lvl1pPr>
          </a:lstStyle>
          <a:p>
            <a:endParaRPr lang="vi-VN" altLang="vi-VN"/>
          </a:p>
        </p:txBody>
      </p:sp>
      <p:sp>
        <p:nvSpPr>
          <p:cNvPr id="6" name="Footer Placeholder 5">
            <a:extLst>
              <a:ext uri="{FF2B5EF4-FFF2-40B4-BE49-F238E27FC236}">
                <a16:creationId xmlns:a16="http://schemas.microsoft.com/office/drawing/2014/main" id="{580AC4F2-8A8D-416A-B251-1B7B75D0E0EA}"/>
              </a:ext>
            </a:extLst>
          </p:cNvPr>
          <p:cNvSpPr>
            <a:spLocks noGrp="1"/>
          </p:cNvSpPr>
          <p:nvPr>
            <p:ph type="ftr" sz="quarter" idx="11"/>
          </p:nvPr>
        </p:nvSpPr>
        <p:spPr/>
        <p:txBody>
          <a:bodyPr/>
          <a:lstStyle>
            <a:lvl1pPr>
              <a:defRPr/>
            </a:lvl1pPr>
          </a:lstStyle>
          <a:p>
            <a:endParaRPr lang="vi-VN" altLang="vi-VN"/>
          </a:p>
        </p:txBody>
      </p:sp>
      <p:sp>
        <p:nvSpPr>
          <p:cNvPr id="7" name="Slide Number Placeholder 6">
            <a:extLst>
              <a:ext uri="{FF2B5EF4-FFF2-40B4-BE49-F238E27FC236}">
                <a16:creationId xmlns:a16="http://schemas.microsoft.com/office/drawing/2014/main" id="{6810F576-8B0F-4D52-9511-A0FDE16E045A}"/>
              </a:ext>
            </a:extLst>
          </p:cNvPr>
          <p:cNvSpPr>
            <a:spLocks noGrp="1"/>
          </p:cNvSpPr>
          <p:nvPr>
            <p:ph type="sldNum" sz="quarter" idx="12"/>
          </p:nvPr>
        </p:nvSpPr>
        <p:spPr/>
        <p:txBody>
          <a:bodyPr/>
          <a:lstStyle>
            <a:lvl1pPr>
              <a:defRPr/>
            </a:lvl1pPr>
          </a:lstStyle>
          <a:p>
            <a:fld id="{9FCBEA74-1BF3-4581-B88F-E5840A92C3A2}" type="slidenum">
              <a:rPr lang="en-US" altLang="vi-VN"/>
              <a:pPr/>
              <a:t>‹#›</a:t>
            </a:fld>
            <a:endParaRPr lang="en-US" altLang="vi-VN"/>
          </a:p>
        </p:txBody>
      </p:sp>
    </p:spTree>
    <p:extLst>
      <p:ext uri="{BB962C8B-B14F-4D97-AF65-F5344CB8AC3E}">
        <p14:creationId xmlns:p14="http://schemas.microsoft.com/office/powerpoint/2010/main" val="1087221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07FE-5F61-4FEB-8CB1-6658ACDDCF12}"/>
              </a:ext>
            </a:extLst>
          </p:cNvPr>
          <p:cNvSpPr>
            <a:spLocks noGrp="1"/>
          </p:cNvSpPr>
          <p:nvPr>
            <p:ph type="title"/>
          </p:nvPr>
        </p:nvSpPr>
        <p:spPr>
          <a:xfrm>
            <a:off x="630238"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A708C6B-841B-4F11-9333-1A0D60E48323}"/>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91CC819-F803-468C-8166-53A58471E6DF}"/>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4F2FA16-629B-4D8D-9891-E281F05D406E}"/>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F7A5769-806C-4406-B42D-3EDE491A1B23}"/>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A7E96BC-4FF9-4FC2-A229-B49561396FC3}"/>
              </a:ext>
            </a:extLst>
          </p:cNvPr>
          <p:cNvSpPr>
            <a:spLocks noGrp="1"/>
          </p:cNvSpPr>
          <p:nvPr>
            <p:ph type="dt" sz="half" idx="10"/>
          </p:nvPr>
        </p:nvSpPr>
        <p:spPr/>
        <p:txBody>
          <a:bodyPr/>
          <a:lstStyle>
            <a:lvl1pPr>
              <a:defRPr/>
            </a:lvl1pPr>
          </a:lstStyle>
          <a:p>
            <a:endParaRPr lang="vi-VN" altLang="vi-VN"/>
          </a:p>
        </p:txBody>
      </p:sp>
      <p:sp>
        <p:nvSpPr>
          <p:cNvPr id="8" name="Footer Placeholder 7">
            <a:extLst>
              <a:ext uri="{FF2B5EF4-FFF2-40B4-BE49-F238E27FC236}">
                <a16:creationId xmlns:a16="http://schemas.microsoft.com/office/drawing/2014/main" id="{CFEE1D67-8EEB-4CA3-BA5C-D2510B955EB2}"/>
              </a:ext>
            </a:extLst>
          </p:cNvPr>
          <p:cNvSpPr>
            <a:spLocks noGrp="1"/>
          </p:cNvSpPr>
          <p:nvPr>
            <p:ph type="ftr" sz="quarter" idx="11"/>
          </p:nvPr>
        </p:nvSpPr>
        <p:spPr/>
        <p:txBody>
          <a:bodyPr/>
          <a:lstStyle>
            <a:lvl1pPr>
              <a:defRPr/>
            </a:lvl1pPr>
          </a:lstStyle>
          <a:p>
            <a:endParaRPr lang="vi-VN" altLang="vi-VN"/>
          </a:p>
        </p:txBody>
      </p:sp>
      <p:sp>
        <p:nvSpPr>
          <p:cNvPr id="9" name="Slide Number Placeholder 8">
            <a:extLst>
              <a:ext uri="{FF2B5EF4-FFF2-40B4-BE49-F238E27FC236}">
                <a16:creationId xmlns:a16="http://schemas.microsoft.com/office/drawing/2014/main" id="{21DF0A9E-2544-4A52-97BA-72D4259FC195}"/>
              </a:ext>
            </a:extLst>
          </p:cNvPr>
          <p:cNvSpPr>
            <a:spLocks noGrp="1"/>
          </p:cNvSpPr>
          <p:nvPr>
            <p:ph type="sldNum" sz="quarter" idx="12"/>
          </p:nvPr>
        </p:nvSpPr>
        <p:spPr/>
        <p:txBody>
          <a:bodyPr/>
          <a:lstStyle>
            <a:lvl1pPr>
              <a:defRPr/>
            </a:lvl1pPr>
          </a:lstStyle>
          <a:p>
            <a:fld id="{703A1E58-A985-4A83-9A24-157C0FD60E96}" type="slidenum">
              <a:rPr lang="en-US" altLang="vi-VN"/>
              <a:pPr/>
              <a:t>‹#›</a:t>
            </a:fld>
            <a:endParaRPr lang="en-US" altLang="vi-VN"/>
          </a:p>
        </p:txBody>
      </p:sp>
    </p:spTree>
    <p:extLst>
      <p:ext uri="{BB962C8B-B14F-4D97-AF65-F5344CB8AC3E}">
        <p14:creationId xmlns:p14="http://schemas.microsoft.com/office/powerpoint/2010/main" val="4071658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4837-B8BF-4A55-BC3C-232A983453E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55F33DD-475F-469A-B73A-A289A5A32805}"/>
              </a:ext>
            </a:extLst>
          </p:cNvPr>
          <p:cNvSpPr>
            <a:spLocks noGrp="1"/>
          </p:cNvSpPr>
          <p:nvPr>
            <p:ph type="dt" sz="half" idx="10"/>
          </p:nvPr>
        </p:nvSpPr>
        <p:spPr/>
        <p:txBody>
          <a:bodyPr/>
          <a:lstStyle>
            <a:lvl1pPr>
              <a:defRPr/>
            </a:lvl1pPr>
          </a:lstStyle>
          <a:p>
            <a:endParaRPr lang="vi-VN" altLang="vi-VN"/>
          </a:p>
        </p:txBody>
      </p:sp>
      <p:sp>
        <p:nvSpPr>
          <p:cNvPr id="4" name="Footer Placeholder 3">
            <a:extLst>
              <a:ext uri="{FF2B5EF4-FFF2-40B4-BE49-F238E27FC236}">
                <a16:creationId xmlns:a16="http://schemas.microsoft.com/office/drawing/2014/main" id="{0A09CB9F-CB13-4D3C-AECD-6AD12546031B}"/>
              </a:ext>
            </a:extLst>
          </p:cNvPr>
          <p:cNvSpPr>
            <a:spLocks noGrp="1"/>
          </p:cNvSpPr>
          <p:nvPr>
            <p:ph type="ftr" sz="quarter" idx="11"/>
          </p:nvPr>
        </p:nvSpPr>
        <p:spPr/>
        <p:txBody>
          <a:bodyPr/>
          <a:lstStyle>
            <a:lvl1pPr>
              <a:defRPr/>
            </a:lvl1pPr>
          </a:lstStyle>
          <a:p>
            <a:endParaRPr lang="vi-VN" altLang="vi-VN"/>
          </a:p>
        </p:txBody>
      </p:sp>
      <p:sp>
        <p:nvSpPr>
          <p:cNvPr id="5" name="Slide Number Placeholder 4">
            <a:extLst>
              <a:ext uri="{FF2B5EF4-FFF2-40B4-BE49-F238E27FC236}">
                <a16:creationId xmlns:a16="http://schemas.microsoft.com/office/drawing/2014/main" id="{148F6154-351E-428E-8763-86BFDB116E6C}"/>
              </a:ext>
            </a:extLst>
          </p:cNvPr>
          <p:cNvSpPr>
            <a:spLocks noGrp="1"/>
          </p:cNvSpPr>
          <p:nvPr>
            <p:ph type="sldNum" sz="quarter" idx="12"/>
          </p:nvPr>
        </p:nvSpPr>
        <p:spPr/>
        <p:txBody>
          <a:bodyPr/>
          <a:lstStyle>
            <a:lvl1pPr>
              <a:defRPr/>
            </a:lvl1pPr>
          </a:lstStyle>
          <a:p>
            <a:fld id="{C40D0F04-53C9-467D-BCCE-5A9753EBC664}" type="slidenum">
              <a:rPr lang="en-US" altLang="vi-VN"/>
              <a:pPr/>
              <a:t>‹#›</a:t>
            </a:fld>
            <a:endParaRPr lang="en-US" altLang="vi-VN"/>
          </a:p>
        </p:txBody>
      </p:sp>
    </p:spTree>
    <p:extLst>
      <p:ext uri="{BB962C8B-B14F-4D97-AF65-F5344CB8AC3E}">
        <p14:creationId xmlns:p14="http://schemas.microsoft.com/office/powerpoint/2010/main" val="109352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40" y="1196579"/>
            <a:ext cx="4460875" cy="3386137"/>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6515" y="1196579"/>
            <a:ext cx="4460875" cy="3386137"/>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4E4E3A-BDB7-4C4F-90B5-368DE8DE3A0F}" type="slidenum">
              <a:rPr lang="en-US"/>
              <a:pPr>
                <a:defRPr/>
              </a:pPr>
              <a:t>‹#›</a:t>
            </a:fld>
            <a:endParaRPr lang="en-US"/>
          </a:p>
        </p:txBody>
      </p:sp>
    </p:spTree>
    <p:extLst>
      <p:ext uri="{BB962C8B-B14F-4D97-AF65-F5344CB8AC3E}">
        <p14:creationId xmlns:p14="http://schemas.microsoft.com/office/powerpoint/2010/main" val="1137512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D5BFD2-6593-454C-8B23-CF8FEC1D97EC}"/>
              </a:ext>
            </a:extLst>
          </p:cNvPr>
          <p:cNvSpPr>
            <a:spLocks noGrp="1"/>
          </p:cNvSpPr>
          <p:nvPr>
            <p:ph type="dt" sz="half" idx="10"/>
          </p:nvPr>
        </p:nvSpPr>
        <p:spPr/>
        <p:txBody>
          <a:bodyPr/>
          <a:lstStyle>
            <a:lvl1pPr>
              <a:defRPr/>
            </a:lvl1pPr>
          </a:lstStyle>
          <a:p>
            <a:endParaRPr lang="vi-VN" altLang="vi-VN"/>
          </a:p>
        </p:txBody>
      </p:sp>
      <p:sp>
        <p:nvSpPr>
          <p:cNvPr id="3" name="Footer Placeholder 2">
            <a:extLst>
              <a:ext uri="{FF2B5EF4-FFF2-40B4-BE49-F238E27FC236}">
                <a16:creationId xmlns:a16="http://schemas.microsoft.com/office/drawing/2014/main" id="{99AB94DF-F7C8-44F6-877A-3020AE3C8F79}"/>
              </a:ext>
            </a:extLst>
          </p:cNvPr>
          <p:cNvSpPr>
            <a:spLocks noGrp="1"/>
          </p:cNvSpPr>
          <p:nvPr>
            <p:ph type="ftr" sz="quarter" idx="11"/>
          </p:nvPr>
        </p:nvSpPr>
        <p:spPr/>
        <p:txBody>
          <a:bodyPr/>
          <a:lstStyle>
            <a:lvl1pPr>
              <a:defRPr/>
            </a:lvl1pPr>
          </a:lstStyle>
          <a:p>
            <a:endParaRPr lang="vi-VN" altLang="vi-VN"/>
          </a:p>
        </p:txBody>
      </p:sp>
      <p:sp>
        <p:nvSpPr>
          <p:cNvPr id="4" name="Slide Number Placeholder 3">
            <a:extLst>
              <a:ext uri="{FF2B5EF4-FFF2-40B4-BE49-F238E27FC236}">
                <a16:creationId xmlns:a16="http://schemas.microsoft.com/office/drawing/2014/main" id="{A9158A6B-9A0B-4A79-B121-4D07070CC8F6}"/>
              </a:ext>
            </a:extLst>
          </p:cNvPr>
          <p:cNvSpPr>
            <a:spLocks noGrp="1"/>
          </p:cNvSpPr>
          <p:nvPr>
            <p:ph type="sldNum" sz="quarter" idx="12"/>
          </p:nvPr>
        </p:nvSpPr>
        <p:spPr/>
        <p:txBody>
          <a:bodyPr/>
          <a:lstStyle>
            <a:lvl1pPr>
              <a:defRPr/>
            </a:lvl1pPr>
          </a:lstStyle>
          <a:p>
            <a:fld id="{5DA2F117-B8EA-4F16-8BCE-F35E65757194}" type="slidenum">
              <a:rPr lang="en-US" altLang="vi-VN"/>
              <a:pPr/>
              <a:t>‹#›</a:t>
            </a:fld>
            <a:endParaRPr lang="en-US" altLang="vi-VN"/>
          </a:p>
        </p:txBody>
      </p:sp>
    </p:spTree>
    <p:extLst>
      <p:ext uri="{BB962C8B-B14F-4D97-AF65-F5344CB8AC3E}">
        <p14:creationId xmlns:p14="http://schemas.microsoft.com/office/powerpoint/2010/main" val="2799192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FBFD-88FF-4785-B9E6-9DB612FFB9F6}"/>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8EEFDFB-E231-4EBA-9098-EB08ABDC89A5}"/>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CF298B2-7E18-41FB-9AE0-37A60FD3F429}"/>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1DDA06-6F25-4073-874C-491E12A0477C}"/>
              </a:ext>
            </a:extLst>
          </p:cNvPr>
          <p:cNvSpPr>
            <a:spLocks noGrp="1"/>
          </p:cNvSpPr>
          <p:nvPr>
            <p:ph type="dt" sz="half" idx="10"/>
          </p:nvPr>
        </p:nvSpPr>
        <p:spPr/>
        <p:txBody>
          <a:bodyPr/>
          <a:lstStyle>
            <a:lvl1pPr>
              <a:defRPr/>
            </a:lvl1pPr>
          </a:lstStyle>
          <a:p>
            <a:endParaRPr lang="vi-VN" altLang="vi-VN"/>
          </a:p>
        </p:txBody>
      </p:sp>
      <p:sp>
        <p:nvSpPr>
          <p:cNvPr id="6" name="Footer Placeholder 5">
            <a:extLst>
              <a:ext uri="{FF2B5EF4-FFF2-40B4-BE49-F238E27FC236}">
                <a16:creationId xmlns:a16="http://schemas.microsoft.com/office/drawing/2014/main" id="{3D949969-9137-4799-B270-6458DAB23C42}"/>
              </a:ext>
            </a:extLst>
          </p:cNvPr>
          <p:cNvSpPr>
            <a:spLocks noGrp="1"/>
          </p:cNvSpPr>
          <p:nvPr>
            <p:ph type="ftr" sz="quarter" idx="11"/>
          </p:nvPr>
        </p:nvSpPr>
        <p:spPr/>
        <p:txBody>
          <a:bodyPr/>
          <a:lstStyle>
            <a:lvl1pPr>
              <a:defRPr/>
            </a:lvl1pPr>
          </a:lstStyle>
          <a:p>
            <a:endParaRPr lang="vi-VN" altLang="vi-VN"/>
          </a:p>
        </p:txBody>
      </p:sp>
      <p:sp>
        <p:nvSpPr>
          <p:cNvPr id="7" name="Slide Number Placeholder 6">
            <a:extLst>
              <a:ext uri="{FF2B5EF4-FFF2-40B4-BE49-F238E27FC236}">
                <a16:creationId xmlns:a16="http://schemas.microsoft.com/office/drawing/2014/main" id="{871CB9D8-E773-46CE-ABD4-B50FC7C9D400}"/>
              </a:ext>
            </a:extLst>
          </p:cNvPr>
          <p:cNvSpPr>
            <a:spLocks noGrp="1"/>
          </p:cNvSpPr>
          <p:nvPr>
            <p:ph type="sldNum" sz="quarter" idx="12"/>
          </p:nvPr>
        </p:nvSpPr>
        <p:spPr/>
        <p:txBody>
          <a:bodyPr/>
          <a:lstStyle>
            <a:lvl1pPr>
              <a:defRPr/>
            </a:lvl1pPr>
          </a:lstStyle>
          <a:p>
            <a:fld id="{332DF883-F379-417F-AA1C-D8691FDB5EB0}" type="slidenum">
              <a:rPr lang="en-US" altLang="vi-VN"/>
              <a:pPr/>
              <a:t>‹#›</a:t>
            </a:fld>
            <a:endParaRPr lang="en-US" altLang="vi-VN"/>
          </a:p>
        </p:txBody>
      </p:sp>
    </p:spTree>
    <p:extLst>
      <p:ext uri="{BB962C8B-B14F-4D97-AF65-F5344CB8AC3E}">
        <p14:creationId xmlns:p14="http://schemas.microsoft.com/office/powerpoint/2010/main" val="768219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02FE-91B5-4EDC-8AB7-C1083BB2BAA0}"/>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76F5408-2A75-4D9D-92D0-F25BBA095299}"/>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604DE029-4DF8-4717-8CB4-13516355E0F6}"/>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B711F0-A854-4029-8AF0-359ACEFA0489}"/>
              </a:ext>
            </a:extLst>
          </p:cNvPr>
          <p:cNvSpPr>
            <a:spLocks noGrp="1"/>
          </p:cNvSpPr>
          <p:nvPr>
            <p:ph type="dt" sz="half" idx="10"/>
          </p:nvPr>
        </p:nvSpPr>
        <p:spPr/>
        <p:txBody>
          <a:bodyPr/>
          <a:lstStyle>
            <a:lvl1pPr>
              <a:defRPr/>
            </a:lvl1pPr>
          </a:lstStyle>
          <a:p>
            <a:endParaRPr lang="vi-VN" altLang="vi-VN"/>
          </a:p>
        </p:txBody>
      </p:sp>
      <p:sp>
        <p:nvSpPr>
          <p:cNvPr id="6" name="Footer Placeholder 5">
            <a:extLst>
              <a:ext uri="{FF2B5EF4-FFF2-40B4-BE49-F238E27FC236}">
                <a16:creationId xmlns:a16="http://schemas.microsoft.com/office/drawing/2014/main" id="{261E228B-7F22-4673-937D-D6629A25F2B8}"/>
              </a:ext>
            </a:extLst>
          </p:cNvPr>
          <p:cNvSpPr>
            <a:spLocks noGrp="1"/>
          </p:cNvSpPr>
          <p:nvPr>
            <p:ph type="ftr" sz="quarter" idx="11"/>
          </p:nvPr>
        </p:nvSpPr>
        <p:spPr/>
        <p:txBody>
          <a:bodyPr/>
          <a:lstStyle>
            <a:lvl1pPr>
              <a:defRPr/>
            </a:lvl1pPr>
          </a:lstStyle>
          <a:p>
            <a:endParaRPr lang="vi-VN" altLang="vi-VN"/>
          </a:p>
        </p:txBody>
      </p:sp>
      <p:sp>
        <p:nvSpPr>
          <p:cNvPr id="7" name="Slide Number Placeholder 6">
            <a:extLst>
              <a:ext uri="{FF2B5EF4-FFF2-40B4-BE49-F238E27FC236}">
                <a16:creationId xmlns:a16="http://schemas.microsoft.com/office/drawing/2014/main" id="{65658104-8016-48F8-9952-275D1968D11B}"/>
              </a:ext>
            </a:extLst>
          </p:cNvPr>
          <p:cNvSpPr>
            <a:spLocks noGrp="1"/>
          </p:cNvSpPr>
          <p:nvPr>
            <p:ph type="sldNum" sz="quarter" idx="12"/>
          </p:nvPr>
        </p:nvSpPr>
        <p:spPr/>
        <p:txBody>
          <a:bodyPr/>
          <a:lstStyle>
            <a:lvl1pPr>
              <a:defRPr/>
            </a:lvl1pPr>
          </a:lstStyle>
          <a:p>
            <a:fld id="{725F35F9-10AD-4704-A631-57DDAEEC4477}" type="slidenum">
              <a:rPr lang="en-US" altLang="vi-VN"/>
              <a:pPr/>
              <a:t>‹#›</a:t>
            </a:fld>
            <a:endParaRPr lang="en-US" altLang="vi-VN"/>
          </a:p>
        </p:txBody>
      </p:sp>
    </p:spTree>
    <p:extLst>
      <p:ext uri="{BB962C8B-B14F-4D97-AF65-F5344CB8AC3E}">
        <p14:creationId xmlns:p14="http://schemas.microsoft.com/office/powerpoint/2010/main" val="4194355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41E8-9FFF-4C23-8359-3B8CAAD4C3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7ACD56B-0FD8-4D8E-8C00-3B092E039B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ACD7BF6-E1C5-47CB-9268-1030254A4C6D}"/>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B5AEC30C-F4F2-4952-8C7E-D9E5EB98400A}"/>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D523992B-AEB6-400A-92DC-E8181D7C5FAF}"/>
              </a:ext>
            </a:extLst>
          </p:cNvPr>
          <p:cNvSpPr>
            <a:spLocks noGrp="1"/>
          </p:cNvSpPr>
          <p:nvPr>
            <p:ph type="sldNum" sz="quarter" idx="12"/>
          </p:nvPr>
        </p:nvSpPr>
        <p:spPr/>
        <p:txBody>
          <a:bodyPr/>
          <a:lstStyle>
            <a:lvl1pPr>
              <a:defRPr/>
            </a:lvl1pPr>
          </a:lstStyle>
          <a:p>
            <a:fld id="{A1943A5C-C68F-4BFA-A2B2-DA86B01DC6C0}" type="slidenum">
              <a:rPr lang="en-US" altLang="vi-VN"/>
              <a:pPr/>
              <a:t>‹#›</a:t>
            </a:fld>
            <a:endParaRPr lang="en-US" altLang="vi-VN"/>
          </a:p>
        </p:txBody>
      </p:sp>
    </p:spTree>
    <p:extLst>
      <p:ext uri="{BB962C8B-B14F-4D97-AF65-F5344CB8AC3E}">
        <p14:creationId xmlns:p14="http://schemas.microsoft.com/office/powerpoint/2010/main" val="1713928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647C6-F8FE-4B49-B11C-8CCF1552C89F}"/>
              </a:ext>
            </a:extLst>
          </p:cNvPr>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1834B6F-B0FC-42DD-AA3C-448C3147E2FC}"/>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F5577A6-1D61-47DE-9DD3-C11C1EF3AFF8}"/>
              </a:ext>
            </a:extLst>
          </p:cNvPr>
          <p:cNvSpPr>
            <a:spLocks noGrp="1"/>
          </p:cNvSpPr>
          <p:nvPr>
            <p:ph type="dt" sz="half" idx="10"/>
          </p:nvPr>
        </p:nvSpPr>
        <p:spPr/>
        <p:txBody>
          <a:bodyPr/>
          <a:lstStyle>
            <a:lvl1pPr>
              <a:defRPr/>
            </a:lvl1pPr>
          </a:lstStyle>
          <a:p>
            <a:endParaRPr lang="vi-VN" altLang="vi-VN"/>
          </a:p>
        </p:txBody>
      </p:sp>
      <p:sp>
        <p:nvSpPr>
          <p:cNvPr id="5" name="Footer Placeholder 4">
            <a:extLst>
              <a:ext uri="{FF2B5EF4-FFF2-40B4-BE49-F238E27FC236}">
                <a16:creationId xmlns:a16="http://schemas.microsoft.com/office/drawing/2014/main" id="{ACBD2991-CD28-446F-8A6A-DC2A74D2CC80}"/>
              </a:ext>
            </a:extLst>
          </p:cNvPr>
          <p:cNvSpPr>
            <a:spLocks noGrp="1"/>
          </p:cNvSpPr>
          <p:nvPr>
            <p:ph type="ftr" sz="quarter" idx="11"/>
          </p:nvPr>
        </p:nvSpPr>
        <p:spPr/>
        <p:txBody>
          <a:bodyPr/>
          <a:lstStyle>
            <a:lvl1pPr>
              <a:defRPr/>
            </a:lvl1pPr>
          </a:lstStyle>
          <a:p>
            <a:endParaRPr lang="vi-VN" altLang="vi-VN"/>
          </a:p>
        </p:txBody>
      </p:sp>
      <p:sp>
        <p:nvSpPr>
          <p:cNvPr id="6" name="Slide Number Placeholder 5">
            <a:extLst>
              <a:ext uri="{FF2B5EF4-FFF2-40B4-BE49-F238E27FC236}">
                <a16:creationId xmlns:a16="http://schemas.microsoft.com/office/drawing/2014/main" id="{FE71149F-7D75-4ECF-A068-46B28909AF2A}"/>
              </a:ext>
            </a:extLst>
          </p:cNvPr>
          <p:cNvSpPr>
            <a:spLocks noGrp="1"/>
          </p:cNvSpPr>
          <p:nvPr>
            <p:ph type="sldNum" sz="quarter" idx="12"/>
          </p:nvPr>
        </p:nvSpPr>
        <p:spPr/>
        <p:txBody>
          <a:bodyPr/>
          <a:lstStyle>
            <a:lvl1pPr>
              <a:defRPr/>
            </a:lvl1pPr>
          </a:lstStyle>
          <a:p>
            <a:fld id="{3E404641-3D0B-41EE-A354-E6D31F5A338A}" type="slidenum">
              <a:rPr lang="en-US" altLang="vi-VN"/>
              <a:pPr/>
              <a:t>‹#›</a:t>
            </a:fld>
            <a:endParaRPr lang="en-US" altLang="vi-VN"/>
          </a:p>
        </p:txBody>
      </p:sp>
    </p:spTree>
    <p:extLst>
      <p:ext uri="{BB962C8B-B14F-4D97-AF65-F5344CB8AC3E}">
        <p14:creationId xmlns:p14="http://schemas.microsoft.com/office/powerpoint/2010/main" val="291031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000" b="1"/>
            </a:lvl1pPr>
            <a:lvl2pPr marL="386014" indent="0">
              <a:buNone/>
              <a:defRPr sz="1700" b="1"/>
            </a:lvl2pPr>
            <a:lvl3pPr marL="772028" indent="0">
              <a:buNone/>
              <a:defRPr sz="1500" b="1"/>
            </a:lvl3pPr>
            <a:lvl4pPr marL="1158042" indent="0">
              <a:buNone/>
              <a:defRPr sz="1400" b="1"/>
            </a:lvl4pPr>
            <a:lvl5pPr marL="1544056" indent="0">
              <a:buNone/>
              <a:defRPr sz="1400" b="1"/>
            </a:lvl5pPr>
            <a:lvl6pPr marL="1930070" indent="0">
              <a:buNone/>
              <a:defRPr sz="1400" b="1"/>
            </a:lvl6pPr>
            <a:lvl7pPr marL="2316084" indent="0">
              <a:buNone/>
              <a:defRPr sz="1400" b="1"/>
            </a:lvl7pPr>
            <a:lvl8pPr marL="2702098" indent="0">
              <a:buNone/>
              <a:defRPr sz="1400" b="1"/>
            </a:lvl8pPr>
            <a:lvl9pPr marL="3088112"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1335"/>
            <a:ext cx="4041775" cy="479821"/>
          </a:xfrm>
        </p:spPr>
        <p:txBody>
          <a:bodyPr anchor="b"/>
          <a:lstStyle>
            <a:lvl1pPr marL="0" indent="0">
              <a:buNone/>
              <a:defRPr sz="2000" b="1"/>
            </a:lvl1pPr>
            <a:lvl2pPr marL="386014" indent="0">
              <a:buNone/>
              <a:defRPr sz="1700" b="1"/>
            </a:lvl2pPr>
            <a:lvl3pPr marL="772028" indent="0">
              <a:buNone/>
              <a:defRPr sz="1500" b="1"/>
            </a:lvl3pPr>
            <a:lvl4pPr marL="1158042" indent="0">
              <a:buNone/>
              <a:defRPr sz="1400" b="1"/>
            </a:lvl4pPr>
            <a:lvl5pPr marL="1544056" indent="0">
              <a:buNone/>
              <a:defRPr sz="1400" b="1"/>
            </a:lvl5pPr>
            <a:lvl6pPr marL="1930070" indent="0">
              <a:buNone/>
              <a:defRPr sz="1400" b="1"/>
            </a:lvl6pPr>
            <a:lvl7pPr marL="2316084" indent="0">
              <a:buNone/>
              <a:defRPr sz="1400" b="1"/>
            </a:lvl7pPr>
            <a:lvl8pPr marL="2702098" indent="0">
              <a:buNone/>
              <a:defRPr sz="1400" b="1"/>
            </a:lvl8pPr>
            <a:lvl9pPr marL="3088112"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BA5786-4517-4101-89DA-F940F5AD46D2}" type="slidenum">
              <a:rPr lang="en-US"/>
              <a:pPr>
                <a:defRPr/>
              </a:pPr>
              <a:t>‹#›</a:t>
            </a:fld>
            <a:endParaRPr lang="en-US"/>
          </a:p>
        </p:txBody>
      </p:sp>
    </p:spTree>
    <p:extLst>
      <p:ext uri="{BB962C8B-B14F-4D97-AF65-F5344CB8AC3E}">
        <p14:creationId xmlns:p14="http://schemas.microsoft.com/office/powerpoint/2010/main" val="382043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573904-9ECF-4B87-901D-58080AA9571C}" type="slidenum">
              <a:rPr lang="en-US"/>
              <a:pPr>
                <a:defRPr/>
              </a:pPr>
              <a:t>‹#›</a:t>
            </a:fld>
            <a:endParaRPr lang="en-US"/>
          </a:p>
        </p:txBody>
      </p:sp>
    </p:spTree>
    <p:extLst>
      <p:ext uri="{BB962C8B-B14F-4D97-AF65-F5344CB8AC3E}">
        <p14:creationId xmlns:p14="http://schemas.microsoft.com/office/powerpoint/2010/main" val="16068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D6E3E3-4C23-420A-9B03-417DF61AB7E7}" type="slidenum">
              <a:rPr lang="en-US"/>
              <a:pPr>
                <a:defRPr/>
              </a:pPr>
              <a:t>‹#›</a:t>
            </a:fld>
            <a:endParaRPr lang="en-US"/>
          </a:p>
        </p:txBody>
      </p:sp>
    </p:spTree>
    <p:extLst>
      <p:ext uri="{BB962C8B-B14F-4D97-AF65-F5344CB8AC3E}">
        <p14:creationId xmlns:p14="http://schemas.microsoft.com/office/powerpoint/2010/main" val="829357330"/>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9"/>
            <a:ext cx="3008313" cy="871537"/>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2" y="204788"/>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8"/>
          </a:xfrm>
        </p:spPr>
        <p:txBody>
          <a:bodyPr/>
          <a:lstStyle>
            <a:lvl1pPr marL="0" indent="0">
              <a:buNone/>
              <a:defRPr sz="1200"/>
            </a:lvl1pPr>
            <a:lvl2pPr marL="386014" indent="0">
              <a:buNone/>
              <a:defRPr sz="1000"/>
            </a:lvl2pPr>
            <a:lvl3pPr marL="772028" indent="0">
              <a:buNone/>
              <a:defRPr sz="800"/>
            </a:lvl3pPr>
            <a:lvl4pPr marL="1158042" indent="0">
              <a:buNone/>
              <a:defRPr sz="800"/>
            </a:lvl4pPr>
            <a:lvl5pPr marL="1544056" indent="0">
              <a:buNone/>
              <a:defRPr sz="800"/>
            </a:lvl5pPr>
            <a:lvl6pPr marL="1930070" indent="0">
              <a:buNone/>
              <a:defRPr sz="800"/>
            </a:lvl6pPr>
            <a:lvl7pPr marL="2316084" indent="0">
              <a:buNone/>
              <a:defRPr sz="800"/>
            </a:lvl7pPr>
            <a:lvl8pPr marL="2702098" indent="0">
              <a:buNone/>
              <a:defRPr sz="800"/>
            </a:lvl8pPr>
            <a:lvl9pPr marL="3088112"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469AD2-AC6A-49C7-8B58-C39AD5C9EC6C}" type="slidenum">
              <a:rPr lang="en-US"/>
              <a:pPr>
                <a:defRPr/>
              </a:pPr>
              <a:t>‹#›</a:t>
            </a:fld>
            <a:endParaRPr lang="en-US"/>
          </a:p>
        </p:txBody>
      </p:sp>
    </p:spTree>
    <p:extLst>
      <p:ext uri="{BB962C8B-B14F-4D97-AF65-F5344CB8AC3E}">
        <p14:creationId xmlns:p14="http://schemas.microsoft.com/office/powerpoint/2010/main" val="189453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459583"/>
            <a:ext cx="5486400" cy="3086100"/>
          </a:xfrm>
        </p:spPr>
        <p:txBody>
          <a:bodyPr rtlCol="0">
            <a:normAutofit/>
          </a:bodyPr>
          <a:lstStyle>
            <a:lvl1pPr marL="0" indent="0">
              <a:buNone/>
              <a:defRPr sz="2700"/>
            </a:lvl1pPr>
            <a:lvl2pPr marL="386014" indent="0">
              <a:buNone/>
              <a:defRPr sz="2400"/>
            </a:lvl2pPr>
            <a:lvl3pPr marL="772028" indent="0">
              <a:buNone/>
              <a:defRPr sz="2000"/>
            </a:lvl3pPr>
            <a:lvl4pPr marL="1158042" indent="0">
              <a:buNone/>
              <a:defRPr sz="1700"/>
            </a:lvl4pPr>
            <a:lvl5pPr marL="1544056" indent="0">
              <a:buNone/>
              <a:defRPr sz="1700"/>
            </a:lvl5pPr>
            <a:lvl6pPr marL="1930070" indent="0">
              <a:buNone/>
              <a:defRPr sz="1700"/>
            </a:lvl6pPr>
            <a:lvl7pPr marL="2316084" indent="0">
              <a:buNone/>
              <a:defRPr sz="1700"/>
            </a:lvl7pPr>
            <a:lvl8pPr marL="2702098" indent="0">
              <a:buNone/>
              <a:defRPr sz="1700"/>
            </a:lvl8pPr>
            <a:lvl9pPr marL="3088112" indent="0">
              <a:buNone/>
              <a:defRPr sz="17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6014" indent="0">
              <a:buNone/>
              <a:defRPr sz="1000"/>
            </a:lvl2pPr>
            <a:lvl3pPr marL="772028" indent="0">
              <a:buNone/>
              <a:defRPr sz="800"/>
            </a:lvl3pPr>
            <a:lvl4pPr marL="1158042" indent="0">
              <a:buNone/>
              <a:defRPr sz="800"/>
            </a:lvl4pPr>
            <a:lvl5pPr marL="1544056" indent="0">
              <a:buNone/>
              <a:defRPr sz="800"/>
            </a:lvl5pPr>
            <a:lvl6pPr marL="1930070" indent="0">
              <a:buNone/>
              <a:defRPr sz="800"/>
            </a:lvl6pPr>
            <a:lvl7pPr marL="2316084" indent="0">
              <a:buNone/>
              <a:defRPr sz="800"/>
            </a:lvl7pPr>
            <a:lvl8pPr marL="2702098" indent="0">
              <a:buNone/>
              <a:defRPr sz="800"/>
            </a:lvl8pPr>
            <a:lvl9pPr marL="3088112"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8E227-B49F-46B0-BA5D-58DC0BDC38B6}" type="slidenum">
              <a:rPr lang="en-US"/>
              <a:pPr>
                <a:defRPr/>
              </a:pPr>
              <a:t>‹#›</a:t>
            </a:fld>
            <a:endParaRPr lang="en-US"/>
          </a:p>
        </p:txBody>
      </p:sp>
    </p:spTree>
    <p:extLst>
      <p:ext uri="{BB962C8B-B14F-4D97-AF65-F5344CB8AC3E}">
        <p14:creationId xmlns:p14="http://schemas.microsoft.com/office/powerpoint/2010/main" val="167132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6480" y="206505"/>
            <a:ext cx="8231040" cy="85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203" tIns="38601" rIns="77203" bIns="38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6480" y="1199633"/>
            <a:ext cx="8231040" cy="339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203" tIns="38601" rIns="77203" bIns="38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6481" y="4767495"/>
            <a:ext cx="2134080" cy="273350"/>
          </a:xfrm>
          <a:prstGeom prst="rect">
            <a:avLst/>
          </a:prstGeom>
        </p:spPr>
        <p:txBody>
          <a:bodyPr vert="horz" lIns="77203" tIns="38601" rIns="77203" bIns="38601" rtlCol="0" anchor="ctr"/>
          <a:lstStyle>
            <a:lvl1pPr algn="l">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800" y="4767495"/>
            <a:ext cx="2894400" cy="273350"/>
          </a:xfrm>
          <a:prstGeom prst="rect">
            <a:avLst/>
          </a:prstGeom>
        </p:spPr>
        <p:txBody>
          <a:bodyPr vert="horz" lIns="77203" tIns="38601" rIns="77203" bIns="38601" rtlCol="0" anchor="ctr"/>
          <a:lstStyle>
            <a:lvl1pPr algn="ctr">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441" y="4767495"/>
            <a:ext cx="2134080" cy="273350"/>
          </a:xfrm>
          <a:prstGeom prst="rect">
            <a:avLst/>
          </a:prstGeom>
        </p:spPr>
        <p:txBody>
          <a:bodyPr vert="horz" lIns="77203" tIns="38601" rIns="77203" bIns="38601" rtlCol="0" anchor="ctr"/>
          <a:lstStyle>
            <a:lvl1pPr algn="r">
              <a:defRPr sz="1000">
                <a:solidFill>
                  <a:schemeClr val="tx1">
                    <a:tint val="75000"/>
                  </a:schemeClr>
                </a:solidFill>
              </a:defRPr>
            </a:lvl1pPr>
          </a:lstStyle>
          <a:p>
            <a:pPr>
              <a:defRPr/>
            </a:pPr>
            <a:fld id="{1501EC03-D644-4080-A7F3-361DFD2EDB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wheel spokes="8"/>
  </p:transition>
  <p:txStyles>
    <p:titleStyle>
      <a:lvl1pPr algn="ctr" rtl="0" eaLnBrk="0" fontAlgn="base" hangingPunct="0">
        <a:spcBef>
          <a:spcPct val="0"/>
        </a:spcBef>
        <a:spcAft>
          <a:spcPct val="0"/>
        </a:spcAft>
        <a:defRPr sz="3700" kern="1200">
          <a:solidFill>
            <a:schemeClr val="tx1"/>
          </a:solidFill>
          <a:latin typeface="+mj-lt"/>
          <a:ea typeface="+mj-ea"/>
          <a:cs typeface="+mj-cs"/>
        </a:defRPr>
      </a:lvl1pPr>
      <a:lvl2pPr algn="ctr" rtl="0" eaLnBrk="0" fontAlgn="base" hangingPunct="0">
        <a:spcBef>
          <a:spcPct val="0"/>
        </a:spcBef>
        <a:spcAft>
          <a:spcPct val="0"/>
        </a:spcAft>
        <a:defRPr sz="3700">
          <a:solidFill>
            <a:schemeClr val="tx1"/>
          </a:solidFill>
          <a:latin typeface="Calibri" pitchFamily="34" charset="0"/>
        </a:defRPr>
      </a:lvl2pPr>
      <a:lvl3pPr algn="ctr" rtl="0" eaLnBrk="0" fontAlgn="base" hangingPunct="0">
        <a:spcBef>
          <a:spcPct val="0"/>
        </a:spcBef>
        <a:spcAft>
          <a:spcPct val="0"/>
        </a:spcAft>
        <a:defRPr sz="3700">
          <a:solidFill>
            <a:schemeClr val="tx1"/>
          </a:solidFill>
          <a:latin typeface="Calibri" pitchFamily="34" charset="0"/>
        </a:defRPr>
      </a:lvl3pPr>
      <a:lvl4pPr algn="ctr" rtl="0" eaLnBrk="0" fontAlgn="base" hangingPunct="0">
        <a:spcBef>
          <a:spcPct val="0"/>
        </a:spcBef>
        <a:spcAft>
          <a:spcPct val="0"/>
        </a:spcAft>
        <a:defRPr sz="3700">
          <a:solidFill>
            <a:schemeClr val="tx1"/>
          </a:solidFill>
          <a:latin typeface="Calibri" pitchFamily="34" charset="0"/>
        </a:defRPr>
      </a:lvl4pPr>
      <a:lvl5pPr algn="ctr" rtl="0" eaLnBrk="0" fontAlgn="base" hangingPunct="0">
        <a:spcBef>
          <a:spcPct val="0"/>
        </a:spcBef>
        <a:spcAft>
          <a:spcPct val="0"/>
        </a:spcAft>
        <a:defRPr sz="3700">
          <a:solidFill>
            <a:schemeClr val="tx1"/>
          </a:solidFill>
          <a:latin typeface="Calibri" pitchFamily="34" charset="0"/>
        </a:defRPr>
      </a:lvl5pPr>
      <a:lvl6pPr marL="386014" algn="ctr" rtl="0" fontAlgn="base">
        <a:spcBef>
          <a:spcPct val="0"/>
        </a:spcBef>
        <a:spcAft>
          <a:spcPct val="0"/>
        </a:spcAft>
        <a:defRPr sz="3700">
          <a:solidFill>
            <a:schemeClr val="tx1"/>
          </a:solidFill>
          <a:latin typeface="Calibri" pitchFamily="34" charset="0"/>
        </a:defRPr>
      </a:lvl6pPr>
      <a:lvl7pPr marL="772028" algn="ctr" rtl="0" fontAlgn="base">
        <a:spcBef>
          <a:spcPct val="0"/>
        </a:spcBef>
        <a:spcAft>
          <a:spcPct val="0"/>
        </a:spcAft>
        <a:defRPr sz="3700">
          <a:solidFill>
            <a:schemeClr val="tx1"/>
          </a:solidFill>
          <a:latin typeface="Calibri" pitchFamily="34" charset="0"/>
        </a:defRPr>
      </a:lvl7pPr>
      <a:lvl8pPr marL="1158042" algn="ctr" rtl="0" fontAlgn="base">
        <a:spcBef>
          <a:spcPct val="0"/>
        </a:spcBef>
        <a:spcAft>
          <a:spcPct val="0"/>
        </a:spcAft>
        <a:defRPr sz="3700">
          <a:solidFill>
            <a:schemeClr val="tx1"/>
          </a:solidFill>
          <a:latin typeface="Calibri" pitchFamily="34" charset="0"/>
        </a:defRPr>
      </a:lvl8pPr>
      <a:lvl9pPr marL="1544056" algn="ctr" rtl="0" fontAlgn="base">
        <a:spcBef>
          <a:spcPct val="0"/>
        </a:spcBef>
        <a:spcAft>
          <a:spcPct val="0"/>
        </a:spcAft>
        <a:defRPr sz="3700">
          <a:solidFill>
            <a:schemeClr val="tx1"/>
          </a:solidFill>
          <a:latin typeface="Calibri" pitchFamily="34" charset="0"/>
        </a:defRPr>
      </a:lvl9pPr>
    </p:titleStyle>
    <p:bodyStyle>
      <a:lvl1pPr marL="289510" indent="-289510"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1pPr>
      <a:lvl2pPr marL="627273" indent="-24125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965035" indent="-193007"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351049" indent="-193007" algn="l" rtl="0" eaLnBrk="0" fontAlgn="base" hangingPunct="0">
        <a:spcBef>
          <a:spcPct val="20000"/>
        </a:spcBef>
        <a:spcAft>
          <a:spcPct val="0"/>
        </a:spcAft>
        <a:buFont typeface="Arial" charset="0"/>
        <a:buChar char="–"/>
        <a:defRPr sz="1700" kern="1200">
          <a:solidFill>
            <a:schemeClr val="tx1"/>
          </a:solidFill>
          <a:latin typeface="+mn-lt"/>
          <a:ea typeface="+mn-ea"/>
          <a:cs typeface="+mn-cs"/>
        </a:defRPr>
      </a:lvl4pPr>
      <a:lvl5pPr marL="1737063" indent="-193007" algn="l" rtl="0" eaLnBrk="0" fontAlgn="base" hangingPunct="0">
        <a:spcBef>
          <a:spcPct val="20000"/>
        </a:spcBef>
        <a:spcAft>
          <a:spcPct val="0"/>
        </a:spcAft>
        <a:buFont typeface="Arial" charset="0"/>
        <a:buChar char="»"/>
        <a:defRPr sz="1700" kern="1200">
          <a:solidFill>
            <a:schemeClr val="tx1"/>
          </a:solidFill>
          <a:latin typeface="+mn-lt"/>
          <a:ea typeface="+mn-ea"/>
          <a:cs typeface="+mn-cs"/>
        </a:defRPr>
      </a:lvl5pPr>
      <a:lvl6pPr marL="2123077" indent="-193007" algn="l" defTabSz="772028"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09091" indent="-193007" algn="l" defTabSz="772028"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895105" indent="-193007" algn="l" defTabSz="772028"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281119" indent="-193007" algn="l" defTabSz="772028"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2028" rtl="0" eaLnBrk="1" latinLnBrk="0" hangingPunct="1">
        <a:defRPr sz="1500" kern="1200">
          <a:solidFill>
            <a:schemeClr val="tx1"/>
          </a:solidFill>
          <a:latin typeface="+mn-lt"/>
          <a:ea typeface="+mn-ea"/>
          <a:cs typeface="+mn-cs"/>
        </a:defRPr>
      </a:lvl1pPr>
      <a:lvl2pPr marL="386014" algn="l" defTabSz="772028" rtl="0" eaLnBrk="1" latinLnBrk="0" hangingPunct="1">
        <a:defRPr sz="1500" kern="1200">
          <a:solidFill>
            <a:schemeClr val="tx1"/>
          </a:solidFill>
          <a:latin typeface="+mn-lt"/>
          <a:ea typeface="+mn-ea"/>
          <a:cs typeface="+mn-cs"/>
        </a:defRPr>
      </a:lvl2pPr>
      <a:lvl3pPr marL="772028" algn="l" defTabSz="772028" rtl="0" eaLnBrk="1" latinLnBrk="0" hangingPunct="1">
        <a:defRPr sz="1500" kern="1200">
          <a:solidFill>
            <a:schemeClr val="tx1"/>
          </a:solidFill>
          <a:latin typeface="+mn-lt"/>
          <a:ea typeface="+mn-ea"/>
          <a:cs typeface="+mn-cs"/>
        </a:defRPr>
      </a:lvl3pPr>
      <a:lvl4pPr marL="1158042" algn="l" defTabSz="772028" rtl="0" eaLnBrk="1" latinLnBrk="0" hangingPunct="1">
        <a:defRPr sz="1500" kern="1200">
          <a:solidFill>
            <a:schemeClr val="tx1"/>
          </a:solidFill>
          <a:latin typeface="+mn-lt"/>
          <a:ea typeface="+mn-ea"/>
          <a:cs typeface="+mn-cs"/>
        </a:defRPr>
      </a:lvl4pPr>
      <a:lvl5pPr marL="1544056" algn="l" defTabSz="772028" rtl="0" eaLnBrk="1" latinLnBrk="0" hangingPunct="1">
        <a:defRPr sz="1500" kern="1200">
          <a:solidFill>
            <a:schemeClr val="tx1"/>
          </a:solidFill>
          <a:latin typeface="+mn-lt"/>
          <a:ea typeface="+mn-ea"/>
          <a:cs typeface="+mn-cs"/>
        </a:defRPr>
      </a:lvl5pPr>
      <a:lvl6pPr marL="1930070" algn="l" defTabSz="772028" rtl="0" eaLnBrk="1" latinLnBrk="0" hangingPunct="1">
        <a:defRPr sz="1500" kern="1200">
          <a:solidFill>
            <a:schemeClr val="tx1"/>
          </a:solidFill>
          <a:latin typeface="+mn-lt"/>
          <a:ea typeface="+mn-ea"/>
          <a:cs typeface="+mn-cs"/>
        </a:defRPr>
      </a:lvl6pPr>
      <a:lvl7pPr marL="2316084" algn="l" defTabSz="772028" rtl="0" eaLnBrk="1" latinLnBrk="0" hangingPunct="1">
        <a:defRPr sz="1500" kern="1200">
          <a:solidFill>
            <a:schemeClr val="tx1"/>
          </a:solidFill>
          <a:latin typeface="+mn-lt"/>
          <a:ea typeface="+mn-ea"/>
          <a:cs typeface="+mn-cs"/>
        </a:defRPr>
      </a:lvl7pPr>
      <a:lvl8pPr marL="2702098" algn="l" defTabSz="772028" rtl="0" eaLnBrk="1" latinLnBrk="0" hangingPunct="1">
        <a:defRPr sz="1500" kern="1200">
          <a:solidFill>
            <a:schemeClr val="tx1"/>
          </a:solidFill>
          <a:latin typeface="+mn-lt"/>
          <a:ea typeface="+mn-ea"/>
          <a:cs typeface="+mn-cs"/>
        </a:defRPr>
      </a:lvl8pPr>
      <a:lvl9pPr marL="3088112" algn="l" defTabSz="772028"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62D45B5-D0CF-4372-BE6F-9B6B572475F5}"/>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C7740C14-232E-4DFA-AF4B-AD4D79C2F78B}"/>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13EA460C-6B05-46D9-A7F6-41C1848D3B6B}"/>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vl1pPr>
          </a:lstStyle>
          <a:p>
            <a:endParaRPr lang="vi-VN" altLang="vi-VN"/>
          </a:p>
        </p:txBody>
      </p:sp>
      <p:sp>
        <p:nvSpPr>
          <p:cNvPr id="1029" name="Rectangle 5">
            <a:extLst>
              <a:ext uri="{FF2B5EF4-FFF2-40B4-BE49-F238E27FC236}">
                <a16:creationId xmlns:a16="http://schemas.microsoft.com/office/drawing/2014/main" id="{C9F830EC-E120-4B1F-984A-753E6115BE09}"/>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vl1pPr>
          </a:lstStyle>
          <a:p>
            <a:endParaRPr lang="vi-VN" altLang="vi-VN"/>
          </a:p>
        </p:txBody>
      </p:sp>
      <p:sp>
        <p:nvSpPr>
          <p:cNvPr id="1030" name="Rectangle 6">
            <a:extLst>
              <a:ext uri="{FF2B5EF4-FFF2-40B4-BE49-F238E27FC236}">
                <a16:creationId xmlns:a16="http://schemas.microsoft.com/office/drawing/2014/main" id="{7FE42883-039E-4575-8B56-F3548AF163F0}"/>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fld id="{809EF4B9-5CBA-4A21-AEA3-0348C1D2AE7E}" type="slidenum">
              <a:rPr lang="en-US" altLang="vi-VN"/>
              <a:pPr/>
              <a:t>‹#›</a:t>
            </a:fld>
            <a:endParaRPr lang="en-US" altLang="vi-VN"/>
          </a:p>
        </p:txBody>
      </p:sp>
    </p:spTree>
    <p:extLst>
      <p:ext uri="{BB962C8B-B14F-4D97-AF65-F5344CB8AC3E}">
        <p14:creationId xmlns:p14="http://schemas.microsoft.com/office/powerpoint/2010/main" val="114470202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eaLnBrk="0" fontAlgn="base" hangingPunct="0">
        <a:spcBef>
          <a:spcPct val="0"/>
        </a:spcBef>
        <a:spcAft>
          <a:spcPct val="0"/>
        </a:spcAft>
        <a:defRPr sz="3300">
          <a:solidFill>
            <a:schemeClr val="tx2"/>
          </a:solidFill>
          <a:latin typeface="Arial" panose="020B0604020202020204" pitchFamily="34" charset="0"/>
        </a:defRPr>
      </a:lvl6pPr>
      <a:lvl7pPr marL="685800" algn="ctr" rtl="0" eaLnBrk="0" fontAlgn="base" hangingPunct="0">
        <a:spcBef>
          <a:spcPct val="0"/>
        </a:spcBef>
        <a:spcAft>
          <a:spcPct val="0"/>
        </a:spcAft>
        <a:defRPr sz="3300">
          <a:solidFill>
            <a:schemeClr val="tx2"/>
          </a:solidFill>
          <a:latin typeface="Arial" panose="020B0604020202020204" pitchFamily="34" charset="0"/>
        </a:defRPr>
      </a:lvl7pPr>
      <a:lvl8pPr marL="1028700" algn="ctr" rtl="0" eaLnBrk="0" fontAlgn="base" hangingPunct="0">
        <a:spcBef>
          <a:spcPct val="0"/>
        </a:spcBef>
        <a:spcAft>
          <a:spcPct val="0"/>
        </a:spcAft>
        <a:defRPr sz="3300">
          <a:solidFill>
            <a:schemeClr val="tx2"/>
          </a:solidFill>
          <a:latin typeface="Arial" panose="020B0604020202020204" pitchFamily="34" charset="0"/>
        </a:defRPr>
      </a:lvl8pPr>
      <a:lvl9pPr marL="1371600" algn="ctr" rtl="0" eaLnBrk="0" fontAlgn="base" hangingPunct="0">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236CE63-A380-46F5-9A07-41DA6ACC655D}"/>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a16="http://schemas.microsoft.com/office/drawing/2014/main" id="{E1876625-F612-4F1F-91CD-EDE59BCE956F}"/>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052" name="Rectangle 4">
            <a:extLst>
              <a:ext uri="{FF2B5EF4-FFF2-40B4-BE49-F238E27FC236}">
                <a16:creationId xmlns:a16="http://schemas.microsoft.com/office/drawing/2014/main" id="{219361AC-19A4-43E2-B7A9-10E4B00454A5}"/>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vl1pPr>
          </a:lstStyle>
          <a:p>
            <a:endParaRPr lang="vi-VN" altLang="vi-VN"/>
          </a:p>
        </p:txBody>
      </p:sp>
      <p:sp>
        <p:nvSpPr>
          <p:cNvPr id="2053" name="Rectangle 5">
            <a:extLst>
              <a:ext uri="{FF2B5EF4-FFF2-40B4-BE49-F238E27FC236}">
                <a16:creationId xmlns:a16="http://schemas.microsoft.com/office/drawing/2014/main" id="{E23ED026-7744-4C62-9EBD-2EFEC20FAF8F}"/>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vl1pPr>
          </a:lstStyle>
          <a:p>
            <a:endParaRPr lang="vi-VN" altLang="vi-VN"/>
          </a:p>
        </p:txBody>
      </p:sp>
      <p:sp>
        <p:nvSpPr>
          <p:cNvPr id="2054" name="Rectangle 6">
            <a:extLst>
              <a:ext uri="{FF2B5EF4-FFF2-40B4-BE49-F238E27FC236}">
                <a16:creationId xmlns:a16="http://schemas.microsoft.com/office/drawing/2014/main" id="{ACE5FCD2-5AB7-490E-9C79-586DFFFB559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fld id="{564FC77F-B6A1-4EC6-9A30-6CE0DF672E92}" type="slidenum">
              <a:rPr lang="en-US" altLang="vi-VN"/>
              <a:pPr/>
              <a:t>‹#›</a:t>
            </a:fld>
            <a:endParaRPr lang="en-US" altLang="vi-VN"/>
          </a:p>
        </p:txBody>
      </p:sp>
    </p:spTree>
    <p:extLst>
      <p:ext uri="{BB962C8B-B14F-4D97-AF65-F5344CB8AC3E}">
        <p14:creationId xmlns:p14="http://schemas.microsoft.com/office/powerpoint/2010/main" val="336969428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eaLnBrk="0" fontAlgn="base" hangingPunct="0">
        <a:spcBef>
          <a:spcPct val="0"/>
        </a:spcBef>
        <a:spcAft>
          <a:spcPct val="0"/>
        </a:spcAft>
        <a:defRPr sz="3300">
          <a:solidFill>
            <a:schemeClr val="tx2"/>
          </a:solidFill>
          <a:latin typeface="Arial" panose="020B0604020202020204" pitchFamily="34" charset="0"/>
        </a:defRPr>
      </a:lvl6pPr>
      <a:lvl7pPr marL="685800" algn="ctr" rtl="0" eaLnBrk="0" fontAlgn="base" hangingPunct="0">
        <a:spcBef>
          <a:spcPct val="0"/>
        </a:spcBef>
        <a:spcAft>
          <a:spcPct val="0"/>
        </a:spcAft>
        <a:defRPr sz="3300">
          <a:solidFill>
            <a:schemeClr val="tx2"/>
          </a:solidFill>
          <a:latin typeface="Arial" panose="020B0604020202020204" pitchFamily="34" charset="0"/>
        </a:defRPr>
      </a:lvl7pPr>
      <a:lvl8pPr marL="1028700" algn="ctr" rtl="0" eaLnBrk="0" fontAlgn="base" hangingPunct="0">
        <a:spcBef>
          <a:spcPct val="0"/>
        </a:spcBef>
        <a:spcAft>
          <a:spcPct val="0"/>
        </a:spcAft>
        <a:defRPr sz="3300">
          <a:solidFill>
            <a:schemeClr val="tx2"/>
          </a:solidFill>
          <a:latin typeface="Arial" panose="020B0604020202020204" pitchFamily="34" charset="0"/>
        </a:defRPr>
      </a:lvl8pPr>
      <a:lvl9pPr marL="1371600" algn="ctr" rtl="0" eaLnBrk="0" fontAlgn="base" hangingPunct="0">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CC4C7CB-54F3-4E42-8E2B-6F82BD99B75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Rectangle 3">
            <a:extLst>
              <a:ext uri="{FF2B5EF4-FFF2-40B4-BE49-F238E27FC236}">
                <a16:creationId xmlns:a16="http://schemas.microsoft.com/office/drawing/2014/main" id="{091DC505-17AC-410F-AA4C-AD0913175F2A}"/>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3076" name="Rectangle 4">
            <a:extLst>
              <a:ext uri="{FF2B5EF4-FFF2-40B4-BE49-F238E27FC236}">
                <a16:creationId xmlns:a16="http://schemas.microsoft.com/office/drawing/2014/main" id="{7F86091E-3291-45E7-A7FB-A18C6A71BBD3}"/>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vl1pPr>
          </a:lstStyle>
          <a:p>
            <a:endParaRPr lang="vi-VN" altLang="vi-VN"/>
          </a:p>
        </p:txBody>
      </p:sp>
      <p:sp>
        <p:nvSpPr>
          <p:cNvPr id="3077" name="Rectangle 5">
            <a:extLst>
              <a:ext uri="{FF2B5EF4-FFF2-40B4-BE49-F238E27FC236}">
                <a16:creationId xmlns:a16="http://schemas.microsoft.com/office/drawing/2014/main" id="{7AAC7DBC-521E-4DB9-B816-ED57E3048250}"/>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vl1pPr>
          </a:lstStyle>
          <a:p>
            <a:endParaRPr lang="vi-VN" altLang="vi-VN"/>
          </a:p>
        </p:txBody>
      </p:sp>
      <p:sp>
        <p:nvSpPr>
          <p:cNvPr id="3078" name="Rectangle 6">
            <a:extLst>
              <a:ext uri="{FF2B5EF4-FFF2-40B4-BE49-F238E27FC236}">
                <a16:creationId xmlns:a16="http://schemas.microsoft.com/office/drawing/2014/main" id="{C6D57FAE-B250-428B-8873-C6BE86412250}"/>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fld id="{3CAC95E7-68C7-4913-A780-0685B1DFA5E0}" type="slidenum">
              <a:rPr lang="en-US" altLang="vi-VN"/>
              <a:pPr/>
              <a:t>‹#›</a:t>
            </a:fld>
            <a:endParaRPr lang="en-US" altLang="vi-VN"/>
          </a:p>
        </p:txBody>
      </p:sp>
    </p:spTree>
    <p:extLst>
      <p:ext uri="{BB962C8B-B14F-4D97-AF65-F5344CB8AC3E}">
        <p14:creationId xmlns:p14="http://schemas.microsoft.com/office/powerpoint/2010/main" val="396034167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eaLnBrk="0" fontAlgn="base" hangingPunct="0">
        <a:spcBef>
          <a:spcPct val="0"/>
        </a:spcBef>
        <a:spcAft>
          <a:spcPct val="0"/>
        </a:spcAft>
        <a:defRPr sz="3300">
          <a:solidFill>
            <a:schemeClr val="tx2"/>
          </a:solidFill>
          <a:latin typeface="Arial" panose="020B0604020202020204" pitchFamily="34" charset="0"/>
        </a:defRPr>
      </a:lvl6pPr>
      <a:lvl7pPr marL="685800" algn="ctr" rtl="0" eaLnBrk="0" fontAlgn="base" hangingPunct="0">
        <a:spcBef>
          <a:spcPct val="0"/>
        </a:spcBef>
        <a:spcAft>
          <a:spcPct val="0"/>
        </a:spcAft>
        <a:defRPr sz="3300">
          <a:solidFill>
            <a:schemeClr val="tx2"/>
          </a:solidFill>
          <a:latin typeface="Arial" panose="020B0604020202020204" pitchFamily="34" charset="0"/>
        </a:defRPr>
      </a:lvl7pPr>
      <a:lvl8pPr marL="1028700" algn="ctr" rtl="0" eaLnBrk="0" fontAlgn="base" hangingPunct="0">
        <a:spcBef>
          <a:spcPct val="0"/>
        </a:spcBef>
        <a:spcAft>
          <a:spcPct val="0"/>
        </a:spcAft>
        <a:defRPr sz="3300">
          <a:solidFill>
            <a:schemeClr val="tx2"/>
          </a:solidFill>
          <a:latin typeface="Arial" panose="020B0604020202020204" pitchFamily="34" charset="0"/>
        </a:defRPr>
      </a:lvl8pPr>
      <a:lvl9pPr marL="1371600" algn="ctr" rtl="0" eaLnBrk="0" fontAlgn="base" hangingPunct="0">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483CCC76-6D3C-415A-973D-D023F307A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388"/>
          <a:stretch>
            <a:fillRect/>
          </a:stretch>
        </p:blipFill>
        <p:spPr bwMode="auto">
          <a:xfrm>
            <a:off x="0" y="0"/>
            <a:ext cx="9144000" cy="514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270619F9-EAC7-45DD-89F8-8543FE6F965E}"/>
              </a:ext>
            </a:extLst>
          </p:cNvPr>
          <p:cNvSpPr txBox="1">
            <a:spLocks noChangeArrowheads="1"/>
          </p:cNvSpPr>
          <p:nvPr/>
        </p:nvSpPr>
        <p:spPr bwMode="auto">
          <a:xfrm>
            <a:off x="2343150" y="3314700"/>
            <a:ext cx="4343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50000"/>
              </a:spcBef>
              <a:buNone/>
            </a:pPr>
            <a:endParaRPr lang="vi-VN" altLang="vi-VN" sz="1350">
              <a:solidFill>
                <a:srgbClr val="000000"/>
              </a:solidFill>
              <a:latin typeface="Times New Roman" panose="02020603050405020304" pitchFamily="18" charset="0"/>
            </a:endParaRPr>
          </a:p>
        </p:txBody>
      </p:sp>
      <p:pic>
        <p:nvPicPr>
          <p:cNvPr id="5124" name="Picture 5">
            <a:extLst>
              <a:ext uri="{FF2B5EF4-FFF2-40B4-BE49-F238E27FC236}">
                <a16:creationId xmlns:a16="http://schemas.microsoft.com/office/drawing/2014/main" id="{9FCB802E-F4F6-4636-B5DF-FE1272B1B0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902" y="-338271"/>
            <a:ext cx="2738438" cy="222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39">
            <a:extLst>
              <a:ext uri="{FF2B5EF4-FFF2-40B4-BE49-F238E27FC236}">
                <a16:creationId xmlns:a16="http://schemas.microsoft.com/office/drawing/2014/main" id="{70A4AF9C-D1C6-4CB3-8DF0-1BB59D989B7B}"/>
              </a:ext>
            </a:extLst>
          </p:cNvPr>
          <p:cNvSpPr>
            <a:spLocks noChangeArrowheads="1" noChangeShapeType="1" noTextEdit="1"/>
          </p:cNvSpPr>
          <p:nvPr/>
        </p:nvSpPr>
        <p:spPr bwMode="auto">
          <a:xfrm>
            <a:off x="1776409" y="514009"/>
            <a:ext cx="6082560" cy="3208570"/>
          </a:xfrm>
          <a:prstGeom prst="rect">
            <a:avLst/>
          </a:prstGeom>
        </p:spPr>
        <p:txBody>
          <a:bodyPr spcFirstLastPara="1" wrap="none" lIns="77203" tIns="38601" rIns="77203" bIns="38601" fromWordArt="1">
            <a:prstTxWarp prst="textArchUp">
              <a:avLst>
                <a:gd name="adj" fmla="val 10800000"/>
              </a:avLst>
            </a:prstTxWarp>
          </a:bodyPr>
          <a:lstStyle/>
          <a:p>
            <a:pPr algn="ctr"/>
            <a:endParaRPr lang="ru-RU" b="1" kern="10" dirty="0">
              <a:ln w="9525">
                <a:solidFill>
                  <a:srgbClr val="0000FF"/>
                </a:solidFill>
                <a:round/>
                <a:headEnd/>
                <a:tailEnd/>
              </a:ln>
              <a:solidFill>
                <a:srgbClr val="6600FF"/>
              </a:solidFill>
              <a:latin typeface="Times New Roman"/>
              <a:cs typeface="Times New Roman"/>
            </a:endParaRPr>
          </a:p>
        </p:txBody>
      </p:sp>
      <p:sp>
        <p:nvSpPr>
          <p:cNvPr id="2" name="TextBox 1">
            <a:extLst>
              <a:ext uri="{FF2B5EF4-FFF2-40B4-BE49-F238E27FC236}">
                <a16:creationId xmlns:a16="http://schemas.microsoft.com/office/drawing/2014/main" id="{F42D8B24-24D5-42D4-8DD0-B143B4EE426A}"/>
              </a:ext>
            </a:extLst>
          </p:cNvPr>
          <p:cNvSpPr txBox="1"/>
          <p:nvPr/>
        </p:nvSpPr>
        <p:spPr>
          <a:xfrm>
            <a:off x="827584" y="1347614"/>
            <a:ext cx="7488832" cy="1446550"/>
          </a:xfrm>
          <a:prstGeom prst="rect">
            <a:avLst/>
          </a:prstGeom>
          <a:noFill/>
        </p:spPr>
        <p:txBody>
          <a:bodyPr wrap="square" rtlCol="0">
            <a:spAutoFit/>
          </a:bodyPr>
          <a:lstStyle/>
          <a:p>
            <a:pPr algn="ctr"/>
            <a:r>
              <a:rPr lang="en-US" sz="4400" b="1" dirty="0">
                <a:solidFill>
                  <a:srgbClr val="FF0000"/>
                </a:solidFill>
                <a:effectLst>
                  <a:glow rad="101600">
                    <a:srgbClr val="FFC000">
                      <a:alpha val="60000"/>
                    </a:srgbClr>
                  </a:glow>
                </a:effectLst>
                <a:latin typeface="Times New Roman" panose="02020603050405020304" pitchFamily="18" charset="0"/>
                <a:cs typeface="Times New Roman" panose="02020603050405020304" pitchFamily="18" charset="0"/>
              </a:rPr>
              <a:t>CHÀO MỪNG CÁC CON</a:t>
            </a:r>
          </a:p>
          <a:p>
            <a:pPr algn="ctr"/>
            <a:r>
              <a:rPr lang="en-US" sz="4400" b="1" dirty="0">
                <a:solidFill>
                  <a:srgbClr val="FF0000"/>
                </a:solidFill>
                <a:effectLst>
                  <a:glow rad="101600">
                    <a:srgbClr val="FFC000">
                      <a:alpha val="60000"/>
                    </a:srgbClr>
                  </a:glow>
                </a:effectLst>
                <a:latin typeface="Times New Roman" panose="02020603050405020304" pitchFamily="18" charset="0"/>
                <a:cs typeface="Times New Roman" panose="02020603050405020304" pitchFamily="18" charset="0"/>
              </a:rPr>
              <a:t>ĐẾN VỚI TIẾT HỌC</a:t>
            </a:r>
            <a:endParaRPr lang="vi-VN" sz="4400" b="1" dirty="0">
              <a:solidFill>
                <a:srgbClr val="FF0000"/>
              </a:solidFill>
              <a:effectLst>
                <a:glow rad="101600">
                  <a:srgbClr val="FFC000">
                    <a:alpha val="60000"/>
                  </a:srgbClr>
                </a:glo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3D7C02BC-2590-4CBC-A8AC-E90B66EBF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388"/>
          <a:stretch>
            <a:fillRect/>
          </a:stretch>
        </p:blipFill>
        <p:spPr bwMode="auto">
          <a:xfrm>
            <a:off x="0" y="1190"/>
            <a:ext cx="9144000" cy="514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id="{D6754F48-8FD5-42AA-9C37-64A8C9E92D5A}"/>
              </a:ext>
            </a:extLst>
          </p:cNvPr>
          <p:cNvSpPr txBox="1">
            <a:spLocks noChangeArrowheads="1"/>
          </p:cNvSpPr>
          <p:nvPr/>
        </p:nvSpPr>
        <p:spPr bwMode="auto">
          <a:xfrm>
            <a:off x="2343150" y="3314700"/>
            <a:ext cx="4343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50000"/>
              </a:spcBef>
              <a:buNone/>
            </a:pPr>
            <a:endParaRPr lang="vi-VN" altLang="vi-VN" sz="1350">
              <a:solidFill>
                <a:srgbClr val="000000"/>
              </a:solidFill>
              <a:latin typeface="Times New Roman" panose="02020603050405020304" pitchFamily="18" charset="0"/>
            </a:endParaRPr>
          </a:p>
        </p:txBody>
      </p:sp>
      <p:pic>
        <p:nvPicPr>
          <p:cNvPr id="8196" name="Picture 5">
            <a:extLst>
              <a:ext uri="{FF2B5EF4-FFF2-40B4-BE49-F238E27FC236}">
                <a16:creationId xmlns:a16="http://schemas.microsoft.com/office/drawing/2014/main" id="{0B966772-EC00-412C-B24E-AAD06000FA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562" y="-456009"/>
            <a:ext cx="2738438" cy="222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4">
            <a:extLst>
              <a:ext uri="{FF2B5EF4-FFF2-40B4-BE49-F238E27FC236}">
                <a16:creationId xmlns:a16="http://schemas.microsoft.com/office/drawing/2014/main" id="{BC4A9117-E3BF-410A-BEFC-23DED3350109}"/>
              </a:ext>
            </a:extLst>
          </p:cNvPr>
          <p:cNvSpPr>
            <a:spLocks noChangeArrowheads="1"/>
          </p:cNvSpPr>
          <p:nvPr/>
        </p:nvSpPr>
        <p:spPr bwMode="auto">
          <a:xfrm>
            <a:off x="1439577" y="1172201"/>
            <a:ext cx="62293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1" hangingPunct="1">
              <a:spcBef>
                <a:spcPct val="0"/>
              </a:spcBef>
              <a:buNone/>
            </a:pPr>
            <a:r>
              <a:rPr lang="en-US" altLang="vi-VN" sz="3000" b="1" u="sng">
                <a:solidFill>
                  <a:srgbClr val="000000"/>
                </a:solidFill>
                <a:latin typeface="Times New Roman" panose="02020603050405020304" pitchFamily="18" charset="0"/>
              </a:rPr>
              <a:t>Chính tả </a:t>
            </a:r>
          </a:p>
        </p:txBody>
      </p:sp>
      <p:sp>
        <p:nvSpPr>
          <p:cNvPr id="8199" name="Text Box 9">
            <a:extLst>
              <a:ext uri="{FF2B5EF4-FFF2-40B4-BE49-F238E27FC236}">
                <a16:creationId xmlns:a16="http://schemas.microsoft.com/office/drawing/2014/main" id="{7F5ACAAB-AE98-44C5-8CD4-E2B7D05FCF90}"/>
              </a:ext>
            </a:extLst>
          </p:cNvPr>
          <p:cNvSpPr txBox="1">
            <a:spLocks noChangeArrowheads="1"/>
          </p:cNvSpPr>
          <p:nvPr/>
        </p:nvSpPr>
        <p:spPr bwMode="auto">
          <a:xfrm>
            <a:off x="0" y="1999219"/>
            <a:ext cx="910850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1" hangingPunct="1">
              <a:spcBef>
                <a:spcPct val="50000"/>
              </a:spcBef>
              <a:buNone/>
            </a:pPr>
            <a:r>
              <a:rPr lang="en-US" altLang="vi-VN" sz="4400" b="1">
                <a:solidFill>
                  <a:srgbClr val="000000"/>
                </a:solidFill>
                <a:effectLst>
                  <a:outerShdw blurRad="38100" dist="38100" dir="2700000" algn="tl">
                    <a:srgbClr val="000000">
                      <a:alpha val="43137"/>
                    </a:srgbClr>
                  </a:outerShdw>
                </a:effectLst>
                <a:latin typeface="Times New Roman" panose="02020603050405020304" pitchFamily="18" charset="0"/>
              </a:rPr>
              <a:t> </a:t>
            </a:r>
            <a:r>
              <a:rPr lang="en-US" altLang="vi-VN" sz="4400" b="1">
                <a:solidFill>
                  <a:srgbClr val="FF0000"/>
                </a:solidFill>
                <a:effectLst>
                  <a:outerShdw blurRad="38100" dist="38100" dir="2700000" algn="tl">
                    <a:srgbClr val="000000">
                      <a:alpha val="43137"/>
                    </a:srgbClr>
                  </a:outerShdw>
                </a:effectLst>
                <a:latin typeface="Times New Roman" panose="02020603050405020304" pitchFamily="18" charset="0"/>
              </a:rPr>
              <a:t>Bài thơ về tiểu đội xe không kính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bwMode="auto">
      <p:bgPr>
        <a:gradFill rotWithShape="0">
          <a:gsLst>
            <a:gs pos="0">
              <a:srgbClr val="FCFDFE"/>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9068BE55-821F-4854-BD3B-43BE00A47A68}"/>
              </a:ext>
            </a:extLst>
          </p:cNvPr>
          <p:cNvSpPr>
            <a:spLocks noChangeArrowheads="1"/>
          </p:cNvSpPr>
          <p:nvPr/>
        </p:nvSpPr>
        <p:spPr bwMode="auto">
          <a:xfrm>
            <a:off x="2002418" y="850017"/>
            <a:ext cx="554355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0"/>
              </a:spcBef>
              <a:buNone/>
            </a:pPr>
            <a:r>
              <a:rPr lang="en-US" altLang="vi-VN" sz="1800" b="1">
                <a:solidFill>
                  <a:srgbClr val="0000CC"/>
                </a:solidFill>
                <a:latin typeface="Times New Roman" panose="02020603050405020304" pitchFamily="18" charset="0"/>
              </a:rPr>
              <a:t>	</a:t>
            </a:r>
            <a:r>
              <a:rPr lang="en-US" altLang="vi-VN" sz="1800" b="1">
                <a:solidFill>
                  <a:srgbClr val="000000"/>
                </a:solidFill>
                <a:latin typeface="Times New Roman" panose="02020603050405020304" pitchFamily="18" charset="0"/>
              </a:rPr>
              <a:t>Nhìn thấy gió vào xoa mắt đắng</a:t>
            </a:r>
          </a:p>
          <a:p>
            <a:pPr defTabSz="685800" eaLnBrk="1" hangingPunct="1">
              <a:spcBef>
                <a:spcPct val="0"/>
              </a:spcBef>
              <a:buNone/>
            </a:pPr>
            <a:r>
              <a:rPr lang="en-US" altLang="vi-VN" sz="1800" b="1">
                <a:solidFill>
                  <a:srgbClr val="000000"/>
                </a:solidFill>
                <a:latin typeface="Times New Roman" panose="02020603050405020304" pitchFamily="18" charset="0"/>
              </a:rPr>
              <a:t>	Thấy con đường chạy thẳng vào tim</a:t>
            </a:r>
          </a:p>
          <a:p>
            <a:pPr defTabSz="685800" eaLnBrk="1" hangingPunct="1">
              <a:spcBef>
                <a:spcPct val="0"/>
              </a:spcBef>
              <a:buNone/>
            </a:pPr>
            <a:r>
              <a:rPr lang="en-US" altLang="vi-VN" sz="1800" b="1">
                <a:solidFill>
                  <a:srgbClr val="000000"/>
                </a:solidFill>
                <a:latin typeface="Times New Roman" panose="02020603050405020304" pitchFamily="18" charset="0"/>
              </a:rPr>
              <a:t>	Thấy sao trời và đột ngột cánh chim</a:t>
            </a:r>
          </a:p>
          <a:p>
            <a:pPr defTabSz="685800" eaLnBrk="1" hangingPunct="1">
              <a:spcBef>
                <a:spcPct val="0"/>
              </a:spcBef>
              <a:buNone/>
            </a:pPr>
            <a:r>
              <a:rPr lang="en-US" altLang="vi-VN" sz="1800" b="1">
                <a:solidFill>
                  <a:srgbClr val="000000"/>
                </a:solidFill>
                <a:latin typeface="Times New Roman" panose="02020603050405020304" pitchFamily="18" charset="0"/>
              </a:rPr>
              <a:t>	Như sa, như ùa vào buồng lái.</a:t>
            </a:r>
          </a:p>
          <a:p>
            <a:pPr defTabSz="685800" eaLnBrk="1" hangingPunct="1">
              <a:spcBef>
                <a:spcPct val="0"/>
              </a:spcBef>
              <a:buNone/>
            </a:pPr>
            <a:endParaRPr lang="en-US" altLang="vi-VN" sz="1800" b="1">
              <a:solidFill>
                <a:srgbClr val="000000"/>
              </a:solidFill>
              <a:latin typeface="Times New Roman" panose="02020603050405020304" pitchFamily="18" charset="0"/>
            </a:endParaRPr>
          </a:p>
          <a:p>
            <a:pPr defTabSz="685800" eaLnBrk="1" hangingPunct="1">
              <a:spcBef>
                <a:spcPct val="0"/>
              </a:spcBef>
              <a:buNone/>
            </a:pPr>
            <a:r>
              <a:rPr lang="en-US" altLang="vi-VN" sz="1800" b="1">
                <a:solidFill>
                  <a:srgbClr val="000000"/>
                </a:solidFill>
                <a:latin typeface="Times New Roman" panose="02020603050405020304" pitchFamily="18" charset="0"/>
              </a:rPr>
              <a:t>	Không có kính, ừ thì ướt áo</a:t>
            </a:r>
          </a:p>
          <a:p>
            <a:pPr defTabSz="685800" eaLnBrk="1" hangingPunct="1">
              <a:spcBef>
                <a:spcPct val="0"/>
              </a:spcBef>
              <a:buNone/>
            </a:pPr>
            <a:r>
              <a:rPr lang="en-US" altLang="vi-VN" sz="1800" b="1">
                <a:solidFill>
                  <a:srgbClr val="000000"/>
                </a:solidFill>
                <a:latin typeface="Times New Roman" panose="02020603050405020304" pitchFamily="18" charset="0"/>
              </a:rPr>
              <a:t>	Mưa tuôn, mưa xối như ngoài trời</a:t>
            </a:r>
          </a:p>
          <a:p>
            <a:pPr defTabSz="685800" eaLnBrk="1" hangingPunct="1">
              <a:spcBef>
                <a:spcPct val="0"/>
              </a:spcBef>
              <a:buNone/>
            </a:pPr>
            <a:r>
              <a:rPr lang="en-US" altLang="vi-VN" sz="1800" b="1">
                <a:solidFill>
                  <a:srgbClr val="000000"/>
                </a:solidFill>
                <a:latin typeface="Times New Roman" panose="02020603050405020304" pitchFamily="18" charset="0"/>
              </a:rPr>
              <a:t>	Chưa cần thay, lái trăm cây số nữa</a:t>
            </a:r>
          </a:p>
          <a:p>
            <a:pPr defTabSz="685800" eaLnBrk="1" hangingPunct="1">
              <a:spcBef>
                <a:spcPct val="0"/>
              </a:spcBef>
              <a:buNone/>
            </a:pPr>
            <a:r>
              <a:rPr lang="en-US" altLang="vi-VN" sz="1800" b="1">
                <a:solidFill>
                  <a:srgbClr val="000000"/>
                </a:solidFill>
                <a:latin typeface="Times New Roman" panose="02020603050405020304" pitchFamily="18" charset="0"/>
              </a:rPr>
              <a:t>	Mưa ngừng, gió lùa mau khô thôi.</a:t>
            </a:r>
          </a:p>
          <a:p>
            <a:pPr defTabSz="685800" eaLnBrk="1" hangingPunct="1">
              <a:spcBef>
                <a:spcPct val="0"/>
              </a:spcBef>
              <a:buNone/>
            </a:pPr>
            <a:endParaRPr lang="en-US" altLang="vi-VN" sz="1800" b="1">
              <a:solidFill>
                <a:srgbClr val="000000"/>
              </a:solidFill>
              <a:latin typeface="Times New Roman" panose="02020603050405020304" pitchFamily="18" charset="0"/>
            </a:endParaRPr>
          </a:p>
          <a:p>
            <a:pPr defTabSz="685800" eaLnBrk="1" hangingPunct="1">
              <a:spcBef>
                <a:spcPct val="0"/>
              </a:spcBef>
              <a:buNone/>
            </a:pPr>
            <a:r>
              <a:rPr lang="en-US" altLang="vi-VN" sz="1800" b="1">
                <a:solidFill>
                  <a:srgbClr val="000000"/>
                </a:solidFill>
                <a:latin typeface="Times New Roman" panose="02020603050405020304" pitchFamily="18" charset="0"/>
              </a:rPr>
              <a:t>	Những chiếc xe từ trong bom rơi</a:t>
            </a:r>
          </a:p>
          <a:p>
            <a:pPr defTabSz="685800" eaLnBrk="1" hangingPunct="1">
              <a:spcBef>
                <a:spcPct val="0"/>
              </a:spcBef>
              <a:buNone/>
            </a:pPr>
            <a:r>
              <a:rPr lang="en-US" altLang="vi-VN" sz="1800" b="1">
                <a:solidFill>
                  <a:srgbClr val="000000"/>
                </a:solidFill>
                <a:latin typeface="Times New Roman" panose="02020603050405020304" pitchFamily="18" charset="0"/>
              </a:rPr>
              <a:t>	Đã về đây họp thành tiểu đội</a:t>
            </a:r>
          </a:p>
          <a:p>
            <a:pPr defTabSz="685800" eaLnBrk="1" hangingPunct="1">
              <a:spcBef>
                <a:spcPct val="0"/>
              </a:spcBef>
              <a:buNone/>
            </a:pPr>
            <a:r>
              <a:rPr lang="en-US" altLang="vi-VN" sz="1800" b="1">
                <a:solidFill>
                  <a:srgbClr val="000000"/>
                </a:solidFill>
                <a:latin typeface="Times New Roman" panose="02020603050405020304" pitchFamily="18" charset="0"/>
              </a:rPr>
              <a:t>	Gặp bè bạn suốt dọc đường đi tới</a:t>
            </a:r>
          </a:p>
          <a:p>
            <a:pPr defTabSz="685800" eaLnBrk="1" hangingPunct="1">
              <a:spcBef>
                <a:spcPct val="0"/>
              </a:spcBef>
              <a:buNone/>
            </a:pPr>
            <a:r>
              <a:rPr lang="en-US" altLang="vi-VN" sz="1800" b="1">
                <a:solidFill>
                  <a:srgbClr val="000000"/>
                </a:solidFill>
                <a:latin typeface="Times New Roman" panose="02020603050405020304" pitchFamily="18" charset="0"/>
              </a:rPr>
              <a:t>	Bắt tay nhau qua cửa kính vỡ rồi.</a:t>
            </a:r>
          </a:p>
          <a:p>
            <a:pPr defTabSz="685800" eaLnBrk="1" hangingPunct="1">
              <a:spcBef>
                <a:spcPct val="0"/>
              </a:spcBef>
              <a:buNone/>
            </a:pPr>
            <a:r>
              <a:rPr lang="en-US" altLang="vi-VN" sz="2100" b="1">
                <a:solidFill>
                  <a:srgbClr val="FF3300"/>
                </a:solidFill>
                <a:latin typeface="Times New Roman" panose="02020603050405020304" pitchFamily="18" charset="0"/>
              </a:rPr>
              <a:t>			                  </a:t>
            </a:r>
            <a:r>
              <a:rPr lang="en-US" altLang="vi-VN" sz="1800" b="1" i="1">
                <a:solidFill>
                  <a:srgbClr val="333300"/>
                </a:solidFill>
                <a:latin typeface="Times New Roman" panose="02020603050405020304" pitchFamily="18" charset="0"/>
              </a:rPr>
              <a:t>Phạm Tiến Duật</a:t>
            </a:r>
          </a:p>
        </p:txBody>
      </p:sp>
      <p:sp>
        <p:nvSpPr>
          <p:cNvPr id="12291" name="Rectangle 4">
            <a:extLst>
              <a:ext uri="{FF2B5EF4-FFF2-40B4-BE49-F238E27FC236}">
                <a16:creationId xmlns:a16="http://schemas.microsoft.com/office/drawing/2014/main" id="{9CDAD9F0-9B29-43CD-97AA-0CCF2C1259B6}"/>
              </a:ext>
            </a:extLst>
          </p:cNvPr>
          <p:cNvSpPr>
            <a:spLocks noChangeArrowheads="1"/>
          </p:cNvSpPr>
          <p:nvPr/>
        </p:nvSpPr>
        <p:spPr bwMode="auto">
          <a:xfrm>
            <a:off x="2514600" y="250032"/>
            <a:ext cx="45191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0"/>
              </a:spcBef>
              <a:buNone/>
            </a:pPr>
            <a:r>
              <a:rPr lang="en-US" altLang="vi-VN" sz="2400" b="1">
                <a:solidFill>
                  <a:srgbClr val="0000CC"/>
                </a:solidFill>
                <a:latin typeface="Times New Roman" panose="02020603050405020304" pitchFamily="18" charset="0"/>
              </a:rPr>
              <a:t>Bài thơ về tiểu đội xe không kính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bwMode="auto">
      <p:bgPr>
        <a:gradFill rotWithShape="0">
          <a:gsLst>
            <a:gs pos="0">
              <a:srgbClr val="FCFDFE"/>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pic>
        <p:nvPicPr>
          <p:cNvPr id="13314" name="Picture 15" descr="j0232133">
            <a:extLst>
              <a:ext uri="{FF2B5EF4-FFF2-40B4-BE49-F238E27FC236}">
                <a16:creationId xmlns:a16="http://schemas.microsoft.com/office/drawing/2014/main" id="{DCA00B5E-D2B8-4BBE-9F1A-7E8A8DE89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0" y="3363838"/>
            <a:ext cx="14287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a:extLst>
              <a:ext uri="{FF2B5EF4-FFF2-40B4-BE49-F238E27FC236}">
                <a16:creationId xmlns:a16="http://schemas.microsoft.com/office/drawing/2014/main" id="{4BC30499-D3B7-4085-80EC-E113F23A177D}"/>
              </a:ext>
            </a:extLst>
          </p:cNvPr>
          <p:cNvSpPr>
            <a:spLocks noChangeArrowheads="1"/>
          </p:cNvSpPr>
          <p:nvPr/>
        </p:nvSpPr>
        <p:spPr bwMode="auto">
          <a:xfrm>
            <a:off x="1403648" y="113967"/>
            <a:ext cx="6463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50000"/>
              </a:spcBef>
              <a:buNone/>
            </a:pPr>
            <a:r>
              <a:rPr lang="en-US" altLang="vi-VN" sz="7200" b="1">
                <a:solidFill>
                  <a:srgbClr val="FF3300"/>
                </a:solidFill>
                <a:latin typeface="Times New Roman" panose="02020603050405020304" pitchFamily="18" charset="0"/>
              </a:rPr>
              <a:t>?</a:t>
            </a:r>
          </a:p>
        </p:txBody>
      </p:sp>
      <p:sp>
        <p:nvSpPr>
          <p:cNvPr id="13316" name="Rectangle 6">
            <a:extLst>
              <a:ext uri="{FF2B5EF4-FFF2-40B4-BE49-F238E27FC236}">
                <a16:creationId xmlns:a16="http://schemas.microsoft.com/office/drawing/2014/main" id="{325ED726-116B-42B1-9B7C-93961BAC1D7D}"/>
              </a:ext>
            </a:extLst>
          </p:cNvPr>
          <p:cNvSpPr>
            <a:spLocks noChangeArrowheads="1"/>
          </p:cNvSpPr>
          <p:nvPr/>
        </p:nvSpPr>
        <p:spPr bwMode="auto">
          <a:xfrm>
            <a:off x="2457450" y="421743"/>
            <a:ext cx="56541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50000"/>
              </a:spcBef>
              <a:buNone/>
            </a:pPr>
            <a:r>
              <a:rPr lang="en-US" altLang="vi-VN" b="1">
                <a:solidFill>
                  <a:srgbClr val="0000CC"/>
                </a:solidFill>
                <a:latin typeface="Times New Roman" panose="02020603050405020304" pitchFamily="18" charset="0"/>
              </a:rPr>
              <a:t>Bài thơ cho em biết về điều gì ?</a:t>
            </a:r>
          </a:p>
        </p:txBody>
      </p:sp>
      <p:sp>
        <p:nvSpPr>
          <p:cNvPr id="13317" name="AutoShape 7">
            <a:extLst>
              <a:ext uri="{FF2B5EF4-FFF2-40B4-BE49-F238E27FC236}">
                <a16:creationId xmlns:a16="http://schemas.microsoft.com/office/drawing/2014/main" id="{41257EDC-72CD-43F5-97F3-506891F7A4CE}"/>
              </a:ext>
            </a:extLst>
          </p:cNvPr>
          <p:cNvSpPr>
            <a:spLocks noChangeArrowheads="1"/>
          </p:cNvSpPr>
          <p:nvPr/>
        </p:nvSpPr>
        <p:spPr bwMode="auto">
          <a:xfrm>
            <a:off x="1403648" y="1203598"/>
            <a:ext cx="7672922" cy="3096344"/>
          </a:xfrm>
          <a:prstGeom prst="cloudCallout">
            <a:avLst>
              <a:gd name="adj1" fmla="val -51546"/>
              <a:gd name="adj2" fmla="val 69065"/>
            </a:avLst>
          </a:pr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eaLnBrk="1" hangingPunct="1">
              <a:spcBef>
                <a:spcPct val="0"/>
              </a:spcBef>
              <a:buNone/>
            </a:pPr>
            <a:r>
              <a:rPr lang="en-US" altLang="vi-VN" b="1">
                <a:solidFill>
                  <a:srgbClr val="FF3300"/>
                </a:solidFill>
                <a:latin typeface="Times New Roman" panose="02020603050405020304" pitchFamily="18" charset="0"/>
              </a:rPr>
              <a:t>Bài thơ cho thấy tinh thần dũng cảm, lạc quan của các chiến sĩ lái xe trong những năm chống Mĩ cứu nước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1000" fill="hold"/>
                                        <p:tgtEl>
                                          <p:spTgt spid="13317"/>
                                        </p:tgtEl>
                                        <p:attrNameLst>
                                          <p:attrName>ppt_w</p:attrName>
                                        </p:attrNameLst>
                                      </p:cBhvr>
                                      <p:tavLst>
                                        <p:tav tm="0">
                                          <p:val>
                                            <p:strVal val="#ppt_w*0.70"/>
                                          </p:val>
                                        </p:tav>
                                        <p:tav tm="100000">
                                          <p:val>
                                            <p:strVal val="#ppt_w"/>
                                          </p:val>
                                        </p:tav>
                                      </p:tavLst>
                                    </p:anim>
                                    <p:anim calcmode="lin" valueType="num">
                                      <p:cBhvr>
                                        <p:cTn id="8" dur="1000" fill="hold"/>
                                        <p:tgtEl>
                                          <p:spTgt spid="13317"/>
                                        </p:tgtEl>
                                        <p:attrNameLst>
                                          <p:attrName>ppt_h</p:attrName>
                                        </p:attrNameLst>
                                      </p:cBhvr>
                                      <p:tavLst>
                                        <p:tav tm="0">
                                          <p:val>
                                            <p:strVal val="#ppt_h"/>
                                          </p:val>
                                        </p:tav>
                                        <p:tav tm="100000">
                                          <p:val>
                                            <p:strVal val="#ppt_h"/>
                                          </p:val>
                                        </p:tav>
                                      </p:tavLst>
                                    </p:anim>
                                    <p:animEffect transition="in" filter="fade">
                                      <p:cBhvr>
                                        <p:cTn id="9"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bwMode="auto">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53F0FB-3C76-49D1-A2D4-42975C7F63E5}"/>
              </a:ext>
            </a:extLst>
          </p:cNvPr>
          <p:cNvSpPr txBox="1"/>
          <p:nvPr/>
        </p:nvSpPr>
        <p:spPr>
          <a:xfrm>
            <a:off x="827584" y="267494"/>
            <a:ext cx="7416824" cy="553998"/>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1. </a:t>
            </a:r>
            <a:r>
              <a:rPr lang="en-US" b="1" dirty="0" err="1">
                <a:solidFill>
                  <a:srgbClr val="FF0000"/>
                </a:solidFill>
                <a:latin typeface="Times New Roman" panose="02020603050405020304" pitchFamily="18" charset="0"/>
                <a:cs typeface="Times New Roman" panose="02020603050405020304" pitchFamily="18" charset="0"/>
              </a:rPr>
              <a:t>Luyện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viết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từ</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khó</a:t>
            </a:r>
            <a:r>
              <a:rPr lang="en-US" b="1" dirty="0">
                <a:solidFill>
                  <a:srgbClr val="FF0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6B8D7174-85DB-46AD-85AB-681BF3350FB6}"/>
              </a:ext>
            </a:extLst>
          </p:cNvPr>
          <p:cNvSpPr txBox="1"/>
          <p:nvPr/>
        </p:nvSpPr>
        <p:spPr>
          <a:xfrm>
            <a:off x="2843808" y="1100591"/>
            <a:ext cx="2304256" cy="2086853"/>
          </a:xfrm>
          <a:prstGeom prst="rect">
            <a:avLst/>
          </a:prstGeom>
          <a:noFill/>
        </p:spPr>
        <p:txBody>
          <a:bodyPr wrap="square">
            <a:spAutoFit/>
          </a:bodyPr>
          <a:lstStyle/>
          <a:p>
            <a:pPr marL="457200" indent="-457200">
              <a:lnSpc>
                <a:spcPct val="150000"/>
              </a:lnSpc>
              <a:buFont typeface="Wingdings 2" panose="05020102010507070707" pitchFamily="18" charset="2"/>
              <a:buChar char="ó"/>
            </a:pPr>
            <a:r>
              <a:rPr lang="en-US" b="1">
                <a:solidFill>
                  <a:srgbClr val="0000CC"/>
                </a:solidFill>
                <a:latin typeface="Times New Roman" panose="02020603050405020304" pitchFamily="18" charset="0"/>
                <a:cs typeface="Times New Roman" panose="02020603050405020304" pitchFamily="18" charset="0"/>
              </a:rPr>
              <a:t>buồng lái</a:t>
            </a:r>
          </a:p>
          <a:p>
            <a:pPr marL="457200" indent="-457200">
              <a:lnSpc>
                <a:spcPct val="150000"/>
              </a:lnSpc>
              <a:buFont typeface="Wingdings 2" panose="05020102010507070707" pitchFamily="18" charset="2"/>
              <a:buChar char="ó"/>
            </a:pPr>
            <a:r>
              <a:rPr lang="en-US" b="1">
                <a:solidFill>
                  <a:srgbClr val="0000CC"/>
                </a:solidFill>
                <a:latin typeface="Times New Roman" panose="02020603050405020304" pitchFamily="18" charset="0"/>
                <a:cs typeface="Times New Roman" panose="02020603050405020304" pitchFamily="18" charset="0"/>
              </a:rPr>
              <a:t>lái</a:t>
            </a:r>
          </a:p>
          <a:p>
            <a:pPr marL="457200" indent="-457200">
              <a:lnSpc>
                <a:spcPct val="150000"/>
              </a:lnSpc>
              <a:buFont typeface="Wingdings 2" panose="05020102010507070707" pitchFamily="18" charset="2"/>
              <a:buChar char="ó"/>
            </a:pPr>
            <a:r>
              <a:rPr lang="en-US" b="1">
                <a:solidFill>
                  <a:srgbClr val="0000CC"/>
                </a:solidFill>
                <a:latin typeface="Times New Roman" panose="02020603050405020304" pitchFamily="18" charset="0"/>
                <a:cs typeface="Times New Roman" panose="02020603050405020304" pitchFamily="18" charset="0"/>
              </a:rPr>
              <a:t>gió lùa</a:t>
            </a:r>
          </a:p>
        </p:txBody>
      </p:sp>
      <p:sp>
        <p:nvSpPr>
          <p:cNvPr id="6" name="TextBox 5">
            <a:extLst>
              <a:ext uri="{FF2B5EF4-FFF2-40B4-BE49-F238E27FC236}">
                <a16:creationId xmlns:a16="http://schemas.microsoft.com/office/drawing/2014/main" id="{25C7D1F1-6821-40C2-AC73-DCDB6912E33C}"/>
              </a:ext>
            </a:extLst>
          </p:cNvPr>
          <p:cNvSpPr txBox="1"/>
          <p:nvPr/>
        </p:nvSpPr>
        <p:spPr>
          <a:xfrm>
            <a:off x="4406494" y="1242773"/>
            <a:ext cx="360040"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l</a:t>
            </a:r>
            <a:endParaRPr lang="vi-VN" b="1">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92E48E1-B791-44C9-8B44-04DCA20286A9}"/>
              </a:ext>
            </a:extLst>
          </p:cNvPr>
          <p:cNvSpPr txBox="1"/>
          <p:nvPr/>
        </p:nvSpPr>
        <p:spPr>
          <a:xfrm>
            <a:off x="3297627" y="1930935"/>
            <a:ext cx="360040"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l</a:t>
            </a:r>
            <a:endParaRPr lang="vi-VN" b="1">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A502FC9-1B18-4757-9D68-AFA345FE339B}"/>
              </a:ext>
            </a:extLst>
          </p:cNvPr>
          <p:cNvSpPr txBox="1"/>
          <p:nvPr/>
        </p:nvSpPr>
        <p:spPr>
          <a:xfrm>
            <a:off x="3881229" y="2615931"/>
            <a:ext cx="360040"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l</a:t>
            </a:r>
            <a:endParaRPr lang="vi-VN" b="1">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DE1F38B-F55A-4382-A930-31F8E47BA3C9}"/>
              </a:ext>
            </a:extLst>
          </p:cNvPr>
          <p:cNvSpPr txBox="1"/>
          <p:nvPr/>
        </p:nvSpPr>
        <p:spPr>
          <a:xfrm>
            <a:off x="794679" y="3669606"/>
            <a:ext cx="7416824" cy="1015663"/>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2. Viết bài:</a:t>
            </a:r>
          </a:p>
          <a:p>
            <a:r>
              <a:rPr lang="en-US" b="1">
                <a:solidFill>
                  <a:srgbClr val="0000CC"/>
                </a:solidFill>
                <a:latin typeface="Times New Roman" panose="02020603050405020304" pitchFamily="18" charset="0"/>
                <a:cs typeface="Times New Roman" panose="02020603050405020304" pitchFamily="18" charset="0"/>
              </a:rPr>
              <a:t>Học sinh viết bài vào vở Chính tả tuần 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P spid="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EA7E8072-506A-47FC-8B71-9D1CA5FD9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a:extLst>
              <a:ext uri="{FF2B5EF4-FFF2-40B4-BE49-F238E27FC236}">
                <a16:creationId xmlns:a16="http://schemas.microsoft.com/office/drawing/2014/main" id="{CA5D8D82-29BF-4ADB-BE5D-0CD1C78D2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236562"/>
            <a:ext cx="6007175" cy="463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a:extLst>
              <a:ext uri="{FF2B5EF4-FFF2-40B4-BE49-F238E27FC236}">
                <a16:creationId xmlns:a16="http://schemas.microsoft.com/office/drawing/2014/main" id="{5CC7BEEC-23A3-47A1-A864-5AF2DA1A4122}"/>
              </a:ext>
            </a:extLst>
          </p:cNvPr>
          <p:cNvSpPr>
            <a:spLocks noChangeArrowheads="1"/>
          </p:cNvSpPr>
          <p:nvPr/>
        </p:nvSpPr>
        <p:spPr bwMode="auto">
          <a:xfrm>
            <a:off x="179512" y="2283718"/>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r>
              <a:rPr lang="en-US" altLang="vi-VN" sz="4050" b="1">
                <a:solidFill>
                  <a:srgbClr val="00206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Luyện tập</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down)">
                                      <p:cBhvr>
                                        <p:cTn id="7" dur="145">
                                          <p:stCondLst>
                                            <p:cond delay="0"/>
                                          </p:stCondLst>
                                        </p:cTn>
                                        <p:tgtEl>
                                          <p:spTgt spid="19460"/>
                                        </p:tgtEl>
                                      </p:cBhvr>
                                    </p:animEffect>
                                    <p:anim calcmode="lin" valueType="num">
                                      <p:cBhvr>
                                        <p:cTn id="8" dur="456"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946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946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9460"/>
                                        </p:tgtEl>
                                        <p:attrNameLst>
                                          <p:attrName>ppt_y</p:attrName>
                                        </p:attrNameLst>
                                      </p:cBhvr>
                                      <p:tavLst>
                                        <p:tav tm="0" fmla="#ppt_y-sin(pi*$)/81">
                                          <p:val>
                                            <p:fltVal val="0"/>
                                          </p:val>
                                        </p:tav>
                                        <p:tav tm="100000">
                                          <p:val>
                                            <p:fltVal val="1"/>
                                          </p:val>
                                        </p:tav>
                                      </p:tavLst>
                                    </p:anim>
                                    <p:animScale>
                                      <p:cBhvr>
                                        <p:cTn id="13" dur="7">
                                          <p:stCondLst>
                                            <p:cond delay="162"/>
                                          </p:stCondLst>
                                        </p:cTn>
                                        <p:tgtEl>
                                          <p:spTgt spid="19460"/>
                                        </p:tgtEl>
                                      </p:cBhvr>
                                      <p:to x="100000" y="60000"/>
                                    </p:animScale>
                                    <p:animScale>
                                      <p:cBhvr>
                                        <p:cTn id="14" dur="41" decel="50000">
                                          <p:stCondLst>
                                            <p:cond delay="169"/>
                                          </p:stCondLst>
                                        </p:cTn>
                                        <p:tgtEl>
                                          <p:spTgt spid="19460"/>
                                        </p:tgtEl>
                                      </p:cBhvr>
                                      <p:to x="100000" y="100000"/>
                                    </p:animScale>
                                    <p:animScale>
                                      <p:cBhvr>
                                        <p:cTn id="15" dur="7">
                                          <p:stCondLst>
                                            <p:cond delay="328"/>
                                          </p:stCondLst>
                                        </p:cTn>
                                        <p:tgtEl>
                                          <p:spTgt spid="19460"/>
                                        </p:tgtEl>
                                      </p:cBhvr>
                                      <p:to x="100000" y="80000"/>
                                    </p:animScale>
                                    <p:animScale>
                                      <p:cBhvr>
                                        <p:cTn id="16" dur="41" decel="50000">
                                          <p:stCondLst>
                                            <p:cond delay="335"/>
                                          </p:stCondLst>
                                        </p:cTn>
                                        <p:tgtEl>
                                          <p:spTgt spid="19460"/>
                                        </p:tgtEl>
                                      </p:cBhvr>
                                      <p:to x="100000" y="100000"/>
                                    </p:animScale>
                                    <p:animScale>
                                      <p:cBhvr>
                                        <p:cTn id="17" dur="7">
                                          <p:stCondLst>
                                            <p:cond delay="410"/>
                                          </p:stCondLst>
                                        </p:cTn>
                                        <p:tgtEl>
                                          <p:spTgt spid="19460"/>
                                        </p:tgtEl>
                                      </p:cBhvr>
                                      <p:to x="100000" y="90000"/>
                                    </p:animScale>
                                    <p:animScale>
                                      <p:cBhvr>
                                        <p:cTn id="18" dur="41" decel="50000">
                                          <p:stCondLst>
                                            <p:cond delay="417"/>
                                          </p:stCondLst>
                                        </p:cTn>
                                        <p:tgtEl>
                                          <p:spTgt spid="19460"/>
                                        </p:tgtEl>
                                      </p:cBhvr>
                                      <p:to x="100000" y="100000"/>
                                    </p:animScale>
                                    <p:animScale>
                                      <p:cBhvr>
                                        <p:cTn id="19" dur="7">
                                          <p:stCondLst>
                                            <p:cond delay="452"/>
                                          </p:stCondLst>
                                        </p:cTn>
                                        <p:tgtEl>
                                          <p:spTgt spid="19460"/>
                                        </p:tgtEl>
                                      </p:cBhvr>
                                      <p:to x="100000" y="95000"/>
                                    </p:animScale>
                                    <p:animScale>
                                      <p:cBhvr>
                                        <p:cTn id="20" dur="41" decel="50000">
                                          <p:stCondLst>
                                            <p:cond delay="459"/>
                                          </p:stCondLst>
                                        </p:cTn>
                                        <p:tgtEl>
                                          <p:spTgt spid="194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 Box 5">
            <a:extLst>
              <a:ext uri="{FF2B5EF4-FFF2-40B4-BE49-F238E27FC236}">
                <a16:creationId xmlns:a16="http://schemas.microsoft.com/office/drawing/2014/main" id="{D76AC947-3C4B-4957-AB03-0925FC90C1E5}"/>
              </a:ext>
            </a:extLst>
          </p:cNvPr>
          <p:cNvSpPr txBox="1">
            <a:spLocks noChangeArrowheads="1"/>
          </p:cNvSpPr>
          <p:nvPr/>
        </p:nvSpPr>
        <p:spPr bwMode="auto">
          <a:xfrm>
            <a:off x="266378" y="627534"/>
            <a:ext cx="86112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50000"/>
              </a:spcBef>
              <a:buNone/>
            </a:pPr>
            <a:r>
              <a:rPr lang="en-US" altLang="vi-VN" sz="2800" b="1" u="sng" dirty="0" err="1">
                <a:solidFill>
                  <a:srgbClr val="000000"/>
                </a:solidFill>
                <a:latin typeface="Times New Roman" panose="02020603050405020304" pitchFamily="18" charset="0"/>
              </a:rPr>
              <a:t>Bài</a:t>
            </a:r>
            <a:r>
              <a:rPr lang="en-US" altLang="vi-VN" sz="2800" b="1" u="sng" dirty="0">
                <a:solidFill>
                  <a:srgbClr val="000000"/>
                </a:solidFill>
                <a:latin typeface="Times New Roman" panose="02020603050405020304" pitchFamily="18" charset="0"/>
              </a:rPr>
              <a:t> 2a</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Tìm</a:t>
            </a:r>
            <a:r>
              <a:rPr lang="en-US" altLang="vi-VN" sz="2800" b="1" dirty="0">
                <a:solidFill>
                  <a:srgbClr val="0000CC"/>
                </a:solidFill>
                <a:latin typeface="Times New Roman" panose="02020603050405020304" pitchFamily="18" charset="0"/>
              </a:rPr>
              <a:t> 3 </a:t>
            </a:r>
            <a:r>
              <a:rPr lang="en-US" altLang="vi-VN" sz="2800" b="1" dirty="0" err="1">
                <a:solidFill>
                  <a:srgbClr val="0000CC"/>
                </a:solidFill>
                <a:latin typeface="Times New Roman" panose="02020603050405020304" pitchFamily="18" charset="0"/>
              </a:rPr>
              <a:t>trường</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hợp</a:t>
            </a:r>
            <a:r>
              <a:rPr lang="en-US" altLang="vi-VN" sz="2800" b="1" dirty="0">
                <a:solidFill>
                  <a:srgbClr val="0000CC"/>
                </a:solidFill>
                <a:latin typeface="Times New Roman" panose="02020603050405020304" pitchFamily="18" charset="0"/>
              </a:rPr>
              <a:t> chỉ </a:t>
            </a:r>
            <a:r>
              <a:rPr lang="en-US" altLang="vi-VN" sz="2800" b="1" dirty="0" err="1">
                <a:solidFill>
                  <a:srgbClr val="0000CC"/>
                </a:solidFill>
                <a:latin typeface="Times New Roman" panose="02020603050405020304" pitchFamily="18" charset="0"/>
              </a:rPr>
              <a:t>viết</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với</a:t>
            </a:r>
            <a:r>
              <a:rPr lang="en-US" altLang="vi-VN" sz="2800" b="1" dirty="0">
                <a:solidFill>
                  <a:srgbClr val="0000CC"/>
                </a:solidFill>
                <a:latin typeface="Times New Roman" panose="02020603050405020304" pitchFamily="18" charset="0"/>
              </a:rPr>
              <a:t> </a:t>
            </a:r>
            <a:r>
              <a:rPr lang="en-US" altLang="vi-VN" sz="2800" b="1" i="1" dirty="0">
                <a:solidFill>
                  <a:srgbClr val="FF3300"/>
                </a:solidFill>
                <a:latin typeface="Times New Roman" panose="02020603050405020304" pitchFamily="18" charset="0"/>
              </a:rPr>
              <a:t>s</a:t>
            </a:r>
            <a:r>
              <a:rPr lang="en-US" altLang="vi-VN" sz="2800" b="1" dirty="0">
                <a:solidFill>
                  <a:srgbClr val="FF3300"/>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không</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viết</a:t>
            </a:r>
            <a:r>
              <a:rPr lang="en-US" altLang="vi-VN" sz="2800" b="1" dirty="0">
                <a:solidFill>
                  <a:srgbClr val="0000CC"/>
                </a:solidFill>
                <a:latin typeface="Times New Roman" panose="02020603050405020304" pitchFamily="18" charset="0"/>
              </a:rPr>
              <a:t> </a:t>
            </a:r>
            <a:r>
              <a:rPr lang="en-US" altLang="vi-VN" sz="2800" b="1" dirty="0" err="1">
                <a:solidFill>
                  <a:srgbClr val="0000CC"/>
                </a:solidFill>
                <a:latin typeface="Times New Roman" panose="02020603050405020304" pitchFamily="18" charset="0"/>
              </a:rPr>
              <a:t>với</a:t>
            </a:r>
            <a:r>
              <a:rPr lang="en-US" altLang="vi-VN" sz="2800" b="1" dirty="0">
                <a:solidFill>
                  <a:srgbClr val="0000CC"/>
                </a:solidFill>
                <a:latin typeface="Times New Roman" panose="02020603050405020304" pitchFamily="18" charset="0"/>
              </a:rPr>
              <a:t> </a:t>
            </a:r>
            <a:r>
              <a:rPr lang="en-US" altLang="vi-VN" sz="2800" b="1" i="1" dirty="0">
                <a:solidFill>
                  <a:srgbClr val="FF0000"/>
                </a:solidFill>
                <a:latin typeface="Times New Roman" panose="02020603050405020304" pitchFamily="18" charset="0"/>
              </a:rPr>
              <a:t>x</a:t>
            </a:r>
          </a:p>
        </p:txBody>
      </p:sp>
      <p:sp>
        <p:nvSpPr>
          <p:cNvPr id="20484" name="Text Box 7">
            <a:extLst>
              <a:ext uri="{FF2B5EF4-FFF2-40B4-BE49-F238E27FC236}">
                <a16:creationId xmlns:a16="http://schemas.microsoft.com/office/drawing/2014/main" id="{00B54837-BB64-4738-A2CA-B6FB3056CE40}"/>
              </a:ext>
            </a:extLst>
          </p:cNvPr>
          <p:cNvSpPr txBox="1">
            <a:spLocks noChangeArrowheads="1"/>
          </p:cNvSpPr>
          <p:nvPr/>
        </p:nvSpPr>
        <p:spPr bwMode="auto">
          <a:xfrm>
            <a:off x="395536" y="1347614"/>
            <a:ext cx="86112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50000"/>
              </a:spcBef>
              <a:buNone/>
            </a:pPr>
            <a:r>
              <a:rPr lang="en-US" altLang="vi-VN" sz="2800" b="1" dirty="0" err="1">
                <a:solidFill>
                  <a:srgbClr val="C00000"/>
                </a:solidFill>
                <a:latin typeface="Times New Roman" panose="02020603050405020304" pitchFamily="18" charset="0"/>
              </a:rPr>
              <a:t>suốt</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sờn</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sấy</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sòng</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soái</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sớm</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suối</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sư</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sưởi</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sô</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sơ</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sực</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sướt</a:t>
            </a:r>
            <a:r>
              <a:rPr lang="en-US" altLang="vi-VN" sz="2800" b="1" dirty="0">
                <a:solidFill>
                  <a:srgbClr val="C00000"/>
                </a:solidFill>
                <a:latin typeface="Times New Roman" panose="02020603050405020304" pitchFamily="18" charset="0"/>
              </a:rPr>
              <a:t>, sim, </a:t>
            </a:r>
            <a:r>
              <a:rPr lang="en-US" altLang="vi-VN" sz="2800" b="1" dirty="0" err="1">
                <a:solidFill>
                  <a:srgbClr val="C00000"/>
                </a:solidFill>
                <a:latin typeface="Times New Roman" panose="02020603050405020304" pitchFamily="18" charset="0"/>
              </a:rPr>
              <a:t>sảng</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sóng</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sau</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sáu</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sai</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sỏi</a:t>
            </a:r>
            <a:r>
              <a:rPr lang="en-US" altLang="vi-VN" sz="2800" b="1" dirty="0">
                <a:solidFill>
                  <a:srgbClr val="C00000"/>
                </a:solidFill>
                <a:latin typeface="Times New Roman" panose="02020603050405020304" pitchFamily="18" charset="0"/>
              </a:rPr>
              <a:t>, </a:t>
            </a:r>
            <a:r>
              <a:rPr lang="en-US" altLang="vi-VN" sz="2800" b="1" dirty="0" err="1">
                <a:solidFill>
                  <a:srgbClr val="C00000"/>
                </a:solidFill>
                <a:latin typeface="Times New Roman" panose="02020603050405020304" pitchFamily="18" charset="0"/>
              </a:rPr>
              <a:t>sọt</a:t>
            </a:r>
            <a:r>
              <a:rPr lang="en-US" altLang="vi-VN" sz="2800" b="1" dirty="0">
                <a:solidFill>
                  <a:srgbClr val="C00000"/>
                </a:solidFill>
                <a:latin typeface="Times New Roman" panose="02020603050405020304" pitchFamily="18" charset="0"/>
              </a:rPr>
              <a:t>...</a:t>
            </a:r>
          </a:p>
        </p:txBody>
      </p:sp>
      <p:pic>
        <p:nvPicPr>
          <p:cNvPr id="20485" name="Picture 15" descr="j0232133">
            <a:extLst>
              <a:ext uri="{FF2B5EF4-FFF2-40B4-BE49-F238E27FC236}">
                <a16:creationId xmlns:a16="http://schemas.microsoft.com/office/drawing/2014/main" id="{0FFA7E42-ECC3-4F3D-AC56-0E0BF32BA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3050534"/>
            <a:ext cx="190373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1000" fill="hold"/>
                                        <p:tgtEl>
                                          <p:spTgt spid="20484"/>
                                        </p:tgtEl>
                                        <p:attrNameLst>
                                          <p:attrName>ppt_w</p:attrName>
                                        </p:attrNameLst>
                                      </p:cBhvr>
                                      <p:tavLst>
                                        <p:tav tm="0">
                                          <p:val>
                                            <p:strVal val="#ppt_w*0.70"/>
                                          </p:val>
                                        </p:tav>
                                        <p:tav tm="100000">
                                          <p:val>
                                            <p:strVal val="#ppt_w"/>
                                          </p:val>
                                        </p:tav>
                                      </p:tavLst>
                                    </p:anim>
                                    <p:anim calcmode="lin" valueType="num">
                                      <p:cBhvr>
                                        <p:cTn id="8" dur="1000" fill="hold"/>
                                        <p:tgtEl>
                                          <p:spTgt spid="20484"/>
                                        </p:tgtEl>
                                        <p:attrNameLst>
                                          <p:attrName>ppt_h</p:attrName>
                                        </p:attrNameLst>
                                      </p:cBhvr>
                                      <p:tavLst>
                                        <p:tav tm="0">
                                          <p:val>
                                            <p:strVal val="#ppt_h"/>
                                          </p:val>
                                        </p:tav>
                                        <p:tav tm="100000">
                                          <p:val>
                                            <p:strVal val="#ppt_h"/>
                                          </p:val>
                                        </p:tav>
                                      </p:tavLst>
                                    </p:anim>
                                    <p:animEffect transition="in" filter="fade">
                                      <p:cBhvr>
                                        <p:cTn id="9" dur="1000"/>
                                        <p:tgtEl>
                                          <p:spTgt spid="2048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5">
            <a:extLst>
              <a:ext uri="{FF2B5EF4-FFF2-40B4-BE49-F238E27FC236}">
                <a16:creationId xmlns:a16="http://schemas.microsoft.com/office/drawing/2014/main" id="{EC9DCC46-28AC-41A6-9056-3F96412B252C}"/>
              </a:ext>
            </a:extLst>
          </p:cNvPr>
          <p:cNvSpPr>
            <a:spLocks noChangeArrowheads="1"/>
          </p:cNvSpPr>
          <p:nvPr/>
        </p:nvSpPr>
        <p:spPr bwMode="auto">
          <a:xfrm>
            <a:off x="323528" y="411510"/>
            <a:ext cx="81369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0"/>
              </a:spcBef>
              <a:buNone/>
            </a:pPr>
            <a:r>
              <a:rPr lang="en-US" altLang="vi-VN" b="1" u="sng">
                <a:solidFill>
                  <a:srgbClr val="000000"/>
                </a:solidFill>
                <a:latin typeface="Times New Roman" panose="02020603050405020304" pitchFamily="18" charset="0"/>
              </a:rPr>
              <a:t>Bài 2b</a:t>
            </a:r>
            <a:r>
              <a:rPr lang="en-US" altLang="vi-VN" b="1">
                <a:solidFill>
                  <a:srgbClr val="000000"/>
                </a:solidFill>
                <a:latin typeface="Times New Roman" panose="02020603050405020304" pitchFamily="18" charset="0"/>
              </a:rPr>
              <a:t>/</a:t>
            </a:r>
            <a:r>
              <a:rPr lang="en-US" altLang="vi-VN" b="1">
                <a:solidFill>
                  <a:srgbClr val="009999"/>
                </a:solidFill>
                <a:latin typeface="Times New Roman" panose="02020603050405020304" pitchFamily="18" charset="0"/>
              </a:rPr>
              <a:t> </a:t>
            </a:r>
            <a:r>
              <a:rPr lang="en-US" altLang="vi-VN" b="1">
                <a:solidFill>
                  <a:srgbClr val="0000CC"/>
                </a:solidFill>
                <a:latin typeface="Times New Roman" panose="02020603050405020304" pitchFamily="18" charset="0"/>
              </a:rPr>
              <a:t>Tìm 3 trường hợp chỉ viết với </a:t>
            </a:r>
            <a:r>
              <a:rPr lang="en-US" altLang="vi-VN" b="1" i="1">
                <a:solidFill>
                  <a:srgbClr val="FF0000"/>
                </a:solidFill>
                <a:latin typeface="Times New Roman" panose="02020603050405020304" pitchFamily="18" charset="0"/>
              </a:rPr>
              <a:t>x</a:t>
            </a:r>
            <a:r>
              <a:rPr lang="en-US" altLang="vi-VN" b="1">
                <a:solidFill>
                  <a:srgbClr val="0000CC"/>
                </a:solidFill>
                <a:latin typeface="Times New Roman" panose="02020603050405020304" pitchFamily="18" charset="0"/>
              </a:rPr>
              <a:t> không viết với </a:t>
            </a:r>
            <a:r>
              <a:rPr lang="en-US" altLang="vi-VN" b="1" i="1">
                <a:solidFill>
                  <a:srgbClr val="FF0000"/>
                </a:solidFill>
                <a:latin typeface="Times New Roman" panose="02020603050405020304" pitchFamily="18" charset="0"/>
              </a:rPr>
              <a:t>s</a:t>
            </a:r>
          </a:p>
        </p:txBody>
      </p:sp>
      <p:sp>
        <p:nvSpPr>
          <p:cNvPr id="21508" name="AutoShape 7">
            <a:extLst>
              <a:ext uri="{FF2B5EF4-FFF2-40B4-BE49-F238E27FC236}">
                <a16:creationId xmlns:a16="http://schemas.microsoft.com/office/drawing/2014/main" id="{E8426E5C-526F-4F46-AE9A-1B1FADA8B234}"/>
              </a:ext>
            </a:extLst>
          </p:cNvPr>
          <p:cNvSpPr>
            <a:spLocks noChangeArrowheads="1"/>
          </p:cNvSpPr>
          <p:nvPr/>
        </p:nvSpPr>
        <p:spPr bwMode="auto">
          <a:xfrm>
            <a:off x="1547664" y="1851670"/>
            <a:ext cx="7396236" cy="2016224"/>
          </a:xfrm>
          <a:prstGeom prst="cloudCallout">
            <a:avLst>
              <a:gd name="adj1" fmla="val -62392"/>
              <a:gd name="adj2" fmla="val 85672"/>
            </a:avLst>
          </a:prstGeom>
          <a:solidFill>
            <a:srgbClr val="FFCC99"/>
          </a:solidFill>
          <a:ln w="38100" cmpd="sng">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0"/>
              </a:spcBef>
              <a:buNone/>
            </a:pPr>
            <a:endParaRPr lang="en-US" altLang="vi-VN" b="1">
              <a:solidFill>
                <a:srgbClr val="0000CC"/>
              </a:solidFill>
              <a:latin typeface="Times New Roman" panose="02020603050405020304" pitchFamily="18" charset="0"/>
            </a:endParaRPr>
          </a:p>
        </p:txBody>
      </p:sp>
      <p:sp>
        <p:nvSpPr>
          <p:cNvPr id="2" name="TextBox 1">
            <a:extLst>
              <a:ext uri="{FF2B5EF4-FFF2-40B4-BE49-F238E27FC236}">
                <a16:creationId xmlns:a16="http://schemas.microsoft.com/office/drawing/2014/main" id="{7FED3ECA-459A-4253-A95D-A6983A52ED33}"/>
              </a:ext>
            </a:extLst>
          </p:cNvPr>
          <p:cNvSpPr txBox="1"/>
          <p:nvPr/>
        </p:nvSpPr>
        <p:spPr>
          <a:xfrm>
            <a:off x="2267744" y="2043947"/>
            <a:ext cx="6264696" cy="1477328"/>
          </a:xfrm>
          <a:prstGeom prst="rect">
            <a:avLst/>
          </a:prstGeom>
          <a:noFill/>
        </p:spPr>
        <p:txBody>
          <a:bodyPr wrap="square" rtlCol="0">
            <a:spAutoFit/>
          </a:bodyPr>
          <a:lstStyle/>
          <a:p>
            <a:r>
              <a:rPr lang="en-US" altLang="vi-VN" b="1">
                <a:solidFill>
                  <a:srgbClr val="0000CC"/>
                </a:solidFill>
                <a:latin typeface="Times New Roman" panose="02020603050405020304" pitchFamily="18" charset="0"/>
              </a:rPr>
              <a:t>xé, xem, xỉn, xòa, xoay, xốp, xẻo, xéo, xúi, xoe, xuyến, xới, xuân, xóm, xoang, xôi, xơi, xõa, xép, xuyến...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autoUpdateAnimBg="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51EFFADC-C629-4C76-9928-CE701C9CCA7C}"/>
              </a:ext>
            </a:extLst>
          </p:cNvPr>
          <p:cNvSpPr txBox="1">
            <a:spLocks noChangeArrowheads="1"/>
          </p:cNvSpPr>
          <p:nvPr/>
        </p:nvSpPr>
        <p:spPr bwMode="auto">
          <a:xfrm>
            <a:off x="323528" y="195486"/>
            <a:ext cx="864096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50000"/>
              </a:spcBef>
              <a:buNone/>
            </a:pPr>
            <a:r>
              <a:rPr lang="en-US" altLang="vi-VN" b="1" u="sng">
                <a:solidFill>
                  <a:srgbClr val="0000CC"/>
                </a:solidFill>
                <a:latin typeface="Times New Roman" panose="02020603050405020304" pitchFamily="18" charset="0"/>
                <a:cs typeface="Times New Roman" panose="02020603050405020304" pitchFamily="18" charset="0"/>
              </a:rPr>
              <a:t>Bài 3b</a:t>
            </a:r>
            <a:r>
              <a:rPr lang="en-US" altLang="vi-VN" b="1">
                <a:solidFill>
                  <a:srgbClr val="0000CC"/>
                </a:solidFill>
                <a:latin typeface="Times New Roman" panose="02020603050405020304" pitchFamily="18" charset="0"/>
                <a:cs typeface="Times New Roman" panose="02020603050405020304" pitchFamily="18" charset="0"/>
              </a:rPr>
              <a:t>/</a:t>
            </a:r>
            <a:r>
              <a:rPr lang="en-US" altLang="vi-VN" b="1">
                <a:solidFill>
                  <a:srgbClr val="000000"/>
                </a:solidFill>
                <a:latin typeface="Times New Roman" panose="02020603050405020304" pitchFamily="18" charset="0"/>
                <a:cs typeface="Times New Roman" panose="02020603050405020304" pitchFamily="18" charset="0"/>
              </a:rPr>
              <a:t> </a:t>
            </a:r>
            <a:r>
              <a:rPr lang="en-US" altLang="vi-VN" b="1">
                <a:latin typeface="Times New Roman" panose="02020603050405020304" pitchFamily="18" charset="0"/>
                <a:cs typeface="Times New Roman" panose="02020603050405020304" pitchFamily="18" charset="0"/>
              </a:rPr>
              <a:t>Chọn các tiếng thích hợp trong ngoặc đơn để hoàn chỉnh câu văn</a:t>
            </a:r>
          </a:p>
          <a:p>
            <a:pPr defTabSz="685800" eaLnBrk="1" hangingPunct="1">
              <a:spcBef>
                <a:spcPct val="50000"/>
              </a:spcBef>
              <a:buNone/>
            </a:pPr>
            <a:r>
              <a:rPr lang="en-US" altLang="vi-VN" b="1">
                <a:solidFill>
                  <a:srgbClr val="000000"/>
                </a:solidFill>
                <a:latin typeface="Times New Roman" panose="02020603050405020304" pitchFamily="18" charset="0"/>
                <a:cs typeface="Times New Roman" panose="02020603050405020304" pitchFamily="18" charset="0"/>
              </a:rPr>
              <a:t>		     </a:t>
            </a:r>
            <a:r>
              <a:rPr lang="en-US" altLang="vi-VN" b="1">
                <a:solidFill>
                  <a:srgbClr val="FF0000"/>
                </a:solidFill>
                <a:latin typeface="Times New Roman" panose="02020603050405020304" pitchFamily="18" charset="0"/>
                <a:cs typeface="Times New Roman" panose="02020603050405020304" pitchFamily="18" charset="0"/>
              </a:rPr>
              <a:t>THẾ GIỚI DƯỚI NƯỚC</a:t>
            </a:r>
          </a:p>
          <a:p>
            <a:pPr defTabSz="685800" eaLnBrk="1" hangingPunct="1">
              <a:spcBef>
                <a:spcPct val="50000"/>
              </a:spcBef>
              <a:buNone/>
            </a:pPr>
            <a:r>
              <a:rPr lang="en-US" altLang="vi-VN" b="1">
                <a:solidFill>
                  <a:srgbClr val="000000"/>
                </a:solidFill>
                <a:latin typeface="Times New Roman" panose="02020603050405020304" pitchFamily="18" charset="0"/>
                <a:cs typeface="Times New Roman" panose="02020603050405020304" pitchFamily="18" charset="0"/>
              </a:rPr>
              <a:t>	Đáy ( biển, biễn) cũng có núi non, thung </a:t>
            </a:r>
            <a:br>
              <a:rPr lang="en-US" altLang="vi-VN" b="1">
                <a:solidFill>
                  <a:srgbClr val="000000"/>
                </a:solidFill>
                <a:latin typeface="Times New Roman" panose="02020603050405020304" pitchFamily="18" charset="0"/>
                <a:cs typeface="Times New Roman" panose="02020603050405020304" pitchFamily="18" charset="0"/>
              </a:rPr>
            </a:br>
            <a:r>
              <a:rPr lang="en-US" altLang="vi-VN" b="1">
                <a:solidFill>
                  <a:srgbClr val="000000"/>
                </a:solidFill>
                <a:latin typeface="Times New Roman" panose="02020603050405020304" pitchFamily="18" charset="0"/>
                <a:cs typeface="Times New Roman" panose="02020603050405020304" pitchFamily="18" charset="0"/>
              </a:rPr>
              <a:t>( lũng, lủng ) và đồng bằng như trên mặt đất, người ta đã quan sát được một rặng núi chạy thẳng từ Bắc Băng Dương xuống trung tâm Đại Tây Dương và kéo dài tới tận Nam Cực</a:t>
            </a:r>
          </a:p>
          <a:p>
            <a:pPr defTabSz="685800" eaLnBrk="1" hangingPunct="1">
              <a:spcBef>
                <a:spcPct val="50000"/>
              </a:spcBef>
              <a:buNone/>
            </a:pPr>
            <a:r>
              <a:rPr lang="en-US" altLang="vi-VN">
                <a:solidFill>
                  <a:srgbClr val="000000"/>
                </a:solidFill>
                <a:latin typeface="Times New Roman" panose="02020603050405020304" pitchFamily="18" charset="0"/>
                <a:cs typeface="Times New Roman" panose="02020603050405020304" pitchFamily="18" charset="0"/>
              </a:rPr>
              <a:t>			</a:t>
            </a:r>
          </a:p>
        </p:txBody>
      </p:sp>
      <p:sp>
        <p:nvSpPr>
          <p:cNvPr id="22531" name="Line 6">
            <a:extLst>
              <a:ext uri="{FF2B5EF4-FFF2-40B4-BE49-F238E27FC236}">
                <a16:creationId xmlns:a16="http://schemas.microsoft.com/office/drawing/2014/main" id="{CA067EDB-FF12-46F3-9BD2-9B44F9B4279D}"/>
              </a:ext>
            </a:extLst>
          </p:cNvPr>
          <p:cNvSpPr>
            <a:spLocks noChangeShapeType="1"/>
          </p:cNvSpPr>
          <p:nvPr/>
        </p:nvSpPr>
        <p:spPr bwMode="auto">
          <a:xfrm>
            <a:off x="2195736" y="2643758"/>
            <a:ext cx="628650" cy="0"/>
          </a:xfrm>
          <a:prstGeom prst="line">
            <a:avLst/>
          </a:prstGeom>
          <a:noFill/>
          <a:ln w="38100" cmpd="sng">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vi-VN" sz="3200">
              <a:solidFill>
                <a:srgbClr val="000000"/>
              </a:solidFill>
              <a:latin typeface="Times New Roman" panose="02020603050405020304" pitchFamily="18" charset="0"/>
              <a:cs typeface="Times New Roman" panose="02020603050405020304" pitchFamily="18" charset="0"/>
            </a:endParaRPr>
          </a:p>
        </p:txBody>
      </p:sp>
      <p:sp>
        <p:nvSpPr>
          <p:cNvPr id="22532" name="Line 7">
            <a:extLst>
              <a:ext uri="{FF2B5EF4-FFF2-40B4-BE49-F238E27FC236}">
                <a16:creationId xmlns:a16="http://schemas.microsoft.com/office/drawing/2014/main" id="{EEB83082-8C29-4850-A910-F6F80D03EAC8}"/>
              </a:ext>
            </a:extLst>
          </p:cNvPr>
          <p:cNvSpPr>
            <a:spLocks noChangeShapeType="1"/>
          </p:cNvSpPr>
          <p:nvPr/>
        </p:nvSpPr>
        <p:spPr bwMode="auto">
          <a:xfrm>
            <a:off x="683568" y="3147814"/>
            <a:ext cx="720080" cy="0"/>
          </a:xfrm>
          <a:prstGeom prst="line">
            <a:avLst/>
          </a:prstGeom>
          <a:noFill/>
          <a:ln w="38100" cmpd="sng">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vi-VN" sz="32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1000" fill="hold"/>
                                        <p:tgtEl>
                                          <p:spTgt spid="22531"/>
                                        </p:tgtEl>
                                        <p:attrNameLst>
                                          <p:attrName>ppt_w</p:attrName>
                                        </p:attrNameLst>
                                      </p:cBhvr>
                                      <p:tavLst>
                                        <p:tav tm="0">
                                          <p:val>
                                            <p:strVal val="#ppt_w*0.70"/>
                                          </p:val>
                                        </p:tav>
                                        <p:tav tm="100000">
                                          <p:val>
                                            <p:strVal val="#ppt_w"/>
                                          </p:val>
                                        </p:tav>
                                      </p:tavLst>
                                    </p:anim>
                                    <p:anim calcmode="lin" valueType="num">
                                      <p:cBhvr>
                                        <p:cTn id="8" dur="1000" fill="hold"/>
                                        <p:tgtEl>
                                          <p:spTgt spid="22531"/>
                                        </p:tgtEl>
                                        <p:attrNameLst>
                                          <p:attrName>ppt_h</p:attrName>
                                        </p:attrNameLst>
                                      </p:cBhvr>
                                      <p:tavLst>
                                        <p:tav tm="0">
                                          <p:val>
                                            <p:strVal val="#ppt_h"/>
                                          </p:val>
                                        </p:tav>
                                        <p:tav tm="100000">
                                          <p:val>
                                            <p:strVal val="#ppt_h"/>
                                          </p:val>
                                        </p:tav>
                                      </p:tavLst>
                                    </p:anim>
                                    <p:animEffect transition="in" filter="fade">
                                      <p:cBhvr>
                                        <p:cTn id="9" dur="10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 to="" calcmode="lin" valueType="num">
                                      <p:cBhvr>
                                        <p:cTn id="14" dur="1" fill="hold"/>
                                        <p:tgtEl>
                                          <p:spTgt spid="2253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B98F46ED-D9F3-4142-8126-C66667B4F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388"/>
          <a:stretch>
            <a:fillRect/>
          </a:stretch>
        </p:blipFill>
        <p:spPr bwMode="auto">
          <a:xfrm>
            <a:off x="-31522" y="0"/>
            <a:ext cx="9143999" cy="514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id="{22476BA5-9635-4E94-8F31-1AF44535BC40}"/>
              </a:ext>
            </a:extLst>
          </p:cNvPr>
          <p:cNvSpPr txBox="1">
            <a:spLocks noChangeArrowheads="1"/>
          </p:cNvSpPr>
          <p:nvPr/>
        </p:nvSpPr>
        <p:spPr bwMode="auto">
          <a:xfrm>
            <a:off x="2343150" y="3314700"/>
            <a:ext cx="4343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50000"/>
              </a:spcBef>
              <a:buNone/>
            </a:pPr>
            <a:endParaRPr lang="vi-VN" altLang="vi-VN" sz="1350">
              <a:solidFill>
                <a:srgbClr val="000000"/>
              </a:solidFill>
              <a:latin typeface="Times New Roman" panose="02020603050405020304" pitchFamily="18" charset="0"/>
            </a:endParaRPr>
          </a:p>
        </p:txBody>
      </p:sp>
      <p:pic>
        <p:nvPicPr>
          <p:cNvPr id="23556" name="Picture 5">
            <a:extLst>
              <a:ext uri="{FF2B5EF4-FFF2-40B4-BE49-F238E27FC236}">
                <a16:creationId xmlns:a16="http://schemas.microsoft.com/office/drawing/2014/main" id="{C79A60AF-BDB4-4CB5-BE45-612B6DAC06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562" y="-456009"/>
            <a:ext cx="2738438" cy="222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Rectangle 6">
            <a:extLst>
              <a:ext uri="{FF2B5EF4-FFF2-40B4-BE49-F238E27FC236}">
                <a16:creationId xmlns:a16="http://schemas.microsoft.com/office/drawing/2014/main" id="{E535A681-E81C-465E-B219-BB688032F5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067694"/>
            <a:ext cx="6112669" cy="108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anim calcmode="lin" valueType="num">
                                      <p:cBhvr>
                                        <p:cTn id="8" dur="1000" fill="hold"/>
                                        <p:tgtEl>
                                          <p:spTgt spid="23556"/>
                                        </p:tgtEl>
                                        <p:attrNameLst>
                                          <p:attrName>ppt_x</p:attrName>
                                        </p:attrNameLst>
                                      </p:cBhvr>
                                      <p:tavLst>
                                        <p:tav tm="0">
                                          <p:val>
                                            <p:strVal val="#ppt_x"/>
                                          </p:val>
                                        </p:tav>
                                        <p:tav tm="100000">
                                          <p:val>
                                            <p:strVal val="#ppt_x"/>
                                          </p:val>
                                        </p:tav>
                                      </p:tavLst>
                                    </p:anim>
                                    <p:anim calcmode="lin" valueType="num">
                                      <p:cBhvr>
                                        <p:cTn id="9" dur="1000" fill="hold"/>
                                        <p:tgtEl>
                                          <p:spTgt spid="2355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additive="base">
                                        <p:cTn id="12" dur="10" fill="hold"/>
                                        <p:tgtEl>
                                          <p:spTgt spid="23557"/>
                                        </p:tgtEl>
                                        <p:attrNameLst>
                                          <p:attrName>ppt_x</p:attrName>
                                        </p:attrNameLst>
                                      </p:cBhvr>
                                      <p:tavLst>
                                        <p:tav tm="0">
                                          <p:val>
                                            <p:strVal val="#ppt_x"/>
                                          </p:val>
                                        </p:tav>
                                        <p:tav tm="100000">
                                          <p:val>
                                            <p:strVal val="#ppt_x"/>
                                          </p:val>
                                        </p:tav>
                                      </p:tavLst>
                                    </p:anim>
                                    <p:anim calcmode="lin" valueType="num">
                                      <p:cBhvr additive="base">
                                        <p:cTn id="13" dur="10" fill="hold"/>
                                        <p:tgtEl>
                                          <p:spTgt spid="23557"/>
                                        </p:tgtEl>
                                        <p:attrNameLst>
                                          <p:attrName>ppt_y</p:attrName>
                                        </p:attrNameLst>
                                      </p:cBhvr>
                                      <p:tavLst>
                                        <p:tav tm="0">
                                          <p:val>
                                            <p:strVal val="1+#ppt_h/2"/>
                                          </p:val>
                                        </p:tav>
                                        <p:tav tm="100000">
                                          <p:val>
                                            <p:strVal val="#ppt_y"/>
                                          </p:val>
                                        </p:tav>
                                      </p:tavLst>
                                    </p:anim>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23557"/>
                                        </p:tgtEl>
                                      </p:cBhvr>
                                    </p:animEffect>
                                    <p:animScale>
                                      <p:cBhvr>
                                        <p:cTn id="16" dur="250" autoRev="1" fill="hold"/>
                                        <p:tgtEl>
                                          <p:spTgt spid="235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CF9D041-9F60-400B-B2C0-EAE6EFB5A12C}"/>
              </a:ext>
            </a:extLst>
          </p:cNvPr>
          <p:cNvSpPr>
            <a:spLocks noGrp="1" noChangeArrowheads="1"/>
          </p:cNvSpPr>
          <p:nvPr>
            <p:ph type="title" idx="4294967295"/>
          </p:nvPr>
        </p:nvSpPr>
        <p:spPr/>
        <p:txBody>
          <a:bodyPr/>
          <a:lstStyle/>
          <a:p>
            <a:pPr eaLnBrk="1" hangingPunct="1"/>
            <a:endParaRPr lang="vi-VN" altLang="vi-VN"/>
          </a:p>
        </p:txBody>
      </p:sp>
      <p:pic>
        <p:nvPicPr>
          <p:cNvPr id="7171" name="Picture 3" descr="B44">
            <a:extLst>
              <a:ext uri="{FF2B5EF4-FFF2-40B4-BE49-F238E27FC236}">
                <a16:creationId xmlns:a16="http://schemas.microsoft.com/office/drawing/2014/main" id="{0DB213CA-01E5-4F80-B022-21546D2AA25F}"/>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a:extLst>
              <a:ext uri="{FF2B5EF4-FFF2-40B4-BE49-F238E27FC236}">
                <a16:creationId xmlns:a16="http://schemas.microsoft.com/office/drawing/2014/main" id="{ECDE0EE6-C3AF-4363-9EE7-585F4320EF7C}"/>
              </a:ext>
            </a:extLst>
          </p:cNvPr>
          <p:cNvSpPr>
            <a:spLocks noChangeArrowheads="1"/>
          </p:cNvSpPr>
          <p:nvPr/>
        </p:nvSpPr>
        <p:spPr bwMode="auto">
          <a:xfrm>
            <a:off x="1143000" y="514350"/>
            <a:ext cx="68580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hangingPunct="1">
              <a:spcBef>
                <a:spcPct val="20000"/>
              </a:spcBef>
              <a:buClr>
                <a:srgbClr val="009999"/>
              </a:buClr>
              <a:buSzPct val="60000"/>
            </a:pPr>
            <a:br>
              <a:rPr lang="en-US" altLang="vi-VN" sz="2100" b="1">
                <a:solidFill>
                  <a:srgbClr val="FF3300"/>
                </a:solidFill>
                <a:effectLst>
                  <a:outerShdw blurRad="38100" dist="38100" dir="2700000" algn="tl">
                    <a:srgbClr val="000000"/>
                  </a:outerShdw>
                </a:effectLst>
                <a:latin typeface="Times New Roman" panose="02020603050405020304" pitchFamily="18" charset="0"/>
              </a:rPr>
            </a:br>
            <a:endParaRPr lang="en-US" altLang="vi-VN" sz="2100" u="sng">
              <a:solidFill>
                <a:srgbClr val="FFFF00"/>
              </a:solidFill>
              <a:effectLst>
                <a:outerShdw blurRad="38100" dist="38100" dir="2700000" algn="tl">
                  <a:srgbClr val="000000"/>
                </a:outerShdw>
              </a:effectLst>
              <a:latin typeface="Times New Roman" panose="02020603050405020304" pitchFamily="18" charset="0"/>
            </a:endParaRPr>
          </a:p>
          <a:p>
            <a:pPr algn="ctr" defTabSz="685800" eaLnBrk="1" hangingPunct="1"/>
            <a:endParaRPr lang="en-US" altLang="vi-VN" sz="2100" b="1">
              <a:solidFill>
                <a:srgbClr val="FF3300"/>
              </a:solidFill>
              <a:latin typeface="Times New Roman" panose="02020603050405020304" pitchFamily="18" charset="0"/>
            </a:endParaRPr>
          </a:p>
        </p:txBody>
      </p:sp>
      <p:sp>
        <p:nvSpPr>
          <p:cNvPr id="7175" name="Text Box 7">
            <a:extLst>
              <a:ext uri="{FF2B5EF4-FFF2-40B4-BE49-F238E27FC236}">
                <a16:creationId xmlns:a16="http://schemas.microsoft.com/office/drawing/2014/main" id="{4E60C513-F08F-4C5B-9155-F0561EDC6A7E}"/>
              </a:ext>
            </a:extLst>
          </p:cNvPr>
          <p:cNvSpPr txBox="1">
            <a:spLocks noChangeArrowheads="1"/>
          </p:cNvSpPr>
          <p:nvPr/>
        </p:nvSpPr>
        <p:spPr bwMode="auto">
          <a:xfrm>
            <a:off x="2628900" y="0"/>
            <a:ext cx="48577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hangingPunct="1">
              <a:spcBef>
                <a:spcPct val="50000"/>
              </a:spcBef>
              <a:buNone/>
            </a:pPr>
            <a:endParaRPr lang="vi-VN" altLang="vi-VN" sz="2100">
              <a:solidFill>
                <a:srgbClr val="000000"/>
              </a:solidFill>
              <a:latin typeface="Times New Roman" panose="02020603050405020304" pitchFamily="18" charset="0"/>
            </a:endParaRPr>
          </a:p>
        </p:txBody>
      </p:sp>
      <p:sp>
        <p:nvSpPr>
          <p:cNvPr id="13" name="WordArt 40">
            <a:extLst>
              <a:ext uri="{FF2B5EF4-FFF2-40B4-BE49-F238E27FC236}">
                <a16:creationId xmlns:a16="http://schemas.microsoft.com/office/drawing/2014/main" id="{ABC61BE5-488A-4DF4-B258-0C3628324FF0}"/>
              </a:ext>
            </a:extLst>
          </p:cNvPr>
          <p:cNvSpPr>
            <a:spLocks noChangeArrowheads="1" noChangeShapeType="1" noTextEdit="1"/>
          </p:cNvSpPr>
          <p:nvPr/>
        </p:nvSpPr>
        <p:spPr bwMode="auto">
          <a:xfrm>
            <a:off x="4067944" y="1237688"/>
            <a:ext cx="2903040" cy="393909"/>
          </a:xfrm>
          <a:prstGeom prst="rect">
            <a:avLst/>
          </a:prstGeom>
        </p:spPr>
        <p:txBody>
          <a:bodyPr wrap="none" lIns="77203" tIns="38601" rIns="77203" bIns="38601" fromWordArt="1">
            <a:prstTxWarp prst="textPlain">
              <a:avLst>
                <a:gd name="adj" fmla="val 50000"/>
              </a:avLst>
            </a:prstTxWarp>
          </a:bodyPr>
          <a:lstStyle/>
          <a:p>
            <a:pPr algn="ctr"/>
            <a:r>
              <a:rPr lang="en-US" b="1" u="sng" kern="10" dirty="0" err="1">
                <a:ln w="12700">
                  <a:solidFill>
                    <a:srgbClr val="0000CC"/>
                  </a:solidFill>
                  <a:round/>
                  <a:headEnd/>
                  <a:tailEnd/>
                </a:ln>
                <a:solidFill>
                  <a:srgbClr val="FF0000"/>
                </a:solidFill>
                <a:effectLst>
                  <a:outerShdw dist="45791" dir="2021404" algn="ctr" rotWithShape="0">
                    <a:srgbClr val="9999FF"/>
                  </a:outerShdw>
                </a:effectLst>
                <a:latin typeface="Times New Roman"/>
                <a:cs typeface="Times New Roman"/>
              </a:rPr>
              <a:t>Chính</a:t>
            </a:r>
            <a:r>
              <a:rPr lang="en-US" b="1" u="sng" kern="10" dirty="0">
                <a:ln w="12700">
                  <a:solidFill>
                    <a:srgbClr val="0000CC"/>
                  </a:solidFill>
                  <a:round/>
                  <a:headEnd/>
                  <a:tailEnd/>
                </a:ln>
                <a:solidFill>
                  <a:srgbClr val="FF0000"/>
                </a:solidFill>
                <a:effectLst>
                  <a:outerShdw dist="45791" dir="2021404" algn="ctr" rotWithShape="0">
                    <a:srgbClr val="9999FF"/>
                  </a:outerShdw>
                </a:effectLst>
                <a:latin typeface="Times New Roman"/>
                <a:cs typeface="Times New Roman"/>
              </a:rPr>
              <a:t> </a:t>
            </a:r>
            <a:r>
              <a:rPr lang="en-US" b="1" u="sng" kern="10" dirty="0" err="1">
                <a:ln w="12700">
                  <a:solidFill>
                    <a:srgbClr val="0000CC"/>
                  </a:solidFill>
                  <a:round/>
                  <a:headEnd/>
                  <a:tailEnd/>
                </a:ln>
                <a:solidFill>
                  <a:srgbClr val="FF0000"/>
                </a:solidFill>
                <a:effectLst>
                  <a:outerShdw dist="45791" dir="2021404" algn="ctr" rotWithShape="0">
                    <a:srgbClr val="9999FF"/>
                  </a:outerShdw>
                </a:effectLst>
                <a:latin typeface="Times New Roman"/>
                <a:cs typeface="Times New Roman"/>
              </a:rPr>
              <a:t>tả</a:t>
            </a:r>
            <a:r>
              <a:rPr lang="en-US" b="1" u="sng" kern="10" dirty="0">
                <a:ln w="12700">
                  <a:solidFill>
                    <a:srgbClr val="0000CC"/>
                  </a:solidFill>
                  <a:round/>
                  <a:headEnd/>
                  <a:tailEnd/>
                </a:ln>
                <a:solidFill>
                  <a:srgbClr val="FF0000"/>
                </a:solidFill>
                <a:effectLst>
                  <a:outerShdw dist="45791" dir="2021404" algn="ctr" rotWithShape="0">
                    <a:srgbClr val="9999FF"/>
                  </a:outerShdw>
                </a:effectLst>
                <a:latin typeface="Times New Roman"/>
                <a:cs typeface="Times New Roman"/>
              </a:rPr>
              <a:t> </a:t>
            </a:r>
            <a:endParaRPr lang="ru-RU" b="1" u="sng" kern="10" dirty="0">
              <a:ln w="12700">
                <a:solidFill>
                  <a:srgbClr val="0000CC"/>
                </a:solidFill>
                <a:round/>
                <a:headEnd/>
                <a:tailEnd/>
              </a:ln>
              <a:solidFill>
                <a:srgbClr val="FF0000"/>
              </a:solidFill>
              <a:effectLst>
                <a:outerShdw dist="45791" dir="2021404" algn="ctr" rotWithShape="0">
                  <a:srgbClr val="9999FF"/>
                </a:outerShdw>
              </a:effectLst>
              <a:latin typeface="Times New Roman"/>
              <a:cs typeface="Times New Roman"/>
            </a:endParaRPr>
          </a:p>
        </p:txBody>
      </p:sp>
      <p:sp>
        <p:nvSpPr>
          <p:cNvPr id="14" name="Text Box 43">
            <a:extLst>
              <a:ext uri="{FF2B5EF4-FFF2-40B4-BE49-F238E27FC236}">
                <a16:creationId xmlns:a16="http://schemas.microsoft.com/office/drawing/2014/main" id="{074475E6-5B78-46A1-96AD-58312D997E46}"/>
              </a:ext>
            </a:extLst>
          </p:cNvPr>
          <p:cNvSpPr txBox="1">
            <a:spLocks noChangeArrowheads="1"/>
          </p:cNvSpPr>
          <p:nvPr/>
        </p:nvSpPr>
        <p:spPr bwMode="auto">
          <a:xfrm>
            <a:off x="2195736" y="2319576"/>
            <a:ext cx="5976664" cy="69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203" tIns="38601" rIns="77203" bIns="38601">
            <a:spAutoFit/>
          </a:bodyPr>
          <a:lstStyle>
            <a:lvl1pPr>
              <a:defRPr sz="3600">
                <a:solidFill>
                  <a:schemeClr val="tx1"/>
                </a:solidFill>
                <a:latin typeface="HP001 4H" pitchFamily="34" charset="0"/>
              </a:defRPr>
            </a:lvl1pPr>
            <a:lvl2pPr marL="742950" indent="-285750">
              <a:defRPr sz="3600">
                <a:solidFill>
                  <a:schemeClr val="tx1"/>
                </a:solidFill>
                <a:latin typeface="HP001 4H" pitchFamily="34" charset="0"/>
              </a:defRPr>
            </a:lvl2pPr>
            <a:lvl3pPr marL="1143000" indent="-228600">
              <a:defRPr sz="3600">
                <a:solidFill>
                  <a:schemeClr val="tx1"/>
                </a:solidFill>
                <a:latin typeface="HP001 4H" pitchFamily="34" charset="0"/>
              </a:defRPr>
            </a:lvl3pPr>
            <a:lvl4pPr marL="1600200" indent="-228600">
              <a:defRPr sz="3600">
                <a:solidFill>
                  <a:schemeClr val="tx1"/>
                </a:solidFill>
                <a:latin typeface="HP001 4H" pitchFamily="34" charset="0"/>
              </a:defRPr>
            </a:lvl4pPr>
            <a:lvl5pPr marL="2057400" indent="-228600">
              <a:defRPr sz="3600">
                <a:solidFill>
                  <a:schemeClr val="tx1"/>
                </a:solidFill>
                <a:latin typeface="HP001 4H" pitchFamily="34" charset="0"/>
              </a:defRPr>
            </a:lvl5pPr>
            <a:lvl6pPr marL="2514600" indent="-228600" eaLnBrk="0" fontAlgn="base" hangingPunct="0">
              <a:spcBef>
                <a:spcPct val="0"/>
              </a:spcBef>
              <a:spcAft>
                <a:spcPct val="0"/>
              </a:spcAft>
              <a:defRPr sz="3600">
                <a:solidFill>
                  <a:schemeClr val="tx1"/>
                </a:solidFill>
                <a:latin typeface="HP001 4H" pitchFamily="34" charset="0"/>
              </a:defRPr>
            </a:lvl6pPr>
            <a:lvl7pPr marL="2971800" indent="-228600" eaLnBrk="0" fontAlgn="base" hangingPunct="0">
              <a:spcBef>
                <a:spcPct val="0"/>
              </a:spcBef>
              <a:spcAft>
                <a:spcPct val="0"/>
              </a:spcAft>
              <a:defRPr sz="3600">
                <a:solidFill>
                  <a:schemeClr val="tx1"/>
                </a:solidFill>
                <a:latin typeface="HP001 4H" pitchFamily="34" charset="0"/>
              </a:defRPr>
            </a:lvl7pPr>
            <a:lvl8pPr marL="3429000" indent="-228600" eaLnBrk="0" fontAlgn="base" hangingPunct="0">
              <a:spcBef>
                <a:spcPct val="0"/>
              </a:spcBef>
              <a:spcAft>
                <a:spcPct val="0"/>
              </a:spcAft>
              <a:defRPr sz="3600">
                <a:solidFill>
                  <a:schemeClr val="tx1"/>
                </a:solidFill>
                <a:latin typeface="HP001 4H" pitchFamily="34" charset="0"/>
              </a:defRPr>
            </a:lvl8pPr>
            <a:lvl9pPr marL="3886200" indent="-228600" eaLnBrk="0" fontAlgn="base" hangingPunct="0">
              <a:spcBef>
                <a:spcPct val="0"/>
              </a:spcBef>
              <a:spcAft>
                <a:spcPct val="0"/>
              </a:spcAft>
              <a:defRPr sz="3600">
                <a:solidFill>
                  <a:schemeClr val="tx1"/>
                </a:solidFill>
                <a:latin typeface="HP001 4H" pitchFamily="34" charset="0"/>
              </a:defRPr>
            </a:lvl9pPr>
          </a:lstStyle>
          <a:p>
            <a:pPr algn="ctr" eaLnBrk="1" hangingPunct="1">
              <a:spcBef>
                <a:spcPct val="50000"/>
              </a:spcBef>
            </a:pPr>
            <a:r>
              <a:rPr lang="en-US" sz="4000" b="1">
                <a:ln>
                  <a:solidFill>
                    <a:srgbClr val="0000CC"/>
                  </a:solidFill>
                </a:ln>
                <a:solidFill>
                  <a:srgbClr val="FF0000"/>
                </a:solidFill>
                <a:latin typeface="Times New Roman" pitchFamily="18" charset="0"/>
              </a:rPr>
              <a:t>Bài chính tả tuần 26 + 27</a:t>
            </a:r>
            <a:endParaRPr lang="en-US" sz="4000" b="1" i="1">
              <a:ln>
                <a:solidFill>
                  <a:srgbClr val="0000CC"/>
                </a:solidFill>
              </a:ln>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8"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863212" y="123478"/>
            <a:ext cx="3071520" cy="49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203" tIns="38601" rIns="77203" bIns="38601">
            <a:spAutoFit/>
          </a:bodyPr>
          <a:lstStyle>
            <a:lvl1pPr>
              <a:defRPr sz="3600">
                <a:solidFill>
                  <a:schemeClr val="tx1"/>
                </a:solidFill>
                <a:latin typeface="HP001 4H" pitchFamily="34" charset="0"/>
              </a:defRPr>
            </a:lvl1pPr>
            <a:lvl2pPr marL="742950" indent="-285750">
              <a:defRPr sz="3600">
                <a:solidFill>
                  <a:schemeClr val="tx1"/>
                </a:solidFill>
                <a:latin typeface="HP001 4H" pitchFamily="34" charset="0"/>
              </a:defRPr>
            </a:lvl2pPr>
            <a:lvl3pPr marL="1143000" indent="-228600">
              <a:defRPr sz="3600">
                <a:solidFill>
                  <a:schemeClr val="tx1"/>
                </a:solidFill>
                <a:latin typeface="HP001 4H" pitchFamily="34" charset="0"/>
              </a:defRPr>
            </a:lvl3pPr>
            <a:lvl4pPr marL="1600200" indent="-228600">
              <a:defRPr sz="3600">
                <a:solidFill>
                  <a:schemeClr val="tx1"/>
                </a:solidFill>
                <a:latin typeface="HP001 4H" pitchFamily="34" charset="0"/>
              </a:defRPr>
            </a:lvl4pPr>
            <a:lvl5pPr marL="2057400" indent="-228600">
              <a:defRPr sz="3600">
                <a:solidFill>
                  <a:schemeClr val="tx1"/>
                </a:solidFill>
                <a:latin typeface="HP001 4H" pitchFamily="34" charset="0"/>
              </a:defRPr>
            </a:lvl5pPr>
            <a:lvl6pPr marL="2514600" indent="-228600" eaLnBrk="0" fontAlgn="base" hangingPunct="0">
              <a:spcBef>
                <a:spcPct val="0"/>
              </a:spcBef>
              <a:spcAft>
                <a:spcPct val="0"/>
              </a:spcAft>
              <a:defRPr sz="3600">
                <a:solidFill>
                  <a:schemeClr val="tx1"/>
                </a:solidFill>
                <a:latin typeface="HP001 4H" pitchFamily="34" charset="0"/>
              </a:defRPr>
            </a:lvl6pPr>
            <a:lvl7pPr marL="2971800" indent="-228600" eaLnBrk="0" fontAlgn="base" hangingPunct="0">
              <a:spcBef>
                <a:spcPct val="0"/>
              </a:spcBef>
              <a:spcAft>
                <a:spcPct val="0"/>
              </a:spcAft>
              <a:defRPr sz="3600">
                <a:solidFill>
                  <a:schemeClr val="tx1"/>
                </a:solidFill>
                <a:latin typeface="HP001 4H" pitchFamily="34" charset="0"/>
              </a:defRPr>
            </a:lvl7pPr>
            <a:lvl8pPr marL="3429000" indent="-228600" eaLnBrk="0" fontAlgn="base" hangingPunct="0">
              <a:spcBef>
                <a:spcPct val="0"/>
              </a:spcBef>
              <a:spcAft>
                <a:spcPct val="0"/>
              </a:spcAft>
              <a:defRPr sz="3600">
                <a:solidFill>
                  <a:schemeClr val="tx1"/>
                </a:solidFill>
                <a:latin typeface="HP001 4H" pitchFamily="34" charset="0"/>
              </a:defRPr>
            </a:lvl8pPr>
            <a:lvl9pPr marL="3886200" indent="-228600" eaLnBrk="0" fontAlgn="base" hangingPunct="0">
              <a:spcBef>
                <a:spcPct val="0"/>
              </a:spcBef>
              <a:spcAft>
                <a:spcPct val="0"/>
              </a:spcAft>
              <a:defRPr sz="3600">
                <a:solidFill>
                  <a:schemeClr val="tx1"/>
                </a:solidFill>
                <a:latin typeface="HP001 4H" pitchFamily="34" charset="0"/>
              </a:defRPr>
            </a:lvl9pPr>
          </a:lstStyle>
          <a:p>
            <a:pPr algn="ctr">
              <a:spcBef>
                <a:spcPct val="50000"/>
              </a:spcBef>
            </a:pPr>
            <a:r>
              <a:rPr lang="en-CA" sz="2700" b="1" u="sng">
                <a:solidFill>
                  <a:srgbClr val="0000CC"/>
                </a:solidFill>
              </a:rPr>
              <a:t>Chính tả</a:t>
            </a:r>
          </a:p>
        </p:txBody>
      </p:sp>
      <p:sp>
        <p:nvSpPr>
          <p:cNvPr id="30" name="Rectangle 21"/>
          <p:cNvSpPr>
            <a:spLocks noChangeArrowheads="1"/>
          </p:cNvSpPr>
          <p:nvPr/>
        </p:nvSpPr>
        <p:spPr bwMode="auto">
          <a:xfrm>
            <a:off x="3059832" y="555526"/>
            <a:ext cx="2808884" cy="63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600" b="1">
                <a:solidFill>
                  <a:srgbClr val="FF0000"/>
                </a:solidFill>
              </a:rPr>
              <a:t> Thắng biển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275605"/>
            <a:ext cx="7992887" cy="4561391"/>
          </a:xfrm>
          <a:prstGeom prst="rect">
            <a:avLst/>
          </a:prstGeom>
          <a:ln>
            <a:noFill/>
          </a:ln>
          <a:effectLst>
            <a:outerShdw blurRad="190500" algn="tl" rotWithShape="0">
              <a:srgbClr val="000000">
                <a:alpha val="70000"/>
              </a:srgbClr>
            </a:outerShd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7"/>
        </a:solidFill>
        <a:effectLst/>
      </p:bgPr>
    </p:bg>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435296" y="107211"/>
            <a:ext cx="4440960" cy="44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203" tIns="38601" rIns="77203" bIns="38601">
            <a:spAutoFit/>
          </a:bodyPr>
          <a:lstStyle>
            <a:lvl1pPr>
              <a:defRPr sz="3600">
                <a:solidFill>
                  <a:schemeClr val="tx1"/>
                </a:solidFill>
                <a:latin typeface="HP001 4H" pitchFamily="34" charset="0"/>
              </a:defRPr>
            </a:lvl1pPr>
            <a:lvl2pPr marL="742950" indent="-285750">
              <a:defRPr sz="3600">
                <a:solidFill>
                  <a:schemeClr val="tx1"/>
                </a:solidFill>
                <a:latin typeface="HP001 4H" pitchFamily="34" charset="0"/>
              </a:defRPr>
            </a:lvl2pPr>
            <a:lvl3pPr marL="1143000" indent="-228600">
              <a:defRPr sz="3600">
                <a:solidFill>
                  <a:schemeClr val="tx1"/>
                </a:solidFill>
                <a:latin typeface="HP001 4H" pitchFamily="34" charset="0"/>
              </a:defRPr>
            </a:lvl3pPr>
            <a:lvl4pPr marL="1600200" indent="-228600">
              <a:defRPr sz="3600">
                <a:solidFill>
                  <a:schemeClr val="tx1"/>
                </a:solidFill>
                <a:latin typeface="HP001 4H" pitchFamily="34" charset="0"/>
              </a:defRPr>
            </a:lvl4pPr>
            <a:lvl5pPr marL="2057400" indent="-228600">
              <a:defRPr sz="3600">
                <a:solidFill>
                  <a:schemeClr val="tx1"/>
                </a:solidFill>
                <a:latin typeface="HP001 4H" pitchFamily="34" charset="0"/>
              </a:defRPr>
            </a:lvl5pPr>
            <a:lvl6pPr marL="2514600" indent="-228600" eaLnBrk="0" fontAlgn="base" hangingPunct="0">
              <a:spcBef>
                <a:spcPct val="0"/>
              </a:spcBef>
              <a:spcAft>
                <a:spcPct val="0"/>
              </a:spcAft>
              <a:defRPr sz="3600">
                <a:solidFill>
                  <a:schemeClr val="tx1"/>
                </a:solidFill>
                <a:latin typeface="HP001 4H" pitchFamily="34" charset="0"/>
              </a:defRPr>
            </a:lvl6pPr>
            <a:lvl7pPr marL="2971800" indent="-228600" eaLnBrk="0" fontAlgn="base" hangingPunct="0">
              <a:spcBef>
                <a:spcPct val="0"/>
              </a:spcBef>
              <a:spcAft>
                <a:spcPct val="0"/>
              </a:spcAft>
              <a:defRPr sz="3600">
                <a:solidFill>
                  <a:schemeClr val="tx1"/>
                </a:solidFill>
                <a:latin typeface="HP001 4H" pitchFamily="34" charset="0"/>
              </a:defRPr>
            </a:lvl7pPr>
            <a:lvl8pPr marL="3429000" indent="-228600" eaLnBrk="0" fontAlgn="base" hangingPunct="0">
              <a:spcBef>
                <a:spcPct val="0"/>
              </a:spcBef>
              <a:spcAft>
                <a:spcPct val="0"/>
              </a:spcAft>
              <a:defRPr sz="3600">
                <a:solidFill>
                  <a:schemeClr val="tx1"/>
                </a:solidFill>
                <a:latin typeface="HP001 4H" pitchFamily="34" charset="0"/>
              </a:defRPr>
            </a:lvl8pPr>
            <a:lvl9pPr marL="3886200" indent="-228600" eaLnBrk="0" fontAlgn="base" hangingPunct="0">
              <a:spcBef>
                <a:spcPct val="0"/>
              </a:spcBef>
              <a:spcAft>
                <a:spcPct val="0"/>
              </a:spcAft>
              <a:defRPr sz="3600">
                <a:solidFill>
                  <a:schemeClr val="tx1"/>
                </a:solidFill>
                <a:latin typeface="HP001 4H" pitchFamily="34" charset="0"/>
              </a:defRPr>
            </a:lvl9pPr>
          </a:lstStyle>
          <a:p>
            <a:pPr algn="ctr">
              <a:spcBef>
                <a:spcPct val="50000"/>
              </a:spcBef>
            </a:pPr>
            <a:r>
              <a:rPr lang="en-CA" sz="2400" b="1" u="sng">
                <a:solidFill>
                  <a:srgbClr val="0000CC"/>
                </a:solidFill>
              </a:rPr>
              <a:t>Chính tả </a:t>
            </a:r>
            <a:r>
              <a:rPr lang="en-CA" sz="2400" b="1">
                <a:solidFill>
                  <a:srgbClr val="0000CC"/>
                </a:solidFill>
              </a:rPr>
              <a:t>(nghe-viết)</a:t>
            </a:r>
            <a:endParaRPr lang="en-CA" sz="2400" b="1" u="sng">
              <a:solidFill>
                <a:srgbClr val="0000CC"/>
              </a:solidFill>
            </a:endParaRPr>
          </a:p>
        </p:txBody>
      </p:sp>
      <p:sp>
        <p:nvSpPr>
          <p:cNvPr id="6147" name="Rectangle 21"/>
          <p:cNvSpPr>
            <a:spLocks noChangeArrowheads="1"/>
          </p:cNvSpPr>
          <p:nvPr/>
        </p:nvSpPr>
        <p:spPr bwMode="auto">
          <a:xfrm>
            <a:off x="3522528" y="561192"/>
            <a:ext cx="2345616"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rPr>
              <a:t>Thắng biển</a:t>
            </a:r>
          </a:p>
        </p:txBody>
      </p:sp>
      <p:sp>
        <p:nvSpPr>
          <p:cNvPr id="6148" name="Text Box 20"/>
          <p:cNvSpPr txBox="1">
            <a:spLocks noChangeArrowheads="1"/>
          </p:cNvSpPr>
          <p:nvPr/>
        </p:nvSpPr>
        <p:spPr bwMode="auto">
          <a:xfrm>
            <a:off x="251520" y="1073373"/>
            <a:ext cx="8539200" cy="358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203" tIns="38601" rIns="77203" bIns="38601">
            <a:spAutoFit/>
          </a:bodyPr>
          <a:lstStyle>
            <a:lvl1pPr>
              <a:defRPr sz="3600">
                <a:solidFill>
                  <a:schemeClr val="tx1"/>
                </a:solidFill>
                <a:latin typeface="HP001 4H" pitchFamily="34" charset="0"/>
              </a:defRPr>
            </a:lvl1pPr>
            <a:lvl2pPr marL="742950" indent="-285750">
              <a:defRPr sz="3600">
                <a:solidFill>
                  <a:schemeClr val="tx1"/>
                </a:solidFill>
                <a:latin typeface="HP001 4H" pitchFamily="34" charset="0"/>
              </a:defRPr>
            </a:lvl2pPr>
            <a:lvl3pPr marL="1143000" indent="-228600">
              <a:defRPr sz="3600">
                <a:solidFill>
                  <a:schemeClr val="tx1"/>
                </a:solidFill>
                <a:latin typeface="HP001 4H" pitchFamily="34" charset="0"/>
              </a:defRPr>
            </a:lvl3pPr>
            <a:lvl4pPr marL="1600200" indent="-228600">
              <a:defRPr sz="3600">
                <a:solidFill>
                  <a:schemeClr val="tx1"/>
                </a:solidFill>
                <a:latin typeface="HP001 4H" pitchFamily="34" charset="0"/>
              </a:defRPr>
            </a:lvl4pPr>
            <a:lvl5pPr marL="2057400" indent="-228600">
              <a:defRPr sz="3600">
                <a:solidFill>
                  <a:schemeClr val="tx1"/>
                </a:solidFill>
                <a:latin typeface="HP001 4H" pitchFamily="34" charset="0"/>
              </a:defRPr>
            </a:lvl5pPr>
            <a:lvl6pPr marL="2514600" indent="-228600" eaLnBrk="0" fontAlgn="base" hangingPunct="0">
              <a:spcBef>
                <a:spcPct val="0"/>
              </a:spcBef>
              <a:spcAft>
                <a:spcPct val="0"/>
              </a:spcAft>
              <a:defRPr sz="3600">
                <a:solidFill>
                  <a:schemeClr val="tx1"/>
                </a:solidFill>
                <a:latin typeface="HP001 4H" pitchFamily="34" charset="0"/>
              </a:defRPr>
            </a:lvl6pPr>
            <a:lvl7pPr marL="2971800" indent="-228600" eaLnBrk="0" fontAlgn="base" hangingPunct="0">
              <a:spcBef>
                <a:spcPct val="0"/>
              </a:spcBef>
              <a:spcAft>
                <a:spcPct val="0"/>
              </a:spcAft>
              <a:defRPr sz="3600">
                <a:solidFill>
                  <a:schemeClr val="tx1"/>
                </a:solidFill>
                <a:latin typeface="HP001 4H" pitchFamily="34" charset="0"/>
              </a:defRPr>
            </a:lvl7pPr>
            <a:lvl8pPr marL="3429000" indent="-228600" eaLnBrk="0" fontAlgn="base" hangingPunct="0">
              <a:spcBef>
                <a:spcPct val="0"/>
              </a:spcBef>
              <a:spcAft>
                <a:spcPct val="0"/>
              </a:spcAft>
              <a:defRPr sz="3600">
                <a:solidFill>
                  <a:schemeClr val="tx1"/>
                </a:solidFill>
                <a:latin typeface="HP001 4H" pitchFamily="34" charset="0"/>
              </a:defRPr>
            </a:lvl8pPr>
            <a:lvl9pPr marL="3886200" indent="-228600" eaLnBrk="0" fontAlgn="base" hangingPunct="0">
              <a:spcBef>
                <a:spcPct val="0"/>
              </a:spcBef>
              <a:spcAft>
                <a:spcPct val="0"/>
              </a:spcAft>
              <a:defRPr sz="3600">
                <a:solidFill>
                  <a:schemeClr val="tx1"/>
                </a:solidFill>
                <a:latin typeface="HP001 4H" pitchFamily="34" charset="0"/>
              </a:defRPr>
            </a:lvl9pPr>
          </a:lstStyle>
          <a:p>
            <a:pPr algn="just">
              <a:spcBef>
                <a:spcPct val="50000"/>
              </a:spcBef>
            </a:pPr>
            <a:r>
              <a:rPr lang="en-CA" sz="2400" b="1">
                <a:latin typeface="Times New Roman" panose="02020603050405020304" pitchFamily="18" charset="0"/>
                <a:cs typeface="Times New Roman" panose="02020603050405020304" pitchFamily="18" charset="0"/>
              </a:rPr>
              <a:t>	Mặt trời lên cao dần. Gió đã bắt đầu mạnh. Gió lên, nước biển càng dữ. Khoảng mênh mông ầm ĩ càng lan rộng mãi vào. Biển cả muốn nuốt tươi con đê mỏng manh như con mập đớp con cá chim nhỏ bé.</a:t>
            </a:r>
          </a:p>
          <a:p>
            <a:pPr algn="just">
              <a:spcBef>
                <a:spcPct val="50000"/>
              </a:spcBef>
            </a:pPr>
            <a:r>
              <a:rPr lang="en-CA" sz="2400" b="1">
                <a:latin typeface="Times New Roman" panose="02020603050405020304" pitchFamily="18" charset="0"/>
                <a:cs typeface="Times New Roman" panose="02020603050405020304" pitchFamily="18" charset="0"/>
              </a:rPr>
              <a:t>	Một tiếng ào dữ dội. Như một đàn cá voi lớn, sóng trào qua những cây vẹt cao nhất, vụt vào thân đê rào rào. Một cuộc vật lộn dữ dội diễn ra. Một bên là biển, là gió, trong một cơn giận dữ điên cuồng. Một bên là hàng ngàn người với hai bàn tay và những dụng cụ thô sơ, với tinh thần quyết tâm chống giữ.</a:t>
            </a:r>
          </a:p>
        </p:txBody>
      </p:sp>
      <p:sp>
        <p:nvSpPr>
          <p:cNvPr id="3" name="TextBox 2"/>
          <p:cNvSpPr txBox="1"/>
          <p:nvPr/>
        </p:nvSpPr>
        <p:spPr>
          <a:xfrm>
            <a:off x="6912768" y="4659982"/>
            <a:ext cx="2123728"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Theo Chu Văn</a:t>
            </a:r>
            <a:endParaRPr lang="ru-RU" sz="2000" b="1" i="1">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wipe(up)">
                                      <p:cBhvr>
                                        <p:cTn id="13" dur="500"/>
                                        <p:tgtEl>
                                          <p:spTgt spid="614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148">
                                            <p:txEl>
                                              <p:pRg st="0" end="0"/>
                                            </p:txEl>
                                          </p:spTgt>
                                        </p:tgtEl>
                                        <p:attrNameLst>
                                          <p:attrName>style.visibility</p:attrName>
                                        </p:attrNameLst>
                                      </p:cBhvr>
                                      <p:to>
                                        <p:strVal val="visible"/>
                                      </p:to>
                                    </p:set>
                                    <p:animEffect transition="in" filter="diamond(in)">
                                      <p:cBhvr>
                                        <p:cTn id="18" dur="2000"/>
                                        <p:tgtEl>
                                          <p:spTgt spid="6148">
                                            <p:txEl>
                                              <p:pRg st="0" end="0"/>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6148">
                                            <p:txEl>
                                              <p:pRg st="1" end="1"/>
                                            </p:txEl>
                                          </p:spTgt>
                                        </p:tgtEl>
                                        <p:attrNameLst>
                                          <p:attrName>style.visibility</p:attrName>
                                        </p:attrNameLst>
                                      </p:cBhvr>
                                      <p:to>
                                        <p:strVal val="visible"/>
                                      </p:to>
                                    </p:set>
                                    <p:animEffect transition="in" filter="diamond(in)">
                                      <p:cBhvr>
                                        <p:cTn id="21" dur="2000"/>
                                        <p:tgtEl>
                                          <p:spTgt spid="6148">
                                            <p:txEl>
                                              <p:pRg st="1" end="1"/>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amond(in)">
                                      <p:cBhvr>
                                        <p:cTn id="2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8" grpId="0" build="allAtOnce"/>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134881" y="1010390"/>
            <a:ext cx="5094720" cy="49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203" tIns="38601" rIns="77203" bIns="38601">
            <a:spAutoFit/>
          </a:bodyPr>
          <a:lstStyle>
            <a:lvl1pPr>
              <a:defRPr sz="3600">
                <a:solidFill>
                  <a:schemeClr val="tx1"/>
                </a:solidFill>
                <a:latin typeface="HP001 4H" pitchFamily="34" charset="0"/>
              </a:defRPr>
            </a:lvl1pPr>
            <a:lvl2pPr marL="742950" indent="-285750">
              <a:defRPr sz="3600">
                <a:solidFill>
                  <a:schemeClr val="tx1"/>
                </a:solidFill>
                <a:latin typeface="HP001 4H" pitchFamily="34" charset="0"/>
              </a:defRPr>
            </a:lvl2pPr>
            <a:lvl3pPr marL="1143000" indent="-228600">
              <a:defRPr sz="3600">
                <a:solidFill>
                  <a:schemeClr val="tx1"/>
                </a:solidFill>
                <a:latin typeface="HP001 4H" pitchFamily="34" charset="0"/>
              </a:defRPr>
            </a:lvl3pPr>
            <a:lvl4pPr marL="1600200" indent="-228600">
              <a:defRPr sz="3600">
                <a:solidFill>
                  <a:schemeClr val="tx1"/>
                </a:solidFill>
                <a:latin typeface="HP001 4H" pitchFamily="34" charset="0"/>
              </a:defRPr>
            </a:lvl4pPr>
            <a:lvl5pPr marL="2057400" indent="-228600">
              <a:defRPr sz="3600">
                <a:solidFill>
                  <a:schemeClr val="tx1"/>
                </a:solidFill>
                <a:latin typeface="HP001 4H" pitchFamily="34" charset="0"/>
              </a:defRPr>
            </a:lvl5pPr>
            <a:lvl6pPr marL="2514600" indent="-228600" eaLnBrk="0" fontAlgn="base" hangingPunct="0">
              <a:spcBef>
                <a:spcPct val="0"/>
              </a:spcBef>
              <a:spcAft>
                <a:spcPct val="0"/>
              </a:spcAft>
              <a:defRPr sz="3600">
                <a:solidFill>
                  <a:schemeClr val="tx1"/>
                </a:solidFill>
                <a:latin typeface="HP001 4H" pitchFamily="34" charset="0"/>
              </a:defRPr>
            </a:lvl6pPr>
            <a:lvl7pPr marL="2971800" indent="-228600" eaLnBrk="0" fontAlgn="base" hangingPunct="0">
              <a:spcBef>
                <a:spcPct val="0"/>
              </a:spcBef>
              <a:spcAft>
                <a:spcPct val="0"/>
              </a:spcAft>
              <a:defRPr sz="3600">
                <a:solidFill>
                  <a:schemeClr val="tx1"/>
                </a:solidFill>
                <a:latin typeface="HP001 4H" pitchFamily="34" charset="0"/>
              </a:defRPr>
            </a:lvl7pPr>
            <a:lvl8pPr marL="3429000" indent="-228600" eaLnBrk="0" fontAlgn="base" hangingPunct="0">
              <a:spcBef>
                <a:spcPct val="0"/>
              </a:spcBef>
              <a:spcAft>
                <a:spcPct val="0"/>
              </a:spcAft>
              <a:defRPr sz="3600">
                <a:solidFill>
                  <a:schemeClr val="tx1"/>
                </a:solidFill>
                <a:latin typeface="HP001 4H" pitchFamily="34" charset="0"/>
              </a:defRPr>
            </a:lvl8pPr>
            <a:lvl9pPr marL="3886200" indent="-228600" eaLnBrk="0" fontAlgn="base" hangingPunct="0">
              <a:spcBef>
                <a:spcPct val="0"/>
              </a:spcBef>
              <a:spcAft>
                <a:spcPct val="0"/>
              </a:spcAft>
              <a:defRPr sz="3600">
                <a:solidFill>
                  <a:schemeClr val="tx1"/>
                </a:solidFill>
                <a:latin typeface="HP001 4H" pitchFamily="34" charset="0"/>
              </a:defRPr>
            </a:lvl9pPr>
          </a:lstStyle>
          <a:p>
            <a:pPr>
              <a:spcBef>
                <a:spcPct val="50000"/>
              </a:spcBef>
            </a:pPr>
            <a:endParaRPr lang="en-CA" sz="2700">
              <a:solidFill>
                <a:srgbClr val="FF0000"/>
              </a:solidFill>
              <a:latin typeface="Times New Roman" pitchFamily="18" charset="0"/>
              <a:cs typeface="Times New Roman" pitchFamily="18" charset="0"/>
            </a:endParaRPr>
          </a:p>
        </p:txBody>
      </p:sp>
      <p:sp>
        <p:nvSpPr>
          <p:cNvPr id="7171" name="Text Box 20"/>
          <p:cNvSpPr txBox="1">
            <a:spLocks noChangeArrowheads="1"/>
          </p:cNvSpPr>
          <p:nvPr/>
        </p:nvSpPr>
        <p:spPr bwMode="auto">
          <a:xfrm>
            <a:off x="323528" y="1267987"/>
            <a:ext cx="8587256" cy="93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203" tIns="38601" rIns="77203" bIns="38601">
            <a:spAutoFit/>
          </a:bodyPr>
          <a:lstStyle>
            <a:lvl1pPr>
              <a:defRPr sz="3600">
                <a:solidFill>
                  <a:schemeClr val="tx1"/>
                </a:solidFill>
                <a:latin typeface="HP001 4H" pitchFamily="34" charset="0"/>
              </a:defRPr>
            </a:lvl1pPr>
            <a:lvl2pPr marL="742950" indent="-285750">
              <a:defRPr sz="3600">
                <a:solidFill>
                  <a:schemeClr val="tx1"/>
                </a:solidFill>
                <a:latin typeface="HP001 4H" pitchFamily="34" charset="0"/>
              </a:defRPr>
            </a:lvl2pPr>
            <a:lvl3pPr marL="1143000" indent="-228600">
              <a:defRPr sz="3600">
                <a:solidFill>
                  <a:schemeClr val="tx1"/>
                </a:solidFill>
                <a:latin typeface="HP001 4H" pitchFamily="34" charset="0"/>
              </a:defRPr>
            </a:lvl3pPr>
            <a:lvl4pPr marL="1600200" indent="-228600">
              <a:defRPr sz="3600">
                <a:solidFill>
                  <a:schemeClr val="tx1"/>
                </a:solidFill>
                <a:latin typeface="HP001 4H" pitchFamily="34" charset="0"/>
              </a:defRPr>
            </a:lvl4pPr>
            <a:lvl5pPr marL="2057400" indent="-228600">
              <a:defRPr sz="3600">
                <a:solidFill>
                  <a:schemeClr val="tx1"/>
                </a:solidFill>
                <a:latin typeface="HP001 4H" pitchFamily="34" charset="0"/>
              </a:defRPr>
            </a:lvl5pPr>
            <a:lvl6pPr marL="2514600" indent="-228600" eaLnBrk="0" fontAlgn="base" hangingPunct="0">
              <a:spcBef>
                <a:spcPct val="0"/>
              </a:spcBef>
              <a:spcAft>
                <a:spcPct val="0"/>
              </a:spcAft>
              <a:defRPr sz="3600">
                <a:solidFill>
                  <a:schemeClr val="tx1"/>
                </a:solidFill>
                <a:latin typeface="HP001 4H" pitchFamily="34" charset="0"/>
              </a:defRPr>
            </a:lvl6pPr>
            <a:lvl7pPr marL="2971800" indent="-228600" eaLnBrk="0" fontAlgn="base" hangingPunct="0">
              <a:spcBef>
                <a:spcPct val="0"/>
              </a:spcBef>
              <a:spcAft>
                <a:spcPct val="0"/>
              </a:spcAft>
              <a:defRPr sz="3600">
                <a:solidFill>
                  <a:schemeClr val="tx1"/>
                </a:solidFill>
                <a:latin typeface="HP001 4H" pitchFamily="34" charset="0"/>
              </a:defRPr>
            </a:lvl7pPr>
            <a:lvl8pPr marL="3429000" indent="-228600" eaLnBrk="0" fontAlgn="base" hangingPunct="0">
              <a:spcBef>
                <a:spcPct val="0"/>
              </a:spcBef>
              <a:spcAft>
                <a:spcPct val="0"/>
              </a:spcAft>
              <a:defRPr sz="3600">
                <a:solidFill>
                  <a:schemeClr val="tx1"/>
                </a:solidFill>
                <a:latin typeface="HP001 4H" pitchFamily="34" charset="0"/>
              </a:defRPr>
            </a:lvl8pPr>
            <a:lvl9pPr marL="3886200" indent="-228600" eaLnBrk="0" fontAlgn="base" hangingPunct="0">
              <a:spcBef>
                <a:spcPct val="0"/>
              </a:spcBef>
              <a:spcAft>
                <a:spcPct val="0"/>
              </a:spcAft>
              <a:defRPr sz="3600">
                <a:solidFill>
                  <a:schemeClr val="tx1"/>
                </a:solidFill>
                <a:latin typeface="HP001 4H" pitchFamily="34" charset="0"/>
              </a:defRPr>
            </a:lvl9pPr>
          </a:lstStyle>
          <a:p>
            <a:pPr algn="just">
              <a:spcBef>
                <a:spcPct val="50000"/>
              </a:spcBef>
            </a:pPr>
            <a:r>
              <a:rPr lang="en-CA" sz="2800" b="1">
                <a:latin typeface="Arial" pitchFamily="34" charset="0"/>
                <a:cs typeface="Arial" pitchFamily="34" charset="0"/>
                <a:sym typeface="Wingdings"/>
              </a:rPr>
              <a:t> </a:t>
            </a:r>
            <a:r>
              <a:rPr lang="en-CA" sz="2800" b="1">
                <a:latin typeface="Arial" pitchFamily="34" charset="0"/>
                <a:cs typeface="Arial" pitchFamily="34" charset="0"/>
              </a:rPr>
              <a:t>Qua đoạn văn em thấy hình ảnh cơn bão biển hiện ra như thế nào?</a:t>
            </a:r>
          </a:p>
        </p:txBody>
      </p:sp>
      <p:sp>
        <p:nvSpPr>
          <p:cNvPr id="32" name="Text Box 20"/>
          <p:cNvSpPr txBox="1">
            <a:spLocks noChangeArrowheads="1"/>
          </p:cNvSpPr>
          <p:nvPr/>
        </p:nvSpPr>
        <p:spPr bwMode="auto">
          <a:xfrm>
            <a:off x="621208" y="2234416"/>
            <a:ext cx="8001544" cy="939730"/>
          </a:xfrm>
          <a:prstGeom prst="rect">
            <a:avLst/>
          </a:prstGeom>
          <a: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tile tx="0" ty="0" sx="100000" sy="100000" flip="none" algn="tl"/>
          </a:blipFill>
          <a:ln>
            <a:noFill/>
          </a:ln>
          <a:effectLst/>
        </p:spPr>
        <p:txBody>
          <a:bodyPr wrap="square" lIns="77203" tIns="38601" rIns="77203" bIns="38601">
            <a:spAutoFit/>
          </a:bodyPr>
          <a:lstStyle>
            <a:lvl1pPr>
              <a:spcBef>
                <a:spcPct val="50000"/>
              </a:spcBef>
              <a:defRPr sz="2800" b="1">
                <a:solidFill>
                  <a:schemeClr val="tx1"/>
                </a:solidFill>
                <a:latin typeface="Arial" pitchFamily="34" charset="0"/>
                <a:cs typeface="Arial" pitchFamily="34" charset="0"/>
              </a:defRPr>
            </a:lvl1pPr>
            <a:lvl2pPr marL="742950" indent="-285750">
              <a:defRPr sz="3600">
                <a:solidFill>
                  <a:schemeClr val="tx1"/>
                </a:solidFill>
                <a:latin typeface="HP001 4H" pitchFamily="34" charset="0"/>
              </a:defRPr>
            </a:lvl2pPr>
            <a:lvl3pPr marL="1143000" indent="-228600">
              <a:defRPr sz="3600">
                <a:solidFill>
                  <a:schemeClr val="tx1"/>
                </a:solidFill>
                <a:latin typeface="HP001 4H" pitchFamily="34" charset="0"/>
              </a:defRPr>
            </a:lvl3pPr>
            <a:lvl4pPr marL="1600200" indent="-228600">
              <a:defRPr sz="3600">
                <a:solidFill>
                  <a:schemeClr val="tx1"/>
                </a:solidFill>
                <a:latin typeface="HP001 4H" pitchFamily="34" charset="0"/>
              </a:defRPr>
            </a:lvl4pPr>
            <a:lvl5pPr marL="2057400" indent="-228600">
              <a:defRPr sz="3600">
                <a:solidFill>
                  <a:schemeClr val="tx1"/>
                </a:solidFill>
                <a:latin typeface="HP001 4H" pitchFamily="34" charset="0"/>
              </a:defRPr>
            </a:lvl5pPr>
            <a:lvl6pPr marL="2514600" indent="-228600" eaLnBrk="0" fontAlgn="base" hangingPunct="0">
              <a:spcBef>
                <a:spcPct val="0"/>
              </a:spcBef>
              <a:spcAft>
                <a:spcPct val="0"/>
              </a:spcAft>
              <a:defRPr sz="3600">
                <a:solidFill>
                  <a:schemeClr val="tx1"/>
                </a:solidFill>
                <a:latin typeface="HP001 4H" pitchFamily="34" charset="0"/>
              </a:defRPr>
            </a:lvl6pPr>
            <a:lvl7pPr marL="2971800" indent="-228600" eaLnBrk="0" fontAlgn="base" hangingPunct="0">
              <a:spcBef>
                <a:spcPct val="0"/>
              </a:spcBef>
              <a:spcAft>
                <a:spcPct val="0"/>
              </a:spcAft>
              <a:defRPr sz="3600">
                <a:solidFill>
                  <a:schemeClr val="tx1"/>
                </a:solidFill>
                <a:latin typeface="HP001 4H" pitchFamily="34" charset="0"/>
              </a:defRPr>
            </a:lvl7pPr>
            <a:lvl8pPr marL="3429000" indent="-228600" eaLnBrk="0" fontAlgn="base" hangingPunct="0">
              <a:spcBef>
                <a:spcPct val="0"/>
              </a:spcBef>
              <a:spcAft>
                <a:spcPct val="0"/>
              </a:spcAft>
              <a:defRPr sz="3600">
                <a:solidFill>
                  <a:schemeClr val="tx1"/>
                </a:solidFill>
                <a:latin typeface="HP001 4H" pitchFamily="34" charset="0"/>
              </a:defRPr>
            </a:lvl8pPr>
            <a:lvl9pPr marL="3886200" indent="-228600" eaLnBrk="0" fontAlgn="base" hangingPunct="0">
              <a:spcBef>
                <a:spcPct val="0"/>
              </a:spcBef>
              <a:spcAft>
                <a:spcPct val="0"/>
              </a:spcAft>
              <a:defRPr sz="3600">
                <a:solidFill>
                  <a:schemeClr val="tx1"/>
                </a:solidFill>
                <a:latin typeface="HP001 4H" pitchFamily="34" charset="0"/>
              </a:defRPr>
            </a:lvl9pPr>
          </a:lstStyle>
          <a:p>
            <a:pPr algn="just"/>
            <a:r>
              <a:rPr lang="en-CA" dirty="0" err="1">
                <a:solidFill>
                  <a:srgbClr val="FF0000"/>
                </a:solidFill>
              </a:rPr>
              <a:t>Hình</a:t>
            </a:r>
            <a:r>
              <a:rPr lang="en-CA" dirty="0">
                <a:solidFill>
                  <a:srgbClr val="FF0000"/>
                </a:solidFill>
              </a:rPr>
              <a:t> </a:t>
            </a:r>
            <a:r>
              <a:rPr lang="en-CA" dirty="0" err="1">
                <a:solidFill>
                  <a:srgbClr val="FF0000"/>
                </a:solidFill>
              </a:rPr>
              <a:t>ảnh</a:t>
            </a:r>
            <a:r>
              <a:rPr lang="en-CA" dirty="0">
                <a:solidFill>
                  <a:srgbClr val="FF0000"/>
                </a:solidFill>
              </a:rPr>
              <a:t> </a:t>
            </a:r>
            <a:r>
              <a:rPr lang="en-CA" dirty="0" err="1">
                <a:solidFill>
                  <a:srgbClr val="FF0000"/>
                </a:solidFill>
              </a:rPr>
              <a:t>cơn</a:t>
            </a:r>
            <a:r>
              <a:rPr lang="en-CA" dirty="0">
                <a:solidFill>
                  <a:srgbClr val="FF0000"/>
                </a:solidFill>
              </a:rPr>
              <a:t> </a:t>
            </a:r>
            <a:r>
              <a:rPr lang="en-CA" dirty="0" err="1">
                <a:solidFill>
                  <a:srgbClr val="FF0000"/>
                </a:solidFill>
              </a:rPr>
              <a:t>bão</a:t>
            </a:r>
            <a:r>
              <a:rPr lang="en-CA" dirty="0">
                <a:solidFill>
                  <a:srgbClr val="FF0000"/>
                </a:solidFill>
              </a:rPr>
              <a:t> </a:t>
            </a:r>
            <a:r>
              <a:rPr lang="en-CA" dirty="0" err="1">
                <a:solidFill>
                  <a:srgbClr val="FF0000"/>
                </a:solidFill>
              </a:rPr>
              <a:t>biển</a:t>
            </a:r>
            <a:r>
              <a:rPr lang="en-CA" dirty="0">
                <a:solidFill>
                  <a:srgbClr val="FF0000"/>
                </a:solidFill>
              </a:rPr>
              <a:t> </a:t>
            </a:r>
            <a:r>
              <a:rPr lang="en-CA" dirty="0" err="1">
                <a:solidFill>
                  <a:srgbClr val="FF0000"/>
                </a:solidFill>
              </a:rPr>
              <a:t>hiện</a:t>
            </a:r>
            <a:r>
              <a:rPr lang="en-CA" dirty="0">
                <a:solidFill>
                  <a:srgbClr val="FF0000"/>
                </a:solidFill>
              </a:rPr>
              <a:t> ra </a:t>
            </a:r>
            <a:r>
              <a:rPr lang="en-CA" dirty="0" err="1">
                <a:solidFill>
                  <a:srgbClr val="FF0000"/>
                </a:solidFill>
              </a:rPr>
              <a:t>rất</a:t>
            </a:r>
            <a:r>
              <a:rPr lang="en-CA" dirty="0">
                <a:solidFill>
                  <a:srgbClr val="FF0000"/>
                </a:solidFill>
              </a:rPr>
              <a:t> hung </a:t>
            </a:r>
            <a:r>
              <a:rPr lang="en-CA" dirty="0" err="1">
                <a:solidFill>
                  <a:srgbClr val="FF0000"/>
                </a:solidFill>
              </a:rPr>
              <a:t>dữ</a:t>
            </a:r>
            <a:r>
              <a:rPr lang="en-CA" dirty="0">
                <a:solidFill>
                  <a:srgbClr val="FF0000"/>
                </a:solidFill>
              </a:rPr>
              <a:t>, </a:t>
            </a:r>
            <a:r>
              <a:rPr lang="en-CA" dirty="0" err="1">
                <a:solidFill>
                  <a:srgbClr val="FF0000"/>
                </a:solidFill>
              </a:rPr>
              <a:t>nó</a:t>
            </a:r>
            <a:r>
              <a:rPr lang="en-CA" dirty="0">
                <a:solidFill>
                  <a:srgbClr val="FF0000"/>
                </a:solidFill>
              </a:rPr>
              <a:t> </a:t>
            </a:r>
            <a:r>
              <a:rPr lang="en-CA" dirty="0" err="1">
                <a:solidFill>
                  <a:srgbClr val="FF0000"/>
                </a:solidFill>
              </a:rPr>
              <a:t>tấn</a:t>
            </a:r>
            <a:r>
              <a:rPr lang="en-CA" dirty="0">
                <a:solidFill>
                  <a:srgbClr val="FF0000"/>
                </a:solidFill>
              </a:rPr>
              <a:t> </a:t>
            </a:r>
            <a:r>
              <a:rPr lang="en-CA" dirty="0" err="1">
                <a:solidFill>
                  <a:srgbClr val="FF0000"/>
                </a:solidFill>
              </a:rPr>
              <a:t>công</a:t>
            </a:r>
            <a:r>
              <a:rPr lang="en-CA" dirty="0">
                <a:solidFill>
                  <a:srgbClr val="FF0000"/>
                </a:solidFill>
              </a:rPr>
              <a:t> </a:t>
            </a:r>
            <a:r>
              <a:rPr lang="en-CA" dirty="0" err="1">
                <a:solidFill>
                  <a:srgbClr val="FF0000"/>
                </a:solidFill>
              </a:rPr>
              <a:t>dữ</a:t>
            </a:r>
            <a:r>
              <a:rPr lang="en-CA" dirty="0">
                <a:solidFill>
                  <a:srgbClr val="FF0000"/>
                </a:solidFill>
              </a:rPr>
              <a:t> </a:t>
            </a:r>
            <a:r>
              <a:rPr lang="en-CA" dirty="0" err="1">
                <a:solidFill>
                  <a:srgbClr val="FF0000"/>
                </a:solidFill>
              </a:rPr>
              <a:t>dội</a:t>
            </a:r>
            <a:r>
              <a:rPr lang="en-CA" dirty="0">
                <a:solidFill>
                  <a:srgbClr val="FF0000"/>
                </a:solidFill>
              </a:rPr>
              <a:t> </a:t>
            </a:r>
            <a:r>
              <a:rPr lang="en-CA" dirty="0" err="1">
                <a:solidFill>
                  <a:srgbClr val="FF0000"/>
                </a:solidFill>
              </a:rPr>
              <a:t>vào</a:t>
            </a:r>
            <a:r>
              <a:rPr lang="en-CA" dirty="0">
                <a:solidFill>
                  <a:srgbClr val="FF0000"/>
                </a:solidFill>
              </a:rPr>
              <a:t> con </a:t>
            </a:r>
            <a:r>
              <a:rPr lang="en-CA" dirty="0" err="1">
                <a:solidFill>
                  <a:srgbClr val="FF0000"/>
                </a:solidFill>
              </a:rPr>
              <a:t>đê</a:t>
            </a:r>
            <a:r>
              <a:rPr lang="en-CA" dirty="0">
                <a:solidFill>
                  <a:srgbClr val="FF0000"/>
                </a:solidFill>
              </a:rPr>
              <a:t> </a:t>
            </a:r>
            <a:r>
              <a:rPr lang="en-CA" dirty="0" err="1">
                <a:solidFill>
                  <a:srgbClr val="FF0000"/>
                </a:solidFill>
              </a:rPr>
              <a:t>mỏng</a:t>
            </a:r>
            <a:r>
              <a:rPr lang="en-CA" dirty="0">
                <a:solidFill>
                  <a:srgbClr val="FF0000"/>
                </a:solidFill>
              </a:rPr>
              <a:t> </a:t>
            </a:r>
            <a:r>
              <a:rPr lang="en-CA" dirty="0" err="1">
                <a:solidFill>
                  <a:srgbClr val="FF0000"/>
                </a:solidFill>
              </a:rPr>
              <a:t>manh</a:t>
            </a:r>
            <a:r>
              <a:rPr lang="en-CA" dirty="0">
                <a:solidFill>
                  <a:srgbClr val="FF0000"/>
                </a:solidFill>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435">
                                          <p:stCondLst>
                                            <p:cond delay="0"/>
                                          </p:stCondLst>
                                        </p:cTn>
                                        <p:tgtEl>
                                          <p:spTgt spid="32"/>
                                        </p:tgtEl>
                                      </p:cBhvr>
                                    </p:animEffect>
                                    <p:anim calcmode="lin" valueType="num">
                                      <p:cBhvr>
                                        <p:cTn id="13" dur="1367"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32"/>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32"/>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32"/>
                                        </p:tgtEl>
                                        <p:attrNameLst>
                                          <p:attrName>ppt_y</p:attrName>
                                        </p:attrNameLst>
                                      </p:cBhvr>
                                      <p:tavLst>
                                        <p:tav tm="0" fmla="#ppt_y-sin(pi*$)/81">
                                          <p:val>
                                            <p:fltVal val="0"/>
                                          </p:val>
                                        </p:tav>
                                        <p:tav tm="100000">
                                          <p:val>
                                            <p:fltVal val="1"/>
                                          </p:val>
                                        </p:tav>
                                      </p:tavLst>
                                    </p:anim>
                                    <p:animScale>
                                      <p:cBhvr>
                                        <p:cTn id="18" dur="20">
                                          <p:stCondLst>
                                            <p:cond delay="487"/>
                                          </p:stCondLst>
                                        </p:cTn>
                                        <p:tgtEl>
                                          <p:spTgt spid="32"/>
                                        </p:tgtEl>
                                      </p:cBhvr>
                                      <p:to x="100000" y="60000"/>
                                    </p:animScale>
                                    <p:animScale>
                                      <p:cBhvr>
                                        <p:cTn id="19" dur="124" decel="50000">
                                          <p:stCondLst>
                                            <p:cond delay="507"/>
                                          </p:stCondLst>
                                        </p:cTn>
                                        <p:tgtEl>
                                          <p:spTgt spid="32"/>
                                        </p:tgtEl>
                                      </p:cBhvr>
                                      <p:to x="100000" y="100000"/>
                                    </p:animScale>
                                    <p:animScale>
                                      <p:cBhvr>
                                        <p:cTn id="20" dur="20">
                                          <p:stCondLst>
                                            <p:cond delay="984"/>
                                          </p:stCondLst>
                                        </p:cTn>
                                        <p:tgtEl>
                                          <p:spTgt spid="32"/>
                                        </p:tgtEl>
                                      </p:cBhvr>
                                      <p:to x="100000" y="80000"/>
                                    </p:animScale>
                                    <p:animScale>
                                      <p:cBhvr>
                                        <p:cTn id="21" dur="124" decel="50000">
                                          <p:stCondLst>
                                            <p:cond delay="1004"/>
                                          </p:stCondLst>
                                        </p:cTn>
                                        <p:tgtEl>
                                          <p:spTgt spid="32"/>
                                        </p:tgtEl>
                                      </p:cBhvr>
                                      <p:to x="100000" y="100000"/>
                                    </p:animScale>
                                    <p:animScale>
                                      <p:cBhvr>
                                        <p:cTn id="22" dur="20">
                                          <p:stCondLst>
                                            <p:cond delay="1231"/>
                                          </p:stCondLst>
                                        </p:cTn>
                                        <p:tgtEl>
                                          <p:spTgt spid="32"/>
                                        </p:tgtEl>
                                      </p:cBhvr>
                                      <p:to x="100000" y="90000"/>
                                    </p:animScale>
                                    <p:animScale>
                                      <p:cBhvr>
                                        <p:cTn id="23" dur="124" decel="50000">
                                          <p:stCondLst>
                                            <p:cond delay="1251"/>
                                          </p:stCondLst>
                                        </p:cTn>
                                        <p:tgtEl>
                                          <p:spTgt spid="32"/>
                                        </p:tgtEl>
                                      </p:cBhvr>
                                      <p:to x="100000" y="100000"/>
                                    </p:animScale>
                                    <p:animScale>
                                      <p:cBhvr>
                                        <p:cTn id="24" dur="20">
                                          <p:stCondLst>
                                            <p:cond delay="1356"/>
                                          </p:stCondLst>
                                        </p:cTn>
                                        <p:tgtEl>
                                          <p:spTgt spid="32"/>
                                        </p:tgtEl>
                                      </p:cBhvr>
                                      <p:to x="100000" y="95000"/>
                                    </p:animScale>
                                    <p:animScale>
                                      <p:cBhvr>
                                        <p:cTn id="25" dur="124" decel="50000">
                                          <p:stCondLst>
                                            <p:cond delay="1376"/>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j01235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67601" y="0"/>
            <a:ext cx="14906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j01235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1" y="2628900"/>
            <a:ext cx="14906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WordArt 4" descr="Sunset"/>
          <p:cNvSpPr>
            <a:spLocks noChangeArrowheads="1" noChangeShapeType="1" noTextEdit="1"/>
          </p:cNvSpPr>
          <p:nvPr/>
        </p:nvSpPr>
        <p:spPr bwMode="auto">
          <a:xfrm>
            <a:off x="1905000" y="400050"/>
            <a:ext cx="5105400" cy="6286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blipFill dpi="0" rotWithShape="1">
                  <a:blip r:embed="rId3"/>
                  <a:srcRect/>
                  <a:stretch>
                    <a:fillRect/>
                  </a:stretch>
                </a:blipFill>
                <a:latin typeface="Times New Roman"/>
                <a:cs typeface="Times New Roman"/>
              </a:rPr>
              <a:t>1. </a:t>
            </a:r>
            <a:r>
              <a:rPr lang="en-US" sz="3600" b="1" kern="10" dirty="0" err="1">
                <a:ln w="9525">
                  <a:solidFill>
                    <a:srgbClr val="000000"/>
                  </a:solidFill>
                  <a:round/>
                  <a:headEnd/>
                  <a:tailEnd/>
                </a:ln>
                <a:blipFill dpi="0" rotWithShape="1">
                  <a:blip r:embed="rId3"/>
                  <a:srcRect/>
                  <a:stretch>
                    <a:fillRect/>
                  </a:stretch>
                </a:blipFill>
                <a:latin typeface="Times New Roman"/>
                <a:cs typeface="Times New Roman"/>
              </a:rPr>
              <a:t>Luyện</a:t>
            </a:r>
            <a:r>
              <a:rPr lang="en-US" sz="3600" b="1" kern="10" dirty="0">
                <a:ln w="9525">
                  <a:solidFill>
                    <a:srgbClr val="000000"/>
                  </a:solidFill>
                  <a:round/>
                  <a:headEnd/>
                  <a:tailEnd/>
                </a:ln>
                <a:blipFill dpi="0" rotWithShape="1">
                  <a:blip r:embed="rId3"/>
                  <a:srcRect/>
                  <a:stretch>
                    <a:fillRect/>
                  </a:stretch>
                </a:blipFill>
                <a:latin typeface="Times New Roman"/>
                <a:cs typeface="Times New Roman"/>
              </a:rPr>
              <a:t> </a:t>
            </a:r>
            <a:r>
              <a:rPr lang="en-US" sz="3600" b="1" kern="10" dirty="0" err="1">
                <a:ln w="9525">
                  <a:solidFill>
                    <a:srgbClr val="000000"/>
                  </a:solidFill>
                  <a:round/>
                  <a:headEnd/>
                  <a:tailEnd/>
                </a:ln>
                <a:blipFill dpi="0" rotWithShape="1">
                  <a:blip r:embed="rId3"/>
                  <a:srcRect/>
                  <a:stretch>
                    <a:fillRect/>
                  </a:stretch>
                </a:blipFill>
                <a:latin typeface="Times New Roman"/>
                <a:cs typeface="Times New Roman"/>
              </a:rPr>
              <a:t>viết</a:t>
            </a:r>
            <a:r>
              <a:rPr lang="en-US" sz="3600" b="1" kern="10" dirty="0">
                <a:ln w="9525">
                  <a:solidFill>
                    <a:srgbClr val="000000"/>
                  </a:solidFill>
                  <a:round/>
                  <a:headEnd/>
                  <a:tailEnd/>
                </a:ln>
                <a:blipFill dpi="0" rotWithShape="1">
                  <a:blip r:embed="rId3"/>
                  <a:srcRect/>
                  <a:stretch>
                    <a:fillRect/>
                  </a:stretch>
                </a:blipFill>
                <a:latin typeface="Times New Roman"/>
                <a:cs typeface="Times New Roman"/>
              </a:rPr>
              <a:t> </a:t>
            </a:r>
            <a:r>
              <a:rPr lang="en-US" sz="3600" b="1" kern="10" dirty="0" err="1">
                <a:ln w="9525">
                  <a:solidFill>
                    <a:srgbClr val="000000"/>
                  </a:solidFill>
                  <a:round/>
                  <a:headEnd/>
                  <a:tailEnd/>
                </a:ln>
                <a:blipFill dpi="0" rotWithShape="1">
                  <a:blip r:embed="rId3"/>
                  <a:srcRect/>
                  <a:stretch>
                    <a:fillRect/>
                  </a:stretch>
                </a:blipFill>
                <a:latin typeface="Times New Roman"/>
                <a:cs typeface="Times New Roman"/>
              </a:rPr>
              <a:t>từ</a:t>
            </a:r>
            <a:r>
              <a:rPr lang="en-US" sz="3600" b="1" kern="10" dirty="0">
                <a:ln w="9525">
                  <a:solidFill>
                    <a:srgbClr val="000000"/>
                  </a:solidFill>
                  <a:round/>
                  <a:headEnd/>
                  <a:tailEnd/>
                </a:ln>
                <a:blipFill dpi="0" rotWithShape="1">
                  <a:blip r:embed="rId3"/>
                  <a:srcRect/>
                  <a:stretch>
                    <a:fillRect/>
                  </a:stretch>
                </a:blipFill>
                <a:latin typeface="Times New Roman"/>
                <a:cs typeface="Times New Roman"/>
              </a:rPr>
              <a:t> </a:t>
            </a:r>
            <a:r>
              <a:rPr lang="en-US" sz="3600" b="1" kern="10" dirty="0" err="1">
                <a:ln w="9525">
                  <a:solidFill>
                    <a:srgbClr val="000000"/>
                  </a:solidFill>
                  <a:round/>
                  <a:headEnd/>
                  <a:tailEnd/>
                </a:ln>
                <a:blipFill dpi="0" rotWithShape="1">
                  <a:blip r:embed="rId3"/>
                  <a:srcRect/>
                  <a:stretch>
                    <a:fillRect/>
                  </a:stretch>
                </a:blipFill>
                <a:latin typeface="Times New Roman"/>
                <a:cs typeface="Times New Roman"/>
              </a:rPr>
              <a:t>khó</a:t>
            </a:r>
            <a:r>
              <a:rPr lang="en-US" sz="3600" b="1" kern="10" dirty="0">
                <a:ln w="9525">
                  <a:solidFill>
                    <a:srgbClr val="000000"/>
                  </a:solidFill>
                  <a:round/>
                  <a:headEnd/>
                  <a:tailEnd/>
                </a:ln>
                <a:blipFill dpi="0" rotWithShape="1">
                  <a:blip r:embed="rId3"/>
                  <a:srcRect/>
                  <a:stretch>
                    <a:fillRect/>
                  </a:stretch>
                </a:blipFill>
                <a:latin typeface="Times New Roman"/>
                <a:cs typeface="Times New Roman"/>
              </a:rPr>
              <a:t>:</a:t>
            </a:r>
          </a:p>
        </p:txBody>
      </p:sp>
      <p:sp>
        <p:nvSpPr>
          <p:cNvPr id="2" name="TextBox 1">
            <a:extLst>
              <a:ext uri="{FF2B5EF4-FFF2-40B4-BE49-F238E27FC236}">
                <a16:creationId xmlns:a16="http://schemas.microsoft.com/office/drawing/2014/main" id="{86D542DE-8740-4D08-BC19-7515643E89B3}"/>
              </a:ext>
            </a:extLst>
          </p:cNvPr>
          <p:cNvSpPr txBox="1"/>
          <p:nvPr/>
        </p:nvSpPr>
        <p:spPr>
          <a:xfrm>
            <a:off x="1331640" y="1240571"/>
            <a:ext cx="2448272" cy="2400657"/>
          </a:xfrm>
          <a:prstGeom prst="rect">
            <a:avLst/>
          </a:prstGeom>
          <a:noFill/>
        </p:spPr>
        <p:txBody>
          <a:bodyPr wrap="square" rtlCol="0">
            <a:spAutoFit/>
          </a:bodyPr>
          <a:lstStyle/>
          <a:p>
            <a:pPr marL="457200" indent="-457200">
              <a:buFont typeface="Arial" panose="020B0604020202020204" pitchFamily="34" charset="0"/>
              <a:buChar char="•"/>
            </a:pPr>
            <a:r>
              <a:rPr lang="en-US" b="1">
                <a:solidFill>
                  <a:srgbClr val="0000CC"/>
                </a:solidFill>
                <a:latin typeface="Times New Roman" panose="02020603050405020304" pitchFamily="18" charset="0"/>
                <a:cs typeface="Times New Roman" panose="02020603050405020304" pitchFamily="18" charset="0"/>
              </a:rPr>
              <a:t>lên cao</a:t>
            </a:r>
          </a:p>
          <a:p>
            <a:pPr marL="457200" indent="-457200">
              <a:buFont typeface="Arial" panose="020B0604020202020204" pitchFamily="34" charset="0"/>
              <a:buChar char="•"/>
            </a:pPr>
            <a:r>
              <a:rPr lang="en-US" b="1">
                <a:solidFill>
                  <a:srgbClr val="0000CC"/>
                </a:solidFill>
                <a:latin typeface="Times New Roman" panose="02020603050405020304" pitchFamily="18" charset="0"/>
                <a:cs typeface="Times New Roman" panose="02020603050405020304" pitchFamily="18" charset="0"/>
              </a:rPr>
              <a:t>nước biển</a:t>
            </a:r>
          </a:p>
          <a:p>
            <a:pPr marL="457200" indent="-457200">
              <a:buFont typeface="Arial" panose="020B0604020202020204" pitchFamily="34" charset="0"/>
              <a:buChar char="•"/>
            </a:pPr>
            <a:r>
              <a:rPr lang="en-US" b="1">
                <a:solidFill>
                  <a:srgbClr val="0000CC"/>
                </a:solidFill>
                <a:latin typeface="Times New Roman" panose="02020603050405020304" pitchFamily="18" charset="0"/>
                <a:cs typeface="Times New Roman" panose="02020603050405020304" pitchFamily="18" charset="0"/>
              </a:rPr>
              <a:t>lan rộng</a:t>
            </a:r>
          </a:p>
          <a:p>
            <a:pPr marL="457200" indent="-457200">
              <a:buFont typeface="Arial" panose="020B0604020202020204" pitchFamily="34" charset="0"/>
              <a:buChar char="•"/>
            </a:pPr>
            <a:r>
              <a:rPr lang="en-US" b="1">
                <a:solidFill>
                  <a:srgbClr val="0000CC"/>
                </a:solidFill>
                <a:latin typeface="Times New Roman" panose="02020603050405020304" pitchFamily="18" charset="0"/>
                <a:cs typeface="Times New Roman" panose="02020603050405020304" pitchFamily="18" charset="0"/>
              </a:rPr>
              <a:t>nuốt</a:t>
            </a:r>
          </a:p>
          <a:p>
            <a:pPr marL="457200" indent="-457200">
              <a:buFont typeface="Arial" panose="020B0604020202020204" pitchFamily="34" charset="0"/>
              <a:buChar char="•"/>
            </a:pPr>
            <a:r>
              <a:rPr lang="en-US" b="1">
                <a:solidFill>
                  <a:srgbClr val="0000CC"/>
                </a:solidFill>
                <a:latin typeface="Times New Roman" panose="02020603050405020304" pitchFamily="18" charset="0"/>
                <a:cs typeface="Times New Roman" panose="02020603050405020304" pitchFamily="18" charset="0"/>
              </a:rPr>
              <a:t>vật lộn</a:t>
            </a:r>
          </a:p>
        </p:txBody>
      </p:sp>
      <p:sp>
        <p:nvSpPr>
          <p:cNvPr id="3" name="TextBox 2">
            <a:extLst>
              <a:ext uri="{FF2B5EF4-FFF2-40B4-BE49-F238E27FC236}">
                <a16:creationId xmlns:a16="http://schemas.microsoft.com/office/drawing/2014/main" id="{E90ABA15-8C4C-4EC6-830C-EF1C19AB0345}"/>
              </a:ext>
            </a:extLst>
          </p:cNvPr>
          <p:cNvSpPr txBox="1"/>
          <p:nvPr/>
        </p:nvSpPr>
        <p:spPr>
          <a:xfrm>
            <a:off x="5436096" y="1491630"/>
            <a:ext cx="2880320" cy="1938992"/>
          </a:xfrm>
          <a:prstGeom prst="rect">
            <a:avLst/>
          </a:prstGeom>
          <a:noFill/>
        </p:spPr>
        <p:txBody>
          <a:bodyPr wrap="square" rtlCol="0">
            <a:spAutoFit/>
          </a:bodyPr>
          <a:lstStyle/>
          <a:p>
            <a:pPr marL="457200" indent="-457200">
              <a:buFont typeface="Arial" panose="020B0604020202020204" pitchFamily="34" charset="0"/>
              <a:buChar char="•"/>
            </a:pPr>
            <a:r>
              <a:rPr lang="en-US" b="1">
                <a:solidFill>
                  <a:srgbClr val="0000CC"/>
                </a:solidFill>
                <a:latin typeface="Times New Roman" panose="02020603050405020304" pitchFamily="18" charset="0"/>
                <a:cs typeface="Times New Roman" panose="02020603050405020304" pitchFamily="18" charset="0"/>
              </a:rPr>
              <a:t>dữ dội</a:t>
            </a:r>
          </a:p>
          <a:p>
            <a:pPr marL="457200" indent="-457200">
              <a:buFont typeface="Arial" panose="020B0604020202020204" pitchFamily="34" charset="0"/>
              <a:buChar char="•"/>
            </a:pPr>
            <a:r>
              <a:rPr lang="en-US" b="1">
                <a:solidFill>
                  <a:srgbClr val="0000CC"/>
                </a:solidFill>
                <a:latin typeface="Times New Roman" panose="02020603050405020304" pitchFamily="18" charset="0"/>
                <a:cs typeface="Times New Roman" panose="02020603050405020304" pitchFamily="18" charset="0"/>
              </a:rPr>
              <a:t>rào rào</a:t>
            </a:r>
          </a:p>
          <a:p>
            <a:pPr marL="457200" indent="-457200">
              <a:buFont typeface="Arial" panose="020B0604020202020204" pitchFamily="34" charset="0"/>
              <a:buChar char="•"/>
            </a:pPr>
            <a:r>
              <a:rPr lang="en-US" b="1">
                <a:solidFill>
                  <a:srgbClr val="0000CC"/>
                </a:solidFill>
                <a:latin typeface="Times New Roman" panose="02020603050405020304" pitchFamily="18" charset="0"/>
                <a:cs typeface="Times New Roman" panose="02020603050405020304" pitchFamily="18" charset="0"/>
              </a:rPr>
              <a:t>giận dữ</a:t>
            </a:r>
          </a:p>
          <a:p>
            <a:pPr marL="457200" indent="-457200">
              <a:buFont typeface="Arial" panose="020B0604020202020204" pitchFamily="34" charset="0"/>
              <a:buChar char="•"/>
            </a:pPr>
            <a:r>
              <a:rPr lang="en-US" b="1">
                <a:solidFill>
                  <a:srgbClr val="0000CC"/>
                </a:solidFill>
                <a:latin typeface="Times New Roman" panose="02020603050405020304" pitchFamily="18" charset="0"/>
                <a:cs typeface="Times New Roman" panose="02020603050405020304" pitchFamily="18" charset="0"/>
              </a:rPr>
              <a:t>chống giữ</a:t>
            </a:r>
            <a:endParaRPr lang="vi-VN" b="1">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4C638A5-6BB3-4FED-BF46-B01608487D15}"/>
              </a:ext>
            </a:extLst>
          </p:cNvPr>
          <p:cNvSpPr txBox="1"/>
          <p:nvPr/>
        </p:nvSpPr>
        <p:spPr>
          <a:xfrm>
            <a:off x="1792154" y="1235326"/>
            <a:ext cx="432048"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l</a:t>
            </a:r>
            <a:endParaRPr lang="vi-VN" b="1">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ADC88E9-2D15-4E7C-AA5E-B7AC3B078A4D}"/>
              </a:ext>
            </a:extLst>
          </p:cNvPr>
          <p:cNvSpPr txBox="1"/>
          <p:nvPr/>
        </p:nvSpPr>
        <p:spPr>
          <a:xfrm>
            <a:off x="1792154" y="1697180"/>
            <a:ext cx="432048"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n</a:t>
            </a:r>
            <a:endParaRPr lang="vi-VN" b="1">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AA15728-800E-4C37-9F1D-637CC35B8934}"/>
              </a:ext>
            </a:extLst>
          </p:cNvPr>
          <p:cNvSpPr txBox="1"/>
          <p:nvPr/>
        </p:nvSpPr>
        <p:spPr>
          <a:xfrm>
            <a:off x="1784984" y="2155073"/>
            <a:ext cx="432048"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l</a:t>
            </a:r>
            <a:endParaRPr lang="vi-VN" b="1">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309777C-036D-4BB6-9C10-76865762FF28}"/>
              </a:ext>
            </a:extLst>
          </p:cNvPr>
          <p:cNvSpPr txBox="1"/>
          <p:nvPr/>
        </p:nvSpPr>
        <p:spPr>
          <a:xfrm>
            <a:off x="1792154" y="2608067"/>
            <a:ext cx="432048"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n</a:t>
            </a:r>
            <a:endParaRPr lang="vi-VN" b="1">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69BFDEA-DDA1-42B3-B919-918BFDEA883E}"/>
              </a:ext>
            </a:extLst>
          </p:cNvPr>
          <p:cNvSpPr txBox="1"/>
          <p:nvPr/>
        </p:nvSpPr>
        <p:spPr>
          <a:xfrm>
            <a:off x="2389128" y="3065459"/>
            <a:ext cx="432048"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l</a:t>
            </a:r>
            <a:endParaRPr lang="vi-VN" b="1">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3F3E5F1-D30C-4515-AAFD-81F1CD372D21}"/>
              </a:ext>
            </a:extLst>
          </p:cNvPr>
          <p:cNvSpPr txBox="1"/>
          <p:nvPr/>
        </p:nvSpPr>
        <p:spPr>
          <a:xfrm>
            <a:off x="5897377" y="1491630"/>
            <a:ext cx="1296144"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d</a:t>
            </a:r>
            <a:r>
              <a:rPr lang="en-US" b="1">
                <a:solidFill>
                  <a:srgbClr val="0000CC"/>
                </a:solidFill>
                <a:latin typeface="Times New Roman" panose="02020603050405020304" pitchFamily="18" charset="0"/>
                <a:cs typeface="Times New Roman" panose="02020603050405020304" pitchFamily="18" charset="0"/>
              </a:rPr>
              <a:t>ữ</a:t>
            </a:r>
            <a:r>
              <a:rPr lang="en-US" b="1">
                <a:solidFill>
                  <a:srgbClr val="FF0000"/>
                </a:solidFill>
                <a:latin typeface="Times New Roman" panose="02020603050405020304" pitchFamily="18" charset="0"/>
                <a:cs typeface="Times New Roman" panose="02020603050405020304" pitchFamily="18" charset="0"/>
              </a:rPr>
              <a:t> d</a:t>
            </a:r>
            <a:r>
              <a:rPr lang="en-US" b="1">
                <a:solidFill>
                  <a:srgbClr val="0000CC"/>
                </a:solidFill>
                <a:latin typeface="Times New Roman" panose="02020603050405020304" pitchFamily="18" charset="0"/>
                <a:cs typeface="Times New Roman" panose="02020603050405020304" pitchFamily="18" charset="0"/>
              </a:rPr>
              <a:t>ội</a:t>
            </a:r>
            <a:endParaRPr lang="vi-VN" b="1">
              <a:solidFill>
                <a:srgbClr val="0000CC"/>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A7E9CD2-9110-47EE-B451-653D10F39FE1}"/>
              </a:ext>
            </a:extLst>
          </p:cNvPr>
          <p:cNvSpPr txBox="1"/>
          <p:nvPr/>
        </p:nvSpPr>
        <p:spPr>
          <a:xfrm>
            <a:off x="5893385" y="1954560"/>
            <a:ext cx="1584176"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r</a:t>
            </a:r>
            <a:r>
              <a:rPr lang="en-US" b="1">
                <a:solidFill>
                  <a:srgbClr val="0000CC"/>
                </a:solidFill>
                <a:latin typeface="Times New Roman" panose="02020603050405020304" pitchFamily="18" charset="0"/>
                <a:cs typeface="Times New Roman" panose="02020603050405020304" pitchFamily="18" charset="0"/>
              </a:rPr>
              <a:t>ào</a:t>
            </a:r>
            <a:r>
              <a:rPr lang="en-US" b="1">
                <a:solidFill>
                  <a:srgbClr val="FF0000"/>
                </a:solidFill>
                <a:latin typeface="Times New Roman" panose="02020603050405020304" pitchFamily="18" charset="0"/>
                <a:cs typeface="Times New Roman" panose="02020603050405020304" pitchFamily="18" charset="0"/>
              </a:rPr>
              <a:t> r</a:t>
            </a:r>
            <a:r>
              <a:rPr lang="en-US" b="1">
                <a:solidFill>
                  <a:srgbClr val="0000CC"/>
                </a:solidFill>
                <a:latin typeface="Times New Roman" panose="02020603050405020304" pitchFamily="18" charset="0"/>
                <a:cs typeface="Times New Roman" panose="02020603050405020304" pitchFamily="18" charset="0"/>
              </a:rPr>
              <a:t>ào</a:t>
            </a:r>
            <a:endParaRPr lang="vi-VN" b="1">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B8CDC97-9980-4F48-8A13-28BF5E350525}"/>
              </a:ext>
            </a:extLst>
          </p:cNvPr>
          <p:cNvSpPr txBox="1"/>
          <p:nvPr/>
        </p:nvSpPr>
        <p:spPr>
          <a:xfrm>
            <a:off x="5893183" y="2408335"/>
            <a:ext cx="1918975"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gi</a:t>
            </a:r>
            <a:r>
              <a:rPr lang="en-US" b="1">
                <a:solidFill>
                  <a:srgbClr val="0000CC"/>
                </a:solidFill>
                <a:latin typeface="Times New Roman" panose="02020603050405020304" pitchFamily="18" charset="0"/>
                <a:cs typeface="Times New Roman" panose="02020603050405020304" pitchFamily="18" charset="0"/>
              </a:rPr>
              <a:t>ận</a:t>
            </a:r>
            <a:r>
              <a:rPr lang="en-US" b="1">
                <a:solidFill>
                  <a:srgbClr val="FF0000"/>
                </a:solidFill>
                <a:latin typeface="Times New Roman" panose="02020603050405020304" pitchFamily="18" charset="0"/>
                <a:cs typeface="Times New Roman" panose="02020603050405020304" pitchFamily="18" charset="0"/>
              </a:rPr>
              <a:t> d</a:t>
            </a:r>
            <a:r>
              <a:rPr lang="en-US" b="1">
                <a:solidFill>
                  <a:srgbClr val="0000CC"/>
                </a:solidFill>
                <a:latin typeface="Times New Roman" panose="02020603050405020304" pitchFamily="18" charset="0"/>
                <a:cs typeface="Times New Roman" panose="02020603050405020304" pitchFamily="18" charset="0"/>
              </a:rPr>
              <a:t>ữ</a:t>
            </a:r>
            <a:endParaRPr lang="vi-VN" b="1">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395C43C-66D6-4DC6-BAF7-744110891034}"/>
              </a:ext>
            </a:extLst>
          </p:cNvPr>
          <p:cNvSpPr txBox="1"/>
          <p:nvPr/>
        </p:nvSpPr>
        <p:spPr>
          <a:xfrm>
            <a:off x="5893182" y="2865131"/>
            <a:ext cx="1918975" cy="553998"/>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ch</a:t>
            </a:r>
            <a:r>
              <a:rPr lang="en-US" b="1">
                <a:solidFill>
                  <a:srgbClr val="0000CC"/>
                </a:solidFill>
                <a:latin typeface="Times New Roman" panose="02020603050405020304" pitchFamily="18" charset="0"/>
                <a:cs typeface="Times New Roman" panose="02020603050405020304" pitchFamily="18" charset="0"/>
              </a:rPr>
              <a:t>ống</a:t>
            </a:r>
            <a:r>
              <a:rPr lang="en-US" b="1">
                <a:solidFill>
                  <a:srgbClr val="FF0000"/>
                </a:solidFill>
                <a:latin typeface="Times New Roman" panose="02020603050405020304" pitchFamily="18" charset="0"/>
                <a:cs typeface="Times New Roman" panose="02020603050405020304" pitchFamily="18" charset="0"/>
              </a:rPr>
              <a:t> gi</a:t>
            </a:r>
            <a:r>
              <a:rPr lang="en-US" b="1">
                <a:solidFill>
                  <a:srgbClr val="0000CC"/>
                </a:solidFill>
                <a:latin typeface="Times New Roman" panose="02020603050405020304" pitchFamily="18" charset="0"/>
                <a:cs typeface="Times New Roman" panose="02020603050405020304" pitchFamily="18" charset="0"/>
              </a:rPr>
              <a:t>ữ</a:t>
            </a:r>
            <a:endParaRPr lang="vi-VN"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7192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edge">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 calcmode="lin" valueType="num">
                                      <p:cBhvr additive="base">
                                        <p:cTn id="5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anim calcmode="lin" valueType="num">
                                      <p:cBhvr additive="base">
                                        <p:cTn id="6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 calcmode="lin" valueType="num">
                                      <p:cBhvr additive="base">
                                        <p:cTn id="7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anim calcmode="lin" valueType="num">
                                      <p:cBhvr additive="base">
                                        <p:cTn id="7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2" grpId="0" uiExpand="1" build="p"/>
      <p:bldP spid="3" grpId="0" build="p"/>
      <p:bldP spid="5" grpId="0"/>
      <p:bldP spid="13" grpId="0"/>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descr="Sunset">
            <a:extLst>
              <a:ext uri="{FF2B5EF4-FFF2-40B4-BE49-F238E27FC236}">
                <a16:creationId xmlns:a16="http://schemas.microsoft.com/office/drawing/2014/main" id="{CC193211-46B0-48EF-9402-F8504A307F0C}"/>
              </a:ext>
            </a:extLst>
          </p:cNvPr>
          <p:cNvSpPr>
            <a:spLocks noChangeArrowheads="1" noChangeShapeType="1" noTextEdit="1"/>
          </p:cNvSpPr>
          <p:nvPr/>
        </p:nvSpPr>
        <p:spPr bwMode="auto">
          <a:xfrm>
            <a:off x="1187624" y="1192138"/>
            <a:ext cx="6624736" cy="1379612"/>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blipFill dpi="0" rotWithShape="1">
                  <a:blip r:embed="rId2"/>
                  <a:srcRect/>
                  <a:stretch>
                    <a:fillRect/>
                  </a:stretch>
                </a:blipFill>
                <a:latin typeface="Times New Roman"/>
                <a:cs typeface="Times New Roman"/>
              </a:rPr>
              <a:t>2. Viết bài</a:t>
            </a:r>
          </a:p>
          <a:p>
            <a:pPr algn="ctr"/>
            <a:r>
              <a:rPr lang="en-US" sz="3600" b="1" kern="10">
                <a:ln w="9525">
                  <a:solidFill>
                    <a:srgbClr val="000000"/>
                  </a:solidFill>
                  <a:round/>
                  <a:headEnd/>
                  <a:tailEnd/>
                </a:ln>
                <a:blipFill dpi="0" rotWithShape="1">
                  <a:blip r:embed="rId2"/>
                  <a:srcRect/>
                  <a:stretch>
                    <a:fillRect/>
                  </a:stretch>
                </a:blipFill>
                <a:latin typeface="Times New Roman"/>
                <a:cs typeface="Times New Roman"/>
              </a:rPr>
              <a:t>Học sinh viết bài vào vở Chính tả tuần 26</a:t>
            </a:r>
            <a:endParaRPr lang="en-US" sz="3600" b="1" kern="10" dirty="0">
              <a:ln w="9525">
                <a:solidFill>
                  <a:srgbClr val="000000"/>
                </a:solidFill>
                <a:round/>
                <a:headEnd/>
                <a:tailEnd/>
              </a:ln>
              <a:blipFill dpi="0" rotWithShape="1">
                <a:blip r:embed="rId2"/>
                <a:srcRect/>
                <a:stretch>
                  <a:fillRect/>
                </a:stretch>
              </a:blipFill>
              <a:latin typeface="Times New Roman"/>
              <a:cs typeface="Times New Roman"/>
            </a:endParaRPr>
          </a:p>
        </p:txBody>
      </p:sp>
    </p:spTree>
    <p:extLst>
      <p:ext uri="{BB962C8B-B14F-4D97-AF65-F5344CB8AC3E}">
        <p14:creationId xmlns:p14="http://schemas.microsoft.com/office/powerpoint/2010/main" val="297313382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44194" y="3325167"/>
            <a:ext cx="2678400" cy="274543"/>
          </a:xfrm>
        </p:spPr>
        <p:txBody>
          <a:bodyPr rtlCol="0">
            <a:noAutofit/>
          </a:bodyPr>
          <a:lstStyle/>
          <a:p>
            <a:pPr eaLnBrk="1" fontAlgn="auto" hangingPunct="1">
              <a:spcAft>
                <a:spcPts val="0"/>
              </a:spcAft>
              <a:defRPr/>
            </a:pPr>
            <a:r>
              <a:rPr lang="en-US" sz="2700" b="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br>
              <a:rPr lang="en-US" sz="2700" b="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en-US" sz="2700" b="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315" name="Text Box 6"/>
          <p:cNvSpPr txBox="1">
            <a:spLocks noChangeArrowheads="1"/>
          </p:cNvSpPr>
          <p:nvPr/>
        </p:nvSpPr>
        <p:spPr bwMode="auto">
          <a:xfrm>
            <a:off x="0" y="1272446"/>
            <a:ext cx="1176480" cy="44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203" tIns="38601" rIns="77203" bIns="38601">
            <a:spAutoFit/>
          </a:bodyPr>
          <a:lstStyle>
            <a:lvl1pPr>
              <a:defRPr sz="3600">
                <a:solidFill>
                  <a:schemeClr val="tx1"/>
                </a:solidFill>
                <a:latin typeface="HP001 4H" pitchFamily="34" charset="0"/>
              </a:defRPr>
            </a:lvl1pPr>
            <a:lvl2pPr marL="742950" indent="-285750">
              <a:defRPr sz="3600">
                <a:solidFill>
                  <a:schemeClr val="tx1"/>
                </a:solidFill>
                <a:latin typeface="HP001 4H" pitchFamily="34" charset="0"/>
              </a:defRPr>
            </a:lvl2pPr>
            <a:lvl3pPr marL="1143000" indent="-228600">
              <a:defRPr sz="3600">
                <a:solidFill>
                  <a:schemeClr val="tx1"/>
                </a:solidFill>
                <a:latin typeface="HP001 4H" pitchFamily="34" charset="0"/>
              </a:defRPr>
            </a:lvl3pPr>
            <a:lvl4pPr marL="1600200" indent="-228600">
              <a:defRPr sz="3600">
                <a:solidFill>
                  <a:schemeClr val="tx1"/>
                </a:solidFill>
                <a:latin typeface="HP001 4H" pitchFamily="34" charset="0"/>
              </a:defRPr>
            </a:lvl4pPr>
            <a:lvl5pPr marL="2057400" indent="-228600">
              <a:defRPr sz="3600">
                <a:solidFill>
                  <a:schemeClr val="tx1"/>
                </a:solidFill>
                <a:latin typeface="HP001 4H" pitchFamily="34" charset="0"/>
              </a:defRPr>
            </a:lvl5pPr>
            <a:lvl6pPr marL="2514600" indent="-228600" eaLnBrk="0" fontAlgn="base" hangingPunct="0">
              <a:spcBef>
                <a:spcPct val="0"/>
              </a:spcBef>
              <a:spcAft>
                <a:spcPct val="0"/>
              </a:spcAft>
              <a:defRPr sz="3600">
                <a:solidFill>
                  <a:schemeClr val="tx1"/>
                </a:solidFill>
                <a:latin typeface="HP001 4H" pitchFamily="34" charset="0"/>
              </a:defRPr>
            </a:lvl6pPr>
            <a:lvl7pPr marL="2971800" indent="-228600" eaLnBrk="0" fontAlgn="base" hangingPunct="0">
              <a:spcBef>
                <a:spcPct val="0"/>
              </a:spcBef>
              <a:spcAft>
                <a:spcPct val="0"/>
              </a:spcAft>
              <a:defRPr sz="3600">
                <a:solidFill>
                  <a:schemeClr val="tx1"/>
                </a:solidFill>
                <a:latin typeface="HP001 4H" pitchFamily="34" charset="0"/>
              </a:defRPr>
            </a:lvl7pPr>
            <a:lvl8pPr marL="3429000" indent="-228600" eaLnBrk="0" fontAlgn="base" hangingPunct="0">
              <a:spcBef>
                <a:spcPct val="0"/>
              </a:spcBef>
              <a:spcAft>
                <a:spcPct val="0"/>
              </a:spcAft>
              <a:defRPr sz="3600">
                <a:solidFill>
                  <a:schemeClr val="tx1"/>
                </a:solidFill>
                <a:latin typeface="HP001 4H" pitchFamily="34" charset="0"/>
              </a:defRPr>
            </a:lvl8pPr>
            <a:lvl9pPr marL="3886200" indent="-228600" eaLnBrk="0" fontAlgn="base" hangingPunct="0">
              <a:spcBef>
                <a:spcPct val="0"/>
              </a:spcBef>
              <a:spcAft>
                <a:spcPct val="0"/>
              </a:spcAft>
              <a:defRPr sz="3600">
                <a:solidFill>
                  <a:schemeClr val="tx1"/>
                </a:solidFill>
                <a:latin typeface="HP001 4H" pitchFamily="34" charset="0"/>
              </a:defRPr>
            </a:lvl9pPr>
          </a:lstStyle>
          <a:p>
            <a:pPr>
              <a:spcBef>
                <a:spcPct val="50000"/>
              </a:spcBef>
            </a:pPr>
            <a:endParaRPr lang="en-CA" sz="2400" b="1">
              <a:latin typeface="Times New Roman" panose="02020603050405020304" pitchFamily="18" charset="0"/>
              <a:cs typeface="Times New Roman" panose="02020603050405020304" pitchFamily="18" charset="0"/>
            </a:endParaRPr>
          </a:p>
        </p:txBody>
      </p:sp>
      <p:sp>
        <p:nvSpPr>
          <p:cNvPr id="13319" name="Rectangle 21"/>
          <p:cNvSpPr>
            <a:spLocks noChangeArrowheads="1"/>
          </p:cNvSpPr>
          <p:nvPr/>
        </p:nvSpPr>
        <p:spPr bwMode="auto">
          <a:xfrm>
            <a:off x="3491880" y="49432"/>
            <a:ext cx="2393706" cy="69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4000" b="1">
                <a:solidFill>
                  <a:srgbClr val="FF0000"/>
                </a:solidFill>
                <a:latin typeface="Times New Roman" panose="02020603050405020304" pitchFamily="18" charset="0"/>
                <a:cs typeface="Times New Roman" panose="02020603050405020304" pitchFamily="18" charset="0"/>
              </a:rPr>
              <a:t>Luyện tập</a:t>
            </a:r>
          </a:p>
        </p:txBody>
      </p:sp>
      <p:sp>
        <p:nvSpPr>
          <p:cNvPr id="13320" name="Rectangle 21"/>
          <p:cNvSpPr>
            <a:spLocks noChangeArrowheads="1"/>
          </p:cNvSpPr>
          <p:nvPr/>
        </p:nvSpPr>
        <p:spPr bwMode="auto">
          <a:xfrm>
            <a:off x="419685" y="783432"/>
            <a:ext cx="4980664" cy="60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203" tIns="38601" rIns="77203" bIns="38601">
            <a:spAutoFit/>
          </a:bodyPr>
          <a:lstStyle/>
          <a:p>
            <a:pPr algn="ctr">
              <a:tabLst>
                <a:tab pos="1892300" algn="l"/>
              </a:tabLst>
            </a:pPr>
            <a:r>
              <a:rPr lang="en-CA" sz="3400" b="1">
                <a:latin typeface="Times New Roman" panose="02020603050405020304" pitchFamily="18" charset="0"/>
                <a:cs typeface="Times New Roman" panose="02020603050405020304" pitchFamily="18" charset="0"/>
              </a:rPr>
              <a:t>(2) Điền vào chỗ trống:</a:t>
            </a:r>
          </a:p>
        </p:txBody>
      </p:sp>
      <p:sp>
        <p:nvSpPr>
          <p:cNvPr id="13321" name="Rectangle 21"/>
          <p:cNvSpPr>
            <a:spLocks noChangeArrowheads="1"/>
          </p:cNvSpPr>
          <p:nvPr/>
        </p:nvSpPr>
        <p:spPr bwMode="auto">
          <a:xfrm>
            <a:off x="1371130" y="1995686"/>
            <a:ext cx="3025290"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latin typeface="Times New Roman" panose="02020603050405020304" pitchFamily="18" charset="0"/>
                <a:cs typeface="Times New Roman" panose="02020603050405020304" pitchFamily="18" charset="0"/>
              </a:rPr>
              <a:t>- lung………….</a:t>
            </a:r>
          </a:p>
        </p:txBody>
      </p:sp>
      <p:sp>
        <p:nvSpPr>
          <p:cNvPr id="13322" name="Rectangle 21"/>
          <p:cNvSpPr>
            <a:spLocks noChangeArrowheads="1"/>
          </p:cNvSpPr>
          <p:nvPr/>
        </p:nvSpPr>
        <p:spPr bwMode="auto">
          <a:xfrm>
            <a:off x="4769317" y="1995686"/>
            <a:ext cx="3049335"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latin typeface="Times New Roman" panose="02020603050405020304" pitchFamily="18" charset="0"/>
                <a:cs typeface="Times New Roman" panose="02020603050405020304" pitchFamily="18" charset="0"/>
              </a:rPr>
              <a:t>- thầm……….....</a:t>
            </a:r>
          </a:p>
        </p:txBody>
      </p:sp>
      <p:sp>
        <p:nvSpPr>
          <p:cNvPr id="13323" name="Rectangle 21"/>
          <p:cNvSpPr>
            <a:spLocks noChangeArrowheads="1"/>
          </p:cNvSpPr>
          <p:nvPr/>
        </p:nvSpPr>
        <p:spPr bwMode="auto">
          <a:xfrm>
            <a:off x="1432044" y="2566084"/>
            <a:ext cx="2909873"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latin typeface="Times New Roman" panose="02020603050405020304" pitchFamily="18" charset="0"/>
                <a:cs typeface="Times New Roman" panose="02020603050405020304" pitchFamily="18" charset="0"/>
              </a:rPr>
              <a:t>- giữ…………...</a:t>
            </a:r>
          </a:p>
        </p:txBody>
      </p:sp>
      <p:sp>
        <p:nvSpPr>
          <p:cNvPr id="13324" name="Rectangle 21"/>
          <p:cNvSpPr>
            <a:spLocks noChangeArrowheads="1"/>
          </p:cNvSpPr>
          <p:nvPr/>
        </p:nvSpPr>
        <p:spPr bwMode="auto">
          <a:xfrm>
            <a:off x="4751684" y="2606841"/>
            <a:ext cx="2993229"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latin typeface="Times New Roman" panose="02020603050405020304" pitchFamily="18" charset="0"/>
                <a:cs typeface="Times New Roman" panose="02020603050405020304" pitchFamily="18" charset="0"/>
              </a:rPr>
              <a:t>- lặng…………..</a:t>
            </a:r>
          </a:p>
        </p:txBody>
      </p:sp>
      <p:sp>
        <p:nvSpPr>
          <p:cNvPr id="13325" name="Rectangle 21"/>
          <p:cNvSpPr>
            <a:spLocks noChangeArrowheads="1"/>
          </p:cNvSpPr>
          <p:nvPr/>
        </p:nvSpPr>
        <p:spPr bwMode="auto">
          <a:xfrm>
            <a:off x="1371130" y="3177239"/>
            <a:ext cx="3025290"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latin typeface="Times New Roman" panose="02020603050405020304" pitchFamily="18" charset="0"/>
                <a:cs typeface="Times New Roman" panose="02020603050405020304" pitchFamily="18" charset="0"/>
              </a:rPr>
              <a:t>- bình………….</a:t>
            </a:r>
          </a:p>
        </p:txBody>
      </p:sp>
      <p:sp>
        <p:nvSpPr>
          <p:cNvPr id="13326" name="Rectangle 21"/>
          <p:cNvSpPr>
            <a:spLocks noChangeArrowheads="1"/>
          </p:cNvSpPr>
          <p:nvPr/>
        </p:nvSpPr>
        <p:spPr bwMode="auto">
          <a:xfrm>
            <a:off x="4757294" y="3177239"/>
            <a:ext cx="3164751"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latin typeface="Times New Roman" panose="02020603050405020304" pitchFamily="18" charset="0"/>
                <a:cs typeface="Times New Roman" panose="02020603050405020304" pitchFamily="18" charset="0"/>
              </a:rPr>
              <a:t>- học ……………</a:t>
            </a:r>
          </a:p>
        </p:txBody>
      </p:sp>
      <p:sp>
        <p:nvSpPr>
          <p:cNvPr id="13327" name="Rectangle 21"/>
          <p:cNvSpPr>
            <a:spLocks noChangeArrowheads="1"/>
          </p:cNvSpPr>
          <p:nvPr/>
        </p:nvSpPr>
        <p:spPr bwMode="auto">
          <a:xfrm>
            <a:off x="1492156" y="3770503"/>
            <a:ext cx="2783236"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latin typeface="Times New Roman" panose="02020603050405020304" pitchFamily="18" charset="0"/>
                <a:cs typeface="Times New Roman" panose="02020603050405020304" pitchFamily="18" charset="0"/>
              </a:rPr>
              <a:t>- nhường……..</a:t>
            </a:r>
          </a:p>
        </p:txBody>
      </p:sp>
      <p:sp>
        <p:nvSpPr>
          <p:cNvPr id="13328" name="Rectangle 21"/>
          <p:cNvSpPr>
            <a:spLocks noChangeArrowheads="1"/>
          </p:cNvSpPr>
          <p:nvPr/>
        </p:nvSpPr>
        <p:spPr bwMode="auto">
          <a:xfrm>
            <a:off x="4776016" y="3811125"/>
            <a:ext cx="3073379"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latin typeface="Times New Roman" panose="02020603050405020304" pitchFamily="18" charset="0"/>
                <a:cs typeface="Times New Roman" panose="02020603050405020304" pitchFamily="18" charset="0"/>
              </a:rPr>
              <a:t>- gia ………..…..</a:t>
            </a:r>
          </a:p>
        </p:txBody>
      </p:sp>
      <p:sp>
        <p:nvSpPr>
          <p:cNvPr id="13329" name="Rectangle 21"/>
          <p:cNvSpPr>
            <a:spLocks noChangeArrowheads="1"/>
          </p:cNvSpPr>
          <p:nvPr/>
        </p:nvSpPr>
        <p:spPr bwMode="auto">
          <a:xfrm>
            <a:off x="1367326" y="4378066"/>
            <a:ext cx="3071777"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latin typeface="Times New Roman" panose="02020603050405020304" pitchFamily="18" charset="0"/>
                <a:cs typeface="Times New Roman" panose="02020603050405020304" pitchFamily="18" charset="0"/>
              </a:rPr>
              <a:t>- rung………….</a:t>
            </a:r>
          </a:p>
        </p:txBody>
      </p:sp>
      <p:sp>
        <p:nvSpPr>
          <p:cNvPr id="13330" name="Rectangle 21"/>
          <p:cNvSpPr>
            <a:spLocks noChangeArrowheads="1"/>
          </p:cNvSpPr>
          <p:nvPr/>
        </p:nvSpPr>
        <p:spPr bwMode="auto">
          <a:xfrm>
            <a:off x="4809586" y="4378066"/>
            <a:ext cx="2935521"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latin typeface="Times New Roman" panose="02020603050405020304" pitchFamily="18" charset="0"/>
                <a:cs typeface="Times New Roman" panose="02020603050405020304" pitchFamily="18" charset="0"/>
              </a:rPr>
              <a:t>- thông………...</a:t>
            </a:r>
          </a:p>
        </p:txBody>
      </p:sp>
      <p:sp>
        <p:nvSpPr>
          <p:cNvPr id="13331" name="Rectangle 21"/>
          <p:cNvSpPr>
            <a:spLocks noChangeArrowheads="1"/>
          </p:cNvSpPr>
          <p:nvPr/>
        </p:nvSpPr>
        <p:spPr bwMode="auto">
          <a:xfrm>
            <a:off x="2976903" y="1995686"/>
            <a:ext cx="838793"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latin typeface="Times New Roman" panose="02020603050405020304" pitchFamily="18" charset="0"/>
                <a:cs typeface="Times New Roman" panose="02020603050405020304" pitchFamily="18" charset="0"/>
              </a:rPr>
              <a:t>linh</a:t>
            </a:r>
          </a:p>
        </p:txBody>
      </p:sp>
      <p:sp>
        <p:nvSpPr>
          <p:cNvPr id="13332" name="Rectangle 21"/>
          <p:cNvSpPr>
            <a:spLocks noChangeArrowheads="1"/>
          </p:cNvSpPr>
          <p:nvPr/>
        </p:nvSpPr>
        <p:spPr bwMode="auto">
          <a:xfrm>
            <a:off x="6661261" y="1995686"/>
            <a:ext cx="747422"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latin typeface="Times New Roman" panose="02020603050405020304" pitchFamily="18" charset="0"/>
                <a:cs typeface="Times New Roman" panose="02020603050405020304" pitchFamily="18" charset="0"/>
              </a:rPr>
              <a:t>kín</a:t>
            </a:r>
          </a:p>
        </p:txBody>
      </p:sp>
      <p:sp>
        <p:nvSpPr>
          <p:cNvPr id="13333" name="Rectangle 21"/>
          <p:cNvSpPr>
            <a:spLocks noChangeArrowheads="1"/>
          </p:cNvSpPr>
          <p:nvPr/>
        </p:nvSpPr>
        <p:spPr bwMode="auto">
          <a:xfrm>
            <a:off x="3028873" y="2566084"/>
            <a:ext cx="702537"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latin typeface="Times New Roman" panose="02020603050405020304" pitchFamily="18" charset="0"/>
                <a:cs typeface="Times New Roman" panose="02020603050405020304" pitchFamily="18" charset="0"/>
              </a:rPr>
              <a:t>gìn</a:t>
            </a:r>
          </a:p>
        </p:txBody>
      </p:sp>
      <p:sp>
        <p:nvSpPr>
          <p:cNvPr id="13334" name="Rectangle 21"/>
          <p:cNvSpPr>
            <a:spLocks noChangeArrowheads="1"/>
          </p:cNvSpPr>
          <p:nvPr/>
        </p:nvSpPr>
        <p:spPr bwMode="auto">
          <a:xfrm>
            <a:off x="6286158" y="2606841"/>
            <a:ext cx="1088862"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latin typeface="Times New Roman" panose="02020603050405020304" pitchFamily="18" charset="0"/>
                <a:cs typeface="Times New Roman" panose="02020603050405020304" pitchFamily="18" charset="0"/>
              </a:rPr>
              <a:t>thinh</a:t>
            </a:r>
          </a:p>
        </p:txBody>
      </p:sp>
      <p:sp>
        <p:nvSpPr>
          <p:cNvPr id="13335" name="Rectangle 21"/>
          <p:cNvSpPr>
            <a:spLocks noChangeArrowheads="1"/>
          </p:cNvSpPr>
          <p:nvPr/>
        </p:nvSpPr>
        <p:spPr bwMode="auto">
          <a:xfrm>
            <a:off x="2965683" y="3177239"/>
            <a:ext cx="861235"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latin typeface="Times New Roman" panose="02020603050405020304" pitchFamily="18" charset="0"/>
                <a:cs typeface="Times New Roman" panose="02020603050405020304" pitchFamily="18" charset="0"/>
              </a:rPr>
              <a:t>tĩnh</a:t>
            </a:r>
          </a:p>
        </p:txBody>
      </p:sp>
      <p:sp>
        <p:nvSpPr>
          <p:cNvPr id="13336" name="Rectangle 21"/>
          <p:cNvSpPr>
            <a:spLocks noChangeArrowheads="1"/>
          </p:cNvSpPr>
          <p:nvPr/>
        </p:nvSpPr>
        <p:spPr bwMode="auto">
          <a:xfrm>
            <a:off x="6467297" y="3177239"/>
            <a:ext cx="885281"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latin typeface="Times New Roman" panose="02020603050405020304" pitchFamily="18" charset="0"/>
                <a:cs typeface="Times New Roman" panose="02020603050405020304" pitchFamily="18" charset="0"/>
              </a:rPr>
              <a:t>sinh</a:t>
            </a:r>
          </a:p>
        </p:txBody>
      </p:sp>
      <p:sp>
        <p:nvSpPr>
          <p:cNvPr id="13337" name="Rectangle 21"/>
          <p:cNvSpPr>
            <a:spLocks noChangeArrowheads="1"/>
          </p:cNvSpPr>
          <p:nvPr/>
        </p:nvSpPr>
        <p:spPr bwMode="auto">
          <a:xfrm>
            <a:off x="3400123" y="3770503"/>
            <a:ext cx="952607"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latin typeface="Times New Roman" panose="02020603050405020304" pitchFamily="18" charset="0"/>
                <a:cs typeface="Times New Roman" panose="02020603050405020304" pitchFamily="18" charset="0"/>
              </a:rPr>
              <a:t>nhịn</a:t>
            </a:r>
          </a:p>
        </p:txBody>
      </p:sp>
      <p:sp>
        <p:nvSpPr>
          <p:cNvPr id="13338" name="Rectangle 21"/>
          <p:cNvSpPr>
            <a:spLocks noChangeArrowheads="1"/>
          </p:cNvSpPr>
          <p:nvPr/>
        </p:nvSpPr>
        <p:spPr bwMode="auto">
          <a:xfrm>
            <a:off x="6422413" y="3811125"/>
            <a:ext cx="952607"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latin typeface="Times New Roman" panose="02020603050405020304" pitchFamily="18" charset="0"/>
                <a:cs typeface="Times New Roman" panose="02020603050405020304" pitchFamily="18" charset="0"/>
              </a:rPr>
              <a:t>đình</a:t>
            </a:r>
          </a:p>
        </p:txBody>
      </p:sp>
      <p:sp>
        <p:nvSpPr>
          <p:cNvPr id="13339" name="Rectangle 21"/>
          <p:cNvSpPr>
            <a:spLocks noChangeArrowheads="1"/>
          </p:cNvSpPr>
          <p:nvPr/>
        </p:nvSpPr>
        <p:spPr bwMode="auto">
          <a:xfrm>
            <a:off x="2919195" y="4356875"/>
            <a:ext cx="930165"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latin typeface="Times New Roman" panose="02020603050405020304" pitchFamily="18" charset="0"/>
                <a:cs typeface="Times New Roman" panose="02020603050405020304" pitchFamily="18" charset="0"/>
              </a:rPr>
              <a:t>rinh</a:t>
            </a:r>
          </a:p>
        </p:txBody>
      </p:sp>
      <p:sp>
        <p:nvSpPr>
          <p:cNvPr id="13340" name="Rectangle 21"/>
          <p:cNvSpPr>
            <a:spLocks noChangeArrowheads="1"/>
          </p:cNvSpPr>
          <p:nvPr/>
        </p:nvSpPr>
        <p:spPr bwMode="auto">
          <a:xfrm>
            <a:off x="6307799" y="4378066"/>
            <a:ext cx="1066420" cy="5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203" tIns="38601" rIns="77203" bIns="38601">
            <a:spAutoFit/>
          </a:bodyPr>
          <a:lstStyle/>
          <a:p>
            <a:pPr algn="ctr"/>
            <a:r>
              <a:rPr lang="en-CA" sz="3200" b="1">
                <a:solidFill>
                  <a:srgbClr val="FF0000"/>
                </a:solidFill>
                <a:latin typeface="Times New Roman" panose="02020603050405020304" pitchFamily="18" charset="0"/>
                <a:cs typeface="Times New Roman" panose="02020603050405020304" pitchFamily="18" charset="0"/>
              </a:rPr>
              <a:t>minh</a:t>
            </a:r>
          </a:p>
        </p:txBody>
      </p:sp>
      <p:sp>
        <p:nvSpPr>
          <p:cNvPr id="2" name="Rectangle 1"/>
          <p:cNvSpPr/>
          <p:nvPr/>
        </p:nvSpPr>
        <p:spPr>
          <a:xfrm>
            <a:off x="1054549" y="1309882"/>
            <a:ext cx="6769108" cy="584775"/>
          </a:xfrm>
          <a:prstGeom prst="rect">
            <a:avLst/>
          </a:prstGeom>
        </p:spPr>
        <p:txBody>
          <a:bodyPr wrap="square">
            <a:spAutoFit/>
          </a:bodyPr>
          <a:lstStyle/>
          <a:p>
            <a:pPr algn="ctr"/>
            <a:r>
              <a:rPr lang="en-CA" sz="3200" b="1">
                <a:latin typeface="Times New Roman" panose="02020603050405020304" pitchFamily="18" charset="0"/>
                <a:cs typeface="Times New Roman" panose="02020603050405020304" pitchFamily="18" charset="0"/>
              </a:rPr>
              <a:t>b/ Tiếng có vần </a:t>
            </a:r>
            <a:r>
              <a:rPr lang="en-CA" sz="3200" b="1" i="1">
                <a:solidFill>
                  <a:srgbClr val="FF0000"/>
                </a:solidFill>
                <a:latin typeface="Times New Roman" panose="02020603050405020304" pitchFamily="18" charset="0"/>
                <a:cs typeface="Times New Roman" panose="02020603050405020304" pitchFamily="18" charset="0"/>
              </a:rPr>
              <a:t>in</a:t>
            </a:r>
            <a:r>
              <a:rPr lang="en-CA" sz="3200" b="1">
                <a:latin typeface="Times New Roman" panose="02020603050405020304" pitchFamily="18" charset="0"/>
                <a:cs typeface="Times New Roman" panose="02020603050405020304" pitchFamily="18" charset="0"/>
              </a:rPr>
              <a:t> hay vần </a:t>
            </a:r>
            <a:r>
              <a:rPr lang="en-CA" sz="3200" b="1" i="1">
                <a:solidFill>
                  <a:srgbClr val="FF0000"/>
                </a:solidFill>
                <a:latin typeface="Times New Roman" panose="02020603050405020304" pitchFamily="18" charset="0"/>
                <a:cs typeface="Times New Roman" panose="02020603050405020304" pitchFamily="18" charset="0"/>
              </a:rPr>
              <a:t>inh</a:t>
            </a:r>
            <a:r>
              <a:rPr lang="en-CA" sz="3200" b="1">
                <a:solidFill>
                  <a:srgbClr val="FF0000"/>
                </a:solidFill>
                <a:latin typeface="Times New Roman" panose="02020603050405020304" pitchFamily="18" charset="0"/>
                <a:cs typeface="Times New Roman" panose="02020603050405020304" pitchFamily="18" charset="0"/>
              </a:rPr>
              <a:t> </a:t>
            </a:r>
            <a:r>
              <a:rPr lang="en-CA" sz="3200" b="1">
                <a:latin typeface="Times New Roman" panose="02020603050405020304" pitchFamily="18" charset="0"/>
                <a:cs typeface="Times New Roman" panose="02020603050405020304" pitchFamily="18" charset="0"/>
              </a:rPr>
              <a:t>?</a:t>
            </a:r>
          </a:p>
        </p:txBody>
      </p:sp>
      <p:sp>
        <p:nvSpPr>
          <p:cNvPr id="3" name="Rectangle 2">
            <a:hlinkClick r:id="rId3" action="ppaction://hlinksldjump"/>
          </p:cNvPr>
          <p:cNvSpPr/>
          <p:nvPr/>
        </p:nvSpPr>
        <p:spPr>
          <a:xfrm>
            <a:off x="588240" y="1995686"/>
            <a:ext cx="782890" cy="570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9" name="Rectangle 28">
            <a:hlinkClick r:id="rId4" action="ppaction://hlinksldjump"/>
          </p:cNvPr>
          <p:cNvSpPr/>
          <p:nvPr/>
        </p:nvSpPr>
        <p:spPr>
          <a:xfrm>
            <a:off x="579423" y="4356875"/>
            <a:ext cx="782890" cy="570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30" name="Rectangle 29">
            <a:hlinkClick r:id="rId5" action="ppaction://hlinksldjump"/>
          </p:cNvPr>
          <p:cNvSpPr/>
          <p:nvPr/>
        </p:nvSpPr>
        <p:spPr>
          <a:xfrm>
            <a:off x="7834876" y="1752943"/>
            <a:ext cx="782890" cy="570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31" name="Rectangle 30">
            <a:hlinkClick r:id="rId3" action="ppaction://hlinksldjump"/>
          </p:cNvPr>
          <p:cNvSpPr/>
          <p:nvPr/>
        </p:nvSpPr>
        <p:spPr>
          <a:xfrm>
            <a:off x="7886780" y="2647278"/>
            <a:ext cx="782890" cy="570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p:cTn id="7" dur="1000" fill="hold"/>
                                        <p:tgtEl>
                                          <p:spTgt spid="13319"/>
                                        </p:tgtEl>
                                        <p:attrNameLst>
                                          <p:attrName>ppt_w</p:attrName>
                                        </p:attrNameLst>
                                      </p:cBhvr>
                                      <p:tavLst>
                                        <p:tav tm="0">
                                          <p:val>
                                            <p:fltVal val="0"/>
                                          </p:val>
                                        </p:tav>
                                        <p:tav tm="100000">
                                          <p:val>
                                            <p:strVal val="#ppt_w"/>
                                          </p:val>
                                        </p:tav>
                                      </p:tavLst>
                                    </p:anim>
                                    <p:anim calcmode="lin" valueType="num">
                                      <p:cBhvr>
                                        <p:cTn id="8" dur="1000" fill="hold"/>
                                        <p:tgtEl>
                                          <p:spTgt spid="13319"/>
                                        </p:tgtEl>
                                        <p:attrNameLst>
                                          <p:attrName>ppt_h</p:attrName>
                                        </p:attrNameLst>
                                      </p:cBhvr>
                                      <p:tavLst>
                                        <p:tav tm="0">
                                          <p:val>
                                            <p:fltVal val="0"/>
                                          </p:val>
                                        </p:tav>
                                        <p:tav tm="100000">
                                          <p:val>
                                            <p:strVal val="#ppt_h"/>
                                          </p:val>
                                        </p:tav>
                                      </p:tavLst>
                                    </p:anim>
                                    <p:anim calcmode="lin" valueType="num">
                                      <p:cBhvr>
                                        <p:cTn id="9" dur="1000" fill="hold"/>
                                        <p:tgtEl>
                                          <p:spTgt spid="13319"/>
                                        </p:tgtEl>
                                        <p:attrNameLst>
                                          <p:attrName>style.rotation</p:attrName>
                                        </p:attrNameLst>
                                      </p:cBhvr>
                                      <p:tavLst>
                                        <p:tav tm="0">
                                          <p:val>
                                            <p:fltVal val="90"/>
                                          </p:val>
                                        </p:tav>
                                        <p:tav tm="100000">
                                          <p:val>
                                            <p:fltVal val="0"/>
                                          </p:val>
                                        </p:tav>
                                      </p:tavLst>
                                    </p:anim>
                                    <p:animEffect transition="in" filter="fade">
                                      <p:cBhvr>
                                        <p:cTn id="10" dur="1000"/>
                                        <p:tgtEl>
                                          <p:spTgt spid="133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320"/>
                                        </p:tgtEl>
                                        <p:attrNameLst>
                                          <p:attrName>style.visibility</p:attrName>
                                        </p:attrNameLst>
                                      </p:cBhvr>
                                      <p:to>
                                        <p:strVal val="visible"/>
                                      </p:to>
                                    </p:set>
                                    <p:anim calcmode="lin" valueType="num">
                                      <p:cBhvr>
                                        <p:cTn id="15" dur="500" fill="hold"/>
                                        <p:tgtEl>
                                          <p:spTgt spid="13320"/>
                                        </p:tgtEl>
                                        <p:attrNameLst>
                                          <p:attrName>ppt_w</p:attrName>
                                        </p:attrNameLst>
                                      </p:cBhvr>
                                      <p:tavLst>
                                        <p:tav tm="0">
                                          <p:val>
                                            <p:fltVal val="0"/>
                                          </p:val>
                                        </p:tav>
                                        <p:tav tm="100000">
                                          <p:val>
                                            <p:strVal val="#ppt_w"/>
                                          </p:val>
                                        </p:tav>
                                      </p:tavLst>
                                    </p:anim>
                                    <p:anim calcmode="lin" valueType="num">
                                      <p:cBhvr>
                                        <p:cTn id="16" dur="500" fill="hold"/>
                                        <p:tgtEl>
                                          <p:spTgt spid="13320"/>
                                        </p:tgtEl>
                                        <p:attrNameLst>
                                          <p:attrName>ppt_h</p:attrName>
                                        </p:attrNameLst>
                                      </p:cBhvr>
                                      <p:tavLst>
                                        <p:tav tm="0">
                                          <p:val>
                                            <p:fltVal val="0"/>
                                          </p:val>
                                        </p:tav>
                                        <p:tav tm="100000">
                                          <p:val>
                                            <p:strVal val="#ppt_h"/>
                                          </p:val>
                                        </p:tav>
                                      </p:tavLst>
                                    </p:anim>
                                    <p:animEffect transition="in" filter="fade">
                                      <p:cBhvr>
                                        <p:cTn id="17" dur="500"/>
                                        <p:tgtEl>
                                          <p:spTgt spid="133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3321"/>
                                        </p:tgtEl>
                                        <p:attrNameLst>
                                          <p:attrName>style.visibility</p:attrName>
                                        </p:attrNameLst>
                                      </p:cBhvr>
                                      <p:to>
                                        <p:strVal val="visible"/>
                                      </p:to>
                                    </p:set>
                                    <p:animEffect transition="in" filter="wedge">
                                      <p:cBhvr>
                                        <p:cTn id="29" dur="500"/>
                                        <p:tgtEl>
                                          <p:spTgt spid="13321"/>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13323"/>
                                        </p:tgtEl>
                                        <p:attrNameLst>
                                          <p:attrName>style.visibility</p:attrName>
                                        </p:attrNameLst>
                                      </p:cBhvr>
                                      <p:to>
                                        <p:strVal val="visible"/>
                                      </p:to>
                                    </p:set>
                                    <p:animEffect transition="in" filter="wedge">
                                      <p:cBhvr>
                                        <p:cTn id="32" dur="500"/>
                                        <p:tgtEl>
                                          <p:spTgt spid="13323"/>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3325"/>
                                        </p:tgtEl>
                                        <p:attrNameLst>
                                          <p:attrName>style.visibility</p:attrName>
                                        </p:attrNameLst>
                                      </p:cBhvr>
                                      <p:to>
                                        <p:strVal val="visible"/>
                                      </p:to>
                                    </p:set>
                                    <p:animEffect transition="in" filter="wedge">
                                      <p:cBhvr>
                                        <p:cTn id="35" dur="500"/>
                                        <p:tgtEl>
                                          <p:spTgt spid="13325"/>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13327"/>
                                        </p:tgtEl>
                                        <p:attrNameLst>
                                          <p:attrName>style.visibility</p:attrName>
                                        </p:attrNameLst>
                                      </p:cBhvr>
                                      <p:to>
                                        <p:strVal val="visible"/>
                                      </p:to>
                                    </p:set>
                                    <p:animEffect transition="in" filter="wedge">
                                      <p:cBhvr>
                                        <p:cTn id="38" dur="500"/>
                                        <p:tgtEl>
                                          <p:spTgt spid="13327"/>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13329"/>
                                        </p:tgtEl>
                                        <p:attrNameLst>
                                          <p:attrName>style.visibility</p:attrName>
                                        </p:attrNameLst>
                                      </p:cBhvr>
                                      <p:to>
                                        <p:strVal val="visible"/>
                                      </p:to>
                                    </p:set>
                                    <p:animEffect transition="in" filter="wedge">
                                      <p:cBhvr>
                                        <p:cTn id="41" dur="500"/>
                                        <p:tgtEl>
                                          <p:spTgt spid="13329"/>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13322"/>
                                        </p:tgtEl>
                                        <p:attrNameLst>
                                          <p:attrName>style.visibility</p:attrName>
                                        </p:attrNameLst>
                                      </p:cBhvr>
                                      <p:to>
                                        <p:strVal val="visible"/>
                                      </p:to>
                                    </p:set>
                                    <p:animEffect transition="in" filter="wedge">
                                      <p:cBhvr>
                                        <p:cTn id="44" dur="500"/>
                                        <p:tgtEl>
                                          <p:spTgt spid="13322"/>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13324"/>
                                        </p:tgtEl>
                                        <p:attrNameLst>
                                          <p:attrName>style.visibility</p:attrName>
                                        </p:attrNameLst>
                                      </p:cBhvr>
                                      <p:to>
                                        <p:strVal val="visible"/>
                                      </p:to>
                                    </p:set>
                                    <p:animEffect transition="in" filter="wedge">
                                      <p:cBhvr>
                                        <p:cTn id="47" dur="500"/>
                                        <p:tgtEl>
                                          <p:spTgt spid="13324"/>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3326"/>
                                        </p:tgtEl>
                                        <p:attrNameLst>
                                          <p:attrName>style.visibility</p:attrName>
                                        </p:attrNameLst>
                                      </p:cBhvr>
                                      <p:to>
                                        <p:strVal val="visible"/>
                                      </p:to>
                                    </p:set>
                                    <p:animEffect transition="in" filter="wedge">
                                      <p:cBhvr>
                                        <p:cTn id="50" dur="500"/>
                                        <p:tgtEl>
                                          <p:spTgt spid="13326"/>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13328"/>
                                        </p:tgtEl>
                                        <p:attrNameLst>
                                          <p:attrName>style.visibility</p:attrName>
                                        </p:attrNameLst>
                                      </p:cBhvr>
                                      <p:to>
                                        <p:strVal val="visible"/>
                                      </p:to>
                                    </p:set>
                                    <p:animEffect transition="in" filter="wedge">
                                      <p:cBhvr>
                                        <p:cTn id="53" dur="500"/>
                                        <p:tgtEl>
                                          <p:spTgt spid="13328"/>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13330"/>
                                        </p:tgtEl>
                                        <p:attrNameLst>
                                          <p:attrName>style.visibility</p:attrName>
                                        </p:attrNameLst>
                                      </p:cBhvr>
                                      <p:to>
                                        <p:strVal val="visible"/>
                                      </p:to>
                                    </p:set>
                                    <p:animEffect transition="in" filter="wedge">
                                      <p:cBhvr>
                                        <p:cTn id="56" dur="500"/>
                                        <p:tgtEl>
                                          <p:spTgt spid="13330"/>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331"/>
                                        </p:tgtEl>
                                        <p:attrNameLst>
                                          <p:attrName>style.visibility</p:attrName>
                                        </p:attrNameLst>
                                      </p:cBhvr>
                                      <p:to>
                                        <p:strVal val="visible"/>
                                      </p:to>
                                    </p:set>
                                    <p:animEffect transition="in" filter="wipe(down)">
                                      <p:cBhvr>
                                        <p:cTn id="61" dur="142">
                                          <p:stCondLst>
                                            <p:cond delay="0"/>
                                          </p:stCondLst>
                                        </p:cTn>
                                        <p:tgtEl>
                                          <p:spTgt spid="13331"/>
                                        </p:tgtEl>
                                      </p:cBhvr>
                                    </p:animEffect>
                                    <p:anim calcmode="lin" valueType="num">
                                      <p:cBhvr>
                                        <p:cTn id="62" dur="448" tmFilter="0,0; 0.14,0.36; 0.43,0.73; 0.71,0.91; 1.0,1.0">
                                          <p:stCondLst>
                                            <p:cond delay="0"/>
                                          </p:stCondLst>
                                        </p:cTn>
                                        <p:tgtEl>
                                          <p:spTgt spid="13331"/>
                                        </p:tgtEl>
                                        <p:attrNameLst>
                                          <p:attrName>ppt_x</p:attrName>
                                        </p:attrNameLst>
                                      </p:cBhvr>
                                      <p:tavLst>
                                        <p:tav tm="0">
                                          <p:val>
                                            <p:strVal val="#ppt_x-0.25"/>
                                          </p:val>
                                        </p:tav>
                                        <p:tav tm="100000">
                                          <p:val>
                                            <p:strVal val="#ppt_x"/>
                                          </p:val>
                                        </p:tav>
                                      </p:tavLst>
                                    </p:anim>
                                    <p:anim calcmode="lin" valueType="num">
                                      <p:cBhvr>
                                        <p:cTn id="63" dur="163" tmFilter="0.0,0.0; 0.25,0.07; 0.50,0.2; 0.75,0.467; 1.0,1.0">
                                          <p:stCondLst>
                                            <p:cond delay="0"/>
                                          </p:stCondLst>
                                        </p:cTn>
                                        <p:tgtEl>
                                          <p:spTgt spid="13331"/>
                                        </p:tgtEl>
                                        <p:attrNameLst>
                                          <p:attrName>ppt_y</p:attrName>
                                        </p:attrNameLst>
                                      </p:cBhvr>
                                      <p:tavLst>
                                        <p:tav tm="0" fmla="#ppt_y-sin(pi*$)/3">
                                          <p:val>
                                            <p:fltVal val="0.5"/>
                                          </p:val>
                                        </p:tav>
                                        <p:tav tm="100000">
                                          <p:val>
                                            <p:fltVal val="1"/>
                                          </p:val>
                                        </p:tav>
                                      </p:tavLst>
                                    </p:anim>
                                    <p:anim calcmode="lin" valueType="num">
                                      <p:cBhvr>
                                        <p:cTn id="64" dur="163" tmFilter="0, 0; 0.125,0.2665; 0.25,0.4; 0.375,0.465; 0.5,0.5;  0.625,0.535; 0.75,0.6; 0.875,0.7335; 1,1">
                                          <p:stCondLst>
                                            <p:cond delay="163"/>
                                          </p:stCondLst>
                                        </p:cTn>
                                        <p:tgtEl>
                                          <p:spTgt spid="13331"/>
                                        </p:tgtEl>
                                        <p:attrNameLst>
                                          <p:attrName>ppt_y</p:attrName>
                                        </p:attrNameLst>
                                      </p:cBhvr>
                                      <p:tavLst>
                                        <p:tav tm="0" fmla="#ppt_y-sin(pi*$)/9">
                                          <p:val>
                                            <p:fltVal val="0"/>
                                          </p:val>
                                        </p:tav>
                                        <p:tav tm="100000">
                                          <p:val>
                                            <p:fltVal val="1"/>
                                          </p:val>
                                        </p:tav>
                                      </p:tavLst>
                                    </p:anim>
                                    <p:anim calcmode="lin" valueType="num">
                                      <p:cBhvr>
                                        <p:cTn id="65" dur="2" tmFilter="0, 0; 0.125,0.2665; 0.25,0.4; 0.375,0.465; 0.5,0.5;  0.625,0.535; 0.75,0.6; 0.875,0.7335; 1,1">
                                          <p:stCondLst>
                                            <p:cond delay="326"/>
                                          </p:stCondLst>
                                        </p:cTn>
                                        <p:tgtEl>
                                          <p:spTgt spid="13331"/>
                                        </p:tgtEl>
                                        <p:attrNameLst>
                                          <p:attrName>ppt_y</p:attrName>
                                        </p:attrNameLst>
                                      </p:cBhvr>
                                      <p:tavLst>
                                        <p:tav tm="0" fmla="#ppt_y-sin(pi*$)/27">
                                          <p:val>
                                            <p:fltVal val="0"/>
                                          </p:val>
                                        </p:tav>
                                        <p:tav tm="100000">
                                          <p:val>
                                            <p:fltVal val="1"/>
                                          </p:val>
                                        </p:tav>
                                      </p:tavLst>
                                    </p:anim>
                                    <p:anim calcmode="lin" valueType="num">
                                      <p:cBhvr>
                                        <p:cTn id="66" dur="1" tmFilter="0, 0; 0.125,0.2665; 0.25,0.4; 0.375,0.465; 0.5,0.5;  0.625,0.535; 0.75,0.6; 0.875,0.7335; 1,1">
                                          <p:stCondLst>
                                            <p:cond delay="499"/>
                                          </p:stCondLst>
                                        </p:cTn>
                                        <p:tgtEl>
                                          <p:spTgt spid="13331"/>
                                        </p:tgtEl>
                                        <p:attrNameLst>
                                          <p:attrName>ppt_y</p:attrName>
                                        </p:attrNameLst>
                                      </p:cBhvr>
                                      <p:tavLst>
                                        <p:tav tm="0" fmla="#ppt_y-sin(pi*$)/81">
                                          <p:val>
                                            <p:fltVal val="0"/>
                                          </p:val>
                                        </p:tav>
                                        <p:tav tm="100000">
                                          <p:val>
                                            <p:fltVal val="1"/>
                                          </p:val>
                                        </p:tav>
                                      </p:tavLst>
                                    </p:anim>
                                    <p:animScale>
                                      <p:cBhvr>
                                        <p:cTn id="67" dur="1">
                                          <p:stCondLst>
                                            <p:cond delay="160"/>
                                          </p:stCondLst>
                                        </p:cTn>
                                        <p:tgtEl>
                                          <p:spTgt spid="13331"/>
                                        </p:tgtEl>
                                      </p:cBhvr>
                                      <p:to x="100000" y="60000"/>
                                    </p:animScale>
                                    <p:animScale>
                                      <p:cBhvr>
                                        <p:cTn id="68" dur="1" decel="50000">
                                          <p:stCondLst>
                                            <p:cond delay="166"/>
                                          </p:stCondLst>
                                        </p:cTn>
                                        <p:tgtEl>
                                          <p:spTgt spid="13331"/>
                                        </p:tgtEl>
                                      </p:cBhvr>
                                      <p:to x="100000" y="100000"/>
                                    </p:animScale>
                                    <p:animScale>
                                      <p:cBhvr>
                                        <p:cTn id="69" dur="1">
                                          <p:stCondLst>
                                            <p:cond delay="322"/>
                                          </p:stCondLst>
                                        </p:cTn>
                                        <p:tgtEl>
                                          <p:spTgt spid="13331"/>
                                        </p:tgtEl>
                                      </p:cBhvr>
                                      <p:to x="100000" y="80000"/>
                                    </p:animScale>
                                    <p:animScale>
                                      <p:cBhvr>
                                        <p:cTn id="70" dur="1" decel="50000">
                                          <p:stCondLst>
                                            <p:cond delay="329"/>
                                          </p:stCondLst>
                                        </p:cTn>
                                        <p:tgtEl>
                                          <p:spTgt spid="13331"/>
                                        </p:tgtEl>
                                      </p:cBhvr>
                                      <p:to x="100000" y="100000"/>
                                    </p:animScale>
                                    <p:animScale>
                                      <p:cBhvr>
                                        <p:cTn id="71" dur="1">
                                          <p:stCondLst>
                                            <p:cond delay="499"/>
                                          </p:stCondLst>
                                        </p:cTn>
                                        <p:tgtEl>
                                          <p:spTgt spid="13331"/>
                                        </p:tgtEl>
                                      </p:cBhvr>
                                      <p:to x="100000" y="90000"/>
                                    </p:animScale>
                                    <p:animScale>
                                      <p:cBhvr>
                                        <p:cTn id="72" dur="1" decel="50000">
                                          <p:stCondLst>
                                            <p:cond delay="499"/>
                                          </p:stCondLst>
                                        </p:cTn>
                                        <p:tgtEl>
                                          <p:spTgt spid="13331"/>
                                        </p:tgtEl>
                                      </p:cBhvr>
                                      <p:to x="100000" y="100000"/>
                                    </p:animScale>
                                    <p:animScale>
                                      <p:cBhvr>
                                        <p:cTn id="73" dur="1">
                                          <p:stCondLst>
                                            <p:cond delay="499"/>
                                          </p:stCondLst>
                                        </p:cTn>
                                        <p:tgtEl>
                                          <p:spTgt spid="13331"/>
                                        </p:tgtEl>
                                      </p:cBhvr>
                                      <p:to x="100000" y="95000"/>
                                    </p:animScale>
                                    <p:animScale>
                                      <p:cBhvr>
                                        <p:cTn id="74" dur="1" decel="50000">
                                          <p:stCondLst>
                                            <p:cond delay="499"/>
                                          </p:stCondLst>
                                        </p:cTn>
                                        <p:tgtEl>
                                          <p:spTgt spid="1333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3333"/>
                                        </p:tgtEl>
                                        <p:attrNameLst>
                                          <p:attrName>style.visibility</p:attrName>
                                        </p:attrNameLst>
                                      </p:cBhvr>
                                      <p:to>
                                        <p:strVal val="visible"/>
                                      </p:to>
                                    </p:set>
                                    <p:animEffect transition="in" filter="wipe(down)">
                                      <p:cBhvr>
                                        <p:cTn id="79" dur="142">
                                          <p:stCondLst>
                                            <p:cond delay="0"/>
                                          </p:stCondLst>
                                        </p:cTn>
                                        <p:tgtEl>
                                          <p:spTgt spid="13333"/>
                                        </p:tgtEl>
                                      </p:cBhvr>
                                    </p:animEffect>
                                    <p:anim calcmode="lin" valueType="num">
                                      <p:cBhvr>
                                        <p:cTn id="80" dur="448" tmFilter="0,0; 0.14,0.36; 0.43,0.73; 0.71,0.91; 1.0,1.0">
                                          <p:stCondLst>
                                            <p:cond delay="0"/>
                                          </p:stCondLst>
                                        </p:cTn>
                                        <p:tgtEl>
                                          <p:spTgt spid="13333"/>
                                        </p:tgtEl>
                                        <p:attrNameLst>
                                          <p:attrName>ppt_x</p:attrName>
                                        </p:attrNameLst>
                                      </p:cBhvr>
                                      <p:tavLst>
                                        <p:tav tm="0">
                                          <p:val>
                                            <p:strVal val="#ppt_x-0.25"/>
                                          </p:val>
                                        </p:tav>
                                        <p:tav tm="100000">
                                          <p:val>
                                            <p:strVal val="#ppt_x"/>
                                          </p:val>
                                        </p:tav>
                                      </p:tavLst>
                                    </p:anim>
                                    <p:anim calcmode="lin" valueType="num">
                                      <p:cBhvr>
                                        <p:cTn id="81" dur="163" tmFilter="0.0,0.0; 0.25,0.07; 0.50,0.2; 0.75,0.467; 1.0,1.0">
                                          <p:stCondLst>
                                            <p:cond delay="0"/>
                                          </p:stCondLst>
                                        </p:cTn>
                                        <p:tgtEl>
                                          <p:spTgt spid="13333"/>
                                        </p:tgtEl>
                                        <p:attrNameLst>
                                          <p:attrName>ppt_y</p:attrName>
                                        </p:attrNameLst>
                                      </p:cBhvr>
                                      <p:tavLst>
                                        <p:tav tm="0" fmla="#ppt_y-sin(pi*$)/3">
                                          <p:val>
                                            <p:fltVal val="0.5"/>
                                          </p:val>
                                        </p:tav>
                                        <p:tav tm="100000">
                                          <p:val>
                                            <p:fltVal val="1"/>
                                          </p:val>
                                        </p:tav>
                                      </p:tavLst>
                                    </p:anim>
                                    <p:anim calcmode="lin" valueType="num">
                                      <p:cBhvr>
                                        <p:cTn id="82" dur="163" tmFilter="0, 0; 0.125,0.2665; 0.25,0.4; 0.375,0.465; 0.5,0.5;  0.625,0.535; 0.75,0.6; 0.875,0.7335; 1,1">
                                          <p:stCondLst>
                                            <p:cond delay="163"/>
                                          </p:stCondLst>
                                        </p:cTn>
                                        <p:tgtEl>
                                          <p:spTgt spid="13333"/>
                                        </p:tgtEl>
                                        <p:attrNameLst>
                                          <p:attrName>ppt_y</p:attrName>
                                        </p:attrNameLst>
                                      </p:cBhvr>
                                      <p:tavLst>
                                        <p:tav tm="0" fmla="#ppt_y-sin(pi*$)/9">
                                          <p:val>
                                            <p:fltVal val="0"/>
                                          </p:val>
                                        </p:tav>
                                        <p:tav tm="100000">
                                          <p:val>
                                            <p:fltVal val="1"/>
                                          </p:val>
                                        </p:tav>
                                      </p:tavLst>
                                    </p:anim>
                                    <p:anim calcmode="lin" valueType="num">
                                      <p:cBhvr>
                                        <p:cTn id="83" dur="2" tmFilter="0, 0; 0.125,0.2665; 0.25,0.4; 0.375,0.465; 0.5,0.5;  0.625,0.535; 0.75,0.6; 0.875,0.7335; 1,1">
                                          <p:stCondLst>
                                            <p:cond delay="326"/>
                                          </p:stCondLst>
                                        </p:cTn>
                                        <p:tgtEl>
                                          <p:spTgt spid="13333"/>
                                        </p:tgtEl>
                                        <p:attrNameLst>
                                          <p:attrName>ppt_y</p:attrName>
                                        </p:attrNameLst>
                                      </p:cBhvr>
                                      <p:tavLst>
                                        <p:tav tm="0" fmla="#ppt_y-sin(pi*$)/27">
                                          <p:val>
                                            <p:fltVal val="0"/>
                                          </p:val>
                                        </p:tav>
                                        <p:tav tm="100000">
                                          <p:val>
                                            <p:fltVal val="1"/>
                                          </p:val>
                                        </p:tav>
                                      </p:tavLst>
                                    </p:anim>
                                    <p:anim calcmode="lin" valueType="num">
                                      <p:cBhvr>
                                        <p:cTn id="84" dur="1" tmFilter="0, 0; 0.125,0.2665; 0.25,0.4; 0.375,0.465; 0.5,0.5;  0.625,0.535; 0.75,0.6; 0.875,0.7335; 1,1">
                                          <p:stCondLst>
                                            <p:cond delay="499"/>
                                          </p:stCondLst>
                                        </p:cTn>
                                        <p:tgtEl>
                                          <p:spTgt spid="13333"/>
                                        </p:tgtEl>
                                        <p:attrNameLst>
                                          <p:attrName>ppt_y</p:attrName>
                                        </p:attrNameLst>
                                      </p:cBhvr>
                                      <p:tavLst>
                                        <p:tav tm="0" fmla="#ppt_y-sin(pi*$)/81">
                                          <p:val>
                                            <p:fltVal val="0"/>
                                          </p:val>
                                        </p:tav>
                                        <p:tav tm="100000">
                                          <p:val>
                                            <p:fltVal val="1"/>
                                          </p:val>
                                        </p:tav>
                                      </p:tavLst>
                                    </p:anim>
                                    <p:animScale>
                                      <p:cBhvr>
                                        <p:cTn id="85" dur="1">
                                          <p:stCondLst>
                                            <p:cond delay="160"/>
                                          </p:stCondLst>
                                        </p:cTn>
                                        <p:tgtEl>
                                          <p:spTgt spid="13333"/>
                                        </p:tgtEl>
                                      </p:cBhvr>
                                      <p:to x="100000" y="60000"/>
                                    </p:animScale>
                                    <p:animScale>
                                      <p:cBhvr>
                                        <p:cTn id="86" dur="1" decel="50000">
                                          <p:stCondLst>
                                            <p:cond delay="166"/>
                                          </p:stCondLst>
                                        </p:cTn>
                                        <p:tgtEl>
                                          <p:spTgt spid="13333"/>
                                        </p:tgtEl>
                                      </p:cBhvr>
                                      <p:to x="100000" y="100000"/>
                                    </p:animScale>
                                    <p:animScale>
                                      <p:cBhvr>
                                        <p:cTn id="87" dur="1">
                                          <p:stCondLst>
                                            <p:cond delay="322"/>
                                          </p:stCondLst>
                                        </p:cTn>
                                        <p:tgtEl>
                                          <p:spTgt spid="13333"/>
                                        </p:tgtEl>
                                      </p:cBhvr>
                                      <p:to x="100000" y="80000"/>
                                    </p:animScale>
                                    <p:animScale>
                                      <p:cBhvr>
                                        <p:cTn id="88" dur="1" decel="50000">
                                          <p:stCondLst>
                                            <p:cond delay="329"/>
                                          </p:stCondLst>
                                        </p:cTn>
                                        <p:tgtEl>
                                          <p:spTgt spid="13333"/>
                                        </p:tgtEl>
                                      </p:cBhvr>
                                      <p:to x="100000" y="100000"/>
                                    </p:animScale>
                                    <p:animScale>
                                      <p:cBhvr>
                                        <p:cTn id="89" dur="1">
                                          <p:stCondLst>
                                            <p:cond delay="499"/>
                                          </p:stCondLst>
                                        </p:cTn>
                                        <p:tgtEl>
                                          <p:spTgt spid="13333"/>
                                        </p:tgtEl>
                                      </p:cBhvr>
                                      <p:to x="100000" y="90000"/>
                                    </p:animScale>
                                    <p:animScale>
                                      <p:cBhvr>
                                        <p:cTn id="90" dur="1" decel="50000">
                                          <p:stCondLst>
                                            <p:cond delay="499"/>
                                          </p:stCondLst>
                                        </p:cTn>
                                        <p:tgtEl>
                                          <p:spTgt spid="13333"/>
                                        </p:tgtEl>
                                      </p:cBhvr>
                                      <p:to x="100000" y="100000"/>
                                    </p:animScale>
                                    <p:animScale>
                                      <p:cBhvr>
                                        <p:cTn id="91" dur="1">
                                          <p:stCondLst>
                                            <p:cond delay="499"/>
                                          </p:stCondLst>
                                        </p:cTn>
                                        <p:tgtEl>
                                          <p:spTgt spid="13333"/>
                                        </p:tgtEl>
                                      </p:cBhvr>
                                      <p:to x="100000" y="95000"/>
                                    </p:animScale>
                                    <p:animScale>
                                      <p:cBhvr>
                                        <p:cTn id="92" dur="1" decel="50000">
                                          <p:stCondLst>
                                            <p:cond delay="499"/>
                                          </p:stCondLst>
                                        </p:cTn>
                                        <p:tgtEl>
                                          <p:spTgt spid="13333"/>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3335"/>
                                        </p:tgtEl>
                                        <p:attrNameLst>
                                          <p:attrName>style.visibility</p:attrName>
                                        </p:attrNameLst>
                                      </p:cBhvr>
                                      <p:to>
                                        <p:strVal val="visible"/>
                                      </p:to>
                                    </p:set>
                                    <p:animEffect transition="in" filter="wipe(down)">
                                      <p:cBhvr>
                                        <p:cTn id="97" dur="142">
                                          <p:stCondLst>
                                            <p:cond delay="0"/>
                                          </p:stCondLst>
                                        </p:cTn>
                                        <p:tgtEl>
                                          <p:spTgt spid="13335"/>
                                        </p:tgtEl>
                                      </p:cBhvr>
                                    </p:animEffect>
                                    <p:anim calcmode="lin" valueType="num">
                                      <p:cBhvr>
                                        <p:cTn id="98" dur="448" tmFilter="0,0; 0.14,0.36; 0.43,0.73; 0.71,0.91; 1.0,1.0">
                                          <p:stCondLst>
                                            <p:cond delay="0"/>
                                          </p:stCondLst>
                                        </p:cTn>
                                        <p:tgtEl>
                                          <p:spTgt spid="13335"/>
                                        </p:tgtEl>
                                        <p:attrNameLst>
                                          <p:attrName>ppt_x</p:attrName>
                                        </p:attrNameLst>
                                      </p:cBhvr>
                                      <p:tavLst>
                                        <p:tav tm="0">
                                          <p:val>
                                            <p:strVal val="#ppt_x-0.25"/>
                                          </p:val>
                                        </p:tav>
                                        <p:tav tm="100000">
                                          <p:val>
                                            <p:strVal val="#ppt_x"/>
                                          </p:val>
                                        </p:tav>
                                      </p:tavLst>
                                    </p:anim>
                                    <p:anim calcmode="lin" valueType="num">
                                      <p:cBhvr>
                                        <p:cTn id="99" dur="163" tmFilter="0.0,0.0; 0.25,0.07; 0.50,0.2; 0.75,0.467; 1.0,1.0">
                                          <p:stCondLst>
                                            <p:cond delay="0"/>
                                          </p:stCondLst>
                                        </p:cTn>
                                        <p:tgtEl>
                                          <p:spTgt spid="13335"/>
                                        </p:tgtEl>
                                        <p:attrNameLst>
                                          <p:attrName>ppt_y</p:attrName>
                                        </p:attrNameLst>
                                      </p:cBhvr>
                                      <p:tavLst>
                                        <p:tav tm="0" fmla="#ppt_y-sin(pi*$)/3">
                                          <p:val>
                                            <p:fltVal val="0.5"/>
                                          </p:val>
                                        </p:tav>
                                        <p:tav tm="100000">
                                          <p:val>
                                            <p:fltVal val="1"/>
                                          </p:val>
                                        </p:tav>
                                      </p:tavLst>
                                    </p:anim>
                                    <p:anim calcmode="lin" valueType="num">
                                      <p:cBhvr>
                                        <p:cTn id="100" dur="163" tmFilter="0, 0; 0.125,0.2665; 0.25,0.4; 0.375,0.465; 0.5,0.5;  0.625,0.535; 0.75,0.6; 0.875,0.7335; 1,1">
                                          <p:stCondLst>
                                            <p:cond delay="163"/>
                                          </p:stCondLst>
                                        </p:cTn>
                                        <p:tgtEl>
                                          <p:spTgt spid="13335"/>
                                        </p:tgtEl>
                                        <p:attrNameLst>
                                          <p:attrName>ppt_y</p:attrName>
                                        </p:attrNameLst>
                                      </p:cBhvr>
                                      <p:tavLst>
                                        <p:tav tm="0" fmla="#ppt_y-sin(pi*$)/9">
                                          <p:val>
                                            <p:fltVal val="0"/>
                                          </p:val>
                                        </p:tav>
                                        <p:tav tm="100000">
                                          <p:val>
                                            <p:fltVal val="1"/>
                                          </p:val>
                                        </p:tav>
                                      </p:tavLst>
                                    </p:anim>
                                    <p:anim calcmode="lin" valueType="num">
                                      <p:cBhvr>
                                        <p:cTn id="101" dur="2" tmFilter="0, 0; 0.125,0.2665; 0.25,0.4; 0.375,0.465; 0.5,0.5;  0.625,0.535; 0.75,0.6; 0.875,0.7335; 1,1">
                                          <p:stCondLst>
                                            <p:cond delay="326"/>
                                          </p:stCondLst>
                                        </p:cTn>
                                        <p:tgtEl>
                                          <p:spTgt spid="13335"/>
                                        </p:tgtEl>
                                        <p:attrNameLst>
                                          <p:attrName>ppt_y</p:attrName>
                                        </p:attrNameLst>
                                      </p:cBhvr>
                                      <p:tavLst>
                                        <p:tav tm="0" fmla="#ppt_y-sin(pi*$)/27">
                                          <p:val>
                                            <p:fltVal val="0"/>
                                          </p:val>
                                        </p:tav>
                                        <p:tav tm="100000">
                                          <p:val>
                                            <p:fltVal val="1"/>
                                          </p:val>
                                        </p:tav>
                                      </p:tavLst>
                                    </p:anim>
                                    <p:anim calcmode="lin" valueType="num">
                                      <p:cBhvr>
                                        <p:cTn id="102" dur="1" tmFilter="0, 0; 0.125,0.2665; 0.25,0.4; 0.375,0.465; 0.5,0.5;  0.625,0.535; 0.75,0.6; 0.875,0.7335; 1,1">
                                          <p:stCondLst>
                                            <p:cond delay="499"/>
                                          </p:stCondLst>
                                        </p:cTn>
                                        <p:tgtEl>
                                          <p:spTgt spid="13335"/>
                                        </p:tgtEl>
                                        <p:attrNameLst>
                                          <p:attrName>ppt_y</p:attrName>
                                        </p:attrNameLst>
                                      </p:cBhvr>
                                      <p:tavLst>
                                        <p:tav tm="0" fmla="#ppt_y-sin(pi*$)/81">
                                          <p:val>
                                            <p:fltVal val="0"/>
                                          </p:val>
                                        </p:tav>
                                        <p:tav tm="100000">
                                          <p:val>
                                            <p:fltVal val="1"/>
                                          </p:val>
                                        </p:tav>
                                      </p:tavLst>
                                    </p:anim>
                                    <p:animScale>
                                      <p:cBhvr>
                                        <p:cTn id="103" dur="1">
                                          <p:stCondLst>
                                            <p:cond delay="160"/>
                                          </p:stCondLst>
                                        </p:cTn>
                                        <p:tgtEl>
                                          <p:spTgt spid="13335"/>
                                        </p:tgtEl>
                                      </p:cBhvr>
                                      <p:to x="100000" y="60000"/>
                                    </p:animScale>
                                    <p:animScale>
                                      <p:cBhvr>
                                        <p:cTn id="104" dur="1" decel="50000">
                                          <p:stCondLst>
                                            <p:cond delay="166"/>
                                          </p:stCondLst>
                                        </p:cTn>
                                        <p:tgtEl>
                                          <p:spTgt spid="13335"/>
                                        </p:tgtEl>
                                      </p:cBhvr>
                                      <p:to x="100000" y="100000"/>
                                    </p:animScale>
                                    <p:animScale>
                                      <p:cBhvr>
                                        <p:cTn id="105" dur="1">
                                          <p:stCondLst>
                                            <p:cond delay="322"/>
                                          </p:stCondLst>
                                        </p:cTn>
                                        <p:tgtEl>
                                          <p:spTgt spid="13335"/>
                                        </p:tgtEl>
                                      </p:cBhvr>
                                      <p:to x="100000" y="80000"/>
                                    </p:animScale>
                                    <p:animScale>
                                      <p:cBhvr>
                                        <p:cTn id="106" dur="1" decel="50000">
                                          <p:stCondLst>
                                            <p:cond delay="329"/>
                                          </p:stCondLst>
                                        </p:cTn>
                                        <p:tgtEl>
                                          <p:spTgt spid="13335"/>
                                        </p:tgtEl>
                                      </p:cBhvr>
                                      <p:to x="100000" y="100000"/>
                                    </p:animScale>
                                    <p:animScale>
                                      <p:cBhvr>
                                        <p:cTn id="107" dur="1">
                                          <p:stCondLst>
                                            <p:cond delay="499"/>
                                          </p:stCondLst>
                                        </p:cTn>
                                        <p:tgtEl>
                                          <p:spTgt spid="13335"/>
                                        </p:tgtEl>
                                      </p:cBhvr>
                                      <p:to x="100000" y="90000"/>
                                    </p:animScale>
                                    <p:animScale>
                                      <p:cBhvr>
                                        <p:cTn id="108" dur="1" decel="50000">
                                          <p:stCondLst>
                                            <p:cond delay="499"/>
                                          </p:stCondLst>
                                        </p:cTn>
                                        <p:tgtEl>
                                          <p:spTgt spid="13335"/>
                                        </p:tgtEl>
                                      </p:cBhvr>
                                      <p:to x="100000" y="100000"/>
                                    </p:animScale>
                                    <p:animScale>
                                      <p:cBhvr>
                                        <p:cTn id="109" dur="1">
                                          <p:stCondLst>
                                            <p:cond delay="499"/>
                                          </p:stCondLst>
                                        </p:cTn>
                                        <p:tgtEl>
                                          <p:spTgt spid="13335"/>
                                        </p:tgtEl>
                                      </p:cBhvr>
                                      <p:to x="100000" y="95000"/>
                                    </p:animScale>
                                    <p:animScale>
                                      <p:cBhvr>
                                        <p:cTn id="110" dur="1" decel="50000">
                                          <p:stCondLst>
                                            <p:cond delay="499"/>
                                          </p:stCondLst>
                                        </p:cTn>
                                        <p:tgtEl>
                                          <p:spTgt spid="13335"/>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3337"/>
                                        </p:tgtEl>
                                        <p:attrNameLst>
                                          <p:attrName>style.visibility</p:attrName>
                                        </p:attrNameLst>
                                      </p:cBhvr>
                                      <p:to>
                                        <p:strVal val="visible"/>
                                      </p:to>
                                    </p:set>
                                    <p:animEffect transition="in" filter="wipe(down)">
                                      <p:cBhvr>
                                        <p:cTn id="115" dur="142">
                                          <p:stCondLst>
                                            <p:cond delay="0"/>
                                          </p:stCondLst>
                                        </p:cTn>
                                        <p:tgtEl>
                                          <p:spTgt spid="13337"/>
                                        </p:tgtEl>
                                      </p:cBhvr>
                                    </p:animEffect>
                                    <p:anim calcmode="lin" valueType="num">
                                      <p:cBhvr>
                                        <p:cTn id="116" dur="448" tmFilter="0,0; 0.14,0.36; 0.43,0.73; 0.71,0.91; 1.0,1.0">
                                          <p:stCondLst>
                                            <p:cond delay="0"/>
                                          </p:stCondLst>
                                        </p:cTn>
                                        <p:tgtEl>
                                          <p:spTgt spid="13337"/>
                                        </p:tgtEl>
                                        <p:attrNameLst>
                                          <p:attrName>ppt_x</p:attrName>
                                        </p:attrNameLst>
                                      </p:cBhvr>
                                      <p:tavLst>
                                        <p:tav tm="0">
                                          <p:val>
                                            <p:strVal val="#ppt_x-0.25"/>
                                          </p:val>
                                        </p:tav>
                                        <p:tav tm="100000">
                                          <p:val>
                                            <p:strVal val="#ppt_x"/>
                                          </p:val>
                                        </p:tav>
                                      </p:tavLst>
                                    </p:anim>
                                    <p:anim calcmode="lin" valueType="num">
                                      <p:cBhvr>
                                        <p:cTn id="117" dur="163" tmFilter="0.0,0.0; 0.25,0.07; 0.50,0.2; 0.75,0.467; 1.0,1.0">
                                          <p:stCondLst>
                                            <p:cond delay="0"/>
                                          </p:stCondLst>
                                        </p:cTn>
                                        <p:tgtEl>
                                          <p:spTgt spid="13337"/>
                                        </p:tgtEl>
                                        <p:attrNameLst>
                                          <p:attrName>ppt_y</p:attrName>
                                        </p:attrNameLst>
                                      </p:cBhvr>
                                      <p:tavLst>
                                        <p:tav tm="0" fmla="#ppt_y-sin(pi*$)/3">
                                          <p:val>
                                            <p:fltVal val="0.5"/>
                                          </p:val>
                                        </p:tav>
                                        <p:tav tm="100000">
                                          <p:val>
                                            <p:fltVal val="1"/>
                                          </p:val>
                                        </p:tav>
                                      </p:tavLst>
                                    </p:anim>
                                    <p:anim calcmode="lin" valueType="num">
                                      <p:cBhvr>
                                        <p:cTn id="118" dur="163" tmFilter="0, 0; 0.125,0.2665; 0.25,0.4; 0.375,0.465; 0.5,0.5;  0.625,0.535; 0.75,0.6; 0.875,0.7335; 1,1">
                                          <p:stCondLst>
                                            <p:cond delay="163"/>
                                          </p:stCondLst>
                                        </p:cTn>
                                        <p:tgtEl>
                                          <p:spTgt spid="13337"/>
                                        </p:tgtEl>
                                        <p:attrNameLst>
                                          <p:attrName>ppt_y</p:attrName>
                                        </p:attrNameLst>
                                      </p:cBhvr>
                                      <p:tavLst>
                                        <p:tav tm="0" fmla="#ppt_y-sin(pi*$)/9">
                                          <p:val>
                                            <p:fltVal val="0"/>
                                          </p:val>
                                        </p:tav>
                                        <p:tav tm="100000">
                                          <p:val>
                                            <p:fltVal val="1"/>
                                          </p:val>
                                        </p:tav>
                                      </p:tavLst>
                                    </p:anim>
                                    <p:anim calcmode="lin" valueType="num">
                                      <p:cBhvr>
                                        <p:cTn id="119" dur="2" tmFilter="0, 0; 0.125,0.2665; 0.25,0.4; 0.375,0.465; 0.5,0.5;  0.625,0.535; 0.75,0.6; 0.875,0.7335; 1,1">
                                          <p:stCondLst>
                                            <p:cond delay="326"/>
                                          </p:stCondLst>
                                        </p:cTn>
                                        <p:tgtEl>
                                          <p:spTgt spid="13337"/>
                                        </p:tgtEl>
                                        <p:attrNameLst>
                                          <p:attrName>ppt_y</p:attrName>
                                        </p:attrNameLst>
                                      </p:cBhvr>
                                      <p:tavLst>
                                        <p:tav tm="0" fmla="#ppt_y-sin(pi*$)/27">
                                          <p:val>
                                            <p:fltVal val="0"/>
                                          </p:val>
                                        </p:tav>
                                        <p:tav tm="100000">
                                          <p:val>
                                            <p:fltVal val="1"/>
                                          </p:val>
                                        </p:tav>
                                      </p:tavLst>
                                    </p:anim>
                                    <p:anim calcmode="lin" valueType="num">
                                      <p:cBhvr>
                                        <p:cTn id="120" dur="1" tmFilter="0, 0; 0.125,0.2665; 0.25,0.4; 0.375,0.465; 0.5,0.5;  0.625,0.535; 0.75,0.6; 0.875,0.7335; 1,1">
                                          <p:stCondLst>
                                            <p:cond delay="499"/>
                                          </p:stCondLst>
                                        </p:cTn>
                                        <p:tgtEl>
                                          <p:spTgt spid="13337"/>
                                        </p:tgtEl>
                                        <p:attrNameLst>
                                          <p:attrName>ppt_y</p:attrName>
                                        </p:attrNameLst>
                                      </p:cBhvr>
                                      <p:tavLst>
                                        <p:tav tm="0" fmla="#ppt_y-sin(pi*$)/81">
                                          <p:val>
                                            <p:fltVal val="0"/>
                                          </p:val>
                                        </p:tav>
                                        <p:tav tm="100000">
                                          <p:val>
                                            <p:fltVal val="1"/>
                                          </p:val>
                                        </p:tav>
                                      </p:tavLst>
                                    </p:anim>
                                    <p:animScale>
                                      <p:cBhvr>
                                        <p:cTn id="121" dur="1">
                                          <p:stCondLst>
                                            <p:cond delay="160"/>
                                          </p:stCondLst>
                                        </p:cTn>
                                        <p:tgtEl>
                                          <p:spTgt spid="13337"/>
                                        </p:tgtEl>
                                      </p:cBhvr>
                                      <p:to x="100000" y="60000"/>
                                    </p:animScale>
                                    <p:animScale>
                                      <p:cBhvr>
                                        <p:cTn id="122" dur="1" decel="50000">
                                          <p:stCondLst>
                                            <p:cond delay="166"/>
                                          </p:stCondLst>
                                        </p:cTn>
                                        <p:tgtEl>
                                          <p:spTgt spid="13337"/>
                                        </p:tgtEl>
                                      </p:cBhvr>
                                      <p:to x="100000" y="100000"/>
                                    </p:animScale>
                                    <p:animScale>
                                      <p:cBhvr>
                                        <p:cTn id="123" dur="1">
                                          <p:stCondLst>
                                            <p:cond delay="322"/>
                                          </p:stCondLst>
                                        </p:cTn>
                                        <p:tgtEl>
                                          <p:spTgt spid="13337"/>
                                        </p:tgtEl>
                                      </p:cBhvr>
                                      <p:to x="100000" y="80000"/>
                                    </p:animScale>
                                    <p:animScale>
                                      <p:cBhvr>
                                        <p:cTn id="124" dur="1" decel="50000">
                                          <p:stCondLst>
                                            <p:cond delay="329"/>
                                          </p:stCondLst>
                                        </p:cTn>
                                        <p:tgtEl>
                                          <p:spTgt spid="13337"/>
                                        </p:tgtEl>
                                      </p:cBhvr>
                                      <p:to x="100000" y="100000"/>
                                    </p:animScale>
                                    <p:animScale>
                                      <p:cBhvr>
                                        <p:cTn id="125" dur="1">
                                          <p:stCondLst>
                                            <p:cond delay="499"/>
                                          </p:stCondLst>
                                        </p:cTn>
                                        <p:tgtEl>
                                          <p:spTgt spid="13337"/>
                                        </p:tgtEl>
                                      </p:cBhvr>
                                      <p:to x="100000" y="90000"/>
                                    </p:animScale>
                                    <p:animScale>
                                      <p:cBhvr>
                                        <p:cTn id="126" dur="1" decel="50000">
                                          <p:stCondLst>
                                            <p:cond delay="499"/>
                                          </p:stCondLst>
                                        </p:cTn>
                                        <p:tgtEl>
                                          <p:spTgt spid="13337"/>
                                        </p:tgtEl>
                                      </p:cBhvr>
                                      <p:to x="100000" y="100000"/>
                                    </p:animScale>
                                    <p:animScale>
                                      <p:cBhvr>
                                        <p:cTn id="127" dur="1">
                                          <p:stCondLst>
                                            <p:cond delay="499"/>
                                          </p:stCondLst>
                                        </p:cTn>
                                        <p:tgtEl>
                                          <p:spTgt spid="13337"/>
                                        </p:tgtEl>
                                      </p:cBhvr>
                                      <p:to x="100000" y="95000"/>
                                    </p:animScale>
                                    <p:animScale>
                                      <p:cBhvr>
                                        <p:cTn id="128" dur="1" decel="50000">
                                          <p:stCondLst>
                                            <p:cond delay="499"/>
                                          </p:stCondLst>
                                        </p:cTn>
                                        <p:tgtEl>
                                          <p:spTgt spid="13337"/>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3339"/>
                                        </p:tgtEl>
                                        <p:attrNameLst>
                                          <p:attrName>style.visibility</p:attrName>
                                        </p:attrNameLst>
                                      </p:cBhvr>
                                      <p:to>
                                        <p:strVal val="visible"/>
                                      </p:to>
                                    </p:set>
                                    <p:animEffect transition="in" filter="wipe(down)">
                                      <p:cBhvr>
                                        <p:cTn id="133" dur="142">
                                          <p:stCondLst>
                                            <p:cond delay="0"/>
                                          </p:stCondLst>
                                        </p:cTn>
                                        <p:tgtEl>
                                          <p:spTgt spid="13339"/>
                                        </p:tgtEl>
                                      </p:cBhvr>
                                    </p:animEffect>
                                    <p:anim calcmode="lin" valueType="num">
                                      <p:cBhvr>
                                        <p:cTn id="134" dur="448" tmFilter="0,0; 0.14,0.36; 0.43,0.73; 0.71,0.91; 1.0,1.0">
                                          <p:stCondLst>
                                            <p:cond delay="0"/>
                                          </p:stCondLst>
                                        </p:cTn>
                                        <p:tgtEl>
                                          <p:spTgt spid="13339"/>
                                        </p:tgtEl>
                                        <p:attrNameLst>
                                          <p:attrName>ppt_x</p:attrName>
                                        </p:attrNameLst>
                                      </p:cBhvr>
                                      <p:tavLst>
                                        <p:tav tm="0">
                                          <p:val>
                                            <p:strVal val="#ppt_x-0.25"/>
                                          </p:val>
                                        </p:tav>
                                        <p:tav tm="100000">
                                          <p:val>
                                            <p:strVal val="#ppt_x"/>
                                          </p:val>
                                        </p:tav>
                                      </p:tavLst>
                                    </p:anim>
                                    <p:anim calcmode="lin" valueType="num">
                                      <p:cBhvr>
                                        <p:cTn id="135" dur="163" tmFilter="0.0,0.0; 0.25,0.07; 0.50,0.2; 0.75,0.467; 1.0,1.0">
                                          <p:stCondLst>
                                            <p:cond delay="0"/>
                                          </p:stCondLst>
                                        </p:cTn>
                                        <p:tgtEl>
                                          <p:spTgt spid="13339"/>
                                        </p:tgtEl>
                                        <p:attrNameLst>
                                          <p:attrName>ppt_y</p:attrName>
                                        </p:attrNameLst>
                                      </p:cBhvr>
                                      <p:tavLst>
                                        <p:tav tm="0" fmla="#ppt_y-sin(pi*$)/3">
                                          <p:val>
                                            <p:fltVal val="0.5"/>
                                          </p:val>
                                        </p:tav>
                                        <p:tav tm="100000">
                                          <p:val>
                                            <p:fltVal val="1"/>
                                          </p:val>
                                        </p:tav>
                                      </p:tavLst>
                                    </p:anim>
                                    <p:anim calcmode="lin" valueType="num">
                                      <p:cBhvr>
                                        <p:cTn id="136" dur="163" tmFilter="0, 0; 0.125,0.2665; 0.25,0.4; 0.375,0.465; 0.5,0.5;  0.625,0.535; 0.75,0.6; 0.875,0.7335; 1,1">
                                          <p:stCondLst>
                                            <p:cond delay="163"/>
                                          </p:stCondLst>
                                        </p:cTn>
                                        <p:tgtEl>
                                          <p:spTgt spid="13339"/>
                                        </p:tgtEl>
                                        <p:attrNameLst>
                                          <p:attrName>ppt_y</p:attrName>
                                        </p:attrNameLst>
                                      </p:cBhvr>
                                      <p:tavLst>
                                        <p:tav tm="0" fmla="#ppt_y-sin(pi*$)/9">
                                          <p:val>
                                            <p:fltVal val="0"/>
                                          </p:val>
                                        </p:tav>
                                        <p:tav tm="100000">
                                          <p:val>
                                            <p:fltVal val="1"/>
                                          </p:val>
                                        </p:tav>
                                      </p:tavLst>
                                    </p:anim>
                                    <p:anim calcmode="lin" valueType="num">
                                      <p:cBhvr>
                                        <p:cTn id="137" dur="2" tmFilter="0, 0; 0.125,0.2665; 0.25,0.4; 0.375,0.465; 0.5,0.5;  0.625,0.535; 0.75,0.6; 0.875,0.7335; 1,1">
                                          <p:stCondLst>
                                            <p:cond delay="326"/>
                                          </p:stCondLst>
                                        </p:cTn>
                                        <p:tgtEl>
                                          <p:spTgt spid="13339"/>
                                        </p:tgtEl>
                                        <p:attrNameLst>
                                          <p:attrName>ppt_y</p:attrName>
                                        </p:attrNameLst>
                                      </p:cBhvr>
                                      <p:tavLst>
                                        <p:tav tm="0" fmla="#ppt_y-sin(pi*$)/27">
                                          <p:val>
                                            <p:fltVal val="0"/>
                                          </p:val>
                                        </p:tav>
                                        <p:tav tm="100000">
                                          <p:val>
                                            <p:fltVal val="1"/>
                                          </p:val>
                                        </p:tav>
                                      </p:tavLst>
                                    </p:anim>
                                    <p:anim calcmode="lin" valueType="num">
                                      <p:cBhvr>
                                        <p:cTn id="138" dur="1" tmFilter="0, 0; 0.125,0.2665; 0.25,0.4; 0.375,0.465; 0.5,0.5;  0.625,0.535; 0.75,0.6; 0.875,0.7335; 1,1">
                                          <p:stCondLst>
                                            <p:cond delay="499"/>
                                          </p:stCondLst>
                                        </p:cTn>
                                        <p:tgtEl>
                                          <p:spTgt spid="13339"/>
                                        </p:tgtEl>
                                        <p:attrNameLst>
                                          <p:attrName>ppt_y</p:attrName>
                                        </p:attrNameLst>
                                      </p:cBhvr>
                                      <p:tavLst>
                                        <p:tav tm="0" fmla="#ppt_y-sin(pi*$)/81">
                                          <p:val>
                                            <p:fltVal val="0"/>
                                          </p:val>
                                        </p:tav>
                                        <p:tav tm="100000">
                                          <p:val>
                                            <p:fltVal val="1"/>
                                          </p:val>
                                        </p:tav>
                                      </p:tavLst>
                                    </p:anim>
                                    <p:animScale>
                                      <p:cBhvr>
                                        <p:cTn id="139" dur="1">
                                          <p:stCondLst>
                                            <p:cond delay="160"/>
                                          </p:stCondLst>
                                        </p:cTn>
                                        <p:tgtEl>
                                          <p:spTgt spid="13339"/>
                                        </p:tgtEl>
                                      </p:cBhvr>
                                      <p:to x="100000" y="60000"/>
                                    </p:animScale>
                                    <p:animScale>
                                      <p:cBhvr>
                                        <p:cTn id="140" dur="1" decel="50000">
                                          <p:stCondLst>
                                            <p:cond delay="166"/>
                                          </p:stCondLst>
                                        </p:cTn>
                                        <p:tgtEl>
                                          <p:spTgt spid="13339"/>
                                        </p:tgtEl>
                                      </p:cBhvr>
                                      <p:to x="100000" y="100000"/>
                                    </p:animScale>
                                    <p:animScale>
                                      <p:cBhvr>
                                        <p:cTn id="141" dur="1">
                                          <p:stCondLst>
                                            <p:cond delay="322"/>
                                          </p:stCondLst>
                                        </p:cTn>
                                        <p:tgtEl>
                                          <p:spTgt spid="13339"/>
                                        </p:tgtEl>
                                      </p:cBhvr>
                                      <p:to x="100000" y="80000"/>
                                    </p:animScale>
                                    <p:animScale>
                                      <p:cBhvr>
                                        <p:cTn id="142" dur="1" decel="50000">
                                          <p:stCondLst>
                                            <p:cond delay="329"/>
                                          </p:stCondLst>
                                        </p:cTn>
                                        <p:tgtEl>
                                          <p:spTgt spid="13339"/>
                                        </p:tgtEl>
                                      </p:cBhvr>
                                      <p:to x="100000" y="100000"/>
                                    </p:animScale>
                                    <p:animScale>
                                      <p:cBhvr>
                                        <p:cTn id="143" dur="1">
                                          <p:stCondLst>
                                            <p:cond delay="499"/>
                                          </p:stCondLst>
                                        </p:cTn>
                                        <p:tgtEl>
                                          <p:spTgt spid="13339"/>
                                        </p:tgtEl>
                                      </p:cBhvr>
                                      <p:to x="100000" y="90000"/>
                                    </p:animScale>
                                    <p:animScale>
                                      <p:cBhvr>
                                        <p:cTn id="144" dur="1" decel="50000">
                                          <p:stCondLst>
                                            <p:cond delay="499"/>
                                          </p:stCondLst>
                                        </p:cTn>
                                        <p:tgtEl>
                                          <p:spTgt spid="13339"/>
                                        </p:tgtEl>
                                      </p:cBhvr>
                                      <p:to x="100000" y="100000"/>
                                    </p:animScale>
                                    <p:animScale>
                                      <p:cBhvr>
                                        <p:cTn id="145" dur="1">
                                          <p:stCondLst>
                                            <p:cond delay="499"/>
                                          </p:stCondLst>
                                        </p:cTn>
                                        <p:tgtEl>
                                          <p:spTgt spid="13339"/>
                                        </p:tgtEl>
                                      </p:cBhvr>
                                      <p:to x="100000" y="95000"/>
                                    </p:animScale>
                                    <p:animScale>
                                      <p:cBhvr>
                                        <p:cTn id="146" dur="1" decel="50000">
                                          <p:stCondLst>
                                            <p:cond delay="499"/>
                                          </p:stCondLst>
                                        </p:cTn>
                                        <p:tgtEl>
                                          <p:spTgt spid="13339"/>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3332"/>
                                        </p:tgtEl>
                                        <p:attrNameLst>
                                          <p:attrName>style.visibility</p:attrName>
                                        </p:attrNameLst>
                                      </p:cBhvr>
                                      <p:to>
                                        <p:strVal val="visible"/>
                                      </p:to>
                                    </p:set>
                                    <p:animEffect transition="in" filter="wipe(down)">
                                      <p:cBhvr>
                                        <p:cTn id="151" dur="142">
                                          <p:stCondLst>
                                            <p:cond delay="0"/>
                                          </p:stCondLst>
                                        </p:cTn>
                                        <p:tgtEl>
                                          <p:spTgt spid="13332"/>
                                        </p:tgtEl>
                                      </p:cBhvr>
                                    </p:animEffect>
                                    <p:anim calcmode="lin" valueType="num">
                                      <p:cBhvr>
                                        <p:cTn id="152" dur="448" tmFilter="0,0; 0.14,0.36; 0.43,0.73; 0.71,0.91; 1.0,1.0">
                                          <p:stCondLst>
                                            <p:cond delay="0"/>
                                          </p:stCondLst>
                                        </p:cTn>
                                        <p:tgtEl>
                                          <p:spTgt spid="13332"/>
                                        </p:tgtEl>
                                        <p:attrNameLst>
                                          <p:attrName>ppt_x</p:attrName>
                                        </p:attrNameLst>
                                      </p:cBhvr>
                                      <p:tavLst>
                                        <p:tav tm="0">
                                          <p:val>
                                            <p:strVal val="#ppt_x-0.25"/>
                                          </p:val>
                                        </p:tav>
                                        <p:tav tm="100000">
                                          <p:val>
                                            <p:strVal val="#ppt_x"/>
                                          </p:val>
                                        </p:tav>
                                      </p:tavLst>
                                    </p:anim>
                                    <p:anim calcmode="lin" valueType="num">
                                      <p:cBhvr>
                                        <p:cTn id="153" dur="163" tmFilter="0.0,0.0; 0.25,0.07; 0.50,0.2; 0.75,0.467; 1.0,1.0">
                                          <p:stCondLst>
                                            <p:cond delay="0"/>
                                          </p:stCondLst>
                                        </p:cTn>
                                        <p:tgtEl>
                                          <p:spTgt spid="13332"/>
                                        </p:tgtEl>
                                        <p:attrNameLst>
                                          <p:attrName>ppt_y</p:attrName>
                                        </p:attrNameLst>
                                      </p:cBhvr>
                                      <p:tavLst>
                                        <p:tav tm="0" fmla="#ppt_y-sin(pi*$)/3">
                                          <p:val>
                                            <p:fltVal val="0.5"/>
                                          </p:val>
                                        </p:tav>
                                        <p:tav tm="100000">
                                          <p:val>
                                            <p:fltVal val="1"/>
                                          </p:val>
                                        </p:tav>
                                      </p:tavLst>
                                    </p:anim>
                                    <p:anim calcmode="lin" valueType="num">
                                      <p:cBhvr>
                                        <p:cTn id="154" dur="163" tmFilter="0, 0; 0.125,0.2665; 0.25,0.4; 0.375,0.465; 0.5,0.5;  0.625,0.535; 0.75,0.6; 0.875,0.7335; 1,1">
                                          <p:stCondLst>
                                            <p:cond delay="163"/>
                                          </p:stCondLst>
                                        </p:cTn>
                                        <p:tgtEl>
                                          <p:spTgt spid="13332"/>
                                        </p:tgtEl>
                                        <p:attrNameLst>
                                          <p:attrName>ppt_y</p:attrName>
                                        </p:attrNameLst>
                                      </p:cBhvr>
                                      <p:tavLst>
                                        <p:tav tm="0" fmla="#ppt_y-sin(pi*$)/9">
                                          <p:val>
                                            <p:fltVal val="0"/>
                                          </p:val>
                                        </p:tav>
                                        <p:tav tm="100000">
                                          <p:val>
                                            <p:fltVal val="1"/>
                                          </p:val>
                                        </p:tav>
                                      </p:tavLst>
                                    </p:anim>
                                    <p:anim calcmode="lin" valueType="num">
                                      <p:cBhvr>
                                        <p:cTn id="155" dur="2" tmFilter="0, 0; 0.125,0.2665; 0.25,0.4; 0.375,0.465; 0.5,0.5;  0.625,0.535; 0.75,0.6; 0.875,0.7335; 1,1">
                                          <p:stCondLst>
                                            <p:cond delay="326"/>
                                          </p:stCondLst>
                                        </p:cTn>
                                        <p:tgtEl>
                                          <p:spTgt spid="13332"/>
                                        </p:tgtEl>
                                        <p:attrNameLst>
                                          <p:attrName>ppt_y</p:attrName>
                                        </p:attrNameLst>
                                      </p:cBhvr>
                                      <p:tavLst>
                                        <p:tav tm="0" fmla="#ppt_y-sin(pi*$)/27">
                                          <p:val>
                                            <p:fltVal val="0"/>
                                          </p:val>
                                        </p:tav>
                                        <p:tav tm="100000">
                                          <p:val>
                                            <p:fltVal val="1"/>
                                          </p:val>
                                        </p:tav>
                                      </p:tavLst>
                                    </p:anim>
                                    <p:anim calcmode="lin" valueType="num">
                                      <p:cBhvr>
                                        <p:cTn id="156" dur="1" tmFilter="0, 0; 0.125,0.2665; 0.25,0.4; 0.375,0.465; 0.5,0.5;  0.625,0.535; 0.75,0.6; 0.875,0.7335; 1,1">
                                          <p:stCondLst>
                                            <p:cond delay="499"/>
                                          </p:stCondLst>
                                        </p:cTn>
                                        <p:tgtEl>
                                          <p:spTgt spid="13332"/>
                                        </p:tgtEl>
                                        <p:attrNameLst>
                                          <p:attrName>ppt_y</p:attrName>
                                        </p:attrNameLst>
                                      </p:cBhvr>
                                      <p:tavLst>
                                        <p:tav tm="0" fmla="#ppt_y-sin(pi*$)/81">
                                          <p:val>
                                            <p:fltVal val="0"/>
                                          </p:val>
                                        </p:tav>
                                        <p:tav tm="100000">
                                          <p:val>
                                            <p:fltVal val="1"/>
                                          </p:val>
                                        </p:tav>
                                      </p:tavLst>
                                    </p:anim>
                                    <p:animScale>
                                      <p:cBhvr>
                                        <p:cTn id="157" dur="1">
                                          <p:stCondLst>
                                            <p:cond delay="160"/>
                                          </p:stCondLst>
                                        </p:cTn>
                                        <p:tgtEl>
                                          <p:spTgt spid="13332"/>
                                        </p:tgtEl>
                                      </p:cBhvr>
                                      <p:to x="100000" y="60000"/>
                                    </p:animScale>
                                    <p:animScale>
                                      <p:cBhvr>
                                        <p:cTn id="158" dur="1" decel="50000">
                                          <p:stCondLst>
                                            <p:cond delay="166"/>
                                          </p:stCondLst>
                                        </p:cTn>
                                        <p:tgtEl>
                                          <p:spTgt spid="13332"/>
                                        </p:tgtEl>
                                      </p:cBhvr>
                                      <p:to x="100000" y="100000"/>
                                    </p:animScale>
                                    <p:animScale>
                                      <p:cBhvr>
                                        <p:cTn id="159" dur="1">
                                          <p:stCondLst>
                                            <p:cond delay="322"/>
                                          </p:stCondLst>
                                        </p:cTn>
                                        <p:tgtEl>
                                          <p:spTgt spid="13332"/>
                                        </p:tgtEl>
                                      </p:cBhvr>
                                      <p:to x="100000" y="80000"/>
                                    </p:animScale>
                                    <p:animScale>
                                      <p:cBhvr>
                                        <p:cTn id="160" dur="1" decel="50000">
                                          <p:stCondLst>
                                            <p:cond delay="329"/>
                                          </p:stCondLst>
                                        </p:cTn>
                                        <p:tgtEl>
                                          <p:spTgt spid="13332"/>
                                        </p:tgtEl>
                                      </p:cBhvr>
                                      <p:to x="100000" y="100000"/>
                                    </p:animScale>
                                    <p:animScale>
                                      <p:cBhvr>
                                        <p:cTn id="161" dur="1">
                                          <p:stCondLst>
                                            <p:cond delay="499"/>
                                          </p:stCondLst>
                                        </p:cTn>
                                        <p:tgtEl>
                                          <p:spTgt spid="13332"/>
                                        </p:tgtEl>
                                      </p:cBhvr>
                                      <p:to x="100000" y="90000"/>
                                    </p:animScale>
                                    <p:animScale>
                                      <p:cBhvr>
                                        <p:cTn id="162" dur="1" decel="50000">
                                          <p:stCondLst>
                                            <p:cond delay="499"/>
                                          </p:stCondLst>
                                        </p:cTn>
                                        <p:tgtEl>
                                          <p:spTgt spid="13332"/>
                                        </p:tgtEl>
                                      </p:cBhvr>
                                      <p:to x="100000" y="100000"/>
                                    </p:animScale>
                                    <p:animScale>
                                      <p:cBhvr>
                                        <p:cTn id="163" dur="1">
                                          <p:stCondLst>
                                            <p:cond delay="499"/>
                                          </p:stCondLst>
                                        </p:cTn>
                                        <p:tgtEl>
                                          <p:spTgt spid="13332"/>
                                        </p:tgtEl>
                                      </p:cBhvr>
                                      <p:to x="100000" y="95000"/>
                                    </p:animScale>
                                    <p:animScale>
                                      <p:cBhvr>
                                        <p:cTn id="164" dur="1" decel="50000">
                                          <p:stCondLst>
                                            <p:cond delay="499"/>
                                          </p:stCondLst>
                                        </p:cTn>
                                        <p:tgtEl>
                                          <p:spTgt spid="13332"/>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3334"/>
                                        </p:tgtEl>
                                        <p:attrNameLst>
                                          <p:attrName>style.visibility</p:attrName>
                                        </p:attrNameLst>
                                      </p:cBhvr>
                                      <p:to>
                                        <p:strVal val="visible"/>
                                      </p:to>
                                    </p:set>
                                    <p:animEffect transition="in" filter="wipe(down)">
                                      <p:cBhvr>
                                        <p:cTn id="169" dur="142">
                                          <p:stCondLst>
                                            <p:cond delay="0"/>
                                          </p:stCondLst>
                                        </p:cTn>
                                        <p:tgtEl>
                                          <p:spTgt spid="13334"/>
                                        </p:tgtEl>
                                      </p:cBhvr>
                                    </p:animEffect>
                                    <p:anim calcmode="lin" valueType="num">
                                      <p:cBhvr>
                                        <p:cTn id="170" dur="448" tmFilter="0,0; 0.14,0.36; 0.43,0.73; 0.71,0.91; 1.0,1.0">
                                          <p:stCondLst>
                                            <p:cond delay="0"/>
                                          </p:stCondLst>
                                        </p:cTn>
                                        <p:tgtEl>
                                          <p:spTgt spid="13334"/>
                                        </p:tgtEl>
                                        <p:attrNameLst>
                                          <p:attrName>ppt_x</p:attrName>
                                        </p:attrNameLst>
                                      </p:cBhvr>
                                      <p:tavLst>
                                        <p:tav tm="0">
                                          <p:val>
                                            <p:strVal val="#ppt_x-0.25"/>
                                          </p:val>
                                        </p:tav>
                                        <p:tav tm="100000">
                                          <p:val>
                                            <p:strVal val="#ppt_x"/>
                                          </p:val>
                                        </p:tav>
                                      </p:tavLst>
                                    </p:anim>
                                    <p:anim calcmode="lin" valueType="num">
                                      <p:cBhvr>
                                        <p:cTn id="171" dur="163" tmFilter="0.0,0.0; 0.25,0.07; 0.50,0.2; 0.75,0.467; 1.0,1.0">
                                          <p:stCondLst>
                                            <p:cond delay="0"/>
                                          </p:stCondLst>
                                        </p:cTn>
                                        <p:tgtEl>
                                          <p:spTgt spid="13334"/>
                                        </p:tgtEl>
                                        <p:attrNameLst>
                                          <p:attrName>ppt_y</p:attrName>
                                        </p:attrNameLst>
                                      </p:cBhvr>
                                      <p:tavLst>
                                        <p:tav tm="0" fmla="#ppt_y-sin(pi*$)/3">
                                          <p:val>
                                            <p:fltVal val="0.5"/>
                                          </p:val>
                                        </p:tav>
                                        <p:tav tm="100000">
                                          <p:val>
                                            <p:fltVal val="1"/>
                                          </p:val>
                                        </p:tav>
                                      </p:tavLst>
                                    </p:anim>
                                    <p:anim calcmode="lin" valueType="num">
                                      <p:cBhvr>
                                        <p:cTn id="172" dur="163" tmFilter="0, 0; 0.125,0.2665; 0.25,0.4; 0.375,0.465; 0.5,0.5;  0.625,0.535; 0.75,0.6; 0.875,0.7335; 1,1">
                                          <p:stCondLst>
                                            <p:cond delay="163"/>
                                          </p:stCondLst>
                                        </p:cTn>
                                        <p:tgtEl>
                                          <p:spTgt spid="13334"/>
                                        </p:tgtEl>
                                        <p:attrNameLst>
                                          <p:attrName>ppt_y</p:attrName>
                                        </p:attrNameLst>
                                      </p:cBhvr>
                                      <p:tavLst>
                                        <p:tav tm="0" fmla="#ppt_y-sin(pi*$)/9">
                                          <p:val>
                                            <p:fltVal val="0"/>
                                          </p:val>
                                        </p:tav>
                                        <p:tav tm="100000">
                                          <p:val>
                                            <p:fltVal val="1"/>
                                          </p:val>
                                        </p:tav>
                                      </p:tavLst>
                                    </p:anim>
                                    <p:anim calcmode="lin" valueType="num">
                                      <p:cBhvr>
                                        <p:cTn id="173" dur="2" tmFilter="0, 0; 0.125,0.2665; 0.25,0.4; 0.375,0.465; 0.5,0.5;  0.625,0.535; 0.75,0.6; 0.875,0.7335; 1,1">
                                          <p:stCondLst>
                                            <p:cond delay="326"/>
                                          </p:stCondLst>
                                        </p:cTn>
                                        <p:tgtEl>
                                          <p:spTgt spid="13334"/>
                                        </p:tgtEl>
                                        <p:attrNameLst>
                                          <p:attrName>ppt_y</p:attrName>
                                        </p:attrNameLst>
                                      </p:cBhvr>
                                      <p:tavLst>
                                        <p:tav tm="0" fmla="#ppt_y-sin(pi*$)/27">
                                          <p:val>
                                            <p:fltVal val="0"/>
                                          </p:val>
                                        </p:tav>
                                        <p:tav tm="100000">
                                          <p:val>
                                            <p:fltVal val="1"/>
                                          </p:val>
                                        </p:tav>
                                      </p:tavLst>
                                    </p:anim>
                                    <p:anim calcmode="lin" valueType="num">
                                      <p:cBhvr>
                                        <p:cTn id="174" dur="1" tmFilter="0, 0; 0.125,0.2665; 0.25,0.4; 0.375,0.465; 0.5,0.5;  0.625,0.535; 0.75,0.6; 0.875,0.7335; 1,1">
                                          <p:stCondLst>
                                            <p:cond delay="499"/>
                                          </p:stCondLst>
                                        </p:cTn>
                                        <p:tgtEl>
                                          <p:spTgt spid="13334"/>
                                        </p:tgtEl>
                                        <p:attrNameLst>
                                          <p:attrName>ppt_y</p:attrName>
                                        </p:attrNameLst>
                                      </p:cBhvr>
                                      <p:tavLst>
                                        <p:tav tm="0" fmla="#ppt_y-sin(pi*$)/81">
                                          <p:val>
                                            <p:fltVal val="0"/>
                                          </p:val>
                                        </p:tav>
                                        <p:tav tm="100000">
                                          <p:val>
                                            <p:fltVal val="1"/>
                                          </p:val>
                                        </p:tav>
                                      </p:tavLst>
                                    </p:anim>
                                    <p:animScale>
                                      <p:cBhvr>
                                        <p:cTn id="175" dur="1">
                                          <p:stCondLst>
                                            <p:cond delay="160"/>
                                          </p:stCondLst>
                                        </p:cTn>
                                        <p:tgtEl>
                                          <p:spTgt spid="13334"/>
                                        </p:tgtEl>
                                      </p:cBhvr>
                                      <p:to x="100000" y="60000"/>
                                    </p:animScale>
                                    <p:animScale>
                                      <p:cBhvr>
                                        <p:cTn id="176" dur="1" decel="50000">
                                          <p:stCondLst>
                                            <p:cond delay="166"/>
                                          </p:stCondLst>
                                        </p:cTn>
                                        <p:tgtEl>
                                          <p:spTgt spid="13334"/>
                                        </p:tgtEl>
                                      </p:cBhvr>
                                      <p:to x="100000" y="100000"/>
                                    </p:animScale>
                                    <p:animScale>
                                      <p:cBhvr>
                                        <p:cTn id="177" dur="1">
                                          <p:stCondLst>
                                            <p:cond delay="322"/>
                                          </p:stCondLst>
                                        </p:cTn>
                                        <p:tgtEl>
                                          <p:spTgt spid="13334"/>
                                        </p:tgtEl>
                                      </p:cBhvr>
                                      <p:to x="100000" y="80000"/>
                                    </p:animScale>
                                    <p:animScale>
                                      <p:cBhvr>
                                        <p:cTn id="178" dur="1" decel="50000">
                                          <p:stCondLst>
                                            <p:cond delay="329"/>
                                          </p:stCondLst>
                                        </p:cTn>
                                        <p:tgtEl>
                                          <p:spTgt spid="13334"/>
                                        </p:tgtEl>
                                      </p:cBhvr>
                                      <p:to x="100000" y="100000"/>
                                    </p:animScale>
                                    <p:animScale>
                                      <p:cBhvr>
                                        <p:cTn id="179" dur="1">
                                          <p:stCondLst>
                                            <p:cond delay="499"/>
                                          </p:stCondLst>
                                        </p:cTn>
                                        <p:tgtEl>
                                          <p:spTgt spid="13334"/>
                                        </p:tgtEl>
                                      </p:cBhvr>
                                      <p:to x="100000" y="90000"/>
                                    </p:animScale>
                                    <p:animScale>
                                      <p:cBhvr>
                                        <p:cTn id="180" dur="1" decel="50000">
                                          <p:stCondLst>
                                            <p:cond delay="499"/>
                                          </p:stCondLst>
                                        </p:cTn>
                                        <p:tgtEl>
                                          <p:spTgt spid="13334"/>
                                        </p:tgtEl>
                                      </p:cBhvr>
                                      <p:to x="100000" y="100000"/>
                                    </p:animScale>
                                    <p:animScale>
                                      <p:cBhvr>
                                        <p:cTn id="181" dur="1">
                                          <p:stCondLst>
                                            <p:cond delay="499"/>
                                          </p:stCondLst>
                                        </p:cTn>
                                        <p:tgtEl>
                                          <p:spTgt spid="13334"/>
                                        </p:tgtEl>
                                      </p:cBhvr>
                                      <p:to x="100000" y="95000"/>
                                    </p:animScale>
                                    <p:animScale>
                                      <p:cBhvr>
                                        <p:cTn id="182" dur="1" decel="50000">
                                          <p:stCondLst>
                                            <p:cond delay="499"/>
                                          </p:stCondLst>
                                        </p:cTn>
                                        <p:tgtEl>
                                          <p:spTgt spid="13334"/>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3336"/>
                                        </p:tgtEl>
                                        <p:attrNameLst>
                                          <p:attrName>style.visibility</p:attrName>
                                        </p:attrNameLst>
                                      </p:cBhvr>
                                      <p:to>
                                        <p:strVal val="visible"/>
                                      </p:to>
                                    </p:set>
                                    <p:animEffect transition="in" filter="wipe(down)">
                                      <p:cBhvr>
                                        <p:cTn id="187" dur="142">
                                          <p:stCondLst>
                                            <p:cond delay="0"/>
                                          </p:stCondLst>
                                        </p:cTn>
                                        <p:tgtEl>
                                          <p:spTgt spid="13336"/>
                                        </p:tgtEl>
                                      </p:cBhvr>
                                    </p:animEffect>
                                    <p:anim calcmode="lin" valueType="num">
                                      <p:cBhvr>
                                        <p:cTn id="188" dur="448" tmFilter="0,0; 0.14,0.36; 0.43,0.73; 0.71,0.91; 1.0,1.0">
                                          <p:stCondLst>
                                            <p:cond delay="0"/>
                                          </p:stCondLst>
                                        </p:cTn>
                                        <p:tgtEl>
                                          <p:spTgt spid="13336"/>
                                        </p:tgtEl>
                                        <p:attrNameLst>
                                          <p:attrName>ppt_x</p:attrName>
                                        </p:attrNameLst>
                                      </p:cBhvr>
                                      <p:tavLst>
                                        <p:tav tm="0">
                                          <p:val>
                                            <p:strVal val="#ppt_x-0.25"/>
                                          </p:val>
                                        </p:tav>
                                        <p:tav tm="100000">
                                          <p:val>
                                            <p:strVal val="#ppt_x"/>
                                          </p:val>
                                        </p:tav>
                                      </p:tavLst>
                                    </p:anim>
                                    <p:anim calcmode="lin" valueType="num">
                                      <p:cBhvr>
                                        <p:cTn id="189" dur="163" tmFilter="0.0,0.0; 0.25,0.07; 0.50,0.2; 0.75,0.467; 1.0,1.0">
                                          <p:stCondLst>
                                            <p:cond delay="0"/>
                                          </p:stCondLst>
                                        </p:cTn>
                                        <p:tgtEl>
                                          <p:spTgt spid="13336"/>
                                        </p:tgtEl>
                                        <p:attrNameLst>
                                          <p:attrName>ppt_y</p:attrName>
                                        </p:attrNameLst>
                                      </p:cBhvr>
                                      <p:tavLst>
                                        <p:tav tm="0" fmla="#ppt_y-sin(pi*$)/3">
                                          <p:val>
                                            <p:fltVal val="0.5"/>
                                          </p:val>
                                        </p:tav>
                                        <p:tav tm="100000">
                                          <p:val>
                                            <p:fltVal val="1"/>
                                          </p:val>
                                        </p:tav>
                                      </p:tavLst>
                                    </p:anim>
                                    <p:anim calcmode="lin" valueType="num">
                                      <p:cBhvr>
                                        <p:cTn id="190" dur="163" tmFilter="0, 0; 0.125,0.2665; 0.25,0.4; 0.375,0.465; 0.5,0.5;  0.625,0.535; 0.75,0.6; 0.875,0.7335; 1,1">
                                          <p:stCondLst>
                                            <p:cond delay="163"/>
                                          </p:stCondLst>
                                        </p:cTn>
                                        <p:tgtEl>
                                          <p:spTgt spid="13336"/>
                                        </p:tgtEl>
                                        <p:attrNameLst>
                                          <p:attrName>ppt_y</p:attrName>
                                        </p:attrNameLst>
                                      </p:cBhvr>
                                      <p:tavLst>
                                        <p:tav tm="0" fmla="#ppt_y-sin(pi*$)/9">
                                          <p:val>
                                            <p:fltVal val="0"/>
                                          </p:val>
                                        </p:tav>
                                        <p:tav tm="100000">
                                          <p:val>
                                            <p:fltVal val="1"/>
                                          </p:val>
                                        </p:tav>
                                      </p:tavLst>
                                    </p:anim>
                                    <p:anim calcmode="lin" valueType="num">
                                      <p:cBhvr>
                                        <p:cTn id="191" dur="2" tmFilter="0, 0; 0.125,0.2665; 0.25,0.4; 0.375,0.465; 0.5,0.5;  0.625,0.535; 0.75,0.6; 0.875,0.7335; 1,1">
                                          <p:stCondLst>
                                            <p:cond delay="326"/>
                                          </p:stCondLst>
                                        </p:cTn>
                                        <p:tgtEl>
                                          <p:spTgt spid="13336"/>
                                        </p:tgtEl>
                                        <p:attrNameLst>
                                          <p:attrName>ppt_y</p:attrName>
                                        </p:attrNameLst>
                                      </p:cBhvr>
                                      <p:tavLst>
                                        <p:tav tm="0" fmla="#ppt_y-sin(pi*$)/27">
                                          <p:val>
                                            <p:fltVal val="0"/>
                                          </p:val>
                                        </p:tav>
                                        <p:tav tm="100000">
                                          <p:val>
                                            <p:fltVal val="1"/>
                                          </p:val>
                                        </p:tav>
                                      </p:tavLst>
                                    </p:anim>
                                    <p:anim calcmode="lin" valueType="num">
                                      <p:cBhvr>
                                        <p:cTn id="192" dur="1" tmFilter="0, 0; 0.125,0.2665; 0.25,0.4; 0.375,0.465; 0.5,0.5;  0.625,0.535; 0.75,0.6; 0.875,0.7335; 1,1">
                                          <p:stCondLst>
                                            <p:cond delay="499"/>
                                          </p:stCondLst>
                                        </p:cTn>
                                        <p:tgtEl>
                                          <p:spTgt spid="13336"/>
                                        </p:tgtEl>
                                        <p:attrNameLst>
                                          <p:attrName>ppt_y</p:attrName>
                                        </p:attrNameLst>
                                      </p:cBhvr>
                                      <p:tavLst>
                                        <p:tav tm="0" fmla="#ppt_y-sin(pi*$)/81">
                                          <p:val>
                                            <p:fltVal val="0"/>
                                          </p:val>
                                        </p:tav>
                                        <p:tav tm="100000">
                                          <p:val>
                                            <p:fltVal val="1"/>
                                          </p:val>
                                        </p:tav>
                                      </p:tavLst>
                                    </p:anim>
                                    <p:animScale>
                                      <p:cBhvr>
                                        <p:cTn id="193" dur="1">
                                          <p:stCondLst>
                                            <p:cond delay="160"/>
                                          </p:stCondLst>
                                        </p:cTn>
                                        <p:tgtEl>
                                          <p:spTgt spid="13336"/>
                                        </p:tgtEl>
                                      </p:cBhvr>
                                      <p:to x="100000" y="60000"/>
                                    </p:animScale>
                                    <p:animScale>
                                      <p:cBhvr>
                                        <p:cTn id="194" dur="1" decel="50000">
                                          <p:stCondLst>
                                            <p:cond delay="166"/>
                                          </p:stCondLst>
                                        </p:cTn>
                                        <p:tgtEl>
                                          <p:spTgt spid="13336"/>
                                        </p:tgtEl>
                                      </p:cBhvr>
                                      <p:to x="100000" y="100000"/>
                                    </p:animScale>
                                    <p:animScale>
                                      <p:cBhvr>
                                        <p:cTn id="195" dur="1">
                                          <p:stCondLst>
                                            <p:cond delay="322"/>
                                          </p:stCondLst>
                                        </p:cTn>
                                        <p:tgtEl>
                                          <p:spTgt spid="13336"/>
                                        </p:tgtEl>
                                      </p:cBhvr>
                                      <p:to x="100000" y="80000"/>
                                    </p:animScale>
                                    <p:animScale>
                                      <p:cBhvr>
                                        <p:cTn id="196" dur="1" decel="50000">
                                          <p:stCondLst>
                                            <p:cond delay="329"/>
                                          </p:stCondLst>
                                        </p:cTn>
                                        <p:tgtEl>
                                          <p:spTgt spid="13336"/>
                                        </p:tgtEl>
                                      </p:cBhvr>
                                      <p:to x="100000" y="100000"/>
                                    </p:animScale>
                                    <p:animScale>
                                      <p:cBhvr>
                                        <p:cTn id="197" dur="1">
                                          <p:stCondLst>
                                            <p:cond delay="499"/>
                                          </p:stCondLst>
                                        </p:cTn>
                                        <p:tgtEl>
                                          <p:spTgt spid="13336"/>
                                        </p:tgtEl>
                                      </p:cBhvr>
                                      <p:to x="100000" y="90000"/>
                                    </p:animScale>
                                    <p:animScale>
                                      <p:cBhvr>
                                        <p:cTn id="198" dur="1" decel="50000">
                                          <p:stCondLst>
                                            <p:cond delay="499"/>
                                          </p:stCondLst>
                                        </p:cTn>
                                        <p:tgtEl>
                                          <p:spTgt spid="13336"/>
                                        </p:tgtEl>
                                      </p:cBhvr>
                                      <p:to x="100000" y="100000"/>
                                    </p:animScale>
                                    <p:animScale>
                                      <p:cBhvr>
                                        <p:cTn id="199" dur="1">
                                          <p:stCondLst>
                                            <p:cond delay="499"/>
                                          </p:stCondLst>
                                        </p:cTn>
                                        <p:tgtEl>
                                          <p:spTgt spid="13336"/>
                                        </p:tgtEl>
                                      </p:cBhvr>
                                      <p:to x="100000" y="95000"/>
                                    </p:animScale>
                                    <p:animScale>
                                      <p:cBhvr>
                                        <p:cTn id="200" dur="1" decel="50000">
                                          <p:stCondLst>
                                            <p:cond delay="499"/>
                                          </p:stCondLst>
                                        </p:cTn>
                                        <p:tgtEl>
                                          <p:spTgt spid="13336"/>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13338"/>
                                        </p:tgtEl>
                                        <p:attrNameLst>
                                          <p:attrName>style.visibility</p:attrName>
                                        </p:attrNameLst>
                                      </p:cBhvr>
                                      <p:to>
                                        <p:strVal val="visible"/>
                                      </p:to>
                                    </p:set>
                                    <p:animEffect transition="in" filter="wipe(down)">
                                      <p:cBhvr>
                                        <p:cTn id="205" dur="142">
                                          <p:stCondLst>
                                            <p:cond delay="0"/>
                                          </p:stCondLst>
                                        </p:cTn>
                                        <p:tgtEl>
                                          <p:spTgt spid="13338"/>
                                        </p:tgtEl>
                                      </p:cBhvr>
                                    </p:animEffect>
                                    <p:anim calcmode="lin" valueType="num">
                                      <p:cBhvr>
                                        <p:cTn id="206" dur="448" tmFilter="0,0; 0.14,0.36; 0.43,0.73; 0.71,0.91; 1.0,1.0">
                                          <p:stCondLst>
                                            <p:cond delay="0"/>
                                          </p:stCondLst>
                                        </p:cTn>
                                        <p:tgtEl>
                                          <p:spTgt spid="13338"/>
                                        </p:tgtEl>
                                        <p:attrNameLst>
                                          <p:attrName>ppt_x</p:attrName>
                                        </p:attrNameLst>
                                      </p:cBhvr>
                                      <p:tavLst>
                                        <p:tav tm="0">
                                          <p:val>
                                            <p:strVal val="#ppt_x-0.25"/>
                                          </p:val>
                                        </p:tav>
                                        <p:tav tm="100000">
                                          <p:val>
                                            <p:strVal val="#ppt_x"/>
                                          </p:val>
                                        </p:tav>
                                      </p:tavLst>
                                    </p:anim>
                                    <p:anim calcmode="lin" valueType="num">
                                      <p:cBhvr>
                                        <p:cTn id="207" dur="163" tmFilter="0.0,0.0; 0.25,0.07; 0.50,0.2; 0.75,0.467; 1.0,1.0">
                                          <p:stCondLst>
                                            <p:cond delay="0"/>
                                          </p:stCondLst>
                                        </p:cTn>
                                        <p:tgtEl>
                                          <p:spTgt spid="13338"/>
                                        </p:tgtEl>
                                        <p:attrNameLst>
                                          <p:attrName>ppt_y</p:attrName>
                                        </p:attrNameLst>
                                      </p:cBhvr>
                                      <p:tavLst>
                                        <p:tav tm="0" fmla="#ppt_y-sin(pi*$)/3">
                                          <p:val>
                                            <p:fltVal val="0.5"/>
                                          </p:val>
                                        </p:tav>
                                        <p:tav tm="100000">
                                          <p:val>
                                            <p:fltVal val="1"/>
                                          </p:val>
                                        </p:tav>
                                      </p:tavLst>
                                    </p:anim>
                                    <p:anim calcmode="lin" valueType="num">
                                      <p:cBhvr>
                                        <p:cTn id="208" dur="163" tmFilter="0, 0; 0.125,0.2665; 0.25,0.4; 0.375,0.465; 0.5,0.5;  0.625,0.535; 0.75,0.6; 0.875,0.7335; 1,1">
                                          <p:stCondLst>
                                            <p:cond delay="163"/>
                                          </p:stCondLst>
                                        </p:cTn>
                                        <p:tgtEl>
                                          <p:spTgt spid="13338"/>
                                        </p:tgtEl>
                                        <p:attrNameLst>
                                          <p:attrName>ppt_y</p:attrName>
                                        </p:attrNameLst>
                                      </p:cBhvr>
                                      <p:tavLst>
                                        <p:tav tm="0" fmla="#ppt_y-sin(pi*$)/9">
                                          <p:val>
                                            <p:fltVal val="0"/>
                                          </p:val>
                                        </p:tav>
                                        <p:tav tm="100000">
                                          <p:val>
                                            <p:fltVal val="1"/>
                                          </p:val>
                                        </p:tav>
                                      </p:tavLst>
                                    </p:anim>
                                    <p:anim calcmode="lin" valueType="num">
                                      <p:cBhvr>
                                        <p:cTn id="209" dur="2" tmFilter="0, 0; 0.125,0.2665; 0.25,0.4; 0.375,0.465; 0.5,0.5;  0.625,0.535; 0.75,0.6; 0.875,0.7335; 1,1">
                                          <p:stCondLst>
                                            <p:cond delay="326"/>
                                          </p:stCondLst>
                                        </p:cTn>
                                        <p:tgtEl>
                                          <p:spTgt spid="13338"/>
                                        </p:tgtEl>
                                        <p:attrNameLst>
                                          <p:attrName>ppt_y</p:attrName>
                                        </p:attrNameLst>
                                      </p:cBhvr>
                                      <p:tavLst>
                                        <p:tav tm="0" fmla="#ppt_y-sin(pi*$)/27">
                                          <p:val>
                                            <p:fltVal val="0"/>
                                          </p:val>
                                        </p:tav>
                                        <p:tav tm="100000">
                                          <p:val>
                                            <p:fltVal val="1"/>
                                          </p:val>
                                        </p:tav>
                                      </p:tavLst>
                                    </p:anim>
                                    <p:anim calcmode="lin" valueType="num">
                                      <p:cBhvr>
                                        <p:cTn id="210" dur="1" tmFilter="0, 0; 0.125,0.2665; 0.25,0.4; 0.375,0.465; 0.5,0.5;  0.625,0.535; 0.75,0.6; 0.875,0.7335; 1,1">
                                          <p:stCondLst>
                                            <p:cond delay="499"/>
                                          </p:stCondLst>
                                        </p:cTn>
                                        <p:tgtEl>
                                          <p:spTgt spid="13338"/>
                                        </p:tgtEl>
                                        <p:attrNameLst>
                                          <p:attrName>ppt_y</p:attrName>
                                        </p:attrNameLst>
                                      </p:cBhvr>
                                      <p:tavLst>
                                        <p:tav tm="0" fmla="#ppt_y-sin(pi*$)/81">
                                          <p:val>
                                            <p:fltVal val="0"/>
                                          </p:val>
                                        </p:tav>
                                        <p:tav tm="100000">
                                          <p:val>
                                            <p:fltVal val="1"/>
                                          </p:val>
                                        </p:tav>
                                      </p:tavLst>
                                    </p:anim>
                                    <p:animScale>
                                      <p:cBhvr>
                                        <p:cTn id="211" dur="1">
                                          <p:stCondLst>
                                            <p:cond delay="160"/>
                                          </p:stCondLst>
                                        </p:cTn>
                                        <p:tgtEl>
                                          <p:spTgt spid="13338"/>
                                        </p:tgtEl>
                                      </p:cBhvr>
                                      <p:to x="100000" y="60000"/>
                                    </p:animScale>
                                    <p:animScale>
                                      <p:cBhvr>
                                        <p:cTn id="212" dur="1" decel="50000">
                                          <p:stCondLst>
                                            <p:cond delay="166"/>
                                          </p:stCondLst>
                                        </p:cTn>
                                        <p:tgtEl>
                                          <p:spTgt spid="13338"/>
                                        </p:tgtEl>
                                      </p:cBhvr>
                                      <p:to x="100000" y="100000"/>
                                    </p:animScale>
                                    <p:animScale>
                                      <p:cBhvr>
                                        <p:cTn id="213" dur="1">
                                          <p:stCondLst>
                                            <p:cond delay="322"/>
                                          </p:stCondLst>
                                        </p:cTn>
                                        <p:tgtEl>
                                          <p:spTgt spid="13338"/>
                                        </p:tgtEl>
                                      </p:cBhvr>
                                      <p:to x="100000" y="80000"/>
                                    </p:animScale>
                                    <p:animScale>
                                      <p:cBhvr>
                                        <p:cTn id="214" dur="1" decel="50000">
                                          <p:stCondLst>
                                            <p:cond delay="329"/>
                                          </p:stCondLst>
                                        </p:cTn>
                                        <p:tgtEl>
                                          <p:spTgt spid="13338"/>
                                        </p:tgtEl>
                                      </p:cBhvr>
                                      <p:to x="100000" y="100000"/>
                                    </p:animScale>
                                    <p:animScale>
                                      <p:cBhvr>
                                        <p:cTn id="215" dur="1">
                                          <p:stCondLst>
                                            <p:cond delay="499"/>
                                          </p:stCondLst>
                                        </p:cTn>
                                        <p:tgtEl>
                                          <p:spTgt spid="13338"/>
                                        </p:tgtEl>
                                      </p:cBhvr>
                                      <p:to x="100000" y="90000"/>
                                    </p:animScale>
                                    <p:animScale>
                                      <p:cBhvr>
                                        <p:cTn id="216" dur="1" decel="50000">
                                          <p:stCondLst>
                                            <p:cond delay="499"/>
                                          </p:stCondLst>
                                        </p:cTn>
                                        <p:tgtEl>
                                          <p:spTgt spid="13338"/>
                                        </p:tgtEl>
                                      </p:cBhvr>
                                      <p:to x="100000" y="100000"/>
                                    </p:animScale>
                                    <p:animScale>
                                      <p:cBhvr>
                                        <p:cTn id="217" dur="1">
                                          <p:stCondLst>
                                            <p:cond delay="499"/>
                                          </p:stCondLst>
                                        </p:cTn>
                                        <p:tgtEl>
                                          <p:spTgt spid="13338"/>
                                        </p:tgtEl>
                                      </p:cBhvr>
                                      <p:to x="100000" y="95000"/>
                                    </p:animScale>
                                    <p:animScale>
                                      <p:cBhvr>
                                        <p:cTn id="218" dur="1" decel="50000">
                                          <p:stCondLst>
                                            <p:cond delay="499"/>
                                          </p:stCondLst>
                                        </p:cTn>
                                        <p:tgtEl>
                                          <p:spTgt spid="13338"/>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13340"/>
                                        </p:tgtEl>
                                        <p:attrNameLst>
                                          <p:attrName>style.visibility</p:attrName>
                                        </p:attrNameLst>
                                      </p:cBhvr>
                                      <p:to>
                                        <p:strVal val="visible"/>
                                      </p:to>
                                    </p:set>
                                    <p:animEffect transition="in" filter="wipe(down)">
                                      <p:cBhvr>
                                        <p:cTn id="223" dur="142">
                                          <p:stCondLst>
                                            <p:cond delay="0"/>
                                          </p:stCondLst>
                                        </p:cTn>
                                        <p:tgtEl>
                                          <p:spTgt spid="13340"/>
                                        </p:tgtEl>
                                      </p:cBhvr>
                                    </p:animEffect>
                                    <p:anim calcmode="lin" valueType="num">
                                      <p:cBhvr>
                                        <p:cTn id="224" dur="448" tmFilter="0,0; 0.14,0.36; 0.43,0.73; 0.71,0.91; 1.0,1.0">
                                          <p:stCondLst>
                                            <p:cond delay="0"/>
                                          </p:stCondLst>
                                        </p:cTn>
                                        <p:tgtEl>
                                          <p:spTgt spid="13340"/>
                                        </p:tgtEl>
                                        <p:attrNameLst>
                                          <p:attrName>ppt_x</p:attrName>
                                        </p:attrNameLst>
                                      </p:cBhvr>
                                      <p:tavLst>
                                        <p:tav tm="0">
                                          <p:val>
                                            <p:strVal val="#ppt_x-0.25"/>
                                          </p:val>
                                        </p:tav>
                                        <p:tav tm="100000">
                                          <p:val>
                                            <p:strVal val="#ppt_x"/>
                                          </p:val>
                                        </p:tav>
                                      </p:tavLst>
                                    </p:anim>
                                    <p:anim calcmode="lin" valueType="num">
                                      <p:cBhvr>
                                        <p:cTn id="225" dur="163" tmFilter="0.0,0.0; 0.25,0.07; 0.50,0.2; 0.75,0.467; 1.0,1.0">
                                          <p:stCondLst>
                                            <p:cond delay="0"/>
                                          </p:stCondLst>
                                        </p:cTn>
                                        <p:tgtEl>
                                          <p:spTgt spid="13340"/>
                                        </p:tgtEl>
                                        <p:attrNameLst>
                                          <p:attrName>ppt_y</p:attrName>
                                        </p:attrNameLst>
                                      </p:cBhvr>
                                      <p:tavLst>
                                        <p:tav tm="0" fmla="#ppt_y-sin(pi*$)/3">
                                          <p:val>
                                            <p:fltVal val="0.5"/>
                                          </p:val>
                                        </p:tav>
                                        <p:tav tm="100000">
                                          <p:val>
                                            <p:fltVal val="1"/>
                                          </p:val>
                                        </p:tav>
                                      </p:tavLst>
                                    </p:anim>
                                    <p:anim calcmode="lin" valueType="num">
                                      <p:cBhvr>
                                        <p:cTn id="226" dur="163" tmFilter="0, 0; 0.125,0.2665; 0.25,0.4; 0.375,0.465; 0.5,0.5;  0.625,0.535; 0.75,0.6; 0.875,0.7335; 1,1">
                                          <p:stCondLst>
                                            <p:cond delay="163"/>
                                          </p:stCondLst>
                                        </p:cTn>
                                        <p:tgtEl>
                                          <p:spTgt spid="13340"/>
                                        </p:tgtEl>
                                        <p:attrNameLst>
                                          <p:attrName>ppt_y</p:attrName>
                                        </p:attrNameLst>
                                      </p:cBhvr>
                                      <p:tavLst>
                                        <p:tav tm="0" fmla="#ppt_y-sin(pi*$)/9">
                                          <p:val>
                                            <p:fltVal val="0"/>
                                          </p:val>
                                        </p:tav>
                                        <p:tav tm="100000">
                                          <p:val>
                                            <p:fltVal val="1"/>
                                          </p:val>
                                        </p:tav>
                                      </p:tavLst>
                                    </p:anim>
                                    <p:anim calcmode="lin" valueType="num">
                                      <p:cBhvr>
                                        <p:cTn id="227" dur="2" tmFilter="0, 0; 0.125,0.2665; 0.25,0.4; 0.375,0.465; 0.5,0.5;  0.625,0.535; 0.75,0.6; 0.875,0.7335; 1,1">
                                          <p:stCondLst>
                                            <p:cond delay="326"/>
                                          </p:stCondLst>
                                        </p:cTn>
                                        <p:tgtEl>
                                          <p:spTgt spid="13340"/>
                                        </p:tgtEl>
                                        <p:attrNameLst>
                                          <p:attrName>ppt_y</p:attrName>
                                        </p:attrNameLst>
                                      </p:cBhvr>
                                      <p:tavLst>
                                        <p:tav tm="0" fmla="#ppt_y-sin(pi*$)/27">
                                          <p:val>
                                            <p:fltVal val="0"/>
                                          </p:val>
                                        </p:tav>
                                        <p:tav tm="100000">
                                          <p:val>
                                            <p:fltVal val="1"/>
                                          </p:val>
                                        </p:tav>
                                      </p:tavLst>
                                    </p:anim>
                                    <p:anim calcmode="lin" valueType="num">
                                      <p:cBhvr>
                                        <p:cTn id="228" dur="1" tmFilter="0, 0; 0.125,0.2665; 0.25,0.4; 0.375,0.465; 0.5,0.5;  0.625,0.535; 0.75,0.6; 0.875,0.7335; 1,1">
                                          <p:stCondLst>
                                            <p:cond delay="499"/>
                                          </p:stCondLst>
                                        </p:cTn>
                                        <p:tgtEl>
                                          <p:spTgt spid="13340"/>
                                        </p:tgtEl>
                                        <p:attrNameLst>
                                          <p:attrName>ppt_y</p:attrName>
                                        </p:attrNameLst>
                                      </p:cBhvr>
                                      <p:tavLst>
                                        <p:tav tm="0" fmla="#ppt_y-sin(pi*$)/81">
                                          <p:val>
                                            <p:fltVal val="0"/>
                                          </p:val>
                                        </p:tav>
                                        <p:tav tm="100000">
                                          <p:val>
                                            <p:fltVal val="1"/>
                                          </p:val>
                                        </p:tav>
                                      </p:tavLst>
                                    </p:anim>
                                    <p:animScale>
                                      <p:cBhvr>
                                        <p:cTn id="229" dur="1">
                                          <p:stCondLst>
                                            <p:cond delay="160"/>
                                          </p:stCondLst>
                                        </p:cTn>
                                        <p:tgtEl>
                                          <p:spTgt spid="13340"/>
                                        </p:tgtEl>
                                      </p:cBhvr>
                                      <p:to x="100000" y="60000"/>
                                    </p:animScale>
                                    <p:animScale>
                                      <p:cBhvr>
                                        <p:cTn id="230" dur="1" decel="50000">
                                          <p:stCondLst>
                                            <p:cond delay="166"/>
                                          </p:stCondLst>
                                        </p:cTn>
                                        <p:tgtEl>
                                          <p:spTgt spid="13340"/>
                                        </p:tgtEl>
                                      </p:cBhvr>
                                      <p:to x="100000" y="100000"/>
                                    </p:animScale>
                                    <p:animScale>
                                      <p:cBhvr>
                                        <p:cTn id="231" dur="1">
                                          <p:stCondLst>
                                            <p:cond delay="322"/>
                                          </p:stCondLst>
                                        </p:cTn>
                                        <p:tgtEl>
                                          <p:spTgt spid="13340"/>
                                        </p:tgtEl>
                                      </p:cBhvr>
                                      <p:to x="100000" y="80000"/>
                                    </p:animScale>
                                    <p:animScale>
                                      <p:cBhvr>
                                        <p:cTn id="232" dur="1" decel="50000">
                                          <p:stCondLst>
                                            <p:cond delay="329"/>
                                          </p:stCondLst>
                                        </p:cTn>
                                        <p:tgtEl>
                                          <p:spTgt spid="13340"/>
                                        </p:tgtEl>
                                      </p:cBhvr>
                                      <p:to x="100000" y="100000"/>
                                    </p:animScale>
                                    <p:animScale>
                                      <p:cBhvr>
                                        <p:cTn id="233" dur="1">
                                          <p:stCondLst>
                                            <p:cond delay="499"/>
                                          </p:stCondLst>
                                        </p:cTn>
                                        <p:tgtEl>
                                          <p:spTgt spid="13340"/>
                                        </p:tgtEl>
                                      </p:cBhvr>
                                      <p:to x="100000" y="90000"/>
                                    </p:animScale>
                                    <p:animScale>
                                      <p:cBhvr>
                                        <p:cTn id="234" dur="1" decel="50000">
                                          <p:stCondLst>
                                            <p:cond delay="499"/>
                                          </p:stCondLst>
                                        </p:cTn>
                                        <p:tgtEl>
                                          <p:spTgt spid="13340"/>
                                        </p:tgtEl>
                                      </p:cBhvr>
                                      <p:to x="100000" y="100000"/>
                                    </p:animScale>
                                    <p:animScale>
                                      <p:cBhvr>
                                        <p:cTn id="235" dur="1">
                                          <p:stCondLst>
                                            <p:cond delay="499"/>
                                          </p:stCondLst>
                                        </p:cTn>
                                        <p:tgtEl>
                                          <p:spTgt spid="13340"/>
                                        </p:tgtEl>
                                      </p:cBhvr>
                                      <p:to x="100000" y="95000"/>
                                    </p:animScale>
                                    <p:animScale>
                                      <p:cBhvr>
                                        <p:cTn id="236" dur="1" decel="50000">
                                          <p:stCondLst>
                                            <p:cond delay="499"/>
                                          </p:stCondLst>
                                        </p:cTn>
                                        <p:tgtEl>
                                          <p:spTgt spid="133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P spid="13321" grpId="0"/>
      <p:bldP spid="13322" grpId="0"/>
      <p:bldP spid="13323" grpId="0"/>
      <p:bldP spid="13324" grpId="0"/>
      <p:bldP spid="13325" grpId="0"/>
      <p:bldP spid="13326" grpId="0"/>
      <p:bldP spid="13327" grpId="0"/>
      <p:bldP spid="13328" grpId="0"/>
      <p:bldP spid="13329" grpId="0"/>
      <p:bldP spid="13330" grpId="0"/>
      <p:bldP spid="13331" grpId="0"/>
      <p:bldP spid="13332" grpId="0"/>
      <p:bldP spid="13333" grpId="0"/>
      <p:bldP spid="13334" grpId="0"/>
      <p:bldP spid="13335" grpId="0"/>
      <p:bldP spid="13336" grpId="0"/>
      <p:bldP spid="13337" grpId="0"/>
      <p:bldP spid="13338" grpId="0"/>
      <p:bldP spid="13339" grpId="0"/>
      <p:bldP spid="1334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564" y="699542"/>
            <a:ext cx="7848872" cy="1569660"/>
          </a:xfrm>
          <a:prstGeom prst="rect">
            <a:avLst/>
          </a:prstGeom>
          <a:noFill/>
        </p:spPr>
        <p:txBody>
          <a:bodyPr wrap="square" rtlCol="0">
            <a:spAutoFit/>
          </a:bodyPr>
          <a:lstStyle>
            <a:lvl1pPr algn="just">
              <a:defRPr sz="3600" b="1">
                <a:solidFill>
                  <a:srgbClr val="3E75F0"/>
                </a:solidFill>
                <a:latin typeface="Arial" pitchFamily="34" charset="0"/>
                <a:cs typeface="Arial" pitchFamily="34" charset="0"/>
              </a:defRPr>
            </a:lvl1pPr>
          </a:lstStyle>
          <a:p>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thầm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là</a:t>
            </a:r>
            <a:r>
              <a:rPr lang="en-US" sz="3200" dirty="0">
                <a:solidFill>
                  <a:srgbClr val="0000CC"/>
                </a:solidFill>
                <a:latin typeface="Times New Roman" panose="02020603050405020304" pitchFamily="18" charset="0"/>
                <a:cs typeface="Times New Roman" panose="02020603050405020304" pitchFamily="18" charset="0"/>
              </a:rPr>
              <a:t> ở </a:t>
            </a:r>
            <a:r>
              <a:rPr lang="en-US" sz="3200" dirty="0" err="1">
                <a:solidFill>
                  <a:srgbClr val="0000CC"/>
                </a:solidFill>
                <a:latin typeface="Times New Roman" panose="02020603050405020304" pitchFamily="18" charset="0"/>
                <a:cs typeface="Times New Roman" panose="02020603050405020304" pitchFamily="18" charset="0"/>
              </a:rPr>
              <a:t>sâu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trong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lòng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không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bộc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lộ</a:t>
            </a:r>
            <a:r>
              <a:rPr lang="en-US" sz="3200" dirty="0">
                <a:solidFill>
                  <a:srgbClr val="0000CC"/>
                </a:solidFill>
                <a:latin typeface="Times New Roman" panose="02020603050405020304" pitchFamily="18" charset="0"/>
                <a:cs typeface="Times New Roman" panose="02020603050405020304" pitchFamily="18" charset="0"/>
              </a:rPr>
              <a:t> ra </a:t>
            </a:r>
            <a:r>
              <a:rPr lang="en-US" sz="3200" dirty="0" err="1">
                <a:solidFill>
                  <a:srgbClr val="0000CC"/>
                </a:solidFill>
                <a:latin typeface="Times New Roman" panose="02020603050405020304" pitchFamily="18" charset="0"/>
                <a:cs typeface="Times New Roman" panose="02020603050405020304" pitchFamily="18" charset="0"/>
              </a:rPr>
              <a:t>ngoài</a:t>
            </a:r>
            <a:r>
              <a:rPr lang="en-US" sz="3200" dirty="0">
                <a:solidFill>
                  <a:srgbClr val="0000CC"/>
                </a:solidFill>
                <a:latin typeface="Times New Roman" panose="02020603050405020304" pitchFamily="18" charset="0"/>
                <a:cs typeface="Times New Roman" panose="02020603050405020304" pitchFamily="18" charset="0"/>
              </a:rPr>
              <a:t>. </a:t>
            </a:r>
          </a:p>
          <a:p>
            <a:r>
              <a:rPr lang="en-US" sz="3200" u="sng" dirty="0">
                <a:solidFill>
                  <a:srgbClr val="FF0000"/>
                </a:solidFill>
                <a:latin typeface="Times New Roman" panose="02020603050405020304" pitchFamily="18" charset="0"/>
                <a:cs typeface="Times New Roman" panose="02020603050405020304" pitchFamily="18" charset="0"/>
              </a:rPr>
              <a:t>VD:</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nỗi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buồn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thầm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kín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mơ</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ước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thầm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kín</a:t>
            </a:r>
            <a:r>
              <a:rPr lang="en-US" sz="3200" dirty="0">
                <a:solidFill>
                  <a:srgbClr val="0000CC"/>
                </a:solidFill>
                <a:latin typeface="Times New Roman" panose="02020603050405020304" pitchFamily="18" charset="0"/>
                <a:cs typeface="Times New Roman" panose="02020603050405020304" pitchFamily="18" charset="0"/>
              </a:rPr>
              <a:t>.</a:t>
            </a:r>
            <a:endParaRPr lang="ru-RU" sz="3200" dirty="0">
              <a:solidFill>
                <a:srgbClr val="0000CC"/>
              </a:solidFill>
              <a:latin typeface="Times New Roman" panose="02020603050405020304" pitchFamily="18" charset="0"/>
              <a:cs typeface="Times New Roman" panose="02020603050405020304" pitchFamily="18" charset="0"/>
            </a:endParaRPr>
          </a:p>
        </p:txBody>
      </p:sp>
      <p:sp>
        <p:nvSpPr>
          <p:cNvPr id="4" name="Rectangle 3">
            <a:hlinkClick r:id="rId2" action="ppaction://hlinksldjump"/>
          </p:cNvPr>
          <p:cNvSpPr/>
          <p:nvPr/>
        </p:nvSpPr>
        <p:spPr>
          <a:xfrm>
            <a:off x="4644008" y="3363838"/>
            <a:ext cx="4499992" cy="1779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1ED8B79E-0684-4CEE-AB71-EC7C578C00E3}"/>
              </a:ext>
            </a:extLst>
          </p:cNvPr>
          <p:cNvSpPr txBox="1"/>
          <p:nvPr/>
        </p:nvSpPr>
        <p:spPr>
          <a:xfrm>
            <a:off x="553548" y="2427734"/>
            <a:ext cx="7956884" cy="1631216"/>
          </a:xfrm>
          <a:prstGeom prst="rect">
            <a:avLst/>
          </a:prstGeom>
          <a:noFill/>
        </p:spPr>
        <p:txBody>
          <a:bodyPr wrap="square" rtlCol="0">
            <a:spAutoFit/>
          </a:bodyPr>
          <a:lstStyle>
            <a:lvl1pPr algn="just">
              <a:defRPr sz="3600" b="1">
                <a:solidFill>
                  <a:srgbClr val="3E75F0"/>
                </a:solidFill>
                <a:latin typeface="Arial" pitchFamily="34" charset="0"/>
                <a:cs typeface="Arial" pitchFamily="34" charset="0"/>
              </a:defRPr>
            </a:lvl1pPr>
          </a:lstStyle>
          <a:p>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lặng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là</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im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lặng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không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nói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gì</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không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lên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tiếng</a:t>
            </a:r>
            <a:r>
              <a:rPr lang="en-US" sz="3200" dirty="0">
                <a:solidFill>
                  <a:srgbClr val="0000CC"/>
                </a:solidFill>
                <a:latin typeface="Times New Roman" panose="02020603050405020304" pitchFamily="18" charset="0"/>
                <a:cs typeface="Times New Roman" panose="02020603050405020304" pitchFamily="18" charset="0"/>
              </a:rPr>
              <a:t>. </a:t>
            </a:r>
          </a:p>
          <a:p>
            <a:r>
              <a:rPr lang="en-US" sz="3200" u="sng" dirty="0">
                <a:solidFill>
                  <a:srgbClr val="FF0000"/>
                </a:solidFill>
                <a:latin typeface="Times New Roman" panose="02020603050405020304" pitchFamily="18" charset="0"/>
                <a:cs typeface="Times New Roman" panose="02020603050405020304" pitchFamily="18" charset="0"/>
              </a:rPr>
              <a:t>VD:</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lặng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thinh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không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đáp</a:t>
            </a:r>
            <a:endParaRPr lang="ru-RU"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707807"/>
      </p:ext>
    </p:extLst>
  </p:cSld>
  <p:clrMapOvr>
    <a:masterClrMapping/>
  </p:clrMapOvr>
  <p:transition>
    <p:wheel spokes="8"/>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45&quot;/&gt;&lt;/object&gt;&lt;object type=&quot;3&quot; unique_id=&quot;10005&quot;&gt;&lt;property id=&quot;20148&quot; value=&quot;5&quot;/&gt;&lt;property id=&quot;20300&quot; value=&quot;Slide 2&quot;/&gt;&lt;property id=&quot;20307&quot; value=&quot;311&quot;/&gt;&lt;/object&gt;&lt;object type=&quot;3&quot; unique_id=&quot;10006&quot;&gt;&lt;property id=&quot;20148&quot; value=&quot;5&quot;/&gt;&lt;property id=&quot;20300&quot; value=&quot;Slide 3&quot;/&gt;&lt;property id=&quot;20307&quot; value=&quot;327&quot;/&gt;&lt;/object&gt;&lt;object type=&quot;3&quot; unique_id=&quot;10007&quot;&gt;&lt;property id=&quot;20148&quot; value=&quot;5&quot;/&gt;&lt;property id=&quot;20300&quot; value=&quot;Slide 4&quot;/&gt;&lt;property id=&quot;20307&quot; value=&quot;328&quot;/&gt;&lt;/object&gt;&lt;object type=&quot;3&quot; unique_id=&quot;10008&quot;&gt;&lt;property id=&quot;20148&quot; value=&quot;5&quot;/&gt;&lt;property id=&quot;20300&quot; value=&quot;Slide 5&quot;/&gt;&lt;property id=&quot;20307&quot; value=&quot;329&quot;/&gt;&lt;/object&gt;&lt;object type=&quot;3&quot; unique_id=&quot;10009&quot;&gt;&lt;property id=&quot;20148&quot; value=&quot;5&quot;/&gt;&lt;property id=&quot;20300&quot; value=&quot;Slide 6&quot;/&gt;&lt;property id=&quot;20307&quot; value=&quot;331&quot;/&gt;&lt;/object&gt;&lt;object type=&quot;3&quot; unique_id=&quot;10010&quot;&gt;&lt;property id=&quot;20148&quot; value=&quot;5&quot;/&gt;&lt;property id=&quot;20300&quot; value=&quot;Slide 7&quot;/&gt;&lt;property id=&quot;20307&quot; value=&quot;346&quot;/&gt;&lt;/object&gt;&lt;object type=&quot;3&quot; unique_id=&quot;10011&quot;&gt;&lt;property id=&quot;20148&quot; value=&quot;5&quot;/&gt;&lt;property id=&quot;20300&quot; value=&quot;Slide 8&quot;/&gt;&lt;property id=&quot;20307&quot; value=&quot;343&quot;/&gt;&lt;/object&gt;&lt;object type=&quot;3&quot; unique_id=&quot;10012&quot;&gt;&lt;property id=&quot;20148&quot; value=&quot;5&quot;/&gt;&lt;property id=&quot;20300&quot; value=&quot;Slide 9&quot;/&gt;&lt;property id=&quot;20307&quot; value=&quot;344&quot;/&gt;&lt;/object&gt;&lt;object type=&quot;3&quot; unique_id=&quot;10013&quot;&gt;&lt;property id=&quot;20148&quot; value=&quot;5&quot;/&gt;&lt;property id=&quot;20300&quot; value=&quot;Slide 10&quot;/&gt;&lt;property id=&quot;20307&quot; value=&quot;337&quot;/&gt;&lt;/object&gt;&lt;object type=&quot;3&quot; unique_id=&quot;10014&quot;&gt;&lt;property id=&quot;20148&quot; value=&quot;5&quot;/&gt;&lt;property id=&quot;20300&quot; value=&quot;Slide 11 - &amp;quot;   &amp;#x0D;&amp;#x0A;&amp;quot;&quot;/&gt;&lt;property id=&quot;20307&quot; value=&quot;332&quot;/&gt;&lt;/object&gt;&lt;object type=&quot;3&quot; unique_id=&quot;10015&quot;&gt;&lt;property id=&quot;20148&quot; value=&quot;5&quot;/&gt;&lt;property id=&quot;20300&quot; value=&quot;Slide 12 - &amp;quot;   &amp;#x0D;&amp;#x0A;&amp;quot;&quot;/&gt;&lt;property id=&quot;20307&quot; value=&quot;340&quot;/&gt;&lt;/object&gt;&lt;object type=&quot;3&quot; unique_id=&quot;10016&quot;&gt;&lt;property id=&quot;20148&quot; value=&quot;5&quot;/&gt;&lt;property id=&quot;20300&quot; value=&quot;Slide 13&quot;/&gt;&lt;property id=&quot;20307&quot; value=&quot;316&quot;/&gt;&lt;/object&gt;&lt;object type=&quot;3&quot; unique_id=&quot;10017&quot;&gt;&lt;property id=&quot;20148&quot; value=&quot;5&quot;/&gt;&lt;property id=&quot;20300&quot; value=&quot;Slide 14&quot;/&gt;&lt;property id=&quot;20307&quot; value=&quot;338&quot;/&gt;&lt;/object&gt;&lt;object type=&quot;3&quot; unique_id=&quot;10018&quot;&gt;&lt;property id=&quot;20148&quot; value=&quot;5&quot;/&gt;&lt;property id=&quot;20300&quot; value=&quot;Slide 15&quot;/&gt;&lt;property id=&quot;20307&quot; value=&quot;351&quot;/&gt;&lt;/object&gt;&lt;object type=&quot;3&quot; unique_id=&quot;10019&quot;&gt;&lt;property id=&quot;20148&quot; value=&quot;5&quot;/&gt;&lt;property id=&quot;20300&quot; value=&quot;Slide 16&quot;/&gt;&lt;property id=&quot;20307&quot; value=&quot;350&quot;/&gt;&lt;/object&gt;&lt;object type=&quot;3&quot; unique_id=&quot;10020&quot;&gt;&lt;property id=&quot;20148&quot; value=&quot;5&quot;/&gt;&lt;property id=&quot;20300&quot; value=&quot;Slide 17&quot;/&gt;&lt;property id=&quot;20307&quot; value=&quot;352&quot;/&gt;&lt;/object&gt;&lt;object type=&quot;3&quot; unique_id=&quot;10021&quot;&gt;&lt;property id=&quot;20148&quot; value=&quot;5&quot;/&gt;&lt;property id=&quot;20300&quot; value=&quot;Slide 18&quot;/&gt;&lt;property id=&quot;20307&quot; value=&quot;320&quot;/&gt;&lt;/object&gt;&lt;object type=&quot;3&quot; unique_id=&quot;10022&quot;&gt;&lt;property id=&quot;20148&quot; value=&quot;5&quot;/&gt;&lt;property id=&quot;20300&quot; value=&quot;Slide 19&quot;/&gt;&lt;property id=&quot;20307&quot; value=&quot;347&quot;/&gt;&lt;/object&gt;&lt;object type=&quot;3&quot; unique_id=&quot;10023&quot;&gt;&lt;property id=&quot;20148&quot; value=&quot;5&quot;/&gt;&lt;property id=&quot;20300&quot; value=&quot;Slide 20&quot;/&gt;&lt;property id=&quot;20307&quot; value=&quot;348&quot;/&gt;&lt;/object&gt;&lt;object type=&quot;3&quot; unique_id=&quot;10024&quot;&gt;&lt;property id=&quot;20148&quot; value=&quot;5&quot;/&gt;&lt;property id=&quot;20300&quot; value=&quot;Slide 21&quot;/&gt;&lt;property id=&quot;20307&quot; value=&quot;349&quot;/&gt;&lt;/object&gt;&lt;object type=&quot;3&quot; unique_id=&quot;10025&quot;&gt;&lt;property id=&quot;20148&quot; value=&quot;5&quot;/&gt;&lt;property id=&quot;20300&quot; value=&quot;Slide 22&quot;/&gt;&lt;property id=&quot;20307&quot; value=&quot;32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3189</TotalTime>
  <Words>761</Words>
  <Application>Microsoft Office PowerPoint</Application>
  <PresentationFormat>On-screen Show (16:9)</PresentationFormat>
  <Paragraphs>104</Paragraphs>
  <Slides>18</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HP001 4H</vt:lpstr>
      <vt:lpstr>Wingdings 2</vt:lpstr>
      <vt:lpstr>Times New Roman</vt:lpstr>
      <vt:lpstr>Arial</vt:lpstr>
      <vt:lpstr>Calibri</vt:lpstr>
      <vt:lpstr>Office Theme</vt:lpstr>
      <vt:lpstr>Default Design</vt:lpstr>
      <vt:lpstr>2_Default Design</vt:lpstr>
      <vt:lpstr>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dc:title>
  <dc:creator>User</dc:creator>
  <cp:lastModifiedBy>Tran Thi Huong</cp:lastModifiedBy>
  <cp:revision>165</cp:revision>
  <dcterms:created xsi:type="dcterms:W3CDTF">2008-10-01T02:29:03Z</dcterms:created>
  <dcterms:modified xsi:type="dcterms:W3CDTF">2022-03-20T02:39:11Z</dcterms:modified>
</cp:coreProperties>
</file>