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audio1.wav" ContentType="audio/wav"/>
  <Override PartName="/ppt/media/audio2.wav" ContentType="audio/wav"/>
  <Override PartName="/ppt/media/audio3.wav" ContentType="audio/wav"/>
  <Override PartName="/ppt/media/audio4.wav" ContentType="audio/wav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334" r:id="rId2"/>
    <p:sldId id="326" r:id="rId3"/>
    <p:sldId id="333" r:id="rId4"/>
    <p:sldId id="266" r:id="rId5"/>
    <p:sldId id="267" r:id="rId6"/>
    <p:sldId id="275" r:id="rId7"/>
    <p:sldId id="276" r:id="rId8"/>
    <p:sldId id="277" r:id="rId9"/>
    <p:sldId id="278" r:id="rId10"/>
    <p:sldId id="327" r:id="rId11"/>
    <p:sldId id="280" r:id="rId12"/>
    <p:sldId id="281" r:id="rId13"/>
    <p:sldId id="282" r:id="rId14"/>
    <p:sldId id="328" r:id="rId15"/>
    <p:sldId id="291" r:id="rId16"/>
    <p:sldId id="292" r:id="rId17"/>
    <p:sldId id="314" r:id="rId18"/>
    <p:sldId id="293" r:id="rId19"/>
    <p:sldId id="316" r:id="rId20"/>
    <p:sldId id="317" r:id="rId21"/>
    <p:sldId id="318" r:id="rId22"/>
    <p:sldId id="319" r:id="rId23"/>
    <p:sldId id="320" r:id="rId24"/>
    <p:sldId id="332" r:id="rId25"/>
    <p:sldId id="329" r:id="rId26"/>
    <p:sldId id="294" r:id="rId27"/>
    <p:sldId id="305" r:id="rId28"/>
    <p:sldId id="306" r:id="rId29"/>
    <p:sldId id="324" r:id="rId30"/>
    <p:sldId id="308" r:id="rId31"/>
    <p:sldId id="312" r:id="rId32"/>
    <p:sldId id="313" r:id="rId33"/>
    <p:sldId id="330" r:id="rId34"/>
    <p:sldId id="331" r:id="rId35"/>
    <p:sldId id="322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566" autoAdjust="0"/>
  </p:normalViewPr>
  <p:slideViewPr>
    <p:cSldViewPr>
      <p:cViewPr varScale="1">
        <p:scale>
          <a:sx n="67" d="100"/>
          <a:sy n="67" d="100"/>
        </p:scale>
        <p:origin x="822" y="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04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0D4FC9-C359-43C0-B5DE-32A8AD9466B7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B0D8D0-791E-4B28-8D82-F760FA6BB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9141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41544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95DAFB52-862D-41D8-BA82-A19D2DD02124}" type="slidenum">
              <a:rPr lang="en-US" altLang="en-US" sz="1200"/>
              <a:pPr/>
              <a:t>23</a:t>
            </a:fld>
            <a:endParaRPr lang="en-US" altLang="en-US" sz="120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47644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95DAFB52-862D-41D8-BA82-A19D2DD02124}" type="slidenum">
              <a:rPr lang="en-US" altLang="en-US" sz="1200"/>
              <a:pPr/>
              <a:t>24</a:t>
            </a:fld>
            <a:endParaRPr lang="en-US" altLang="en-US" sz="120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23835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87D7C414-C728-4B92-9F4C-91CED235D40B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2565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85B63E04-C0FC-435C-A8E3-8CDD156A35A5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884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B0D8D0-791E-4B28-8D82-F760FA6BBD6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3150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幻灯片图像占位符 24577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3555" name="文本占位符 24578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 altLang="vi-VN"/>
          </a:p>
        </p:txBody>
      </p:sp>
      <p:sp>
        <p:nvSpPr>
          <p:cNvPr id="23556" name="灯片编号占位符 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C1347690-0102-4633-BD7B-0396DEECD009}" type="slidenum">
              <a:rPr lang="en-US" altLang="zh-CN"/>
              <a:pPr/>
              <a:t>2</a:t>
            </a:fld>
            <a:endParaRPr lang="zh-CN" altLang="vi-VN"/>
          </a:p>
        </p:txBody>
      </p:sp>
    </p:spTree>
    <p:extLst>
      <p:ext uri="{BB962C8B-B14F-4D97-AF65-F5344CB8AC3E}">
        <p14:creationId xmlns:p14="http://schemas.microsoft.com/office/powerpoint/2010/main" val="6190654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幻灯片图像占位符 24577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3555" name="文本占位符 24578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 altLang="vi-VN"/>
          </a:p>
        </p:txBody>
      </p:sp>
      <p:sp>
        <p:nvSpPr>
          <p:cNvPr id="23556" name="灯片编号占位符 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C1347690-0102-4633-BD7B-0396DEECD009}" type="slidenum">
              <a:rPr lang="en-US" altLang="zh-CN"/>
              <a:pPr/>
              <a:t>4</a:t>
            </a:fld>
            <a:endParaRPr lang="zh-CN" altLang="vi-VN"/>
          </a:p>
        </p:txBody>
      </p:sp>
    </p:spTree>
    <p:extLst>
      <p:ext uri="{BB962C8B-B14F-4D97-AF65-F5344CB8AC3E}">
        <p14:creationId xmlns:p14="http://schemas.microsoft.com/office/powerpoint/2010/main" val="23362664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87D7C414-C728-4B92-9F4C-91CED235D40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0749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1FFBC8EB-9976-4435-8C11-BD0E43152DAD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7012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85513BB2-C217-4536-A46C-D329A125D955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8189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0F635251-02B6-4C4D-ADDF-4E1E3617A290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1018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幻灯片图像占位符 24577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1987" name="文本占位符 24578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 altLang="vi-VN"/>
          </a:p>
        </p:txBody>
      </p:sp>
      <p:sp>
        <p:nvSpPr>
          <p:cNvPr id="41988" name="灯片编号占位符 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AA9C6264-96A7-4482-ACD3-ADF1EF03B0E8}" type="slidenum">
              <a:rPr lang="en-US" altLang="zh-CN"/>
              <a:pPr/>
              <a:t>9</a:t>
            </a:fld>
            <a:endParaRPr lang="zh-CN" altLang="vi-VN"/>
          </a:p>
        </p:txBody>
      </p:sp>
    </p:spTree>
    <p:extLst>
      <p:ext uri="{BB962C8B-B14F-4D97-AF65-F5344CB8AC3E}">
        <p14:creationId xmlns:p14="http://schemas.microsoft.com/office/powerpoint/2010/main" val="29271266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B0D8D0-791E-4B28-8D82-F760FA6BBD6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450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D9715E-E25C-41E4-B552-644C9620AF3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92953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2811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7.png"/><Relationship Id="rId3" Type="http://schemas.microsoft.com/office/2007/relationships/media" Target="../media/media2.m4a"/><Relationship Id="rId7" Type="http://schemas.openxmlformats.org/officeDocument/2006/relationships/image" Target="../media/image2.png"/><Relationship Id="rId12" Type="http://schemas.openxmlformats.org/officeDocument/2006/relationships/image" Target="../media/image6.png"/><Relationship Id="rId2" Type="http://schemas.openxmlformats.org/officeDocument/2006/relationships/audio" Target="../media/media1.wav"/><Relationship Id="rId16" Type="http://schemas.openxmlformats.org/officeDocument/2006/relationships/image" Target="../media/image10.png"/><Relationship Id="rId1" Type="http://schemas.microsoft.com/office/2007/relationships/media" Target="../media/media1.wav"/><Relationship Id="rId6" Type="http://schemas.openxmlformats.org/officeDocument/2006/relationships/notesSlide" Target="../notesSlides/notesSlide1.xml"/><Relationship Id="rId11" Type="http://schemas.microsoft.com/office/2007/relationships/hdphoto" Target="../media/hdphoto1.wdp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9.png"/><Relationship Id="rId10" Type="http://schemas.openxmlformats.org/officeDocument/2006/relationships/image" Target="../media/image5.png"/><Relationship Id="rId4" Type="http://schemas.openxmlformats.org/officeDocument/2006/relationships/audio" Target="../media/media2.m4a"/><Relationship Id="rId9" Type="http://schemas.openxmlformats.org/officeDocument/2006/relationships/image" Target="../media/image4.png"/><Relationship Id="rId1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9.w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9.w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9.w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9.w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28.xml"/><Relationship Id="rId3" Type="http://schemas.openxmlformats.org/officeDocument/2006/relationships/image" Target="../media/image37.jpg"/><Relationship Id="rId7" Type="http://schemas.openxmlformats.org/officeDocument/2006/relationships/image" Target="../media/image41.png"/><Relationship Id="rId12" Type="http://schemas.openxmlformats.org/officeDocument/2006/relationships/slide" Target="slide32.xm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11" Type="http://schemas.openxmlformats.org/officeDocument/2006/relationships/slide" Target="slide31.xml"/><Relationship Id="rId5" Type="http://schemas.openxmlformats.org/officeDocument/2006/relationships/image" Target="../media/image39.png"/><Relationship Id="rId10" Type="http://schemas.openxmlformats.org/officeDocument/2006/relationships/slide" Target="slide30.xml"/><Relationship Id="rId4" Type="http://schemas.openxmlformats.org/officeDocument/2006/relationships/image" Target="../media/image38.png"/><Relationship Id="rId9" Type="http://schemas.openxmlformats.org/officeDocument/2006/relationships/slide" Target="slide29.xm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5.jpeg"/><Relationship Id="rId7" Type="http://schemas.openxmlformats.org/officeDocument/2006/relationships/image" Target="../media/image4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27.xml"/><Relationship Id="rId5" Type="http://schemas.microsoft.com/office/2007/relationships/hdphoto" Target="../media/hdphoto2.wdp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microsoft.com/office/2007/relationships/hdphoto" Target="../media/hdphoto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slide" Target="slide27.xml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1.jpeg"/><Relationship Id="rId7" Type="http://schemas.openxmlformats.org/officeDocument/2006/relationships/image" Target="../media/image4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27.xml"/><Relationship Id="rId5" Type="http://schemas.microsoft.com/office/2007/relationships/hdphoto" Target="../media/hdphoto2.wdp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4.jpeg"/><Relationship Id="rId7" Type="http://schemas.openxmlformats.org/officeDocument/2006/relationships/image" Target="../media/image4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27.xml"/><Relationship Id="rId5" Type="http://schemas.microsoft.com/office/2007/relationships/hdphoto" Target="../media/hdphoto2.wdp"/><Relationship Id="rId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/>
        </p:blipFill>
        <p:spPr>
          <a:xfrm>
            <a:off x="-596900" y="279400"/>
            <a:ext cx="12915900" cy="65786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11" y="949700"/>
            <a:ext cx="1066346" cy="63742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 flipH="1">
            <a:off x="2362200" y="-17456"/>
            <a:ext cx="7712273" cy="6096000"/>
            <a:chOff x="-558688" y="0"/>
            <a:chExt cx="9107943" cy="685800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080" y="4670337"/>
            <a:ext cx="4433037" cy="2216519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4055589" y="1881376"/>
            <a:ext cx="47437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inpin heiti" panose="00000500000000000000"/>
                <a:cs typeface="Times New Roman" panose="02020603050405020304" pitchFamily="18" charset="0"/>
                <a:sym typeface="inpin heiti" panose="00000500000000000000" pitchFamily="2" charset="-122"/>
              </a:rPr>
              <a:t>TẬP</a:t>
            </a:r>
            <a:r>
              <a:rPr kumimoji="0" lang="en-US" altLang="zh-CN" sz="5400" b="1" i="0" u="none" strike="noStrike" kern="1200" cap="none" spc="0" normalizeH="0" noProof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inpin heiti" panose="00000500000000000000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kumimoji="0" lang="en-US" altLang="zh-CN" sz="54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inpin heiti" panose="00000500000000000000"/>
                <a:cs typeface="Times New Roman" panose="02020603050405020304" pitchFamily="18" charset="0"/>
                <a:sym typeface="inpin heiti" panose="00000500000000000000" pitchFamily="2" charset="-122"/>
              </a:rPr>
              <a:t>ĐỌC</a:t>
            </a:r>
            <a:endParaRPr kumimoji="0" lang="en-US" altLang="zh-CN" sz="54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inpin heiti" panose="00000500000000000000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9958539" y="590753"/>
            <a:ext cx="1063853" cy="1355319"/>
          </a:xfrm>
          <a:prstGeom prst="rect">
            <a:avLst/>
          </a:prstGeom>
        </p:spPr>
      </p:pic>
      <p:pic>
        <p:nvPicPr>
          <p:cNvPr id="3" name="唯美动人浪漫场景短视频配乐.wav">
            <a:hlinkClick r:id="" action="ppaction://media"/>
            <a:extLst>
              <a:ext uri="{FF2B5EF4-FFF2-40B4-BE49-F238E27FC236}">
                <a16:creationId xmlns:a16="http://schemas.microsoft.com/office/drawing/2014/main" xmlns="" id="{60A05F56-4249-A347-99AF-B79D09AB69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567348" y="0"/>
            <a:ext cx="685800" cy="685800"/>
          </a:xfrm>
          <a:prstGeom prst="rect">
            <a:avLst/>
          </a:prstGeom>
        </p:spPr>
      </p:pic>
      <p:sp>
        <p:nvSpPr>
          <p:cNvPr id="14" name="文本框 17">
            <a:extLst>
              <a:ext uri="{FF2B5EF4-FFF2-40B4-BE49-F238E27FC236}">
                <a16:creationId xmlns:a16="http://schemas.microsoft.com/office/drawing/2014/main" xmlns="" id="{E4651EBB-B3F6-4807-9145-C0F6E419F476}"/>
              </a:ext>
            </a:extLst>
          </p:cNvPr>
          <p:cNvSpPr txBox="1"/>
          <p:nvPr/>
        </p:nvSpPr>
        <p:spPr>
          <a:xfrm>
            <a:off x="3522399" y="3012251"/>
            <a:ext cx="52769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 smtClean="0">
                <a:ln w="38100">
                  <a:solidFill>
                    <a:srgbClr val="FF9409"/>
                  </a:solidFill>
                </a:ln>
                <a:solidFill>
                  <a:srgbClr val="FF9409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inpin heiti" panose="00000500000000000000"/>
                <a:cs typeface="Times New Roman" pitchFamily="18" charset="0"/>
                <a:sym typeface="inpin heiti" panose="00000500000000000000" pitchFamily="2" charset="-122"/>
              </a:rPr>
              <a:t>CÓ</a:t>
            </a:r>
            <a:r>
              <a:rPr kumimoji="0" lang="en-US" altLang="zh-CN" sz="4400" b="1" i="0" u="none" strike="noStrike" kern="1200" cap="none" spc="0" normalizeH="0" noProof="0" dirty="0" smtClean="0">
                <a:ln w="38100">
                  <a:solidFill>
                    <a:srgbClr val="FF9409"/>
                  </a:solidFill>
                </a:ln>
                <a:solidFill>
                  <a:srgbClr val="FF9409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inpin heiti" panose="00000500000000000000"/>
                <a:cs typeface="Times New Roman" pitchFamily="18" charset="0"/>
                <a:sym typeface="inpin heiti" panose="00000500000000000000" pitchFamily="2" charset="-122"/>
              </a:rPr>
              <a:t> </a:t>
            </a:r>
            <a:r>
              <a:rPr kumimoji="0" lang="en-US" altLang="zh-CN" sz="4400" b="1" i="0" u="none" strike="noStrike" kern="1200" cap="none" spc="0" normalizeH="0" noProof="0" dirty="0" err="1" smtClean="0">
                <a:ln w="38100">
                  <a:solidFill>
                    <a:srgbClr val="FF9409"/>
                  </a:solidFill>
                </a:ln>
                <a:solidFill>
                  <a:srgbClr val="FF9409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inpin heiti" panose="00000500000000000000"/>
                <a:cs typeface="Times New Roman" pitchFamily="18" charset="0"/>
                <a:sym typeface="inpin heiti" panose="00000500000000000000" pitchFamily="2" charset="-122"/>
              </a:rPr>
              <a:t>CHÍ</a:t>
            </a:r>
            <a:r>
              <a:rPr kumimoji="0" lang="en-US" altLang="zh-CN" sz="4400" b="1" i="0" u="none" strike="noStrike" kern="1200" cap="none" spc="0" normalizeH="0" noProof="0" dirty="0" smtClean="0">
                <a:ln w="38100">
                  <a:solidFill>
                    <a:srgbClr val="FF9409"/>
                  </a:solidFill>
                </a:ln>
                <a:solidFill>
                  <a:srgbClr val="FF9409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inpin heiti" panose="00000500000000000000"/>
                <a:cs typeface="Times New Roman" pitchFamily="18" charset="0"/>
                <a:sym typeface="inpin heiti" panose="00000500000000000000" pitchFamily="2" charset="-122"/>
              </a:rPr>
              <a:t> </a:t>
            </a:r>
            <a:r>
              <a:rPr kumimoji="0" lang="en-US" altLang="zh-CN" sz="4400" b="1" i="0" u="none" strike="noStrike" kern="1200" cap="none" spc="0" normalizeH="0" noProof="0" dirty="0" err="1" smtClean="0">
                <a:ln w="38100">
                  <a:solidFill>
                    <a:srgbClr val="FF9409"/>
                  </a:solidFill>
                </a:ln>
                <a:solidFill>
                  <a:srgbClr val="FF9409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inpin heiti" panose="00000500000000000000"/>
                <a:cs typeface="Times New Roman" pitchFamily="18" charset="0"/>
                <a:sym typeface="inpin heiti" panose="00000500000000000000" pitchFamily="2" charset="-122"/>
              </a:rPr>
              <a:t>THÌ</a:t>
            </a:r>
            <a:r>
              <a:rPr kumimoji="0" lang="en-US" altLang="zh-CN" sz="4400" b="1" i="0" u="none" strike="noStrike" kern="1200" cap="none" spc="0" normalizeH="0" noProof="0" dirty="0" smtClean="0">
                <a:ln w="38100">
                  <a:solidFill>
                    <a:srgbClr val="FF9409"/>
                  </a:solidFill>
                </a:ln>
                <a:solidFill>
                  <a:srgbClr val="FF9409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inpin heiti" panose="00000500000000000000"/>
                <a:cs typeface="Times New Roman" pitchFamily="18" charset="0"/>
                <a:sym typeface="inpin heiti" panose="00000500000000000000" pitchFamily="2" charset="-122"/>
              </a:rPr>
              <a:t> </a:t>
            </a:r>
            <a:r>
              <a:rPr kumimoji="0" lang="en-US" altLang="zh-CN" sz="4400" b="1" i="0" u="none" strike="noStrike" kern="1200" cap="none" spc="0" normalizeH="0" noProof="0" dirty="0" err="1" smtClean="0">
                <a:ln w="38100">
                  <a:solidFill>
                    <a:srgbClr val="FF9409"/>
                  </a:solidFill>
                </a:ln>
                <a:solidFill>
                  <a:srgbClr val="FF9409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inpin heiti" panose="00000500000000000000"/>
                <a:cs typeface="Times New Roman" pitchFamily="18" charset="0"/>
                <a:sym typeface="inpin heiti" panose="00000500000000000000" pitchFamily="2" charset="-122"/>
              </a:rPr>
              <a:t>NÊN</a:t>
            </a:r>
            <a:endParaRPr kumimoji="0" lang="en-US" altLang="zh-CN" sz="4400" b="1" i="0" u="none" strike="noStrike" kern="1200" cap="none" spc="0" normalizeH="0" baseline="0" noProof="0" dirty="0">
              <a:ln w="38100">
                <a:solidFill>
                  <a:srgbClr val="FF9409"/>
                </a:solidFill>
              </a:ln>
              <a:solidFill>
                <a:srgbClr val="FF9409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Times New Roman" pitchFamily="18" charset="0"/>
              <a:ea typeface="inpin heiti" panose="00000500000000000000"/>
              <a:cs typeface="Times New Roman" pitchFamily="18" charset="0"/>
              <a:sym typeface="inpin heiti" panose="00000500000000000000" pitchFamily="2" charset="-122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D028F35D-0060-4871-BBFC-0C6FCA9B948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645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44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91 0.1875 L 3.33333E-6 -3.7037E-6 " pathEditMode="relative" rAng="0" ptsTypes="AA">
                                      <p:cBhvr>
                                        <p:cTn id="2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4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4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4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4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3939">
                <p:cTn id="5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 isNarration="1">
              <p:cMediaNode vol="80000" showWhenStopped="0">
                <p:cTn id="5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8" grpId="0"/>
      <p:bldP spid="14" grpId="0"/>
      <p:bldP spid="14" grpId="1"/>
    </p:bldLst>
  </p:timing>
  <p:extLst mod="1">
    <p:ext uri="{E180D4A7-C9FB-4DFB-919C-405C955672EB}">
      <p14:showEvtLst xmlns:p14="http://schemas.microsoft.com/office/powerpoint/2010/main">
        <p14:playEvt time="304" objId="3"/>
        <p14:pauseEvt time="13002" objId="3"/>
        <p14:stopEvt time="13002" objId="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2016760" y="685800"/>
            <a:ext cx="86106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1: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Dựa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vào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nội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dung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tục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ngữ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trên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hãy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xếp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chúng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vào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ba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nhóm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sau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:</a:t>
            </a:r>
          </a:p>
        </p:txBody>
      </p:sp>
      <p:sp>
        <p:nvSpPr>
          <p:cNvPr id="12" name="Text Box 61"/>
          <p:cNvSpPr txBox="1">
            <a:spLocks noChangeArrowheads="1"/>
          </p:cNvSpPr>
          <p:nvPr/>
        </p:nvSpPr>
        <p:spPr bwMode="auto">
          <a:xfrm>
            <a:off x="1968500" y="2133600"/>
            <a:ext cx="89154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a)</a:t>
            </a:r>
            <a:r>
              <a:rPr 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Khẳng</a:t>
            </a:r>
            <a:r>
              <a:rPr 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định</a:t>
            </a:r>
            <a:r>
              <a:rPr 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rằng</a:t>
            </a:r>
            <a:r>
              <a:rPr 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có</a:t>
            </a:r>
            <a:r>
              <a:rPr 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ý </a:t>
            </a:r>
            <a:r>
              <a:rPr 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chí</a:t>
            </a:r>
            <a:r>
              <a:rPr 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thì</a:t>
            </a:r>
            <a:r>
              <a:rPr 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nhất</a:t>
            </a:r>
            <a:r>
              <a:rPr 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định</a:t>
            </a:r>
            <a:r>
              <a:rPr 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thành</a:t>
            </a:r>
            <a:r>
              <a:rPr 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công</a:t>
            </a:r>
            <a:r>
              <a:rPr 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b) </a:t>
            </a:r>
            <a:r>
              <a:rPr 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Khuyên</a:t>
            </a:r>
            <a:r>
              <a:rPr 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người</a:t>
            </a:r>
            <a:r>
              <a:rPr 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ta </a:t>
            </a:r>
            <a:r>
              <a:rPr 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giữ</a:t>
            </a:r>
            <a:r>
              <a:rPr 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vững</a:t>
            </a:r>
            <a:r>
              <a:rPr 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mục</a:t>
            </a:r>
            <a:r>
              <a:rPr 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tiêu</a:t>
            </a:r>
            <a:r>
              <a:rPr 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đã</a:t>
            </a:r>
            <a:r>
              <a:rPr 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chọn</a:t>
            </a:r>
            <a:r>
              <a:rPr 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c) </a:t>
            </a:r>
            <a:r>
              <a:rPr 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Khuyên</a:t>
            </a:r>
            <a:r>
              <a:rPr 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người</a:t>
            </a:r>
            <a:r>
              <a:rPr 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ta </a:t>
            </a:r>
            <a:r>
              <a:rPr 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không</a:t>
            </a:r>
            <a:r>
              <a:rPr 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nản</a:t>
            </a:r>
            <a:r>
              <a:rPr 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lòng</a:t>
            </a:r>
            <a:r>
              <a:rPr 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khi</a:t>
            </a:r>
            <a:r>
              <a:rPr 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gặp</a:t>
            </a:r>
            <a:r>
              <a:rPr 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khó</a:t>
            </a:r>
            <a:r>
              <a:rPr 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khăn</a:t>
            </a:r>
            <a:r>
              <a:rPr 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.</a:t>
            </a:r>
            <a:endParaRPr lang="en-US" sz="3600" b="1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593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082" name="AutoShape 2"/>
          <p:cNvSpPr>
            <a:spLocks noChangeArrowheads="1"/>
          </p:cNvSpPr>
          <p:nvPr/>
        </p:nvSpPr>
        <p:spPr bwMode="auto">
          <a:xfrm>
            <a:off x="8610600" y="4953000"/>
            <a:ext cx="1524000" cy="1905000"/>
          </a:xfrm>
          <a:prstGeom prst="cloudCallout">
            <a:avLst>
              <a:gd name="adj1" fmla="val 189065"/>
              <a:gd name="adj2" fmla="val -16833"/>
            </a:avLst>
          </a:prstGeom>
          <a:solidFill>
            <a:srgbClr val="FFFF99"/>
          </a:solidFill>
          <a:ln w="9525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" pitchFamily="34" charset="0"/>
              </a:rPr>
              <a:t>10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" pitchFamily="34" charset="0"/>
              </a:rPr>
              <a:t>gi©y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" pitchFamily="34" charset="0"/>
              </a:rPr>
              <a:t> b¾t ®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" pitchFamily="34" charset="0"/>
              </a:rPr>
              <a:t>Çu</a:t>
            </a:r>
            <a:endParaRPr lang="en-US" sz="2800" b="1" dirty="0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Time" pitchFamily="34" charset="0"/>
            </a:endParaRPr>
          </a:p>
        </p:txBody>
      </p:sp>
      <p:grpSp>
        <p:nvGrpSpPr>
          <p:cNvPr id="7" name="Group 18"/>
          <p:cNvGrpSpPr>
            <a:grpSpLocks/>
          </p:cNvGrpSpPr>
          <p:nvPr/>
        </p:nvGrpSpPr>
        <p:grpSpPr bwMode="auto">
          <a:xfrm>
            <a:off x="2414787" y="5051905"/>
            <a:ext cx="1774825" cy="1371600"/>
            <a:chOff x="4450" y="0"/>
            <a:chExt cx="1118" cy="1104"/>
          </a:xfrm>
        </p:grpSpPr>
        <p:pic>
          <p:nvPicPr>
            <p:cNvPr id="19589" name="Picture 19" descr="CLOCK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590" name="AutoShape 20"/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kumimoji="1" lang="en-US" sz="6600" b="1" dirty="0">
                  <a:solidFill>
                    <a:srgbClr val="FF3300"/>
                  </a:solidFill>
                  <a:latin typeface="Times New Roman" pitchFamily="18" charset="0"/>
                </a:rPr>
                <a:t>10</a:t>
              </a:r>
            </a:p>
          </p:txBody>
        </p:sp>
      </p:grpSp>
      <p:grpSp>
        <p:nvGrpSpPr>
          <p:cNvPr id="8" name="Group 21"/>
          <p:cNvGrpSpPr>
            <a:grpSpLocks/>
          </p:cNvGrpSpPr>
          <p:nvPr/>
        </p:nvGrpSpPr>
        <p:grpSpPr bwMode="auto">
          <a:xfrm>
            <a:off x="2339059" y="5083175"/>
            <a:ext cx="1774825" cy="1371600"/>
            <a:chOff x="4450" y="0"/>
            <a:chExt cx="1118" cy="1104"/>
          </a:xfrm>
        </p:grpSpPr>
        <p:pic>
          <p:nvPicPr>
            <p:cNvPr id="19587" name="Picture 22" descr="CLOCK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588" name="AutoShape 23"/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kumimoji="1" lang="en-US" sz="6600" b="1" dirty="0">
                  <a:solidFill>
                    <a:srgbClr val="FF3300"/>
                  </a:solidFill>
                  <a:latin typeface="Times New Roman" pitchFamily="18" charset="0"/>
                </a:rPr>
                <a:t>9</a:t>
              </a:r>
            </a:p>
          </p:txBody>
        </p:sp>
      </p:grpSp>
      <p:grpSp>
        <p:nvGrpSpPr>
          <p:cNvPr id="9" name="Group 24"/>
          <p:cNvGrpSpPr>
            <a:grpSpLocks/>
          </p:cNvGrpSpPr>
          <p:nvPr/>
        </p:nvGrpSpPr>
        <p:grpSpPr bwMode="auto">
          <a:xfrm>
            <a:off x="2297784" y="4974567"/>
            <a:ext cx="1774825" cy="1371600"/>
            <a:chOff x="4450" y="0"/>
            <a:chExt cx="1118" cy="1104"/>
          </a:xfrm>
        </p:grpSpPr>
        <p:pic>
          <p:nvPicPr>
            <p:cNvPr id="19585" name="Picture 25" descr="CLOCK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586" name="AutoShape 26"/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kumimoji="1" lang="en-US" sz="6600" b="1">
                  <a:solidFill>
                    <a:srgbClr val="FF3300"/>
                  </a:solidFill>
                  <a:latin typeface="Times New Roman" pitchFamily="18" charset="0"/>
                </a:rPr>
                <a:t>8</a:t>
              </a:r>
            </a:p>
          </p:txBody>
        </p:sp>
      </p:grpSp>
      <p:grpSp>
        <p:nvGrpSpPr>
          <p:cNvPr id="10" name="Group 27"/>
          <p:cNvGrpSpPr>
            <a:grpSpLocks/>
          </p:cNvGrpSpPr>
          <p:nvPr/>
        </p:nvGrpSpPr>
        <p:grpSpPr bwMode="auto">
          <a:xfrm>
            <a:off x="2271713" y="5017739"/>
            <a:ext cx="1774825" cy="1371600"/>
            <a:chOff x="4450" y="0"/>
            <a:chExt cx="1118" cy="1104"/>
          </a:xfrm>
        </p:grpSpPr>
        <p:pic>
          <p:nvPicPr>
            <p:cNvPr id="19583" name="Picture 28" descr="CLOCK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584" name="AutoShape 29"/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kumimoji="1" lang="en-US" sz="6600" b="1" dirty="0">
                  <a:solidFill>
                    <a:srgbClr val="FF3300"/>
                  </a:solidFill>
                  <a:latin typeface="Times New Roman" pitchFamily="18" charset="0"/>
                </a:rPr>
                <a:t>7</a:t>
              </a:r>
            </a:p>
          </p:txBody>
        </p:sp>
      </p:grpSp>
      <p:grpSp>
        <p:nvGrpSpPr>
          <p:cNvPr id="11" name="Group 30"/>
          <p:cNvGrpSpPr>
            <a:grpSpLocks/>
          </p:cNvGrpSpPr>
          <p:nvPr/>
        </p:nvGrpSpPr>
        <p:grpSpPr bwMode="auto">
          <a:xfrm>
            <a:off x="2312988" y="5049009"/>
            <a:ext cx="1774825" cy="1371600"/>
            <a:chOff x="4450" y="0"/>
            <a:chExt cx="1118" cy="1104"/>
          </a:xfrm>
        </p:grpSpPr>
        <p:pic>
          <p:nvPicPr>
            <p:cNvPr id="19581" name="Picture 31" descr="CLOCK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582" name="AutoShape 32"/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kumimoji="1" lang="en-US" sz="6600" b="1" dirty="0">
                  <a:solidFill>
                    <a:srgbClr val="FF3300"/>
                  </a:solidFill>
                  <a:latin typeface="Times New Roman" pitchFamily="18" charset="0"/>
                </a:rPr>
                <a:t>6</a:t>
              </a:r>
            </a:p>
          </p:txBody>
        </p:sp>
      </p:grpSp>
      <p:grpSp>
        <p:nvGrpSpPr>
          <p:cNvPr id="12" name="Group 33"/>
          <p:cNvGrpSpPr>
            <a:grpSpLocks/>
          </p:cNvGrpSpPr>
          <p:nvPr/>
        </p:nvGrpSpPr>
        <p:grpSpPr bwMode="auto">
          <a:xfrm>
            <a:off x="2271712" y="5037820"/>
            <a:ext cx="1774825" cy="1371600"/>
            <a:chOff x="4450" y="0"/>
            <a:chExt cx="1118" cy="1104"/>
          </a:xfrm>
        </p:grpSpPr>
        <p:pic>
          <p:nvPicPr>
            <p:cNvPr id="19579" name="Picture 34" descr="CLOCK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580" name="AutoShape 35"/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kumimoji="1" lang="en-US" sz="6600" b="1">
                  <a:solidFill>
                    <a:srgbClr val="FF3300"/>
                  </a:solidFill>
                  <a:latin typeface="Times New Roman" pitchFamily="18" charset="0"/>
                </a:rPr>
                <a:t>5</a:t>
              </a:r>
            </a:p>
          </p:txBody>
        </p:sp>
      </p:grpSp>
      <p:grpSp>
        <p:nvGrpSpPr>
          <p:cNvPr id="13" name="Group 36"/>
          <p:cNvGrpSpPr>
            <a:grpSpLocks/>
          </p:cNvGrpSpPr>
          <p:nvPr/>
        </p:nvGrpSpPr>
        <p:grpSpPr bwMode="auto">
          <a:xfrm>
            <a:off x="2271713" y="4995542"/>
            <a:ext cx="1774825" cy="1371600"/>
            <a:chOff x="4450" y="0"/>
            <a:chExt cx="1118" cy="1104"/>
          </a:xfrm>
        </p:grpSpPr>
        <p:pic>
          <p:nvPicPr>
            <p:cNvPr id="19577" name="Picture 37" descr="CLOCK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578" name="AutoShape 38"/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kumimoji="1" lang="en-US" sz="6600" b="1" dirty="0">
                  <a:solidFill>
                    <a:srgbClr val="FF3300"/>
                  </a:solidFill>
                  <a:latin typeface="Times New Roman" pitchFamily="18" charset="0"/>
                </a:rPr>
                <a:t>4</a:t>
              </a:r>
            </a:p>
          </p:txBody>
        </p:sp>
      </p:grpSp>
      <p:grpSp>
        <p:nvGrpSpPr>
          <p:cNvPr id="14" name="Group 39"/>
          <p:cNvGrpSpPr>
            <a:grpSpLocks/>
          </p:cNvGrpSpPr>
          <p:nvPr/>
        </p:nvGrpSpPr>
        <p:grpSpPr bwMode="auto">
          <a:xfrm>
            <a:off x="2273083" y="4974567"/>
            <a:ext cx="1774825" cy="1371600"/>
            <a:chOff x="4450" y="0"/>
            <a:chExt cx="1118" cy="1104"/>
          </a:xfrm>
        </p:grpSpPr>
        <p:pic>
          <p:nvPicPr>
            <p:cNvPr id="19575" name="Picture 40" descr="CLOCK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576" name="AutoShape 41"/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kumimoji="1" lang="en-US" sz="6600" b="1">
                  <a:solidFill>
                    <a:srgbClr val="FF3300"/>
                  </a:solidFill>
                  <a:latin typeface="Times New Roman" pitchFamily="18" charset="0"/>
                </a:rPr>
                <a:t>3</a:t>
              </a:r>
            </a:p>
          </p:txBody>
        </p:sp>
      </p:grpSp>
      <p:grpSp>
        <p:nvGrpSpPr>
          <p:cNvPr id="15" name="Group 42"/>
          <p:cNvGrpSpPr>
            <a:grpSpLocks/>
          </p:cNvGrpSpPr>
          <p:nvPr/>
        </p:nvGrpSpPr>
        <p:grpSpPr bwMode="auto">
          <a:xfrm>
            <a:off x="2258815" y="5037820"/>
            <a:ext cx="1774825" cy="1371600"/>
            <a:chOff x="4450" y="0"/>
            <a:chExt cx="1118" cy="1104"/>
          </a:xfrm>
        </p:grpSpPr>
        <p:pic>
          <p:nvPicPr>
            <p:cNvPr id="19573" name="Picture 43" descr="CLOCK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574" name="AutoShape 44"/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kumimoji="1" lang="en-US" sz="6600" b="1" dirty="0">
                  <a:solidFill>
                    <a:srgbClr val="FF3300"/>
                  </a:solidFill>
                  <a:latin typeface="Times New Roman" pitchFamily="18" charset="0"/>
                </a:rPr>
                <a:t>2</a:t>
              </a:r>
            </a:p>
          </p:txBody>
        </p:sp>
      </p:grpSp>
      <p:grpSp>
        <p:nvGrpSpPr>
          <p:cNvPr id="16" name="Group 45"/>
          <p:cNvGrpSpPr>
            <a:grpSpLocks/>
          </p:cNvGrpSpPr>
          <p:nvPr/>
        </p:nvGrpSpPr>
        <p:grpSpPr bwMode="auto">
          <a:xfrm>
            <a:off x="2292359" y="5019502"/>
            <a:ext cx="1774825" cy="1371600"/>
            <a:chOff x="4450" y="0"/>
            <a:chExt cx="1118" cy="1104"/>
          </a:xfrm>
        </p:grpSpPr>
        <p:pic>
          <p:nvPicPr>
            <p:cNvPr id="19571" name="Picture 46" descr="CLOCK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572" name="AutoShape 47"/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kumimoji="1" lang="en-US" sz="6600" b="1">
                  <a:solidFill>
                    <a:srgbClr val="FF3300"/>
                  </a:solidFill>
                  <a:latin typeface="Times New Roman" pitchFamily="18" charset="0"/>
                </a:rPr>
                <a:t>1</a:t>
              </a:r>
            </a:p>
          </p:txBody>
        </p:sp>
      </p:grpSp>
      <p:sp>
        <p:nvSpPr>
          <p:cNvPr id="558128" name="AutoShape 48"/>
          <p:cNvSpPr>
            <a:spLocks noChangeArrowheads="1"/>
          </p:cNvSpPr>
          <p:nvPr/>
        </p:nvSpPr>
        <p:spPr bwMode="auto">
          <a:xfrm>
            <a:off x="7857541" y="4792952"/>
            <a:ext cx="3680311" cy="2133600"/>
          </a:xfrm>
          <a:prstGeom prst="cloudCallout">
            <a:avLst>
              <a:gd name="adj1" fmla="val 98440"/>
              <a:gd name="adj2" fmla="val 21801"/>
            </a:avLst>
          </a:prstGeom>
          <a:solidFill>
            <a:srgbClr val="FFFF99"/>
          </a:solidFill>
          <a:ln w="9525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NI-Times"/>
                <a:cs typeface="Times New Roman" panose="02020603050405020304" pitchFamily="18" charset="0"/>
              </a:rPr>
              <a:t>Hết10 </a:t>
            </a: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" pitchFamily="34" charset="0"/>
              </a:rPr>
              <a:t>gi©y</a:t>
            </a: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NI-Times"/>
                <a:cs typeface="Times New Roman" panose="02020603050405020304" pitchFamily="18" charset="0"/>
              </a:rPr>
              <a:t> suy nghĩ</a:t>
            </a:r>
            <a:endParaRPr lang="en-US" sz="2800" b="1" dirty="0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NI-Times"/>
              <a:cs typeface="Times New Roman" panose="02020603050405020304" pitchFamily="18" charset="0"/>
            </a:endParaRPr>
          </a:p>
        </p:txBody>
      </p:sp>
      <p:sp>
        <p:nvSpPr>
          <p:cNvPr id="19475" name="Oval 49"/>
          <p:cNvSpPr>
            <a:spLocks noChangeArrowheads="1"/>
          </p:cNvSpPr>
          <p:nvPr/>
        </p:nvSpPr>
        <p:spPr bwMode="auto">
          <a:xfrm>
            <a:off x="1524000" y="381000"/>
            <a:ext cx="685800" cy="762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1a</a:t>
            </a:r>
          </a:p>
        </p:txBody>
      </p:sp>
      <p:grpSp>
        <p:nvGrpSpPr>
          <p:cNvPr id="17" name="Group 51"/>
          <p:cNvGrpSpPr>
            <a:grpSpLocks/>
          </p:cNvGrpSpPr>
          <p:nvPr/>
        </p:nvGrpSpPr>
        <p:grpSpPr bwMode="auto">
          <a:xfrm>
            <a:off x="2312986" y="5067678"/>
            <a:ext cx="1774826" cy="1349375"/>
            <a:chOff x="4464" y="-28"/>
            <a:chExt cx="1118" cy="1104"/>
          </a:xfrm>
        </p:grpSpPr>
        <p:pic>
          <p:nvPicPr>
            <p:cNvPr id="19569" name="Picture 52" descr="CLOCK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4" y="-28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570" name="AutoShape 53"/>
            <p:cNvSpPr>
              <a:spLocks noChangeArrowheads="1"/>
            </p:cNvSpPr>
            <p:nvPr/>
          </p:nvSpPr>
          <p:spPr bwMode="auto">
            <a:xfrm>
              <a:off x="4562" y="11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kumimoji="1" lang="en-US" sz="6600" b="1" dirty="0">
                  <a:solidFill>
                    <a:srgbClr val="FF3300"/>
                  </a:solidFill>
                  <a:latin typeface="Times New Roman" pitchFamily="18" charset="0"/>
                </a:rPr>
                <a:t>0</a:t>
              </a:r>
            </a:p>
          </p:txBody>
        </p:sp>
      </p:grpSp>
      <p:sp>
        <p:nvSpPr>
          <p:cNvPr id="558134" name="AutoShape 54"/>
          <p:cNvSpPr>
            <a:spLocks noChangeArrowheads="1"/>
          </p:cNvSpPr>
          <p:nvPr/>
        </p:nvSpPr>
        <p:spPr bwMode="gray">
          <a:xfrm>
            <a:off x="2273083" y="-1292"/>
            <a:ext cx="8435975" cy="1600200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tục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ngữ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nào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“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Khẳng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định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rằng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</a:p>
          <a:p>
            <a:pPr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ý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chí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thì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nhất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định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thành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công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.”?</a:t>
            </a:r>
          </a:p>
        </p:txBody>
      </p:sp>
      <p:grpSp>
        <p:nvGrpSpPr>
          <p:cNvPr id="18" name="Group 55"/>
          <p:cNvGrpSpPr>
            <a:grpSpLocks/>
          </p:cNvGrpSpPr>
          <p:nvPr/>
        </p:nvGrpSpPr>
        <p:grpSpPr bwMode="auto">
          <a:xfrm>
            <a:off x="2292350" y="1677596"/>
            <a:ext cx="7899400" cy="763605"/>
            <a:chOff x="196" y="1057"/>
            <a:chExt cx="4976" cy="639"/>
          </a:xfrm>
        </p:grpSpPr>
        <p:grpSp>
          <p:nvGrpSpPr>
            <p:cNvPr id="19551" name="Group 56"/>
            <p:cNvGrpSpPr>
              <a:grpSpLocks/>
            </p:cNvGrpSpPr>
            <p:nvPr/>
          </p:nvGrpSpPr>
          <p:grpSpPr bwMode="auto">
            <a:xfrm>
              <a:off x="686" y="1104"/>
              <a:ext cx="4416" cy="592"/>
              <a:chOff x="384" y="1282"/>
              <a:chExt cx="3072" cy="592"/>
            </a:xfrm>
          </p:grpSpPr>
          <p:sp>
            <p:nvSpPr>
              <p:cNvPr id="19564" name="AutoShape 57"/>
              <p:cNvSpPr>
                <a:spLocks noChangeArrowheads="1"/>
              </p:cNvSpPr>
              <p:nvPr/>
            </p:nvSpPr>
            <p:spPr bwMode="gray">
              <a:xfrm>
                <a:off x="384" y="1344"/>
                <a:ext cx="3072" cy="381"/>
              </a:xfrm>
              <a:prstGeom prst="roundRect">
                <a:avLst>
                  <a:gd name="adj" fmla="val 10889"/>
                </a:avLst>
              </a:prstGeom>
              <a:gradFill rotWithShape="1">
                <a:gsLst>
                  <a:gs pos="0">
                    <a:srgbClr val="DDDDDD"/>
                  </a:gs>
                  <a:gs pos="50000">
                    <a:srgbClr val="F3F3F3"/>
                  </a:gs>
                  <a:gs pos="100000">
                    <a:srgbClr val="DDDDDD"/>
                  </a:gs>
                </a:gsLst>
                <a:lin ang="2700000" scaled="1"/>
              </a:gradFill>
              <a:ln w="381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135003" dir="2928844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58138" name="AutoShape 58"/>
              <p:cNvSpPr>
                <a:spLocks noChangeArrowheads="1"/>
              </p:cNvSpPr>
              <p:nvPr/>
            </p:nvSpPr>
            <p:spPr bwMode="gray">
              <a:xfrm>
                <a:off x="451" y="1379"/>
                <a:ext cx="592" cy="312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69804"/>
                      <a:invGamma/>
                    </a:schemeClr>
                  </a:gs>
                </a:gsLst>
                <a:lin ang="5400000" scaled="1"/>
              </a:gradFill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58139" name="Freeform 59"/>
              <p:cNvSpPr>
                <a:spLocks/>
              </p:cNvSpPr>
              <p:nvPr/>
            </p:nvSpPr>
            <p:spPr bwMode="gray">
              <a:xfrm>
                <a:off x="488" y="1399"/>
                <a:ext cx="295" cy="157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0" y="118"/>
                  </a:cxn>
                  <a:cxn ang="0">
                    <a:pos x="0" y="589"/>
                  </a:cxn>
                  <a:cxn ang="0">
                    <a:pos x="161" y="174"/>
                  </a:cxn>
                  <a:cxn ang="0">
                    <a:pos x="589" y="0"/>
                  </a:cxn>
                  <a:cxn ang="0">
                    <a:pos x="118" y="0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1">
                      <a:gamma/>
                      <a:tint val="54510"/>
                      <a:invGamma/>
                    </a:schemeClr>
                  </a:gs>
                  <a:gs pos="50000">
                    <a:schemeClr val="accent1">
                      <a:alpha val="0"/>
                    </a:schemeClr>
                  </a:gs>
                  <a:gs pos="100000">
                    <a:schemeClr val="accent1">
                      <a:gamma/>
                      <a:tint val="54510"/>
                      <a:invGamma/>
                    </a:schemeClr>
                  </a:gs>
                </a:gsLst>
                <a:lin ang="27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58140" name="Text Box 60"/>
              <p:cNvSpPr txBox="1">
                <a:spLocks noChangeArrowheads="1"/>
              </p:cNvSpPr>
              <p:nvPr/>
            </p:nvSpPr>
            <p:spPr bwMode="gray">
              <a:xfrm>
                <a:off x="703" y="1282"/>
                <a:ext cx="81" cy="592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endParaRPr lang="en-US" sz="40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endParaRPr>
              </a:p>
            </p:txBody>
          </p:sp>
          <p:sp>
            <p:nvSpPr>
              <p:cNvPr id="19568" name="Text Box 61"/>
              <p:cNvSpPr txBox="1">
                <a:spLocks noChangeArrowheads="1"/>
              </p:cNvSpPr>
              <p:nvPr/>
            </p:nvSpPr>
            <p:spPr bwMode="gray">
              <a:xfrm>
                <a:off x="1124" y="1404"/>
                <a:ext cx="2258" cy="3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lnSpc>
                    <a:spcPct val="60000"/>
                  </a:lnSpc>
                </a:pPr>
                <a:r>
                  <a:rPr lang="en-US" sz="3200" b="1" dirty="0">
                    <a:solidFill>
                      <a:srgbClr val="0000FF"/>
                    </a:solidFill>
                    <a:latin typeface="VNI-Times" pitchFamily="2" charset="0"/>
                  </a:rPr>
                  <a:t>  </a:t>
                </a:r>
                <a:r>
                  <a:rPr lang="en-US" sz="3600" b="1" dirty="0" err="1">
                    <a:latin typeface="Times New Roman" pitchFamily="18" charset="0"/>
                  </a:rPr>
                  <a:t>Câu</a:t>
                </a:r>
                <a:r>
                  <a:rPr lang="en-US" sz="3600" b="1" dirty="0">
                    <a:latin typeface="Times New Roman" pitchFamily="18" charset="0"/>
                  </a:rPr>
                  <a:t> </a:t>
                </a:r>
                <a:r>
                  <a:rPr lang="en-US" sz="3600" b="1" dirty="0" err="1">
                    <a:latin typeface="Times New Roman" pitchFamily="18" charset="0"/>
                  </a:rPr>
                  <a:t>số</a:t>
                </a:r>
                <a:r>
                  <a:rPr lang="en-US" sz="3600" b="1" dirty="0">
                    <a:latin typeface="Times New Roman" pitchFamily="18" charset="0"/>
                  </a:rPr>
                  <a:t> 1 </a:t>
                </a:r>
                <a:r>
                  <a:rPr lang="en-US" sz="3600" b="1" dirty="0" err="1">
                    <a:latin typeface="Times New Roman" pitchFamily="18" charset="0"/>
                  </a:rPr>
                  <a:t>và</a:t>
                </a:r>
                <a:r>
                  <a:rPr lang="en-US" sz="3600" b="1" dirty="0">
                    <a:latin typeface="Times New Roman" pitchFamily="18" charset="0"/>
                  </a:rPr>
                  <a:t> </a:t>
                </a:r>
                <a:r>
                  <a:rPr lang="en-US" sz="3600" b="1" dirty="0" err="1">
                    <a:latin typeface="Times New Roman" pitchFamily="18" charset="0"/>
                  </a:rPr>
                  <a:t>số</a:t>
                </a:r>
                <a:r>
                  <a:rPr lang="en-US" sz="3600" b="1" dirty="0">
                    <a:latin typeface="Times New Roman" pitchFamily="18" charset="0"/>
                  </a:rPr>
                  <a:t> 4</a:t>
                </a:r>
                <a:endParaRPr lang="en-US" sz="3600" b="1" dirty="0">
                  <a:latin typeface="VNI-Times" pitchFamily="2" charset="0"/>
                </a:endParaRPr>
              </a:p>
            </p:txBody>
          </p:sp>
        </p:grpSp>
        <p:sp>
          <p:nvSpPr>
            <p:cNvPr id="19552" name="Rectangle 62"/>
            <p:cNvSpPr>
              <a:spLocks noChangeArrowheads="1"/>
            </p:cNvSpPr>
            <p:nvPr/>
          </p:nvSpPr>
          <p:spPr bwMode="auto">
            <a:xfrm>
              <a:off x="660" y="1122"/>
              <a:ext cx="4512" cy="500"/>
            </a:xfrm>
            <a:prstGeom prst="rect">
              <a:avLst/>
            </a:prstGeom>
            <a:noFill/>
            <a:ln w="38100" cmpd="dbl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 sz="4000">
                <a:solidFill>
                  <a:srgbClr val="0000FF"/>
                </a:solidFill>
                <a:latin typeface="Times New Roman" pitchFamily="18" charset="0"/>
              </a:endParaRPr>
            </a:p>
          </p:txBody>
        </p:sp>
        <p:grpSp>
          <p:nvGrpSpPr>
            <p:cNvPr id="19553" name="Group 63"/>
            <p:cNvGrpSpPr>
              <a:grpSpLocks/>
            </p:cNvGrpSpPr>
            <p:nvPr/>
          </p:nvGrpSpPr>
          <p:grpSpPr bwMode="auto">
            <a:xfrm rot="5400000">
              <a:off x="184" y="1069"/>
              <a:ext cx="606" cy="581"/>
              <a:chOff x="1870" y="1824"/>
              <a:chExt cx="1952" cy="1807"/>
            </a:xfrm>
          </p:grpSpPr>
          <p:sp>
            <p:nvSpPr>
              <p:cNvPr id="558144" name="AutoShape 64"/>
              <p:cNvSpPr>
                <a:spLocks noChangeArrowheads="1"/>
              </p:cNvSpPr>
              <p:nvPr/>
            </p:nvSpPr>
            <p:spPr bwMode="gray">
              <a:xfrm rot="16200000" flipH="1">
                <a:off x="1810" y="2532"/>
                <a:ext cx="317" cy="197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58145" name="AutoShape 65"/>
              <p:cNvSpPr>
                <a:spLocks noChangeArrowheads="1"/>
              </p:cNvSpPr>
              <p:nvPr/>
            </p:nvSpPr>
            <p:spPr bwMode="gray">
              <a:xfrm rot="5400000" flipH="1">
                <a:off x="3564" y="2497"/>
                <a:ext cx="31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58146" name="AutoShape 66"/>
              <p:cNvSpPr>
                <a:spLocks noChangeArrowheads="1"/>
              </p:cNvSpPr>
              <p:nvPr/>
            </p:nvSpPr>
            <p:spPr bwMode="gray">
              <a:xfrm rot="10800000" flipH="1">
                <a:off x="2697" y="3429"/>
                <a:ext cx="300" cy="202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9558" name="Oval 67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559" name="Oval 68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8149" name="Oval 69"/>
              <p:cNvSpPr>
                <a:spLocks noChangeArrowheads="1"/>
              </p:cNvSpPr>
              <p:nvPr/>
            </p:nvSpPr>
            <p:spPr bwMode="gray">
              <a:xfrm>
                <a:off x="2500" y="2123"/>
                <a:ext cx="700" cy="1017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9561" name="Oval 70"/>
              <p:cNvSpPr>
                <a:spLocks noChangeArrowheads="1"/>
              </p:cNvSpPr>
              <p:nvPr/>
            </p:nvSpPr>
            <p:spPr bwMode="gray">
              <a:xfrm>
                <a:off x="2535" y="2123"/>
                <a:ext cx="700" cy="1017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58151" name="Oval 71"/>
              <p:cNvSpPr>
                <a:spLocks noChangeArrowheads="1"/>
              </p:cNvSpPr>
              <p:nvPr/>
            </p:nvSpPr>
            <p:spPr bwMode="gray">
              <a:xfrm>
                <a:off x="2337" y="2109"/>
                <a:ext cx="1032" cy="1017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9563" name="Oval 72"/>
              <p:cNvSpPr>
                <a:spLocks noChangeArrowheads="1"/>
              </p:cNvSpPr>
              <p:nvPr/>
            </p:nvSpPr>
            <p:spPr bwMode="gray">
              <a:xfrm>
                <a:off x="2337" y="2123"/>
                <a:ext cx="1096" cy="1017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19554" name="Text Box 73"/>
            <p:cNvSpPr txBox="1">
              <a:spLocks noChangeArrowheads="1"/>
            </p:cNvSpPr>
            <p:nvPr/>
          </p:nvSpPr>
          <p:spPr bwMode="auto">
            <a:xfrm>
              <a:off x="768" y="1150"/>
              <a:ext cx="816" cy="486"/>
            </a:xfrm>
            <a:prstGeom prst="rect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</a:rPr>
                <a:t>A</a:t>
              </a:r>
            </a:p>
          </p:txBody>
        </p:sp>
      </p:grpSp>
      <p:grpSp>
        <p:nvGrpSpPr>
          <p:cNvPr id="21" name="Group 74"/>
          <p:cNvGrpSpPr>
            <a:grpSpLocks/>
          </p:cNvGrpSpPr>
          <p:nvPr/>
        </p:nvGrpSpPr>
        <p:grpSpPr bwMode="auto">
          <a:xfrm>
            <a:off x="2439400" y="2512242"/>
            <a:ext cx="7881938" cy="892175"/>
            <a:chOff x="197" y="1872"/>
            <a:chExt cx="4965" cy="747"/>
          </a:xfrm>
        </p:grpSpPr>
        <p:grpSp>
          <p:nvGrpSpPr>
            <p:cNvPr id="19528" name="Group 75"/>
            <p:cNvGrpSpPr>
              <a:grpSpLocks/>
            </p:cNvGrpSpPr>
            <p:nvPr/>
          </p:nvGrpSpPr>
          <p:grpSpPr bwMode="auto">
            <a:xfrm>
              <a:off x="659" y="1937"/>
              <a:ext cx="4464" cy="682"/>
              <a:chOff x="384" y="2069"/>
              <a:chExt cx="3072" cy="682"/>
            </a:xfrm>
          </p:grpSpPr>
          <p:sp>
            <p:nvSpPr>
              <p:cNvPr id="19546" name="AutoShape 76"/>
              <p:cNvSpPr>
                <a:spLocks noChangeArrowheads="1"/>
              </p:cNvSpPr>
              <p:nvPr/>
            </p:nvSpPr>
            <p:spPr bwMode="gray">
              <a:xfrm>
                <a:off x="384" y="2112"/>
                <a:ext cx="3072" cy="381"/>
              </a:xfrm>
              <a:prstGeom prst="roundRect">
                <a:avLst>
                  <a:gd name="adj" fmla="val 10889"/>
                </a:avLst>
              </a:prstGeom>
              <a:gradFill rotWithShape="1">
                <a:gsLst>
                  <a:gs pos="0">
                    <a:srgbClr val="DDDDDD"/>
                  </a:gs>
                  <a:gs pos="50000">
                    <a:srgbClr val="F2F2F2"/>
                  </a:gs>
                  <a:gs pos="100000">
                    <a:srgbClr val="DDDDDD"/>
                  </a:gs>
                </a:gsLst>
                <a:lin ang="2700000" scaled="1"/>
              </a:gradFill>
              <a:ln w="381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135003" dir="2928844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58157" name="AutoShape 77"/>
              <p:cNvSpPr>
                <a:spLocks noChangeArrowheads="1"/>
              </p:cNvSpPr>
              <p:nvPr/>
            </p:nvSpPr>
            <p:spPr bwMode="gray">
              <a:xfrm>
                <a:off x="451" y="2148"/>
                <a:ext cx="593" cy="311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chemeClr val="hlink">
                      <a:gamma/>
                      <a:tint val="72549"/>
                      <a:invGamma/>
                    </a:schemeClr>
                  </a:gs>
                  <a:gs pos="100000">
                    <a:schemeClr val="hlink"/>
                  </a:gs>
                </a:gsLst>
                <a:lin ang="5400000" scaled="1"/>
              </a:gradFill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58158" name="Freeform 78"/>
              <p:cNvSpPr>
                <a:spLocks/>
              </p:cNvSpPr>
              <p:nvPr/>
            </p:nvSpPr>
            <p:spPr bwMode="gray">
              <a:xfrm>
                <a:off x="488" y="2167"/>
                <a:ext cx="295" cy="154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0" y="118"/>
                  </a:cxn>
                  <a:cxn ang="0">
                    <a:pos x="0" y="589"/>
                  </a:cxn>
                  <a:cxn ang="0">
                    <a:pos x="161" y="174"/>
                  </a:cxn>
                  <a:cxn ang="0">
                    <a:pos x="589" y="0"/>
                  </a:cxn>
                  <a:cxn ang="0">
                    <a:pos x="118" y="0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hlink">
                      <a:gamma/>
                      <a:tint val="42353"/>
                      <a:invGamma/>
                    </a:schemeClr>
                  </a:gs>
                  <a:gs pos="100000">
                    <a:schemeClr val="hlink">
                      <a:alpha val="0"/>
                    </a:schemeClr>
                  </a:gs>
                </a:gsLst>
                <a:lin ang="27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58159" name="Text Box 79"/>
              <p:cNvSpPr txBox="1">
                <a:spLocks noChangeArrowheads="1"/>
              </p:cNvSpPr>
              <p:nvPr/>
            </p:nvSpPr>
            <p:spPr bwMode="gray">
              <a:xfrm>
                <a:off x="629" y="2069"/>
                <a:ext cx="226" cy="587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sz="4000" b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</a:rPr>
                  <a:t>B</a:t>
                </a:r>
              </a:p>
            </p:txBody>
          </p:sp>
          <p:sp>
            <p:nvSpPr>
              <p:cNvPr id="19550" name="Text Box 80"/>
              <p:cNvSpPr txBox="1">
                <a:spLocks noChangeArrowheads="1"/>
              </p:cNvSpPr>
              <p:nvPr/>
            </p:nvSpPr>
            <p:spPr bwMode="gray">
              <a:xfrm>
                <a:off x="1124" y="2163"/>
                <a:ext cx="2258" cy="5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sz="4000" b="1" dirty="0">
                    <a:solidFill>
                      <a:srgbClr val="3333CC"/>
                    </a:solidFill>
                    <a:latin typeface="Times New Roman" pitchFamily="18" charset="0"/>
                  </a:rPr>
                  <a:t>SAI</a:t>
                </a:r>
              </a:p>
            </p:txBody>
          </p:sp>
        </p:grpSp>
        <p:sp>
          <p:nvSpPr>
            <p:cNvPr id="19529" name="Rectangle 81"/>
            <p:cNvSpPr>
              <a:spLocks noChangeArrowheads="1"/>
            </p:cNvSpPr>
            <p:nvPr/>
          </p:nvSpPr>
          <p:spPr bwMode="auto">
            <a:xfrm>
              <a:off x="650" y="1949"/>
              <a:ext cx="4512" cy="500"/>
            </a:xfrm>
            <a:prstGeom prst="rect">
              <a:avLst/>
            </a:prstGeom>
            <a:noFill/>
            <a:ln w="38100" cmpd="dbl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 sz="4000">
                <a:solidFill>
                  <a:srgbClr val="0000FF"/>
                </a:solidFill>
                <a:latin typeface="Times New Roman" pitchFamily="18" charset="0"/>
              </a:endParaRPr>
            </a:p>
          </p:txBody>
        </p:sp>
        <p:grpSp>
          <p:nvGrpSpPr>
            <p:cNvPr id="19530" name="Group 82"/>
            <p:cNvGrpSpPr>
              <a:grpSpLocks/>
            </p:cNvGrpSpPr>
            <p:nvPr/>
          </p:nvGrpSpPr>
          <p:grpSpPr bwMode="auto">
            <a:xfrm>
              <a:off x="575" y="1915"/>
              <a:ext cx="4548" cy="587"/>
              <a:chOff x="384" y="3557"/>
              <a:chExt cx="4512" cy="587"/>
            </a:xfrm>
          </p:grpSpPr>
          <p:sp>
            <p:nvSpPr>
              <p:cNvPr id="19542" name="AutoShape 83"/>
              <p:cNvSpPr>
                <a:spLocks noChangeArrowheads="1"/>
              </p:cNvSpPr>
              <p:nvPr/>
            </p:nvSpPr>
            <p:spPr bwMode="gray">
              <a:xfrm>
                <a:off x="384" y="3614"/>
                <a:ext cx="4512" cy="381"/>
              </a:xfrm>
              <a:prstGeom prst="roundRect">
                <a:avLst>
                  <a:gd name="adj" fmla="val 10889"/>
                </a:avLst>
              </a:prstGeom>
              <a:solidFill>
                <a:srgbClr val="969696"/>
              </a:solidFill>
              <a:ln w="381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135003" dir="2928844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eaLnBrk="1" hangingPunct="1">
                  <a:lnSpc>
                    <a:spcPct val="60000"/>
                  </a:lnSpc>
                  <a:defRPr/>
                </a:pPr>
                <a:r>
                  <a:rPr lang="en-US" sz="4000" b="1" dirty="0">
                    <a:latin typeface="Times New Roman" pitchFamily="18" charset="0"/>
                  </a:rPr>
                  <a:t>                </a:t>
                </a:r>
                <a:r>
                  <a:rPr lang="en-US" sz="3600" b="1" dirty="0" err="1">
                    <a:latin typeface="Times New Roman" pitchFamily="18" charset="0"/>
                  </a:rPr>
                  <a:t>Câu</a:t>
                </a:r>
                <a:r>
                  <a:rPr lang="en-US" sz="3600" b="1" dirty="0">
                    <a:latin typeface="Times New Roman" pitchFamily="18" charset="0"/>
                  </a:rPr>
                  <a:t> </a:t>
                </a:r>
                <a:r>
                  <a:rPr lang="en-US" sz="3600" b="1" dirty="0" err="1">
                    <a:latin typeface="Times New Roman" pitchFamily="18" charset="0"/>
                  </a:rPr>
                  <a:t>số</a:t>
                </a:r>
                <a:r>
                  <a:rPr lang="en-US" sz="3600" b="1" dirty="0">
                    <a:latin typeface="Times New Roman" pitchFamily="18" charset="0"/>
                  </a:rPr>
                  <a:t> 1 </a:t>
                </a:r>
                <a:r>
                  <a:rPr lang="en-US" sz="3600" b="1" dirty="0" err="1">
                    <a:latin typeface="Times New Roman" pitchFamily="18" charset="0"/>
                  </a:rPr>
                  <a:t>và</a:t>
                </a:r>
                <a:r>
                  <a:rPr lang="en-US" sz="3600" b="1" dirty="0">
                    <a:latin typeface="Times New Roman" pitchFamily="18" charset="0"/>
                  </a:rPr>
                  <a:t> </a:t>
                </a:r>
                <a:r>
                  <a:rPr lang="en-US" sz="3600" b="1" dirty="0" err="1">
                    <a:latin typeface="Times New Roman" pitchFamily="18" charset="0"/>
                  </a:rPr>
                  <a:t>số</a:t>
                </a:r>
                <a:r>
                  <a:rPr lang="en-US" sz="3600" b="1" dirty="0">
                    <a:latin typeface="Times New Roman" pitchFamily="18" charset="0"/>
                  </a:rPr>
                  <a:t> 2</a:t>
                </a:r>
                <a:endParaRPr lang="en-US" sz="3600" b="1" dirty="0">
                  <a:latin typeface="VNI-Times" pitchFamily="2" charset="0"/>
                </a:endParaRPr>
              </a:p>
            </p:txBody>
          </p:sp>
          <p:sp>
            <p:nvSpPr>
              <p:cNvPr id="558164" name="AutoShape 84"/>
              <p:cNvSpPr>
                <a:spLocks noChangeArrowheads="1"/>
              </p:cNvSpPr>
              <p:nvPr/>
            </p:nvSpPr>
            <p:spPr bwMode="gray">
              <a:xfrm>
                <a:off x="482" y="3648"/>
                <a:ext cx="870" cy="311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chemeClr val="accent2">
                      <a:gamma/>
                      <a:tint val="63529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58165" name="Freeform 85"/>
              <p:cNvSpPr>
                <a:spLocks/>
              </p:cNvSpPr>
              <p:nvPr/>
            </p:nvSpPr>
            <p:spPr bwMode="gray">
              <a:xfrm>
                <a:off x="537" y="3668"/>
                <a:ext cx="439" cy="157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0" y="118"/>
                  </a:cxn>
                  <a:cxn ang="0">
                    <a:pos x="0" y="589"/>
                  </a:cxn>
                  <a:cxn ang="0">
                    <a:pos x="161" y="174"/>
                  </a:cxn>
                  <a:cxn ang="0">
                    <a:pos x="589" y="0"/>
                  </a:cxn>
                  <a:cxn ang="0">
                    <a:pos x="118" y="0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2">
                      <a:gamma/>
                      <a:tint val="48627"/>
                      <a:invGamma/>
                    </a:schemeClr>
                  </a:gs>
                  <a:gs pos="100000">
                    <a:schemeClr val="accent2">
                      <a:alpha val="0"/>
                    </a:schemeClr>
                  </a:gs>
                </a:gsLst>
                <a:lin ang="27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58166" name="Text Box 86"/>
              <p:cNvSpPr txBox="1">
                <a:spLocks noChangeArrowheads="1"/>
              </p:cNvSpPr>
              <p:nvPr/>
            </p:nvSpPr>
            <p:spPr bwMode="gray">
              <a:xfrm>
                <a:off x="850" y="3557"/>
                <a:ext cx="115" cy="587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endParaRPr lang="en-US" sz="40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endParaRPr>
              </a:p>
            </p:txBody>
          </p:sp>
        </p:grpSp>
        <p:grpSp>
          <p:nvGrpSpPr>
            <p:cNvPr id="19531" name="Group 88"/>
            <p:cNvGrpSpPr>
              <a:grpSpLocks/>
            </p:cNvGrpSpPr>
            <p:nvPr/>
          </p:nvGrpSpPr>
          <p:grpSpPr bwMode="auto">
            <a:xfrm rot="5400000">
              <a:off x="180" y="1889"/>
              <a:ext cx="615" cy="581"/>
              <a:chOff x="1871" y="1824"/>
              <a:chExt cx="1983" cy="1807"/>
            </a:xfrm>
          </p:grpSpPr>
          <p:sp>
            <p:nvSpPr>
              <p:cNvPr id="558169" name="AutoShape 89"/>
              <p:cNvSpPr>
                <a:spLocks noChangeArrowheads="1"/>
              </p:cNvSpPr>
              <p:nvPr/>
            </p:nvSpPr>
            <p:spPr bwMode="gray">
              <a:xfrm rot="16200000" flipH="1">
                <a:off x="1815" y="2528"/>
                <a:ext cx="317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58170" name="AutoShape 90"/>
              <p:cNvSpPr>
                <a:spLocks noChangeArrowheads="1"/>
              </p:cNvSpPr>
              <p:nvPr/>
            </p:nvSpPr>
            <p:spPr bwMode="gray">
              <a:xfrm rot="5400000" flipH="1">
                <a:off x="3592" y="2474"/>
                <a:ext cx="314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58171" name="AutoShape 91"/>
              <p:cNvSpPr>
                <a:spLocks noChangeArrowheads="1"/>
              </p:cNvSpPr>
              <p:nvPr/>
            </p:nvSpPr>
            <p:spPr bwMode="gray">
              <a:xfrm rot="10800000" flipH="1">
                <a:off x="2710" y="3429"/>
                <a:ext cx="304" cy="202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9536" name="Oval 92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537" name="Oval 93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8174" name="Oval 94"/>
              <p:cNvSpPr>
                <a:spLocks noChangeArrowheads="1"/>
              </p:cNvSpPr>
              <p:nvPr/>
            </p:nvSpPr>
            <p:spPr bwMode="gray">
              <a:xfrm>
                <a:off x="2501" y="2123"/>
                <a:ext cx="701" cy="1017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9539" name="Oval 95"/>
              <p:cNvSpPr>
                <a:spLocks noChangeArrowheads="1"/>
              </p:cNvSpPr>
              <p:nvPr/>
            </p:nvSpPr>
            <p:spPr bwMode="gray">
              <a:xfrm>
                <a:off x="2534" y="2123"/>
                <a:ext cx="701" cy="1017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58176" name="Oval 96"/>
              <p:cNvSpPr>
                <a:spLocks noChangeArrowheads="1"/>
              </p:cNvSpPr>
              <p:nvPr/>
            </p:nvSpPr>
            <p:spPr bwMode="gray">
              <a:xfrm>
                <a:off x="2337" y="2109"/>
                <a:ext cx="1037" cy="1017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9541" name="Oval 97"/>
              <p:cNvSpPr>
                <a:spLocks noChangeArrowheads="1"/>
              </p:cNvSpPr>
              <p:nvPr/>
            </p:nvSpPr>
            <p:spPr bwMode="gray">
              <a:xfrm>
                <a:off x="2026" y="2082"/>
                <a:ext cx="1753" cy="1100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anchor="ctr">
                <a:spAutoFit/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19532" name="Text Box 98"/>
            <p:cNvSpPr txBox="1">
              <a:spLocks noChangeArrowheads="1"/>
            </p:cNvSpPr>
            <p:nvPr/>
          </p:nvSpPr>
          <p:spPr bwMode="auto">
            <a:xfrm>
              <a:off x="816" y="1920"/>
              <a:ext cx="672" cy="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</a:rPr>
                <a:t>B</a:t>
              </a:r>
            </a:p>
          </p:txBody>
        </p:sp>
      </p:grpSp>
      <p:grpSp>
        <p:nvGrpSpPr>
          <p:cNvPr id="25" name="Group 99"/>
          <p:cNvGrpSpPr>
            <a:grpSpLocks/>
          </p:cNvGrpSpPr>
          <p:nvPr/>
        </p:nvGrpSpPr>
        <p:grpSpPr bwMode="auto">
          <a:xfrm>
            <a:off x="2405063" y="3301011"/>
            <a:ext cx="7881938" cy="892175"/>
            <a:chOff x="197" y="2640"/>
            <a:chExt cx="4965" cy="747"/>
          </a:xfrm>
        </p:grpSpPr>
        <p:grpSp>
          <p:nvGrpSpPr>
            <p:cNvPr id="19505" name="Group 100"/>
            <p:cNvGrpSpPr>
              <a:grpSpLocks/>
            </p:cNvGrpSpPr>
            <p:nvPr/>
          </p:nvGrpSpPr>
          <p:grpSpPr bwMode="auto">
            <a:xfrm>
              <a:off x="659" y="2705"/>
              <a:ext cx="4464" cy="682"/>
              <a:chOff x="384" y="2069"/>
              <a:chExt cx="3072" cy="682"/>
            </a:xfrm>
          </p:grpSpPr>
          <p:sp>
            <p:nvSpPr>
              <p:cNvPr id="19523" name="AutoShape 101"/>
              <p:cNvSpPr>
                <a:spLocks noChangeArrowheads="1"/>
              </p:cNvSpPr>
              <p:nvPr/>
            </p:nvSpPr>
            <p:spPr bwMode="gray">
              <a:xfrm>
                <a:off x="384" y="2112"/>
                <a:ext cx="3072" cy="381"/>
              </a:xfrm>
              <a:prstGeom prst="roundRect">
                <a:avLst>
                  <a:gd name="adj" fmla="val 10889"/>
                </a:avLst>
              </a:prstGeom>
              <a:gradFill rotWithShape="1">
                <a:gsLst>
                  <a:gs pos="0">
                    <a:srgbClr val="DDDDDD"/>
                  </a:gs>
                  <a:gs pos="50000">
                    <a:srgbClr val="F2F2F2"/>
                  </a:gs>
                  <a:gs pos="100000">
                    <a:srgbClr val="DDDDDD"/>
                  </a:gs>
                </a:gsLst>
                <a:lin ang="2700000" scaled="1"/>
              </a:gradFill>
              <a:ln w="381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135003" dir="2928844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58182" name="AutoShape 102"/>
              <p:cNvSpPr>
                <a:spLocks noChangeArrowheads="1"/>
              </p:cNvSpPr>
              <p:nvPr/>
            </p:nvSpPr>
            <p:spPr bwMode="gray">
              <a:xfrm>
                <a:off x="451" y="2148"/>
                <a:ext cx="593" cy="311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chemeClr val="hlink">
                      <a:gamma/>
                      <a:tint val="72549"/>
                      <a:invGamma/>
                    </a:schemeClr>
                  </a:gs>
                  <a:gs pos="100000">
                    <a:schemeClr val="hlink"/>
                  </a:gs>
                </a:gsLst>
                <a:lin ang="5400000" scaled="1"/>
              </a:gradFill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58183" name="Freeform 103"/>
              <p:cNvSpPr>
                <a:spLocks/>
              </p:cNvSpPr>
              <p:nvPr/>
            </p:nvSpPr>
            <p:spPr bwMode="gray">
              <a:xfrm>
                <a:off x="488" y="2167"/>
                <a:ext cx="295" cy="154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0" y="118"/>
                  </a:cxn>
                  <a:cxn ang="0">
                    <a:pos x="0" y="589"/>
                  </a:cxn>
                  <a:cxn ang="0">
                    <a:pos x="161" y="174"/>
                  </a:cxn>
                  <a:cxn ang="0">
                    <a:pos x="589" y="0"/>
                  </a:cxn>
                  <a:cxn ang="0">
                    <a:pos x="118" y="0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hlink">
                      <a:gamma/>
                      <a:tint val="42353"/>
                      <a:invGamma/>
                    </a:schemeClr>
                  </a:gs>
                  <a:gs pos="100000">
                    <a:schemeClr val="hlink">
                      <a:alpha val="0"/>
                    </a:schemeClr>
                  </a:gs>
                </a:gsLst>
                <a:lin ang="27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58184" name="Text Box 104"/>
              <p:cNvSpPr txBox="1">
                <a:spLocks noChangeArrowheads="1"/>
              </p:cNvSpPr>
              <p:nvPr/>
            </p:nvSpPr>
            <p:spPr bwMode="gray">
              <a:xfrm>
                <a:off x="629" y="2069"/>
                <a:ext cx="226" cy="587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sz="4000" b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</a:rPr>
                  <a:t>B</a:t>
                </a:r>
              </a:p>
            </p:txBody>
          </p:sp>
          <p:sp>
            <p:nvSpPr>
              <p:cNvPr id="19527" name="Text Box 105"/>
              <p:cNvSpPr txBox="1">
                <a:spLocks noChangeArrowheads="1"/>
              </p:cNvSpPr>
              <p:nvPr/>
            </p:nvSpPr>
            <p:spPr bwMode="gray">
              <a:xfrm>
                <a:off x="1124" y="2163"/>
                <a:ext cx="2258" cy="5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sz="4000" b="1">
                    <a:solidFill>
                      <a:srgbClr val="3333CC"/>
                    </a:solidFill>
                    <a:latin typeface="Times New Roman" pitchFamily="18" charset="0"/>
                  </a:rPr>
                  <a:t>SAI</a:t>
                </a:r>
              </a:p>
            </p:txBody>
          </p:sp>
        </p:grpSp>
        <p:sp>
          <p:nvSpPr>
            <p:cNvPr id="19506" name="Rectangle 106"/>
            <p:cNvSpPr>
              <a:spLocks noChangeArrowheads="1"/>
            </p:cNvSpPr>
            <p:nvPr/>
          </p:nvSpPr>
          <p:spPr bwMode="auto">
            <a:xfrm>
              <a:off x="650" y="2717"/>
              <a:ext cx="4512" cy="500"/>
            </a:xfrm>
            <a:prstGeom prst="rect">
              <a:avLst/>
            </a:prstGeom>
            <a:noFill/>
            <a:ln w="38100" cmpd="dbl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 sz="4000">
                <a:solidFill>
                  <a:srgbClr val="0000FF"/>
                </a:solidFill>
                <a:latin typeface="Times New Roman" pitchFamily="18" charset="0"/>
              </a:endParaRPr>
            </a:p>
          </p:txBody>
        </p:sp>
        <p:grpSp>
          <p:nvGrpSpPr>
            <p:cNvPr id="19507" name="Group 107"/>
            <p:cNvGrpSpPr>
              <a:grpSpLocks/>
            </p:cNvGrpSpPr>
            <p:nvPr/>
          </p:nvGrpSpPr>
          <p:grpSpPr bwMode="auto">
            <a:xfrm>
              <a:off x="575" y="2683"/>
              <a:ext cx="4548" cy="587"/>
              <a:chOff x="384" y="3557"/>
              <a:chExt cx="4512" cy="587"/>
            </a:xfrm>
          </p:grpSpPr>
          <p:sp>
            <p:nvSpPr>
              <p:cNvPr id="19519" name="AutoShape 108"/>
              <p:cNvSpPr>
                <a:spLocks noChangeArrowheads="1"/>
              </p:cNvSpPr>
              <p:nvPr/>
            </p:nvSpPr>
            <p:spPr bwMode="gray">
              <a:xfrm>
                <a:off x="384" y="3614"/>
                <a:ext cx="4512" cy="381"/>
              </a:xfrm>
              <a:prstGeom prst="roundRect">
                <a:avLst>
                  <a:gd name="adj" fmla="val 10889"/>
                </a:avLst>
              </a:prstGeom>
              <a:solidFill>
                <a:srgbClr val="FF00FF"/>
              </a:solidFill>
              <a:ln w="381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135003" dir="2928844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eaLnBrk="1" hangingPunct="1">
                  <a:lnSpc>
                    <a:spcPct val="60000"/>
                  </a:lnSpc>
                  <a:defRPr/>
                </a:pPr>
                <a:r>
                  <a:rPr lang="en-US" sz="3600" b="1" dirty="0">
                    <a:latin typeface="Times New Roman" pitchFamily="18" charset="0"/>
                  </a:rPr>
                  <a:t>                    </a:t>
                </a:r>
                <a:r>
                  <a:rPr lang="en-US" sz="3600" b="1" dirty="0" err="1">
                    <a:latin typeface="Times New Roman" pitchFamily="18" charset="0"/>
                  </a:rPr>
                  <a:t>Câu</a:t>
                </a:r>
                <a:r>
                  <a:rPr lang="en-US" sz="3600" b="1" dirty="0">
                    <a:latin typeface="Times New Roman" pitchFamily="18" charset="0"/>
                  </a:rPr>
                  <a:t> </a:t>
                </a:r>
                <a:r>
                  <a:rPr lang="en-US" sz="3600" b="1" dirty="0" err="1">
                    <a:latin typeface="Times New Roman" pitchFamily="18" charset="0"/>
                  </a:rPr>
                  <a:t>số</a:t>
                </a:r>
                <a:r>
                  <a:rPr lang="en-US" sz="3600" b="1" dirty="0">
                    <a:latin typeface="Times New Roman" pitchFamily="18" charset="0"/>
                  </a:rPr>
                  <a:t> 1 </a:t>
                </a:r>
                <a:r>
                  <a:rPr lang="en-US" sz="3600" b="1" dirty="0" err="1">
                    <a:latin typeface="Times New Roman" pitchFamily="18" charset="0"/>
                  </a:rPr>
                  <a:t>và</a:t>
                </a:r>
                <a:r>
                  <a:rPr lang="en-US" sz="3600" b="1" dirty="0">
                    <a:latin typeface="Times New Roman" pitchFamily="18" charset="0"/>
                  </a:rPr>
                  <a:t> </a:t>
                </a:r>
                <a:r>
                  <a:rPr lang="en-US" sz="3600" b="1" dirty="0" err="1">
                    <a:latin typeface="Times New Roman" pitchFamily="18" charset="0"/>
                  </a:rPr>
                  <a:t>số</a:t>
                </a:r>
                <a:r>
                  <a:rPr lang="en-US" sz="3600" b="1" dirty="0">
                    <a:latin typeface="Times New Roman" pitchFamily="18" charset="0"/>
                  </a:rPr>
                  <a:t> 3</a:t>
                </a:r>
                <a:endParaRPr lang="en-US" sz="3600" b="1" dirty="0">
                  <a:latin typeface="VNI-Times" pitchFamily="2" charset="0"/>
                </a:endParaRPr>
              </a:p>
            </p:txBody>
          </p:sp>
          <p:sp>
            <p:nvSpPr>
              <p:cNvPr id="558189" name="AutoShape 109"/>
              <p:cNvSpPr>
                <a:spLocks noChangeArrowheads="1"/>
              </p:cNvSpPr>
              <p:nvPr/>
            </p:nvSpPr>
            <p:spPr bwMode="gray">
              <a:xfrm>
                <a:off x="482" y="3648"/>
                <a:ext cx="870" cy="311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chemeClr val="accent2">
                      <a:gamma/>
                      <a:tint val="63529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58190" name="Freeform 110"/>
              <p:cNvSpPr>
                <a:spLocks/>
              </p:cNvSpPr>
              <p:nvPr/>
            </p:nvSpPr>
            <p:spPr bwMode="gray">
              <a:xfrm>
                <a:off x="537" y="3668"/>
                <a:ext cx="439" cy="157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0" y="118"/>
                  </a:cxn>
                  <a:cxn ang="0">
                    <a:pos x="0" y="589"/>
                  </a:cxn>
                  <a:cxn ang="0">
                    <a:pos x="161" y="174"/>
                  </a:cxn>
                  <a:cxn ang="0">
                    <a:pos x="589" y="0"/>
                  </a:cxn>
                  <a:cxn ang="0">
                    <a:pos x="118" y="0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2">
                      <a:gamma/>
                      <a:tint val="48627"/>
                      <a:invGamma/>
                    </a:schemeClr>
                  </a:gs>
                  <a:gs pos="100000">
                    <a:schemeClr val="accent2">
                      <a:alpha val="0"/>
                    </a:schemeClr>
                  </a:gs>
                </a:gsLst>
                <a:lin ang="27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58191" name="Text Box 111"/>
              <p:cNvSpPr txBox="1">
                <a:spLocks noChangeArrowheads="1"/>
              </p:cNvSpPr>
              <p:nvPr/>
            </p:nvSpPr>
            <p:spPr bwMode="gray">
              <a:xfrm>
                <a:off x="771" y="3557"/>
                <a:ext cx="274" cy="587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sz="4000" b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</a:rPr>
                  <a:t>  </a:t>
                </a:r>
              </a:p>
            </p:txBody>
          </p:sp>
        </p:grpSp>
        <p:grpSp>
          <p:nvGrpSpPr>
            <p:cNvPr id="19508" name="Group 113"/>
            <p:cNvGrpSpPr>
              <a:grpSpLocks/>
            </p:cNvGrpSpPr>
            <p:nvPr/>
          </p:nvGrpSpPr>
          <p:grpSpPr bwMode="auto">
            <a:xfrm rot="5400000">
              <a:off x="180" y="2657"/>
              <a:ext cx="615" cy="581"/>
              <a:chOff x="1871" y="1824"/>
              <a:chExt cx="1983" cy="1807"/>
            </a:xfrm>
          </p:grpSpPr>
          <p:sp>
            <p:nvSpPr>
              <p:cNvPr id="558194" name="AutoShape 114"/>
              <p:cNvSpPr>
                <a:spLocks noChangeArrowheads="1"/>
              </p:cNvSpPr>
              <p:nvPr/>
            </p:nvSpPr>
            <p:spPr bwMode="gray">
              <a:xfrm rot="16200000" flipH="1">
                <a:off x="1815" y="2528"/>
                <a:ext cx="317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58195" name="AutoShape 115"/>
              <p:cNvSpPr>
                <a:spLocks noChangeArrowheads="1"/>
              </p:cNvSpPr>
              <p:nvPr/>
            </p:nvSpPr>
            <p:spPr bwMode="gray">
              <a:xfrm rot="5400000" flipH="1">
                <a:off x="3592" y="2474"/>
                <a:ext cx="314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58196" name="AutoShape 116"/>
              <p:cNvSpPr>
                <a:spLocks noChangeArrowheads="1"/>
              </p:cNvSpPr>
              <p:nvPr/>
            </p:nvSpPr>
            <p:spPr bwMode="gray">
              <a:xfrm rot="10800000" flipH="1">
                <a:off x="2710" y="3429"/>
                <a:ext cx="304" cy="202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9513" name="Oval 117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514" name="Oval 118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8199" name="Oval 119"/>
              <p:cNvSpPr>
                <a:spLocks noChangeArrowheads="1"/>
              </p:cNvSpPr>
              <p:nvPr/>
            </p:nvSpPr>
            <p:spPr bwMode="gray">
              <a:xfrm>
                <a:off x="2501" y="2123"/>
                <a:ext cx="701" cy="1017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9516" name="Oval 120"/>
              <p:cNvSpPr>
                <a:spLocks noChangeArrowheads="1"/>
              </p:cNvSpPr>
              <p:nvPr/>
            </p:nvSpPr>
            <p:spPr bwMode="gray">
              <a:xfrm>
                <a:off x="2534" y="2123"/>
                <a:ext cx="701" cy="1017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58201" name="Oval 121"/>
              <p:cNvSpPr>
                <a:spLocks noChangeArrowheads="1"/>
              </p:cNvSpPr>
              <p:nvPr/>
            </p:nvSpPr>
            <p:spPr bwMode="gray">
              <a:xfrm>
                <a:off x="2337" y="2109"/>
                <a:ext cx="1037" cy="1017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9518" name="Oval 122"/>
              <p:cNvSpPr>
                <a:spLocks noChangeArrowheads="1"/>
              </p:cNvSpPr>
              <p:nvPr/>
            </p:nvSpPr>
            <p:spPr bwMode="gray">
              <a:xfrm>
                <a:off x="2337" y="2123"/>
                <a:ext cx="1096" cy="1017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19509" name="Text Box 123"/>
            <p:cNvSpPr txBox="1">
              <a:spLocks noChangeArrowheads="1"/>
            </p:cNvSpPr>
            <p:nvPr/>
          </p:nvSpPr>
          <p:spPr bwMode="auto">
            <a:xfrm>
              <a:off x="720" y="2688"/>
              <a:ext cx="816" cy="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</a:rPr>
                <a:t>C</a:t>
              </a:r>
            </a:p>
          </p:txBody>
        </p:sp>
      </p:grpSp>
      <p:grpSp>
        <p:nvGrpSpPr>
          <p:cNvPr id="29" name="Group 124"/>
          <p:cNvGrpSpPr>
            <a:grpSpLocks/>
          </p:cNvGrpSpPr>
          <p:nvPr/>
        </p:nvGrpSpPr>
        <p:grpSpPr bwMode="auto">
          <a:xfrm>
            <a:off x="2328863" y="4191001"/>
            <a:ext cx="7881938" cy="892175"/>
            <a:chOff x="197" y="3456"/>
            <a:chExt cx="4965" cy="747"/>
          </a:xfrm>
        </p:grpSpPr>
        <p:grpSp>
          <p:nvGrpSpPr>
            <p:cNvPr id="19482" name="Group 125"/>
            <p:cNvGrpSpPr>
              <a:grpSpLocks/>
            </p:cNvGrpSpPr>
            <p:nvPr/>
          </p:nvGrpSpPr>
          <p:grpSpPr bwMode="auto">
            <a:xfrm>
              <a:off x="659" y="3521"/>
              <a:ext cx="4464" cy="682"/>
              <a:chOff x="384" y="2069"/>
              <a:chExt cx="3072" cy="682"/>
            </a:xfrm>
          </p:grpSpPr>
          <p:sp>
            <p:nvSpPr>
              <p:cNvPr id="19500" name="AutoShape 126"/>
              <p:cNvSpPr>
                <a:spLocks noChangeArrowheads="1"/>
              </p:cNvSpPr>
              <p:nvPr/>
            </p:nvSpPr>
            <p:spPr bwMode="gray">
              <a:xfrm>
                <a:off x="384" y="2112"/>
                <a:ext cx="3072" cy="381"/>
              </a:xfrm>
              <a:prstGeom prst="roundRect">
                <a:avLst>
                  <a:gd name="adj" fmla="val 10889"/>
                </a:avLst>
              </a:prstGeom>
              <a:gradFill rotWithShape="1">
                <a:gsLst>
                  <a:gs pos="0">
                    <a:srgbClr val="DDDDDD"/>
                  </a:gs>
                  <a:gs pos="50000">
                    <a:srgbClr val="F2F2F2"/>
                  </a:gs>
                  <a:gs pos="100000">
                    <a:srgbClr val="DDDDDD"/>
                  </a:gs>
                </a:gsLst>
                <a:lin ang="2700000" scaled="1"/>
              </a:gradFill>
              <a:ln w="381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135003" dir="2928844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58207" name="AutoShape 127"/>
              <p:cNvSpPr>
                <a:spLocks noChangeArrowheads="1"/>
              </p:cNvSpPr>
              <p:nvPr/>
            </p:nvSpPr>
            <p:spPr bwMode="gray">
              <a:xfrm>
                <a:off x="451" y="2148"/>
                <a:ext cx="593" cy="311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chemeClr val="hlink">
                      <a:gamma/>
                      <a:tint val="72549"/>
                      <a:invGamma/>
                    </a:schemeClr>
                  </a:gs>
                  <a:gs pos="100000">
                    <a:schemeClr val="hlink"/>
                  </a:gs>
                </a:gsLst>
                <a:lin ang="5400000" scaled="1"/>
              </a:gradFill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58208" name="Freeform 128"/>
              <p:cNvSpPr>
                <a:spLocks/>
              </p:cNvSpPr>
              <p:nvPr/>
            </p:nvSpPr>
            <p:spPr bwMode="gray">
              <a:xfrm>
                <a:off x="488" y="2167"/>
                <a:ext cx="295" cy="154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0" y="118"/>
                  </a:cxn>
                  <a:cxn ang="0">
                    <a:pos x="0" y="589"/>
                  </a:cxn>
                  <a:cxn ang="0">
                    <a:pos x="161" y="174"/>
                  </a:cxn>
                  <a:cxn ang="0">
                    <a:pos x="589" y="0"/>
                  </a:cxn>
                  <a:cxn ang="0">
                    <a:pos x="118" y="0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hlink">
                      <a:gamma/>
                      <a:tint val="42353"/>
                      <a:invGamma/>
                    </a:schemeClr>
                  </a:gs>
                  <a:gs pos="100000">
                    <a:schemeClr val="hlink">
                      <a:alpha val="0"/>
                    </a:schemeClr>
                  </a:gs>
                </a:gsLst>
                <a:lin ang="27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58209" name="Text Box 129"/>
              <p:cNvSpPr txBox="1">
                <a:spLocks noChangeArrowheads="1"/>
              </p:cNvSpPr>
              <p:nvPr/>
            </p:nvSpPr>
            <p:spPr bwMode="gray">
              <a:xfrm>
                <a:off x="629" y="2069"/>
                <a:ext cx="226" cy="587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sz="4000" b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</a:rPr>
                  <a:t>B</a:t>
                </a:r>
              </a:p>
            </p:txBody>
          </p:sp>
          <p:sp>
            <p:nvSpPr>
              <p:cNvPr id="19504" name="Text Box 130"/>
              <p:cNvSpPr txBox="1">
                <a:spLocks noChangeArrowheads="1"/>
              </p:cNvSpPr>
              <p:nvPr/>
            </p:nvSpPr>
            <p:spPr bwMode="gray">
              <a:xfrm>
                <a:off x="1124" y="2163"/>
                <a:ext cx="2258" cy="5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sz="4000" b="1">
                    <a:solidFill>
                      <a:srgbClr val="3333CC"/>
                    </a:solidFill>
                    <a:latin typeface="Times New Roman" pitchFamily="18" charset="0"/>
                  </a:rPr>
                  <a:t>SAI</a:t>
                </a:r>
              </a:p>
            </p:txBody>
          </p:sp>
        </p:grpSp>
        <p:sp>
          <p:nvSpPr>
            <p:cNvPr id="19483" name="Rectangle 131"/>
            <p:cNvSpPr>
              <a:spLocks noChangeArrowheads="1"/>
            </p:cNvSpPr>
            <p:nvPr/>
          </p:nvSpPr>
          <p:spPr bwMode="auto">
            <a:xfrm>
              <a:off x="650" y="3533"/>
              <a:ext cx="4512" cy="500"/>
            </a:xfrm>
            <a:prstGeom prst="rect">
              <a:avLst/>
            </a:prstGeom>
            <a:noFill/>
            <a:ln w="38100" cmpd="dbl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 sz="4000">
                <a:solidFill>
                  <a:srgbClr val="0000FF"/>
                </a:solidFill>
                <a:latin typeface="Times New Roman" pitchFamily="18" charset="0"/>
              </a:endParaRPr>
            </a:p>
          </p:txBody>
        </p:sp>
        <p:grpSp>
          <p:nvGrpSpPr>
            <p:cNvPr id="19484" name="Group 132"/>
            <p:cNvGrpSpPr>
              <a:grpSpLocks/>
            </p:cNvGrpSpPr>
            <p:nvPr/>
          </p:nvGrpSpPr>
          <p:grpSpPr bwMode="auto">
            <a:xfrm>
              <a:off x="575" y="3499"/>
              <a:ext cx="4548" cy="587"/>
              <a:chOff x="384" y="3557"/>
              <a:chExt cx="4512" cy="587"/>
            </a:xfrm>
          </p:grpSpPr>
          <p:sp>
            <p:nvSpPr>
              <p:cNvPr id="19496" name="AutoShape 133"/>
              <p:cNvSpPr>
                <a:spLocks noChangeArrowheads="1"/>
              </p:cNvSpPr>
              <p:nvPr/>
            </p:nvSpPr>
            <p:spPr bwMode="gray">
              <a:xfrm>
                <a:off x="384" y="3614"/>
                <a:ext cx="4512" cy="381"/>
              </a:xfrm>
              <a:prstGeom prst="roundRect">
                <a:avLst>
                  <a:gd name="adj" fmla="val 10889"/>
                </a:avLst>
              </a:prstGeom>
              <a:solidFill>
                <a:srgbClr val="CCFFCC"/>
              </a:solidFill>
              <a:ln w="381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135003" dir="2928844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eaLnBrk="1" hangingPunct="1">
                  <a:lnSpc>
                    <a:spcPct val="60000"/>
                  </a:lnSpc>
                  <a:defRPr/>
                </a:pPr>
                <a:r>
                  <a:rPr lang="en-US" sz="3600" b="1" dirty="0">
                    <a:latin typeface="Times New Roman" pitchFamily="18" charset="0"/>
                  </a:rPr>
                  <a:t>                    </a:t>
                </a:r>
                <a:r>
                  <a:rPr lang="en-US" sz="3600" b="1" dirty="0" err="1">
                    <a:latin typeface="Times New Roman" pitchFamily="18" charset="0"/>
                  </a:rPr>
                  <a:t>Câu</a:t>
                </a:r>
                <a:r>
                  <a:rPr lang="en-US" sz="3600" b="1" dirty="0">
                    <a:latin typeface="Times New Roman" pitchFamily="18" charset="0"/>
                  </a:rPr>
                  <a:t> </a:t>
                </a:r>
                <a:r>
                  <a:rPr lang="en-US" sz="3600" b="1" dirty="0" err="1">
                    <a:latin typeface="Times New Roman" pitchFamily="18" charset="0"/>
                  </a:rPr>
                  <a:t>số</a:t>
                </a:r>
                <a:r>
                  <a:rPr lang="en-US" sz="3600" b="1" dirty="0">
                    <a:latin typeface="Times New Roman" pitchFamily="18" charset="0"/>
                  </a:rPr>
                  <a:t> 1 </a:t>
                </a:r>
                <a:r>
                  <a:rPr lang="en-US" sz="3600" b="1" dirty="0" err="1">
                    <a:latin typeface="Times New Roman" pitchFamily="18" charset="0"/>
                  </a:rPr>
                  <a:t>và</a:t>
                </a:r>
                <a:r>
                  <a:rPr lang="en-US" sz="3600" b="1" dirty="0">
                    <a:latin typeface="Times New Roman" pitchFamily="18" charset="0"/>
                  </a:rPr>
                  <a:t> </a:t>
                </a:r>
                <a:r>
                  <a:rPr lang="en-US" sz="3600" b="1" dirty="0" err="1">
                    <a:latin typeface="Times New Roman" pitchFamily="18" charset="0"/>
                  </a:rPr>
                  <a:t>số</a:t>
                </a:r>
                <a:r>
                  <a:rPr lang="en-US" sz="3600" b="1" dirty="0">
                    <a:latin typeface="Times New Roman" pitchFamily="18" charset="0"/>
                  </a:rPr>
                  <a:t> 5</a:t>
                </a:r>
                <a:endParaRPr lang="en-US" sz="3600" b="1" dirty="0">
                  <a:latin typeface="VNI-Times" pitchFamily="2" charset="0"/>
                </a:endParaRPr>
              </a:p>
            </p:txBody>
          </p:sp>
          <p:sp>
            <p:nvSpPr>
              <p:cNvPr id="558214" name="AutoShape 134"/>
              <p:cNvSpPr>
                <a:spLocks noChangeArrowheads="1"/>
              </p:cNvSpPr>
              <p:nvPr/>
            </p:nvSpPr>
            <p:spPr bwMode="gray">
              <a:xfrm>
                <a:off x="482" y="3648"/>
                <a:ext cx="870" cy="311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chemeClr val="accent2">
                      <a:gamma/>
                      <a:tint val="63529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58215" name="Freeform 135"/>
              <p:cNvSpPr>
                <a:spLocks/>
              </p:cNvSpPr>
              <p:nvPr/>
            </p:nvSpPr>
            <p:spPr bwMode="gray">
              <a:xfrm>
                <a:off x="537" y="3668"/>
                <a:ext cx="439" cy="157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0" y="118"/>
                  </a:cxn>
                  <a:cxn ang="0">
                    <a:pos x="0" y="589"/>
                  </a:cxn>
                  <a:cxn ang="0">
                    <a:pos x="161" y="174"/>
                  </a:cxn>
                  <a:cxn ang="0">
                    <a:pos x="589" y="0"/>
                  </a:cxn>
                  <a:cxn ang="0">
                    <a:pos x="118" y="0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2">
                      <a:gamma/>
                      <a:tint val="48627"/>
                      <a:invGamma/>
                    </a:schemeClr>
                  </a:gs>
                  <a:gs pos="100000">
                    <a:schemeClr val="accent2">
                      <a:alpha val="0"/>
                    </a:schemeClr>
                  </a:gs>
                </a:gsLst>
                <a:lin ang="27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58216" name="Text Box 136"/>
              <p:cNvSpPr txBox="1">
                <a:spLocks noChangeArrowheads="1"/>
              </p:cNvSpPr>
              <p:nvPr/>
            </p:nvSpPr>
            <p:spPr bwMode="gray">
              <a:xfrm>
                <a:off x="771" y="3557"/>
                <a:ext cx="274" cy="587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sz="4000" b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</a:rPr>
                  <a:t>  </a:t>
                </a:r>
              </a:p>
            </p:txBody>
          </p:sp>
        </p:grpSp>
        <p:grpSp>
          <p:nvGrpSpPr>
            <p:cNvPr id="19485" name="Group 138"/>
            <p:cNvGrpSpPr>
              <a:grpSpLocks/>
            </p:cNvGrpSpPr>
            <p:nvPr/>
          </p:nvGrpSpPr>
          <p:grpSpPr bwMode="auto">
            <a:xfrm rot="5400000">
              <a:off x="180" y="3473"/>
              <a:ext cx="615" cy="581"/>
              <a:chOff x="1871" y="1824"/>
              <a:chExt cx="1983" cy="1807"/>
            </a:xfrm>
          </p:grpSpPr>
          <p:sp>
            <p:nvSpPr>
              <p:cNvPr id="558219" name="AutoShape 139"/>
              <p:cNvSpPr>
                <a:spLocks noChangeArrowheads="1"/>
              </p:cNvSpPr>
              <p:nvPr/>
            </p:nvSpPr>
            <p:spPr bwMode="gray">
              <a:xfrm rot="16200000" flipH="1">
                <a:off x="1815" y="2528"/>
                <a:ext cx="317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58220" name="AutoShape 140"/>
              <p:cNvSpPr>
                <a:spLocks noChangeArrowheads="1"/>
              </p:cNvSpPr>
              <p:nvPr/>
            </p:nvSpPr>
            <p:spPr bwMode="gray">
              <a:xfrm rot="5400000" flipH="1">
                <a:off x="3592" y="2474"/>
                <a:ext cx="314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58221" name="AutoShape 141"/>
              <p:cNvSpPr>
                <a:spLocks noChangeArrowheads="1"/>
              </p:cNvSpPr>
              <p:nvPr/>
            </p:nvSpPr>
            <p:spPr bwMode="gray">
              <a:xfrm rot="10800000" flipH="1">
                <a:off x="2710" y="3429"/>
                <a:ext cx="304" cy="202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9490" name="Oval 142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491" name="Oval 143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8224" name="Oval 144"/>
              <p:cNvSpPr>
                <a:spLocks noChangeArrowheads="1"/>
              </p:cNvSpPr>
              <p:nvPr/>
            </p:nvSpPr>
            <p:spPr bwMode="gray">
              <a:xfrm>
                <a:off x="2501" y="2123"/>
                <a:ext cx="701" cy="1017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9493" name="Oval 145"/>
              <p:cNvSpPr>
                <a:spLocks noChangeArrowheads="1"/>
              </p:cNvSpPr>
              <p:nvPr/>
            </p:nvSpPr>
            <p:spPr bwMode="gray">
              <a:xfrm>
                <a:off x="2534" y="2123"/>
                <a:ext cx="701" cy="1017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58226" name="Oval 146"/>
              <p:cNvSpPr>
                <a:spLocks noChangeArrowheads="1"/>
              </p:cNvSpPr>
              <p:nvPr/>
            </p:nvSpPr>
            <p:spPr bwMode="gray">
              <a:xfrm>
                <a:off x="2337" y="2109"/>
                <a:ext cx="1037" cy="1017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9495" name="Oval 147"/>
              <p:cNvSpPr>
                <a:spLocks noChangeArrowheads="1"/>
              </p:cNvSpPr>
              <p:nvPr/>
            </p:nvSpPr>
            <p:spPr bwMode="gray">
              <a:xfrm>
                <a:off x="2337" y="2123"/>
                <a:ext cx="1096" cy="1017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19486" name="Text Box 148"/>
            <p:cNvSpPr txBox="1">
              <a:spLocks noChangeArrowheads="1"/>
            </p:cNvSpPr>
            <p:nvPr/>
          </p:nvSpPr>
          <p:spPr bwMode="auto">
            <a:xfrm>
              <a:off x="720" y="3504"/>
              <a:ext cx="816" cy="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</a:rPr>
                <a:t>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15631711"/>
      </p:ext>
    </p:extLst>
  </p:cSld>
  <p:clrMapOvr>
    <a:masterClrMapping/>
  </p:clrMapOvr>
  <p:transition spd="slow" advClick="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55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1000"/>
                                        <p:tgtEl>
                                          <p:spTgt spid="5580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8" presetID="5" presetClass="exit" presetSubtype="1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9" dur="500"/>
                                        <p:tgtEl>
                                          <p:spTgt spid="5580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8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"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7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7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1000"/>
                                        <p:tgtEl>
                                          <p:spTgt spid="5581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1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8082" grpId="0" animBg="1"/>
      <p:bldP spid="558082" grpId="1" animBg="1"/>
      <p:bldP spid="558134" grpId="0" animBg="1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Box 6"/>
          <p:cNvSpPr txBox="1">
            <a:spLocks noChangeArrowheads="1"/>
          </p:cNvSpPr>
          <p:nvPr/>
        </p:nvSpPr>
        <p:spPr bwMode="auto">
          <a:xfrm>
            <a:off x="5238750" y="427039"/>
            <a:ext cx="18669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800" b="1" u="sng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Tập đọc</a:t>
            </a:r>
          </a:p>
        </p:txBody>
      </p:sp>
      <p:sp>
        <p:nvSpPr>
          <p:cNvPr id="20483" name="TextBox 11"/>
          <p:cNvSpPr txBox="1">
            <a:spLocks noChangeArrowheads="1"/>
          </p:cNvSpPr>
          <p:nvPr/>
        </p:nvSpPr>
        <p:spPr bwMode="auto">
          <a:xfrm>
            <a:off x="3352800" y="990601"/>
            <a:ext cx="5562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400" b="1">
                <a:solidFill>
                  <a:srgbClr val="FF0000"/>
                </a:solidFill>
              </a:rPr>
              <a:t>CÓ CHÍ THÌ NÊN</a:t>
            </a:r>
          </a:p>
        </p:txBody>
      </p:sp>
      <p:sp>
        <p:nvSpPr>
          <p:cNvPr id="20484" name="Text Box 13"/>
          <p:cNvSpPr txBox="1">
            <a:spLocks noChangeArrowheads="1"/>
          </p:cNvSpPr>
          <p:nvPr/>
        </p:nvSpPr>
        <p:spPr bwMode="auto">
          <a:xfrm>
            <a:off x="7543801" y="1295401"/>
            <a:ext cx="14144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400" b="1">
                <a:solidFill>
                  <a:srgbClr val="0000FF"/>
                </a:solidFill>
              </a:rPr>
              <a:t>Tục ngữ</a:t>
            </a: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1828800" y="1981201"/>
            <a:ext cx="8610600" cy="120032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tục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ngữ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 “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Khẳng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định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rằng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ý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chí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thì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nhất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định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thành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công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.”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:</a:t>
            </a:r>
          </a:p>
        </p:txBody>
      </p:sp>
      <p:sp>
        <p:nvSpPr>
          <p:cNvPr id="12" name="Text Box 61"/>
          <p:cNvSpPr txBox="1">
            <a:spLocks noChangeArrowheads="1"/>
          </p:cNvSpPr>
          <p:nvPr/>
        </p:nvSpPr>
        <p:spPr bwMode="auto">
          <a:xfrm>
            <a:off x="1981200" y="3582988"/>
            <a:ext cx="8153400" cy="175432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1.  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mài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sắt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kim</a:t>
            </a:r>
            <a:endParaRPr lang="en-US" sz="36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4.  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vững</a:t>
            </a:r>
            <a:endParaRPr lang="en-US" sz="36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600200" y="85726"/>
            <a:ext cx="8991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alt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alt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24 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alt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2021.</a:t>
            </a:r>
          </a:p>
        </p:txBody>
      </p:sp>
    </p:spTree>
    <p:extLst>
      <p:ext uri="{BB962C8B-B14F-4D97-AF65-F5344CB8AC3E}">
        <p14:creationId xmlns:p14="http://schemas.microsoft.com/office/powerpoint/2010/main" val="2801213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30" name="AutoShape 2"/>
          <p:cNvSpPr>
            <a:spLocks noChangeArrowheads="1"/>
          </p:cNvSpPr>
          <p:nvPr/>
        </p:nvSpPr>
        <p:spPr bwMode="auto">
          <a:xfrm>
            <a:off x="8610600" y="4953000"/>
            <a:ext cx="1524000" cy="1905000"/>
          </a:xfrm>
          <a:prstGeom prst="cloudCallout">
            <a:avLst>
              <a:gd name="adj1" fmla="val 189065"/>
              <a:gd name="adj2" fmla="val -16833"/>
            </a:avLst>
          </a:prstGeom>
          <a:solidFill>
            <a:srgbClr val="FFFF99"/>
          </a:solidFill>
          <a:ln w="9525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" pitchFamily="34" charset="0"/>
              </a:rPr>
              <a:t>10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" pitchFamily="34" charset="0"/>
              </a:rPr>
              <a:t>gi©y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" pitchFamily="34" charset="0"/>
              </a:rPr>
              <a:t> b¾t ®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" pitchFamily="34" charset="0"/>
              </a:rPr>
              <a:t>Çu</a:t>
            </a:r>
            <a:endParaRPr lang="en-US" sz="2800" b="1" dirty="0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Time" pitchFamily="34" charset="0"/>
            </a:endParaRPr>
          </a:p>
        </p:txBody>
      </p:sp>
      <p:grpSp>
        <p:nvGrpSpPr>
          <p:cNvPr id="7" name="Group 18"/>
          <p:cNvGrpSpPr>
            <a:grpSpLocks/>
          </p:cNvGrpSpPr>
          <p:nvPr/>
        </p:nvGrpSpPr>
        <p:grpSpPr bwMode="auto">
          <a:xfrm>
            <a:off x="2083791" y="5173018"/>
            <a:ext cx="1774825" cy="1371600"/>
            <a:chOff x="4450" y="0"/>
            <a:chExt cx="1118" cy="1104"/>
          </a:xfrm>
        </p:grpSpPr>
        <p:pic>
          <p:nvPicPr>
            <p:cNvPr id="21636" name="Picture 19" descr="CLOCK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637" name="AutoShape 20"/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kumimoji="1" lang="en-US" sz="6600" b="1">
                  <a:solidFill>
                    <a:srgbClr val="FF3300"/>
                  </a:solidFill>
                  <a:latin typeface="Times New Roman" pitchFamily="18" charset="0"/>
                </a:rPr>
                <a:t>10</a:t>
              </a:r>
            </a:p>
          </p:txBody>
        </p:sp>
      </p:grpSp>
      <p:grpSp>
        <p:nvGrpSpPr>
          <p:cNvPr id="8" name="Group 21"/>
          <p:cNvGrpSpPr>
            <a:grpSpLocks/>
          </p:cNvGrpSpPr>
          <p:nvPr/>
        </p:nvGrpSpPr>
        <p:grpSpPr bwMode="auto">
          <a:xfrm>
            <a:off x="2097053" y="5193379"/>
            <a:ext cx="1774825" cy="1371600"/>
            <a:chOff x="4450" y="0"/>
            <a:chExt cx="1118" cy="1104"/>
          </a:xfrm>
        </p:grpSpPr>
        <p:pic>
          <p:nvPicPr>
            <p:cNvPr id="21634" name="Picture 22" descr="CLOCK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635" name="AutoShape 23"/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kumimoji="1" lang="en-US" sz="6600" b="1">
                  <a:solidFill>
                    <a:srgbClr val="FF3300"/>
                  </a:solidFill>
                  <a:latin typeface="Times New Roman" pitchFamily="18" charset="0"/>
                </a:rPr>
                <a:t>9</a:t>
              </a:r>
            </a:p>
          </p:txBody>
        </p:sp>
      </p:grpSp>
      <p:grpSp>
        <p:nvGrpSpPr>
          <p:cNvPr id="9" name="Group 24"/>
          <p:cNvGrpSpPr>
            <a:grpSpLocks/>
          </p:cNvGrpSpPr>
          <p:nvPr/>
        </p:nvGrpSpPr>
        <p:grpSpPr bwMode="auto">
          <a:xfrm>
            <a:off x="2092895" y="5183187"/>
            <a:ext cx="1774825" cy="1371600"/>
            <a:chOff x="4450" y="0"/>
            <a:chExt cx="1118" cy="1104"/>
          </a:xfrm>
        </p:grpSpPr>
        <p:pic>
          <p:nvPicPr>
            <p:cNvPr id="21632" name="Picture 25" descr="CLOCK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633" name="AutoShape 26"/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kumimoji="1" lang="en-US" sz="6600" b="1">
                  <a:solidFill>
                    <a:srgbClr val="FF3300"/>
                  </a:solidFill>
                  <a:latin typeface="Times New Roman" pitchFamily="18" charset="0"/>
                </a:rPr>
                <a:t>8</a:t>
              </a:r>
            </a:p>
          </p:txBody>
        </p:sp>
      </p:grpSp>
      <p:grpSp>
        <p:nvGrpSpPr>
          <p:cNvPr id="10" name="Group 27"/>
          <p:cNvGrpSpPr>
            <a:grpSpLocks/>
          </p:cNvGrpSpPr>
          <p:nvPr/>
        </p:nvGrpSpPr>
        <p:grpSpPr bwMode="auto">
          <a:xfrm>
            <a:off x="2116173" y="5200839"/>
            <a:ext cx="1774825" cy="1371600"/>
            <a:chOff x="4450" y="0"/>
            <a:chExt cx="1118" cy="1104"/>
          </a:xfrm>
        </p:grpSpPr>
        <p:pic>
          <p:nvPicPr>
            <p:cNvPr id="21630" name="Picture 28" descr="CLOCK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631" name="AutoShape 29"/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kumimoji="1" lang="en-US" sz="6600" b="1">
                  <a:solidFill>
                    <a:srgbClr val="FF3300"/>
                  </a:solidFill>
                  <a:latin typeface="Times New Roman" pitchFamily="18" charset="0"/>
                </a:rPr>
                <a:t>7</a:t>
              </a:r>
            </a:p>
          </p:txBody>
        </p:sp>
      </p:grpSp>
      <p:grpSp>
        <p:nvGrpSpPr>
          <p:cNvPr id="11" name="Group 30"/>
          <p:cNvGrpSpPr>
            <a:grpSpLocks/>
          </p:cNvGrpSpPr>
          <p:nvPr/>
        </p:nvGrpSpPr>
        <p:grpSpPr bwMode="auto">
          <a:xfrm>
            <a:off x="2112044" y="5219700"/>
            <a:ext cx="1774825" cy="1371600"/>
            <a:chOff x="4450" y="0"/>
            <a:chExt cx="1118" cy="1104"/>
          </a:xfrm>
        </p:grpSpPr>
        <p:pic>
          <p:nvPicPr>
            <p:cNvPr id="21628" name="Picture 31" descr="CLOCK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629" name="AutoShape 32"/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kumimoji="1" lang="en-US" sz="6600" b="1">
                  <a:solidFill>
                    <a:srgbClr val="FF3300"/>
                  </a:solidFill>
                  <a:latin typeface="Times New Roman" pitchFamily="18" charset="0"/>
                </a:rPr>
                <a:t>6</a:t>
              </a:r>
            </a:p>
          </p:txBody>
        </p:sp>
      </p:grpSp>
      <p:grpSp>
        <p:nvGrpSpPr>
          <p:cNvPr id="12" name="Group 33"/>
          <p:cNvGrpSpPr>
            <a:grpSpLocks/>
          </p:cNvGrpSpPr>
          <p:nvPr/>
        </p:nvGrpSpPr>
        <p:grpSpPr bwMode="auto">
          <a:xfrm>
            <a:off x="2083790" y="5233847"/>
            <a:ext cx="1774825" cy="1371600"/>
            <a:chOff x="4450" y="0"/>
            <a:chExt cx="1118" cy="1104"/>
          </a:xfrm>
        </p:grpSpPr>
        <p:pic>
          <p:nvPicPr>
            <p:cNvPr id="21626" name="Picture 34" descr="CLOCK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627" name="AutoShape 35"/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kumimoji="1" lang="en-US" sz="6600" b="1">
                  <a:solidFill>
                    <a:srgbClr val="FF3300"/>
                  </a:solidFill>
                  <a:latin typeface="Times New Roman" pitchFamily="18" charset="0"/>
                </a:rPr>
                <a:t>5</a:t>
              </a:r>
            </a:p>
          </p:txBody>
        </p:sp>
      </p:grpSp>
      <p:grpSp>
        <p:nvGrpSpPr>
          <p:cNvPr id="13" name="Group 36"/>
          <p:cNvGrpSpPr>
            <a:grpSpLocks/>
          </p:cNvGrpSpPr>
          <p:nvPr/>
        </p:nvGrpSpPr>
        <p:grpSpPr bwMode="auto">
          <a:xfrm>
            <a:off x="2141145" y="5219700"/>
            <a:ext cx="1774825" cy="1371600"/>
            <a:chOff x="4450" y="0"/>
            <a:chExt cx="1118" cy="1104"/>
          </a:xfrm>
        </p:grpSpPr>
        <p:pic>
          <p:nvPicPr>
            <p:cNvPr id="21624" name="Picture 37" descr="CLOCK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625" name="AutoShape 38"/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kumimoji="1" lang="en-US" sz="6600" b="1">
                  <a:solidFill>
                    <a:srgbClr val="FF3300"/>
                  </a:solidFill>
                  <a:latin typeface="Times New Roman" pitchFamily="18" charset="0"/>
                </a:rPr>
                <a:t>4</a:t>
              </a:r>
            </a:p>
          </p:txBody>
        </p:sp>
      </p:grpSp>
      <p:grpSp>
        <p:nvGrpSpPr>
          <p:cNvPr id="14" name="Group 39"/>
          <p:cNvGrpSpPr>
            <a:grpSpLocks/>
          </p:cNvGrpSpPr>
          <p:nvPr/>
        </p:nvGrpSpPr>
        <p:grpSpPr bwMode="auto">
          <a:xfrm>
            <a:off x="2146994" y="5215921"/>
            <a:ext cx="1774825" cy="1371600"/>
            <a:chOff x="4450" y="0"/>
            <a:chExt cx="1118" cy="1104"/>
          </a:xfrm>
        </p:grpSpPr>
        <p:pic>
          <p:nvPicPr>
            <p:cNvPr id="21622" name="Picture 40" descr="CLOCK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623" name="AutoShape 41"/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kumimoji="1" lang="en-US" sz="6600" b="1">
                  <a:solidFill>
                    <a:srgbClr val="FF3300"/>
                  </a:solidFill>
                  <a:latin typeface="Times New Roman" pitchFamily="18" charset="0"/>
                </a:rPr>
                <a:t>3</a:t>
              </a:r>
            </a:p>
          </p:txBody>
        </p:sp>
      </p:grpSp>
      <p:grpSp>
        <p:nvGrpSpPr>
          <p:cNvPr id="15" name="Group 42"/>
          <p:cNvGrpSpPr>
            <a:grpSpLocks/>
          </p:cNvGrpSpPr>
          <p:nvPr/>
        </p:nvGrpSpPr>
        <p:grpSpPr bwMode="auto">
          <a:xfrm>
            <a:off x="2146993" y="5219700"/>
            <a:ext cx="1774825" cy="1371600"/>
            <a:chOff x="4450" y="0"/>
            <a:chExt cx="1118" cy="1104"/>
          </a:xfrm>
        </p:grpSpPr>
        <p:pic>
          <p:nvPicPr>
            <p:cNvPr id="21620" name="Picture 43" descr="CLOCK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621" name="AutoShape 44"/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kumimoji="1" lang="en-US" sz="6600" b="1">
                  <a:solidFill>
                    <a:srgbClr val="FF3300"/>
                  </a:solidFill>
                  <a:latin typeface="Times New Roman" pitchFamily="18" charset="0"/>
                </a:rPr>
                <a:t>2</a:t>
              </a:r>
            </a:p>
          </p:txBody>
        </p:sp>
      </p:grpSp>
      <p:grpSp>
        <p:nvGrpSpPr>
          <p:cNvPr id="16" name="Group 45"/>
          <p:cNvGrpSpPr>
            <a:grpSpLocks/>
          </p:cNvGrpSpPr>
          <p:nvPr/>
        </p:nvGrpSpPr>
        <p:grpSpPr bwMode="auto">
          <a:xfrm>
            <a:off x="2039973" y="5159213"/>
            <a:ext cx="1774825" cy="1371600"/>
            <a:chOff x="4450" y="0"/>
            <a:chExt cx="1118" cy="1104"/>
          </a:xfrm>
        </p:grpSpPr>
        <p:pic>
          <p:nvPicPr>
            <p:cNvPr id="21618" name="Picture 46" descr="CLOCK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619" name="AutoShape 47"/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kumimoji="1" lang="en-US" sz="6600" b="1">
                  <a:solidFill>
                    <a:srgbClr val="FF3300"/>
                  </a:solidFill>
                  <a:latin typeface="Times New Roman" pitchFamily="18" charset="0"/>
                </a:rPr>
                <a:t>1</a:t>
              </a:r>
            </a:p>
          </p:txBody>
        </p:sp>
      </p:grpSp>
      <p:sp>
        <p:nvSpPr>
          <p:cNvPr id="560176" name="AutoShape 48"/>
          <p:cNvSpPr>
            <a:spLocks noChangeArrowheads="1"/>
          </p:cNvSpPr>
          <p:nvPr/>
        </p:nvSpPr>
        <p:spPr bwMode="auto">
          <a:xfrm>
            <a:off x="8333386" y="4830298"/>
            <a:ext cx="2347374" cy="2133600"/>
          </a:xfrm>
          <a:prstGeom prst="cloudCallout">
            <a:avLst>
              <a:gd name="adj1" fmla="val 98440"/>
              <a:gd name="adj2" fmla="val 21801"/>
            </a:avLst>
          </a:prstGeom>
          <a:solidFill>
            <a:srgbClr val="FFFF99"/>
          </a:solidFill>
          <a:ln w="9525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NI-Times"/>
                <a:cs typeface="Times New Roman" panose="02020603050405020304" pitchFamily="18" charset="0"/>
              </a:rPr>
              <a:t>Hết 10 </a:t>
            </a: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" pitchFamily="34" charset="0"/>
              </a:rPr>
              <a:t>gi©y </a:t>
            </a: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NI-Times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NI-Times"/>
                <a:cs typeface="Times New Roman" panose="02020603050405020304" pitchFamily="18" charset="0"/>
              </a:rPr>
              <a:t>suy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NI-Times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NI-Times"/>
                <a:cs typeface="Times New Roman" panose="02020603050405020304" pitchFamily="18" charset="0"/>
              </a:rPr>
              <a:t>nghĩ</a:t>
            </a:r>
            <a:endParaRPr lang="en-US" sz="2800" b="1" dirty="0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NI-Times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en-US" sz="2800" b="1" dirty="0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Time" pitchFamily="34" charset="0"/>
            </a:endParaRPr>
          </a:p>
        </p:txBody>
      </p:sp>
      <p:sp>
        <p:nvSpPr>
          <p:cNvPr id="21523" name="Oval 49"/>
          <p:cNvSpPr>
            <a:spLocks noChangeArrowheads="1"/>
          </p:cNvSpPr>
          <p:nvPr/>
        </p:nvSpPr>
        <p:spPr bwMode="auto">
          <a:xfrm>
            <a:off x="1600200" y="342900"/>
            <a:ext cx="685800" cy="762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b</a:t>
            </a:r>
          </a:p>
        </p:txBody>
      </p:sp>
      <p:grpSp>
        <p:nvGrpSpPr>
          <p:cNvPr id="17" name="Group 51"/>
          <p:cNvGrpSpPr>
            <a:grpSpLocks/>
          </p:cNvGrpSpPr>
          <p:nvPr/>
        </p:nvGrpSpPr>
        <p:grpSpPr bwMode="auto">
          <a:xfrm>
            <a:off x="2064945" y="5198248"/>
            <a:ext cx="1774825" cy="1349375"/>
            <a:chOff x="4450" y="0"/>
            <a:chExt cx="1118" cy="1104"/>
          </a:xfrm>
        </p:grpSpPr>
        <p:pic>
          <p:nvPicPr>
            <p:cNvPr id="21616" name="Picture 52" descr="CLOCK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617" name="AutoShape 53"/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kumimoji="1" lang="en-US" sz="6600" b="1">
                  <a:solidFill>
                    <a:srgbClr val="FF3300"/>
                  </a:solidFill>
                  <a:latin typeface="Times New Roman" pitchFamily="18" charset="0"/>
                </a:rPr>
                <a:t>0</a:t>
              </a:r>
            </a:p>
          </p:txBody>
        </p:sp>
      </p:grpSp>
      <p:sp>
        <p:nvSpPr>
          <p:cNvPr id="560182" name="AutoShape 54"/>
          <p:cNvSpPr>
            <a:spLocks noChangeArrowheads="1"/>
          </p:cNvSpPr>
          <p:nvPr/>
        </p:nvSpPr>
        <p:spPr bwMode="gray">
          <a:xfrm>
            <a:off x="2212688" y="-76200"/>
            <a:ext cx="8359775" cy="1447800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marL="342900" indent="-342900" algn="just"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tục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ngữ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nào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“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Khuyên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</a:p>
          <a:p>
            <a:pPr marL="342900" indent="-342900" algn="just">
              <a:defRPr/>
            </a:pP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vững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”?</a:t>
            </a:r>
          </a:p>
        </p:txBody>
      </p:sp>
      <p:grpSp>
        <p:nvGrpSpPr>
          <p:cNvPr id="18" name="Group 55"/>
          <p:cNvGrpSpPr>
            <a:grpSpLocks/>
          </p:cNvGrpSpPr>
          <p:nvPr/>
        </p:nvGrpSpPr>
        <p:grpSpPr bwMode="auto">
          <a:xfrm>
            <a:off x="1862138" y="1590867"/>
            <a:ext cx="8501062" cy="837439"/>
            <a:chOff x="192" y="1049"/>
            <a:chExt cx="4980" cy="628"/>
          </a:xfrm>
        </p:grpSpPr>
        <p:grpSp>
          <p:nvGrpSpPr>
            <p:cNvPr id="21599" name="Group 56"/>
            <p:cNvGrpSpPr>
              <a:grpSpLocks/>
            </p:cNvGrpSpPr>
            <p:nvPr/>
          </p:nvGrpSpPr>
          <p:grpSpPr bwMode="auto">
            <a:xfrm>
              <a:off x="686" y="1104"/>
              <a:ext cx="4416" cy="531"/>
              <a:chOff x="384" y="1282"/>
              <a:chExt cx="3072" cy="531"/>
            </a:xfrm>
          </p:grpSpPr>
          <p:sp>
            <p:nvSpPr>
              <p:cNvPr id="21612" name="AutoShape 57"/>
              <p:cNvSpPr>
                <a:spLocks noChangeArrowheads="1"/>
              </p:cNvSpPr>
              <p:nvPr/>
            </p:nvSpPr>
            <p:spPr bwMode="gray">
              <a:xfrm>
                <a:off x="384" y="1344"/>
                <a:ext cx="3072" cy="381"/>
              </a:xfrm>
              <a:prstGeom prst="roundRect">
                <a:avLst>
                  <a:gd name="adj" fmla="val 10889"/>
                </a:avLst>
              </a:prstGeom>
              <a:gradFill rotWithShape="1">
                <a:gsLst>
                  <a:gs pos="0">
                    <a:srgbClr val="DDDDDD"/>
                  </a:gs>
                  <a:gs pos="50000">
                    <a:srgbClr val="F3F3F3"/>
                  </a:gs>
                  <a:gs pos="100000">
                    <a:srgbClr val="DDDDDD"/>
                  </a:gs>
                </a:gsLst>
                <a:lin ang="2700000" scaled="1"/>
              </a:gradFill>
              <a:ln w="381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135003" dir="2928844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eaLnBrk="1" hangingPunct="1">
                  <a:lnSpc>
                    <a:spcPct val="60000"/>
                  </a:lnSpc>
                  <a:defRPr/>
                </a:pPr>
                <a:r>
                  <a:rPr lang="en-US" sz="4000" b="1" dirty="0">
                    <a:latin typeface="Times New Roman" pitchFamily="18" charset="0"/>
                  </a:rPr>
                  <a:t>               </a:t>
                </a:r>
                <a:r>
                  <a:rPr lang="en-US" sz="3600" b="1" dirty="0" err="1">
                    <a:latin typeface="Times New Roman" pitchFamily="18" charset="0"/>
                  </a:rPr>
                  <a:t>Câu</a:t>
                </a:r>
                <a:r>
                  <a:rPr lang="en-US" sz="3600" b="1" dirty="0">
                    <a:latin typeface="Times New Roman" pitchFamily="18" charset="0"/>
                  </a:rPr>
                  <a:t> </a:t>
                </a:r>
                <a:r>
                  <a:rPr lang="en-US" sz="3600" b="1" dirty="0" err="1">
                    <a:latin typeface="Times New Roman" pitchFamily="18" charset="0"/>
                  </a:rPr>
                  <a:t>số</a:t>
                </a:r>
                <a:r>
                  <a:rPr lang="en-US" sz="3600" b="1" dirty="0">
                    <a:latin typeface="Times New Roman" pitchFamily="18" charset="0"/>
                  </a:rPr>
                  <a:t> 2 </a:t>
                </a:r>
                <a:r>
                  <a:rPr lang="en-US" sz="3600" b="1" dirty="0" err="1">
                    <a:latin typeface="Times New Roman" pitchFamily="18" charset="0"/>
                  </a:rPr>
                  <a:t>và</a:t>
                </a:r>
                <a:r>
                  <a:rPr lang="en-US" sz="3600" b="1" dirty="0">
                    <a:latin typeface="Times New Roman" pitchFamily="18" charset="0"/>
                  </a:rPr>
                  <a:t> </a:t>
                </a:r>
                <a:r>
                  <a:rPr lang="en-US" sz="3600" b="1" dirty="0" err="1">
                    <a:latin typeface="Times New Roman" pitchFamily="18" charset="0"/>
                  </a:rPr>
                  <a:t>số</a:t>
                </a:r>
                <a:r>
                  <a:rPr lang="en-US" sz="3600" b="1" dirty="0">
                    <a:latin typeface="Times New Roman" pitchFamily="18" charset="0"/>
                  </a:rPr>
                  <a:t> 4</a:t>
                </a:r>
                <a:endParaRPr lang="en-US" sz="3600" b="1" dirty="0">
                  <a:latin typeface="VNI-Times" pitchFamily="2" charset="0"/>
                </a:endParaRPr>
              </a:p>
            </p:txBody>
          </p:sp>
          <p:sp>
            <p:nvSpPr>
              <p:cNvPr id="560186" name="AutoShape 58"/>
              <p:cNvSpPr>
                <a:spLocks noChangeArrowheads="1"/>
              </p:cNvSpPr>
              <p:nvPr/>
            </p:nvSpPr>
            <p:spPr bwMode="gray">
              <a:xfrm>
                <a:off x="451" y="1378"/>
                <a:ext cx="592" cy="313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69804"/>
                      <a:invGamma/>
                    </a:schemeClr>
                  </a:gs>
                </a:gsLst>
                <a:lin ang="5400000" scaled="1"/>
              </a:gradFill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60187" name="Freeform 59"/>
              <p:cNvSpPr>
                <a:spLocks/>
              </p:cNvSpPr>
              <p:nvPr/>
            </p:nvSpPr>
            <p:spPr bwMode="gray">
              <a:xfrm>
                <a:off x="488" y="1397"/>
                <a:ext cx="295" cy="156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0" y="118"/>
                  </a:cxn>
                  <a:cxn ang="0">
                    <a:pos x="0" y="589"/>
                  </a:cxn>
                  <a:cxn ang="0">
                    <a:pos x="161" y="174"/>
                  </a:cxn>
                  <a:cxn ang="0">
                    <a:pos x="589" y="0"/>
                  </a:cxn>
                  <a:cxn ang="0">
                    <a:pos x="118" y="0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1">
                      <a:gamma/>
                      <a:tint val="54510"/>
                      <a:invGamma/>
                    </a:schemeClr>
                  </a:gs>
                  <a:gs pos="50000">
                    <a:schemeClr val="accent1">
                      <a:alpha val="0"/>
                    </a:schemeClr>
                  </a:gs>
                  <a:gs pos="100000">
                    <a:schemeClr val="accent1">
                      <a:gamma/>
                      <a:tint val="54510"/>
                      <a:invGamma/>
                    </a:schemeClr>
                  </a:gs>
                </a:gsLst>
                <a:lin ang="27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60188" name="Text Box 60"/>
              <p:cNvSpPr txBox="1">
                <a:spLocks noChangeArrowheads="1"/>
              </p:cNvSpPr>
              <p:nvPr/>
            </p:nvSpPr>
            <p:spPr bwMode="gray">
              <a:xfrm>
                <a:off x="705" y="1282"/>
                <a:ext cx="75" cy="53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endParaRPr lang="en-US" sz="40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endParaRPr>
              </a:p>
            </p:txBody>
          </p:sp>
        </p:grpSp>
        <p:sp>
          <p:nvSpPr>
            <p:cNvPr id="21600" name="Rectangle 62"/>
            <p:cNvSpPr>
              <a:spLocks noChangeArrowheads="1"/>
            </p:cNvSpPr>
            <p:nvPr/>
          </p:nvSpPr>
          <p:spPr bwMode="auto">
            <a:xfrm>
              <a:off x="660" y="1122"/>
              <a:ext cx="4512" cy="500"/>
            </a:xfrm>
            <a:prstGeom prst="rect">
              <a:avLst/>
            </a:prstGeom>
            <a:noFill/>
            <a:ln w="38100" cmpd="dbl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 sz="4000">
                <a:solidFill>
                  <a:srgbClr val="0000FF"/>
                </a:solidFill>
                <a:latin typeface="Times New Roman" pitchFamily="18" charset="0"/>
              </a:endParaRPr>
            </a:p>
          </p:txBody>
        </p:sp>
        <p:grpSp>
          <p:nvGrpSpPr>
            <p:cNvPr id="21601" name="Group 63"/>
            <p:cNvGrpSpPr>
              <a:grpSpLocks/>
            </p:cNvGrpSpPr>
            <p:nvPr/>
          </p:nvGrpSpPr>
          <p:grpSpPr bwMode="auto">
            <a:xfrm rot="5400000">
              <a:off x="171" y="1070"/>
              <a:ext cx="627" cy="586"/>
              <a:chOff x="1851" y="1824"/>
              <a:chExt cx="2022" cy="1822"/>
            </a:xfrm>
          </p:grpSpPr>
          <p:sp>
            <p:nvSpPr>
              <p:cNvPr id="560192" name="AutoShape 64"/>
              <p:cNvSpPr>
                <a:spLocks noChangeArrowheads="1"/>
              </p:cNvSpPr>
              <p:nvPr/>
            </p:nvSpPr>
            <p:spPr bwMode="gray">
              <a:xfrm rot="16200000" flipH="1">
                <a:off x="1797" y="2524"/>
                <a:ext cx="303" cy="19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60193" name="AutoShape 65"/>
              <p:cNvSpPr>
                <a:spLocks noChangeArrowheads="1"/>
              </p:cNvSpPr>
              <p:nvPr/>
            </p:nvSpPr>
            <p:spPr bwMode="gray">
              <a:xfrm rot="5400000" flipH="1">
                <a:off x="3620" y="2501"/>
                <a:ext cx="309" cy="19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60194" name="AutoShape 66"/>
              <p:cNvSpPr>
                <a:spLocks noChangeArrowheads="1"/>
              </p:cNvSpPr>
              <p:nvPr/>
            </p:nvSpPr>
            <p:spPr bwMode="gray">
              <a:xfrm rot="10800000" flipH="1">
                <a:off x="2722" y="3441"/>
                <a:ext cx="31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1606" name="Oval 67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607" name="Oval 68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0197" name="Oval 69"/>
              <p:cNvSpPr>
                <a:spLocks noChangeArrowheads="1"/>
              </p:cNvSpPr>
              <p:nvPr/>
            </p:nvSpPr>
            <p:spPr bwMode="gray">
              <a:xfrm>
                <a:off x="2571" y="2175"/>
                <a:ext cx="628" cy="945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1609" name="Oval 70"/>
              <p:cNvSpPr>
                <a:spLocks noChangeArrowheads="1"/>
              </p:cNvSpPr>
              <p:nvPr/>
            </p:nvSpPr>
            <p:spPr bwMode="gray">
              <a:xfrm>
                <a:off x="2571" y="2159"/>
                <a:ext cx="628" cy="946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60199" name="Oval 71"/>
              <p:cNvSpPr>
                <a:spLocks noChangeArrowheads="1"/>
              </p:cNvSpPr>
              <p:nvPr/>
            </p:nvSpPr>
            <p:spPr bwMode="gray">
              <a:xfrm>
                <a:off x="2335" y="2160"/>
                <a:ext cx="1097" cy="946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1611" name="Oval 72"/>
              <p:cNvSpPr>
                <a:spLocks noChangeArrowheads="1"/>
              </p:cNvSpPr>
              <p:nvPr/>
            </p:nvSpPr>
            <p:spPr bwMode="gray">
              <a:xfrm>
                <a:off x="2337" y="2159"/>
                <a:ext cx="1096" cy="946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21602" name="Text Box 73"/>
            <p:cNvSpPr txBox="1">
              <a:spLocks noChangeArrowheads="1"/>
            </p:cNvSpPr>
            <p:nvPr/>
          </p:nvSpPr>
          <p:spPr bwMode="auto">
            <a:xfrm>
              <a:off x="768" y="1151"/>
              <a:ext cx="816" cy="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4000" b="1">
                  <a:solidFill>
                    <a:srgbClr val="FF0066"/>
                  </a:solidFill>
                </a:rPr>
                <a:t>A</a:t>
              </a:r>
            </a:p>
          </p:txBody>
        </p:sp>
      </p:grpSp>
      <p:grpSp>
        <p:nvGrpSpPr>
          <p:cNvPr id="21" name="Group 74"/>
          <p:cNvGrpSpPr>
            <a:grpSpLocks/>
          </p:cNvGrpSpPr>
          <p:nvPr/>
        </p:nvGrpSpPr>
        <p:grpSpPr bwMode="auto">
          <a:xfrm>
            <a:off x="1828800" y="2437063"/>
            <a:ext cx="8534400" cy="917325"/>
            <a:chOff x="192" y="1871"/>
            <a:chExt cx="4970" cy="686"/>
          </a:xfrm>
        </p:grpSpPr>
        <p:grpSp>
          <p:nvGrpSpPr>
            <p:cNvPr id="21576" name="Group 75"/>
            <p:cNvGrpSpPr>
              <a:grpSpLocks/>
            </p:cNvGrpSpPr>
            <p:nvPr/>
          </p:nvGrpSpPr>
          <p:grpSpPr bwMode="auto">
            <a:xfrm>
              <a:off x="659" y="1937"/>
              <a:ext cx="4464" cy="620"/>
              <a:chOff x="384" y="2069"/>
              <a:chExt cx="3072" cy="620"/>
            </a:xfrm>
          </p:grpSpPr>
          <p:sp>
            <p:nvSpPr>
              <p:cNvPr id="21594" name="AutoShape 76"/>
              <p:cNvSpPr>
                <a:spLocks noChangeArrowheads="1"/>
              </p:cNvSpPr>
              <p:nvPr/>
            </p:nvSpPr>
            <p:spPr bwMode="gray">
              <a:xfrm>
                <a:off x="384" y="2112"/>
                <a:ext cx="3072" cy="381"/>
              </a:xfrm>
              <a:prstGeom prst="roundRect">
                <a:avLst>
                  <a:gd name="adj" fmla="val 10889"/>
                </a:avLst>
              </a:prstGeom>
              <a:gradFill rotWithShape="1">
                <a:gsLst>
                  <a:gs pos="0">
                    <a:srgbClr val="DDDDDD"/>
                  </a:gs>
                  <a:gs pos="50000">
                    <a:srgbClr val="F2F2F2"/>
                  </a:gs>
                  <a:gs pos="100000">
                    <a:srgbClr val="DDDDDD"/>
                  </a:gs>
                </a:gsLst>
                <a:lin ang="2700000" scaled="1"/>
              </a:gradFill>
              <a:ln w="381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135003" dir="2928844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60205" name="AutoShape 77"/>
              <p:cNvSpPr>
                <a:spLocks noChangeArrowheads="1"/>
              </p:cNvSpPr>
              <p:nvPr/>
            </p:nvSpPr>
            <p:spPr bwMode="gray">
              <a:xfrm>
                <a:off x="451" y="2149"/>
                <a:ext cx="592" cy="310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chemeClr val="hlink">
                      <a:gamma/>
                      <a:tint val="72549"/>
                      <a:invGamma/>
                    </a:schemeClr>
                  </a:gs>
                  <a:gs pos="100000">
                    <a:schemeClr val="hlink"/>
                  </a:gs>
                </a:gsLst>
                <a:lin ang="5400000" scaled="1"/>
              </a:gradFill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60206" name="Freeform 78"/>
              <p:cNvSpPr>
                <a:spLocks/>
              </p:cNvSpPr>
              <p:nvPr/>
            </p:nvSpPr>
            <p:spPr bwMode="gray">
              <a:xfrm>
                <a:off x="488" y="2168"/>
                <a:ext cx="295" cy="158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0" y="118"/>
                  </a:cxn>
                  <a:cxn ang="0">
                    <a:pos x="0" y="589"/>
                  </a:cxn>
                  <a:cxn ang="0">
                    <a:pos x="161" y="174"/>
                  </a:cxn>
                  <a:cxn ang="0">
                    <a:pos x="589" y="0"/>
                  </a:cxn>
                  <a:cxn ang="0">
                    <a:pos x="118" y="0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hlink">
                      <a:gamma/>
                      <a:tint val="42353"/>
                      <a:invGamma/>
                    </a:schemeClr>
                  </a:gs>
                  <a:gs pos="100000">
                    <a:schemeClr val="hlink">
                      <a:alpha val="0"/>
                    </a:schemeClr>
                  </a:gs>
                </a:gsLst>
                <a:lin ang="27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60207" name="Text Box 79"/>
              <p:cNvSpPr txBox="1">
                <a:spLocks noChangeArrowheads="1"/>
              </p:cNvSpPr>
              <p:nvPr/>
            </p:nvSpPr>
            <p:spPr bwMode="gray">
              <a:xfrm>
                <a:off x="638" y="2069"/>
                <a:ext cx="209" cy="525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sz="4000" b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</a:rPr>
                  <a:t>B</a:t>
                </a:r>
              </a:p>
            </p:txBody>
          </p:sp>
          <p:sp>
            <p:nvSpPr>
              <p:cNvPr id="21598" name="Text Box 80"/>
              <p:cNvSpPr txBox="1">
                <a:spLocks noChangeArrowheads="1"/>
              </p:cNvSpPr>
              <p:nvPr/>
            </p:nvSpPr>
            <p:spPr bwMode="gray">
              <a:xfrm>
                <a:off x="1124" y="2164"/>
                <a:ext cx="2258" cy="5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sz="4000" b="1">
                    <a:solidFill>
                      <a:srgbClr val="3333CC"/>
                    </a:solidFill>
                    <a:latin typeface="Times New Roman" pitchFamily="18" charset="0"/>
                  </a:rPr>
                  <a:t>SAI</a:t>
                </a:r>
              </a:p>
            </p:txBody>
          </p:sp>
        </p:grpSp>
        <p:sp>
          <p:nvSpPr>
            <p:cNvPr id="21577" name="Rectangle 81"/>
            <p:cNvSpPr>
              <a:spLocks noChangeArrowheads="1"/>
            </p:cNvSpPr>
            <p:nvPr/>
          </p:nvSpPr>
          <p:spPr bwMode="auto">
            <a:xfrm>
              <a:off x="650" y="1949"/>
              <a:ext cx="4512" cy="500"/>
            </a:xfrm>
            <a:prstGeom prst="rect">
              <a:avLst/>
            </a:prstGeom>
            <a:noFill/>
            <a:ln w="38100" cmpd="dbl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 sz="4000">
                <a:solidFill>
                  <a:srgbClr val="0000FF"/>
                </a:solidFill>
                <a:latin typeface="Times New Roman" pitchFamily="18" charset="0"/>
              </a:endParaRPr>
            </a:p>
          </p:txBody>
        </p:sp>
        <p:grpSp>
          <p:nvGrpSpPr>
            <p:cNvPr id="21578" name="Group 82"/>
            <p:cNvGrpSpPr>
              <a:grpSpLocks/>
            </p:cNvGrpSpPr>
            <p:nvPr/>
          </p:nvGrpSpPr>
          <p:grpSpPr bwMode="auto">
            <a:xfrm>
              <a:off x="575" y="1915"/>
              <a:ext cx="4548" cy="529"/>
              <a:chOff x="384" y="3557"/>
              <a:chExt cx="4512" cy="529"/>
            </a:xfrm>
          </p:grpSpPr>
          <p:sp>
            <p:nvSpPr>
              <p:cNvPr id="21590" name="AutoShape 83"/>
              <p:cNvSpPr>
                <a:spLocks noChangeArrowheads="1"/>
              </p:cNvSpPr>
              <p:nvPr/>
            </p:nvSpPr>
            <p:spPr bwMode="gray">
              <a:xfrm>
                <a:off x="384" y="3614"/>
                <a:ext cx="4512" cy="381"/>
              </a:xfrm>
              <a:prstGeom prst="roundRect">
                <a:avLst>
                  <a:gd name="adj" fmla="val 10889"/>
                </a:avLst>
              </a:prstGeom>
              <a:solidFill>
                <a:srgbClr val="339966"/>
              </a:solidFill>
              <a:ln w="381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135003" dir="2928844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eaLnBrk="1" hangingPunct="1">
                  <a:lnSpc>
                    <a:spcPct val="60000"/>
                  </a:lnSpc>
                  <a:defRPr/>
                </a:pPr>
                <a:r>
                  <a:rPr lang="en-US" sz="3600" b="1" dirty="0">
                    <a:latin typeface="Times New Roman" pitchFamily="18" charset="0"/>
                  </a:rPr>
                  <a:t>                 </a:t>
                </a:r>
                <a:r>
                  <a:rPr lang="en-US" sz="3600" b="1" dirty="0" err="1">
                    <a:latin typeface="Times New Roman" pitchFamily="18" charset="0"/>
                  </a:rPr>
                  <a:t>Câu</a:t>
                </a:r>
                <a:r>
                  <a:rPr lang="en-US" sz="3600" b="1" dirty="0">
                    <a:latin typeface="Times New Roman" pitchFamily="18" charset="0"/>
                  </a:rPr>
                  <a:t> </a:t>
                </a:r>
                <a:r>
                  <a:rPr lang="en-US" sz="3600" b="1" dirty="0" err="1">
                    <a:latin typeface="Times New Roman" pitchFamily="18" charset="0"/>
                  </a:rPr>
                  <a:t>số</a:t>
                </a:r>
                <a:r>
                  <a:rPr lang="en-US" sz="3600" b="1" dirty="0">
                    <a:latin typeface="Times New Roman" pitchFamily="18" charset="0"/>
                  </a:rPr>
                  <a:t> 1 </a:t>
                </a:r>
                <a:r>
                  <a:rPr lang="en-US" sz="3600" b="1" dirty="0" err="1">
                    <a:latin typeface="Times New Roman" pitchFamily="18" charset="0"/>
                  </a:rPr>
                  <a:t>và</a:t>
                </a:r>
                <a:r>
                  <a:rPr lang="en-US" sz="3600" b="1" dirty="0">
                    <a:latin typeface="Times New Roman" pitchFamily="18" charset="0"/>
                  </a:rPr>
                  <a:t> </a:t>
                </a:r>
                <a:r>
                  <a:rPr lang="en-US" sz="3600" b="1" dirty="0" err="1">
                    <a:latin typeface="Times New Roman" pitchFamily="18" charset="0"/>
                  </a:rPr>
                  <a:t>số</a:t>
                </a:r>
                <a:r>
                  <a:rPr lang="en-US" sz="3600" b="1" dirty="0">
                    <a:latin typeface="Times New Roman" pitchFamily="18" charset="0"/>
                  </a:rPr>
                  <a:t> 2</a:t>
                </a:r>
                <a:endParaRPr lang="en-US" sz="3600" b="1" dirty="0">
                  <a:latin typeface="VNI-Times" pitchFamily="2" charset="0"/>
                </a:endParaRPr>
              </a:p>
            </p:txBody>
          </p:sp>
          <p:sp>
            <p:nvSpPr>
              <p:cNvPr id="560212" name="AutoShape 84"/>
              <p:cNvSpPr>
                <a:spLocks noChangeArrowheads="1"/>
              </p:cNvSpPr>
              <p:nvPr/>
            </p:nvSpPr>
            <p:spPr bwMode="gray">
              <a:xfrm>
                <a:off x="482" y="3648"/>
                <a:ext cx="870" cy="310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chemeClr val="accent2">
                      <a:gamma/>
                      <a:tint val="63529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60213" name="Freeform 85"/>
              <p:cNvSpPr>
                <a:spLocks/>
              </p:cNvSpPr>
              <p:nvPr/>
            </p:nvSpPr>
            <p:spPr bwMode="gray">
              <a:xfrm>
                <a:off x="537" y="3667"/>
                <a:ext cx="433" cy="158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0" y="118"/>
                  </a:cxn>
                  <a:cxn ang="0">
                    <a:pos x="0" y="589"/>
                  </a:cxn>
                  <a:cxn ang="0">
                    <a:pos x="161" y="174"/>
                  </a:cxn>
                  <a:cxn ang="0">
                    <a:pos x="589" y="0"/>
                  </a:cxn>
                  <a:cxn ang="0">
                    <a:pos x="118" y="0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2">
                      <a:gamma/>
                      <a:tint val="48627"/>
                      <a:invGamma/>
                    </a:schemeClr>
                  </a:gs>
                  <a:gs pos="100000">
                    <a:schemeClr val="accent2">
                      <a:alpha val="0"/>
                    </a:schemeClr>
                  </a:gs>
                </a:gsLst>
                <a:lin ang="27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60214" name="Text Box 86"/>
              <p:cNvSpPr txBox="1">
                <a:spLocks noChangeArrowheads="1"/>
              </p:cNvSpPr>
              <p:nvPr/>
            </p:nvSpPr>
            <p:spPr bwMode="gray">
              <a:xfrm>
                <a:off x="854" y="3557"/>
                <a:ext cx="107" cy="529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endParaRPr lang="en-US" sz="40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endParaRPr>
              </a:p>
            </p:txBody>
          </p:sp>
        </p:grpSp>
        <p:grpSp>
          <p:nvGrpSpPr>
            <p:cNvPr id="21579" name="Group 88"/>
            <p:cNvGrpSpPr>
              <a:grpSpLocks/>
            </p:cNvGrpSpPr>
            <p:nvPr/>
          </p:nvGrpSpPr>
          <p:grpSpPr bwMode="auto">
            <a:xfrm rot="5400000">
              <a:off x="180" y="1883"/>
              <a:ext cx="609" cy="586"/>
              <a:chOff x="1867" y="1824"/>
              <a:chExt cx="1962" cy="1820"/>
            </a:xfrm>
          </p:grpSpPr>
          <p:sp>
            <p:nvSpPr>
              <p:cNvPr id="560217" name="AutoShape 89"/>
              <p:cNvSpPr>
                <a:spLocks noChangeArrowheads="1"/>
              </p:cNvSpPr>
              <p:nvPr/>
            </p:nvSpPr>
            <p:spPr bwMode="gray">
              <a:xfrm rot="16200000" flipH="1">
                <a:off x="1818" y="2517"/>
                <a:ext cx="307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60218" name="AutoShape 90"/>
              <p:cNvSpPr>
                <a:spLocks noChangeArrowheads="1"/>
              </p:cNvSpPr>
              <p:nvPr/>
            </p:nvSpPr>
            <p:spPr bwMode="gray">
              <a:xfrm rot="5400000" flipH="1">
                <a:off x="3571" y="2492"/>
                <a:ext cx="310" cy="207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60219" name="AutoShape 91"/>
              <p:cNvSpPr>
                <a:spLocks noChangeArrowheads="1"/>
              </p:cNvSpPr>
              <p:nvPr/>
            </p:nvSpPr>
            <p:spPr bwMode="gray">
              <a:xfrm rot="10800000" flipH="1">
                <a:off x="2701" y="3437"/>
                <a:ext cx="295" cy="207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1584" name="Oval 92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585" name="Oval 93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0222" name="Oval 94"/>
              <p:cNvSpPr>
                <a:spLocks noChangeArrowheads="1"/>
              </p:cNvSpPr>
              <p:nvPr/>
            </p:nvSpPr>
            <p:spPr bwMode="gray">
              <a:xfrm>
                <a:off x="2543" y="2155"/>
                <a:ext cx="626" cy="940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1587" name="Oval 95"/>
              <p:cNvSpPr>
                <a:spLocks noChangeArrowheads="1"/>
              </p:cNvSpPr>
              <p:nvPr/>
            </p:nvSpPr>
            <p:spPr bwMode="gray">
              <a:xfrm>
                <a:off x="2572" y="2162"/>
                <a:ext cx="626" cy="939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60224" name="Oval 96"/>
              <p:cNvSpPr>
                <a:spLocks noChangeArrowheads="1"/>
              </p:cNvSpPr>
              <p:nvPr/>
            </p:nvSpPr>
            <p:spPr bwMode="gray">
              <a:xfrm>
                <a:off x="2326" y="2141"/>
                <a:ext cx="1052" cy="93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1589" name="Oval 97"/>
              <p:cNvSpPr>
                <a:spLocks noChangeArrowheads="1"/>
              </p:cNvSpPr>
              <p:nvPr/>
            </p:nvSpPr>
            <p:spPr bwMode="gray">
              <a:xfrm>
                <a:off x="2122" y="2082"/>
                <a:ext cx="1564" cy="1100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anchor="ctr">
                <a:spAutoFit/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21580" name="Text Box 98"/>
            <p:cNvSpPr txBox="1">
              <a:spLocks noChangeArrowheads="1"/>
            </p:cNvSpPr>
            <p:nvPr/>
          </p:nvSpPr>
          <p:spPr bwMode="auto">
            <a:xfrm>
              <a:off x="816" y="1919"/>
              <a:ext cx="672" cy="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4000" b="1">
                  <a:solidFill>
                    <a:srgbClr val="FF0066"/>
                  </a:solidFill>
                </a:rPr>
                <a:t>B</a:t>
              </a:r>
            </a:p>
          </p:txBody>
        </p:sp>
      </p:grpSp>
      <p:grpSp>
        <p:nvGrpSpPr>
          <p:cNvPr id="25" name="Group 99"/>
          <p:cNvGrpSpPr>
            <a:grpSpLocks/>
          </p:cNvGrpSpPr>
          <p:nvPr/>
        </p:nvGrpSpPr>
        <p:grpSpPr bwMode="auto">
          <a:xfrm>
            <a:off x="1828800" y="3338112"/>
            <a:ext cx="8534400" cy="917325"/>
            <a:chOff x="192" y="2639"/>
            <a:chExt cx="4970" cy="686"/>
          </a:xfrm>
        </p:grpSpPr>
        <p:grpSp>
          <p:nvGrpSpPr>
            <p:cNvPr id="21553" name="Group 100"/>
            <p:cNvGrpSpPr>
              <a:grpSpLocks/>
            </p:cNvGrpSpPr>
            <p:nvPr/>
          </p:nvGrpSpPr>
          <p:grpSpPr bwMode="auto">
            <a:xfrm>
              <a:off x="659" y="2705"/>
              <a:ext cx="4464" cy="620"/>
              <a:chOff x="384" y="2069"/>
              <a:chExt cx="3072" cy="620"/>
            </a:xfrm>
          </p:grpSpPr>
          <p:sp>
            <p:nvSpPr>
              <p:cNvPr id="21571" name="AutoShape 101"/>
              <p:cNvSpPr>
                <a:spLocks noChangeArrowheads="1"/>
              </p:cNvSpPr>
              <p:nvPr/>
            </p:nvSpPr>
            <p:spPr bwMode="gray">
              <a:xfrm>
                <a:off x="384" y="2112"/>
                <a:ext cx="3072" cy="381"/>
              </a:xfrm>
              <a:prstGeom prst="roundRect">
                <a:avLst>
                  <a:gd name="adj" fmla="val 10889"/>
                </a:avLst>
              </a:prstGeom>
              <a:gradFill rotWithShape="1">
                <a:gsLst>
                  <a:gs pos="0">
                    <a:srgbClr val="DDDDDD"/>
                  </a:gs>
                  <a:gs pos="50000">
                    <a:srgbClr val="F2F2F2"/>
                  </a:gs>
                  <a:gs pos="100000">
                    <a:srgbClr val="DDDDDD"/>
                  </a:gs>
                </a:gsLst>
                <a:lin ang="2700000" scaled="1"/>
              </a:gradFill>
              <a:ln w="381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135003" dir="2928844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60230" name="AutoShape 102"/>
              <p:cNvSpPr>
                <a:spLocks noChangeArrowheads="1"/>
              </p:cNvSpPr>
              <p:nvPr/>
            </p:nvSpPr>
            <p:spPr bwMode="gray">
              <a:xfrm>
                <a:off x="451" y="2149"/>
                <a:ext cx="592" cy="310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chemeClr val="hlink">
                      <a:gamma/>
                      <a:tint val="72549"/>
                      <a:invGamma/>
                    </a:schemeClr>
                  </a:gs>
                  <a:gs pos="100000">
                    <a:schemeClr val="hlink"/>
                  </a:gs>
                </a:gsLst>
                <a:lin ang="5400000" scaled="1"/>
              </a:gradFill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60231" name="Freeform 103"/>
              <p:cNvSpPr>
                <a:spLocks/>
              </p:cNvSpPr>
              <p:nvPr/>
            </p:nvSpPr>
            <p:spPr bwMode="gray">
              <a:xfrm>
                <a:off x="488" y="2168"/>
                <a:ext cx="295" cy="158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0" y="118"/>
                  </a:cxn>
                  <a:cxn ang="0">
                    <a:pos x="0" y="589"/>
                  </a:cxn>
                  <a:cxn ang="0">
                    <a:pos x="161" y="174"/>
                  </a:cxn>
                  <a:cxn ang="0">
                    <a:pos x="589" y="0"/>
                  </a:cxn>
                  <a:cxn ang="0">
                    <a:pos x="118" y="0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hlink">
                      <a:gamma/>
                      <a:tint val="42353"/>
                      <a:invGamma/>
                    </a:schemeClr>
                  </a:gs>
                  <a:gs pos="100000">
                    <a:schemeClr val="hlink">
                      <a:alpha val="0"/>
                    </a:schemeClr>
                  </a:gs>
                </a:gsLst>
                <a:lin ang="27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60232" name="Text Box 104"/>
              <p:cNvSpPr txBox="1">
                <a:spLocks noChangeArrowheads="1"/>
              </p:cNvSpPr>
              <p:nvPr/>
            </p:nvSpPr>
            <p:spPr bwMode="gray">
              <a:xfrm>
                <a:off x="638" y="2069"/>
                <a:ext cx="209" cy="525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sz="4000" b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</a:rPr>
                  <a:t>B</a:t>
                </a:r>
              </a:p>
            </p:txBody>
          </p:sp>
          <p:sp>
            <p:nvSpPr>
              <p:cNvPr id="21575" name="Text Box 105"/>
              <p:cNvSpPr txBox="1">
                <a:spLocks noChangeArrowheads="1"/>
              </p:cNvSpPr>
              <p:nvPr/>
            </p:nvSpPr>
            <p:spPr bwMode="gray">
              <a:xfrm>
                <a:off x="1124" y="2164"/>
                <a:ext cx="2258" cy="5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sz="4000" b="1">
                  <a:solidFill>
                    <a:srgbClr val="3333CC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21554" name="Rectangle 106"/>
            <p:cNvSpPr>
              <a:spLocks noChangeArrowheads="1"/>
            </p:cNvSpPr>
            <p:nvPr/>
          </p:nvSpPr>
          <p:spPr bwMode="auto">
            <a:xfrm>
              <a:off x="650" y="2717"/>
              <a:ext cx="4512" cy="500"/>
            </a:xfrm>
            <a:prstGeom prst="rect">
              <a:avLst/>
            </a:prstGeom>
            <a:noFill/>
            <a:ln w="38100" cmpd="dbl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 sz="4000">
                <a:solidFill>
                  <a:srgbClr val="0000FF"/>
                </a:solidFill>
                <a:latin typeface="Times New Roman" pitchFamily="18" charset="0"/>
              </a:endParaRPr>
            </a:p>
          </p:txBody>
        </p:sp>
        <p:grpSp>
          <p:nvGrpSpPr>
            <p:cNvPr id="21555" name="Group 107"/>
            <p:cNvGrpSpPr>
              <a:grpSpLocks/>
            </p:cNvGrpSpPr>
            <p:nvPr/>
          </p:nvGrpSpPr>
          <p:grpSpPr bwMode="auto">
            <a:xfrm>
              <a:off x="575" y="2683"/>
              <a:ext cx="4548" cy="525"/>
              <a:chOff x="384" y="3557"/>
              <a:chExt cx="4512" cy="525"/>
            </a:xfrm>
          </p:grpSpPr>
          <p:sp>
            <p:nvSpPr>
              <p:cNvPr id="21567" name="AutoShape 108"/>
              <p:cNvSpPr>
                <a:spLocks noChangeArrowheads="1"/>
              </p:cNvSpPr>
              <p:nvPr/>
            </p:nvSpPr>
            <p:spPr bwMode="gray">
              <a:xfrm>
                <a:off x="384" y="3614"/>
                <a:ext cx="4512" cy="381"/>
              </a:xfrm>
              <a:prstGeom prst="roundRect">
                <a:avLst>
                  <a:gd name="adj" fmla="val 10889"/>
                </a:avLst>
              </a:prstGeom>
              <a:solidFill>
                <a:srgbClr val="FF00FF"/>
              </a:solidFill>
              <a:ln w="381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135003" dir="2928844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eaLnBrk="1" hangingPunct="1">
                  <a:lnSpc>
                    <a:spcPct val="60000"/>
                  </a:lnSpc>
                  <a:defRPr/>
                </a:pPr>
                <a:r>
                  <a:rPr lang="en-US" sz="4000" b="1" dirty="0">
                    <a:latin typeface="Times New Roman" pitchFamily="18" charset="0"/>
                  </a:rPr>
                  <a:t>                 </a:t>
                </a:r>
                <a:r>
                  <a:rPr lang="en-US" sz="3600" b="1" dirty="0" err="1">
                    <a:latin typeface="Times New Roman" pitchFamily="18" charset="0"/>
                  </a:rPr>
                  <a:t>Câu</a:t>
                </a:r>
                <a:r>
                  <a:rPr lang="en-US" sz="3600" b="1" dirty="0">
                    <a:latin typeface="Times New Roman" pitchFamily="18" charset="0"/>
                  </a:rPr>
                  <a:t> </a:t>
                </a:r>
                <a:r>
                  <a:rPr lang="en-US" sz="3600" b="1" dirty="0" err="1">
                    <a:latin typeface="Times New Roman" pitchFamily="18" charset="0"/>
                  </a:rPr>
                  <a:t>số</a:t>
                </a:r>
                <a:r>
                  <a:rPr lang="en-US" sz="3600" b="1" dirty="0">
                    <a:latin typeface="Times New Roman" pitchFamily="18" charset="0"/>
                  </a:rPr>
                  <a:t> 2 </a:t>
                </a:r>
                <a:r>
                  <a:rPr lang="en-US" sz="3600" b="1" dirty="0" err="1">
                    <a:latin typeface="Times New Roman" pitchFamily="18" charset="0"/>
                  </a:rPr>
                  <a:t>và</a:t>
                </a:r>
                <a:r>
                  <a:rPr lang="en-US" sz="3600" b="1" dirty="0">
                    <a:latin typeface="Times New Roman" pitchFamily="18" charset="0"/>
                  </a:rPr>
                  <a:t> </a:t>
                </a:r>
                <a:r>
                  <a:rPr lang="en-US" sz="3600" b="1" dirty="0" err="1">
                    <a:latin typeface="Times New Roman" pitchFamily="18" charset="0"/>
                  </a:rPr>
                  <a:t>số</a:t>
                </a:r>
                <a:r>
                  <a:rPr lang="en-US" sz="3600" b="1" dirty="0">
                    <a:latin typeface="Times New Roman" pitchFamily="18" charset="0"/>
                  </a:rPr>
                  <a:t> 5</a:t>
                </a:r>
                <a:endParaRPr lang="en-US" sz="3600" b="1" dirty="0">
                  <a:latin typeface="VNI-Times" pitchFamily="2" charset="0"/>
                </a:endParaRPr>
              </a:p>
            </p:txBody>
          </p:sp>
          <p:sp>
            <p:nvSpPr>
              <p:cNvPr id="560237" name="AutoShape 109"/>
              <p:cNvSpPr>
                <a:spLocks noChangeArrowheads="1"/>
              </p:cNvSpPr>
              <p:nvPr/>
            </p:nvSpPr>
            <p:spPr bwMode="gray">
              <a:xfrm>
                <a:off x="482" y="3648"/>
                <a:ext cx="870" cy="310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chemeClr val="accent2">
                      <a:gamma/>
                      <a:tint val="63529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60238" name="Freeform 110"/>
              <p:cNvSpPr>
                <a:spLocks/>
              </p:cNvSpPr>
              <p:nvPr/>
            </p:nvSpPr>
            <p:spPr bwMode="gray">
              <a:xfrm>
                <a:off x="537" y="3667"/>
                <a:ext cx="433" cy="158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0" y="118"/>
                  </a:cxn>
                  <a:cxn ang="0">
                    <a:pos x="0" y="589"/>
                  </a:cxn>
                  <a:cxn ang="0">
                    <a:pos x="161" y="174"/>
                  </a:cxn>
                  <a:cxn ang="0">
                    <a:pos x="589" y="0"/>
                  </a:cxn>
                  <a:cxn ang="0">
                    <a:pos x="118" y="0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2">
                      <a:gamma/>
                      <a:tint val="48627"/>
                      <a:invGamma/>
                    </a:schemeClr>
                  </a:gs>
                  <a:gs pos="100000">
                    <a:schemeClr val="accent2">
                      <a:alpha val="0"/>
                    </a:schemeClr>
                  </a:gs>
                </a:gsLst>
                <a:lin ang="27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60239" name="Text Box 111"/>
              <p:cNvSpPr txBox="1">
                <a:spLocks noChangeArrowheads="1"/>
              </p:cNvSpPr>
              <p:nvPr/>
            </p:nvSpPr>
            <p:spPr bwMode="gray">
              <a:xfrm>
                <a:off x="781" y="3557"/>
                <a:ext cx="253" cy="525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sz="4000" b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</a:rPr>
                  <a:t>  </a:t>
                </a:r>
              </a:p>
            </p:txBody>
          </p:sp>
        </p:grpSp>
        <p:grpSp>
          <p:nvGrpSpPr>
            <p:cNvPr id="21556" name="Group 113"/>
            <p:cNvGrpSpPr>
              <a:grpSpLocks/>
            </p:cNvGrpSpPr>
            <p:nvPr/>
          </p:nvGrpSpPr>
          <p:grpSpPr bwMode="auto">
            <a:xfrm rot="5400000">
              <a:off x="180" y="2651"/>
              <a:ext cx="609" cy="586"/>
              <a:chOff x="1867" y="1824"/>
              <a:chExt cx="1962" cy="1820"/>
            </a:xfrm>
          </p:grpSpPr>
          <p:sp>
            <p:nvSpPr>
              <p:cNvPr id="560242" name="AutoShape 114"/>
              <p:cNvSpPr>
                <a:spLocks noChangeArrowheads="1"/>
              </p:cNvSpPr>
              <p:nvPr/>
            </p:nvSpPr>
            <p:spPr bwMode="gray">
              <a:xfrm rot="16200000" flipH="1">
                <a:off x="1818" y="2517"/>
                <a:ext cx="307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60243" name="AutoShape 115"/>
              <p:cNvSpPr>
                <a:spLocks noChangeArrowheads="1"/>
              </p:cNvSpPr>
              <p:nvPr/>
            </p:nvSpPr>
            <p:spPr bwMode="gray">
              <a:xfrm rot="5400000" flipH="1">
                <a:off x="3571" y="2492"/>
                <a:ext cx="310" cy="207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60244" name="AutoShape 116"/>
              <p:cNvSpPr>
                <a:spLocks noChangeArrowheads="1"/>
              </p:cNvSpPr>
              <p:nvPr/>
            </p:nvSpPr>
            <p:spPr bwMode="gray">
              <a:xfrm rot="10800000" flipH="1">
                <a:off x="2701" y="3437"/>
                <a:ext cx="295" cy="207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1561" name="Oval 117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562" name="Oval 118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0247" name="Oval 119"/>
              <p:cNvSpPr>
                <a:spLocks noChangeArrowheads="1"/>
              </p:cNvSpPr>
              <p:nvPr/>
            </p:nvSpPr>
            <p:spPr bwMode="gray">
              <a:xfrm>
                <a:off x="2543" y="2155"/>
                <a:ext cx="626" cy="940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1564" name="Oval 120"/>
              <p:cNvSpPr>
                <a:spLocks noChangeArrowheads="1"/>
              </p:cNvSpPr>
              <p:nvPr/>
            </p:nvSpPr>
            <p:spPr bwMode="gray">
              <a:xfrm>
                <a:off x="2572" y="2162"/>
                <a:ext cx="626" cy="939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60249" name="Oval 121"/>
              <p:cNvSpPr>
                <a:spLocks noChangeArrowheads="1"/>
              </p:cNvSpPr>
              <p:nvPr/>
            </p:nvSpPr>
            <p:spPr bwMode="gray">
              <a:xfrm>
                <a:off x="2326" y="2141"/>
                <a:ext cx="1052" cy="93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1566" name="Oval 122"/>
              <p:cNvSpPr>
                <a:spLocks noChangeArrowheads="1"/>
              </p:cNvSpPr>
              <p:nvPr/>
            </p:nvSpPr>
            <p:spPr bwMode="gray">
              <a:xfrm>
                <a:off x="2337" y="2162"/>
                <a:ext cx="1096" cy="939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21557" name="Text Box 123"/>
            <p:cNvSpPr txBox="1">
              <a:spLocks noChangeArrowheads="1"/>
            </p:cNvSpPr>
            <p:nvPr/>
          </p:nvSpPr>
          <p:spPr bwMode="auto">
            <a:xfrm>
              <a:off x="720" y="2687"/>
              <a:ext cx="816" cy="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4000" b="1">
                  <a:solidFill>
                    <a:srgbClr val="FF0066"/>
                  </a:solidFill>
                </a:rPr>
                <a:t>C</a:t>
              </a:r>
            </a:p>
          </p:txBody>
        </p:sp>
      </p:grpSp>
      <p:grpSp>
        <p:nvGrpSpPr>
          <p:cNvPr id="29" name="Group 124"/>
          <p:cNvGrpSpPr>
            <a:grpSpLocks/>
          </p:cNvGrpSpPr>
          <p:nvPr/>
        </p:nvGrpSpPr>
        <p:grpSpPr bwMode="auto">
          <a:xfrm>
            <a:off x="1828800" y="4113463"/>
            <a:ext cx="8534400" cy="917325"/>
            <a:chOff x="192" y="3455"/>
            <a:chExt cx="4970" cy="686"/>
          </a:xfrm>
        </p:grpSpPr>
        <p:grpSp>
          <p:nvGrpSpPr>
            <p:cNvPr id="21530" name="Group 125"/>
            <p:cNvGrpSpPr>
              <a:grpSpLocks/>
            </p:cNvGrpSpPr>
            <p:nvPr/>
          </p:nvGrpSpPr>
          <p:grpSpPr bwMode="auto">
            <a:xfrm>
              <a:off x="659" y="3521"/>
              <a:ext cx="4464" cy="620"/>
              <a:chOff x="384" y="2069"/>
              <a:chExt cx="3072" cy="620"/>
            </a:xfrm>
          </p:grpSpPr>
          <p:sp>
            <p:nvSpPr>
              <p:cNvPr id="21548" name="AutoShape 126"/>
              <p:cNvSpPr>
                <a:spLocks noChangeArrowheads="1"/>
              </p:cNvSpPr>
              <p:nvPr/>
            </p:nvSpPr>
            <p:spPr bwMode="gray">
              <a:xfrm>
                <a:off x="384" y="2112"/>
                <a:ext cx="3072" cy="381"/>
              </a:xfrm>
              <a:prstGeom prst="roundRect">
                <a:avLst>
                  <a:gd name="adj" fmla="val 10889"/>
                </a:avLst>
              </a:prstGeom>
              <a:gradFill rotWithShape="1">
                <a:gsLst>
                  <a:gs pos="0">
                    <a:srgbClr val="DDDDDD"/>
                  </a:gs>
                  <a:gs pos="50000">
                    <a:srgbClr val="F2F2F2"/>
                  </a:gs>
                  <a:gs pos="100000">
                    <a:srgbClr val="DDDDDD"/>
                  </a:gs>
                </a:gsLst>
                <a:lin ang="2700000" scaled="1"/>
              </a:gradFill>
              <a:ln w="381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135003" dir="2928844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60255" name="AutoShape 127"/>
              <p:cNvSpPr>
                <a:spLocks noChangeArrowheads="1"/>
              </p:cNvSpPr>
              <p:nvPr/>
            </p:nvSpPr>
            <p:spPr bwMode="gray">
              <a:xfrm>
                <a:off x="451" y="2149"/>
                <a:ext cx="592" cy="310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chemeClr val="hlink">
                      <a:gamma/>
                      <a:tint val="72549"/>
                      <a:invGamma/>
                    </a:schemeClr>
                  </a:gs>
                  <a:gs pos="100000">
                    <a:schemeClr val="hlink"/>
                  </a:gs>
                </a:gsLst>
                <a:lin ang="5400000" scaled="1"/>
              </a:gradFill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60256" name="Freeform 128"/>
              <p:cNvSpPr>
                <a:spLocks/>
              </p:cNvSpPr>
              <p:nvPr/>
            </p:nvSpPr>
            <p:spPr bwMode="gray">
              <a:xfrm>
                <a:off x="488" y="2168"/>
                <a:ext cx="295" cy="158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0" y="118"/>
                  </a:cxn>
                  <a:cxn ang="0">
                    <a:pos x="0" y="589"/>
                  </a:cxn>
                  <a:cxn ang="0">
                    <a:pos x="161" y="174"/>
                  </a:cxn>
                  <a:cxn ang="0">
                    <a:pos x="589" y="0"/>
                  </a:cxn>
                  <a:cxn ang="0">
                    <a:pos x="118" y="0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hlink">
                      <a:gamma/>
                      <a:tint val="42353"/>
                      <a:invGamma/>
                    </a:schemeClr>
                  </a:gs>
                  <a:gs pos="100000">
                    <a:schemeClr val="hlink">
                      <a:alpha val="0"/>
                    </a:schemeClr>
                  </a:gs>
                </a:gsLst>
                <a:lin ang="27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60257" name="Text Box 129"/>
              <p:cNvSpPr txBox="1">
                <a:spLocks noChangeArrowheads="1"/>
              </p:cNvSpPr>
              <p:nvPr/>
            </p:nvSpPr>
            <p:spPr bwMode="gray">
              <a:xfrm>
                <a:off x="637" y="2069"/>
                <a:ext cx="209" cy="525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sz="4000" b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</a:rPr>
                  <a:t>B</a:t>
                </a:r>
              </a:p>
            </p:txBody>
          </p:sp>
          <p:sp>
            <p:nvSpPr>
              <p:cNvPr id="21552" name="Text Box 130"/>
              <p:cNvSpPr txBox="1">
                <a:spLocks noChangeArrowheads="1"/>
              </p:cNvSpPr>
              <p:nvPr/>
            </p:nvSpPr>
            <p:spPr bwMode="gray">
              <a:xfrm>
                <a:off x="1124" y="2164"/>
                <a:ext cx="2258" cy="5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sz="4000" b="1">
                    <a:solidFill>
                      <a:srgbClr val="3333CC"/>
                    </a:solidFill>
                    <a:latin typeface="Times New Roman" pitchFamily="18" charset="0"/>
                  </a:rPr>
                  <a:t>SAI</a:t>
                </a:r>
              </a:p>
            </p:txBody>
          </p:sp>
        </p:grpSp>
        <p:sp>
          <p:nvSpPr>
            <p:cNvPr id="21531" name="Rectangle 131"/>
            <p:cNvSpPr>
              <a:spLocks noChangeArrowheads="1"/>
            </p:cNvSpPr>
            <p:nvPr/>
          </p:nvSpPr>
          <p:spPr bwMode="auto">
            <a:xfrm>
              <a:off x="650" y="3533"/>
              <a:ext cx="4512" cy="500"/>
            </a:xfrm>
            <a:prstGeom prst="rect">
              <a:avLst/>
            </a:prstGeom>
            <a:noFill/>
            <a:ln w="38100" cmpd="dbl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 sz="4000">
                <a:solidFill>
                  <a:srgbClr val="0000FF"/>
                </a:solidFill>
                <a:latin typeface="Times New Roman" pitchFamily="18" charset="0"/>
              </a:endParaRPr>
            </a:p>
          </p:txBody>
        </p:sp>
        <p:grpSp>
          <p:nvGrpSpPr>
            <p:cNvPr id="21532" name="Group 132"/>
            <p:cNvGrpSpPr>
              <a:grpSpLocks/>
            </p:cNvGrpSpPr>
            <p:nvPr/>
          </p:nvGrpSpPr>
          <p:grpSpPr bwMode="auto">
            <a:xfrm>
              <a:off x="575" y="3499"/>
              <a:ext cx="4548" cy="525"/>
              <a:chOff x="384" y="3557"/>
              <a:chExt cx="4512" cy="525"/>
            </a:xfrm>
          </p:grpSpPr>
          <p:sp>
            <p:nvSpPr>
              <p:cNvPr id="21544" name="AutoShape 133"/>
              <p:cNvSpPr>
                <a:spLocks noChangeArrowheads="1"/>
              </p:cNvSpPr>
              <p:nvPr/>
            </p:nvSpPr>
            <p:spPr bwMode="gray">
              <a:xfrm>
                <a:off x="384" y="3614"/>
                <a:ext cx="4512" cy="381"/>
              </a:xfrm>
              <a:prstGeom prst="roundRect">
                <a:avLst>
                  <a:gd name="adj" fmla="val 10889"/>
                </a:avLst>
              </a:prstGeom>
              <a:gradFill rotWithShape="1">
                <a:gsLst>
                  <a:gs pos="0">
                    <a:srgbClr val="FF0000"/>
                  </a:gs>
                  <a:gs pos="100000">
                    <a:srgbClr val="FF8383"/>
                  </a:gs>
                </a:gsLst>
                <a:lin ang="5400000" scaled="1"/>
              </a:gradFill>
              <a:ln w="381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135003" dir="2928844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eaLnBrk="1" hangingPunct="1">
                  <a:lnSpc>
                    <a:spcPct val="60000"/>
                  </a:lnSpc>
                  <a:defRPr/>
                </a:pPr>
                <a:r>
                  <a:rPr lang="en-US" sz="4000" b="1" dirty="0">
                    <a:latin typeface="Times New Roman" pitchFamily="18" charset="0"/>
                  </a:rPr>
                  <a:t>                 </a:t>
                </a:r>
                <a:r>
                  <a:rPr lang="en-US" sz="3600" b="1" dirty="0" err="1">
                    <a:latin typeface="Times New Roman" pitchFamily="18" charset="0"/>
                  </a:rPr>
                  <a:t>Câu</a:t>
                </a:r>
                <a:r>
                  <a:rPr lang="en-US" sz="3600" b="1" dirty="0">
                    <a:latin typeface="Times New Roman" pitchFamily="18" charset="0"/>
                  </a:rPr>
                  <a:t> </a:t>
                </a:r>
                <a:r>
                  <a:rPr lang="en-US" sz="3600" b="1" dirty="0" err="1">
                    <a:latin typeface="Times New Roman" pitchFamily="18" charset="0"/>
                  </a:rPr>
                  <a:t>số</a:t>
                </a:r>
                <a:r>
                  <a:rPr lang="en-US" sz="3600" b="1" dirty="0">
                    <a:latin typeface="Times New Roman" pitchFamily="18" charset="0"/>
                  </a:rPr>
                  <a:t> 4 </a:t>
                </a:r>
                <a:r>
                  <a:rPr lang="en-US" sz="3600" b="1" dirty="0" err="1">
                    <a:latin typeface="Times New Roman" pitchFamily="18" charset="0"/>
                  </a:rPr>
                  <a:t>và</a:t>
                </a:r>
                <a:r>
                  <a:rPr lang="en-US" sz="3600" b="1" dirty="0">
                    <a:latin typeface="Times New Roman" pitchFamily="18" charset="0"/>
                  </a:rPr>
                  <a:t> </a:t>
                </a:r>
                <a:r>
                  <a:rPr lang="en-US" sz="3600" b="1" dirty="0" err="1">
                    <a:latin typeface="Times New Roman" pitchFamily="18" charset="0"/>
                  </a:rPr>
                  <a:t>số</a:t>
                </a:r>
                <a:r>
                  <a:rPr lang="en-US" sz="3600" b="1" dirty="0">
                    <a:latin typeface="Times New Roman" pitchFamily="18" charset="0"/>
                  </a:rPr>
                  <a:t> 5</a:t>
                </a:r>
                <a:endParaRPr lang="en-US" sz="3600" b="1" dirty="0">
                  <a:latin typeface="VNI-Times" pitchFamily="2" charset="0"/>
                </a:endParaRPr>
              </a:p>
            </p:txBody>
          </p:sp>
          <p:sp>
            <p:nvSpPr>
              <p:cNvPr id="560262" name="AutoShape 134"/>
              <p:cNvSpPr>
                <a:spLocks noChangeArrowheads="1"/>
              </p:cNvSpPr>
              <p:nvPr/>
            </p:nvSpPr>
            <p:spPr bwMode="gray">
              <a:xfrm>
                <a:off x="482" y="3648"/>
                <a:ext cx="870" cy="310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chemeClr val="accent2">
                      <a:gamma/>
                      <a:tint val="63529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60263" name="Freeform 135"/>
              <p:cNvSpPr>
                <a:spLocks/>
              </p:cNvSpPr>
              <p:nvPr/>
            </p:nvSpPr>
            <p:spPr bwMode="gray">
              <a:xfrm>
                <a:off x="537" y="3667"/>
                <a:ext cx="433" cy="158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0" y="118"/>
                  </a:cxn>
                  <a:cxn ang="0">
                    <a:pos x="0" y="589"/>
                  </a:cxn>
                  <a:cxn ang="0">
                    <a:pos x="161" y="174"/>
                  </a:cxn>
                  <a:cxn ang="0">
                    <a:pos x="589" y="0"/>
                  </a:cxn>
                  <a:cxn ang="0">
                    <a:pos x="118" y="0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2">
                      <a:gamma/>
                      <a:tint val="48627"/>
                      <a:invGamma/>
                    </a:schemeClr>
                  </a:gs>
                  <a:gs pos="100000">
                    <a:schemeClr val="accent2">
                      <a:alpha val="0"/>
                    </a:schemeClr>
                  </a:gs>
                </a:gsLst>
                <a:lin ang="27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60264" name="Text Box 136"/>
              <p:cNvSpPr txBox="1">
                <a:spLocks noChangeArrowheads="1"/>
              </p:cNvSpPr>
              <p:nvPr/>
            </p:nvSpPr>
            <p:spPr bwMode="gray">
              <a:xfrm>
                <a:off x="782" y="3557"/>
                <a:ext cx="253" cy="525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sz="4000" b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</a:rPr>
                  <a:t>  </a:t>
                </a:r>
              </a:p>
            </p:txBody>
          </p:sp>
        </p:grpSp>
        <p:grpSp>
          <p:nvGrpSpPr>
            <p:cNvPr id="21533" name="Group 138"/>
            <p:cNvGrpSpPr>
              <a:grpSpLocks/>
            </p:cNvGrpSpPr>
            <p:nvPr/>
          </p:nvGrpSpPr>
          <p:grpSpPr bwMode="auto">
            <a:xfrm rot="5400000">
              <a:off x="180" y="3467"/>
              <a:ext cx="609" cy="586"/>
              <a:chOff x="1867" y="1824"/>
              <a:chExt cx="1962" cy="1820"/>
            </a:xfrm>
          </p:grpSpPr>
          <p:sp>
            <p:nvSpPr>
              <p:cNvPr id="560267" name="AutoShape 139"/>
              <p:cNvSpPr>
                <a:spLocks noChangeArrowheads="1"/>
              </p:cNvSpPr>
              <p:nvPr/>
            </p:nvSpPr>
            <p:spPr bwMode="gray">
              <a:xfrm rot="16200000" flipH="1">
                <a:off x="1818" y="2517"/>
                <a:ext cx="307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60268" name="AutoShape 140"/>
              <p:cNvSpPr>
                <a:spLocks noChangeArrowheads="1"/>
              </p:cNvSpPr>
              <p:nvPr/>
            </p:nvSpPr>
            <p:spPr bwMode="gray">
              <a:xfrm rot="5400000" flipH="1">
                <a:off x="3571" y="2492"/>
                <a:ext cx="310" cy="207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60269" name="AutoShape 141"/>
              <p:cNvSpPr>
                <a:spLocks noChangeArrowheads="1"/>
              </p:cNvSpPr>
              <p:nvPr/>
            </p:nvSpPr>
            <p:spPr bwMode="gray">
              <a:xfrm rot="10800000" flipH="1">
                <a:off x="2701" y="3437"/>
                <a:ext cx="295" cy="207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1538" name="Oval 142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539" name="Oval 143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0272" name="Oval 144"/>
              <p:cNvSpPr>
                <a:spLocks noChangeArrowheads="1"/>
              </p:cNvSpPr>
              <p:nvPr/>
            </p:nvSpPr>
            <p:spPr bwMode="gray">
              <a:xfrm>
                <a:off x="2543" y="2155"/>
                <a:ext cx="626" cy="940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1541" name="Oval 145"/>
              <p:cNvSpPr>
                <a:spLocks noChangeArrowheads="1"/>
              </p:cNvSpPr>
              <p:nvPr/>
            </p:nvSpPr>
            <p:spPr bwMode="gray">
              <a:xfrm>
                <a:off x="2572" y="2162"/>
                <a:ext cx="626" cy="939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60274" name="Oval 146"/>
              <p:cNvSpPr>
                <a:spLocks noChangeArrowheads="1"/>
              </p:cNvSpPr>
              <p:nvPr/>
            </p:nvSpPr>
            <p:spPr bwMode="gray">
              <a:xfrm>
                <a:off x="2326" y="2141"/>
                <a:ext cx="1052" cy="93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1543" name="Oval 147"/>
              <p:cNvSpPr>
                <a:spLocks noChangeArrowheads="1"/>
              </p:cNvSpPr>
              <p:nvPr/>
            </p:nvSpPr>
            <p:spPr bwMode="gray">
              <a:xfrm>
                <a:off x="2337" y="2162"/>
                <a:ext cx="1096" cy="939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21534" name="Text Box 148"/>
            <p:cNvSpPr txBox="1">
              <a:spLocks noChangeArrowheads="1"/>
            </p:cNvSpPr>
            <p:nvPr/>
          </p:nvSpPr>
          <p:spPr bwMode="auto">
            <a:xfrm>
              <a:off x="720" y="3503"/>
              <a:ext cx="816" cy="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4000" b="1">
                  <a:solidFill>
                    <a:srgbClr val="FF0066"/>
                  </a:solidFill>
                </a:rPr>
                <a:t>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93124069"/>
      </p:ext>
    </p:extLst>
  </p:cSld>
  <p:clrMapOvr>
    <a:masterClrMapping/>
  </p:clrMapOvr>
  <p:transition spd="slow" advClick="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56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1000"/>
                                        <p:tgtEl>
                                          <p:spTgt spid="5601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8" presetID="5" presetClass="exit" presetSubtype="1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9" dur="500"/>
                                        <p:tgtEl>
                                          <p:spTgt spid="560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0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"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7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7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1000"/>
                                        <p:tgtEl>
                                          <p:spTgt spid="5601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5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0130" grpId="0" animBg="1"/>
      <p:bldP spid="560130" grpId="1" animBg="1"/>
      <p:bldP spid="560182" grpId="0" animBg="1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Box 6"/>
          <p:cNvSpPr txBox="1">
            <a:spLocks noChangeArrowheads="1"/>
          </p:cNvSpPr>
          <p:nvPr/>
        </p:nvSpPr>
        <p:spPr bwMode="auto">
          <a:xfrm>
            <a:off x="5238750" y="427039"/>
            <a:ext cx="18669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800" b="1" u="sng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Tập đọc</a:t>
            </a:r>
          </a:p>
        </p:txBody>
      </p:sp>
      <p:sp>
        <p:nvSpPr>
          <p:cNvPr id="20483" name="TextBox 11"/>
          <p:cNvSpPr txBox="1">
            <a:spLocks noChangeArrowheads="1"/>
          </p:cNvSpPr>
          <p:nvPr/>
        </p:nvSpPr>
        <p:spPr bwMode="auto">
          <a:xfrm>
            <a:off x="3352800" y="990601"/>
            <a:ext cx="5562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400" b="1">
                <a:solidFill>
                  <a:srgbClr val="FF0000"/>
                </a:solidFill>
              </a:rPr>
              <a:t>CÓ CHÍ THÌ NÊN</a:t>
            </a:r>
          </a:p>
        </p:txBody>
      </p:sp>
      <p:sp>
        <p:nvSpPr>
          <p:cNvPr id="20484" name="Text Box 13"/>
          <p:cNvSpPr txBox="1">
            <a:spLocks noChangeArrowheads="1"/>
          </p:cNvSpPr>
          <p:nvPr/>
        </p:nvSpPr>
        <p:spPr bwMode="auto">
          <a:xfrm>
            <a:off x="7543801" y="1295401"/>
            <a:ext cx="14144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400" b="1">
                <a:solidFill>
                  <a:srgbClr val="0000FF"/>
                </a:solidFill>
              </a:rPr>
              <a:t>Tục ngữ</a:t>
            </a: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1828800" y="1784460"/>
            <a:ext cx="8610600" cy="120032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342900" indent="-342900" algn="just">
              <a:defRPr/>
            </a:pP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tục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ngữ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 “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Khuyên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</a:p>
          <a:p>
            <a:pPr marL="342900" indent="-342900" algn="just">
              <a:defRPr/>
            </a:pP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vững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2" name="Text Box 61"/>
          <p:cNvSpPr txBox="1">
            <a:spLocks noChangeArrowheads="1"/>
          </p:cNvSpPr>
          <p:nvPr/>
        </p:nvSpPr>
        <p:spPr bwMode="auto">
          <a:xfrm>
            <a:off x="2095500" y="3581400"/>
            <a:ext cx="8153400" cy="23083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2.            Ai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hành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đan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lận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vành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thôi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5.           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lo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bền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cua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Dù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chạch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rùa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mặc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600200" y="85726"/>
            <a:ext cx="8991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alt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alt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24 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alt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2021.</a:t>
            </a:r>
          </a:p>
        </p:txBody>
      </p:sp>
    </p:spTree>
    <p:extLst>
      <p:ext uri="{BB962C8B-B14F-4D97-AF65-F5344CB8AC3E}">
        <p14:creationId xmlns:p14="http://schemas.microsoft.com/office/powerpoint/2010/main" val="3671150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362" name="AutoShape 2"/>
          <p:cNvSpPr>
            <a:spLocks noChangeArrowheads="1"/>
          </p:cNvSpPr>
          <p:nvPr/>
        </p:nvSpPr>
        <p:spPr bwMode="auto">
          <a:xfrm>
            <a:off x="8610600" y="4953000"/>
            <a:ext cx="1524000" cy="1905000"/>
          </a:xfrm>
          <a:prstGeom prst="cloudCallout">
            <a:avLst>
              <a:gd name="adj1" fmla="val 189065"/>
              <a:gd name="adj2" fmla="val -16833"/>
            </a:avLst>
          </a:prstGeom>
          <a:solidFill>
            <a:srgbClr val="FFFF99"/>
          </a:solidFill>
          <a:ln w="9525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" pitchFamily="34" charset="0"/>
              </a:rPr>
              <a:t>10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" pitchFamily="34" charset="0"/>
              </a:rPr>
              <a:t>gi©y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" pitchFamily="34" charset="0"/>
              </a:rPr>
              <a:t> b¾t ®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" pitchFamily="34" charset="0"/>
              </a:rPr>
              <a:t>Çu</a:t>
            </a:r>
            <a:endParaRPr lang="en-US" sz="2800" b="1" dirty="0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Time" pitchFamily="34" charset="0"/>
            </a:endParaRPr>
          </a:p>
        </p:txBody>
      </p:sp>
      <p:grpSp>
        <p:nvGrpSpPr>
          <p:cNvPr id="7" name="Group 18"/>
          <p:cNvGrpSpPr>
            <a:grpSpLocks/>
          </p:cNvGrpSpPr>
          <p:nvPr/>
        </p:nvGrpSpPr>
        <p:grpSpPr bwMode="auto">
          <a:xfrm>
            <a:off x="2131327" y="5321172"/>
            <a:ext cx="1774825" cy="1371600"/>
            <a:chOff x="4450" y="0"/>
            <a:chExt cx="1118" cy="1104"/>
          </a:xfrm>
        </p:grpSpPr>
        <p:pic>
          <p:nvPicPr>
            <p:cNvPr id="23684" name="Picture 19" descr="CLOCK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685" name="AutoShape 20"/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kumimoji="1" lang="en-US" sz="6600" b="1" dirty="0">
                  <a:solidFill>
                    <a:srgbClr val="FF3300"/>
                  </a:solidFill>
                  <a:latin typeface="Times New Roman" pitchFamily="18" charset="0"/>
                </a:rPr>
                <a:t>10</a:t>
              </a:r>
            </a:p>
          </p:txBody>
        </p:sp>
      </p:grpSp>
      <p:grpSp>
        <p:nvGrpSpPr>
          <p:cNvPr id="8" name="Group 21"/>
          <p:cNvGrpSpPr>
            <a:grpSpLocks/>
          </p:cNvGrpSpPr>
          <p:nvPr/>
        </p:nvGrpSpPr>
        <p:grpSpPr bwMode="auto">
          <a:xfrm>
            <a:off x="2137080" y="5321172"/>
            <a:ext cx="1774825" cy="1371600"/>
            <a:chOff x="4450" y="0"/>
            <a:chExt cx="1118" cy="1104"/>
          </a:xfrm>
        </p:grpSpPr>
        <p:pic>
          <p:nvPicPr>
            <p:cNvPr id="23682" name="Picture 22" descr="CLOCK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683" name="AutoShape 23"/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kumimoji="1" lang="en-US" sz="6600" b="1">
                  <a:solidFill>
                    <a:srgbClr val="FF3300"/>
                  </a:solidFill>
                  <a:latin typeface="Times New Roman" pitchFamily="18" charset="0"/>
                </a:rPr>
                <a:t>9</a:t>
              </a:r>
            </a:p>
          </p:txBody>
        </p:sp>
      </p:grpSp>
      <p:grpSp>
        <p:nvGrpSpPr>
          <p:cNvPr id="9" name="Group 24"/>
          <p:cNvGrpSpPr>
            <a:grpSpLocks/>
          </p:cNvGrpSpPr>
          <p:nvPr/>
        </p:nvGrpSpPr>
        <p:grpSpPr bwMode="auto">
          <a:xfrm>
            <a:off x="2137080" y="5321172"/>
            <a:ext cx="1774825" cy="1371600"/>
            <a:chOff x="4450" y="0"/>
            <a:chExt cx="1118" cy="1104"/>
          </a:xfrm>
        </p:grpSpPr>
        <p:pic>
          <p:nvPicPr>
            <p:cNvPr id="23680" name="Picture 25" descr="CLOCK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681" name="AutoShape 26"/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kumimoji="1" lang="en-US" sz="6600" b="1">
                  <a:solidFill>
                    <a:srgbClr val="FF3300"/>
                  </a:solidFill>
                  <a:latin typeface="Times New Roman" pitchFamily="18" charset="0"/>
                </a:rPr>
                <a:t>8</a:t>
              </a:r>
            </a:p>
          </p:txBody>
        </p:sp>
      </p:grpSp>
      <p:grpSp>
        <p:nvGrpSpPr>
          <p:cNvPr id="10" name="Group 27"/>
          <p:cNvGrpSpPr>
            <a:grpSpLocks/>
          </p:cNvGrpSpPr>
          <p:nvPr/>
        </p:nvGrpSpPr>
        <p:grpSpPr bwMode="auto">
          <a:xfrm>
            <a:off x="2101938" y="5321172"/>
            <a:ext cx="1774825" cy="1371600"/>
            <a:chOff x="4450" y="0"/>
            <a:chExt cx="1118" cy="1104"/>
          </a:xfrm>
        </p:grpSpPr>
        <p:pic>
          <p:nvPicPr>
            <p:cNvPr id="23678" name="Picture 28" descr="CLOCK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679" name="AutoShape 29"/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kumimoji="1" lang="en-US" sz="6600" b="1">
                  <a:solidFill>
                    <a:srgbClr val="FF3300"/>
                  </a:solidFill>
                  <a:latin typeface="Times New Roman" pitchFamily="18" charset="0"/>
                </a:rPr>
                <a:t>7</a:t>
              </a:r>
            </a:p>
          </p:txBody>
        </p:sp>
      </p:grpSp>
      <p:grpSp>
        <p:nvGrpSpPr>
          <p:cNvPr id="11" name="Group 30"/>
          <p:cNvGrpSpPr>
            <a:grpSpLocks/>
          </p:cNvGrpSpPr>
          <p:nvPr/>
        </p:nvGrpSpPr>
        <p:grpSpPr bwMode="auto">
          <a:xfrm>
            <a:off x="2091720" y="5344635"/>
            <a:ext cx="1774825" cy="1371600"/>
            <a:chOff x="4450" y="0"/>
            <a:chExt cx="1118" cy="1104"/>
          </a:xfrm>
        </p:grpSpPr>
        <p:pic>
          <p:nvPicPr>
            <p:cNvPr id="23676" name="Picture 31" descr="CLOCK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677" name="AutoShape 32"/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kumimoji="1" lang="en-US" sz="6600" b="1">
                  <a:solidFill>
                    <a:srgbClr val="FF3300"/>
                  </a:solidFill>
                  <a:latin typeface="Times New Roman" pitchFamily="18" charset="0"/>
                </a:rPr>
                <a:t>6</a:t>
              </a:r>
            </a:p>
          </p:txBody>
        </p:sp>
      </p:grpSp>
      <p:grpSp>
        <p:nvGrpSpPr>
          <p:cNvPr id="12" name="Group 33"/>
          <p:cNvGrpSpPr>
            <a:grpSpLocks/>
          </p:cNvGrpSpPr>
          <p:nvPr/>
        </p:nvGrpSpPr>
        <p:grpSpPr bwMode="auto">
          <a:xfrm>
            <a:off x="2116364" y="5362035"/>
            <a:ext cx="1774825" cy="1371600"/>
            <a:chOff x="4450" y="0"/>
            <a:chExt cx="1118" cy="1104"/>
          </a:xfrm>
        </p:grpSpPr>
        <p:pic>
          <p:nvPicPr>
            <p:cNvPr id="23674" name="Picture 34" descr="CLOCK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675" name="AutoShape 35"/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kumimoji="1" lang="en-US" sz="6600" b="1">
                  <a:solidFill>
                    <a:srgbClr val="FF3300"/>
                  </a:solidFill>
                  <a:latin typeface="Times New Roman" pitchFamily="18" charset="0"/>
                </a:rPr>
                <a:t>5</a:t>
              </a:r>
            </a:p>
          </p:txBody>
        </p:sp>
      </p:grpSp>
      <p:grpSp>
        <p:nvGrpSpPr>
          <p:cNvPr id="13" name="Group 36"/>
          <p:cNvGrpSpPr>
            <a:grpSpLocks/>
          </p:cNvGrpSpPr>
          <p:nvPr/>
        </p:nvGrpSpPr>
        <p:grpSpPr bwMode="auto">
          <a:xfrm>
            <a:off x="2102501" y="5327869"/>
            <a:ext cx="1774825" cy="1371600"/>
            <a:chOff x="4450" y="0"/>
            <a:chExt cx="1118" cy="1104"/>
          </a:xfrm>
        </p:grpSpPr>
        <p:pic>
          <p:nvPicPr>
            <p:cNvPr id="23672" name="Picture 37" descr="CLOCK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673" name="AutoShape 38"/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kumimoji="1" lang="en-US" sz="6600" b="1">
                  <a:solidFill>
                    <a:srgbClr val="FF3300"/>
                  </a:solidFill>
                  <a:latin typeface="Times New Roman" pitchFamily="18" charset="0"/>
                </a:rPr>
                <a:t>4</a:t>
              </a:r>
            </a:p>
          </p:txBody>
        </p:sp>
      </p:grpSp>
      <p:grpSp>
        <p:nvGrpSpPr>
          <p:cNvPr id="14" name="Group 39"/>
          <p:cNvGrpSpPr>
            <a:grpSpLocks/>
          </p:cNvGrpSpPr>
          <p:nvPr/>
        </p:nvGrpSpPr>
        <p:grpSpPr bwMode="auto">
          <a:xfrm>
            <a:off x="2090463" y="5366213"/>
            <a:ext cx="1774825" cy="1371600"/>
            <a:chOff x="4450" y="0"/>
            <a:chExt cx="1118" cy="1104"/>
          </a:xfrm>
        </p:grpSpPr>
        <p:pic>
          <p:nvPicPr>
            <p:cNvPr id="23670" name="Picture 40" descr="CLOCK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671" name="AutoShape 41"/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kumimoji="1" lang="en-US" sz="6600" b="1">
                  <a:solidFill>
                    <a:srgbClr val="FF3300"/>
                  </a:solidFill>
                  <a:latin typeface="Times New Roman" pitchFamily="18" charset="0"/>
                </a:rPr>
                <a:t>3</a:t>
              </a:r>
            </a:p>
          </p:txBody>
        </p:sp>
      </p:grpSp>
      <p:grpSp>
        <p:nvGrpSpPr>
          <p:cNvPr id="15" name="Group 42"/>
          <p:cNvGrpSpPr>
            <a:grpSpLocks/>
          </p:cNvGrpSpPr>
          <p:nvPr/>
        </p:nvGrpSpPr>
        <p:grpSpPr bwMode="auto">
          <a:xfrm>
            <a:off x="2060880" y="5323958"/>
            <a:ext cx="1774825" cy="1371600"/>
            <a:chOff x="4450" y="0"/>
            <a:chExt cx="1118" cy="1104"/>
          </a:xfrm>
        </p:grpSpPr>
        <p:pic>
          <p:nvPicPr>
            <p:cNvPr id="23668" name="Picture 43" descr="CLOCK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669" name="AutoShape 44"/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kumimoji="1" lang="en-US" sz="6600" b="1">
                  <a:solidFill>
                    <a:srgbClr val="FF3300"/>
                  </a:solidFill>
                  <a:latin typeface="Times New Roman" pitchFamily="18" charset="0"/>
                </a:rPr>
                <a:t>2</a:t>
              </a:r>
            </a:p>
          </p:txBody>
        </p:sp>
      </p:grpSp>
      <p:grpSp>
        <p:nvGrpSpPr>
          <p:cNvPr id="16" name="Group 45"/>
          <p:cNvGrpSpPr>
            <a:grpSpLocks/>
          </p:cNvGrpSpPr>
          <p:nvPr/>
        </p:nvGrpSpPr>
        <p:grpSpPr bwMode="auto">
          <a:xfrm>
            <a:off x="2089465" y="5375885"/>
            <a:ext cx="1774825" cy="1371600"/>
            <a:chOff x="4450" y="0"/>
            <a:chExt cx="1118" cy="1104"/>
          </a:xfrm>
        </p:grpSpPr>
        <p:pic>
          <p:nvPicPr>
            <p:cNvPr id="23666" name="Picture 46" descr="CLOCK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667" name="AutoShape 47"/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kumimoji="1" lang="en-US" sz="6600" b="1">
                  <a:solidFill>
                    <a:srgbClr val="FF3300"/>
                  </a:solidFill>
                  <a:latin typeface="Times New Roman" pitchFamily="18" charset="0"/>
                </a:rPr>
                <a:t>1</a:t>
              </a:r>
            </a:p>
          </p:txBody>
        </p:sp>
      </p:grpSp>
      <p:sp>
        <p:nvSpPr>
          <p:cNvPr id="527408" name="AutoShape 48"/>
          <p:cNvSpPr>
            <a:spLocks noChangeArrowheads="1"/>
          </p:cNvSpPr>
          <p:nvPr/>
        </p:nvSpPr>
        <p:spPr bwMode="auto">
          <a:xfrm>
            <a:off x="8292413" y="5031379"/>
            <a:ext cx="2467283" cy="1994028"/>
          </a:xfrm>
          <a:prstGeom prst="cloudCallout">
            <a:avLst>
              <a:gd name="adj1" fmla="val 98440"/>
              <a:gd name="adj2" fmla="val 21801"/>
            </a:avLst>
          </a:prstGeom>
          <a:solidFill>
            <a:srgbClr val="FFFF99"/>
          </a:solidFill>
          <a:ln w="9525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NI-Times"/>
                <a:cs typeface="Times New Roman" panose="02020603050405020304" pitchFamily="18" charset="0"/>
              </a:rPr>
              <a:t>Hết 10 </a:t>
            </a: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" pitchFamily="34" charset="0"/>
              </a:rPr>
              <a:t>gi©y</a:t>
            </a: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NI-Times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NI-Times"/>
                <a:cs typeface="Times New Roman" panose="02020603050405020304" pitchFamily="18" charset="0"/>
              </a:rPr>
              <a:t>suy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NI-Times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NI-Times"/>
                <a:cs typeface="Times New Roman" panose="02020603050405020304" pitchFamily="18" charset="0"/>
              </a:rPr>
              <a:t>nghĩ</a:t>
            </a:r>
            <a:endParaRPr lang="en-US" sz="2800" b="1" dirty="0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NI-Times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en-US" sz="2800" b="1" dirty="0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Time" pitchFamily="34" charset="0"/>
            </a:endParaRPr>
          </a:p>
        </p:txBody>
      </p:sp>
      <p:sp>
        <p:nvSpPr>
          <p:cNvPr id="23571" name="Oval 49"/>
          <p:cNvSpPr>
            <a:spLocks noChangeArrowheads="1"/>
          </p:cNvSpPr>
          <p:nvPr/>
        </p:nvSpPr>
        <p:spPr bwMode="auto">
          <a:xfrm>
            <a:off x="1524000" y="381000"/>
            <a:ext cx="685800" cy="762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</a:rPr>
              <a:t>c</a:t>
            </a:r>
          </a:p>
        </p:txBody>
      </p:sp>
      <p:grpSp>
        <p:nvGrpSpPr>
          <p:cNvPr id="17" name="Group 51"/>
          <p:cNvGrpSpPr>
            <a:grpSpLocks/>
          </p:cNvGrpSpPr>
          <p:nvPr/>
        </p:nvGrpSpPr>
        <p:grpSpPr bwMode="auto">
          <a:xfrm>
            <a:off x="2089465" y="5327870"/>
            <a:ext cx="1774825" cy="1349375"/>
            <a:chOff x="4450" y="0"/>
            <a:chExt cx="1118" cy="1104"/>
          </a:xfrm>
        </p:grpSpPr>
        <p:pic>
          <p:nvPicPr>
            <p:cNvPr id="23664" name="Picture 52" descr="CLOCK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665" name="AutoShape 53"/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kumimoji="1" lang="en-US" sz="6600" b="1">
                  <a:solidFill>
                    <a:srgbClr val="FF3300"/>
                  </a:solidFill>
                  <a:latin typeface="Times New Roman" pitchFamily="18" charset="0"/>
                </a:rPr>
                <a:t>0</a:t>
              </a:r>
            </a:p>
          </p:txBody>
        </p:sp>
      </p:grpSp>
      <p:sp>
        <p:nvSpPr>
          <p:cNvPr id="527509" name="AutoShape 149"/>
          <p:cNvSpPr>
            <a:spLocks noChangeArrowheads="1"/>
          </p:cNvSpPr>
          <p:nvPr/>
        </p:nvSpPr>
        <p:spPr bwMode="gray">
          <a:xfrm>
            <a:off x="2171940" y="27123"/>
            <a:ext cx="8458200" cy="1370013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marL="342900" indent="-342900" algn="just"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tục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ngữ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nào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“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Khuyên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</a:t>
            </a:r>
          </a:p>
          <a:p>
            <a:pPr marL="342900" indent="-342900" algn="just"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nản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”?</a:t>
            </a:r>
          </a:p>
        </p:txBody>
      </p:sp>
      <p:grpSp>
        <p:nvGrpSpPr>
          <p:cNvPr id="18" name="Group 150"/>
          <p:cNvGrpSpPr>
            <a:grpSpLocks/>
          </p:cNvGrpSpPr>
          <p:nvPr/>
        </p:nvGrpSpPr>
        <p:grpSpPr bwMode="auto">
          <a:xfrm>
            <a:off x="1869212" y="1598813"/>
            <a:ext cx="8798789" cy="865388"/>
            <a:chOff x="196" y="1055"/>
            <a:chExt cx="4976" cy="624"/>
          </a:xfrm>
        </p:grpSpPr>
        <p:grpSp>
          <p:nvGrpSpPr>
            <p:cNvPr id="23647" name="Group 151"/>
            <p:cNvGrpSpPr>
              <a:grpSpLocks/>
            </p:cNvGrpSpPr>
            <p:nvPr/>
          </p:nvGrpSpPr>
          <p:grpSpPr bwMode="auto">
            <a:xfrm>
              <a:off x="686" y="1104"/>
              <a:ext cx="4416" cy="506"/>
              <a:chOff x="384" y="1282"/>
              <a:chExt cx="3072" cy="506"/>
            </a:xfrm>
          </p:grpSpPr>
          <p:sp>
            <p:nvSpPr>
              <p:cNvPr id="23660" name="AutoShape 152"/>
              <p:cNvSpPr>
                <a:spLocks noChangeArrowheads="1"/>
              </p:cNvSpPr>
              <p:nvPr/>
            </p:nvSpPr>
            <p:spPr bwMode="gray">
              <a:xfrm>
                <a:off x="384" y="1344"/>
                <a:ext cx="3072" cy="381"/>
              </a:xfrm>
              <a:prstGeom prst="roundRect">
                <a:avLst>
                  <a:gd name="adj" fmla="val 10889"/>
                </a:avLst>
              </a:prstGeom>
              <a:gradFill rotWithShape="1">
                <a:gsLst>
                  <a:gs pos="0">
                    <a:srgbClr val="DDDDDD"/>
                  </a:gs>
                  <a:gs pos="50000">
                    <a:srgbClr val="F3F3F3"/>
                  </a:gs>
                  <a:gs pos="100000">
                    <a:srgbClr val="DDDDDD"/>
                  </a:gs>
                </a:gsLst>
                <a:lin ang="2700000" scaled="1"/>
              </a:gradFill>
              <a:ln w="381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135003" dir="2928844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eaLnBrk="1" hangingPunct="1">
                  <a:lnSpc>
                    <a:spcPct val="60000"/>
                  </a:lnSpc>
                  <a:defRPr/>
                </a:pPr>
                <a:r>
                  <a:rPr lang="en-US" sz="4000" b="1" dirty="0">
                    <a:latin typeface="Times New Roman" pitchFamily="18" charset="0"/>
                  </a:rPr>
                  <a:t>             </a:t>
                </a:r>
                <a:r>
                  <a:rPr lang="en-US" sz="3600" b="1" dirty="0" err="1">
                    <a:latin typeface="Times New Roman" pitchFamily="18" charset="0"/>
                  </a:rPr>
                  <a:t>Câu</a:t>
                </a:r>
                <a:r>
                  <a:rPr lang="en-US" sz="3600" b="1" dirty="0">
                    <a:latin typeface="Times New Roman" pitchFamily="18" charset="0"/>
                  </a:rPr>
                  <a:t> </a:t>
                </a:r>
                <a:r>
                  <a:rPr lang="en-US" sz="3600" b="1" dirty="0" err="1">
                    <a:latin typeface="Times New Roman" pitchFamily="18" charset="0"/>
                  </a:rPr>
                  <a:t>số</a:t>
                </a:r>
                <a:r>
                  <a:rPr lang="en-US" sz="3600" b="1" dirty="0">
                    <a:latin typeface="Times New Roman" pitchFamily="18" charset="0"/>
                  </a:rPr>
                  <a:t> 1, </a:t>
                </a:r>
                <a:r>
                  <a:rPr lang="en-US" sz="3600" b="1" dirty="0" err="1">
                    <a:latin typeface="Times New Roman" pitchFamily="18" charset="0"/>
                  </a:rPr>
                  <a:t>số</a:t>
                </a:r>
                <a:r>
                  <a:rPr lang="en-US" sz="3600" b="1" dirty="0">
                    <a:latin typeface="Times New Roman" pitchFamily="18" charset="0"/>
                  </a:rPr>
                  <a:t> 2 </a:t>
                </a:r>
                <a:r>
                  <a:rPr lang="en-US" sz="3600" b="1" dirty="0" err="1">
                    <a:latin typeface="Times New Roman" pitchFamily="18" charset="0"/>
                  </a:rPr>
                  <a:t>và</a:t>
                </a:r>
                <a:r>
                  <a:rPr lang="en-US" sz="3600" b="1" dirty="0">
                    <a:latin typeface="Times New Roman" pitchFamily="18" charset="0"/>
                  </a:rPr>
                  <a:t> </a:t>
                </a:r>
                <a:r>
                  <a:rPr lang="en-US" sz="3600" b="1" dirty="0" err="1">
                    <a:latin typeface="Times New Roman" pitchFamily="18" charset="0"/>
                  </a:rPr>
                  <a:t>số</a:t>
                </a:r>
                <a:r>
                  <a:rPr lang="en-US" sz="3600" b="1" dirty="0">
                    <a:latin typeface="Times New Roman" pitchFamily="18" charset="0"/>
                  </a:rPr>
                  <a:t> 3</a:t>
                </a:r>
                <a:endParaRPr lang="en-US" sz="3600" b="1" dirty="0">
                  <a:latin typeface="VNI-Times" pitchFamily="2" charset="0"/>
                </a:endParaRPr>
              </a:p>
            </p:txBody>
          </p:sp>
          <p:sp>
            <p:nvSpPr>
              <p:cNvPr id="527513" name="AutoShape 153"/>
              <p:cNvSpPr>
                <a:spLocks noChangeArrowheads="1"/>
              </p:cNvSpPr>
              <p:nvPr/>
            </p:nvSpPr>
            <p:spPr bwMode="gray">
              <a:xfrm>
                <a:off x="451" y="1379"/>
                <a:ext cx="592" cy="310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69804"/>
                      <a:invGamma/>
                    </a:schemeClr>
                  </a:gs>
                </a:gsLst>
                <a:lin ang="5400000" scaled="1"/>
              </a:gradFill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27514" name="Freeform 154"/>
              <p:cNvSpPr>
                <a:spLocks/>
              </p:cNvSpPr>
              <p:nvPr/>
            </p:nvSpPr>
            <p:spPr bwMode="gray">
              <a:xfrm>
                <a:off x="488" y="1399"/>
                <a:ext cx="295" cy="156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0" y="118"/>
                  </a:cxn>
                  <a:cxn ang="0">
                    <a:pos x="0" y="589"/>
                  </a:cxn>
                  <a:cxn ang="0">
                    <a:pos x="161" y="174"/>
                  </a:cxn>
                  <a:cxn ang="0">
                    <a:pos x="589" y="0"/>
                  </a:cxn>
                  <a:cxn ang="0">
                    <a:pos x="118" y="0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1">
                      <a:gamma/>
                      <a:tint val="54510"/>
                      <a:invGamma/>
                    </a:schemeClr>
                  </a:gs>
                  <a:gs pos="50000">
                    <a:schemeClr val="accent1">
                      <a:alpha val="0"/>
                    </a:schemeClr>
                  </a:gs>
                  <a:gs pos="100000">
                    <a:schemeClr val="accent1">
                      <a:gamma/>
                      <a:tint val="54510"/>
                      <a:invGamma/>
                    </a:schemeClr>
                  </a:gs>
                </a:gsLst>
                <a:lin ang="27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27515" name="Text Box 155"/>
              <p:cNvSpPr txBox="1">
                <a:spLocks noChangeArrowheads="1"/>
              </p:cNvSpPr>
              <p:nvPr/>
            </p:nvSpPr>
            <p:spPr bwMode="gray">
              <a:xfrm>
                <a:off x="706" y="1282"/>
                <a:ext cx="72" cy="506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endParaRPr lang="en-US" sz="40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endParaRPr>
              </a:p>
            </p:txBody>
          </p:sp>
        </p:grpSp>
        <p:sp>
          <p:nvSpPr>
            <p:cNvPr id="23648" name="Rectangle 157"/>
            <p:cNvSpPr>
              <a:spLocks noChangeArrowheads="1"/>
            </p:cNvSpPr>
            <p:nvPr/>
          </p:nvSpPr>
          <p:spPr bwMode="auto">
            <a:xfrm>
              <a:off x="660" y="1122"/>
              <a:ext cx="4512" cy="500"/>
            </a:xfrm>
            <a:prstGeom prst="rect">
              <a:avLst/>
            </a:prstGeom>
            <a:noFill/>
            <a:ln w="38100" cmpd="dbl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 sz="4000">
                <a:solidFill>
                  <a:srgbClr val="0000FF"/>
                </a:solidFill>
                <a:latin typeface="Times New Roman" pitchFamily="18" charset="0"/>
              </a:endParaRPr>
            </a:p>
          </p:txBody>
        </p:sp>
        <p:grpSp>
          <p:nvGrpSpPr>
            <p:cNvPr id="23649" name="Group 158"/>
            <p:cNvGrpSpPr>
              <a:grpSpLocks/>
            </p:cNvGrpSpPr>
            <p:nvPr/>
          </p:nvGrpSpPr>
          <p:grpSpPr bwMode="auto">
            <a:xfrm rot="5400000">
              <a:off x="175" y="1076"/>
              <a:ext cx="624" cy="582"/>
              <a:chOff x="1867" y="1824"/>
              <a:chExt cx="2010" cy="1809"/>
            </a:xfrm>
          </p:grpSpPr>
          <p:sp>
            <p:nvSpPr>
              <p:cNvPr id="527519" name="AutoShape 159"/>
              <p:cNvSpPr>
                <a:spLocks noChangeArrowheads="1"/>
              </p:cNvSpPr>
              <p:nvPr/>
            </p:nvSpPr>
            <p:spPr bwMode="gray">
              <a:xfrm rot="16200000" flipH="1">
                <a:off x="1816" y="2447"/>
                <a:ext cx="312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27520" name="AutoShape 160"/>
              <p:cNvSpPr>
                <a:spLocks noChangeArrowheads="1"/>
              </p:cNvSpPr>
              <p:nvPr/>
            </p:nvSpPr>
            <p:spPr bwMode="gray">
              <a:xfrm rot="5400000" flipH="1">
                <a:off x="3617" y="2443"/>
                <a:ext cx="310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27521" name="AutoShape 161"/>
              <p:cNvSpPr>
                <a:spLocks noChangeArrowheads="1"/>
              </p:cNvSpPr>
              <p:nvPr/>
            </p:nvSpPr>
            <p:spPr bwMode="gray">
              <a:xfrm rot="10800000" flipH="1">
                <a:off x="2719" y="3429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654" name="Oval 162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55" name="Oval 163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7524" name="Oval 164"/>
              <p:cNvSpPr>
                <a:spLocks noChangeArrowheads="1"/>
              </p:cNvSpPr>
              <p:nvPr/>
            </p:nvSpPr>
            <p:spPr bwMode="gray">
              <a:xfrm>
                <a:off x="2583" y="2134"/>
                <a:ext cx="604" cy="91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657" name="Oval 165"/>
              <p:cNvSpPr>
                <a:spLocks noChangeArrowheads="1"/>
              </p:cNvSpPr>
              <p:nvPr/>
            </p:nvSpPr>
            <p:spPr bwMode="gray">
              <a:xfrm>
                <a:off x="2583" y="2176"/>
                <a:ext cx="603" cy="913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27526" name="Oval 166"/>
              <p:cNvSpPr>
                <a:spLocks noChangeArrowheads="1"/>
              </p:cNvSpPr>
              <p:nvPr/>
            </p:nvSpPr>
            <p:spPr bwMode="gray">
              <a:xfrm>
                <a:off x="2335" y="2093"/>
                <a:ext cx="1096" cy="91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659" name="Oval 167"/>
              <p:cNvSpPr>
                <a:spLocks noChangeArrowheads="1"/>
              </p:cNvSpPr>
              <p:nvPr/>
            </p:nvSpPr>
            <p:spPr bwMode="gray">
              <a:xfrm>
                <a:off x="2337" y="2176"/>
                <a:ext cx="1096" cy="913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23650" name="Text Box 168"/>
            <p:cNvSpPr txBox="1">
              <a:spLocks noChangeArrowheads="1"/>
            </p:cNvSpPr>
            <p:nvPr/>
          </p:nvSpPr>
          <p:spPr bwMode="auto">
            <a:xfrm>
              <a:off x="768" y="1151"/>
              <a:ext cx="816" cy="5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4000" b="1">
                  <a:solidFill>
                    <a:srgbClr val="FF0066"/>
                  </a:solidFill>
                </a:rPr>
                <a:t>A</a:t>
              </a:r>
            </a:p>
          </p:txBody>
        </p:sp>
      </p:grpSp>
      <p:grpSp>
        <p:nvGrpSpPr>
          <p:cNvPr id="21" name="Group 169"/>
          <p:cNvGrpSpPr>
            <a:grpSpLocks/>
          </p:cNvGrpSpPr>
          <p:nvPr/>
        </p:nvGrpSpPr>
        <p:grpSpPr bwMode="auto">
          <a:xfrm>
            <a:off x="1862592" y="2474913"/>
            <a:ext cx="8805408" cy="925512"/>
            <a:chOff x="211" y="1872"/>
            <a:chExt cx="4951" cy="669"/>
          </a:xfrm>
        </p:grpSpPr>
        <p:grpSp>
          <p:nvGrpSpPr>
            <p:cNvPr id="23624" name="Group 170"/>
            <p:cNvGrpSpPr>
              <a:grpSpLocks/>
            </p:cNvGrpSpPr>
            <p:nvPr/>
          </p:nvGrpSpPr>
          <p:grpSpPr bwMode="auto">
            <a:xfrm>
              <a:off x="659" y="1937"/>
              <a:ext cx="4464" cy="604"/>
              <a:chOff x="384" y="2069"/>
              <a:chExt cx="3072" cy="604"/>
            </a:xfrm>
          </p:grpSpPr>
          <p:sp>
            <p:nvSpPr>
              <p:cNvPr id="23642" name="AutoShape 171"/>
              <p:cNvSpPr>
                <a:spLocks noChangeArrowheads="1"/>
              </p:cNvSpPr>
              <p:nvPr/>
            </p:nvSpPr>
            <p:spPr bwMode="gray">
              <a:xfrm>
                <a:off x="384" y="2112"/>
                <a:ext cx="3072" cy="381"/>
              </a:xfrm>
              <a:prstGeom prst="roundRect">
                <a:avLst>
                  <a:gd name="adj" fmla="val 10889"/>
                </a:avLst>
              </a:prstGeom>
              <a:gradFill rotWithShape="1">
                <a:gsLst>
                  <a:gs pos="0">
                    <a:srgbClr val="DDDDDD"/>
                  </a:gs>
                  <a:gs pos="50000">
                    <a:srgbClr val="F2F2F2"/>
                  </a:gs>
                  <a:gs pos="100000">
                    <a:srgbClr val="DDDDDD"/>
                  </a:gs>
                </a:gsLst>
                <a:lin ang="2700000" scaled="1"/>
              </a:gradFill>
              <a:ln w="381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135003" dir="2928844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27532" name="AutoShape 172"/>
              <p:cNvSpPr>
                <a:spLocks noChangeArrowheads="1"/>
              </p:cNvSpPr>
              <p:nvPr/>
            </p:nvSpPr>
            <p:spPr bwMode="gray">
              <a:xfrm>
                <a:off x="451" y="2151"/>
                <a:ext cx="592" cy="310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chemeClr val="hlink">
                      <a:gamma/>
                      <a:tint val="72549"/>
                      <a:invGamma/>
                    </a:schemeClr>
                  </a:gs>
                  <a:gs pos="100000">
                    <a:schemeClr val="hlink"/>
                  </a:gs>
                </a:gsLst>
                <a:lin ang="5400000" scaled="1"/>
              </a:gradFill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27533" name="Freeform 173"/>
              <p:cNvSpPr>
                <a:spLocks/>
              </p:cNvSpPr>
              <p:nvPr/>
            </p:nvSpPr>
            <p:spPr bwMode="gray">
              <a:xfrm>
                <a:off x="488" y="2167"/>
                <a:ext cx="295" cy="156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0" y="118"/>
                  </a:cxn>
                  <a:cxn ang="0">
                    <a:pos x="0" y="589"/>
                  </a:cxn>
                  <a:cxn ang="0">
                    <a:pos x="161" y="174"/>
                  </a:cxn>
                  <a:cxn ang="0">
                    <a:pos x="589" y="0"/>
                  </a:cxn>
                  <a:cxn ang="0">
                    <a:pos x="118" y="0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hlink">
                      <a:gamma/>
                      <a:tint val="42353"/>
                      <a:invGamma/>
                    </a:schemeClr>
                  </a:gs>
                  <a:gs pos="100000">
                    <a:schemeClr val="hlink">
                      <a:alpha val="0"/>
                    </a:schemeClr>
                  </a:gs>
                </a:gsLst>
                <a:lin ang="27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27534" name="Text Box 174"/>
              <p:cNvSpPr txBox="1">
                <a:spLocks noChangeArrowheads="1"/>
              </p:cNvSpPr>
              <p:nvPr/>
            </p:nvSpPr>
            <p:spPr bwMode="gray">
              <a:xfrm>
                <a:off x="641" y="2069"/>
                <a:ext cx="202" cy="507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sz="4000" b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</a:rPr>
                  <a:t>B</a:t>
                </a:r>
              </a:p>
            </p:txBody>
          </p:sp>
          <p:sp>
            <p:nvSpPr>
              <p:cNvPr id="23646" name="Text Box 175"/>
              <p:cNvSpPr txBox="1">
                <a:spLocks noChangeArrowheads="1"/>
              </p:cNvSpPr>
              <p:nvPr/>
            </p:nvSpPr>
            <p:spPr bwMode="gray">
              <a:xfrm>
                <a:off x="1124" y="2165"/>
                <a:ext cx="2258" cy="5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sz="4000" b="1">
                    <a:solidFill>
                      <a:srgbClr val="3333CC"/>
                    </a:solidFill>
                    <a:latin typeface="Times New Roman" pitchFamily="18" charset="0"/>
                  </a:rPr>
                  <a:t>SAI</a:t>
                </a:r>
              </a:p>
            </p:txBody>
          </p:sp>
        </p:grpSp>
        <p:sp>
          <p:nvSpPr>
            <p:cNvPr id="23625" name="Rectangle 176"/>
            <p:cNvSpPr>
              <a:spLocks noChangeArrowheads="1"/>
            </p:cNvSpPr>
            <p:nvPr/>
          </p:nvSpPr>
          <p:spPr bwMode="auto">
            <a:xfrm>
              <a:off x="650" y="1949"/>
              <a:ext cx="4512" cy="500"/>
            </a:xfrm>
            <a:prstGeom prst="rect">
              <a:avLst/>
            </a:prstGeom>
            <a:noFill/>
            <a:ln w="38100" cmpd="dbl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 sz="4000">
                <a:solidFill>
                  <a:srgbClr val="0000FF"/>
                </a:solidFill>
                <a:latin typeface="Times New Roman" pitchFamily="18" charset="0"/>
              </a:endParaRPr>
            </a:p>
          </p:txBody>
        </p:sp>
        <p:grpSp>
          <p:nvGrpSpPr>
            <p:cNvPr id="23626" name="Group 177"/>
            <p:cNvGrpSpPr>
              <a:grpSpLocks/>
            </p:cNvGrpSpPr>
            <p:nvPr/>
          </p:nvGrpSpPr>
          <p:grpSpPr bwMode="auto">
            <a:xfrm>
              <a:off x="575" y="1911"/>
              <a:ext cx="4548" cy="512"/>
              <a:chOff x="384" y="3553"/>
              <a:chExt cx="4512" cy="512"/>
            </a:xfrm>
          </p:grpSpPr>
          <p:sp>
            <p:nvSpPr>
              <p:cNvPr id="23638" name="AutoShape 178"/>
              <p:cNvSpPr>
                <a:spLocks noChangeArrowheads="1"/>
              </p:cNvSpPr>
              <p:nvPr/>
            </p:nvSpPr>
            <p:spPr bwMode="gray">
              <a:xfrm>
                <a:off x="384" y="3614"/>
                <a:ext cx="4512" cy="381"/>
              </a:xfrm>
              <a:prstGeom prst="roundRect">
                <a:avLst>
                  <a:gd name="adj" fmla="val 10889"/>
                </a:avLst>
              </a:prstGeom>
              <a:solidFill>
                <a:srgbClr val="339966"/>
              </a:solidFill>
              <a:ln w="381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135003" dir="2928844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r>
                  <a:rPr lang="en-US" sz="4000" b="1" dirty="0">
                    <a:latin typeface="Times New Roman" pitchFamily="18" charset="0"/>
                  </a:rPr>
                  <a:t>              </a:t>
                </a:r>
                <a:r>
                  <a:rPr lang="en-US" sz="3200" b="1" dirty="0">
                    <a:latin typeface="Times New Roman" pitchFamily="18" charset="0"/>
                  </a:rPr>
                  <a:t> </a:t>
                </a:r>
                <a:r>
                  <a:rPr lang="en-US" sz="3600" b="1" dirty="0" err="1">
                    <a:latin typeface="Times New Roman" pitchFamily="18" charset="0"/>
                  </a:rPr>
                  <a:t>Câu</a:t>
                </a:r>
                <a:r>
                  <a:rPr lang="en-US" sz="3600" b="1" dirty="0">
                    <a:latin typeface="Times New Roman" pitchFamily="18" charset="0"/>
                  </a:rPr>
                  <a:t> </a:t>
                </a:r>
                <a:r>
                  <a:rPr lang="en-US" sz="3600" b="1" dirty="0" err="1">
                    <a:latin typeface="Times New Roman" pitchFamily="18" charset="0"/>
                  </a:rPr>
                  <a:t>số</a:t>
                </a:r>
                <a:r>
                  <a:rPr lang="en-US" sz="3600" b="1" dirty="0">
                    <a:latin typeface="Times New Roman" pitchFamily="18" charset="0"/>
                  </a:rPr>
                  <a:t> 4, </a:t>
                </a:r>
                <a:r>
                  <a:rPr lang="en-US" sz="3600" b="1" dirty="0" err="1">
                    <a:latin typeface="Times New Roman" pitchFamily="18" charset="0"/>
                  </a:rPr>
                  <a:t>số</a:t>
                </a:r>
                <a:r>
                  <a:rPr lang="en-US" sz="3600" b="1" dirty="0">
                    <a:latin typeface="Times New Roman" pitchFamily="18" charset="0"/>
                  </a:rPr>
                  <a:t> 5 </a:t>
                </a:r>
                <a:r>
                  <a:rPr lang="en-US" sz="3600" b="1" dirty="0" err="1">
                    <a:latin typeface="Times New Roman" pitchFamily="18" charset="0"/>
                  </a:rPr>
                  <a:t>và</a:t>
                </a:r>
                <a:r>
                  <a:rPr lang="en-US" sz="3600" b="1" dirty="0">
                    <a:latin typeface="Times New Roman" pitchFamily="18" charset="0"/>
                  </a:rPr>
                  <a:t> </a:t>
                </a:r>
                <a:r>
                  <a:rPr lang="en-US" sz="3600" b="1" dirty="0" err="1">
                    <a:latin typeface="Times New Roman" pitchFamily="18" charset="0"/>
                  </a:rPr>
                  <a:t>số</a:t>
                </a:r>
                <a:r>
                  <a:rPr lang="en-US" sz="3600" b="1" dirty="0">
                    <a:latin typeface="Times New Roman" pitchFamily="18" charset="0"/>
                  </a:rPr>
                  <a:t> 6</a:t>
                </a:r>
              </a:p>
            </p:txBody>
          </p:sp>
          <p:sp>
            <p:nvSpPr>
              <p:cNvPr id="527539" name="AutoShape 179"/>
              <p:cNvSpPr>
                <a:spLocks noChangeArrowheads="1"/>
              </p:cNvSpPr>
              <p:nvPr/>
            </p:nvSpPr>
            <p:spPr bwMode="gray">
              <a:xfrm>
                <a:off x="482" y="3646"/>
                <a:ext cx="870" cy="312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chemeClr val="accent2">
                      <a:gamma/>
                      <a:tint val="63529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27540" name="Freeform 180"/>
              <p:cNvSpPr>
                <a:spLocks/>
              </p:cNvSpPr>
              <p:nvPr/>
            </p:nvSpPr>
            <p:spPr bwMode="gray">
              <a:xfrm>
                <a:off x="537" y="3669"/>
                <a:ext cx="433" cy="156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0" y="118"/>
                  </a:cxn>
                  <a:cxn ang="0">
                    <a:pos x="0" y="589"/>
                  </a:cxn>
                  <a:cxn ang="0">
                    <a:pos x="161" y="174"/>
                  </a:cxn>
                  <a:cxn ang="0">
                    <a:pos x="589" y="0"/>
                  </a:cxn>
                  <a:cxn ang="0">
                    <a:pos x="118" y="0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2">
                      <a:gamma/>
                      <a:tint val="48627"/>
                      <a:invGamma/>
                    </a:schemeClr>
                  </a:gs>
                  <a:gs pos="100000">
                    <a:schemeClr val="accent2">
                      <a:alpha val="0"/>
                    </a:schemeClr>
                  </a:gs>
                </a:gsLst>
                <a:lin ang="27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27541" name="Text Box 181"/>
              <p:cNvSpPr txBox="1">
                <a:spLocks noChangeArrowheads="1"/>
              </p:cNvSpPr>
              <p:nvPr/>
            </p:nvSpPr>
            <p:spPr bwMode="gray">
              <a:xfrm>
                <a:off x="856" y="3553"/>
                <a:ext cx="103" cy="512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endParaRPr lang="en-US" sz="40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endParaRPr>
              </a:p>
            </p:txBody>
          </p:sp>
        </p:grpSp>
        <p:grpSp>
          <p:nvGrpSpPr>
            <p:cNvPr id="23627" name="Group 183"/>
            <p:cNvGrpSpPr>
              <a:grpSpLocks/>
            </p:cNvGrpSpPr>
            <p:nvPr/>
          </p:nvGrpSpPr>
          <p:grpSpPr bwMode="auto">
            <a:xfrm rot="5400000">
              <a:off x="187" y="1896"/>
              <a:ext cx="614" cy="566"/>
              <a:chOff x="1871" y="1824"/>
              <a:chExt cx="1978" cy="1758"/>
            </a:xfrm>
          </p:grpSpPr>
          <p:sp>
            <p:nvSpPr>
              <p:cNvPr id="527544" name="AutoShape 184"/>
              <p:cNvSpPr>
                <a:spLocks noChangeArrowheads="1"/>
              </p:cNvSpPr>
              <p:nvPr/>
            </p:nvSpPr>
            <p:spPr bwMode="gray">
              <a:xfrm rot="16200000" flipH="1">
                <a:off x="1819" y="2444"/>
                <a:ext cx="311" cy="207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27545" name="AutoShape 185"/>
              <p:cNvSpPr>
                <a:spLocks noChangeArrowheads="1"/>
              </p:cNvSpPr>
              <p:nvPr/>
            </p:nvSpPr>
            <p:spPr bwMode="gray">
              <a:xfrm rot="5400000" flipH="1">
                <a:off x="3590" y="2433"/>
                <a:ext cx="311" cy="207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27546" name="AutoShape 186"/>
              <p:cNvSpPr>
                <a:spLocks noChangeArrowheads="1"/>
              </p:cNvSpPr>
              <p:nvPr/>
            </p:nvSpPr>
            <p:spPr bwMode="gray">
              <a:xfrm rot="10800000" flipH="1">
                <a:off x="2717" y="3380"/>
                <a:ext cx="311" cy="202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632" name="Oval 187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33" name="Oval 188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7549" name="Oval 189"/>
              <p:cNvSpPr>
                <a:spLocks noChangeArrowheads="1"/>
              </p:cNvSpPr>
              <p:nvPr/>
            </p:nvSpPr>
            <p:spPr bwMode="gray">
              <a:xfrm>
                <a:off x="2561" y="2099"/>
                <a:ext cx="605" cy="907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635" name="Oval 190"/>
              <p:cNvSpPr>
                <a:spLocks noChangeArrowheads="1"/>
              </p:cNvSpPr>
              <p:nvPr/>
            </p:nvSpPr>
            <p:spPr bwMode="gray">
              <a:xfrm>
                <a:off x="2583" y="2179"/>
                <a:ext cx="605" cy="907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27551" name="Oval 191"/>
              <p:cNvSpPr>
                <a:spLocks noChangeArrowheads="1"/>
              </p:cNvSpPr>
              <p:nvPr/>
            </p:nvSpPr>
            <p:spPr bwMode="gray">
              <a:xfrm>
                <a:off x="2336" y="2137"/>
                <a:ext cx="1076" cy="907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637" name="Oval 192"/>
              <p:cNvSpPr>
                <a:spLocks noChangeArrowheads="1"/>
              </p:cNvSpPr>
              <p:nvPr/>
            </p:nvSpPr>
            <p:spPr bwMode="gray">
              <a:xfrm>
                <a:off x="2149" y="2082"/>
                <a:ext cx="1512" cy="1100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anchor="ctr">
                <a:spAutoFit/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23628" name="Text Box 193"/>
            <p:cNvSpPr txBox="1">
              <a:spLocks noChangeArrowheads="1"/>
            </p:cNvSpPr>
            <p:nvPr/>
          </p:nvSpPr>
          <p:spPr bwMode="auto">
            <a:xfrm>
              <a:off x="816" y="1921"/>
              <a:ext cx="672" cy="5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4000" b="1">
                  <a:solidFill>
                    <a:srgbClr val="FF0066"/>
                  </a:solidFill>
                </a:rPr>
                <a:t>B</a:t>
              </a:r>
            </a:p>
          </p:txBody>
        </p:sp>
      </p:grpSp>
      <p:grpSp>
        <p:nvGrpSpPr>
          <p:cNvPr id="25" name="Group 194"/>
          <p:cNvGrpSpPr>
            <a:grpSpLocks/>
          </p:cNvGrpSpPr>
          <p:nvPr/>
        </p:nvGrpSpPr>
        <p:grpSpPr bwMode="auto">
          <a:xfrm>
            <a:off x="1857376" y="3397663"/>
            <a:ext cx="8804275" cy="926687"/>
            <a:chOff x="192" y="2638"/>
            <a:chExt cx="4970" cy="671"/>
          </a:xfrm>
        </p:grpSpPr>
        <p:grpSp>
          <p:nvGrpSpPr>
            <p:cNvPr id="23601" name="Group 195"/>
            <p:cNvGrpSpPr>
              <a:grpSpLocks/>
            </p:cNvGrpSpPr>
            <p:nvPr/>
          </p:nvGrpSpPr>
          <p:grpSpPr bwMode="auto">
            <a:xfrm>
              <a:off x="659" y="2709"/>
              <a:ext cx="4464" cy="600"/>
              <a:chOff x="384" y="2073"/>
              <a:chExt cx="3072" cy="600"/>
            </a:xfrm>
          </p:grpSpPr>
          <p:sp>
            <p:nvSpPr>
              <p:cNvPr id="23619" name="AutoShape 196"/>
              <p:cNvSpPr>
                <a:spLocks noChangeArrowheads="1"/>
              </p:cNvSpPr>
              <p:nvPr/>
            </p:nvSpPr>
            <p:spPr bwMode="gray">
              <a:xfrm>
                <a:off x="384" y="2112"/>
                <a:ext cx="3072" cy="382"/>
              </a:xfrm>
              <a:prstGeom prst="roundRect">
                <a:avLst>
                  <a:gd name="adj" fmla="val 10889"/>
                </a:avLst>
              </a:prstGeom>
              <a:gradFill rotWithShape="1">
                <a:gsLst>
                  <a:gs pos="0">
                    <a:srgbClr val="DDDDDD"/>
                  </a:gs>
                  <a:gs pos="50000">
                    <a:srgbClr val="F2F2F2"/>
                  </a:gs>
                  <a:gs pos="100000">
                    <a:srgbClr val="DDDDDD"/>
                  </a:gs>
                </a:gsLst>
                <a:lin ang="2700000" scaled="1"/>
              </a:gradFill>
              <a:ln w="381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135003" dir="2928844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27557" name="AutoShape 197"/>
              <p:cNvSpPr>
                <a:spLocks noChangeArrowheads="1"/>
              </p:cNvSpPr>
              <p:nvPr/>
            </p:nvSpPr>
            <p:spPr bwMode="gray">
              <a:xfrm>
                <a:off x="451" y="2151"/>
                <a:ext cx="592" cy="310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chemeClr val="hlink">
                      <a:gamma/>
                      <a:tint val="72549"/>
                      <a:invGamma/>
                    </a:schemeClr>
                  </a:gs>
                  <a:gs pos="100000">
                    <a:schemeClr val="hlink"/>
                  </a:gs>
                </a:gsLst>
                <a:lin ang="5400000" scaled="1"/>
              </a:gradFill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27558" name="Freeform 198"/>
              <p:cNvSpPr>
                <a:spLocks/>
              </p:cNvSpPr>
              <p:nvPr/>
            </p:nvSpPr>
            <p:spPr bwMode="gray">
              <a:xfrm>
                <a:off x="488" y="2167"/>
                <a:ext cx="295" cy="156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0" y="118"/>
                  </a:cxn>
                  <a:cxn ang="0">
                    <a:pos x="0" y="589"/>
                  </a:cxn>
                  <a:cxn ang="0">
                    <a:pos x="161" y="174"/>
                  </a:cxn>
                  <a:cxn ang="0">
                    <a:pos x="589" y="0"/>
                  </a:cxn>
                  <a:cxn ang="0">
                    <a:pos x="118" y="0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hlink">
                      <a:gamma/>
                      <a:tint val="42353"/>
                      <a:invGamma/>
                    </a:schemeClr>
                  </a:gs>
                  <a:gs pos="100000">
                    <a:schemeClr val="hlink">
                      <a:alpha val="0"/>
                    </a:schemeClr>
                  </a:gs>
                </a:gsLst>
                <a:lin ang="27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27559" name="Text Box 199"/>
              <p:cNvSpPr txBox="1">
                <a:spLocks noChangeArrowheads="1"/>
              </p:cNvSpPr>
              <p:nvPr/>
            </p:nvSpPr>
            <p:spPr bwMode="gray">
              <a:xfrm>
                <a:off x="640" y="2073"/>
                <a:ext cx="204" cy="51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sz="4000" b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</a:rPr>
                  <a:t>B</a:t>
                </a:r>
              </a:p>
            </p:txBody>
          </p:sp>
          <p:sp>
            <p:nvSpPr>
              <p:cNvPr id="23623" name="Text Box 200"/>
              <p:cNvSpPr txBox="1">
                <a:spLocks noChangeArrowheads="1"/>
              </p:cNvSpPr>
              <p:nvPr/>
            </p:nvSpPr>
            <p:spPr bwMode="gray">
              <a:xfrm>
                <a:off x="1124" y="2165"/>
                <a:ext cx="2258" cy="5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sz="4000" b="1">
                  <a:solidFill>
                    <a:srgbClr val="3333CC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23602" name="Rectangle 201"/>
            <p:cNvSpPr>
              <a:spLocks noChangeArrowheads="1"/>
            </p:cNvSpPr>
            <p:nvPr/>
          </p:nvSpPr>
          <p:spPr bwMode="auto">
            <a:xfrm>
              <a:off x="650" y="2717"/>
              <a:ext cx="4512" cy="500"/>
            </a:xfrm>
            <a:prstGeom prst="rect">
              <a:avLst/>
            </a:prstGeom>
            <a:noFill/>
            <a:ln w="38100" cmpd="dbl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 sz="4000">
                <a:solidFill>
                  <a:srgbClr val="0000FF"/>
                </a:solidFill>
                <a:latin typeface="Times New Roman" pitchFamily="18" charset="0"/>
              </a:endParaRPr>
            </a:p>
          </p:txBody>
        </p:sp>
        <p:grpSp>
          <p:nvGrpSpPr>
            <p:cNvPr id="23603" name="Group 202"/>
            <p:cNvGrpSpPr>
              <a:grpSpLocks/>
            </p:cNvGrpSpPr>
            <p:nvPr/>
          </p:nvGrpSpPr>
          <p:grpSpPr bwMode="auto">
            <a:xfrm>
              <a:off x="575" y="2679"/>
              <a:ext cx="4548" cy="513"/>
              <a:chOff x="384" y="3553"/>
              <a:chExt cx="4512" cy="513"/>
            </a:xfrm>
          </p:grpSpPr>
          <p:sp>
            <p:nvSpPr>
              <p:cNvPr id="23615" name="AutoShape 203"/>
              <p:cNvSpPr>
                <a:spLocks noChangeArrowheads="1"/>
              </p:cNvSpPr>
              <p:nvPr/>
            </p:nvSpPr>
            <p:spPr bwMode="gray">
              <a:xfrm>
                <a:off x="384" y="3614"/>
                <a:ext cx="4512" cy="380"/>
              </a:xfrm>
              <a:prstGeom prst="roundRect">
                <a:avLst>
                  <a:gd name="adj" fmla="val 10889"/>
                </a:avLst>
              </a:prstGeom>
              <a:solidFill>
                <a:srgbClr val="FF00FF"/>
              </a:solidFill>
              <a:ln w="381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135003" dir="2928844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eaLnBrk="1" hangingPunct="1">
                  <a:lnSpc>
                    <a:spcPct val="60000"/>
                  </a:lnSpc>
                  <a:defRPr/>
                </a:pPr>
                <a:r>
                  <a:rPr lang="en-US" sz="4000" b="1" dirty="0">
                    <a:latin typeface="Times New Roman" pitchFamily="18" charset="0"/>
                  </a:rPr>
                  <a:t>               </a:t>
                </a:r>
                <a:r>
                  <a:rPr lang="en-US" sz="3200" b="1" dirty="0">
                    <a:latin typeface="Times New Roman" pitchFamily="18" charset="0"/>
                  </a:rPr>
                  <a:t> </a:t>
                </a:r>
                <a:r>
                  <a:rPr lang="en-US" sz="3600" b="1" dirty="0" err="1">
                    <a:latin typeface="Times New Roman" pitchFamily="18" charset="0"/>
                  </a:rPr>
                  <a:t>Câu</a:t>
                </a:r>
                <a:r>
                  <a:rPr lang="en-US" sz="3600" b="1" dirty="0">
                    <a:latin typeface="Times New Roman" pitchFamily="18" charset="0"/>
                  </a:rPr>
                  <a:t> </a:t>
                </a:r>
                <a:r>
                  <a:rPr lang="en-US" sz="3600" b="1" dirty="0" err="1">
                    <a:latin typeface="Times New Roman" pitchFamily="18" charset="0"/>
                  </a:rPr>
                  <a:t>số</a:t>
                </a:r>
                <a:r>
                  <a:rPr lang="en-US" sz="3600" b="1" dirty="0">
                    <a:latin typeface="Times New Roman" pitchFamily="18" charset="0"/>
                  </a:rPr>
                  <a:t> 3, </a:t>
                </a:r>
                <a:r>
                  <a:rPr lang="en-US" sz="3600" b="1" dirty="0" err="1">
                    <a:latin typeface="Times New Roman" pitchFamily="18" charset="0"/>
                  </a:rPr>
                  <a:t>số</a:t>
                </a:r>
                <a:r>
                  <a:rPr lang="en-US" sz="3600" b="1" dirty="0">
                    <a:latin typeface="Times New Roman" pitchFamily="18" charset="0"/>
                  </a:rPr>
                  <a:t> 6 </a:t>
                </a:r>
                <a:r>
                  <a:rPr lang="en-US" sz="3600" b="1" dirty="0" err="1">
                    <a:latin typeface="Times New Roman" pitchFamily="18" charset="0"/>
                  </a:rPr>
                  <a:t>và</a:t>
                </a:r>
                <a:r>
                  <a:rPr lang="en-US" sz="3600" b="1" dirty="0">
                    <a:latin typeface="Times New Roman" pitchFamily="18" charset="0"/>
                  </a:rPr>
                  <a:t> </a:t>
                </a:r>
                <a:r>
                  <a:rPr lang="en-US" sz="3600" b="1" dirty="0" err="1">
                    <a:latin typeface="Times New Roman" pitchFamily="18" charset="0"/>
                  </a:rPr>
                  <a:t>số</a:t>
                </a:r>
                <a:r>
                  <a:rPr lang="en-US" sz="3600" b="1" dirty="0">
                    <a:latin typeface="Times New Roman" pitchFamily="18" charset="0"/>
                  </a:rPr>
                  <a:t> 7</a:t>
                </a:r>
                <a:endParaRPr lang="en-US" sz="3600" b="1" dirty="0">
                  <a:latin typeface="VNI-Times" pitchFamily="2" charset="0"/>
                </a:endParaRPr>
              </a:p>
            </p:txBody>
          </p:sp>
          <p:sp>
            <p:nvSpPr>
              <p:cNvPr id="527564" name="AutoShape 204"/>
              <p:cNvSpPr>
                <a:spLocks noChangeArrowheads="1"/>
              </p:cNvSpPr>
              <p:nvPr/>
            </p:nvSpPr>
            <p:spPr bwMode="gray">
              <a:xfrm>
                <a:off x="481" y="3646"/>
                <a:ext cx="870" cy="312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chemeClr val="accent2">
                      <a:gamma/>
                      <a:tint val="63529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27565" name="Freeform 205"/>
              <p:cNvSpPr>
                <a:spLocks/>
              </p:cNvSpPr>
              <p:nvPr/>
            </p:nvSpPr>
            <p:spPr bwMode="gray">
              <a:xfrm>
                <a:off x="537" y="3669"/>
                <a:ext cx="433" cy="156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0" y="118"/>
                  </a:cxn>
                  <a:cxn ang="0">
                    <a:pos x="0" y="589"/>
                  </a:cxn>
                  <a:cxn ang="0">
                    <a:pos x="161" y="174"/>
                  </a:cxn>
                  <a:cxn ang="0">
                    <a:pos x="589" y="0"/>
                  </a:cxn>
                  <a:cxn ang="0">
                    <a:pos x="118" y="0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2">
                      <a:gamma/>
                      <a:tint val="48627"/>
                      <a:invGamma/>
                    </a:schemeClr>
                  </a:gs>
                  <a:gs pos="100000">
                    <a:schemeClr val="accent2">
                      <a:alpha val="0"/>
                    </a:schemeClr>
                  </a:gs>
                </a:gsLst>
                <a:lin ang="27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27566" name="Text Box 206"/>
              <p:cNvSpPr txBox="1">
                <a:spLocks noChangeArrowheads="1"/>
              </p:cNvSpPr>
              <p:nvPr/>
            </p:nvSpPr>
            <p:spPr bwMode="gray">
              <a:xfrm>
                <a:off x="784" y="3553"/>
                <a:ext cx="247" cy="51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sz="4000" b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</a:rPr>
                  <a:t>  </a:t>
                </a:r>
              </a:p>
            </p:txBody>
          </p:sp>
        </p:grpSp>
        <p:grpSp>
          <p:nvGrpSpPr>
            <p:cNvPr id="23604" name="Group 208"/>
            <p:cNvGrpSpPr>
              <a:grpSpLocks/>
            </p:cNvGrpSpPr>
            <p:nvPr/>
          </p:nvGrpSpPr>
          <p:grpSpPr bwMode="auto">
            <a:xfrm rot="5400000">
              <a:off x="177" y="2653"/>
              <a:ext cx="616" cy="585"/>
              <a:chOff x="1863" y="1824"/>
              <a:chExt cx="1985" cy="1817"/>
            </a:xfrm>
          </p:grpSpPr>
          <p:sp>
            <p:nvSpPr>
              <p:cNvPr id="527569" name="AutoShape 209"/>
              <p:cNvSpPr>
                <a:spLocks noChangeArrowheads="1"/>
              </p:cNvSpPr>
              <p:nvPr/>
            </p:nvSpPr>
            <p:spPr bwMode="gray">
              <a:xfrm rot="16200000" flipH="1">
                <a:off x="1811" y="2534"/>
                <a:ext cx="304" cy="20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27570" name="AutoShape 210"/>
              <p:cNvSpPr>
                <a:spLocks noChangeArrowheads="1"/>
              </p:cNvSpPr>
              <p:nvPr/>
            </p:nvSpPr>
            <p:spPr bwMode="gray">
              <a:xfrm rot="5400000" flipH="1">
                <a:off x="3590" y="2494"/>
                <a:ext cx="309" cy="207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27571" name="AutoShape 211"/>
              <p:cNvSpPr>
                <a:spLocks noChangeArrowheads="1"/>
              </p:cNvSpPr>
              <p:nvPr/>
            </p:nvSpPr>
            <p:spPr bwMode="gray">
              <a:xfrm rot="10800000" flipH="1">
                <a:off x="2719" y="3435"/>
                <a:ext cx="311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609" name="Oval 212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10" name="Oval 213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7574" name="Oval 214"/>
              <p:cNvSpPr>
                <a:spLocks noChangeArrowheads="1"/>
              </p:cNvSpPr>
              <p:nvPr/>
            </p:nvSpPr>
            <p:spPr bwMode="gray">
              <a:xfrm>
                <a:off x="2560" y="2164"/>
                <a:ext cx="606" cy="91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612" name="Oval 215"/>
              <p:cNvSpPr>
                <a:spLocks noChangeArrowheads="1"/>
              </p:cNvSpPr>
              <p:nvPr/>
            </p:nvSpPr>
            <p:spPr bwMode="gray">
              <a:xfrm>
                <a:off x="2582" y="2177"/>
                <a:ext cx="606" cy="911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27576" name="Oval 216"/>
              <p:cNvSpPr>
                <a:spLocks noChangeArrowheads="1"/>
              </p:cNvSpPr>
              <p:nvPr/>
            </p:nvSpPr>
            <p:spPr bwMode="gray">
              <a:xfrm>
                <a:off x="2337" y="2170"/>
                <a:ext cx="1078" cy="91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614" name="Oval 217"/>
              <p:cNvSpPr>
                <a:spLocks noChangeArrowheads="1"/>
              </p:cNvSpPr>
              <p:nvPr/>
            </p:nvSpPr>
            <p:spPr bwMode="gray">
              <a:xfrm>
                <a:off x="2337" y="2177"/>
                <a:ext cx="1096" cy="911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23605" name="Text Box 218"/>
            <p:cNvSpPr txBox="1">
              <a:spLocks noChangeArrowheads="1"/>
            </p:cNvSpPr>
            <p:nvPr/>
          </p:nvSpPr>
          <p:spPr bwMode="auto">
            <a:xfrm>
              <a:off x="720" y="2689"/>
              <a:ext cx="816" cy="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4000" b="1">
                  <a:solidFill>
                    <a:srgbClr val="FF0066"/>
                  </a:solidFill>
                </a:rPr>
                <a:t>C</a:t>
              </a:r>
            </a:p>
          </p:txBody>
        </p:sp>
      </p:grpSp>
      <p:grpSp>
        <p:nvGrpSpPr>
          <p:cNvPr id="29" name="Group 219"/>
          <p:cNvGrpSpPr>
            <a:grpSpLocks/>
          </p:cNvGrpSpPr>
          <p:nvPr/>
        </p:nvGrpSpPr>
        <p:grpSpPr bwMode="auto">
          <a:xfrm>
            <a:off x="1866900" y="4191000"/>
            <a:ext cx="8801100" cy="909638"/>
            <a:chOff x="192" y="3456"/>
            <a:chExt cx="4970" cy="699"/>
          </a:xfrm>
        </p:grpSpPr>
        <p:grpSp>
          <p:nvGrpSpPr>
            <p:cNvPr id="23578" name="Group 220"/>
            <p:cNvGrpSpPr>
              <a:grpSpLocks/>
            </p:cNvGrpSpPr>
            <p:nvPr/>
          </p:nvGrpSpPr>
          <p:grpSpPr bwMode="auto">
            <a:xfrm>
              <a:off x="659" y="3521"/>
              <a:ext cx="4464" cy="634"/>
              <a:chOff x="384" y="2069"/>
              <a:chExt cx="3072" cy="634"/>
            </a:xfrm>
          </p:grpSpPr>
          <p:sp>
            <p:nvSpPr>
              <p:cNvPr id="23596" name="AutoShape 221"/>
              <p:cNvSpPr>
                <a:spLocks noChangeArrowheads="1"/>
              </p:cNvSpPr>
              <p:nvPr/>
            </p:nvSpPr>
            <p:spPr bwMode="gray">
              <a:xfrm>
                <a:off x="384" y="2110"/>
                <a:ext cx="3072" cy="383"/>
              </a:xfrm>
              <a:prstGeom prst="roundRect">
                <a:avLst>
                  <a:gd name="adj" fmla="val 10889"/>
                </a:avLst>
              </a:prstGeom>
              <a:gradFill rotWithShape="1">
                <a:gsLst>
                  <a:gs pos="0">
                    <a:srgbClr val="DDDDDD"/>
                  </a:gs>
                  <a:gs pos="50000">
                    <a:srgbClr val="F2F2F2"/>
                  </a:gs>
                  <a:gs pos="100000">
                    <a:srgbClr val="DDDDDD"/>
                  </a:gs>
                </a:gsLst>
                <a:lin ang="2700000" scaled="1"/>
              </a:gradFill>
              <a:ln w="381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135003" dir="2928844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27582" name="AutoShape 222"/>
              <p:cNvSpPr>
                <a:spLocks noChangeArrowheads="1"/>
              </p:cNvSpPr>
              <p:nvPr/>
            </p:nvSpPr>
            <p:spPr bwMode="gray">
              <a:xfrm>
                <a:off x="451" y="2147"/>
                <a:ext cx="592" cy="312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chemeClr val="hlink">
                      <a:gamma/>
                      <a:tint val="72549"/>
                      <a:invGamma/>
                    </a:schemeClr>
                  </a:gs>
                  <a:gs pos="100000">
                    <a:schemeClr val="hlink"/>
                  </a:gs>
                </a:gsLst>
                <a:lin ang="5400000" scaled="1"/>
              </a:gradFill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27583" name="Freeform 223"/>
              <p:cNvSpPr>
                <a:spLocks/>
              </p:cNvSpPr>
              <p:nvPr/>
            </p:nvSpPr>
            <p:spPr bwMode="gray">
              <a:xfrm>
                <a:off x="488" y="2166"/>
                <a:ext cx="295" cy="156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0" y="118"/>
                  </a:cxn>
                  <a:cxn ang="0">
                    <a:pos x="0" y="589"/>
                  </a:cxn>
                  <a:cxn ang="0">
                    <a:pos x="161" y="174"/>
                  </a:cxn>
                  <a:cxn ang="0">
                    <a:pos x="589" y="0"/>
                  </a:cxn>
                  <a:cxn ang="0">
                    <a:pos x="118" y="0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hlink">
                      <a:gamma/>
                      <a:tint val="42353"/>
                      <a:invGamma/>
                    </a:schemeClr>
                  </a:gs>
                  <a:gs pos="100000">
                    <a:schemeClr val="hlink">
                      <a:alpha val="0"/>
                    </a:schemeClr>
                  </a:gs>
                </a:gsLst>
                <a:lin ang="27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27584" name="Text Box 224"/>
              <p:cNvSpPr txBox="1">
                <a:spLocks noChangeArrowheads="1"/>
              </p:cNvSpPr>
              <p:nvPr/>
            </p:nvSpPr>
            <p:spPr bwMode="gray">
              <a:xfrm>
                <a:off x="640" y="2069"/>
                <a:ext cx="203" cy="539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sz="4000" b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</a:rPr>
                  <a:t>B</a:t>
                </a:r>
              </a:p>
            </p:txBody>
          </p:sp>
          <p:sp>
            <p:nvSpPr>
              <p:cNvPr id="23600" name="Text Box 225"/>
              <p:cNvSpPr txBox="1">
                <a:spLocks noChangeArrowheads="1"/>
              </p:cNvSpPr>
              <p:nvPr/>
            </p:nvSpPr>
            <p:spPr bwMode="gray">
              <a:xfrm>
                <a:off x="1124" y="2164"/>
                <a:ext cx="2258" cy="5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sz="4000" b="1">
                    <a:solidFill>
                      <a:srgbClr val="3333CC"/>
                    </a:solidFill>
                    <a:latin typeface="Times New Roman" pitchFamily="18" charset="0"/>
                  </a:rPr>
                  <a:t>SAI</a:t>
                </a:r>
              </a:p>
            </p:txBody>
          </p:sp>
        </p:grpSp>
        <p:sp>
          <p:nvSpPr>
            <p:cNvPr id="23579" name="Rectangle 226"/>
            <p:cNvSpPr>
              <a:spLocks noChangeArrowheads="1"/>
            </p:cNvSpPr>
            <p:nvPr/>
          </p:nvSpPr>
          <p:spPr bwMode="auto">
            <a:xfrm>
              <a:off x="650" y="3533"/>
              <a:ext cx="4512" cy="500"/>
            </a:xfrm>
            <a:prstGeom prst="rect">
              <a:avLst/>
            </a:prstGeom>
            <a:noFill/>
            <a:ln w="38100" cmpd="dbl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 sz="4000">
                <a:solidFill>
                  <a:srgbClr val="0000FF"/>
                </a:solidFill>
                <a:latin typeface="Times New Roman" pitchFamily="18" charset="0"/>
              </a:endParaRPr>
            </a:p>
          </p:txBody>
        </p:sp>
        <p:grpSp>
          <p:nvGrpSpPr>
            <p:cNvPr id="23580" name="Group 227"/>
            <p:cNvGrpSpPr>
              <a:grpSpLocks/>
            </p:cNvGrpSpPr>
            <p:nvPr/>
          </p:nvGrpSpPr>
          <p:grpSpPr bwMode="auto">
            <a:xfrm>
              <a:off x="575" y="3499"/>
              <a:ext cx="4548" cy="539"/>
              <a:chOff x="384" y="3557"/>
              <a:chExt cx="4512" cy="539"/>
            </a:xfrm>
          </p:grpSpPr>
          <p:sp>
            <p:nvSpPr>
              <p:cNvPr id="23592" name="AutoShape 228"/>
              <p:cNvSpPr>
                <a:spLocks noChangeArrowheads="1"/>
              </p:cNvSpPr>
              <p:nvPr/>
            </p:nvSpPr>
            <p:spPr bwMode="gray">
              <a:xfrm>
                <a:off x="384" y="3614"/>
                <a:ext cx="4512" cy="381"/>
              </a:xfrm>
              <a:prstGeom prst="roundRect">
                <a:avLst>
                  <a:gd name="adj" fmla="val 10889"/>
                </a:avLst>
              </a:prstGeom>
              <a:gradFill rotWithShape="1">
                <a:gsLst>
                  <a:gs pos="0">
                    <a:srgbClr val="FF0000"/>
                  </a:gs>
                  <a:gs pos="100000">
                    <a:srgbClr val="FF8383"/>
                  </a:gs>
                </a:gsLst>
                <a:lin ang="5400000" scaled="1"/>
              </a:gradFill>
              <a:ln w="381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135003" dir="2928844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en-US" sz="4000" b="1" dirty="0">
                    <a:latin typeface="Times New Roman" pitchFamily="18" charset="0"/>
                  </a:rPr>
                  <a:t> </a:t>
                </a:r>
                <a:r>
                  <a:rPr lang="en-US" sz="3600" b="1" dirty="0" err="1">
                    <a:latin typeface="Times New Roman" pitchFamily="18" charset="0"/>
                  </a:rPr>
                  <a:t>Câu</a:t>
                </a:r>
                <a:r>
                  <a:rPr lang="en-US" sz="3600" b="1" dirty="0">
                    <a:latin typeface="Times New Roman" pitchFamily="18" charset="0"/>
                  </a:rPr>
                  <a:t> </a:t>
                </a:r>
                <a:r>
                  <a:rPr lang="en-US" sz="3600" b="1" dirty="0" err="1">
                    <a:latin typeface="Times New Roman" pitchFamily="18" charset="0"/>
                  </a:rPr>
                  <a:t>số</a:t>
                </a:r>
                <a:r>
                  <a:rPr lang="en-US" sz="3600" b="1" dirty="0">
                    <a:latin typeface="Times New Roman" pitchFamily="18" charset="0"/>
                  </a:rPr>
                  <a:t> 3, </a:t>
                </a:r>
                <a:r>
                  <a:rPr lang="en-US" sz="3600" b="1" dirty="0" err="1">
                    <a:latin typeface="Times New Roman" pitchFamily="18" charset="0"/>
                  </a:rPr>
                  <a:t>số</a:t>
                </a:r>
                <a:r>
                  <a:rPr lang="en-US" sz="3600" b="1" dirty="0">
                    <a:latin typeface="Times New Roman" pitchFamily="18" charset="0"/>
                  </a:rPr>
                  <a:t> 4 </a:t>
                </a:r>
                <a:r>
                  <a:rPr lang="en-US" sz="3600" b="1" dirty="0" err="1">
                    <a:latin typeface="Times New Roman" pitchFamily="18" charset="0"/>
                  </a:rPr>
                  <a:t>và</a:t>
                </a:r>
                <a:r>
                  <a:rPr lang="en-US" sz="3600" b="1" dirty="0">
                    <a:latin typeface="Times New Roman" pitchFamily="18" charset="0"/>
                  </a:rPr>
                  <a:t> </a:t>
                </a:r>
                <a:r>
                  <a:rPr lang="en-US" sz="3600" b="1" dirty="0" err="1">
                    <a:latin typeface="Times New Roman" pitchFamily="18" charset="0"/>
                  </a:rPr>
                  <a:t>số</a:t>
                </a:r>
                <a:r>
                  <a:rPr lang="en-US" sz="3600" b="1" dirty="0">
                    <a:latin typeface="Times New Roman" pitchFamily="18" charset="0"/>
                  </a:rPr>
                  <a:t> 5</a:t>
                </a:r>
              </a:p>
            </p:txBody>
          </p:sp>
          <p:sp>
            <p:nvSpPr>
              <p:cNvPr id="527589" name="AutoShape 229"/>
              <p:cNvSpPr>
                <a:spLocks noChangeArrowheads="1"/>
              </p:cNvSpPr>
              <p:nvPr/>
            </p:nvSpPr>
            <p:spPr bwMode="gray">
              <a:xfrm>
                <a:off x="482" y="3648"/>
                <a:ext cx="870" cy="311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chemeClr val="accent2">
                      <a:gamma/>
                      <a:tint val="63529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27590" name="Freeform 230"/>
              <p:cNvSpPr>
                <a:spLocks/>
              </p:cNvSpPr>
              <p:nvPr/>
            </p:nvSpPr>
            <p:spPr bwMode="gray">
              <a:xfrm>
                <a:off x="537" y="3669"/>
                <a:ext cx="433" cy="156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0" y="118"/>
                  </a:cxn>
                  <a:cxn ang="0">
                    <a:pos x="0" y="589"/>
                  </a:cxn>
                  <a:cxn ang="0">
                    <a:pos x="161" y="174"/>
                  </a:cxn>
                  <a:cxn ang="0">
                    <a:pos x="589" y="0"/>
                  </a:cxn>
                  <a:cxn ang="0">
                    <a:pos x="118" y="0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2">
                      <a:gamma/>
                      <a:tint val="48627"/>
                      <a:invGamma/>
                    </a:schemeClr>
                  </a:gs>
                  <a:gs pos="100000">
                    <a:schemeClr val="accent2">
                      <a:alpha val="0"/>
                    </a:schemeClr>
                  </a:gs>
                </a:gsLst>
                <a:lin ang="27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27591" name="Text Box 231"/>
              <p:cNvSpPr txBox="1">
                <a:spLocks noChangeArrowheads="1"/>
              </p:cNvSpPr>
              <p:nvPr/>
            </p:nvSpPr>
            <p:spPr bwMode="gray">
              <a:xfrm>
                <a:off x="785" y="3557"/>
                <a:ext cx="245" cy="539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sz="4000" b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</a:rPr>
                  <a:t>  </a:t>
                </a:r>
              </a:p>
            </p:txBody>
          </p:sp>
        </p:grpSp>
        <p:grpSp>
          <p:nvGrpSpPr>
            <p:cNvPr id="23581" name="Group 233"/>
            <p:cNvGrpSpPr>
              <a:grpSpLocks/>
            </p:cNvGrpSpPr>
            <p:nvPr/>
          </p:nvGrpSpPr>
          <p:grpSpPr bwMode="auto">
            <a:xfrm rot="5400000">
              <a:off x="181" y="3467"/>
              <a:ext cx="607" cy="585"/>
              <a:chOff x="1871" y="1824"/>
              <a:chExt cx="1957" cy="1817"/>
            </a:xfrm>
          </p:grpSpPr>
          <p:sp>
            <p:nvSpPr>
              <p:cNvPr id="527594" name="AutoShape 234"/>
              <p:cNvSpPr>
                <a:spLocks noChangeArrowheads="1"/>
              </p:cNvSpPr>
              <p:nvPr/>
            </p:nvSpPr>
            <p:spPr bwMode="gray">
              <a:xfrm rot="16200000" flipH="1">
                <a:off x="1818" y="2529"/>
                <a:ext cx="309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27595" name="AutoShape 235"/>
              <p:cNvSpPr>
                <a:spLocks noChangeArrowheads="1"/>
              </p:cNvSpPr>
              <p:nvPr/>
            </p:nvSpPr>
            <p:spPr bwMode="gray">
              <a:xfrm rot="5400000" flipH="1">
                <a:off x="3571" y="2495"/>
                <a:ext cx="309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27596" name="AutoShape 236"/>
              <p:cNvSpPr>
                <a:spLocks noChangeArrowheads="1"/>
              </p:cNvSpPr>
              <p:nvPr/>
            </p:nvSpPr>
            <p:spPr bwMode="gray">
              <a:xfrm rot="10800000" flipH="1">
                <a:off x="2704" y="3435"/>
                <a:ext cx="307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586" name="Oval 237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87" name="Oval 238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7599" name="Oval 239"/>
              <p:cNvSpPr>
                <a:spLocks noChangeArrowheads="1"/>
              </p:cNvSpPr>
              <p:nvPr/>
            </p:nvSpPr>
            <p:spPr bwMode="gray">
              <a:xfrm>
                <a:off x="2542" y="2140"/>
                <a:ext cx="643" cy="91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589" name="Oval 240"/>
              <p:cNvSpPr>
                <a:spLocks noChangeArrowheads="1"/>
              </p:cNvSpPr>
              <p:nvPr/>
            </p:nvSpPr>
            <p:spPr bwMode="gray">
              <a:xfrm>
                <a:off x="2563" y="2177"/>
                <a:ext cx="644" cy="911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27601" name="Oval 241"/>
              <p:cNvSpPr>
                <a:spLocks noChangeArrowheads="1"/>
              </p:cNvSpPr>
              <p:nvPr/>
            </p:nvSpPr>
            <p:spPr bwMode="gray">
              <a:xfrm>
                <a:off x="2311" y="2176"/>
                <a:ext cx="1065" cy="91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591" name="Oval 242"/>
              <p:cNvSpPr>
                <a:spLocks noChangeArrowheads="1"/>
              </p:cNvSpPr>
              <p:nvPr/>
            </p:nvSpPr>
            <p:spPr bwMode="gray">
              <a:xfrm>
                <a:off x="2337" y="2177"/>
                <a:ext cx="1096" cy="911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23582" name="Text Box 243"/>
            <p:cNvSpPr txBox="1">
              <a:spLocks noChangeArrowheads="1"/>
            </p:cNvSpPr>
            <p:nvPr/>
          </p:nvSpPr>
          <p:spPr bwMode="auto">
            <a:xfrm>
              <a:off x="720" y="3504"/>
              <a:ext cx="816" cy="5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4000" b="1" dirty="0">
                  <a:solidFill>
                    <a:srgbClr val="FF0066"/>
                  </a:solidFill>
                </a:rPr>
                <a:t>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33925214"/>
      </p:ext>
    </p:extLst>
  </p:cSld>
  <p:clrMapOvr>
    <a:masterClrMapping/>
  </p:clrMapOvr>
  <p:transition spd="slow" advClick="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527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1000"/>
                                        <p:tgtEl>
                                          <p:spTgt spid="5273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8" presetID="5" presetClass="exit" presetSubtype="1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9" dur="500"/>
                                        <p:tgtEl>
                                          <p:spTgt spid="5273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7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"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7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7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1000"/>
                                        <p:tgtEl>
                                          <p:spTgt spid="5274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5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7362" grpId="0" animBg="1"/>
      <p:bldP spid="527362" grpId="1" animBg="1"/>
      <p:bldP spid="527509" grpId="0" animBg="1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1676400" y="914400"/>
            <a:ext cx="9753600" cy="14465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342900" indent="-342900" algn="just">
              <a:defRPr/>
            </a:pP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	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Câu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tục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ngữ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 “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Khuyên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nản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”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là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:</a:t>
            </a:r>
          </a:p>
        </p:txBody>
      </p:sp>
      <p:sp>
        <p:nvSpPr>
          <p:cNvPr id="12" name="Text Box 61"/>
          <p:cNvSpPr txBox="1">
            <a:spLocks noChangeArrowheads="1"/>
          </p:cNvSpPr>
          <p:nvPr/>
        </p:nvSpPr>
        <p:spPr bwMode="auto">
          <a:xfrm>
            <a:off x="1981200" y="2821287"/>
            <a:ext cx="8991600" cy="19389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Thua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keo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keo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AutoNum type="arabicPeriod" startAt="6"/>
            </a:pP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Chớ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sóng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rã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chèo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7. 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Thất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bại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.</a:t>
            </a:r>
          </a:p>
        </p:txBody>
      </p:sp>
    </p:spTree>
    <p:extLst>
      <p:ext uri="{BB962C8B-B14F-4D97-AF65-F5344CB8AC3E}">
        <p14:creationId xmlns:p14="http://schemas.microsoft.com/office/powerpoint/2010/main" val="2865632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807" name="Group 183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2188754167"/>
              </p:ext>
            </p:extLst>
          </p:nvPr>
        </p:nvGraphicFramePr>
        <p:xfrm>
          <a:off x="4446" y="1"/>
          <a:ext cx="12192000" cy="7052435"/>
        </p:xfrm>
        <a:graphic>
          <a:graphicData uri="http://schemas.openxmlformats.org/drawingml/2006/table">
            <a:tbl>
              <a:tblPr/>
              <a:tblGrid>
                <a:gridCol w="41461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15966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8862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55914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250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057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1850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9240" name="Text Box 42"/>
          <p:cNvSpPr txBox="1">
            <a:spLocks noChangeArrowheads="1"/>
          </p:cNvSpPr>
          <p:nvPr/>
        </p:nvSpPr>
        <p:spPr bwMode="auto">
          <a:xfrm>
            <a:off x="8191500" y="57103"/>
            <a:ext cx="38100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</a:pPr>
            <a:r>
              <a:rPr lang="en-US" altLang="en-US" b="1" dirty="0"/>
              <a:t>c) </a:t>
            </a:r>
            <a:r>
              <a:rPr lang="en-US" altLang="en-US" b="1" dirty="0" err="1"/>
              <a:t>Khuyên</a:t>
            </a:r>
            <a:r>
              <a:rPr lang="en-US" altLang="en-US" b="1" dirty="0"/>
              <a:t> </a:t>
            </a:r>
            <a:r>
              <a:rPr lang="en-US" altLang="en-US" b="1" dirty="0" err="1"/>
              <a:t>người</a:t>
            </a:r>
            <a:r>
              <a:rPr lang="en-US" altLang="en-US" b="1" dirty="0"/>
              <a:t> ta </a:t>
            </a:r>
            <a:r>
              <a:rPr lang="en-US" altLang="en-US" b="1" dirty="0" err="1"/>
              <a:t>không</a:t>
            </a:r>
            <a:r>
              <a:rPr lang="en-US" altLang="en-US" b="1" dirty="0"/>
              <a:t> </a:t>
            </a:r>
            <a:r>
              <a:rPr lang="en-US" altLang="en-US" b="1" dirty="0" err="1"/>
              <a:t>nản</a:t>
            </a:r>
            <a:r>
              <a:rPr lang="en-US" altLang="en-US" b="1" dirty="0"/>
              <a:t> </a:t>
            </a:r>
            <a:r>
              <a:rPr lang="en-US" altLang="en-US" b="1" dirty="0" err="1"/>
              <a:t>lòng</a:t>
            </a:r>
            <a:r>
              <a:rPr lang="en-US" altLang="en-US" b="1" dirty="0"/>
              <a:t> </a:t>
            </a:r>
            <a:r>
              <a:rPr lang="en-US" altLang="en-US" b="1" dirty="0" err="1"/>
              <a:t>khi</a:t>
            </a:r>
            <a:r>
              <a:rPr lang="en-US" altLang="en-US" b="1" dirty="0"/>
              <a:t> </a:t>
            </a:r>
            <a:r>
              <a:rPr lang="en-US" altLang="en-US" b="1" dirty="0" err="1"/>
              <a:t>gặp</a:t>
            </a:r>
            <a:r>
              <a:rPr lang="en-US" altLang="en-US" b="1" dirty="0"/>
              <a:t> </a:t>
            </a:r>
            <a:r>
              <a:rPr lang="en-US" altLang="en-US" b="1" dirty="0" err="1"/>
              <a:t>khó</a:t>
            </a:r>
            <a:r>
              <a:rPr lang="en-US" altLang="en-US" b="1" dirty="0"/>
              <a:t> </a:t>
            </a:r>
            <a:r>
              <a:rPr lang="en-US" altLang="en-US" b="1" dirty="0" err="1"/>
              <a:t>khăn</a:t>
            </a:r>
            <a:r>
              <a:rPr lang="en-US" altLang="en-US" b="1" dirty="0"/>
              <a:t>.</a:t>
            </a:r>
            <a:endParaRPr lang="en-US" altLang="en-US" dirty="0"/>
          </a:p>
        </p:txBody>
      </p:sp>
      <p:sp>
        <p:nvSpPr>
          <p:cNvPr id="9241" name="Text Box 43"/>
          <p:cNvSpPr txBox="1">
            <a:spLocks noChangeArrowheads="1"/>
          </p:cNvSpPr>
          <p:nvPr/>
        </p:nvSpPr>
        <p:spPr bwMode="auto">
          <a:xfrm>
            <a:off x="4097021" y="43459"/>
            <a:ext cx="411051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</a:pPr>
            <a:r>
              <a:rPr lang="en-US" altLang="en-US" b="1" dirty="0"/>
              <a:t>b) </a:t>
            </a:r>
            <a:r>
              <a:rPr lang="en-US" altLang="en-US" b="1" dirty="0" err="1"/>
              <a:t>Khuyên</a:t>
            </a:r>
            <a:r>
              <a:rPr lang="en-US" altLang="en-US" b="1" dirty="0"/>
              <a:t> </a:t>
            </a:r>
            <a:r>
              <a:rPr lang="en-US" altLang="en-US" b="1" dirty="0" err="1"/>
              <a:t>người</a:t>
            </a:r>
            <a:r>
              <a:rPr lang="en-US" altLang="en-US" b="1" dirty="0"/>
              <a:t> ta </a:t>
            </a:r>
            <a:r>
              <a:rPr lang="en-US" altLang="en-US" b="1" dirty="0" err="1"/>
              <a:t>giữ</a:t>
            </a:r>
            <a:r>
              <a:rPr lang="en-US" altLang="en-US" b="1" dirty="0"/>
              <a:t> </a:t>
            </a:r>
            <a:r>
              <a:rPr lang="en-US" altLang="en-US" b="1" dirty="0" err="1"/>
              <a:t>vững</a:t>
            </a:r>
            <a:r>
              <a:rPr lang="en-US" altLang="en-US" b="1" dirty="0"/>
              <a:t> </a:t>
            </a:r>
            <a:r>
              <a:rPr lang="en-US" altLang="en-US" b="1" dirty="0" err="1"/>
              <a:t>mục</a:t>
            </a:r>
            <a:r>
              <a:rPr lang="en-US" altLang="en-US" b="1" dirty="0"/>
              <a:t> </a:t>
            </a:r>
            <a:r>
              <a:rPr lang="en-US" altLang="en-US" b="1" dirty="0" err="1"/>
              <a:t>tiêu</a:t>
            </a:r>
            <a:r>
              <a:rPr lang="en-US" altLang="en-US" b="1" dirty="0"/>
              <a:t> </a:t>
            </a:r>
            <a:r>
              <a:rPr lang="en-US" altLang="en-US" b="1" dirty="0" err="1"/>
              <a:t>đã</a:t>
            </a:r>
            <a:r>
              <a:rPr lang="en-US" altLang="en-US" b="1" dirty="0"/>
              <a:t> </a:t>
            </a:r>
            <a:r>
              <a:rPr lang="en-US" altLang="en-US" b="1" dirty="0" err="1"/>
              <a:t>chọn</a:t>
            </a:r>
            <a:r>
              <a:rPr lang="en-US" altLang="en-US" b="1" dirty="0"/>
              <a:t>.</a:t>
            </a:r>
            <a:endParaRPr lang="en-US" altLang="en-US" dirty="0"/>
          </a:p>
        </p:txBody>
      </p:sp>
      <p:sp>
        <p:nvSpPr>
          <p:cNvPr id="9242" name="Text Box 45"/>
          <p:cNvSpPr txBox="1">
            <a:spLocks noChangeArrowheads="1"/>
          </p:cNvSpPr>
          <p:nvPr/>
        </p:nvSpPr>
        <p:spPr bwMode="auto">
          <a:xfrm>
            <a:off x="137160" y="-40310"/>
            <a:ext cx="4110512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dirty="0"/>
              <a:t>a)</a:t>
            </a:r>
            <a:r>
              <a:rPr lang="en-US" altLang="en-US" sz="2800" b="1" dirty="0" err="1"/>
              <a:t>Khẳng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định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rằng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có</a:t>
            </a:r>
            <a:r>
              <a:rPr lang="en-US" altLang="en-US" sz="2800" b="1" dirty="0"/>
              <a:t> ý </a:t>
            </a:r>
            <a:r>
              <a:rPr lang="en-US" altLang="en-US" sz="2800" b="1" dirty="0" err="1"/>
              <a:t>chí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thì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nhất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định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sẽ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thành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công</a:t>
            </a:r>
            <a:endParaRPr lang="en-US" altLang="en-US" sz="2800" b="1" dirty="0"/>
          </a:p>
        </p:txBody>
      </p:sp>
      <p:sp>
        <p:nvSpPr>
          <p:cNvPr id="26659" name="Text Box 35"/>
          <p:cNvSpPr txBox="1">
            <a:spLocks noChangeArrowheads="1"/>
          </p:cNvSpPr>
          <p:nvPr/>
        </p:nvSpPr>
        <p:spPr bwMode="auto">
          <a:xfrm>
            <a:off x="-15240" y="2173744"/>
            <a:ext cx="399430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buFontTx/>
              <a:buAutoNum type="arabicPeriod"/>
            </a:pPr>
            <a:r>
              <a:rPr lang="en-US" altLang="en-US" b="1" dirty="0" err="1">
                <a:solidFill>
                  <a:srgbClr val="000000"/>
                </a:solidFill>
                <a:latin typeface="Times New Roman" pitchFamily="18" charset="0"/>
              </a:rPr>
              <a:t>Có</a:t>
            </a:r>
            <a:r>
              <a:rPr lang="en-US" altLang="en-US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itchFamily="18" charset="0"/>
              </a:rPr>
              <a:t>công</a:t>
            </a:r>
            <a:r>
              <a:rPr lang="en-US" altLang="en-US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itchFamily="18" charset="0"/>
              </a:rPr>
              <a:t>mài</a:t>
            </a:r>
            <a:r>
              <a:rPr lang="en-US" altLang="en-US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itchFamily="18" charset="0"/>
              </a:rPr>
              <a:t>sắt</a:t>
            </a:r>
            <a:r>
              <a:rPr lang="en-US" altLang="en-US" b="1" dirty="0">
                <a:solidFill>
                  <a:srgbClr val="000000"/>
                </a:solidFill>
                <a:latin typeface="Times New Roman" pitchFamily="18" charset="0"/>
              </a:rPr>
              <a:t>, </a:t>
            </a:r>
          </a:p>
          <a:p>
            <a:r>
              <a:rPr lang="en-US" altLang="en-US" b="1" dirty="0">
                <a:solidFill>
                  <a:srgbClr val="000000"/>
                </a:solidFill>
                <a:latin typeface="Times New Roman" pitchFamily="18" charset="0"/>
              </a:rPr>
              <a:t>      </a:t>
            </a:r>
            <a:r>
              <a:rPr lang="en-US" altLang="en-US" b="1" dirty="0" err="1">
                <a:solidFill>
                  <a:srgbClr val="000000"/>
                </a:solidFill>
                <a:latin typeface="Times New Roman" pitchFamily="18" charset="0"/>
              </a:rPr>
              <a:t>có</a:t>
            </a:r>
            <a:r>
              <a:rPr lang="en-US" altLang="en-US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itchFamily="18" charset="0"/>
              </a:rPr>
              <a:t>ngày</a:t>
            </a:r>
            <a:r>
              <a:rPr lang="en-US" altLang="en-US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itchFamily="18" charset="0"/>
              </a:rPr>
              <a:t>nên</a:t>
            </a:r>
            <a:r>
              <a:rPr lang="en-US" altLang="en-US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itchFamily="18" charset="0"/>
              </a:rPr>
              <a:t>kim</a:t>
            </a:r>
            <a:r>
              <a:rPr lang="en-US" altLang="en-US" b="1" dirty="0">
                <a:solidFill>
                  <a:srgbClr val="00000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26660" name="Text Box 36"/>
          <p:cNvSpPr txBox="1">
            <a:spLocks noChangeArrowheads="1"/>
          </p:cNvSpPr>
          <p:nvPr/>
        </p:nvSpPr>
        <p:spPr bwMode="auto">
          <a:xfrm>
            <a:off x="-31274" y="4436097"/>
            <a:ext cx="434022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b="1" dirty="0">
                <a:solidFill>
                  <a:srgbClr val="000000"/>
                </a:solidFill>
              </a:rPr>
              <a:t>4</a:t>
            </a:r>
            <a:r>
              <a:rPr lang="en-US" alt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alt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alt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endParaRPr lang="en-US" altLang="en-US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en-US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alt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alt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vữn</a:t>
            </a:r>
            <a:r>
              <a:rPr lang="en-US" altLang="en-US" b="1" dirty="0" err="1">
                <a:solidFill>
                  <a:srgbClr val="000000"/>
                </a:solidFill>
              </a:rPr>
              <a:t>g</a:t>
            </a:r>
            <a:r>
              <a:rPr lang="en-US" altLang="en-US" b="1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26661" name="Text Box 37"/>
          <p:cNvSpPr txBox="1">
            <a:spLocks noChangeArrowheads="1"/>
          </p:cNvSpPr>
          <p:nvPr/>
        </p:nvSpPr>
        <p:spPr bwMode="auto">
          <a:xfrm>
            <a:off x="4191000" y="1681301"/>
            <a:ext cx="38100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2. Ai </a:t>
            </a:r>
            <a:r>
              <a:rPr lang="en-US" altLang="en-US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alt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alt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alt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alt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endParaRPr lang="en-US" altLang="en-US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en-US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alt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đan</a:t>
            </a:r>
            <a:r>
              <a:rPr lang="en-US" alt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alt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lận</a:t>
            </a:r>
            <a:r>
              <a:rPr lang="en-US" alt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alt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vành</a:t>
            </a:r>
            <a:r>
              <a:rPr lang="en-US" alt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alt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thôi</a:t>
            </a:r>
            <a:r>
              <a:rPr lang="en-US" alt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sp>
        <p:nvSpPr>
          <p:cNvPr id="26662" name="Text Box 38"/>
          <p:cNvSpPr txBox="1">
            <a:spLocks noChangeArrowheads="1"/>
          </p:cNvSpPr>
          <p:nvPr/>
        </p:nvSpPr>
        <p:spPr bwMode="auto">
          <a:xfrm>
            <a:off x="4457930" y="3812942"/>
            <a:ext cx="3613149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en-US" altLang="en-US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alt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lo </a:t>
            </a:r>
            <a:r>
              <a:rPr lang="en-US" altLang="en-US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bền</a:t>
            </a:r>
            <a:r>
              <a:rPr lang="en-US" alt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alt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cua</a:t>
            </a:r>
            <a:endParaRPr lang="en-US" altLang="en-US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en-US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Dù</a:t>
            </a:r>
            <a:r>
              <a:rPr lang="en-US" alt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alt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chạch</a:t>
            </a:r>
            <a:r>
              <a:rPr lang="en-US" alt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rùa</a:t>
            </a:r>
            <a:r>
              <a:rPr lang="en-US" alt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mặc</a:t>
            </a:r>
            <a:r>
              <a:rPr lang="en-US" alt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alt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sp>
        <p:nvSpPr>
          <p:cNvPr id="26663" name="Text Box 39"/>
          <p:cNvSpPr txBox="1">
            <a:spLocks noChangeArrowheads="1"/>
          </p:cNvSpPr>
          <p:nvPr/>
        </p:nvSpPr>
        <p:spPr bwMode="auto">
          <a:xfrm>
            <a:off x="8584723" y="2144375"/>
            <a:ext cx="32766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altLang="en-US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Thua</a:t>
            </a:r>
            <a:r>
              <a:rPr lang="en-US" alt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keo</a:t>
            </a:r>
            <a:r>
              <a:rPr lang="en-US" alt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alt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alt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keo</a:t>
            </a:r>
            <a:r>
              <a:rPr lang="en-US" alt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alt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6664" name="Text Box 40"/>
          <p:cNvSpPr txBox="1">
            <a:spLocks noChangeArrowheads="1"/>
          </p:cNvSpPr>
          <p:nvPr/>
        </p:nvSpPr>
        <p:spPr bwMode="auto">
          <a:xfrm>
            <a:off x="8207533" y="4320546"/>
            <a:ext cx="403098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6. </a:t>
            </a:r>
            <a:r>
              <a:rPr lang="en-US" altLang="en-US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Chớ</a:t>
            </a:r>
            <a:r>
              <a:rPr lang="en-US" alt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alt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sóng</a:t>
            </a:r>
            <a:r>
              <a:rPr lang="en-US" alt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alt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alt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rã</a:t>
            </a:r>
            <a:r>
              <a:rPr lang="en-US" alt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alt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chèo</a:t>
            </a:r>
            <a:r>
              <a:rPr lang="en-US" alt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6665" name="Text Box 41"/>
          <p:cNvSpPr txBox="1">
            <a:spLocks noChangeArrowheads="1"/>
          </p:cNvSpPr>
          <p:nvPr/>
        </p:nvSpPr>
        <p:spPr bwMode="auto">
          <a:xfrm>
            <a:off x="8382000" y="5786125"/>
            <a:ext cx="380555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7. </a:t>
            </a:r>
            <a:r>
              <a:rPr lang="en-US" altLang="en-US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Thất</a:t>
            </a:r>
            <a:r>
              <a:rPr lang="en-US" alt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bại</a:t>
            </a:r>
            <a:r>
              <a:rPr lang="en-US" alt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alt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alt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188915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362" name="AutoShape 2"/>
          <p:cNvSpPr>
            <a:spLocks noChangeArrowheads="1"/>
          </p:cNvSpPr>
          <p:nvPr/>
        </p:nvSpPr>
        <p:spPr bwMode="auto">
          <a:xfrm>
            <a:off x="8001000" y="5297489"/>
            <a:ext cx="2133600" cy="1285875"/>
          </a:xfrm>
          <a:prstGeom prst="cloudCallout">
            <a:avLst>
              <a:gd name="adj1" fmla="val 189065"/>
              <a:gd name="adj2" fmla="val -16833"/>
            </a:avLst>
          </a:prstGeom>
          <a:solidFill>
            <a:srgbClr val="FFFF99"/>
          </a:solidFill>
          <a:ln w="9525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" pitchFamily="34" charset="0"/>
              </a:rPr>
              <a:t>15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" pitchFamily="34" charset="0"/>
              </a:rPr>
              <a:t>gi©y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" pitchFamily="34" charset="0"/>
              </a:rPr>
              <a:t> b¾t ®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" pitchFamily="34" charset="0"/>
              </a:rPr>
              <a:t>Çu</a:t>
            </a:r>
            <a:endParaRPr lang="en-US" sz="2800" b="1" dirty="0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Time" pitchFamily="34" charset="0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905001" y="5105400"/>
            <a:ext cx="1774825" cy="1371600"/>
            <a:chOff x="4450" y="0"/>
            <a:chExt cx="1118" cy="1104"/>
          </a:xfrm>
        </p:grpSpPr>
        <p:pic>
          <p:nvPicPr>
            <p:cNvPr id="25718" name="Picture 4" descr="CLOCK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719" name="AutoShape 5"/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kumimoji="1" lang="en-US" sz="6600" b="1">
                  <a:solidFill>
                    <a:srgbClr val="FF3300"/>
                  </a:solidFill>
                  <a:latin typeface="Times New Roman" pitchFamily="18" charset="0"/>
                </a:rPr>
                <a:t>15</a:t>
              </a:r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1905001" y="5105400"/>
            <a:ext cx="1774825" cy="1371600"/>
            <a:chOff x="4450" y="0"/>
            <a:chExt cx="1118" cy="1104"/>
          </a:xfrm>
        </p:grpSpPr>
        <p:pic>
          <p:nvPicPr>
            <p:cNvPr id="25716" name="Picture 7" descr="CLOCK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717" name="AutoShape 8"/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kumimoji="1" lang="en-US" sz="6600" b="1">
                  <a:solidFill>
                    <a:srgbClr val="FF3300"/>
                  </a:solidFill>
                  <a:latin typeface="Times New Roman" pitchFamily="18" charset="0"/>
                </a:rPr>
                <a:t>14</a:t>
              </a:r>
            </a:p>
          </p:txBody>
        </p:sp>
      </p:grp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1905001" y="5105400"/>
            <a:ext cx="1774825" cy="1371600"/>
            <a:chOff x="4450" y="0"/>
            <a:chExt cx="1118" cy="1104"/>
          </a:xfrm>
        </p:grpSpPr>
        <p:pic>
          <p:nvPicPr>
            <p:cNvPr id="25714" name="Picture 10" descr="CLOCK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715" name="AutoShape 11"/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kumimoji="1" lang="en-US" sz="6600" b="1">
                  <a:solidFill>
                    <a:srgbClr val="FF3300"/>
                  </a:solidFill>
                  <a:latin typeface="Times New Roman" pitchFamily="18" charset="0"/>
                </a:rPr>
                <a:t>13</a:t>
              </a:r>
            </a:p>
          </p:txBody>
        </p:sp>
      </p:grpSp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1905001" y="5105400"/>
            <a:ext cx="1774825" cy="1371600"/>
            <a:chOff x="4450" y="0"/>
            <a:chExt cx="1118" cy="1104"/>
          </a:xfrm>
        </p:grpSpPr>
        <p:pic>
          <p:nvPicPr>
            <p:cNvPr id="25712" name="Picture 13" descr="CLOCK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713" name="AutoShape 14"/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kumimoji="1" lang="en-US" sz="6600" b="1">
                  <a:solidFill>
                    <a:srgbClr val="FF3300"/>
                  </a:solidFill>
                  <a:latin typeface="Times New Roman" pitchFamily="18" charset="0"/>
                </a:rPr>
                <a:t>12</a:t>
              </a:r>
            </a:p>
          </p:txBody>
        </p:sp>
      </p:grpSp>
      <p:grpSp>
        <p:nvGrpSpPr>
          <p:cNvPr id="6" name="Group 15"/>
          <p:cNvGrpSpPr>
            <a:grpSpLocks/>
          </p:cNvGrpSpPr>
          <p:nvPr/>
        </p:nvGrpSpPr>
        <p:grpSpPr bwMode="auto">
          <a:xfrm>
            <a:off x="1905001" y="5105400"/>
            <a:ext cx="1774825" cy="1371600"/>
            <a:chOff x="4450" y="0"/>
            <a:chExt cx="1118" cy="1104"/>
          </a:xfrm>
        </p:grpSpPr>
        <p:pic>
          <p:nvPicPr>
            <p:cNvPr id="25710" name="Picture 16" descr="CLOCK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711" name="AutoShape 17"/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kumimoji="1" lang="en-US" sz="6600" b="1">
                  <a:solidFill>
                    <a:srgbClr val="FF3300"/>
                  </a:solidFill>
                  <a:latin typeface="Times New Roman" pitchFamily="18" charset="0"/>
                </a:rPr>
                <a:t>11</a:t>
              </a:r>
            </a:p>
          </p:txBody>
        </p:sp>
      </p:grpSp>
      <p:grpSp>
        <p:nvGrpSpPr>
          <p:cNvPr id="7" name="Group 18"/>
          <p:cNvGrpSpPr>
            <a:grpSpLocks/>
          </p:cNvGrpSpPr>
          <p:nvPr/>
        </p:nvGrpSpPr>
        <p:grpSpPr bwMode="auto">
          <a:xfrm>
            <a:off x="1905001" y="5105400"/>
            <a:ext cx="1774825" cy="1371600"/>
            <a:chOff x="4450" y="0"/>
            <a:chExt cx="1118" cy="1104"/>
          </a:xfrm>
        </p:grpSpPr>
        <p:pic>
          <p:nvPicPr>
            <p:cNvPr id="25708" name="Picture 19" descr="CLOCK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709" name="AutoShape 20"/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kumimoji="1" lang="en-US" sz="6600" b="1">
                  <a:solidFill>
                    <a:srgbClr val="FF3300"/>
                  </a:solidFill>
                  <a:latin typeface="Times New Roman" pitchFamily="18" charset="0"/>
                </a:rPr>
                <a:t>10</a:t>
              </a:r>
            </a:p>
          </p:txBody>
        </p:sp>
      </p:grpSp>
      <p:grpSp>
        <p:nvGrpSpPr>
          <p:cNvPr id="8" name="Group 21"/>
          <p:cNvGrpSpPr>
            <a:grpSpLocks/>
          </p:cNvGrpSpPr>
          <p:nvPr/>
        </p:nvGrpSpPr>
        <p:grpSpPr bwMode="auto">
          <a:xfrm>
            <a:off x="1905001" y="5105400"/>
            <a:ext cx="1774825" cy="1371600"/>
            <a:chOff x="4450" y="0"/>
            <a:chExt cx="1118" cy="1104"/>
          </a:xfrm>
        </p:grpSpPr>
        <p:pic>
          <p:nvPicPr>
            <p:cNvPr id="25706" name="Picture 22" descr="CLOCK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707" name="AutoShape 23"/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kumimoji="1" lang="en-US" sz="6600" b="1">
                  <a:solidFill>
                    <a:srgbClr val="FF3300"/>
                  </a:solidFill>
                  <a:latin typeface="Times New Roman" pitchFamily="18" charset="0"/>
                </a:rPr>
                <a:t>9</a:t>
              </a:r>
            </a:p>
          </p:txBody>
        </p:sp>
      </p:grpSp>
      <p:grpSp>
        <p:nvGrpSpPr>
          <p:cNvPr id="9" name="Group 24"/>
          <p:cNvGrpSpPr>
            <a:grpSpLocks/>
          </p:cNvGrpSpPr>
          <p:nvPr/>
        </p:nvGrpSpPr>
        <p:grpSpPr bwMode="auto">
          <a:xfrm>
            <a:off x="1905001" y="5105400"/>
            <a:ext cx="1774825" cy="1371600"/>
            <a:chOff x="4450" y="0"/>
            <a:chExt cx="1118" cy="1104"/>
          </a:xfrm>
        </p:grpSpPr>
        <p:pic>
          <p:nvPicPr>
            <p:cNvPr id="25704" name="Picture 25" descr="CLOCK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705" name="AutoShape 26"/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kumimoji="1" lang="en-US" sz="6600" b="1">
                  <a:solidFill>
                    <a:srgbClr val="FF3300"/>
                  </a:solidFill>
                  <a:latin typeface="Times New Roman" pitchFamily="18" charset="0"/>
                </a:rPr>
                <a:t>8</a:t>
              </a:r>
            </a:p>
          </p:txBody>
        </p:sp>
      </p:grpSp>
      <p:grpSp>
        <p:nvGrpSpPr>
          <p:cNvPr id="10" name="Group 27"/>
          <p:cNvGrpSpPr>
            <a:grpSpLocks/>
          </p:cNvGrpSpPr>
          <p:nvPr/>
        </p:nvGrpSpPr>
        <p:grpSpPr bwMode="auto">
          <a:xfrm>
            <a:off x="1905001" y="5105400"/>
            <a:ext cx="1774825" cy="1371600"/>
            <a:chOff x="4450" y="0"/>
            <a:chExt cx="1118" cy="1104"/>
          </a:xfrm>
        </p:grpSpPr>
        <p:pic>
          <p:nvPicPr>
            <p:cNvPr id="25702" name="Picture 28" descr="CLOCK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703" name="AutoShape 29"/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kumimoji="1" lang="en-US" sz="6600" b="1">
                  <a:solidFill>
                    <a:srgbClr val="FF3300"/>
                  </a:solidFill>
                  <a:latin typeface="Times New Roman" pitchFamily="18" charset="0"/>
                </a:rPr>
                <a:t>7</a:t>
              </a:r>
            </a:p>
          </p:txBody>
        </p:sp>
      </p:grpSp>
      <p:grpSp>
        <p:nvGrpSpPr>
          <p:cNvPr id="11" name="Group 30"/>
          <p:cNvGrpSpPr>
            <a:grpSpLocks/>
          </p:cNvGrpSpPr>
          <p:nvPr/>
        </p:nvGrpSpPr>
        <p:grpSpPr bwMode="auto">
          <a:xfrm>
            <a:off x="1905001" y="5105400"/>
            <a:ext cx="1774825" cy="1371600"/>
            <a:chOff x="4450" y="0"/>
            <a:chExt cx="1118" cy="1104"/>
          </a:xfrm>
        </p:grpSpPr>
        <p:pic>
          <p:nvPicPr>
            <p:cNvPr id="25700" name="Picture 31" descr="CLOCK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701" name="AutoShape 32"/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kumimoji="1" lang="en-US" sz="6600" b="1">
                  <a:solidFill>
                    <a:srgbClr val="FF3300"/>
                  </a:solidFill>
                  <a:latin typeface="Times New Roman" pitchFamily="18" charset="0"/>
                </a:rPr>
                <a:t>6</a:t>
              </a:r>
            </a:p>
          </p:txBody>
        </p:sp>
      </p:grpSp>
      <p:grpSp>
        <p:nvGrpSpPr>
          <p:cNvPr id="12" name="Group 33"/>
          <p:cNvGrpSpPr>
            <a:grpSpLocks/>
          </p:cNvGrpSpPr>
          <p:nvPr/>
        </p:nvGrpSpPr>
        <p:grpSpPr bwMode="auto">
          <a:xfrm>
            <a:off x="1905001" y="5105400"/>
            <a:ext cx="1774825" cy="1371600"/>
            <a:chOff x="4450" y="0"/>
            <a:chExt cx="1118" cy="1104"/>
          </a:xfrm>
        </p:grpSpPr>
        <p:pic>
          <p:nvPicPr>
            <p:cNvPr id="25698" name="Picture 34" descr="CLOCK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99" name="AutoShape 35"/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kumimoji="1" lang="en-US" sz="6600" b="1">
                  <a:solidFill>
                    <a:srgbClr val="FF3300"/>
                  </a:solidFill>
                  <a:latin typeface="Times New Roman" pitchFamily="18" charset="0"/>
                </a:rPr>
                <a:t>5</a:t>
              </a:r>
            </a:p>
          </p:txBody>
        </p:sp>
      </p:grpSp>
      <p:grpSp>
        <p:nvGrpSpPr>
          <p:cNvPr id="13" name="Group 36"/>
          <p:cNvGrpSpPr>
            <a:grpSpLocks/>
          </p:cNvGrpSpPr>
          <p:nvPr/>
        </p:nvGrpSpPr>
        <p:grpSpPr bwMode="auto">
          <a:xfrm>
            <a:off x="1905001" y="5105400"/>
            <a:ext cx="1774825" cy="1371600"/>
            <a:chOff x="4450" y="0"/>
            <a:chExt cx="1118" cy="1104"/>
          </a:xfrm>
        </p:grpSpPr>
        <p:pic>
          <p:nvPicPr>
            <p:cNvPr id="25696" name="Picture 37" descr="CLOCK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97" name="AutoShape 38"/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kumimoji="1" lang="en-US" sz="6600" b="1">
                  <a:solidFill>
                    <a:srgbClr val="FF3300"/>
                  </a:solidFill>
                  <a:latin typeface="Times New Roman" pitchFamily="18" charset="0"/>
                </a:rPr>
                <a:t>4</a:t>
              </a:r>
            </a:p>
          </p:txBody>
        </p:sp>
      </p:grpSp>
      <p:grpSp>
        <p:nvGrpSpPr>
          <p:cNvPr id="14" name="Group 39"/>
          <p:cNvGrpSpPr>
            <a:grpSpLocks/>
          </p:cNvGrpSpPr>
          <p:nvPr/>
        </p:nvGrpSpPr>
        <p:grpSpPr bwMode="auto">
          <a:xfrm>
            <a:off x="1905001" y="5105400"/>
            <a:ext cx="1774825" cy="1371600"/>
            <a:chOff x="4450" y="0"/>
            <a:chExt cx="1118" cy="1104"/>
          </a:xfrm>
        </p:grpSpPr>
        <p:pic>
          <p:nvPicPr>
            <p:cNvPr id="25694" name="Picture 40" descr="CLOCK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95" name="AutoShape 41"/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kumimoji="1" lang="en-US" sz="6600" b="1">
                  <a:solidFill>
                    <a:srgbClr val="FF3300"/>
                  </a:solidFill>
                  <a:latin typeface="Times New Roman" pitchFamily="18" charset="0"/>
                </a:rPr>
                <a:t>3</a:t>
              </a:r>
            </a:p>
          </p:txBody>
        </p:sp>
      </p:grpSp>
      <p:grpSp>
        <p:nvGrpSpPr>
          <p:cNvPr id="15" name="Group 42"/>
          <p:cNvGrpSpPr>
            <a:grpSpLocks/>
          </p:cNvGrpSpPr>
          <p:nvPr/>
        </p:nvGrpSpPr>
        <p:grpSpPr bwMode="auto">
          <a:xfrm>
            <a:off x="1905001" y="5105400"/>
            <a:ext cx="1774825" cy="1371600"/>
            <a:chOff x="4450" y="0"/>
            <a:chExt cx="1118" cy="1104"/>
          </a:xfrm>
        </p:grpSpPr>
        <p:pic>
          <p:nvPicPr>
            <p:cNvPr id="25692" name="Picture 43" descr="CLOCK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93" name="AutoShape 44"/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kumimoji="1" lang="en-US" sz="6600" b="1">
                  <a:solidFill>
                    <a:srgbClr val="FF3300"/>
                  </a:solidFill>
                  <a:latin typeface="Times New Roman" pitchFamily="18" charset="0"/>
                </a:rPr>
                <a:t>2</a:t>
              </a:r>
            </a:p>
          </p:txBody>
        </p:sp>
      </p:grpSp>
      <p:grpSp>
        <p:nvGrpSpPr>
          <p:cNvPr id="16" name="Group 45"/>
          <p:cNvGrpSpPr>
            <a:grpSpLocks/>
          </p:cNvGrpSpPr>
          <p:nvPr/>
        </p:nvGrpSpPr>
        <p:grpSpPr bwMode="auto">
          <a:xfrm>
            <a:off x="1905001" y="5105400"/>
            <a:ext cx="1774825" cy="1371600"/>
            <a:chOff x="4450" y="0"/>
            <a:chExt cx="1118" cy="1104"/>
          </a:xfrm>
        </p:grpSpPr>
        <p:pic>
          <p:nvPicPr>
            <p:cNvPr id="25690" name="Picture 46" descr="CLOCK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91" name="AutoShape 47"/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kumimoji="1" lang="en-US" sz="6600" b="1">
                  <a:solidFill>
                    <a:srgbClr val="FF3300"/>
                  </a:solidFill>
                  <a:latin typeface="Times New Roman" pitchFamily="18" charset="0"/>
                </a:rPr>
                <a:t>1</a:t>
              </a:r>
            </a:p>
          </p:txBody>
        </p:sp>
      </p:grpSp>
      <p:sp>
        <p:nvSpPr>
          <p:cNvPr id="527408" name="AutoShape 48"/>
          <p:cNvSpPr>
            <a:spLocks noChangeArrowheads="1"/>
          </p:cNvSpPr>
          <p:nvPr/>
        </p:nvSpPr>
        <p:spPr bwMode="auto">
          <a:xfrm>
            <a:off x="7848599" y="5151359"/>
            <a:ext cx="2438400" cy="1447800"/>
          </a:xfrm>
          <a:prstGeom prst="cloudCallout">
            <a:avLst>
              <a:gd name="adj1" fmla="val 98440"/>
              <a:gd name="adj2" fmla="val 21801"/>
            </a:avLst>
          </a:prstGeom>
          <a:solidFill>
            <a:srgbClr val="FFFF99"/>
          </a:solidFill>
          <a:ln w="9525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NI-Times"/>
                <a:cs typeface="Times New Roman" panose="02020603050405020304" pitchFamily="18" charset="0"/>
              </a:rPr>
              <a:t>Hết 15 </a:t>
            </a: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" pitchFamily="34" charset="0"/>
              </a:rPr>
              <a:t>gi©y</a:t>
            </a: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NI-Times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NI-Times"/>
                <a:cs typeface="Times New Roman" panose="02020603050405020304" pitchFamily="18" charset="0"/>
              </a:rPr>
              <a:t>suy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NI-Times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NI-Times"/>
                <a:cs typeface="Times New Roman" panose="02020603050405020304" pitchFamily="18" charset="0"/>
              </a:rPr>
              <a:t>nghĩ</a:t>
            </a:r>
            <a:endParaRPr lang="en-US" sz="2800" b="1" dirty="0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NI-Times"/>
              <a:cs typeface="Times New Roman" panose="02020603050405020304" pitchFamily="18" charset="0"/>
            </a:endParaRPr>
          </a:p>
        </p:txBody>
      </p:sp>
      <p:sp>
        <p:nvSpPr>
          <p:cNvPr id="25619" name="Oval 49"/>
          <p:cNvSpPr>
            <a:spLocks noChangeArrowheads="1"/>
          </p:cNvSpPr>
          <p:nvPr/>
        </p:nvSpPr>
        <p:spPr bwMode="auto">
          <a:xfrm>
            <a:off x="1524000" y="381000"/>
            <a:ext cx="685800" cy="762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2</a:t>
            </a:r>
          </a:p>
        </p:txBody>
      </p:sp>
      <p:grpSp>
        <p:nvGrpSpPr>
          <p:cNvPr id="17" name="Group 51"/>
          <p:cNvGrpSpPr>
            <a:grpSpLocks/>
          </p:cNvGrpSpPr>
          <p:nvPr/>
        </p:nvGrpSpPr>
        <p:grpSpPr bwMode="auto">
          <a:xfrm>
            <a:off x="1905001" y="5105401"/>
            <a:ext cx="1774825" cy="1349375"/>
            <a:chOff x="4450" y="0"/>
            <a:chExt cx="1118" cy="1104"/>
          </a:xfrm>
        </p:grpSpPr>
        <p:pic>
          <p:nvPicPr>
            <p:cNvPr id="25688" name="Picture 52" descr="CLOCK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89" name="AutoShape 53"/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kumimoji="1" lang="en-US" sz="6600" b="1">
                  <a:solidFill>
                    <a:srgbClr val="FF3300"/>
                  </a:solidFill>
                  <a:latin typeface="Times New Roman" pitchFamily="18" charset="0"/>
                </a:rPr>
                <a:t>0</a:t>
              </a:r>
            </a:p>
          </p:txBody>
        </p:sp>
      </p:grpSp>
      <p:sp>
        <p:nvSpPr>
          <p:cNvPr id="527509" name="AutoShape 149"/>
          <p:cNvSpPr>
            <a:spLocks noChangeArrowheads="1"/>
          </p:cNvSpPr>
          <p:nvPr/>
        </p:nvSpPr>
        <p:spPr bwMode="gray">
          <a:xfrm>
            <a:off x="2209800" y="228600"/>
            <a:ext cx="8458200" cy="1676400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marL="342900" indent="-342900" algn="just">
              <a:defRPr/>
            </a:pP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	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Cách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diễn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đạt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tục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ngữ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đặc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marL="342900" indent="-342900" algn="just"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điểm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gì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khiến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người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đọc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dễ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nhớ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, </a:t>
            </a:r>
          </a:p>
          <a:p>
            <a:pPr marL="342900" indent="-342900" algn="just"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dễ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hiểu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?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grpSp>
        <p:nvGrpSpPr>
          <p:cNvPr id="18" name="Group 150"/>
          <p:cNvGrpSpPr>
            <a:grpSpLocks/>
          </p:cNvGrpSpPr>
          <p:nvPr/>
        </p:nvGrpSpPr>
        <p:grpSpPr bwMode="auto">
          <a:xfrm>
            <a:off x="1869212" y="2332238"/>
            <a:ext cx="8798789" cy="865388"/>
            <a:chOff x="196" y="1055"/>
            <a:chExt cx="4976" cy="624"/>
          </a:xfrm>
        </p:grpSpPr>
        <p:grpSp>
          <p:nvGrpSpPr>
            <p:cNvPr id="25671" name="Group 151"/>
            <p:cNvGrpSpPr>
              <a:grpSpLocks/>
            </p:cNvGrpSpPr>
            <p:nvPr/>
          </p:nvGrpSpPr>
          <p:grpSpPr bwMode="auto">
            <a:xfrm>
              <a:off x="686" y="1104"/>
              <a:ext cx="4416" cy="506"/>
              <a:chOff x="384" y="1282"/>
              <a:chExt cx="3072" cy="506"/>
            </a:xfrm>
          </p:grpSpPr>
          <p:sp>
            <p:nvSpPr>
              <p:cNvPr id="25684" name="AutoShape 152"/>
              <p:cNvSpPr>
                <a:spLocks noChangeArrowheads="1"/>
              </p:cNvSpPr>
              <p:nvPr/>
            </p:nvSpPr>
            <p:spPr bwMode="gray">
              <a:xfrm>
                <a:off x="384" y="1344"/>
                <a:ext cx="3072" cy="381"/>
              </a:xfrm>
              <a:prstGeom prst="roundRect">
                <a:avLst>
                  <a:gd name="adj" fmla="val 10889"/>
                </a:avLst>
              </a:prstGeom>
              <a:gradFill rotWithShape="1">
                <a:gsLst>
                  <a:gs pos="0">
                    <a:srgbClr val="DDDDDD"/>
                  </a:gs>
                  <a:gs pos="50000">
                    <a:srgbClr val="F3F3F3"/>
                  </a:gs>
                  <a:gs pos="100000">
                    <a:srgbClr val="DDDDDD"/>
                  </a:gs>
                </a:gsLst>
                <a:lin ang="2700000" scaled="1"/>
              </a:gradFill>
              <a:ln w="381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135003" dir="2928844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eaLnBrk="1" hangingPunct="1">
                  <a:lnSpc>
                    <a:spcPct val="60000"/>
                  </a:lnSpc>
                  <a:defRPr/>
                </a:pPr>
                <a:r>
                  <a:rPr lang="en-US" sz="3200" b="1" dirty="0">
                    <a:latin typeface="Times New Roman" pitchFamily="18" charset="0"/>
                  </a:rPr>
                  <a:t>                 </a:t>
                </a:r>
                <a:r>
                  <a:rPr lang="en-US" sz="3600" b="1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itchFamily="18" charset="0"/>
                  </a:rPr>
                  <a:t>Ngắn</a:t>
                </a:r>
                <a:r>
                  <a:rPr lang="en-US" sz="36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itchFamily="18" charset="0"/>
                  </a:rPr>
                  <a:t>gọn</a:t>
                </a:r>
                <a:r>
                  <a:rPr lang="en-US" sz="36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itchFamily="18" charset="0"/>
                  </a:rPr>
                  <a:t>, </a:t>
                </a:r>
                <a:r>
                  <a:rPr lang="en-US" sz="3600" b="1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itchFamily="18" charset="0"/>
                  </a:rPr>
                  <a:t>có</a:t>
                </a:r>
                <a:r>
                  <a:rPr lang="en-US" sz="36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itchFamily="18" charset="0"/>
                  </a:rPr>
                  <a:t>vần</a:t>
                </a:r>
                <a:r>
                  <a:rPr lang="en-US" sz="36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itchFamily="18" charset="0"/>
                  </a:rPr>
                  <a:t>điệu</a:t>
                </a:r>
                <a:r>
                  <a:rPr lang="en-US" sz="36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itchFamily="18" charset="0"/>
                  </a:rPr>
                  <a:t>.</a:t>
                </a:r>
                <a:endParaRPr lang="en-US" sz="36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VNI-Times" pitchFamily="2" charset="0"/>
                </a:endParaRPr>
              </a:p>
            </p:txBody>
          </p:sp>
          <p:sp>
            <p:nvSpPr>
              <p:cNvPr id="527513" name="AutoShape 153"/>
              <p:cNvSpPr>
                <a:spLocks noChangeArrowheads="1"/>
              </p:cNvSpPr>
              <p:nvPr/>
            </p:nvSpPr>
            <p:spPr bwMode="gray">
              <a:xfrm>
                <a:off x="451" y="1379"/>
                <a:ext cx="592" cy="310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69804"/>
                      <a:invGamma/>
                    </a:schemeClr>
                  </a:gs>
                </a:gsLst>
                <a:lin ang="5400000" scaled="1"/>
              </a:gradFill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27514" name="Freeform 154"/>
              <p:cNvSpPr>
                <a:spLocks/>
              </p:cNvSpPr>
              <p:nvPr/>
            </p:nvSpPr>
            <p:spPr bwMode="gray">
              <a:xfrm>
                <a:off x="488" y="1399"/>
                <a:ext cx="295" cy="156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0" y="118"/>
                  </a:cxn>
                  <a:cxn ang="0">
                    <a:pos x="0" y="589"/>
                  </a:cxn>
                  <a:cxn ang="0">
                    <a:pos x="161" y="174"/>
                  </a:cxn>
                  <a:cxn ang="0">
                    <a:pos x="589" y="0"/>
                  </a:cxn>
                  <a:cxn ang="0">
                    <a:pos x="118" y="0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1">
                      <a:gamma/>
                      <a:tint val="54510"/>
                      <a:invGamma/>
                    </a:schemeClr>
                  </a:gs>
                  <a:gs pos="50000">
                    <a:schemeClr val="accent1">
                      <a:alpha val="0"/>
                    </a:schemeClr>
                  </a:gs>
                  <a:gs pos="100000">
                    <a:schemeClr val="accent1">
                      <a:gamma/>
                      <a:tint val="54510"/>
                      <a:invGamma/>
                    </a:schemeClr>
                  </a:gs>
                </a:gsLst>
                <a:lin ang="27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27515" name="Text Box 155"/>
              <p:cNvSpPr txBox="1">
                <a:spLocks noChangeArrowheads="1"/>
              </p:cNvSpPr>
              <p:nvPr/>
            </p:nvSpPr>
            <p:spPr bwMode="gray">
              <a:xfrm>
                <a:off x="706" y="1282"/>
                <a:ext cx="72" cy="506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endParaRPr lang="en-US" sz="40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endParaRPr>
              </a:p>
            </p:txBody>
          </p:sp>
        </p:grpSp>
        <p:sp>
          <p:nvSpPr>
            <p:cNvPr id="25672" name="Rectangle 157"/>
            <p:cNvSpPr>
              <a:spLocks noChangeArrowheads="1"/>
            </p:cNvSpPr>
            <p:nvPr/>
          </p:nvSpPr>
          <p:spPr bwMode="auto">
            <a:xfrm>
              <a:off x="660" y="1122"/>
              <a:ext cx="4512" cy="500"/>
            </a:xfrm>
            <a:prstGeom prst="rect">
              <a:avLst/>
            </a:prstGeom>
            <a:noFill/>
            <a:ln w="38100" cmpd="dbl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 sz="4000">
                <a:solidFill>
                  <a:srgbClr val="0000FF"/>
                </a:solidFill>
                <a:latin typeface="Times New Roman" pitchFamily="18" charset="0"/>
              </a:endParaRPr>
            </a:p>
          </p:txBody>
        </p:sp>
        <p:grpSp>
          <p:nvGrpSpPr>
            <p:cNvPr id="25673" name="Group 158"/>
            <p:cNvGrpSpPr>
              <a:grpSpLocks/>
            </p:cNvGrpSpPr>
            <p:nvPr/>
          </p:nvGrpSpPr>
          <p:grpSpPr bwMode="auto">
            <a:xfrm rot="5400000">
              <a:off x="175" y="1076"/>
              <a:ext cx="624" cy="582"/>
              <a:chOff x="1867" y="1824"/>
              <a:chExt cx="2010" cy="1809"/>
            </a:xfrm>
          </p:grpSpPr>
          <p:sp>
            <p:nvSpPr>
              <p:cNvPr id="527519" name="AutoShape 159"/>
              <p:cNvSpPr>
                <a:spLocks noChangeArrowheads="1"/>
              </p:cNvSpPr>
              <p:nvPr/>
            </p:nvSpPr>
            <p:spPr bwMode="gray">
              <a:xfrm rot="16200000" flipH="1">
                <a:off x="1816" y="2447"/>
                <a:ext cx="312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27520" name="AutoShape 160"/>
              <p:cNvSpPr>
                <a:spLocks noChangeArrowheads="1"/>
              </p:cNvSpPr>
              <p:nvPr/>
            </p:nvSpPr>
            <p:spPr bwMode="gray">
              <a:xfrm rot="5400000" flipH="1">
                <a:off x="3617" y="2443"/>
                <a:ext cx="310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27521" name="AutoShape 161"/>
              <p:cNvSpPr>
                <a:spLocks noChangeArrowheads="1"/>
              </p:cNvSpPr>
              <p:nvPr/>
            </p:nvSpPr>
            <p:spPr bwMode="gray">
              <a:xfrm rot="10800000" flipH="1">
                <a:off x="2719" y="3429"/>
                <a:ext cx="310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678" name="Oval 162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79" name="Oval 163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7524" name="Oval 164"/>
              <p:cNvSpPr>
                <a:spLocks noChangeArrowheads="1"/>
              </p:cNvSpPr>
              <p:nvPr/>
            </p:nvSpPr>
            <p:spPr bwMode="gray">
              <a:xfrm>
                <a:off x="2583" y="2134"/>
                <a:ext cx="604" cy="91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681" name="Oval 165"/>
              <p:cNvSpPr>
                <a:spLocks noChangeArrowheads="1"/>
              </p:cNvSpPr>
              <p:nvPr/>
            </p:nvSpPr>
            <p:spPr bwMode="gray">
              <a:xfrm>
                <a:off x="2583" y="2176"/>
                <a:ext cx="603" cy="913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27526" name="Oval 166"/>
              <p:cNvSpPr>
                <a:spLocks noChangeArrowheads="1"/>
              </p:cNvSpPr>
              <p:nvPr/>
            </p:nvSpPr>
            <p:spPr bwMode="gray">
              <a:xfrm>
                <a:off x="2335" y="2093"/>
                <a:ext cx="1096" cy="91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683" name="Oval 167"/>
              <p:cNvSpPr>
                <a:spLocks noChangeArrowheads="1"/>
              </p:cNvSpPr>
              <p:nvPr/>
            </p:nvSpPr>
            <p:spPr bwMode="gray">
              <a:xfrm>
                <a:off x="2337" y="2176"/>
                <a:ext cx="1096" cy="913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25674" name="Text Box 168"/>
            <p:cNvSpPr txBox="1">
              <a:spLocks noChangeArrowheads="1"/>
            </p:cNvSpPr>
            <p:nvPr/>
          </p:nvSpPr>
          <p:spPr bwMode="auto">
            <a:xfrm>
              <a:off x="768" y="1077"/>
              <a:ext cx="816" cy="5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4000" b="1" dirty="0">
                  <a:solidFill>
                    <a:srgbClr val="FF0066"/>
                  </a:solidFill>
                </a:rPr>
                <a:t>A</a:t>
              </a:r>
            </a:p>
          </p:txBody>
        </p:sp>
      </p:grpSp>
      <p:grpSp>
        <p:nvGrpSpPr>
          <p:cNvPr id="21" name="Group 169"/>
          <p:cNvGrpSpPr>
            <a:grpSpLocks/>
          </p:cNvGrpSpPr>
          <p:nvPr/>
        </p:nvGrpSpPr>
        <p:grpSpPr bwMode="auto">
          <a:xfrm>
            <a:off x="1862592" y="3341688"/>
            <a:ext cx="8805408" cy="925512"/>
            <a:chOff x="211" y="1872"/>
            <a:chExt cx="4951" cy="669"/>
          </a:xfrm>
        </p:grpSpPr>
        <p:grpSp>
          <p:nvGrpSpPr>
            <p:cNvPr id="25648" name="Group 170"/>
            <p:cNvGrpSpPr>
              <a:grpSpLocks/>
            </p:cNvGrpSpPr>
            <p:nvPr/>
          </p:nvGrpSpPr>
          <p:grpSpPr bwMode="auto">
            <a:xfrm>
              <a:off x="659" y="1937"/>
              <a:ext cx="4464" cy="604"/>
              <a:chOff x="384" y="2069"/>
              <a:chExt cx="3072" cy="604"/>
            </a:xfrm>
          </p:grpSpPr>
          <p:sp>
            <p:nvSpPr>
              <p:cNvPr id="25666" name="AutoShape 171"/>
              <p:cNvSpPr>
                <a:spLocks noChangeArrowheads="1"/>
              </p:cNvSpPr>
              <p:nvPr/>
            </p:nvSpPr>
            <p:spPr bwMode="gray">
              <a:xfrm>
                <a:off x="384" y="2112"/>
                <a:ext cx="3072" cy="381"/>
              </a:xfrm>
              <a:prstGeom prst="roundRect">
                <a:avLst>
                  <a:gd name="adj" fmla="val 10889"/>
                </a:avLst>
              </a:prstGeom>
              <a:gradFill rotWithShape="1">
                <a:gsLst>
                  <a:gs pos="0">
                    <a:srgbClr val="DDDDDD"/>
                  </a:gs>
                  <a:gs pos="50000">
                    <a:srgbClr val="F2F2F2"/>
                  </a:gs>
                  <a:gs pos="100000">
                    <a:srgbClr val="DDDDDD"/>
                  </a:gs>
                </a:gsLst>
                <a:lin ang="2700000" scaled="1"/>
              </a:gradFill>
              <a:ln w="381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135003" dir="2928844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27532" name="AutoShape 172"/>
              <p:cNvSpPr>
                <a:spLocks noChangeArrowheads="1"/>
              </p:cNvSpPr>
              <p:nvPr/>
            </p:nvSpPr>
            <p:spPr bwMode="gray">
              <a:xfrm>
                <a:off x="451" y="2151"/>
                <a:ext cx="592" cy="310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chemeClr val="hlink">
                      <a:gamma/>
                      <a:tint val="72549"/>
                      <a:invGamma/>
                    </a:schemeClr>
                  </a:gs>
                  <a:gs pos="100000">
                    <a:schemeClr val="hlink"/>
                  </a:gs>
                </a:gsLst>
                <a:lin ang="5400000" scaled="1"/>
              </a:gradFill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27533" name="Freeform 173"/>
              <p:cNvSpPr>
                <a:spLocks/>
              </p:cNvSpPr>
              <p:nvPr/>
            </p:nvSpPr>
            <p:spPr bwMode="gray">
              <a:xfrm>
                <a:off x="488" y="2167"/>
                <a:ext cx="295" cy="156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0" y="118"/>
                  </a:cxn>
                  <a:cxn ang="0">
                    <a:pos x="0" y="589"/>
                  </a:cxn>
                  <a:cxn ang="0">
                    <a:pos x="161" y="174"/>
                  </a:cxn>
                  <a:cxn ang="0">
                    <a:pos x="589" y="0"/>
                  </a:cxn>
                  <a:cxn ang="0">
                    <a:pos x="118" y="0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hlink">
                      <a:gamma/>
                      <a:tint val="42353"/>
                      <a:invGamma/>
                    </a:schemeClr>
                  </a:gs>
                  <a:gs pos="100000">
                    <a:schemeClr val="hlink">
                      <a:alpha val="0"/>
                    </a:schemeClr>
                  </a:gs>
                </a:gsLst>
                <a:lin ang="27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27534" name="Text Box 174"/>
              <p:cNvSpPr txBox="1">
                <a:spLocks noChangeArrowheads="1"/>
              </p:cNvSpPr>
              <p:nvPr/>
            </p:nvSpPr>
            <p:spPr bwMode="gray">
              <a:xfrm>
                <a:off x="641" y="2069"/>
                <a:ext cx="202" cy="507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sz="4000" b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</a:rPr>
                  <a:t>B</a:t>
                </a:r>
              </a:p>
            </p:txBody>
          </p:sp>
          <p:sp>
            <p:nvSpPr>
              <p:cNvPr id="25670" name="Text Box 175"/>
              <p:cNvSpPr txBox="1">
                <a:spLocks noChangeArrowheads="1"/>
              </p:cNvSpPr>
              <p:nvPr/>
            </p:nvSpPr>
            <p:spPr bwMode="gray">
              <a:xfrm>
                <a:off x="1124" y="2165"/>
                <a:ext cx="2258" cy="5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sz="4000" b="1">
                    <a:solidFill>
                      <a:srgbClr val="3333CC"/>
                    </a:solidFill>
                    <a:latin typeface="Times New Roman" pitchFamily="18" charset="0"/>
                  </a:rPr>
                  <a:t>SAI</a:t>
                </a:r>
              </a:p>
            </p:txBody>
          </p:sp>
        </p:grpSp>
        <p:sp>
          <p:nvSpPr>
            <p:cNvPr id="25649" name="Rectangle 176"/>
            <p:cNvSpPr>
              <a:spLocks noChangeArrowheads="1"/>
            </p:cNvSpPr>
            <p:nvPr/>
          </p:nvSpPr>
          <p:spPr bwMode="auto">
            <a:xfrm>
              <a:off x="650" y="1949"/>
              <a:ext cx="4512" cy="500"/>
            </a:xfrm>
            <a:prstGeom prst="rect">
              <a:avLst/>
            </a:prstGeom>
            <a:noFill/>
            <a:ln w="38100" cmpd="dbl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 sz="4000">
                <a:solidFill>
                  <a:srgbClr val="0000FF"/>
                </a:solidFill>
                <a:latin typeface="Times New Roman" pitchFamily="18" charset="0"/>
              </a:endParaRPr>
            </a:p>
          </p:txBody>
        </p:sp>
        <p:grpSp>
          <p:nvGrpSpPr>
            <p:cNvPr id="25650" name="Group 177"/>
            <p:cNvGrpSpPr>
              <a:grpSpLocks/>
            </p:cNvGrpSpPr>
            <p:nvPr/>
          </p:nvGrpSpPr>
          <p:grpSpPr bwMode="auto">
            <a:xfrm>
              <a:off x="540" y="1911"/>
              <a:ext cx="4548" cy="512"/>
              <a:chOff x="349" y="3553"/>
              <a:chExt cx="4512" cy="512"/>
            </a:xfrm>
          </p:grpSpPr>
          <p:sp>
            <p:nvSpPr>
              <p:cNvPr id="19542" name="AutoShape 178"/>
              <p:cNvSpPr>
                <a:spLocks noChangeArrowheads="1"/>
              </p:cNvSpPr>
              <p:nvPr/>
            </p:nvSpPr>
            <p:spPr bwMode="gray">
              <a:xfrm>
                <a:off x="349" y="3625"/>
                <a:ext cx="4512" cy="381"/>
              </a:xfrm>
              <a:prstGeom prst="roundRect">
                <a:avLst>
                  <a:gd name="adj" fmla="val 10889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 w="381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135003" dir="2928844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4000" b="1" dirty="0">
                    <a:latin typeface="Times New Roman" pitchFamily="18" charset="0"/>
                  </a:rPr>
                  <a:t>              </a:t>
                </a:r>
                <a:r>
                  <a:rPr lang="en-US" sz="3200" b="1" dirty="0">
                    <a:latin typeface="Times New Roman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itchFamily="18" charset="0"/>
                  </a:rPr>
                  <a:t>Có</a:t>
                </a:r>
                <a:r>
                  <a:rPr lang="en-US" sz="36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itchFamily="18" charset="0"/>
                  </a:rPr>
                  <a:t>hình</a:t>
                </a:r>
                <a:r>
                  <a:rPr lang="en-US" sz="36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itchFamily="18" charset="0"/>
                  </a:rPr>
                  <a:t>ảnh</a:t>
                </a:r>
                <a:r>
                  <a:rPr lang="en-US" sz="36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itchFamily="18" charset="0"/>
                  </a:rPr>
                  <a:t> so </a:t>
                </a:r>
                <a:r>
                  <a:rPr lang="en-US" sz="3600" b="1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itchFamily="18" charset="0"/>
                  </a:rPr>
                  <a:t>sánh</a:t>
                </a:r>
                <a:r>
                  <a:rPr lang="en-US" sz="36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itchFamily="18" charset="0"/>
                  </a:rPr>
                  <a:t>.</a:t>
                </a:r>
              </a:p>
            </p:txBody>
          </p:sp>
          <p:sp>
            <p:nvSpPr>
              <p:cNvPr id="527539" name="AutoShape 179"/>
              <p:cNvSpPr>
                <a:spLocks noChangeArrowheads="1"/>
              </p:cNvSpPr>
              <p:nvPr/>
            </p:nvSpPr>
            <p:spPr bwMode="gray">
              <a:xfrm>
                <a:off x="482" y="3646"/>
                <a:ext cx="870" cy="312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chemeClr val="accent2">
                      <a:gamma/>
                      <a:tint val="63529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27540" name="Freeform 180"/>
              <p:cNvSpPr>
                <a:spLocks/>
              </p:cNvSpPr>
              <p:nvPr/>
            </p:nvSpPr>
            <p:spPr bwMode="gray">
              <a:xfrm>
                <a:off x="537" y="3669"/>
                <a:ext cx="433" cy="156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0" y="118"/>
                  </a:cxn>
                  <a:cxn ang="0">
                    <a:pos x="0" y="589"/>
                  </a:cxn>
                  <a:cxn ang="0">
                    <a:pos x="161" y="174"/>
                  </a:cxn>
                  <a:cxn ang="0">
                    <a:pos x="589" y="0"/>
                  </a:cxn>
                  <a:cxn ang="0">
                    <a:pos x="118" y="0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2">
                      <a:gamma/>
                      <a:tint val="48627"/>
                      <a:invGamma/>
                    </a:schemeClr>
                  </a:gs>
                  <a:gs pos="100000">
                    <a:schemeClr val="accent2">
                      <a:alpha val="0"/>
                    </a:schemeClr>
                  </a:gs>
                </a:gsLst>
                <a:lin ang="27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27541" name="Text Box 181"/>
              <p:cNvSpPr txBox="1">
                <a:spLocks noChangeArrowheads="1"/>
              </p:cNvSpPr>
              <p:nvPr/>
            </p:nvSpPr>
            <p:spPr bwMode="gray">
              <a:xfrm>
                <a:off x="856" y="3553"/>
                <a:ext cx="103" cy="512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endParaRPr lang="en-US" sz="40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endParaRPr>
              </a:p>
            </p:txBody>
          </p:sp>
        </p:grpSp>
        <p:grpSp>
          <p:nvGrpSpPr>
            <p:cNvPr id="25651" name="Group 183"/>
            <p:cNvGrpSpPr>
              <a:grpSpLocks/>
            </p:cNvGrpSpPr>
            <p:nvPr/>
          </p:nvGrpSpPr>
          <p:grpSpPr bwMode="auto">
            <a:xfrm rot="5400000">
              <a:off x="187" y="1896"/>
              <a:ext cx="614" cy="566"/>
              <a:chOff x="1871" y="1824"/>
              <a:chExt cx="1978" cy="1758"/>
            </a:xfrm>
          </p:grpSpPr>
          <p:sp>
            <p:nvSpPr>
              <p:cNvPr id="527544" name="AutoShape 184"/>
              <p:cNvSpPr>
                <a:spLocks noChangeArrowheads="1"/>
              </p:cNvSpPr>
              <p:nvPr/>
            </p:nvSpPr>
            <p:spPr bwMode="gray">
              <a:xfrm rot="16200000" flipH="1">
                <a:off x="1819" y="2444"/>
                <a:ext cx="311" cy="207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27545" name="AutoShape 185"/>
              <p:cNvSpPr>
                <a:spLocks noChangeArrowheads="1"/>
              </p:cNvSpPr>
              <p:nvPr/>
            </p:nvSpPr>
            <p:spPr bwMode="gray">
              <a:xfrm rot="5400000" flipH="1">
                <a:off x="3590" y="2433"/>
                <a:ext cx="311" cy="207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27546" name="AutoShape 186"/>
              <p:cNvSpPr>
                <a:spLocks noChangeArrowheads="1"/>
              </p:cNvSpPr>
              <p:nvPr/>
            </p:nvSpPr>
            <p:spPr bwMode="gray">
              <a:xfrm rot="10800000" flipH="1">
                <a:off x="2717" y="3380"/>
                <a:ext cx="311" cy="202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656" name="Oval 187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57" name="Oval 188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7549" name="Oval 189"/>
              <p:cNvSpPr>
                <a:spLocks noChangeArrowheads="1"/>
              </p:cNvSpPr>
              <p:nvPr/>
            </p:nvSpPr>
            <p:spPr bwMode="gray">
              <a:xfrm>
                <a:off x="2561" y="2099"/>
                <a:ext cx="605" cy="907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659" name="Oval 190"/>
              <p:cNvSpPr>
                <a:spLocks noChangeArrowheads="1"/>
              </p:cNvSpPr>
              <p:nvPr/>
            </p:nvSpPr>
            <p:spPr bwMode="gray">
              <a:xfrm>
                <a:off x="2583" y="2179"/>
                <a:ext cx="605" cy="907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27551" name="Oval 191"/>
              <p:cNvSpPr>
                <a:spLocks noChangeArrowheads="1"/>
              </p:cNvSpPr>
              <p:nvPr/>
            </p:nvSpPr>
            <p:spPr bwMode="gray">
              <a:xfrm>
                <a:off x="2336" y="2137"/>
                <a:ext cx="1076" cy="907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661" name="Oval 192"/>
              <p:cNvSpPr>
                <a:spLocks noChangeArrowheads="1"/>
              </p:cNvSpPr>
              <p:nvPr/>
            </p:nvSpPr>
            <p:spPr bwMode="gray">
              <a:xfrm>
                <a:off x="2149" y="2082"/>
                <a:ext cx="1512" cy="1100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anchor="ctr">
                <a:spAutoFit/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25652" name="Text Box 193"/>
            <p:cNvSpPr txBox="1">
              <a:spLocks noChangeArrowheads="1"/>
            </p:cNvSpPr>
            <p:nvPr/>
          </p:nvSpPr>
          <p:spPr bwMode="auto">
            <a:xfrm>
              <a:off x="816" y="1921"/>
              <a:ext cx="672" cy="5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4000" b="1" dirty="0">
                  <a:solidFill>
                    <a:srgbClr val="FF0066"/>
                  </a:solidFill>
                </a:rPr>
                <a:t>B</a:t>
              </a:r>
            </a:p>
          </p:txBody>
        </p:sp>
      </p:grpSp>
      <p:grpSp>
        <p:nvGrpSpPr>
          <p:cNvPr id="25" name="Group 194"/>
          <p:cNvGrpSpPr>
            <a:grpSpLocks/>
          </p:cNvGrpSpPr>
          <p:nvPr/>
        </p:nvGrpSpPr>
        <p:grpSpPr bwMode="auto">
          <a:xfrm>
            <a:off x="1857376" y="4254913"/>
            <a:ext cx="8804275" cy="926687"/>
            <a:chOff x="192" y="2638"/>
            <a:chExt cx="4970" cy="671"/>
          </a:xfrm>
        </p:grpSpPr>
        <p:grpSp>
          <p:nvGrpSpPr>
            <p:cNvPr id="25625" name="Group 195"/>
            <p:cNvGrpSpPr>
              <a:grpSpLocks/>
            </p:cNvGrpSpPr>
            <p:nvPr/>
          </p:nvGrpSpPr>
          <p:grpSpPr bwMode="auto">
            <a:xfrm>
              <a:off x="659" y="2709"/>
              <a:ext cx="4464" cy="600"/>
              <a:chOff x="384" y="2073"/>
              <a:chExt cx="3072" cy="600"/>
            </a:xfrm>
          </p:grpSpPr>
          <p:sp>
            <p:nvSpPr>
              <p:cNvPr id="25643" name="AutoShape 196"/>
              <p:cNvSpPr>
                <a:spLocks noChangeArrowheads="1"/>
              </p:cNvSpPr>
              <p:nvPr/>
            </p:nvSpPr>
            <p:spPr bwMode="gray">
              <a:xfrm>
                <a:off x="384" y="2112"/>
                <a:ext cx="3072" cy="382"/>
              </a:xfrm>
              <a:prstGeom prst="roundRect">
                <a:avLst>
                  <a:gd name="adj" fmla="val 10889"/>
                </a:avLst>
              </a:prstGeom>
              <a:gradFill rotWithShape="1">
                <a:gsLst>
                  <a:gs pos="0">
                    <a:srgbClr val="DDDDDD"/>
                  </a:gs>
                  <a:gs pos="50000">
                    <a:srgbClr val="F2F2F2"/>
                  </a:gs>
                  <a:gs pos="100000">
                    <a:srgbClr val="DDDDDD"/>
                  </a:gs>
                </a:gsLst>
                <a:lin ang="2700000" scaled="1"/>
              </a:gradFill>
              <a:ln w="381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135003" dir="2928844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27557" name="AutoShape 197"/>
              <p:cNvSpPr>
                <a:spLocks noChangeArrowheads="1"/>
              </p:cNvSpPr>
              <p:nvPr/>
            </p:nvSpPr>
            <p:spPr bwMode="gray">
              <a:xfrm>
                <a:off x="451" y="2151"/>
                <a:ext cx="592" cy="310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chemeClr val="hlink">
                      <a:gamma/>
                      <a:tint val="72549"/>
                      <a:invGamma/>
                    </a:schemeClr>
                  </a:gs>
                  <a:gs pos="100000">
                    <a:schemeClr val="hlink"/>
                  </a:gs>
                </a:gsLst>
                <a:lin ang="5400000" scaled="1"/>
              </a:gradFill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27558" name="Freeform 198"/>
              <p:cNvSpPr>
                <a:spLocks/>
              </p:cNvSpPr>
              <p:nvPr/>
            </p:nvSpPr>
            <p:spPr bwMode="gray">
              <a:xfrm>
                <a:off x="488" y="2167"/>
                <a:ext cx="295" cy="156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0" y="118"/>
                  </a:cxn>
                  <a:cxn ang="0">
                    <a:pos x="0" y="589"/>
                  </a:cxn>
                  <a:cxn ang="0">
                    <a:pos x="161" y="174"/>
                  </a:cxn>
                  <a:cxn ang="0">
                    <a:pos x="589" y="0"/>
                  </a:cxn>
                  <a:cxn ang="0">
                    <a:pos x="118" y="0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hlink">
                      <a:gamma/>
                      <a:tint val="42353"/>
                      <a:invGamma/>
                    </a:schemeClr>
                  </a:gs>
                  <a:gs pos="100000">
                    <a:schemeClr val="hlink">
                      <a:alpha val="0"/>
                    </a:schemeClr>
                  </a:gs>
                </a:gsLst>
                <a:lin ang="27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27559" name="Text Box 199"/>
              <p:cNvSpPr txBox="1">
                <a:spLocks noChangeArrowheads="1"/>
              </p:cNvSpPr>
              <p:nvPr/>
            </p:nvSpPr>
            <p:spPr bwMode="gray">
              <a:xfrm>
                <a:off x="640" y="2073"/>
                <a:ext cx="204" cy="51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sz="4000" b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</a:rPr>
                  <a:t>B</a:t>
                </a:r>
              </a:p>
            </p:txBody>
          </p:sp>
          <p:sp>
            <p:nvSpPr>
              <p:cNvPr id="25647" name="Text Box 200"/>
              <p:cNvSpPr txBox="1">
                <a:spLocks noChangeArrowheads="1"/>
              </p:cNvSpPr>
              <p:nvPr/>
            </p:nvSpPr>
            <p:spPr bwMode="gray">
              <a:xfrm>
                <a:off x="1124" y="2165"/>
                <a:ext cx="2258" cy="5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sz="4000" b="1">
                  <a:solidFill>
                    <a:srgbClr val="3333CC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25626" name="Rectangle 201"/>
            <p:cNvSpPr>
              <a:spLocks noChangeArrowheads="1"/>
            </p:cNvSpPr>
            <p:nvPr/>
          </p:nvSpPr>
          <p:spPr bwMode="auto">
            <a:xfrm>
              <a:off x="650" y="2717"/>
              <a:ext cx="4512" cy="500"/>
            </a:xfrm>
            <a:prstGeom prst="rect">
              <a:avLst/>
            </a:prstGeom>
            <a:noFill/>
            <a:ln w="38100" cmpd="dbl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 sz="4000">
                <a:solidFill>
                  <a:srgbClr val="0000FF"/>
                </a:solidFill>
                <a:latin typeface="Times New Roman" pitchFamily="18" charset="0"/>
              </a:endParaRPr>
            </a:p>
          </p:txBody>
        </p:sp>
        <p:grpSp>
          <p:nvGrpSpPr>
            <p:cNvPr id="25627" name="Group 202"/>
            <p:cNvGrpSpPr>
              <a:grpSpLocks/>
            </p:cNvGrpSpPr>
            <p:nvPr/>
          </p:nvGrpSpPr>
          <p:grpSpPr bwMode="auto">
            <a:xfrm>
              <a:off x="575" y="2679"/>
              <a:ext cx="4548" cy="513"/>
              <a:chOff x="384" y="3553"/>
              <a:chExt cx="4512" cy="513"/>
            </a:xfrm>
          </p:grpSpPr>
          <p:sp>
            <p:nvSpPr>
              <p:cNvPr id="25639" name="AutoShape 203"/>
              <p:cNvSpPr>
                <a:spLocks noChangeArrowheads="1"/>
              </p:cNvSpPr>
              <p:nvPr/>
            </p:nvSpPr>
            <p:spPr bwMode="gray">
              <a:xfrm>
                <a:off x="384" y="3636"/>
                <a:ext cx="4512" cy="380"/>
              </a:xfrm>
              <a:prstGeom prst="roundRect">
                <a:avLst>
                  <a:gd name="adj" fmla="val 10889"/>
                </a:avLst>
              </a:prstGeom>
              <a:solidFill>
                <a:schemeClr val="bg2"/>
              </a:solidFill>
              <a:ln w="381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135003" dir="2928844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4000" b="1" dirty="0">
                    <a:latin typeface="Times New Roman" pitchFamily="18" charset="0"/>
                  </a:rPr>
                  <a:t>              </a:t>
                </a:r>
                <a:r>
                  <a:rPr lang="en-US" sz="3600" b="1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itchFamily="18" charset="0"/>
                  </a:rPr>
                  <a:t>Ngắn</a:t>
                </a:r>
                <a:r>
                  <a:rPr lang="en-US" sz="36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itchFamily="18" charset="0"/>
                  </a:rPr>
                  <a:t>gọn</a:t>
                </a:r>
                <a:r>
                  <a:rPr lang="en-US" sz="36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itchFamily="18" charset="0"/>
                  </a:rPr>
                  <a:t>, </a:t>
                </a:r>
                <a:r>
                  <a:rPr lang="en-US" sz="3600" b="1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itchFamily="18" charset="0"/>
                  </a:rPr>
                  <a:t>có</a:t>
                </a:r>
                <a:r>
                  <a:rPr lang="en-US" sz="36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itchFamily="18" charset="0"/>
                  </a:rPr>
                  <a:t>vần</a:t>
                </a:r>
                <a:r>
                  <a:rPr lang="en-US" sz="36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itchFamily="18" charset="0"/>
                  </a:rPr>
                  <a:t>điệu</a:t>
                </a:r>
                <a:r>
                  <a:rPr lang="en-US" sz="36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itchFamily="18" charset="0"/>
                  </a:rPr>
                  <a:t>, </a:t>
                </a:r>
                <a:r>
                  <a:rPr lang="en-US" sz="3600" b="1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itchFamily="18" charset="0"/>
                  </a:rPr>
                  <a:t>hình</a:t>
                </a:r>
                <a:r>
                  <a:rPr lang="en-US" sz="36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itchFamily="18" charset="0"/>
                  </a:rPr>
                  <a:t>ảnh</a:t>
                </a:r>
                <a:r>
                  <a:rPr lang="en-US" sz="36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itchFamily="18" charset="0"/>
                  </a:rPr>
                  <a:t>.</a:t>
                </a:r>
              </a:p>
            </p:txBody>
          </p:sp>
          <p:sp>
            <p:nvSpPr>
              <p:cNvPr id="527564" name="AutoShape 204"/>
              <p:cNvSpPr>
                <a:spLocks noChangeArrowheads="1"/>
              </p:cNvSpPr>
              <p:nvPr/>
            </p:nvSpPr>
            <p:spPr bwMode="gray">
              <a:xfrm>
                <a:off x="481" y="3646"/>
                <a:ext cx="870" cy="312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chemeClr val="accent2">
                      <a:gamma/>
                      <a:tint val="63529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27565" name="Freeform 205"/>
              <p:cNvSpPr>
                <a:spLocks/>
              </p:cNvSpPr>
              <p:nvPr/>
            </p:nvSpPr>
            <p:spPr bwMode="gray">
              <a:xfrm>
                <a:off x="537" y="3669"/>
                <a:ext cx="433" cy="156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0" y="118"/>
                  </a:cxn>
                  <a:cxn ang="0">
                    <a:pos x="0" y="589"/>
                  </a:cxn>
                  <a:cxn ang="0">
                    <a:pos x="161" y="174"/>
                  </a:cxn>
                  <a:cxn ang="0">
                    <a:pos x="589" y="0"/>
                  </a:cxn>
                  <a:cxn ang="0">
                    <a:pos x="118" y="0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2">
                      <a:gamma/>
                      <a:tint val="48627"/>
                      <a:invGamma/>
                    </a:schemeClr>
                  </a:gs>
                  <a:gs pos="100000">
                    <a:schemeClr val="accent2">
                      <a:alpha val="0"/>
                    </a:schemeClr>
                  </a:gs>
                </a:gsLst>
                <a:lin ang="27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27566" name="Text Box 206"/>
              <p:cNvSpPr txBox="1">
                <a:spLocks noChangeArrowheads="1"/>
              </p:cNvSpPr>
              <p:nvPr/>
            </p:nvSpPr>
            <p:spPr bwMode="gray">
              <a:xfrm>
                <a:off x="784" y="3553"/>
                <a:ext cx="247" cy="51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sz="4000" b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</a:rPr>
                  <a:t>  </a:t>
                </a:r>
              </a:p>
            </p:txBody>
          </p:sp>
        </p:grpSp>
        <p:grpSp>
          <p:nvGrpSpPr>
            <p:cNvPr id="25628" name="Group 208"/>
            <p:cNvGrpSpPr>
              <a:grpSpLocks/>
            </p:cNvGrpSpPr>
            <p:nvPr/>
          </p:nvGrpSpPr>
          <p:grpSpPr bwMode="auto">
            <a:xfrm rot="5400000">
              <a:off x="177" y="2653"/>
              <a:ext cx="616" cy="585"/>
              <a:chOff x="1863" y="1824"/>
              <a:chExt cx="1985" cy="1817"/>
            </a:xfrm>
          </p:grpSpPr>
          <p:sp>
            <p:nvSpPr>
              <p:cNvPr id="527569" name="AutoShape 209"/>
              <p:cNvSpPr>
                <a:spLocks noChangeArrowheads="1"/>
              </p:cNvSpPr>
              <p:nvPr/>
            </p:nvSpPr>
            <p:spPr bwMode="gray">
              <a:xfrm rot="16200000" flipH="1">
                <a:off x="1811" y="2534"/>
                <a:ext cx="304" cy="20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27570" name="AutoShape 210"/>
              <p:cNvSpPr>
                <a:spLocks noChangeArrowheads="1"/>
              </p:cNvSpPr>
              <p:nvPr/>
            </p:nvSpPr>
            <p:spPr bwMode="gray">
              <a:xfrm rot="5400000" flipH="1">
                <a:off x="3590" y="2494"/>
                <a:ext cx="309" cy="207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27571" name="AutoShape 211"/>
              <p:cNvSpPr>
                <a:spLocks noChangeArrowheads="1"/>
              </p:cNvSpPr>
              <p:nvPr/>
            </p:nvSpPr>
            <p:spPr bwMode="gray">
              <a:xfrm rot="10800000" flipH="1">
                <a:off x="2719" y="3435"/>
                <a:ext cx="311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633" name="Oval 212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34" name="Oval 213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7574" name="Oval 214"/>
              <p:cNvSpPr>
                <a:spLocks noChangeArrowheads="1"/>
              </p:cNvSpPr>
              <p:nvPr/>
            </p:nvSpPr>
            <p:spPr bwMode="gray">
              <a:xfrm>
                <a:off x="2560" y="2164"/>
                <a:ext cx="606" cy="91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636" name="Oval 215"/>
              <p:cNvSpPr>
                <a:spLocks noChangeArrowheads="1"/>
              </p:cNvSpPr>
              <p:nvPr/>
            </p:nvSpPr>
            <p:spPr bwMode="gray">
              <a:xfrm>
                <a:off x="2582" y="2177"/>
                <a:ext cx="606" cy="911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27576" name="Oval 216"/>
              <p:cNvSpPr>
                <a:spLocks noChangeArrowheads="1"/>
              </p:cNvSpPr>
              <p:nvPr/>
            </p:nvSpPr>
            <p:spPr bwMode="gray">
              <a:xfrm>
                <a:off x="2337" y="2170"/>
                <a:ext cx="1078" cy="91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638" name="Oval 217"/>
              <p:cNvSpPr>
                <a:spLocks noChangeArrowheads="1"/>
              </p:cNvSpPr>
              <p:nvPr/>
            </p:nvSpPr>
            <p:spPr bwMode="gray">
              <a:xfrm>
                <a:off x="2337" y="2177"/>
                <a:ext cx="1096" cy="911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25629" name="Text Box 218"/>
            <p:cNvSpPr txBox="1">
              <a:spLocks noChangeArrowheads="1"/>
            </p:cNvSpPr>
            <p:nvPr/>
          </p:nvSpPr>
          <p:spPr bwMode="auto">
            <a:xfrm>
              <a:off x="720" y="2689"/>
              <a:ext cx="816" cy="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4000" b="1" dirty="0">
                  <a:solidFill>
                    <a:srgbClr val="FF0066"/>
                  </a:solidFill>
                </a:rPr>
                <a:t>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81996795"/>
      </p:ext>
    </p:extLst>
  </p:cSld>
  <p:clrMapOvr>
    <a:masterClrMapping/>
  </p:clrMapOvr>
  <p:transition spd="slow" advClick="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527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1000"/>
                                        <p:tgtEl>
                                          <p:spTgt spid="5273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0"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2" presetID="5" presetClass="exit" presetSubtype="1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3" dur="500"/>
                                        <p:tgtEl>
                                          <p:spTgt spid="5273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7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7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7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7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8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8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6" dur="1000"/>
                                        <p:tgtEl>
                                          <p:spTgt spid="5274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7362" grpId="0" animBg="1"/>
      <p:bldP spid="527362" grpId="1" animBg="1"/>
      <p:bldP spid="527509" grpId="0" animBg="1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0"/>
            <a:ext cx="9144000" cy="5562600"/>
          </a:xfrm>
          <a:noFill/>
        </p:spPr>
      </p:pic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1905000" y="5715000"/>
            <a:ext cx="85979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44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alt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latin typeface="Times New Roman" pitchFamily="18" charset="0"/>
                <a:cs typeface="Times New Roman" pitchFamily="18" charset="0"/>
              </a:rPr>
              <a:t>mài</a:t>
            </a:r>
            <a:r>
              <a:rPr lang="en-US" alt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latin typeface="Times New Roman" pitchFamily="18" charset="0"/>
                <a:cs typeface="Times New Roman" pitchFamily="18" charset="0"/>
              </a:rPr>
              <a:t>sắt</a:t>
            </a:r>
            <a:r>
              <a:rPr lang="en-US" altLang="en-US" sz="4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altLang="en-US" sz="44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alt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latin typeface="Times New Roman" pitchFamily="18" charset="0"/>
                <a:cs typeface="Times New Roman" pitchFamily="18" charset="0"/>
              </a:rPr>
              <a:t>kim</a:t>
            </a:r>
            <a:r>
              <a:rPr lang="en-US" altLang="en-US" sz="44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919783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67000" y="609600"/>
            <a:ext cx="7420621" cy="29854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16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11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2022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000" u="sng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0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u="sng" dirty="0" err="1"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4000" u="sng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endParaRPr lang="en-US" sz="5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5679195"/>
      </p:ext>
    </p:extLst>
  </p:cSld>
  <p:clrMapOvr>
    <a:masterClrMapping/>
  </p:clrMapOvr>
  <p:transition advTm="3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Nghe dan lat may t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304800"/>
            <a:ext cx="3940175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 descr="New Pictu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04800"/>
            <a:ext cx="4040188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1905001" y="5105400"/>
            <a:ext cx="8478603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altLang="en-US" sz="4400" b="1" dirty="0">
                <a:latin typeface="Times New Roman" pitchFamily="18" charset="0"/>
                <a:cs typeface="Times New Roman" pitchFamily="18" charset="0"/>
              </a:rPr>
              <a:t>Ai </a:t>
            </a:r>
            <a:r>
              <a:rPr lang="en-US" altLang="en-US" sz="4400" b="1" dirty="0" err="1"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alt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alt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alt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alt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ành</a:t>
            </a:r>
            <a:endParaRPr lang="en-US" alt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altLang="en-US" sz="4400" b="1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alt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latin typeface="Times New Roman" pitchFamily="18" charset="0"/>
                <a:cs typeface="Times New Roman" pitchFamily="18" charset="0"/>
              </a:rPr>
              <a:t>đan</a:t>
            </a:r>
            <a:r>
              <a:rPr lang="en-US" alt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alt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latin typeface="Times New Roman" pitchFamily="18" charset="0"/>
                <a:cs typeface="Times New Roman" pitchFamily="18" charset="0"/>
              </a:rPr>
              <a:t>lặn</a:t>
            </a:r>
            <a:r>
              <a:rPr lang="en-US" alt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alt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ành</a:t>
            </a:r>
            <a:r>
              <a:rPr lang="en-US" alt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alt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latin typeface="Times New Roman" pitchFamily="18" charset="0"/>
                <a:cs typeface="Times New Roman" pitchFamily="18" charset="0"/>
              </a:rPr>
              <a:t>thôi</a:t>
            </a:r>
            <a:r>
              <a:rPr lang="en-US" altLang="en-US" sz="4400" b="1" dirty="0"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0000906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33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28600"/>
            <a:ext cx="85344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1765300" y="5181601"/>
            <a:ext cx="89027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altLang="en-US" sz="4400" b="1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altLang="en-US" sz="4400" b="1" dirty="0">
                <a:latin typeface="Times New Roman" pitchFamily="18" charset="0"/>
                <a:cs typeface="Times New Roman" pitchFamily="18" charset="0"/>
              </a:rPr>
              <a:t> lo </a:t>
            </a:r>
            <a:r>
              <a:rPr lang="en-US" altLang="en-US" sz="4400" b="1" dirty="0" err="1">
                <a:latin typeface="Times New Roman" pitchFamily="18" charset="0"/>
                <a:cs typeface="Times New Roman" pitchFamily="18" charset="0"/>
              </a:rPr>
              <a:t>bền</a:t>
            </a:r>
            <a:r>
              <a:rPr lang="en-US" alt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alt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ua</a:t>
            </a:r>
            <a:endParaRPr lang="en-US" alt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altLang="en-US" sz="4400" b="1" dirty="0" err="1">
                <a:latin typeface="Times New Roman" pitchFamily="18" charset="0"/>
                <a:cs typeface="Times New Roman" pitchFamily="18" charset="0"/>
              </a:rPr>
              <a:t>Dù</a:t>
            </a:r>
            <a:r>
              <a:rPr lang="en-US" alt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alt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latin typeface="Times New Roman" pitchFamily="18" charset="0"/>
                <a:cs typeface="Times New Roman" pitchFamily="18" charset="0"/>
              </a:rPr>
              <a:t>chạch</a:t>
            </a:r>
            <a:r>
              <a:rPr lang="en-US" altLang="en-US" sz="4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44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ùa</a:t>
            </a:r>
            <a:r>
              <a:rPr lang="en-US" alt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latin typeface="Times New Roman" pitchFamily="18" charset="0"/>
                <a:cs typeface="Times New Roman" pitchFamily="18" charset="0"/>
              </a:rPr>
              <a:t>mặc</a:t>
            </a:r>
            <a:r>
              <a:rPr lang="en-US" alt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altLang="en-US" sz="4400" b="1" dirty="0"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773850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Co chi thi n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 Box 7"/>
          <p:cNvSpPr txBox="1">
            <a:spLocks noChangeArrowheads="1"/>
          </p:cNvSpPr>
          <p:nvPr/>
        </p:nvSpPr>
        <p:spPr bwMode="auto">
          <a:xfrm>
            <a:off x="1828800" y="5562600"/>
            <a:ext cx="97536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4400" b="1" dirty="0" err="1"/>
              <a:t>Chớ</a:t>
            </a:r>
            <a:r>
              <a:rPr lang="en-US" altLang="en-US" sz="4400" b="1" dirty="0"/>
              <a:t> </a:t>
            </a:r>
            <a:r>
              <a:rPr lang="en-US" altLang="en-US" sz="4400" b="1" dirty="0" err="1"/>
              <a:t>thấy</a:t>
            </a:r>
            <a:r>
              <a:rPr lang="en-US" altLang="en-US" sz="4400" b="1" dirty="0"/>
              <a:t> </a:t>
            </a:r>
            <a:r>
              <a:rPr lang="en-US" altLang="en-US" sz="4400" b="1" dirty="0" err="1"/>
              <a:t>sóng</a:t>
            </a:r>
            <a:r>
              <a:rPr lang="en-US" altLang="en-US" sz="4400" b="1" dirty="0"/>
              <a:t> </a:t>
            </a:r>
            <a:r>
              <a:rPr lang="en-US" altLang="en-US" sz="4400" b="1" dirty="0" err="1"/>
              <a:t>cả</a:t>
            </a:r>
            <a:r>
              <a:rPr lang="en-US" altLang="en-US" sz="4400" b="1" dirty="0">
                <a:solidFill>
                  <a:srgbClr val="FF0000"/>
                </a:solidFill>
              </a:rPr>
              <a:t>/</a:t>
            </a:r>
            <a:r>
              <a:rPr lang="en-US" altLang="en-US" sz="4400" b="1" dirty="0"/>
              <a:t> </a:t>
            </a:r>
            <a:r>
              <a:rPr lang="en-US" altLang="en-US" sz="4400" b="1" dirty="0" err="1"/>
              <a:t>mà</a:t>
            </a:r>
            <a:r>
              <a:rPr lang="en-US" altLang="en-US" sz="4400" b="1" dirty="0"/>
              <a:t> </a:t>
            </a:r>
            <a:r>
              <a:rPr lang="en-US" altLang="en-US" sz="4400" b="1" dirty="0" err="1"/>
              <a:t>rã</a:t>
            </a:r>
            <a:r>
              <a:rPr lang="en-US" altLang="en-US" sz="4400" b="1" dirty="0"/>
              <a:t> </a:t>
            </a:r>
            <a:r>
              <a:rPr lang="en-US" altLang="en-US" sz="4400" b="1" dirty="0" err="1"/>
              <a:t>tay</a:t>
            </a:r>
            <a:r>
              <a:rPr lang="en-US" altLang="en-US" sz="4400" b="1" dirty="0"/>
              <a:t> </a:t>
            </a:r>
            <a:r>
              <a:rPr lang="en-US" altLang="en-US" sz="4400" b="1" dirty="0" err="1"/>
              <a:t>chèo</a:t>
            </a:r>
            <a:r>
              <a:rPr lang="en-US" altLang="en-US" sz="44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91542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0"/>
          <p:cNvSpPr>
            <a:spLocks noChangeArrowheads="1"/>
          </p:cNvSpPr>
          <p:nvPr/>
        </p:nvSpPr>
        <p:spPr bwMode="auto">
          <a:xfrm>
            <a:off x="1638300" y="142875"/>
            <a:ext cx="8915400" cy="6629400"/>
          </a:xfrm>
          <a:prstGeom prst="rect">
            <a:avLst/>
          </a:prstGeom>
          <a:noFill/>
          <a:ln w="76200" cmpd="tri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  <p:sp>
        <p:nvSpPr>
          <p:cNvPr id="4" name="AutoShape 149"/>
          <p:cNvSpPr>
            <a:spLocks noChangeArrowheads="1"/>
          </p:cNvSpPr>
          <p:nvPr/>
        </p:nvSpPr>
        <p:spPr bwMode="gray">
          <a:xfrm>
            <a:off x="1866901" y="762000"/>
            <a:ext cx="8886987" cy="1676400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just"/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pPr algn="just"/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endParaRPr lang="en-US" alt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Oval 49"/>
          <p:cNvSpPr>
            <a:spLocks noChangeArrowheads="1"/>
          </p:cNvSpPr>
          <p:nvPr/>
        </p:nvSpPr>
        <p:spPr bwMode="auto">
          <a:xfrm>
            <a:off x="1560163" y="142875"/>
            <a:ext cx="685800" cy="762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3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676400" y="2952427"/>
            <a:ext cx="8824852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chịu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Hơi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mệt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nghỉ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ngay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may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chán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 ……………………………………………</a:t>
            </a:r>
          </a:p>
        </p:txBody>
      </p:sp>
    </p:spTree>
    <p:extLst>
      <p:ext uri="{BB962C8B-B14F-4D97-AF65-F5344CB8AC3E}">
        <p14:creationId xmlns:p14="http://schemas.microsoft.com/office/powerpoint/2010/main" val="1809460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0"/>
          <p:cNvSpPr>
            <a:spLocks noChangeArrowheads="1"/>
          </p:cNvSpPr>
          <p:nvPr/>
        </p:nvSpPr>
        <p:spPr bwMode="auto">
          <a:xfrm>
            <a:off x="1638300" y="142875"/>
            <a:ext cx="8915400" cy="6629400"/>
          </a:xfrm>
          <a:prstGeom prst="rect">
            <a:avLst/>
          </a:prstGeom>
          <a:noFill/>
          <a:ln w="76200" cmpd="tri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  <p:sp>
        <p:nvSpPr>
          <p:cNvPr id="4" name="AutoShape 149"/>
          <p:cNvSpPr>
            <a:spLocks noChangeArrowheads="1"/>
          </p:cNvSpPr>
          <p:nvPr/>
        </p:nvSpPr>
        <p:spPr bwMode="gray">
          <a:xfrm>
            <a:off x="1799095" y="457200"/>
            <a:ext cx="8886987" cy="1676400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just"/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khuyên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/>
            <a:endParaRPr lang="en-US" alt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AutoShape 149"/>
          <p:cNvSpPr>
            <a:spLocks noChangeArrowheads="1"/>
          </p:cNvSpPr>
          <p:nvPr/>
        </p:nvSpPr>
        <p:spPr bwMode="gray">
          <a:xfrm>
            <a:off x="1548540" y="3200400"/>
            <a:ext cx="9005161" cy="2819400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just"/>
            <a:endParaRPr lang="en-US" alt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alt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alt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alt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khuyên</a:t>
            </a:r>
            <a:r>
              <a:rPr lang="en-US" alt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alt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alt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vững</a:t>
            </a:r>
            <a:r>
              <a:rPr lang="en-US" alt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endParaRPr lang="en-US" altLang="en-US" sz="36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alt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alt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alt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alt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nản</a:t>
            </a:r>
            <a:r>
              <a:rPr lang="en-US" alt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alt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alt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alt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endParaRPr lang="en-US" altLang="en-US" sz="36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alt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alt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khẳng</a:t>
            </a:r>
            <a:r>
              <a:rPr lang="en-US" alt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alt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alt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alt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alt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alt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endParaRPr lang="en-US" altLang="en-US" sz="36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alt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alt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alt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637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autoUpdateAnimBg="0"/>
      <p:bldP spid="6" grpId="0" animBg="1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extBox 7"/>
          <p:cNvSpPr txBox="1">
            <a:spLocks noChangeArrowheads="1"/>
          </p:cNvSpPr>
          <p:nvPr/>
        </p:nvSpPr>
        <p:spPr bwMode="auto">
          <a:xfrm>
            <a:off x="3124200" y="224134"/>
            <a:ext cx="5562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 CHÍ THÌ NÊN</a:t>
            </a:r>
          </a:p>
        </p:txBody>
      </p:sp>
      <p:sp>
        <p:nvSpPr>
          <p:cNvPr id="9220" name="Text Box 13"/>
          <p:cNvSpPr txBox="1">
            <a:spLocks noChangeArrowheads="1"/>
          </p:cNvSpPr>
          <p:nvPr/>
        </p:nvSpPr>
        <p:spPr bwMode="auto">
          <a:xfrm>
            <a:off x="8207375" y="6172201"/>
            <a:ext cx="128432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endParaRPr lang="en-US" alt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21" name="TextBox 12"/>
          <p:cNvSpPr txBox="1">
            <a:spLocks noChangeArrowheads="1"/>
          </p:cNvSpPr>
          <p:nvPr/>
        </p:nvSpPr>
        <p:spPr bwMode="auto">
          <a:xfrm>
            <a:off x="1905000" y="1044614"/>
            <a:ext cx="8382000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1.        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mài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sắt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,/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kim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2.            Ai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đan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lận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thôi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AutoNum type="arabicPeriod" startAt="3"/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Thua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keo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keo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4.        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vững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5.           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lo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bền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cua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Dù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chạch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rùa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mặc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>
              <a:buFontTx/>
              <a:buAutoNum type="arabicPeriod" startAt="6"/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Chớ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sóng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rã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chèo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7.        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Thất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448519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TextBox 7"/>
          <p:cNvSpPr txBox="1">
            <a:spLocks noChangeArrowheads="1"/>
          </p:cNvSpPr>
          <p:nvPr/>
        </p:nvSpPr>
        <p:spPr bwMode="auto">
          <a:xfrm>
            <a:off x="3048000" y="237272"/>
            <a:ext cx="5562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 CHÍ THÌ NÊN</a:t>
            </a:r>
          </a:p>
        </p:txBody>
      </p:sp>
      <p:sp>
        <p:nvSpPr>
          <p:cNvPr id="31748" name="Text Box 13"/>
          <p:cNvSpPr txBox="1">
            <a:spLocks noChangeArrowheads="1"/>
          </p:cNvSpPr>
          <p:nvPr/>
        </p:nvSpPr>
        <p:spPr bwMode="auto">
          <a:xfrm>
            <a:off x="8207375" y="6172201"/>
            <a:ext cx="128432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endParaRPr lang="en-US" alt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749" name="TextBox 12"/>
          <p:cNvSpPr txBox="1">
            <a:spLocks noChangeArrowheads="1"/>
          </p:cNvSpPr>
          <p:nvPr/>
        </p:nvSpPr>
        <p:spPr bwMode="auto">
          <a:xfrm>
            <a:off x="1828800" y="1295400"/>
            <a:ext cx="8382000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3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        </a:t>
            </a:r>
            <a:r>
              <a:rPr lang="en-US" sz="3200" b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Có công mài sắt, có ngày nên kim.</a:t>
            </a:r>
          </a:p>
          <a:p>
            <a:r>
              <a:rPr lang="en-US" sz="3200" b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2.            Ai ơi đã quyết thì hành</a:t>
            </a:r>
          </a:p>
          <a:p>
            <a:r>
              <a:rPr lang="en-US" sz="3200" b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     Đã đan thì lận tròn vành mới thôi.</a:t>
            </a:r>
          </a:p>
          <a:p>
            <a:pPr>
              <a:buFontTx/>
              <a:buAutoNum type="arabicPeriod" startAt="3"/>
            </a:pPr>
            <a:r>
              <a:rPr lang="en-US" sz="3200" b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        Thua keo này, bày keo khác.</a:t>
            </a:r>
          </a:p>
          <a:p>
            <a:r>
              <a:rPr lang="en-US" sz="3200" b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4.         Người có chí thì nên </a:t>
            </a:r>
          </a:p>
          <a:p>
            <a:r>
              <a:rPr lang="en-US" sz="3200" b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           Nhà có nền thì vững.</a:t>
            </a:r>
          </a:p>
          <a:p>
            <a:r>
              <a:rPr lang="en-US" sz="3200" b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5.            Hãy lo bền chí câu cua</a:t>
            </a:r>
          </a:p>
          <a:p>
            <a:r>
              <a:rPr lang="en-US" sz="3200" b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      Dù ai câu chạch, câu rùa mặc ai!</a:t>
            </a:r>
          </a:p>
          <a:p>
            <a:pPr>
              <a:buFontTx/>
              <a:buAutoNum type="arabicPeriod" startAt="6"/>
            </a:pPr>
            <a:r>
              <a:rPr lang="en-US" sz="3200" b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        Chớ thấy sóng cả mà rã tay chèo.</a:t>
            </a:r>
          </a:p>
          <a:p>
            <a:r>
              <a:rPr lang="en-US" sz="3200" b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7.         Thất bại là mẹ thành công .</a:t>
            </a:r>
          </a:p>
        </p:txBody>
      </p:sp>
      <p:sp>
        <p:nvSpPr>
          <p:cNvPr id="2" name="Rectangle 1"/>
          <p:cNvSpPr/>
          <p:nvPr/>
        </p:nvSpPr>
        <p:spPr>
          <a:xfrm>
            <a:off x="3733801" y="1371601"/>
            <a:ext cx="4473575" cy="473075"/>
          </a:xfrm>
          <a:prstGeom prst="rect">
            <a:avLst/>
          </a:prstGeom>
          <a:solidFill>
            <a:srgbClr val="99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859214" y="1854201"/>
            <a:ext cx="2617787" cy="473075"/>
          </a:xfrm>
          <a:prstGeom prst="rect">
            <a:avLst/>
          </a:prstGeom>
          <a:solidFill>
            <a:srgbClr val="99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048000" y="2333626"/>
            <a:ext cx="4572000" cy="473075"/>
          </a:xfrm>
          <a:prstGeom prst="rect">
            <a:avLst/>
          </a:prstGeom>
          <a:solidFill>
            <a:srgbClr val="99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060826" y="2844801"/>
            <a:ext cx="3044825" cy="473075"/>
          </a:xfrm>
          <a:prstGeom prst="rect">
            <a:avLst/>
          </a:prstGeom>
          <a:solidFill>
            <a:srgbClr val="99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289426" y="3336926"/>
            <a:ext cx="1681163" cy="473075"/>
          </a:xfrm>
          <a:prstGeom prst="rect">
            <a:avLst/>
          </a:prstGeom>
          <a:solidFill>
            <a:srgbClr val="99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908425" y="3829051"/>
            <a:ext cx="1830388" cy="473075"/>
          </a:xfrm>
          <a:prstGeom prst="rect">
            <a:avLst/>
          </a:prstGeom>
          <a:solidFill>
            <a:srgbClr val="99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191000" y="4302126"/>
            <a:ext cx="2438400" cy="473075"/>
          </a:xfrm>
          <a:prstGeom prst="rect">
            <a:avLst/>
          </a:prstGeom>
          <a:solidFill>
            <a:srgbClr val="99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281364" y="4800601"/>
            <a:ext cx="4478337" cy="473075"/>
          </a:xfrm>
          <a:prstGeom prst="rect">
            <a:avLst/>
          </a:prstGeom>
          <a:solidFill>
            <a:srgbClr val="99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984626" y="5292726"/>
            <a:ext cx="3940175" cy="473075"/>
          </a:xfrm>
          <a:prstGeom prst="rect">
            <a:avLst/>
          </a:prstGeom>
          <a:solidFill>
            <a:srgbClr val="99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060826" y="5800726"/>
            <a:ext cx="2644775" cy="473075"/>
          </a:xfrm>
          <a:prstGeom prst="rect">
            <a:avLst/>
          </a:prstGeom>
          <a:solidFill>
            <a:srgbClr val="99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Title 1"/>
          <p:cNvSpPr txBox="1">
            <a:spLocks/>
          </p:cNvSpPr>
          <p:nvPr/>
        </p:nvSpPr>
        <p:spPr bwMode="auto">
          <a:xfrm>
            <a:off x="3859212" y="1452564"/>
            <a:ext cx="3836988" cy="609153"/>
          </a:xfrm>
          <a:prstGeom prst="rect">
            <a:avLst/>
          </a:prstGeom>
          <a:solidFill>
            <a:srgbClr val="99FF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</a:rPr>
              <a:t>Học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</a:rPr>
              <a:t>thuộc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</a:rPr>
              <a:t>lòng</a:t>
            </a:r>
            <a:endParaRPr lang="en-US" sz="4000" b="1" u="sng" dirty="0">
              <a:solidFill>
                <a:srgbClr val="00206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1244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3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4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5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545" y="51122"/>
            <a:ext cx="7772400" cy="6705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8946" y="271067"/>
            <a:ext cx="1409055" cy="131234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4662" y="4502380"/>
            <a:ext cx="1453338" cy="128882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3124201"/>
            <a:ext cx="1371600" cy="119893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4663" y="1720347"/>
            <a:ext cx="1355367" cy="1175254"/>
          </a:xfrm>
          <a:prstGeom prst="rect">
            <a:avLst/>
          </a:prstGeom>
        </p:spPr>
      </p:pic>
      <p:sp>
        <p:nvSpPr>
          <p:cNvPr id="20" name="Rounded Rectangle 19">
            <a:hlinkClick r:id="rId8" action="ppaction://hlinksldjump"/>
          </p:cNvPr>
          <p:cNvSpPr/>
          <p:nvPr/>
        </p:nvSpPr>
        <p:spPr>
          <a:xfrm>
            <a:off x="4325521" y="97483"/>
            <a:ext cx="551014" cy="347167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1" name="Rounded Rectangle 20">
            <a:hlinkClick r:id="rId9" action="ppaction://hlinksldjump"/>
          </p:cNvPr>
          <p:cNvSpPr/>
          <p:nvPr/>
        </p:nvSpPr>
        <p:spPr>
          <a:xfrm>
            <a:off x="5134693" y="97483"/>
            <a:ext cx="551014" cy="347167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2" name="Rounded Rectangle 21">
            <a:hlinkClick r:id="rId10" action="ppaction://hlinksldjump"/>
          </p:cNvPr>
          <p:cNvSpPr/>
          <p:nvPr/>
        </p:nvSpPr>
        <p:spPr>
          <a:xfrm>
            <a:off x="5916425" y="89580"/>
            <a:ext cx="551014" cy="347167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3" name="Rounded Rectangle 22">
            <a:hlinkClick r:id="rId11" action="ppaction://hlinksldjump"/>
          </p:cNvPr>
          <p:cNvSpPr/>
          <p:nvPr/>
        </p:nvSpPr>
        <p:spPr>
          <a:xfrm>
            <a:off x="6705600" y="97483"/>
            <a:ext cx="551014" cy="347167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3" name="Right Arrow 2">
            <a:hlinkClick r:id="rId12" action="ppaction://hlinksldjump"/>
          </p:cNvPr>
          <p:cNvSpPr/>
          <p:nvPr/>
        </p:nvSpPr>
        <p:spPr>
          <a:xfrm>
            <a:off x="9525000" y="6324600"/>
            <a:ext cx="838200" cy="4321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161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087" y="927241"/>
            <a:ext cx="5950514" cy="5143500"/>
          </a:xfrm>
          <a:prstGeom prst="rect">
            <a:avLst/>
          </a:prstGeom>
        </p:spPr>
      </p:pic>
      <p:sp>
        <p:nvSpPr>
          <p:cNvPr id="13" name="Hexagon 12"/>
          <p:cNvSpPr/>
          <p:nvPr/>
        </p:nvSpPr>
        <p:spPr>
          <a:xfrm>
            <a:off x="1528933" y="0"/>
            <a:ext cx="9068822" cy="3931582"/>
          </a:xfrm>
          <a:prstGeom prst="hexagon">
            <a:avLst>
              <a:gd name="adj" fmla="val 20455"/>
              <a:gd name="vf" fmla="val 115470"/>
            </a:avLst>
          </a:prstGeom>
          <a:solidFill>
            <a:schemeClr val="accent1">
              <a:lumMod val="40000"/>
              <a:lumOff val="60000"/>
            </a:schemeClr>
          </a:solidFill>
          <a:ln>
            <a:gradFill>
              <a:gsLst>
                <a:gs pos="0">
                  <a:schemeClr val="bg1"/>
                </a:gs>
                <a:gs pos="50000">
                  <a:schemeClr val="tx1">
                    <a:lumMod val="50000"/>
                    <a:lumOff val="50000"/>
                  </a:schemeClr>
                </a:gs>
                <a:gs pos="100000">
                  <a:schemeClr val="bg1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vững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ta:</a:t>
            </a:r>
          </a:p>
          <a:p>
            <a:pPr marL="514350" indent="-514350">
              <a:buAutoNum type="alphaUcPeriod"/>
            </a:pP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chemeClr val="tx1"/>
              </a:solidFill>
            </a:endParaRPr>
          </a:p>
          <a:p>
            <a:pPr algn="ctr"/>
            <a:endParaRPr lang="en-US" sz="3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Hexagon 24"/>
          <p:cNvSpPr/>
          <p:nvPr/>
        </p:nvSpPr>
        <p:spPr>
          <a:xfrm>
            <a:off x="3657600" y="5889456"/>
            <a:ext cx="5772966" cy="825966"/>
          </a:xfrm>
          <a:prstGeom prst="hexagon">
            <a:avLst>
              <a:gd name="adj" fmla="val 20455"/>
              <a:gd name="vf" fmla="val 115470"/>
            </a:avLst>
          </a:prstGeom>
          <a:solidFill>
            <a:schemeClr val="accent1">
              <a:lumMod val="40000"/>
              <a:lumOff val="60000"/>
            </a:schemeClr>
          </a:solidFill>
          <a:ln>
            <a:gradFill>
              <a:gsLst>
                <a:gs pos="0">
                  <a:schemeClr val="bg1"/>
                </a:gs>
                <a:gs pos="50000">
                  <a:schemeClr val="tx1">
                    <a:lumMod val="50000"/>
                    <a:lumOff val="50000"/>
                  </a:schemeClr>
                </a:gs>
                <a:gs pos="100000">
                  <a:schemeClr val="bg1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</a:t>
            </a:r>
          </a:p>
        </p:txBody>
      </p:sp>
      <p:pic>
        <p:nvPicPr>
          <p:cNvPr id="5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xmlns="" id="{24AB34E8-02B5-4007-9CE9-0BECFC46DE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2525" y="5373187"/>
            <a:ext cx="1395108" cy="1395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291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950" y="1219200"/>
            <a:ext cx="7404464" cy="5143500"/>
          </a:xfrm>
          <a:prstGeom prst="rect">
            <a:avLst/>
          </a:prstGeom>
        </p:spPr>
      </p:pic>
      <p:sp>
        <p:nvSpPr>
          <p:cNvPr id="13" name="Hexagon 12"/>
          <p:cNvSpPr/>
          <p:nvPr/>
        </p:nvSpPr>
        <p:spPr>
          <a:xfrm>
            <a:off x="1545956" y="304800"/>
            <a:ext cx="9122044" cy="3276600"/>
          </a:xfrm>
          <a:prstGeom prst="hexagon">
            <a:avLst>
              <a:gd name="adj" fmla="val 20455"/>
              <a:gd name="vf" fmla="val 115470"/>
            </a:avLst>
          </a:prstGeom>
          <a:solidFill>
            <a:schemeClr val="accent1">
              <a:lumMod val="40000"/>
              <a:lumOff val="60000"/>
            </a:schemeClr>
          </a:solidFill>
          <a:ln>
            <a:gradFill>
              <a:gsLst>
                <a:gs pos="0">
                  <a:schemeClr val="bg1"/>
                </a:gs>
                <a:gs pos="50000">
                  <a:schemeClr val="tx1">
                    <a:lumMod val="50000"/>
                    <a:lumOff val="50000"/>
                  </a:schemeClr>
                </a:gs>
                <a:gs pos="100000">
                  <a:schemeClr val="bg1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3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Thất</a:t>
            </a:r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bại</a:t>
            </a:r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algn="ctr"/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khuyên</a:t>
            </a:r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ta:</a:t>
            </a:r>
          </a:p>
          <a:p>
            <a:pPr marL="514350" indent="-514350">
              <a:buAutoNum type="alphaUcPeriod"/>
            </a:pP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chemeClr val="tx1"/>
              </a:solidFill>
            </a:endParaRPr>
          </a:p>
          <a:p>
            <a:pPr algn="ctr"/>
            <a:endParaRPr lang="en-US" sz="3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Hexagon 24"/>
          <p:cNvSpPr/>
          <p:nvPr/>
        </p:nvSpPr>
        <p:spPr>
          <a:xfrm>
            <a:off x="1912800" y="4191000"/>
            <a:ext cx="7787737" cy="1620507"/>
          </a:xfrm>
          <a:prstGeom prst="hexagon">
            <a:avLst>
              <a:gd name="adj" fmla="val 20455"/>
              <a:gd name="vf" fmla="val 115470"/>
            </a:avLst>
          </a:prstGeom>
          <a:solidFill>
            <a:schemeClr val="accent1">
              <a:lumMod val="40000"/>
              <a:lumOff val="60000"/>
            </a:schemeClr>
          </a:solidFill>
          <a:ln>
            <a:gradFill>
              <a:gsLst>
                <a:gs pos="0">
                  <a:schemeClr val="bg1"/>
                </a:gs>
                <a:gs pos="50000">
                  <a:schemeClr val="tx1">
                    <a:lumMod val="50000"/>
                    <a:lumOff val="50000"/>
                  </a:schemeClr>
                </a:gs>
                <a:gs pos="100000">
                  <a:schemeClr val="bg1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</a:t>
            </a:r>
          </a:p>
        </p:txBody>
      </p:sp>
      <p:pic>
        <p:nvPicPr>
          <p:cNvPr id="3" name="Picture 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5462892"/>
            <a:ext cx="1395108" cy="1395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243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E6FE89E-A7A3-4FFC-8ECB-6FF525753940}"/>
              </a:ext>
            </a:extLst>
          </p:cNvPr>
          <p:cNvSpPr txBox="1"/>
          <p:nvPr/>
        </p:nvSpPr>
        <p:spPr>
          <a:xfrm>
            <a:off x="4191000" y="1295400"/>
            <a:ext cx="4495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7084A51-CE42-4059-A572-540D47CEF1EC}"/>
              </a:ext>
            </a:extLst>
          </p:cNvPr>
          <p:cNvSpPr txBox="1"/>
          <p:nvPr/>
        </p:nvSpPr>
        <p:spPr>
          <a:xfrm>
            <a:off x="1600200" y="2667000"/>
            <a:ext cx="9906000" cy="353943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rành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rẽ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vững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nản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674640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23691"/>
            <a:ext cx="8991600" cy="6047050"/>
          </a:xfrm>
          <a:prstGeom prst="rect">
            <a:avLst/>
          </a:prstGeom>
        </p:spPr>
      </p:pic>
      <p:sp>
        <p:nvSpPr>
          <p:cNvPr id="13" name="Hexagon 12"/>
          <p:cNvSpPr/>
          <p:nvPr/>
        </p:nvSpPr>
        <p:spPr>
          <a:xfrm>
            <a:off x="1295401" y="23692"/>
            <a:ext cx="8886825" cy="2996051"/>
          </a:xfrm>
          <a:prstGeom prst="hexagon">
            <a:avLst>
              <a:gd name="adj" fmla="val 20455"/>
              <a:gd name="vf" fmla="val 115470"/>
            </a:avLst>
          </a:prstGeom>
          <a:solidFill>
            <a:schemeClr val="accent1">
              <a:lumMod val="40000"/>
              <a:lumOff val="60000"/>
            </a:schemeClr>
          </a:solidFill>
          <a:ln>
            <a:gradFill>
              <a:gsLst>
                <a:gs pos="0">
                  <a:schemeClr val="bg1"/>
                </a:gs>
                <a:gs pos="50000">
                  <a:schemeClr val="tx1">
                    <a:lumMod val="50000"/>
                    <a:lumOff val="50000"/>
                  </a:schemeClr>
                </a:gs>
                <a:gs pos="100000">
                  <a:schemeClr val="bg1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“Ai </a:t>
            </a:r>
            <a:r>
              <a:rPr lang="en-US" sz="33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3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3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3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</a:t>
            </a:r>
            <a:r>
              <a:rPr lang="en-US" sz="3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lận</a:t>
            </a:r>
            <a:r>
              <a:rPr lang="en-US" sz="3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vành</a:t>
            </a:r>
            <a:r>
              <a:rPr lang="en-US" sz="3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sz="3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</a:p>
          <a:p>
            <a:pPr algn="ctr"/>
            <a:r>
              <a:rPr lang="en-US" sz="33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3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Ai </a:t>
            </a:r>
            <a:r>
              <a:rPr lang="en-US" sz="33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endParaRPr lang="en-US" sz="3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3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</a:t>
            </a:r>
            <a:r>
              <a:rPr lang="en-US" sz="3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lận</a:t>
            </a:r>
            <a:endParaRPr lang="en-US" sz="3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3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vành</a:t>
            </a:r>
            <a:endParaRPr lang="en-US" sz="3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Hexagon 24"/>
          <p:cNvSpPr/>
          <p:nvPr/>
        </p:nvSpPr>
        <p:spPr>
          <a:xfrm>
            <a:off x="2550659" y="5043340"/>
            <a:ext cx="6376307" cy="1814661"/>
          </a:xfrm>
          <a:prstGeom prst="hexagon">
            <a:avLst>
              <a:gd name="adj" fmla="val 20455"/>
              <a:gd name="vf" fmla="val 115470"/>
            </a:avLst>
          </a:prstGeom>
          <a:solidFill>
            <a:schemeClr val="accent1">
              <a:lumMod val="40000"/>
              <a:lumOff val="60000"/>
            </a:schemeClr>
          </a:solidFill>
          <a:ln>
            <a:gradFill>
              <a:gsLst>
                <a:gs pos="0">
                  <a:schemeClr val="bg1"/>
                </a:gs>
                <a:gs pos="50000">
                  <a:schemeClr val="tx1">
                    <a:lumMod val="50000"/>
                    <a:lumOff val="50000"/>
                  </a:schemeClr>
                </a:gs>
                <a:gs pos="100000">
                  <a:schemeClr val="bg1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</a:t>
            </a:r>
          </a:p>
        </p:txBody>
      </p:sp>
      <p:pic>
        <p:nvPicPr>
          <p:cNvPr id="5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xmlns="" id="{4863D920-F4F2-4A31-A6B1-0DF1FE367BB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4671" y="5462892"/>
            <a:ext cx="1395108" cy="1395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292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087" y="927241"/>
            <a:ext cx="5950514" cy="5143500"/>
          </a:xfrm>
          <a:prstGeom prst="rect">
            <a:avLst/>
          </a:prstGeom>
        </p:spPr>
      </p:pic>
      <p:sp>
        <p:nvSpPr>
          <p:cNvPr id="13" name="Hexagon 12"/>
          <p:cNvSpPr/>
          <p:nvPr/>
        </p:nvSpPr>
        <p:spPr>
          <a:xfrm>
            <a:off x="1524001" y="0"/>
            <a:ext cx="8886825" cy="2004004"/>
          </a:xfrm>
          <a:prstGeom prst="hexagon">
            <a:avLst>
              <a:gd name="adj" fmla="val 20455"/>
              <a:gd name="vf" fmla="val 115470"/>
            </a:avLst>
          </a:prstGeom>
          <a:solidFill>
            <a:schemeClr val="accent1">
              <a:lumMod val="40000"/>
              <a:lumOff val="60000"/>
            </a:schemeClr>
          </a:solidFill>
          <a:ln>
            <a:gradFill>
              <a:gsLst>
                <a:gs pos="0">
                  <a:schemeClr val="bg1"/>
                </a:gs>
                <a:gs pos="50000">
                  <a:schemeClr val="tx1">
                    <a:lumMod val="50000"/>
                    <a:lumOff val="50000"/>
                  </a:schemeClr>
                </a:gs>
                <a:gs pos="100000">
                  <a:schemeClr val="bg1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ct val="50000"/>
              </a:spcBef>
              <a:buFontTx/>
              <a:buChar char="-"/>
            </a:pPr>
            <a:r>
              <a:rPr lang="en-US" alt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alt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alt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alt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nay,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alt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alt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alt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alt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5" name="Hexagon 24"/>
          <p:cNvSpPr/>
          <p:nvPr/>
        </p:nvSpPr>
        <p:spPr>
          <a:xfrm>
            <a:off x="1752601" y="2971801"/>
            <a:ext cx="7570253" cy="3028949"/>
          </a:xfrm>
          <a:prstGeom prst="hexagon">
            <a:avLst>
              <a:gd name="adj" fmla="val 20455"/>
              <a:gd name="vf" fmla="val 115470"/>
            </a:avLst>
          </a:prstGeom>
          <a:solidFill>
            <a:schemeClr val="accent1">
              <a:lumMod val="40000"/>
              <a:lumOff val="60000"/>
            </a:schemeClr>
          </a:solidFill>
          <a:ln>
            <a:gradFill>
              <a:gsLst>
                <a:gs pos="0">
                  <a:schemeClr val="bg1"/>
                </a:gs>
                <a:gs pos="50000">
                  <a:schemeClr val="tx1">
                    <a:lumMod val="50000"/>
                    <a:lumOff val="50000"/>
                  </a:schemeClr>
                </a:gs>
                <a:gs pos="100000">
                  <a:schemeClr val="bg1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ct val="50000"/>
              </a:spcBef>
            </a:pPr>
            <a:r>
              <a:rPr lang="en-US" alt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Để</a:t>
            </a:r>
            <a:r>
              <a:rPr lang="en-US" alt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đạt</a:t>
            </a:r>
            <a:r>
              <a:rPr lang="en-US" alt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điều</a:t>
            </a:r>
            <a:r>
              <a:rPr lang="en-US" alt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mình</a:t>
            </a:r>
            <a:r>
              <a:rPr lang="en-US" alt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mong</a:t>
            </a:r>
            <a:r>
              <a:rPr lang="en-US" alt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muốn</a:t>
            </a:r>
            <a:r>
              <a:rPr lang="en-US" alt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cần</a:t>
            </a:r>
            <a:r>
              <a:rPr lang="en-US" alt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phải</a:t>
            </a:r>
            <a:r>
              <a:rPr lang="en-US" alt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có</a:t>
            </a:r>
            <a:r>
              <a:rPr lang="en-US" alt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ý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chí</a:t>
            </a:r>
            <a:r>
              <a:rPr lang="en-US" alt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vươn</a:t>
            </a:r>
            <a:r>
              <a:rPr lang="en-US" alt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lên</a:t>
            </a:r>
            <a:r>
              <a:rPr lang="en-US" alt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giữ</a:t>
            </a:r>
            <a:r>
              <a:rPr lang="en-US" alt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vững</a:t>
            </a:r>
            <a:r>
              <a:rPr lang="en-US" alt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mục</a:t>
            </a:r>
            <a:r>
              <a:rPr lang="en-US" alt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tiêu</a:t>
            </a:r>
            <a:r>
              <a:rPr lang="en-US" alt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đã</a:t>
            </a:r>
            <a:r>
              <a:rPr lang="en-US" alt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chọn</a:t>
            </a:r>
            <a:r>
              <a:rPr lang="en-US" alt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không</a:t>
            </a:r>
            <a:r>
              <a:rPr lang="en-US" alt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nản</a:t>
            </a:r>
            <a:r>
              <a:rPr lang="en-US" alt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lòng</a:t>
            </a:r>
            <a:r>
              <a:rPr lang="en-US" alt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khi</a:t>
            </a:r>
            <a:r>
              <a:rPr lang="en-US" alt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gặp</a:t>
            </a:r>
            <a:r>
              <a:rPr lang="en-US" alt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khó</a:t>
            </a:r>
            <a:r>
              <a:rPr lang="en-US" alt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khăn</a:t>
            </a:r>
            <a:r>
              <a:rPr lang="en-US" alt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" name="Picture 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5228480"/>
            <a:ext cx="1395108" cy="1395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590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533400"/>
            <a:ext cx="6553200" cy="5467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ounded Rectangular Callout 4"/>
          <p:cNvSpPr/>
          <p:nvPr/>
        </p:nvSpPr>
        <p:spPr>
          <a:xfrm>
            <a:off x="3593306" y="4495800"/>
            <a:ext cx="5474494" cy="1600200"/>
          </a:xfrm>
          <a:prstGeom prst="wedgeRoundRectCallout">
            <a:avLst>
              <a:gd name="adj1" fmla="val 42273"/>
              <a:gd name="adj2" fmla="val -104492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1178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60" name="Text Box 4"/>
          <p:cNvSpPr txBox="1">
            <a:spLocks noChangeArrowheads="1"/>
          </p:cNvSpPr>
          <p:nvPr/>
        </p:nvSpPr>
        <p:spPr bwMode="auto">
          <a:xfrm>
            <a:off x="1524000" y="227014"/>
            <a:ext cx="9144000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3600" b="1">
                <a:solidFill>
                  <a:srgbClr val="000066"/>
                </a:solidFill>
                <a:latin typeface="Times New Roman" pitchFamily="18" charset="0"/>
              </a:rPr>
              <a:t>*  Em hãy tìm các câu tục ngữ, thành ngữ khác thuộc chủ điểm 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</a:rPr>
              <a:t>Có chí thì nên</a:t>
            </a:r>
            <a:r>
              <a:rPr lang="en-US" sz="3600" b="1">
                <a:solidFill>
                  <a:srgbClr val="000066"/>
                </a:solidFill>
                <a:latin typeface="Times New Roman" pitchFamily="18" charset="0"/>
              </a:rPr>
              <a:t> mà em biết.</a:t>
            </a:r>
          </a:p>
        </p:txBody>
      </p:sp>
    </p:spTree>
    <p:extLst>
      <p:ext uri="{BB962C8B-B14F-4D97-AF65-F5344CB8AC3E}">
        <p14:creationId xmlns:p14="http://schemas.microsoft.com/office/powerpoint/2010/main" val="1432220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4746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46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971800" y="76200"/>
            <a:ext cx="6934200" cy="6781800"/>
          </a:xfrm>
        </p:spPr>
        <p:txBody>
          <a:bodyPr/>
          <a:lstStyle/>
          <a:p>
            <a:pPr algn="l" eaLnBrk="1" hangingPunct="1"/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1.Tục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b="1" i="1" dirty="0">
                <a:latin typeface="Times New Roman" pitchFamily="18" charset="0"/>
                <a:cs typeface="Times New Roman" pitchFamily="18" charset="0"/>
              </a:rPr>
            </a:b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gan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giàu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en-US" sz="3200" b="1" i="1" dirty="0">
                <a:latin typeface="Times New Roman" pitchFamily="18" charset="0"/>
                <a:cs typeface="Times New Roman" pitchFamily="18" charset="0"/>
              </a:rPr>
            </a:b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Mưu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dày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en-US" sz="3200" b="1" i="1" dirty="0">
                <a:latin typeface="Times New Roman" pitchFamily="18" charset="0"/>
                <a:cs typeface="Times New Roman" pitchFamily="18" charset="0"/>
              </a:rPr>
            </a:b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tha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lâu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en-US" sz="3200" b="1" i="1" dirty="0">
                <a:latin typeface="Times New Roman" pitchFamily="18" charset="0"/>
                <a:cs typeface="Times New Roman" pitchFamily="18" charset="0"/>
              </a:rPr>
            </a:b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dao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b="1" i="1" dirty="0">
                <a:latin typeface="Times New Roman" pitchFamily="18" charset="0"/>
                <a:cs typeface="Times New Roman" pitchFamily="18" charset="0"/>
              </a:rPr>
            </a:b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       -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Ngọc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kia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chuốt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mãi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b="1" i="1" dirty="0">
                <a:latin typeface="Times New Roman" pitchFamily="18" charset="0"/>
                <a:cs typeface="Times New Roman" pitchFamily="18" charset="0"/>
              </a:rPr>
            </a:b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Sắt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kia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mài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mãi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kim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en-US" sz="3200" b="1" i="1" dirty="0">
                <a:latin typeface="Times New Roman" pitchFamily="18" charset="0"/>
                <a:cs typeface="Times New Roman" pitchFamily="18" charset="0"/>
              </a:rPr>
            </a:b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    </a:t>
            </a:r>
            <a:br>
              <a:rPr lang="en-US" sz="3200" b="1" i="1" dirty="0">
                <a:latin typeface="Times New Roman" pitchFamily="18" charset="0"/>
                <a:cs typeface="Times New Roman" pitchFamily="18" charset="0"/>
              </a:rPr>
            </a:b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       - Ai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bền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sz="3200" b="1" i="1" dirty="0">
                <a:latin typeface="Times New Roman" pitchFamily="18" charset="0"/>
                <a:cs typeface="Times New Roman" pitchFamily="18" charset="0"/>
              </a:rPr>
            </a:b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Dù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xoay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mặc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en-US" sz="3200" b="1" i="1" dirty="0">
                <a:latin typeface="Times New Roman" pitchFamily="18" charset="0"/>
                <a:cs typeface="Times New Roman" pitchFamily="18" charset="0"/>
              </a:rPr>
            </a:b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     </a:t>
            </a:r>
            <a:br>
              <a:rPr lang="en-US" sz="3200" b="1" i="1" dirty="0">
                <a:latin typeface="Times New Roman" pitchFamily="18" charset="0"/>
                <a:cs typeface="Times New Roman" pitchFamily="18" charset="0"/>
              </a:rPr>
            </a:b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       -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bột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gột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b="1" i="1" dirty="0">
                <a:latin typeface="Times New Roman" pitchFamily="18" charset="0"/>
                <a:cs typeface="Times New Roman" pitchFamily="18" charset="0"/>
              </a:rPr>
            </a:b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ngoan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77319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2895600" y="2590801"/>
            <a:ext cx="2362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u="sng">
                <a:solidFill>
                  <a:srgbClr val="000000"/>
                </a:solidFill>
                <a:latin typeface="Times New Roman" pitchFamily="18" charset="0"/>
              </a:rPr>
              <a:t>Luyện đọc</a:t>
            </a:r>
          </a:p>
        </p:txBody>
      </p:sp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5410200" y="2895600"/>
            <a:ext cx="1066800" cy="5755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en-US" altLang="en-US"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en-US" altLang="en-US"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en-US" altLang="en-US"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en-US" altLang="en-US"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en-US" altLang="en-US"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en-US" altLang="en-US"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en-US" altLang="en-US">
              <a:latin typeface="Times New Roman" pitchFamily="18" charset="0"/>
            </a:endParaRPr>
          </a:p>
        </p:txBody>
      </p:sp>
      <p:sp>
        <p:nvSpPr>
          <p:cNvPr id="21508" name="Line 4"/>
          <p:cNvSpPr>
            <a:spLocks noChangeShapeType="1"/>
          </p:cNvSpPr>
          <p:nvPr/>
        </p:nvSpPr>
        <p:spPr bwMode="auto">
          <a:xfrm>
            <a:off x="6400800" y="2819400"/>
            <a:ext cx="0" cy="35814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6858000" y="2667001"/>
            <a:ext cx="2667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u="sng">
                <a:solidFill>
                  <a:srgbClr val="000000"/>
                </a:solidFill>
                <a:latin typeface="Times New Roman" pitchFamily="18" charset="0"/>
              </a:rPr>
              <a:t>Tìm hiểu bài</a:t>
            </a:r>
          </a:p>
        </p:txBody>
      </p:sp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1524000" y="3124201"/>
            <a:ext cx="5334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000000"/>
                </a:solidFill>
                <a:latin typeface="Times New Roman" pitchFamily="18" charset="0"/>
              </a:rPr>
              <a:t>     </a:t>
            </a:r>
            <a:r>
              <a:rPr lang="en-US" altLang="en-US" sz="2400" b="1">
                <a:solidFill>
                  <a:srgbClr val="000000"/>
                </a:solidFill>
                <a:latin typeface="Times New Roman" pitchFamily="18" charset="0"/>
              </a:rPr>
              <a:t>Ai ơi đã </a:t>
            </a:r>
            <a:r>
              <a:rPr lang="en-US" altLang="en-US" sz="2400" b="1">
                <a:solidFill>
                  <a:srgbClr val="0000CC"/>
                </a:solidFill>
                <a:latin typeface="Times New Roman" pitchFamily="18" charset="0"/>
              </a:rPr>
              <a:t>quyết </a:t>
            </a:r>
            <a:r>
              <a:rPr lang="en-US" altLang="en-US" sz="2400" b="1">
                <a:solidFill>
                  <a:srgbClr val="000000"/>
                </a:solidFill>
                <a:latin typeface="Times New Roman" pitchFamily="18" charset="0"/>
              </a:rPr>
              <a:t>thì </a:t>
            </a:r>
            <a:r>
              <a:rPr lang="en-US" altLang="en-US" sz="2400" b="1">
                <a:solidFill>
                  <a:srgbClr val="0000CC"/>
                </a:solidFill>
                <a:latin typeface="Times New Roman" pitchFamily="18" charset="0"/>
              </a:rPr>
              <a:t>hành</a:t>
            </a:r>
          </a:p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000000"/>
                </a:solidFill>
                <a:latin typeface="Times New Roman" pitchFamily="18" charset="0"/>
              </a:rPr>
              <a:t>Đã đan thì </a:t>
            </a:r>
            <a:r>
              <a:rPr lang="en-US" altLang="en-US" sz="2400" b="1">
                <a:solidFill>
                  <a:srgbClr val="0000CC"/>
                </a:solidFill>
                <a:latin typeface="Times New Roman" pitchFamily="18" charset="0"/>
              </a:rPr>
              <a:t>lận tròn vành</a:t>
            </a:r>
            <a:r>
              <a:rPr lang="en-US" altLang="en-US" sz="2400" b="1">
                <a:solidFill>
                  <a:srgbClr val="000000"/>
                </a:solidFill>
                <a:latin typeface="Times New Roman" pitchFamily="18" charset="0"/>
              </a:rPr>
              <a:t> mới thôi!</a:t>
            </a:r>
          </a:p>
        </p:txBody>
      </p:sp>
      <p:sp>
        <p:nvSpPr>
          <p:cNvPr id="21511" name="Text Box 7"/>
          <p:cNvSpPr txBox="1">
            <a:spLocks noChangeArrowheads="1"/>
          </p:cNvSpPr>
          <p:nvPr/>
        </p:nvSpPr>
        <p:spPr bwMode="auto">
          <a:xfrm>
            <a:off x="1905000" y="4419601"/>
            <a:ext cx="4191000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rgbClr val="000000"/>
                </a:solidFill>
                <a:latin typeface="Times New Roman" pitchFamily="18" charset="0"/>
              </a:rPr>
              <a:t>      </a:t>
            </a:r>
            <a:r>
              <a:rPr lang="en-US" altLang="en-US" sz="2800" b="1">
                <a:solidFill>
                  <a:srgbClr val="000000"/>
                </a:solidFill>
                <a:latin typeface="Times New Roman" pitchFamily="18" charset="0"/>
              </a:rPr>
              <a:t>Người có </a:t>
            </a:r>
            <a:r>
              <a:rPr lang="en-US" altLang="en-US" sz="2800" b="1">
                <a:solidFill>
                  <a:srgbClr val="0000CC"/>
                </a:solidFill>
                <a:latin typeface="Times New Roman" pitchFamily="18" charset="0"/>
              </a:rPr>
              <a:t>chí</a:t>
            </a:r>
            <a:r>
              <a:rPr lang="en-US" altLang="en-US" sz="2800" b="1">
                <a:solidFill>
                  <a:srgbClr val="000000"/>
                </a:solidFill>
                <a:latin typeface="Times New Roman" pitchFamily="18" charset="0"/>
              </a:rPr>
              <a:t> thì </a:t>
            </a:r>
            <a:r>
              <a:rPr lang="en-US" altLang="en-US" sz="2800" b="1">
                <a:solidFill>
                  <a:srgbClr val="0000CC"/>
                </a:solidFill>
                <a:latin typeface="Times New Roman" pitchFamily="18" charset="0"/>
              </a:rPr>
              <a:t>nên</a:t>
            </a:r>
          </a:p>
          <a:p>
            <a:pPr>
              <a:spcBef>
                <a:spcPct val="50000"/>
              </a:spcBef>
            </a:pPr>
            <a:r>
              <a:rPr lang="en-US" altLang="en-US" sz="2800" b="1">
                <a:solidFill>
                  <a:srgbClr val="000000"/>
                </a:solidFill>
                <a:latin typeface="Times New Roman" pitchFamily="18" charset="0"/>
              </a:rPr>
              <a:t>     Nhà có </a:t>
            </a:r>
            <a:r>
              <a:rPr lang="en-US" altLang="en-US" sz="2800" b="1">
                <a:solidFill>
                  <a:srgbClr val="0000CC"/>
                </a:solidFill>
                <a:latin typeface="Times New Roman" pitchFamily="18" charset="0"/>
              </a:rPr>
              <a:t>nền</a:t>
            </a:r>
            <a:r>
              <a:rPr lang="en-US" altLang="en-US" sz="2800" b="1">
                <a:solidFill>
                  <a:srgbClr val="000000"/>
                </a:solidFill>
                <a:latin typeface="Times New Roman" pitchFamily="18" charset="0"/>
              </a:rPr>
              <a:t> thì </a:t>
            </a:r>
            <a:r>
              <a:rPr lang="en-US" altLang="en-US" sz="2800" b="1">
                <a:solidFill>
                  <a:srgbClr val="0000CC"/>
                </a:solidFill>
                <a:latin typeface="Times New Roman" pitchFamily="18" charset="0"/>
              </a:rPr>
              <a:t>vững</a:t>
            </a:r>
            <a:r>
              <a:rPr lang="en-US" altLang="en-US" sz="2800" b="1">
                <a:solidFill>
                  <a:srgbClr val="00000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21512" name="Text Box 8"/>
          <p:cNvSpPr txBox="1">
            <a:spLocks noChangeArrowheads="1"/>
          </p:cNvSpPr>
          <p:nvPr/>
        </p:nvSpPr>
        <p:spPr bwMode="auto">
          <a:xfrm>
            <a:off x="1524000" y="5791200"/>
            <a:ext cx="502920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600" b="1">
                <a:solidFill>
                  <a:srgbClr val="0000CC"/>
                </a:solidFill>
                <a:latin typeface="Times New Roman" pitchFamily="18" charset="0"/>
              </a:rPr>
              <a:t>Chớ thấy</a:t>
            </a:r>
            <a:r>
              <a:rPr lang="en-US" altLang="en-US" sz="2600" b="1">
                <a:solidFill>
                  <a:srgbClr val="000000"/>
                </a:solidFill>
                <a:latin typeface="Times New Roman" pitchFamily="18" charset="0"/>
              </a:rPr>
              <a:t> sóng cả mà </a:t>
            </a:r>
            <a:r>
              <a:rPr lang="en-US" altLang="en-US" sz="2600" b="1">
                <a:solidFill>
                  <a:srgbClr val="0000CC"/>
                </a:solidFill>
                <a:latin typeface="Times New Roman" pitchFamily="18" charset="0"/>
              </a:rPr>
              <a:t>rã</a:t>
            </a:r>
            <a:r>
              <a:rPr lang="en-US" altLang="en-US" sz="2600" b="1">
                <a:solidFill>
                  <a:srgbClr val="000000"/>
                </a:solidFill>
                <a:latin typeface="Times New Roman" pitchFamily="18" charset="0"/>
              </a:rPr>
              <a:t> tay chèo.</a:t>
            </a:r>
          </a:p>
        </p:txBody>
      </p:sp>
      <p:sp>
        <p:nvSpPr>
          <p:cNvPr id="21513" name="Text Box 9"/>
          <p:cNvSpPr txBox="1">
            <a:spLocks noChangeArrowheads="1"/>
          </p:cNvSpPr>
          <p:nvPr/>
        </p:nvSpPr>
        <p:spPr bwMode="auto">
          <a:xfrm>
            <a:off x="2819400" y="304801"/>
            <a:ext cx="72390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1">
                <a:solidFill>
                  <a:schemeClr val="hlink"/>
                </a:solidFill>
                <a:latin typeface="Times New Roman" pitchFamily="18" charset="0"/>
              </a:rPr>
              <a:t>Thứ tư ngày 3 tháng 11 năm 2010</a:t>
            </a:r>
          </a:p>
          <a:p>
            <a:pPr algn="ctr">
              <a:spcBef>
                <a:spcPct val="50000"/>
              </a:spcBef>
            </a:pPr>
            <a:r>
              <a:rPr lang="en-US" altLang="en-US" b="1" u="sng">
                <a:solidFill>
                  <a:schemeClr val="hlink"/>
                </a:solidFill>
                <a:latin typeface="Times New Roman" pitchFamily="18" charset="0"/>
              </a:rPr>
              <a:t>Tập đọc</a:t>
            </a:r>
            <a:endParaRPr lang="en-US" altLang="en-US" b="1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1514" name="Text Box 10"/>
          <p:cNvSpPr txBox="1">
            <a:spLocks noChangeArrowheads="1"/>
          </p:cNvSpPr>
          <p:nvPr/>
        </p:nvSpPr>
        <p:spPr bwMode="auto">
          <a:xfrm>
            <a:off x="2743200" y="1600200"/>
            <a:ext cx="7543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800" b="1">
                <a:latin typeface="Times New Roman" pitchFamily="18" charset="0"/>
              </a:rPr>
              <a:t>Tiết 22: </a:t>
            </a:r>
            <a:r>
              <a:rPr lang="en-US" altLang="en-US" sz="5400" b="1">
                <a:latin typeface="Times New Roman" pitchFamily="18" charset="0"/>
              </a:rPr>
              <a:t>Có chí thì nên</a:t>
            </a:r>
          </a:p>
        </p:txBody>
      </p:sp>
      <p:sp>
        <p:nvSpPr>
          <p:cNvPr id="21515" name="Text Box 11"/>
          <p:cNvSpPr txBox="1">
            <a:spLocks noChangeArrowheads="1"/>
          </p:cNvSpPr>
          <p:nvPr/>
        </p:nvSpPr>
        <p:spPr bwMode="auto">
          <a:xfrm>
            <a:off x="6705600" y="3276601"/>
            <a:ext cx="10350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b="1">
                <a:latin typeface="Times New Roman" pitchFamily="18" charset="0"/>
              </a:rPr>
              <a:t>- nên,</a:t>
            </a:r>
          </a:p>
        </p:txBody>
      </p:sp>
      <p:sp>
        <p:nvSpPr>
          <p:cNvPr id="21516" name="Text Box 12"/>
          <p:cNvSpPr txBox="1">
            <a:spLocks noChangeArrowheads="1"/>
          </p:cNvSpPr>
          <p:nvPr/>
        </p:nvSpPr>
        <p:spPr bwMode="auto">
          <a:xfrm>
            <a:off x="7620001" y="3276601"/>
            <a:ext cx="9572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b="1">
                <a:latin typeface="Times New Roman" pitchFamily="18" charset="0"/>
              </a:rPr>
              <a:t>hành</a:t>
            </a:r>
          </a:p>
        </p:txBody>
      </p:sp>
      <p:sp>
        <p:nvSpPr>
          <p:cNvPr id="21517" name="Text Box 13"/>
          <p:cNvSpPr txBox="1">
            <a:spLocks noChangeArrowheads="1"/>
          </p:cNvSpPr>
          <p:nvPr/>
        </p:nvSpPr>
        <p:spPr bwMode="auto">
          <a:xfrm>
            <a:off x="6705601" y="3886201"/>
            <a:ext cx="9556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b="1">
                <a:latin typeface="Times New Roman" pitchFamily="18" charset="0"/>
              </a:rPr>
              <a:t>- lận,</a:t>
            </a:r>
          </a:p>
        </p:txBody>
      </p:sp>
      <p:sp>
        <p:nvSpPr>
          <p:cNvPr id="21518" name="Text Box 14"/>
          <p:cNvSpPr txBox="1">
            <a:spLocks noChangeArrowheads="1"/>
          </p:cNvSpPr>
          <p:nvPr/>
        </p:nvSpPr>
        <p:spPr bwMode="auto">
          <a:xfrm>
            <a:off x="7620000" y="3886201"/>
            <a:ext cx="7175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b="1">
                <a:latin typeface="Times New Roman" pitchFamily="18" charset="0"/>
              </a:rPr>
              <a:t>keo</a:t>
            </a:r>
          </a:p>
        </p:txBody>
      </p:sp>
      <p:sp>
        <p:nvSpPr>
          <p:cNvPr id="21519" name="Text Box 15"/>
          <p:cNvSpPr txBox="1">
            <a:spLocks noChangeArrowheads="1"/>
          </p:cNvSpPr>
          <p:nvPr/>
        </p:nvSpPr>
        <p:spPr bwMode="auto">
          <a:xfrm>
            <a:off x="6781801" y="4419601"/>
            <a:ext cx="8159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b="1">
                <a:latin typeface="Times New Roman" pitchFamily="18" charset="0"/>
              </a:rPr>
              <a:t>- cả,</a:t>
            </a:r>
          </a:p>
        </p:txBody>
      </p:sp>
      <p:sp>
        <p:nvSpPr>
          <p:cNvPr id="21520" name="Text Box 16"/>
          <p:cNvSpPr txBox="1">
            <a:spLocks noChangeArrowheads="1"/>
          </p:cNvSpPr>
          <p:nvPr/>
        </p:nvSpPr>
        <p:spPr bwMode="auto">
          <a:xfrm>
            <a:off x="7620001" y="4419601"/>
            <a:ext cx="51911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b="1">
                <a:latin typeface="Times New Roman" pitchFamily="18" charset="0"/>
              </a:rPr>
              <a:t>rã</a:t>
            </a:r>
          </a:p>
        </p:txBody>
      </p:sp>
      <p:pic>
        <p:nvPicPr>
          <p:cNvPr id="21521" name="Picture 17" descr="53703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6" r="8333"/>
          <a:stretch>
            <a:fillRect/>
          </a:stretch>
        </p:blipFill>
        <p:spPr bwMode="auto">
          <a:xfrm>
            <a:off x="914400" y="-609600"/>
            <a:ext cx="10591800" cy="794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22" name="WordArt 18"/>
          <p:cNvSpPr>
            <a:spLocks noChangeArrowheads="1" noChangeShapeType="1" noTextEdit="1"/>
          </p:cNvSpPr>
          <p:nvPr/>
        </p:nvSpPr>
        <p:spPr bwMode="auto">
          <a:xfrm>
            <a:off x="4191000" y="1371600"/>
            <a:ext cx="4648200" cy="12192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DẶN DÒ</a:t>
            </a:r>
          </a:p>
        </p:txBody>
      </p:sp>
      <p:sp>
        <p:nvSpPr>
          <p:cNvPr id="21523" name="Text Box 19"/>
          <p:cNvSpPr txBox="1">
            <a:spLocks noChangeArrowheads="1"/>
          </p:cNvSpPr>
          <p:nvPr/>
        </p:nvSpPr>
        <p:spPr bwMode="auto">
          <a:xfrm>
            <a:off x="3505200" y="2819400"/>
            <a:ext cx="6400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A50021"/>
                </a:solidFill>
                <a:latin typeface="Times New Roman" pitchFamily="18" charset="0"/>
              </a:rPr>
              <a:t>Đọc bài và trả lời lại các câu hỏi cuối bài.</a:t>
            </a:r>
          </a:p>
        </p:txBody>
      </p:sp>
      <p:sp>
        <p:nvSpPr>
          <p:cNvPr id="21524" name="Text Box 20"/>
          <p:cNvSpPr txBox="1">
            <a:spLocks noChangeArrowheads="1"/>
          </p:cNvSpPr>
          <p:nvPr/>
        </p:nvSpPr>
        <p:spPr bwMode="auto">
          <a:xfrm>
            <a:off x="3429000" y="3962400"/>
            <a:ext cx="6400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A50021"/>
                </a:solidFill>
                <a:latin typeface="Times New Roman" pitchFamily="18" charset="0"/>
              </a:rPr>
              <a:t>Chuẩn bị bài: “Vua tàu thuỷ” Bạch Thái Bưởi.</a:t>
            </a:r>
          </a:p>
        </p:txBody>
      </p:sp>
      <p:pic>
        <p:nvPicPr>
          <p:cNvPr id="147477" name="Picture 21" descr="arrowball-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300" y="2819400"/>
            <a:ext cx="5715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78" name="Picture 22" descr="arrowball-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038600"/>
            <a:ext cx="5715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7" name="Picture 23" descr="logo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676401"/>
            <a:ext cx="9144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4262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74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74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147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74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74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500"/>
                                        <p:tgtEl>
                                          <p:spTgt spid="147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图片 9220" descr="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860" y="98425"/>
            <a:ext cx="7183040" cy="677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2" name="文本框 9221">
            <a:extLst>
              <a:ext uri="{FF2B5EF4-FFF2-40B4-BE49-F238E27FC236}">
                <a16:creationId xmlns:a16="http://schemas.microsoft.com/office/drawing/2014/main" xmlns="" id="{EAD27505-0D1D-40C6-93CB-C2F2ACB1960A}"/>
              </a:ext>
            </a:extLst>
          </p:cNvPr>
          <p:cNvSpPr txBox="1"/>
          <p:nvPr/>
        </p:nvSpPr>
        <p:spPr>
          <a:xfrm>
            <a:off x="4267200" y="1828800"/>
            <a:ext cx="2209800" cy="14465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400" b="1" dirty="0" err="1">
                <a:ln w="0"/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400" b="1" dirty="0">
                <a:ln w="0"/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b="1" dirty="0" smtClean="0">
              <a:ln w="0"/>
              <a:solidFill>
                <a:srgbClr val="FF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4400" b="1" dirty="0" err="1" smtClean="0">
                <a:ln w="0"/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vi-VN" sz="4400" b="1" dirty="0">
              <a:ln w="0"/>
              <a:solidFill>
                <a:srgbClr val="FF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532" name="Picture 8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28" r="37465" b="48918"/>
          <a:stretch>
            <a:fillRect/>
          </a:stretch>
        </p:blipFill>
        <p:spPr bwMode="auto">
          <a:xfrm>
            <a:off x="2038350" y="361951"/>
            <a:ext cx="7429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8127316"/>
      </p:ext>
    </p:extLst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Box 6"/>
          <p:cNvSpPr txBox="1">
            <a:spLocks noChangeArrowheads="1"/>
          </p:cNvSpPr>
          <p:nvPr/>
        </p:nvSpPr>
        <p:spPr bwMode="auto">
          <a:xfrm>
            <a:off x="4572000" y="-75919"/>
            <a:ext cx="18669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32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altLang="en-US" sz="32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endParaRPr lang="en-US" altLang="en-US" sz="3200" b="1" u="sng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19" name="TextBox 7"/>
          <p:cNvSpPr txBox="1">
            <a:spLocks noChangeArrowheads="1"/>
          </p:cNvSpPr>
          <p:nvPr/>
        </p:nvSpPr>
        <p:spPr bwMode="auto">
          <a:xfrm>
            <a:off x="3124200" y="508856"/>
            <a:ext cx="55626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 CHÍ THÌ NÊN</a:t>
            </a:r>
          </a:p>
        </p:txBody>
      </p:sp>
      <p:sp>
        <p:nvSpPr>
          <p:cNvPr id="9220" name="Text Box 13"/>
          <p:cNvSpPr txBox="1">
            <a:spLocks noChangeArrowheads="1"/>
          </p:cNvSpPr>
          <p:nvPr/>
        </p:nvSpPr>
        <p:spPr bwMode="auto">
          <a:xfrm>
            <a:off x="8242247" y="6328288"/>
            <a:ext cx="162256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800" b="1" dirty="0" err="1">
                <a:solidFill>
                  <a:srgbClr val="0000FF"/>
                </a:solidFill>
              </a:rPr>
              <a:t>Tục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ngữ</a:t>
            </a:r>
            <a:endParaRPr lang="en-US" altLang="en-US" sz="2800" b="1" dirty="0">
              <a:solidFill>
                <a:srgbClr val="0000FF"/>
              </a:solidFill>
            </a:endParaRPr>
          </a:p>
        </p:txBody>
      </p:sp>
      <p:sp>
        <p:nvSpPr>
          <p:cNvPr id="9221" name="TextBox 12"/>
          <p:cNvSpPr txBox="1">
            <a:spLocks noChangeArrowheads="1"/>
          </p:cNvSpPr>
          <p:nvPr/>
        </p:nvSpPr>
        <p:spPr bwMode="auto">
          <a:xfrm>
            <a:off x="1600200" y="1278297"/>
            <a:ext cx="8382000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       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mài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sắt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kim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2.            Ai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hành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đan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lận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vành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thôi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AutoNum type="arabicPeriod" startAt="3"/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Thua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keo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keo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4.        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vững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5.           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lo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bền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cua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Dù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chạch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rùa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mặc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>
              <a:buFontTx/>
              <a:buAutoNum type="arabicPeriod" startAt="6"/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Chớ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sóng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rã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chèo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7.        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Thất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bại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.</a:t>
            </a:r>
          </a:p>
        </p:txBody>
      </p:sp>
    </p:spTree>
    <p:extLst>
      <p:ext uri="{BB962C8B-B14F-4D97-AF65-F5344CB8AC3E}">
        <p14:creationId xmlns:p14="http://schemas.microsoft.com/office/powerpoint/2010/main" val="19019113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1"/>
          <p:cNvSpPr txBox="1">
            <a:spLocks/>
          </p:cNvSpPr>
          <p:nvPr/>
        </p:nvSpPr>
        <p:spPr bwMode="auto">
          <a:xfrm>
            <a:off x="4800600" y="131207"/>
            <a:ext cx="2895600" cy="106918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4800" b="1" dirty="0" err="1">
                <a:latin typeface="Times New Roman" pitchFamily="18" charset="0"/>
              </a:rPr>
              <a:t>Đan</a:t>
            </a:r>
            <a:r>
              <a:rPr lang="en-US" sz="4800" b="1" dirty="0">
                <a:latin typeface="Times New Roman" pitchFamily="18" charset="0"/>
              </a:rPr>
              <a:t>, </a:t>
            </a:r>
            <a:r>
              <a:rPr lang="en-US" sz="4800" b="1" dirty="0" err="1">
                <a:latin typeface="Times New Roman" pitchFamily="18" charset="0"/>
              </a:rPr>
              <a:t>lận</a:t>
            </a:r>
            <a:endParaRPr lang="en-US" sz="4800" b="1" u="sng" dirty="0">
              <a:latin typeface="Times New Roman" pitchFamily="18" charset="0"/>
            </a:endParaRPr>
          </a:p>
        </p:txBody>
      </p:sp>
      <p:pic>
        <p:nvPicPr>
          <p:cNvPr id="14" name="Picture 2" descr="Nghe dan lat may t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0" y="3975101"/>
            <a:ext cx="4514850" cy="277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8" name="Picture 2" descr="Kết quả hình ảnh cho đan rổ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0" y="1447800"/>
            <a:ext cx="4514850" cy="252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4" descr="Kết quả hình ảnh cho đan rổ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1" y="1524000"/>
            <a:ext cx="4099718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Picture 6" descr="Kết quả hình ảnh cho đan rổ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2" y="4013200"/>
            <a:ext cx="4099717" cy="273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9860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450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450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45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Kết quả hình ảnh cho con chạc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1" y="990600"/>
            <a:ext cx="4495800" cy="220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4" descr="Kết quả hình ảnh cho con chạc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1" y="990600"/>
            <a:ext cx="4038599" cy="220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Picture 6" descr="Kết quả hình ảnh cho con chạc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656" y="3505200"/>
            <a:ext cx="4038598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0" name="Picture 8" descr="Kết quả hình ảnh cho con chạch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479800"/>
            <a:ext cx="45720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itle 1"/>
          <p:cNvSpPr txBox="1">
            <a:spLocks/>
          </p:cNvSpPr>
          <p:nvPr/>
        </p:nvSpPr>
        <p:spPr bwMode="auto">
          <a:xfrm>
            <a:off x="4562475" y="6019800"/>
            <a:ext cx="2057400" cy="9144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4800" b="1" dirty="0" err="1">
                <a:latin typeface="Times New Roman" pitchFamily="18" charset="0"/>
              </a:rPr>
              <a:t>chạch</a:t>
            </a:r>
            <a:endParaRPr lang="en-US" sz="4800" b="1" u="sng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3673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30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3000"/>
                                        <p:tgtEl>
                                          <p:spTgt spid="44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3000"/>
                                        <p:tgtEl>
                                          <p:spTgt spid="44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5029200" y="208280"/>
            <a:ext cx="1524000" cy="9144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4800" b="1" dirty="0" err="1">
                <a:latin typeface="Times New Roman" pitchFamily="18" charset="0"/>
              </a:rPr>
              <a:t>chèo</a:t>
            </a:r>
            <a:endParaRPr lang="en-US" sz="4800" b="1" u="sng" dirty="0">
              <a:latin typeface="Times New Roman" pitchFamily="18" charset="0"/>
            </a:endParaRPr>
          </a:p>
        </p:txBody>
      </p:sp>
      <p:pic>
        <p:nvPicPr>
          <p:cNvPr id="43010" name="Picture 2" descr="Kết quả hình ảnh cho cái chè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6338" y="4225159"/>
            <a:ext cx="3810000" cy="23622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2" name="Picture 4" descr="Kết quả hình ảnh cho cái chè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5662" y="4211320"/>
            <a:ext cx="3944938" cy="24384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4" name="Picture 6" descr="Kết quả hình ảnh cho cái chè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6338" y="1416269"/>
            <a:ext cx="3771900" cy="2351087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6" name="Picture 8" descr="Kết quả hình ảnh cho cái chè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450" y="1447800"/>
            <a:ext cx="4198750" cy="235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7825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43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30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430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43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图片 9220" descr="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860" y="98425"/>
            <a:ext cx="7183040" cy="677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2" name="文本框 9221">
            <a:extLst>
              <a:ext uri="{FF2B5EF4-FFF2-40B4-BE49-F238E27FC236}">
                <a16:creationId xmlns:a16="http://schemas.microsoft.com/office/drawing/2014/main" xmlns="" id="{99D15FAB-5985-42F3-826B-32AEBBB3AEA6}"/>
              </a:ext>
            </a:extLst>
          </p:cNvPr>
          <p:cNvSpPr txBox="1"/>
          <p:nvPr/>
        </p:nvSpPr>
        <p:spPr>
          <a:xfrm>
            <a:off x="4381500" y="1304927"/>
            <a:ext cx="3429000" cy="31400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6600" b="1" dirty="0" err="1">
                <a:ln w="0"/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6600" b="1" dirty="0">
                <a:ln w="0"/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defRPr/>
            </a:pPr>
            <a:r>
              <a:rPr lang="en-US" sz="6600" b="1" dirty="0" err="1">
                <a:ln w="0"/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endParaRPr lang="en-US" sz="6600" b="1" dirty="0">
              <a:ln w="0"/>
              <a:solidFill>
                <a:srgbClr val="FF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6600" b="1" dirty="0">
                <a:ln w="0"/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0"/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vi-VN" sz="4400" b="1" dirty="0">
              <a:ln w="0"/>
              <a:solidFill>
                <a:srgbClr val="FF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64" name="Picture 1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DF6FE"/>
              </a:clrFrom>
              <a:clrTo>
                <a:srgbClr val="FDF6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15" r="19788" b="49435"/>
          <a:stretch>
            <a:fillRect/>
          </a:stretch>
        </p:blipFill>
        <p:spPr bwMode="auto">
          <a:xfrm>
            <a:off x="2144316" y="123825"/>
            <a:ext cx="628650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8630419"/>
      </p:ext>
    </p:extLst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347</TotalTime>
  <Words>1577</Words>
  <Application>Microsoft Office PowerPoint</Application>
  <PresentationFormat>Widescreen</PresentationFormat>
  <Paragraphs>310</Paragraphs>
  <Slides>35</Slides>
  <Notes>14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5" baseType="lpstr">
      <vt:lpstr>宋体</vt:lpstr>
      <vt:lpstr>.VnTime</vt:lpstr>
      <vt:lpstr>Arial</vt:lpstr>
      <vt:lpstr>Calibri</vt:lpstr>
      <vt:lpstr>等线</vt:lpstr>
      <vt:lpstr>inpin heiti</vt:lpstr>
      <vt:lpstr>Times New Roman</vt:lpstr>
      <vt:lpstr>VNI-Times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1.Tục ngữ :  - Có chí làm quan, có gan làm giàu.  - Mưu cao chẳng bằng chí dày.  - Kiến tha lâu đầy tổ. 2. Ca dao :          - Ngọc kia chuốt mãi cũng tròn     Sắt kia mài mãi cũng còn nên kim.               - Ai ơi giữ chí cho bền      Dù ai đổi hướng xoay chiều mặc ai.                - Có bột mới gột nên hồ    Tay không mà dựng cơ đồ mới ngoan.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/>
  <cp:lastModifiedBy>Thuy Ninh</cp:lastModifiedBy>
  <cp:revision>62</cp:revision>
  <dcterms:created xsi:type="dcterms:W3CDTF">2006-08-16T00:00:00Z</dcterms:created>
  <dcterms:modified xsi:type="dcterms:W3CDTF">2022-11-14T08:05:20Z</dcterms:modified>
</cp:coreProperties>
</file>