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29" r:id="rId2"/>
    <p:sldId id="494" r:id="rId3"/>
    <p:sldId id="535" r:id="rId4"/>
    <p:sldId id="534" r:id="rId5"/>
    <p:sldId id="537" r:id="rId6"/>
    <p:sldId id="536" r:id="rId7"/>
    <p:sldId id="505" r:id="rId8"/>
    <p:sldId id="538" r:id="rId9"/>
    <p:sldId id="491" r:id="rId10"/>
    <p:sldId id="540" r:id="rId11"/>
    <p:sldId id="497" r:id="rId12"/>
    <p:sldId id="543" r:id="rId13"/>
    <p:sldId id="544" r:id="rId14"/>
    <p:sldId id="545" r:id="rId15"/>
    <p:sldId id="546" r:id="rId16"/>
    <p:sldId id="547" r:id="rId17"/>
    <p:sldId id="493" r:id="rId18"/>
    <p:sldId id="548" r:id="rId19"/>
    <p:sldId id="500" r:id="rId20"/>
    <p:sldId id="541" r:id="rId21"/>
    <p:sldId id="549" r:id="rId22"/>
    <p:sldId id="550" r:id="rId23"/>
    <p:sldId id="551" r:id="rId24"/>
    <p:sldId id="552" r:id="rId25"/>
    <p:sldId id="468" r:id="rId26"/>
    <p:sldId id="533" r:id="rId27"/>
  </p:sldIdLst>
  <p:sldSz cx="9721850" cy="5400675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icrosoft YaHei" panose="020B0503020204020204" pitchFamily="34" charset="-122"/>
      <p:regular r:id="rId34"/>
      <p:bold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UVN Da Lat" panose="020B0604020202020204" charset="0"/>
      <p:regular r:id="rId38"/>
      <p:bold r:id="rId39"/>
    </p:embeddedFont>
    <p:embeddedFont>
      <p:font typeface="UVN Ly Do" panose="020B0604020202020204" charset="0"/>
      <p:regular r:id="rId40"/>
    </p:embeddedFont>
  </p:embeddedFontLst>
  <p:custDataLst>
    <p:tags r:id="rId41"/>
  </p:custDataLst>
  <p:defaultTextStyle>
    <a:defPPr>
      <a:defRPr lang="zh-CN"/>
    </a:defPPr>
    <a:lvl1pPr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82600" indent="-25400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66788" indent="-52388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450975" indent="-79375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935163" indent="-106363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1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60093"/>
    <a:srgbClr val="FF0066"/>
    <a:srgbClr val="00B0F0"/>
    <a:srgbClr val="CC3300"/>
    <a:srgbClr val="006DF0"/>
    <a:srgbClr val="9751CB"/>
    <a:srgbClr val="FFFFFF"/>
    <a:srgbClr val="FF9201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7" autoAdjust="0"/>
    <p:restoredTop sz="94660"/>
  </p:normalViewPr>
  <p:slideViewPr>
    <p:cSldViewPr>
      <p:cViewPr varScale="1">
        <p:scale>
          <a:sx n="88" d="100"/>
          <a:sy n="88" d="100"/>
        </p:scale>
        <p:origin x="102" y="954"/>
      </p:cViewPr>
      <p:guideLst>
        <p:guide orient="horz" pos="1701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3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CBFAF72-1563-47D6-B7E6-34529404EE30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219187B-8851-4471-879F-35BFB0C031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8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01866E4-F001-4660-AF58-DE5DC3ECCFA6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7079287-648C-4B3D-8FE1-F0E0722F13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65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2600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6788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0975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5163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9502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34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73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71204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0394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3230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2233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7193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7267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6060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1677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1886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416C38D1-B2BE-413E-AA30-76D6C8A318AD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704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5174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81AC2C27-307D-4323-98C2-B3CA134E014E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8952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1400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2413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3858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2313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952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3821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3040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8416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167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3869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5455D98-30A8-42CC-BAAB-2AC6A788603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5306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702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71F497D5-1B80-4FC8-A26B-046D2A69E69E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072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378"/>
      </p:ext>
    </p:extLst>
  </p:cSld>
  <p:clrMapOvr>
    <a:masterClrMapping/>
  </p:clrMapOvr>
  <p:transition spd="med" advClick="0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075271"/>
      </p:ext>
    </p:extLst>
  </p:cSld>
  <p:clrMapOvr>
    <a:masterClrMapping/>
  </p:clrMapOvr>
  <p:transition spd="med" advClick="0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16412"/>
      </p:ext>
    </p:extLst>
  </p:cSld>
  <p:clrMapOvr>
    <a:masterClrMapping/>
  </p:clrMapOvr>
  <p:transition spd="med" advClick="0" advTm="3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23B3185-325B-4241-9B4F-B46EAEB5381E}"/>
              </a:ext>
            </a:extLst>
          </p:cNvPr>
          <p:cNvGrpSpPr/>
          <p:nvPr userDrawn="1"/>
        </p:nvGrpSpPr>
        <p:grpSpPr>
          <a:xfrm>
            <a:off x="0" y="0"/>
            <a:ext cx="9721850" cy="5400675"/>
            <a:chOff x="0" y="0"/>
            <a:chExt cx="9719094" cy="5400675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5" y="0"/>
              <a:ext cx="9716339" cy="540067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D45AB7-2C8C-48F1-8898-D521DBBB7369}"/>
                </a:ext>
              </a:extLst>
            </p:cNvPr>
            <p:cNvSpPr txBox="1"/>
            <p:nvPr userDrawn="1"/>
          </p:nvSpPr>
          <p:spPr>
            <a:xfrm>
              <a:off x="0" y="36041"/>
              <a:ext cx="98296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N Ly Do" panose="03020702040505070503" pitchFamily="66" charset="0"/>
                </a:rPr>
                <a:t>KTUTS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BCD929-FF6D-4C00-9C45-68FB4028C62D}"/>
                </a:ext>
              </a:extLst>
            </p:cNvPr>
            <p:cNvSpPr txBox="1"/>
            <p:nvPr userDrawn="1"/>
          </p:nvSpPr>
          <p:spPr>
            <a:xfrm>
              <a:off x="8736133" y="4991121"/>
              <a:ext cx="98296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UVN Ly Do" panose="03020702040505070503" pitchFamily="66" charset="0"/>
                </a:rPr>
                <a:t>KTUTS</a:t>
              </a:r>
            </a:p>
          </p:txBody>
        </p:sp>
      </p:grp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8389F8B-4F1C-4840-A6CC-AEFBAA7B46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149" y="7020817"/>
            <a:ext cx="982961" cy="8491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59" r:id="rId3"/>
  </p:sldLayoutIdLst>
  <p:transition spd="med" advClick="0" advTm="3000">
    <p:pull/>
  </p:transition>
  <p:txStyles>
    <p:titleStyle>
      <a:lvl1pPr algn="ctr" defTabSz="966788" rtl="0" fontAlgn="base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9144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3716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18288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361950" indent="-36195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1625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63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.jpeg"/><Relationship Id="rId2" Type="http://schemas.openxmlformats.org/officeDocument/2006/relationships/tags" Target="../tags/tag3.xml"/><Relationship Id="rId16" Type="http://schemas.openxmlformats.org/officeDocument/2006/relationships/image" Target="../media/image7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microsoft.com/office/2007/relationships/hdphoto" Target="../media/hdphoto10.wdp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microsoft.com/office/2007/relationships/hdphoto" Target="../media/hdphoto10.wdp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jp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microsoft.com/office/2007/relationships/hdphoto" Target="../media/hdphoto9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microsoft.com/office/2007/relationships/hdphoto" Target="../media/hdphoto10.wdp"/><Relationship Id="rId10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microsoft.com/office/2007/relationships/hdphoto" Target="../media/hdphoto9.wdp"/><Relationship Id="rId12" Type="http://schemas.microsoft.com/office/2007/relationships/hdphoto" Target="../media/hdphoto1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5.png"/><Relationship Id="rId5" Type="http://schemas.microsoft.com/office/2007/relationships/hdphoto" Target="../media/hdphoto10.wdp"/><Relationship Id="rId10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Relationship Id="rId1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jpg"/><Relationship Id="rId7" Type="http://schemas.microsoft.com/office/2007/relationships/hdphoto" Target="../media/hdphoto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2.jpe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4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3.jpeg"/><Relationship Id="rId2" Type="http://schemas.openxmlformats.org/officeDocument/2006/relationships/tags" Target="../tags/tag12.xml"/><Relationship Id="rId16" Type="http://schemas.openxmlformats.org/officeDocument/2006/relationships/image" Target="../media/image7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1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9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17359"/>
            <a:ext cx="9721850" cy="83501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1620143"/>
            <a:ext cx="9721850" cy="835292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2952" y="2357750"/>
            <a:ext cx="2803163" cy="2979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14773">
            <a:off x="2579593" y="2053483"/>
            <a:ext cx="2177522" cy="337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9537" y="2513050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3491" y="2563851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PA_图片 50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61248">
            <a:off x="2561968" y="2067370"/>
            <a:ext cx="2177522" cy="337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PA_图片 5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7996" y="2513050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PA_图片 52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1950" y="2563851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54"/>
          <p:cNvSpPr txBox="1"/>
          <p:nvPr/>
        </p:nvSpPr>
        <p:spPr>
          <a:xfrm>
            <a:off x="0" y="685854"/>
            <a:ext cx="9721850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Tập</a:t>
            </a:r>
            <a:r>
              <a:rPr lang="en-US" sz="36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</a:p>
        </p:txBody>
      </p:sp>
      <p:grpSp>
        <p:nvGrpSpPr>
          <p:cNvPr id="11" name="PA_组合 55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0" y="-952698"/>
            <a:ext cx="2173455" cy="2102628"/>
            <a:chOff x="295" y="3475"/>
            <a:chExt cx="1407" cy="1407"/>
          </a:xfrm>
        </p:grpSpPr>
        <p:sp>
          <p:nvSpPr>
            <p:cNvPr id="1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6000" b="0">
                <a:ea typeface="华文彩云" pitchFamily="2" charset="-122"/>
              </a:endParaRPr>
            </a:p>
          </p:txBody>
        </p:sp>
        <p:grpSp>
          <p:nvGrpSpPr>
            <p:cNvPr id="1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6000" b="0">
                  <a:ea typeface="华文彩云" pitchFamily="2" charset="-122"/>
                </a:endParaRPr>
              </a:p>
            </p:txBody>
          </p:sp>
          <p:grpSp>
            <p:nvGrpSpPr>
              <p:cNvPr id="17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8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54" name="Group 53"/>
          <p:cNvGrpSpPr/>
          <p:nvPr/>
        </p:nvGrpSpPr>
        <p:grpSpPr>
          <a:xfrm>
            <a:off x="-1" y="1331095"/>
            <a:ext cx="9758240" cy="933782"/>
            <a:chOff x="-1" y="1282824"/>
            <a:chExt cx="9758240" cy="933782"/>
          </a:xfrm>
        </p:grpSpPr>
        <p:sp>
          <p:nvSpPr>
            <p:cNvPr id="16" name="TextBox 15"/>
            <p:cNvSpPr txBox="1"/>
            <p:nvPr/>
          </p:nvSpPr>
          <p:spPr>
            <a:xfrm>
              <a:off x="-1" y="1282824"/>
              <a:ext cx="9721850" cy="92333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002060"/>
                  </a:solidFill>
                  <a:latin typeface="UTM Colossalis" panose="02040603050506020204" pitchFamily="18" charset="0"/>
                </a:rPr>
                <a:t>ĐÔI GIÀY BA TA MÀU XANH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389" y="1293276"/>
              <a:ext cx="97218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Colossalis" panose="02040603050506020204" pitchFamily="18" charset="0"/>
                </a:rPr>
                <a:t>ĐÔI GIÀY BA TA MÀU XANH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A37292F-6F52-48F7-8396-BEF85A8531A7}"/>
              </a:ext>
            </a:extLst>
          </p:cNvPr>
          <p:cNvGrpSpPr/>
          <p:nvPr/>
        </p:nvGrpSpPr>
        <p:grpSpPr>
          <a:xfrm>
            <a:off x="-111411" y="12256"/>
            <a:ext cx="2803163" cy="5315791"/>
            <a:chOff x="-94493" y="43077"/>
            <a:chExt cx="2803163" cy="5315791"/>
          </a:xfrm>
        </p:grpSpPr>
        <p:pic>
          <p:nvPicPr>
            <p:cNvPr id="50" name="PA_图片 4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4493" y="2379829"/>
              <a:ext cx="2803163" cy="297903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2EEF7A9-497E-4C8E-8F88-29D9EB49F3C6}"/>
                </a:ext>
              </a:extLst>
            </p:cNvPr>
            <p:cNvSpPr txBox="1"/>
            <p:nvPr/>
          </p:nvSpPr>
          <p:spPr>
            <a:xfrm>
              <a:off x="-63783" y="4863518"/>
              <a:ext cx="71526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UVN Da Lat" panose="03060902030302020204" pitchFamily="66" charset="0"/>
                </a:rPr>
                <a:t>KTUTS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52B8358-590A-40E0-BF02-C59EC4523CA3}"/>
                </a:ext>
              </a:extLst>
            </p:cNvPr>
            <p:cNvSpPr txBox="1"/>
            <p:nvPr/>
          </p:nvSpPr>
          <p:spPr>
            <a:xfrm>
              <a:off x="13433" y="43077"/>
              <a:ext cx="71526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UVN Da Lat" panose="03060902030302020204" pitchFamily="66" charset="0"/>
                </a:rPr>
                <a:t>KTUTS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92BB7ED9-4654-478F-A728-A89283BCDCA1}"/>
              </a:ext>
            </a:extLst>
          </p:cNvPr>
          <p:cNvSpPr txBox="1"/>
          <p:nvPr/>
        </p:nvSpPr>
        <p:spPr>
          <a:xfrm>
            <a:off x="9013382" y="11360"/>
            <a:ext cx="7152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Da Lat" panose="03060902030302020204" pitchFamily="66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441493-686E-49B6-9669-9F785D42C52D}"/>
              </a:ext>
            </a:extLst>
          </p:cNvPr>
          <p:cNvSpPr txBox="1"/>
          <p:nvPr/>
        </p:nvSpPr>
        <p:spPr>
          <a:xfrm>
            <a:off x="4212853" y="5926259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60093"/>
                </a:solidFill>
              </a:rPr>
              <a:t>GV : PHẠM THỊ THU HẰNG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493595-EE5E-489A-B60A-0E24EBD2260F}"/>
              </a:ext>
            </a:extLst>
          </p:cNvPr>
          <p:cNvSpPr txBox="1"/>
          <p:nvPr/>
        </p:nvSpPr>
        <p:spPr>
          <a:xfrm>
            <a:off x="5292973" y="-1572531"/>
            <a:ext cx="4428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</a:t>
            </a:r>
            <a:r>
              <a:rPr lang="vi-VN" sz="2000" dirty="0">
                <a:solidFill>
                  <a:srgbClr val="FF0000"/>
                </a:solidFill>
              </a:rPr>
              <a:t>Ư</a:t>
            </a:r>
            <a:r>
              <a:rPr lang="en-US" sz="2000" dirty="0">
                <a:solidFill>
                  <a:srgbClr val="FF0000"/>
                </a:solidFill>
              </a:rPr>
              <a:t>ỜNG TIỂU HỌC TT THANH HÀ</a:t>
            </a:r>
          </a:p>
        </p:txBody>
      </p:sp>
    </p:spTree>
    <p:extLst>
      <p:ext uri="{BB962C8B-B14F-4D97-AF65-F5344CB8AC3E}">
        <p14:creationId xmlns:p14="http://schemas.microsoft.com/office/powerpoint/2010/main" val="341345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81" dur="225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9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5080" y="756121"/>
            <a:ext cx="9361040" cy="4392488"/>
          </a:xfrm>
          <a:prstGeom prst="round2DiagRect">
            <a:avLst/>
          </a:prstGeom>
          <a:solidFill>
            <a:schemeClr val="bg1">
              <a:alpha val="88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24082" y="1260177"/>
            <a:ext cx="3096344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1434" y="1700321"/>
            <a:ext cx="3096344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311011" y="3395285"/>
            <a:ext cx="2979740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623682" y="3824575"/>
            <a:ext cx="2592288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54106" y="4657374"/>
            <a:ext cx="1961900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484661" y="-72507"/>
            <a:ext cx="5307863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Đôi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giày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ba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màu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xanh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Thanh Nhac T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7842" y="356011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Chức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Nguyên</a:t>
            </a:r>
            <a:endParaRPr lang="en-US" dirty="0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9635" y="762564"/>
            <a:ext cx="95770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2800" b="1" dirty="0">
                <a:solidFill>
                  <a:srgbClr val="003300"/>
                </a:solidFill>
                <a:cs typeface="Arial" panose="020B0604020202020204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Chao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cứng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dáng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thon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thả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da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khuy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dập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luồn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ngang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chắc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mịn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thèm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250" b="100000" l="64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6000"/>
          <a:stretch/>
        </p:blipFill>
        <p:spPr>
          <a:xfrm>
            <a:off x="8558856" y="16466"/>
            <a:ext cx="1309594" cy="12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55" y="-172568"/>
            <a:ext cx="1374337" cy="1484284"/>
          </a:xfrm>
          <a:prstGeom prst="rect">
            <a:avLst/>
          </a:prstGeom>
        </p:spPr>
      </p:pic>
      <p:grpSp>
        <p:nvGrpSpPr>
          <p:cNvPr id="163" name="组合 16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6"/>
          <p:cNvSpPr>
            <a:spLocks noChangeArrowheads="1"/>
          </p:cNvSpPr>
          <p:nvPr/>
        </p:nvSpPr>
        <p:spPr bwMode="auto">
          <a:xfrm>
            <a:off x="639178" y="251068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619795" y="1332185"/>
            <a:ext cx="11341645" cy="6120680"/>
            <a:chOff x="-1619795" y="1332185"/>
            <a:chExt cx="11341645" cy="612068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9795" y="1332185"/>
              <a:ext cx="6120680" cy="612068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98" y="1653903"/>
              <a:ext cx="5726954" cy="5726954"/>
            </a:xfrm>
            <a:prstGeom prst="rect">
              <a:avLst/>
            </a:prstGeom>
          </p:spPr>
        </p:pic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3013" y="3104509"/>
              <a:ext cx="4068837" cy="2309229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2889701" y="-19397"/>
            <a:ext cx="1838197" cy="13515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4785228" y="132423"/>
            <a:ext cx="2361215" cy="11792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7309197" y="-172568"/>
            <a:ext cx="1353084" cy="11351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245301" y="395111"/>
            <a:ext cx="1425052" cy="742279"/>
          </a:xfrm>
          <a:prstGeom prst="rect">
            <a:avLst/>
          </a:prstGeom>
        </p:spPr>
      </p:pic>
      <p:sp>
        <p:nvSpPr>
          <p:cNvPr id="47" name="Round Diagonal Corner Rectangle 46"/>
          <p:cNvSpPr/>
          <p:nvPr/>
        </p:nvSpPr>
        <p:spPr>
          <a:xfrm>
            <a:off x="4028157" y="1310954"/>
            <a:ext cx="5441279" cy="2697555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53892" y="1478882"/>
            <a:ext cx="4219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vật</a:t>
            </a:r>
            <a:r>
              <a:rPr lang="en-US" sz="2800" b="1" dirty="0">
                <a:solidFill>
                  <a:srgbClr val="FF0000"/>
                </a:solidFill>
              </a:rPr>
              <a:t> TÔI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văn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ai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78993" y="2457910"/>
            <a:ext cx="5256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Nhân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TÔI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phụ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trách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Thiếu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niên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Tiền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phong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/>
          <a:stretch/>
        </p:blipFill>
        <p:spPr>
          <a:xfrm>
            <a:off x="1110074" y="1051708"/>
            <a:ext cx="1996838" cy="3991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76" y="2575449"/>
            <a:ext cx="1291520" cy="2156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1" y="2556321"/>
            <a:ext cx="1246884" cy="229154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208736" y="1642051"/>
            <a:ext cx="525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ước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điều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172424" y="2340297"/>
            <a:ext cx="5232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đôi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giày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ba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màu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như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họ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136883" y="2209448"/>
            <a:ext cx="5256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Tìm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văn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miêu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vẻ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đẹp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đôi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giày</a:t>
            </a:r>
            <a:r>
              <a:rPr lang="en-US" sz="2800" b="1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79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9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utoUpdateAnimBg="0"/>
      <p:bldP spid="47" grpId="0" animBg="1"/>
      <p:bldP spid="3" grpId="0"/>
      <p:bldP spid="3" grpId="1"/>
      <p:bldP spid="49" grpId="0"/>
      <p:bldP spid="49" grpId="1"/>
      <p:bldP spid="53" grpId="0"/>
      <p:bldP spid="53" grpId="1"/>
      <p:bldP spid="54" grpId="0"/>
      <p:bldP spid="54" grpId="1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5080" y="756121"/>
            <a:ext cx="9361040" cy="4392488"/>
          </a:xfrm>
          <a:prstGeom prst="round2DiagRect">
            <a:avLst/>
          </a:prstGeom>
          <a:solidFill>
            <a:schemeClr val="bg1">
              <a:alpha val="88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627947" y="1692225"/>
            <a:ext cx="5697474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5074" y="2131156"/>
            <a:ext cx="8964347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6973" y="2570087"/>
            <a:ext cx="8964347" cy="418282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6973" y="3021996"/>
            <a:ext cx="8964347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6973" y="3455733"/>
            <a:ext cx="1787443" cy="366483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484661" y="-72507"/>
            <a:ext cx="5307863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Đôi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giày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ba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màu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xanh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Thanh Nhac T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7842" y="356011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Chức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Nguyên</a:t>
            </a:r>
            <a:endParaRPr lang="en-US" dirty="0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9635" y="762564"/>
            <a:ext cx="95770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2800" b="1" dirty="0">
                <a:solidFill>
                  <a:srgbClr val="003300"/>
                </a:solidFill>
                <a:cs typeface="Arial" panose="020B0604020202020204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Chao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cứng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dáng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thon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thả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da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khuy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dập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luồn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ngang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chắc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mịn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thèm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250" b="100000" l="64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6000"/>
          <a:stretch/>
        </p:blipFill>
        <p:spPr>
          <a:xfrm>
            <a:off x="8558856" y="16466"/>
            <a:ext cx="1309594" cy="12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3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55" y="-172568"/>
            <a:ext cx="1374337" cy="1484284"/>
          </a:xfrm>
          <a:prstGeom prst="rect">
            <a:avLst/>
          </a:prstGeom>
        </p:spPr>
      </p:pic>
      <p:grpSp>
        <p:nvGrpSpPr>
          <p:cNvPr id="163" name="组合 16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6"/>
          <p:cNvSpPr>
            <a:spLocks noChangeArrowheads="1"/>
          </p:cNvSpPr>
          <p:nvPr/>
        </p:nvSpPr>
        <p:spPr bwMode="auto">
          <a:xfrm>
            <a:off x="639178" y="251068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619795" y="1332185"/>
            <a:ext cx="11341645" cy="6120680"/>
            <a:chOff x="-1619795" y="1332185"/>
            <a:chExt cx="11341645" cy="612068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9795" y="1332185"/>
              <a:ext cx="6120680" cy="612068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98" y="1653903"/>
              <a:ext cx="5726954" cy="5726954"/>
            </a:xfrm>
            <a:prstGeom prst="rect">
              <a:avLst/>
            </a:prstGeom>
          </p:spPr>
        </p:pic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3013" y="3104509"/>
              <a:ext cx="4068837" cy="2309229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2889701" y="-19397"/>
            <a:ext cx="1838197" cy="13515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4785228" y="132423"/>
            <a:ext cx="2361215" cy="11792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7309197" y="-172568"/>
            <a:ext cx="1353084" cy="11351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245301" y="395111"/>
            <a:ext cx="1425052" cy="742279"/>
          </a:xfrm>
          <a:prstGeom prst="rect">
            <a:avLst/>
          </a:prstGeom>
        </p:spPr>
      </p:pic>
      <p:sp>
        <p:nvSpPr>
          <p:cNvPr id="47" name="Round Diagonal Corner Rectangle 46"/>
          <p:cNvSpPr/>
          <p:nvPr/>
        </p:nvSpPr>
        <p:spPr>
          <a:xfrm>
            <a:off x="4028157" y="1310954"/>
            <a:ext cx="5441279" cy="2697555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144670" y="1806094"/>
            <a:ext cx="52565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Ư</a:t>
            </a:r>
            <a:r>
              <a:rPr lang="en-US" sz="2800" b="1" dirty="0" err="1">
                <a:solidFill>
                  <a:srgbClr val="002060"/>
                </a:solidFill>
              </a:rPr>
              <a:t>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vì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tưởng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tượng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mang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giày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trước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mắt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thèm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muốn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/>
          <a:stretch/>
        </p:blipFill>
        <p:spPr>
          <a:xfrm>
            <a:off x="1110074" y="1051708"/>
            <a:ext cx="1996838" cy="3991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76" y="2575449"/>
            <a:ext cx="1291520" cy="2156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1" y="2556321"/>
            <a:ext cx="1246884" cy="229154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178678" y="1448582"/>
            <a:ext cx="5256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Ư</a:t>
            </a:r>
            <a:r>
              <a:rPr lang="en-US" sz="2800" b="1" dirty="0" err="1">
                <a:solidFill>
                  <a:srgbClr val="FF0000"/>
                </a:solidFill>
              </a:rPr>
              <a:t>ớc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phụ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thành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không</a:t>
            </a:r>
            <a:r>
              <a:rPr lang="en-US" sz="2800" b="1" dirty="0">
                <a:solidFill>
                  <a:srgbClr val="FF0000"/>
                </a:solidFill>
              </a:rPr>
              <a:t>? </a:t>
            </a:r>
            <a:r>
              <a:rPr lang="en-US" sz="2800" b="1" dirty="0" err="1">
                <a:solidFill>
                  <a:srgbClr val="FF0000"/>
                </a:solidFill>
              </a:rPr>
              <a:t>Vì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sao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biết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713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  <p:bldP spid="5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" y="5413"/>
            <a:ext cx="9723783" cy="5400675"/>
          </a:xfrm>
          <a:prstGeom prst="rect">
            <a:avLst/>
          </a:prstGeom>
        </p:spPr>
      </p:pic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39178" y="208681"/>
            <a:ext cx="3295650" cy="438559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4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4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4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331763" y="1571587"/>
            <a:ext cx="12058667" cy="5726955"/>
            <a:chOff x="-1110748" y="1571586"/>
            <a:chExt cx="12058667" cy="57269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447" y="1571587"/>
              <a:ext cx="5726954" cy="572695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965" y="1571587"/>
              <a:ext cx="5726954" cy="57269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84" y="1571587"/>
              <a:ext cx="5726954" cy="572695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0748" y="1571586"/>
              <a:ext cx="5726954" cy="572695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02" y="-464774"/>
            <a:ext cx="2700335" cy="291636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96629" y="1207908"/>
            <a:ext cx="5726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Ý </a:t>
            </a:r>
            <a:r>
              <a:rPr lang="en-US" sz="3200" b="1" dirty="0" err="1">
                <a:solidFill>
                  <a:srgbClr val="FF0000"/>
                </a:solidFill>
              </a:rPr>
              <a:t>chính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đoạn</a:t>
            </a:r>
            <a:r>
              <a:rPr lang="en-US" sz="3200" b="1" dirty="0">
                <a:solidFill>
                  <a:srgbClr val="FF0000"/>
                </a:solidFill>
              </a:rPr>
              <a:t> 1: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</a:rPr>
              <a:t>Ư</a:t>
            </a:r>
            <a:r>
              <a:rPr lang="en-US" sz="3200" b="1" dirty="0" err="1">
                <a:solidFill>
                  <a:srgbClr val="002060"/>
                </a:solidFill>
              </a:rPr>
              <a:t>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mơ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chị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phụ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trách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đẹp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đôi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giày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ba</a:t>
            </a:r>
            <a:r>
              <a:rPr lang="en-US" sz="3200" b="1" dirty="0">
                <a:solidFill>
                  <a:srgbClr val="002060"/>
                </a:solidFill>
              </a:rPr>
              <a:t> ta.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614" y="3100362"/>
            <a:ext cx="1933440" cy="10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utoUpdateAnimBg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7409" y="756120"/>
            <a:ext cx="9361040" cy="4499981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55051" y="3564433"/>
            <a:ext cx="1351355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35371" y="3564433"/>
            <a:ext cx="1520894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57934" y="4388459"/>
            <a:ext cx="1800200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17395" y="4788569"/>
            <a:ext cx="2583890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484661" y="-72507"/>
            <a:ext cx="5307863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Đôi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giày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ba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ta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màu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xanh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Thanh Nhac T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7842" y="356011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Chức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Nguyên</a:t>
            </a:r>
            <a:endParaRPr lang="en-US" dirty="0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9635" y="762564"/>
            <a:ext cx="957706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2600" b="1" dirty="0">
                <a:solidFill>
                  <a:srgbClr val="003300"/>
                </a:solidFill>
                <a:cs typeface="Arial" panose="020B0604020202020204" pitchFamily="34" charset="0"/>
              </a:rPr>
              <a:t>		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      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Sau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tác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Đội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phường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phải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vận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lang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thang,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khắp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đường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phố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bắt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gặp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ngẩn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ngơ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dạo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Hoá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trẻ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thời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cũng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giống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quyết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định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chọn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buổi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đầu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tới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Hôm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nhận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tay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run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run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mấp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mắt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hết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xuống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bàn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mình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ngọ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nguậy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Lúc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khỏi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đeo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nhảy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250" b="100000" l="64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6000"/>
          <a:stretch/>
        </p:blipFill>
        <p:spPr>
          <a:xfrm>
            <a:off x="8558856" y="16466"/>
            <a:ext cx="1309594" cy="12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4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4FB0014-5479-4E7A-9563-9F517653E5CA}"/>
              </a:ext>
            </a:extLst>
          </p:cNvPr>
          <p:cNvGrpSpPr/>
          <p:nvPr/>
        </p:nvGrpSpPr>
        <p:grpSpPr>
          <a:xfrm>
            <a:off x="-1331763" y="1571587"/>
            <a:ext cx="12058667" cy="5726955"/>
            <a:chOff x="-1110748" y="1571586"/>
            <a:chExt cx="12058667" cy="572695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14D90-844C-47A8-992C-9E83BFF9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447" y="1571587"/>
              <a:ext cx="5726954" cy="572695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504C289-DB0E-490C-86F5-4BB53FD83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965" y="1571587"/>
              <a:ext cx="5726954" cy="572695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3B37F34-45EA-45AD-BC55-2F66730E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84" y="1571587"/>
              <a:ext cx="5726954" cy="572695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1B7E0B-F270-4EBF-BC3C-2121D391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0748" y="1571586"/>
              <a:ext cx="5726954" cy="5726954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55" y="-172568"/>
            <a:ext cx="1374337" cy="1484284"/>
          </a:xfrm>
          <a:prstGeom prst="rect">
            <a:avLst/>
          </a:prstGeom>
        </p:spPr>
      </p:pic>
      <p:grpSp>
        <p:nvGrpSpPr>
          <p:cNvPr id="163" name="组合 16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6"/>
          <p:cNvSpPr>
            <a:spLocks noChangeArrowheads="1"/>
          </p:cNvSpPr>
          <p:nvPr/>
        </p:nvSpPr>
        <p:spPr bwMode="auto">
          <a:xfrm>
            <a:off x="639178" y="251068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2889701" y="-19397"/>
            <a:ext cx="1838197" cy="13515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4785228" y="132423"/>
            <a:ext cx="2361215" cy="11792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7309197" y="-172568"/>
            <a:ext cx="1353084" cy="11351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245301" y="395111"/>
            <a:ext cx="1425052" cy="742279"/>
          </a:xfrm>
          <a:prstGeom prst="rect">
            <a:avLst/>
          </a:prstGeom>
        </p:spPr>
      </p:pic>
      <p:sp>
        <p:nvSpPr>
          <p:cNvPr id="47" name="Round Diagonal Corner Rectangle 46"/>
          <p:cNvSpPr/>
          <p:nvPr/>
        </p:nvSpPr>
        <p:spPr>
          <a:xfrm>
            <a:off x="2343378" y="1434013"/>
            <a:ext cx="5441279" cy="2697555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459724" y="2524455"/>
            <a:ext cx="5256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nhiệm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vụ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vận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Lái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cậu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r>
              <a:rPr lang="en-US" sz="2800" b="1" dirty="0">
                <a:solidFill>
                  <a:srgbClr val="002060"/>
                </a:solidFill>
              </a:rPr>
              <a:t> lang thang.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/>
          <a:stretch/>
        </p:blipFill>
        <p:spPr>
          <a:xfrm>
            <a:off x="225080" y="1137390"/>
            <a:ext cx="1996838" cy="399127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493899" y="1571641"/>
            <a:ext cx="5256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Khi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Đội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phụ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giao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nhiệm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vụ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78" y="1726775"/>
            <a:ext cx="1609453" cy="321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六边形 98"/>
          <p:cNvSpPr/>
          <p:nvPr/>
        </p:nvSpPr>
        <p:spPr>
          <a:xfrm rot="5400000">
            <a:off x="3734594" y="3190082"/>
            <a:ext cx="844550" cy="728662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0">
                <a:srgbClr val="FF9201"/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 cap="flat" cmpd="sng" algn="ctr">
            <a:solidFill>
              <a:schemeClr val="accent2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lIns="91426" tIns="45713" rIns="91426" bIns="4571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accent5">
                  <a:lumMod val="5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100" name="六边形 99"/>
          <p:cNvSpPr/>
          <p:nvPr/>
        </p:nvSpPr>
        <p:spPr>
          <a:xfrm rot="5400000">
            <a:off x="1513682" y="1326357"/>
            <a:ext cx="1184275" cy="1020762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8100000" scaled="1"/>
            <a:tileRect/>
          </a:gradFill>
          <a:ln w="38100" cap="flat" cmpd="sng" algn="ctr">
            <a:solidFill>
              <a:schemeClr val="accent4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lIns="91426" tIns="45713" rIns="91426" bIns="4571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accent5">
                  <a:lumMod val="5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101" name="六边形 100"/>
          <p:cNvSpPr/>
          <p:nvPr/>
        </p:nvSpPr>
        <p:spPr>
          <a:xfrm rot="5400000">
            <a:off x="760910" y="2769076"/>
            <a:ext cx="922337" cy="795337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 cap="flat" cmpd="sng" algn="ctr">
            <a:solidFill>
              <a:schemeClr val="bg2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lIns="91426" tIns="45713" rIns="91426" bIns="4571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accent5">
                  <a:lumMod val="5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103" name="六边形 102"/>
          <p:cNvSpPr/>
          <p:nvPr/>
        </p:nvSpPr>
        <p:spPr bwMode="auto">
          <a:xfrm rot="5400000">
            <a:off x="2704307" y="927896"/>
            <a:ext cx="1439863" cy="1241425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accent5">
                  <a:lumMod val="5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106" name="六边形 105"/>
          <p:cNvSpPr/>
          <p:nvPr/>
        </p:nvSpPr>
        <p:spPr bwMode="auto">
          <a:xfrm rot="5400000">
            <a:off x="2005806" y="2156620"/>
            <a:ext cx="1439863" cy="1241425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accent5">
                  <a:lumMod val="5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109" name="六边形 108"/>
          <p:cNvSpPr/>
          <p:nvPr/>
        </p:nvSpPr>
        <p:spPr bwMode="auto">
          <a:xfrm rot="5400000">
            <a:off x="2704307" y="3356771"/>
            <a:ext cx="1439863" cy="1241425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accent5">
                  <a:lumMod val="50000"/>
                </a:schemeClr>
              </a:solidFill>
              <a:latin typeface="Calibri"/>
              <a:ea typeface="+mn-ea"/>
            </a:endParaRPr>
          </a:p>
        </p:txBody>
      </p:sp>
      <p:grpSp>
        <p:nvGrpSpPr>
          <p:cNvPr id="5" name="组合 110"/>
          <p:cNvGrpSpPr>
            <a:grpSpLocks/>
          </p:cNvGrpSpPr>
          <p:nvPr/>
        </p:nvGrpSpPr>
        <p:grpSpPr bwMode="auto">
          <a:xfrm>
            <a:off x="4914852" y="416515"/>
            <a:ext cx="3359099" cy="596478"/>
            <a:chOff x="1574602" y="3175814"/>
            <a:chExt cx="2322150" cy="430188"/>
          </a:xfrm>
        </p:grpSpPr>
        <p:sp>
          <p:nvSpPr>
            <p:cNvPr id="112" name="五边形 111"/>
            <p:cNvSpPr/>
            <p:nvPr/>
          </p:nvSpPr>
          <p:spPr>
            <a:xfrm>
              <a:off x="1574602" y="3235045"/>
              <a:ext cx="2322150" cy="370957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6764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331" name="Title 3"/>
            <p:cNvSpPr txBox="1">
              <a:spLocks/>
            </p:cNvSpPr>
            <p:nvPr/>
          </p:nvSpPr>
          <p:spPr bwMode="auto">
            <a:xfrm>
              <a:off x="1944110" y="3175814"/>
              <a:ext cx="1947614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32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lang</a:t>
              </a:r>
              <a:r>
                <a:rPr lang="en-US" altLang="zh-CN" sz="3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 thang</a:t>
              </a:r>
              <a:endParaRPr lang="en-US" sz="3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5322838" y="1159000"/>
            <a:ext cx="3773217" cy="1796801"/>
          </a:xfrm>
          <a:prstGeom prst="rect">
            <a:avLst/>
          </a:prstGeom>
          <a:noFill/>
        </p:spPr>
        <p:txBody>
          <a:bodyPr wrap="square" lIns="72544" tIns="36272" rIns="72544" bIns="36272">
            <a:spAutoFit/>
          </a:bodyPr>
          <a:lstStyle/>
          <a:p>
            <a:pPr algn="just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không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nhà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ở,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không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người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nuôi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dưỡng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;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sống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tạm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bợ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trên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đường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phố</a:t>
            </a:r>
            <a:endParaRPr lang="en-US" altLang="zh-CN" sz="2800" dirty="0">
              <a:solidFill>
                <a:schemeClr val="accent6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文本框 6"/>
          <p:cNvSpPr>
            <a:spLocks noChangeArrowheads="1"/>
          </p:cNvSpPr>
          <p:nvPr/>
        </p:nvSpPr>
        <p:spPr bwMode="auto">
          <a:xfrm>
            <a:off x="639177" y="277356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2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30" name="五边形 2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74" l="0" r="100000">
                        <a14:foregroundMark x1="62895" y1="40526" x2="86053" y2="69474"/>
                        <a14:foregroundMark x1="73158" y1="61053" x2="70263" y2="74474"/>
                        <a14:foregroundMark x1="43947" y1="76316" x2="47105" y2="76579"/>
                        <a14:foregroundMark x1="50526" y1="79211" x2="58684" y2="79737"/>
                        <a14:foregroundMark x1="60526" y1="69474" x2="55000" y2="76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76" y="2166938"/>
            <a:ext cx="3619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5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26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619795" y="1332185"/>
            <a:ext cx="12158052" cy="6120680"/>
            <a:chOff x="-1619795" y="1332185"/>
            <a:chExt cx="12158052" cy="612068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303" y="1571641"/>
              <a:ext cx="5726954" cy="572695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474" y="1581895"/>
              <a:ext cx="5726954" cy="572695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-1619795" y="1332185"/>
              <a:ext cx="7882247" cy="6120680"/>
              <a:chOff x="-1619795" y="1332185"/>
              <a:chExt cx="7882247" cy="6120680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498" y="1653903"/>
                <a:ext cx="5726954" cy="5726954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19795" y="1332185"/>
                <a:ext cx="6120680" cy="6120680"/>
              </a:xfrm>
              <a:prstGeom prst="rect">
                <a:avLst/>
              </a:prstGeom>
            </p:spPr>
          </p:pic>
        </p:grp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55" y="-172568"/>
            <a:ext cx="1374337" cy="1484284"/>
          </a:xfrm>
          <a:prstGeom prst="rect">
            <a:avLst/>
          </a:prstGeom>
        </p:spPr>
      </p:pic>
      <p:grpSp>
        <p:nvGrpSpPr>
          <p:cNvPr id="163" name="组合 16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6"/>
          <p:cNvSpPr>
            <a:spLocks noChangeArrowheads="1"/>
          </p:cNvSpPr>
          <p:nvPr/>
        </p:nvSpPr>
        <p:spPr bwMode="auto">
          <a:xfrm>
            <a:off x="639178" y="251068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2889701" y="-19397"/>
            <a:ext cx="1838197" cy="13515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4785228" y="132423"/>
            <a:ext cx="2361215" cy="11792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7309197" y="-172568"/>
            <a:ext cx="1353084" cy="11351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245301" y="395111"/>
            <a:ext cx="1425052" cy="742279"/>
          </a:xfrm>
          <a:prstGeom prst="rect">
            <a:avLst/>
          </a:prstGeom>
        </p:spPr>
      </p:pic>
      <p:sp>
        <p:nvSpPr>
          <p:cNvPr id="47" name="Round Diagonal Corner Rectangle 46"/>
          <p:cNvSpPr/>
          <p:nvPr/>
        </p:nvSpPr>
        <p:spPr>
          <a:xfrm>
            <a:off x="1764582" y="1434014"/>
            <a:ext cx="6020076" cy="2418452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665348" y="2597756"/>
            <a:ext cx="6239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thưởng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đôi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giày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ba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màu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buổi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đầu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lớp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000950" y="1666662"/>
            <a:ext cx="5638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Chị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cậu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đến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lớp</a:t>
            </a:r>
            <a:r>
              <a:rPr lang="en-US" sz="2800" b="1" dirty="0">
                <a:solidFill>
                  <a:srgbClr val="FF0000"/>
                </a:solidFill>
              </a:rPr>
              <a:t>?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6538" y1="41231" x2="78077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44" y="3016828"/>
            <a:ext cx="2957776" cy="2957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4" b="91204" l="10000" r="93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595" y="1499633"/>
            <a:ext cx="2402360" cy="34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9"/>
          <p:cNvGrpSpPr>
            <a:grpSpLocks/>
          </p:cNvGrpSpPr>
          <p:nvPr/>
        </p:nvGrpSpPr>
        <p:grpSpPr bwMode="auto">
          <a:xfrm>
            <a:off x="684461" y="540097"/>
            <a:ext cx="8507413" cy="523220"/>
            <a:chOff x="561339" y="-83781"/>
            <a:chExt cx="8612670" cy="523873"/>
          </a:xfrm>
        </p:grpSpPr>
        <p:sp>
          <p:nvSpPr>
            <p:cNvPr id="81" name="矩形 80"/>
            <p:cNvSpPr/>
            <p:nvPr/>
          </p:nvSpPr>
          <p:spPr>
            <a:xfrm>
              <a:off x="561339" y="-21531"/>
              <a:ext cx="8612670" cy="4228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6764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dirty="0"/>
            </a:p>
          </p:txBody>
        </p:sp>
        <p:sp>
          <p:nvSpPr>
            <p:cNvPr id="19476" name="TextBox 81"/>
            <p:cNvSpPr txBox="1">
              <a:spLocks noChangeArrowheads="1"/>
            </p:cNvSpPr>
            <p:nvPr/>
          </p:nvSpPr>
          <p:spPr bwMode="auto">
            <a:xfrm>
              <a:off x="1811092" y="-83781"/>
              <a:ext cx="6356288" cy="523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Tại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sao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chị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lại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chọn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cách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làm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đó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7" name="Rectangle 5"/>
          <p:cNvSpPr/>
          <p:nvPr/>
        </p:nvSpPr>
        <p:spPr bwMode="auto">
          <a:xfrm>
            <a:off x="708977" y="1121551"/>
            <a:ext cx="2003425" cy="406278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74297" tIns="274297" rIns="91432" bIns="45716"/>
          <a:lstStyle/>
          <a:p>
            <a:pPr defTabSz="91425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rgbClr val="FFFFFF"/>
              </a:solidFill>
              <a:latin typeface="Segoe" pitchFamily="34" charset="0"/>
              <a:ea typeface="+mn-ea"/>
            </a:endParaRPr>
          </a:p>
        </p:txBody>
      </p:sp>
      <p:sp>
        <p:nvSpPr>
          <p:cNvPr id="91" name="Rectangle 6"/>
          <p:cNvSpPr/>
          <p:nvPr/>
        </p:nvSpPr>
        <p:spPr bwMode="auto">
          <a:xfrm>
            <a:off x="7111605" y="1109048"/>
            <a:ext cx="2097088" cy="4076555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lIns="274297" tIns="274297" rIns="91432" bIns="45716"/>
          <a:lstStyle/>
          <a:p>
            <a:pPr defTabSz="91425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rgbClr val="FFFFFF"/>
              </a:solidFill>
              <a:latin typeface="Segoe" pitchFamily="34" charset="0"/>
              <a:ea typeface="+mn-ea"/>
            </a:endParaRPr>
          </a:p>
        </p:txBody>
      </p:sp>
      <p:sp>
        <p:nvSpPr>
          <p:cNvPr id="94" name="Rectangle 15"/>
          <p:cNvSpPr/>
          <p:nvPr/>
        </p:nvSpPr>
        <p:spPr bwMode="auto">
          <a:xfrm>
            <a:off x="2856865" y="1118375"/>
            <a:ext cx="2001837" cy="4067227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lIns="274297" tIns="274297" rIns="91432" bIns="45716"/>
          <a:lstStyle/>
          <a:p>
            <a:pPr defTabSz="91425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rgbClr val="FFFFFF"/>
              </a:solidFill>
              <a:latin typeface="Segoe" pitchFamily="34" charset="0"/>
              <a:ea typeface="+mn-ea"/>
            </a:endParaRPr>
          </a:p>
        </p:txBody>
      </p:sp>
      <p:sp>
        <p:nvSpPr>
          <p:cNvPr id="97" name="Rectangle 16"/>
          <p:cNvSpPr/>
          <p:nvPr/>
        </p:nvSpPr>
        <p:spPr bwMode="auto">
          <a:xfrm>
            <a:off x="4974319" y="1121551"/>
            <a:ext cx="2003426" cy="40640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</a:ln>
          <a:effectLst/>
        </p:spPr>
        <p:txBody>
          <a:bodyPr lIns="274297" tIns="274297" rIns="91432" bIns="45716"/>
          <a:lstStyle/>
          <a:p>
            <a:pPr defTabSz="91425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rgbClr val="FFFFFF"/>
              </a:solidFill>
              <a:latin typeface="Segoe" pitchFamily="34" charset="0"/>
              <a:ea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-14060" y="179060"/>
            <a:ext cx="641111" cy="353788"/>
            <a:chOff x="0" y="252065"/>
            <a:chExt cx="641111" cy="392113"/>
          </a:xfrm>
        </p:grpSpPr>
        <p:sp>
          <p:nvSpPr>
            <p:cNvPr id="23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4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5" name="五边形 24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6"/>
          <p:cNvSpPr>
            <a:spLocks noChangeArrowheads="1"/>
          </p:cNvSpPr>
          <p:nvPr/>
        </p:nvSpPr>
        <p:spPr bwMode="auto">
          <a:xfrm>
            <a:off x="627051" y="179060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3" name="Rectangle 2"/>
          <p:cNvSpPr/>
          <p:nvPr/>
        </p:nvSpPr>
        <p:spPr>
          <a:xfrm>
            <a:off x="708977" y="1186150"/>
            <a:ext cx="2003425" cy="2677501"/>
          </a:xfrm>
          <a:prstGeom prst="rect">
            <a:avLst/>
          </a:prstGeom>
        </p:spPr>
        <p:txBody>
          <a:bodyPr lIns="0" tIns="45643" rIns="91286" bIns="45643">
            <a:spAutoFit/>
          </a:bodyPr>
          <a:lstStyle/>
          <a:p>
            <a:pPr indent="-3175" algn="ctr"/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Vì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chị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muốn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động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viên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, an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ủi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Lái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,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chị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muốn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Lái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đi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học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. 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5" name="Rectangle 7"/>
          <p:cNvSpPr/>
          <p:nvPr/>
        </p:nvSpPr>
        <p:spPr>
          <a:xfrm>
            <a:off x="2918381" y="1208544"/>
            <a:ext cx="1892300" cy="2246613"/>
          </a:xfrm>
          <a:prstGeom prst="rect">
            <a:avLst/>
          </a:prstGeom>
        </p:spPr>
        <p:txBody>
          <a:bodyPr lIns="0" tIns="45643" rIns="91286" bIns="45643">
            <a:spAutoFit/>
          </a:bodyPr>
          <a:lstStyle/>
          <a:p>
            <a:pPr indent="-3175" algn="ctr"/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Vì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chị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muốn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mang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lại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hạnh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phúc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cho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Lái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.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9" name="Rectangle 11"/>
          <p:cNvSpPr/>
          <p:nvPr/>
        </p:nvSpPr>
        <p:spPr>
          <a:xfrm>
            <a:off x="4988606" y="1215441"/>
            <a:ext cx="2114550" cy="3970162"/>
          </a:xfrm>
          <a:prstGeom prst="rect">
            <a:avLst/>
          </a:prstGeom>
        </p:spPr>
        <p:txBody>
          <a:bodyPr lIns="0" tIns="45643" rIns="91286" bIns="45643">
            <a:spAutoFit/>
          </a:bodyPr>
          <a:lstStyle/>
          <a:p>
            <a:pPr indent="-3175" algn="ctr"/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Vì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chị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nghĩ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Lái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cũng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như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chị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sẽ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rất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sung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sướng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khi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ước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mơ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của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mình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thành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sự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thật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.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4" name="Rectangle 3"/>
          <p:cNvSpPr/>
          <p:nvPr/>
        </p:nvSpPr>
        <p:spPr>
          <a:xfrm>
            <a:off x="7118288" y="1208544"/>
            <a:ext cx="2197100" cy="1815726"/>
          </a:xfrm>
          <a:prstGeom prst="rect">
            <a:avLst/>
          </a:prstGeom>
        </p:spPr>
        <p:txBody>
          <a:bodyPr lIns="0" tIns="45643" rIns="91286" bIns="45643">
            <a:spAutoFit/>
          </a:bodyPr>
          <a:lstStyle/>
          <a:p>
            <a:pPr indent="-3175" algn="ctr"/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Vì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Lái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ước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mơ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giống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hệt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chị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lúc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nhỏ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. 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/>
      <p:bldP spid="89" grpId="0"/>
      <p:bldP spid="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9178" y="784876"/>
            <a:ext cx="8544665" cy="3240360"/>
          </a:xfrm>
          <a:prstGeom prst="round2DiagRect">
            <a:avLst/>
          </a:prstGeom>
          <a:solidFill>
            <a:schemeClr val="bg1">
              <a:alpha val="31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48" y="3387695"/>
            <a:ext cx="3326721" cy="221781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93948" y="900137"/>
            <a:ext cx="7235123" cy="2800753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Hãy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kể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lại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một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lần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nhận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được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món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quà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mà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hằng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ao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ước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. </a:t>
            </a:r>
          </a:p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i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(</a:t>
            </a:r>
            <a:r>
              <a:rPr lang="en-US" altLang="zh-CN" sz="4000" i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sinh</a:t>
            </a:r>
            <a:r>
              <a:rPr lang="en-US" altLang="zh-CN" sz="4000" i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nhật</a:t>
            </a:r>
            <a:r>
              <a:rPr lang="en-US" altLang="zh-CN" sz="4000" i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, </a:t>
            </a:r>
            <a:r>
              <a:rPr lang="en-US" altLang="zh-CN" sz="4000" i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giáng</a:t>
            </a:r>
            <a:r>
              <a:rPr lang="en-US" altLang="zh-CN" sz="4000" i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sinh</a:t>
            </a:r>
            <a:r>
              <a:rPr lang="en-US" altLang="zh-CN" sz="4000" i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, </a:t>
            </a:r>
            <a:r>
              <a:rPr lang="en-US" altLang="zh-CN" sz="4000" i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tết</a:t>
            </a:r>
            <a:r>
              <a:rPr lang="en-US" altLang="zh-CN" sz="4000" i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, …)</a:t>
            </a:r>
            <a:endParaRPr lang="zh-CN" altLang="en-US" sz="4000" i="1" dirty="0">
              <a:solidFill>
                <a:srgbClr val="002060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39178" y="208681"/>
            <a:ext cx="3295650" cy="438559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Khởi</a:t>
            </a:r>
            <a:r>
              <a:rPr lang="en-US" altLang="zh-CN" sz="24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động</a:t>
            </a:r>
            <a:endParaRPr lang="zh-CN" altLang="en-US" sz="24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4" r="100000">
                        <a14:foregroundMark x1="30938" y1="23935" x2="35104" y2="50304"/>
                        <a14:foregroundMark x1="42188" y1="18256" x2="47396" y2="35497"/>
                        <a14:foregroundMark x1="46250" y1="18661" x2="48854" y2="25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0" y="3420417"/>
            <a:ext cx="3692758" cy="1896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4" r="100000">
                        <a14:foregroundMark x1="30938" y1="23935" x2="35104" y2="50304"/>
                        <a14:foregroundMark x1="42188" y1="18256" x2="47396" y2="35497"/>
                        <a14:foregroundMark x1="46250" y1="18661" x2="48854" y2="25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4918" y="3420416"/>
            <a:ext cx="3692758" cy="189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16" grpId="0" bldLvl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438" y="1318459"/>
            <a:ext cx="6120680" cy="6120680"/>
          </a:xfrm>
          <a:prstGeom prst="rect">
            <a:avLst/>
          </a:prstGeom>
        </p:spPr>
      </p:pic>
      <p:grpSp>
        <p:nvGrpSpPr>
          <p:cNvPr id="163" name="组合 16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6"/>
          <p:cNvSpPr>
            <a:spLocks noChangeArrowheads="1"/>
          </p:cNvSpPr>
          <p:nvPr/>
        </p:nvSpPr>
        <p:spPr bwMode="auto">
          <a:xfrm>
            <a:off x="639178" y="251068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8" name="Round Diagonal Corner Rectangle 37"/>
          <p:cNvSpPr/>
          <p:nvPr/>
        </p:nvSpPr>
        <p:spPr>
          <a:xfrm>
            <a:off x="2340645" y="717877"/>
            <a:ext cx="5441279" cy="2697555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432992" y="1096036"/>
            <a:ext cx="5256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chi 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nói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cảm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niềm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vui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đôi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giày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56" name="图片 1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8" y="2124273"/>
            <a:ext cx="4104456" cy="2924133"/>
          </a:xfrm>
          <a:prstGeom prst="rect">
            <a:avLst/>
          </a:prstGeom>
        </p:spPr>
      </p:pic>
      <p:pic>
        <p:nvPicPr>
          <p:cNvPr id="155" name="图片 1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009" y="2213469"/>
            <a:ext cx="5638842" cy="320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utoUpdateAnimBg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7409" y="756120"/>
            <a:ext cx="9361040" cy="4499981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88717" y="3564433"/>
            <a:ext cx="6408711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7632" y="4003319"/>
            <a:ext cx="9055372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0640" y="4442205"/>
            <a:ext cx="9056787" cy="346364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6445" y="4838274"/>
            <a:ext cx="7748697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484661" y="-72507"/>
            <a:ext cx="5307863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Đôi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giày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ba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màu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xanh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Thanh Nhac T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7842" y="356011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Chức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Nguyên</a:t>
            </a:r>
            <a:endParaRPr lang="en-US" dirty="0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9635" y="762564"/>
            <a:ext cx="957706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2600" b="1" dirty="0">
                <a:solidFill>
                  <a:srgbClr val="003300"/>
                </a:solidFill>
                <a:cs typeface="Arial" panose="020B0604020202020204" pitchFamily="34" charset="0"/>
              </a:rPr>
              <a:t>		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      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Sau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tác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Đội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phường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phải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vận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lang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thang,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khắp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đường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phố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bắt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gặp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ngẩn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ngơ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dạo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Hoá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trẻ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thời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cũng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giống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quyết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định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chọn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buổi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đầu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tới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Hôm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nhận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tay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run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run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mấp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mắt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hết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xuống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bàn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mình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ngọ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nguậy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Lúc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khỏi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đeo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nhảy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250" b="100000" l="64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6000"/>
          <a:stretch/>
        </p:blipFill>
        <p:spPr>
          <a:xfrm>
            <a:off x="8558856" y="16466"/>
            <a:ext cx="1309594" cy="12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4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" y="5413"/>
            <a:ext cx="9723783" cy="5400675"/>
          </a:xfrm>
          <a:prstGeom prst="rect">
            <a:avLst/>
          </a:prstGeom>
        </p:spPr>
      </p:pic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39178" y="208681"/>
            <a:ext cx="3295650" cy="438559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4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4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4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331763" y="1571587"/>
            <a:ext cx="12058667" cy="5726955"/>
            <a:chOff x="-1110748" y="1571586"/>
            <a:chExt cx="12058667" cy="57269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447" y="1571587"/>
              <a:ext cx="5726954" cy="572695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965" y="1571587"/>
              <a:ext cx="5726954" cy="57269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84" y="1571587"/>
              <a:ext cx="5726954" cy="572695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0748" y="1571586"/>
              <a:ext cx="5726954" cy="572695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02" y="-464774"/>
            <a:ext cx="2700335" cy="291636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40614" y="1182363"/>
            <a:ext cx="52565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Ý </a:t>
            </a:r>
            <a:r>
              <a:rPr lang="en-US" sz="3200" b="1" dirty="0" err="1">
                <a:solidFill>
                  <a:srgbClr val="FF0000"/>
                </a:solidFill>
              </a:rPr>
              <a:t>chính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đoạn</a:t>
            </a:r>
            <a:r>
              <a:rPr lang="en-US" sz="3200" b="1" dirty="0">
                <a:solidFill>
                  <a:srgbClr val="FF0000"/>
                </a:solidFill>
              </a:rPr>
              <a:t> 2: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Niềm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hạnh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phúc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cậu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lang</a:t>
            </a:r>
            <a:r>
              <a:rPr lang="en-US" sz="3200" b="1" dirty="0">
                <a:solidFill>
                  <a:srgbClr val="002060"/>
                </a:solidFill>
              </a:rPr>
              <a:t> thang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món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bấy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hằng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ước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23" y="2703380"/>
            <a:ext cx="2160240" cy="22104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1119" y1="11239" x2="13715" y2="22325"/>
                        <a14:foregroundMark x1="24168" y1="23326" x2="24767" y2="51116"/>
                        <a14:foregroundMark x1="28495" y1="23172" x2="30293" y2="26097"/>
                        <a14:foregroundMark x1="40013" y1="9161" x2="38948" y2="19554"/>
                        <a14:foregroundMark x1="49401" y1="23326" x2="56125" y2="49731"/>
                        <a14:foregroundMark x1="20240" y1="31794" x2="25366" y2="38722"/>
                        <a14:foregroundMark x1="65246" y1="10393" x2="70905" y2="17783"/>
                        <a14:foregroundMark x1="73768" y1="24326" x2="82557" y2="48191"/>
                        <a14:foregroundMark x1="73302" y1="41801" x2="77364" y2="49269"/>
                        <a14:foregroundMark x1="76764" y1="23172" x2="80759" y2="20015"/>
                        <a14:foregroundMark x1="31025" y1="60970" x2="31158" y2="65512"/>
                        <a14:foregroundMark x1="15313" y1="71901" x2="14115" y2="91070"/>
                        <a14:foregroundMark x1="13515" y1="92918" x2="11917" y2="96074"/>
                        <a14:foregroundMark x1="24900" y1="90531" x2="26365" y2="94688"/>
                        <a14:foregroundMark x1="56724" y1="55966" x2="59987" y2="64434"/>
                        <a14:foregroundMark x1="74967" y1="65666" x2="80027" y2="70131"/>
                        <a14:foregroundMark x1="87949" y1="55658" x2="91678" y2="62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803" b="44533"/>
          <a:stretch/>
        </p:blipFill>
        <p:spPr>
          <a:xfrm>
            <a:off x="7012634" y="1512163"/>
            <a:ext cx="2424518" cy="340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utoUpdateAnimBg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9" y="0"/>
            <a:ext cx="9757469" cy="5400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20565" y="1188169"/>
            <a:ext cx="6696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Niềm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vui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sướng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và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sự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xúc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động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của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Lái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khi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được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chị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phụ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trách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tặng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cho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đôi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giày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mới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ngay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trong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ngày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đầu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tiên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đến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lớp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.</a:t>
            </a:r>
          </a:p>
        </p:txBody>
      </p:sp>
      <p:pic>
        <p:nvPicPr>
          <p:cNvPr id="4" name="图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20" y="1620217"/>
            <a:ext cx="9757470" cy="3782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8677" y="355177"/>
            <a:ext cx="5061001" cy="909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NỘI DUNG  BÀI</a:t>
            </a:r>
          </a:p>
        </p:txBody>
      </p:sp>
    </p:spTree>
    <p:extLst>
      <p:ext uri="{BB962C8B-B14F-4D97-AF65-F5344CB8AC3E}">
        <p14:creationId xmlns:p14="http://schemas.microsoft.com/office/powerpoint/2010/main" val="71348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619795" y="1332185"/>
            <a:ext cx="12158052" cy="6120680"/>
            <a:chOff x="-1619795" y="1332185"/>
            <a:chExt cx="12158052" cy="612068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303" y="1571641"/>
              <a:ext cx="5726954" cy="572695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474" y="1581895"/>
              <a:ext cx="5726954" cy="5726954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1619795" y="1332185"/>
              <a:ext cx="7882247" cy="6120680"/>
              <a:chOff x="-1619795" y="1332185"/>
              <a:chExt cx="7882247" cy="6120680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498" y="1653903"/>
                <a:ext cx="5726954" cy="5726954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19795" y="1332185"/>
                <a:ext cx="6120680" cy="6120680"/>
              </a:xfrm>
              <a:prstGeom prst="rect">
                <a:avLst/>
              </a:prstGeom>
            </p:spPr>
          </p:pic>
        </p:grpSp>
      </p:grpSp>
      <p:sp>
        <p:nvSpPr>
          <p:cNvPr id="2" name="Round Diagonal Corner Rectangle 1"/>
          <p:cNvSpPr/>
          <p:nvPr/>
        </p:nvSpPr>
        <p:spPr>
          <a:xfrm>
            <a:off x="194433" y="1525178"/>
            <a:ext cx="9361040" cy="2664297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68181" y="47868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diễn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cảm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71085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122162" y="386905"/>
            <a:ext cx="7505581" cy="835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Đôi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giày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ba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ta </a:t>
            </a: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màu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xanh</a:t>
            </a:r>
            <a:endParaRPr lang="en-US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Thanh Nhac T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70249" y="1078061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Chức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Nguyên</a:t>
            </a:r>
            <a:endParaRPr lang="en-US" dirty="0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7627" y="1589936"/>
            <a:ext cx="95770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3200" b="1" dirty="0">
                <a:solidFill>
                  <a:srgbClr val="003300"/>
                </a:solidFill>
                <a:cs typeface="Arial" panose="020B0604020202020204" pitchFamily="34" charset="0"/>
              </a:rPr>
              <a:t>		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run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run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mấp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máy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hết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ngọ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nguậy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khỏi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cột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đeo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nhảy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50" b="100000" l="64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6000"/>
          <a:stretch/>
        </p:blipFill>
        <p:spPr>
          <a:xfrm>
            <a:off x="8300714" y="36041"/>
            <a:ext cx="1620026" cy="155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2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bldLvl="0" autoUpdateAnimBg="0"/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组合 12"/>
          <p:cNvGrpSpPr/>
          <p:nvPr/>
        </p:nvGrpSpPr>
        <p:grpSpPr>
          <a:xfrm rot="11700000">
            <a:off x="2527689" y="480557"/>
            <a:ext cx="4013411" cy="4254778"/>
            <a:chOff x="2915815" y="1061933"/>
            <a:chExt cx="3695225" cy="3917197"/>
          </a:xfrm>
          <a:solidFill>
            <a:srgbClr val="FFFFFF">
              <a:alpha val="60000"/>
            </a:srgbClr>
          </a:solidFill>
        </p:grpSpPr>
        <p:sp>
          <p:nvSpPr>
            <p:cNvPr id="198" name="Freeform 6"/>
            <p:cNvSpPr>
              <a:spLocks/>
            </p:cNvSpPr>
            <p:nvPr/>
          </p:nvSpPr>
          <p:spPr bwMode="auto">
            <a:xfrm>
              <a:off x="2915815" y="1066713"/>
              <a:ext cx="3695222" cy="3897654"/>
            </a:xfrm>
            <a:custGeom>
              <a:avLst/>
              <a:gdLst>
                <a:gd name="T0" fmla="*/ 151 w 456"/>
                <a:gd name="T1" fmla="*/ 0 h 481"/>
                <a:gd name="T2" fmla="*/ 214 w 456"/>
                <a:gd name="T3" fmla="*/ 58 h 481"/>
                <a:gd name="T4" fmla="*/ 214 w 456"/>
                <a:gd name="T5" fmla="*/ 56 h 481"/>
                <a:gd name="T6" fmla="*/ 294 w 456"/>
                <a:gd name="T7" fmla="*/ 106 h 481"/>
                <a:gd name="T8" fmla="*/ 294 w 456"/>
                <a:gd name="T9" fmla="*/ 106 h 481"/>
                <a:gd name="T10" fmla="*/ 349 w 456"/>
                <a:gd name="T11" fmla="*/ 91 h 481"/>
                <a:gd name="T12" fmla="*/ 456 w 456"/>
                <a:gd name="T13" fmla="*/ 198 h 481"/>
                <a:gd name="T14" fmla="*/ 349 w 456"/>
                <a:gd name="T15" fmla="*/ 305 h 481"/>
                <a:gd name="T16" fmla="*/ 346 w 456"/>
                <a:gd name="T17" fmla="*/ 304 h 481"/>
                <a:gd name="T18" fmla="*/ 349 w 456"/>
                <a:gd name="T19" fmla="*/ 305 h 481"/>
                <a:gd name="T20" fmla="*/ 329 w 456"/>
                <a:gd name="T21" fmla="*/ 388 h 481"/>
                <a:gd name="T22" fmla="*/ 329 w 456"/>
                <a:gd name="T23" fmla="*/ 387 h 481"/>
                <a:gd name="T24" fmla="*/ 344 w 456"/>
                <a:gd name="T25" fmla="*/ 426 h 481"/>
                <a:gd name="T26" fmla="*/ 288 w 456"/>
                <a:gd name="T27" fmla="*/ 481 h 481"/>
                <a:gd name="T28" fmla="*/ 233 w 456"/>
                <a:gd name="T29" fmla="*/ 426 h 481"/>
                <a:gd name="T30" fmla="*/ 269 w 456"/>
                <a:gd name="T31" fmla="*/ 374 h 481"/>
                <a:gd name="T32" fmla="*/ 268 w 456"/>
                <a:gd name="T33" fmla="*/ 374 h 481"/>
                <a:gd name="T34" fmla="*/ 296 w 456"/>
                <a:gd name="T35" fmla="*/ 291 h 481"/>
                <a:gd name="T36" fmla="*/ 285 w 456"/>
                <a:gd name="T37" fmla="*/ 283 h 481"/>
                <a:gd name="T38" fmla="*/ 287 w 456"/>
                <a:gd name="T39" fmla="*/ 284 h 481"/>
                <a:gd name="T40" fmla="*/ 200 w 456"/>
                <a:gd name="T41" fmla="*/ 353 h 481"/>
                <a:gd name="T42" fmla="*/ 200 w 456"/>
                <a:gd name="T43" fmla="*/ 352 h 481"/>
                <a:gd name="T44" fmla="*/ 200 w 456"/>
                <a:gd name="T45" fmla="*/ 359 h 481"/>
                <a:gd name="T46" fmla="*/ 143 w 456"/>
                <a:gd name="T47" fmla="*/ 416 h 481"/>
                <a:gd name="T48" fmla="*/ 86 w 456"/>
                <a:gd name="T49" fmla="*/ 359 h 481"/>
                <a:gd name="T50" fmla="*/ 143 w 456"/>
                <a:gd name="T51" fmla="*/ 302 h 481"/>
                <a:gd name="T52" fmla="*/ 160 w 456"/>
                <a:gd name="T53" fmla="*/ 305 h 481"/>
                <a:gd name="T54" fmla="*/ 160 w 456"/>
                <a:gd name="T55" fmla="*/ 304 h 481"/>
                <a:gd name="T56" fmla="*/ 249 w 456"/>
                <a:gd name="T57" fmla="*/ 236 h 481"/>
                <a:gd name="T58" fmla="*/ 245 w 456"/>
                <a:gd name="T59" fmla="*/ 224 h 481"/>
                <a:gd name="T60" fmla="*/ 246 w 456"/>
                <a:gd name="T61" fmla="*/ 227 h 481"/>
                <a:gd name="T62" fmla="*/ 139 w 456"/>
                <a:gd name="T63" fmla="*/ 240 h 481"/>
                <a:gd name="T64" fmla="*/ 139 w 456"/>
                <a:gd name="T65" fmla="*/ 239 h 481"/>
                <a:gd name="T66" fmla="*/ 75 w 456"/>
                <a:gd name="T67" fmla="*/ 274 h 481"/>
                <a:gd name="T68" fmla="*/ 0 w 456"/>
                <a:gd name="T69" fmla="*/ 199 h 481"/>
                <a:gd name="T70" fmla="*/ 75 w 456"/>
                <a:gd name="T71" fmla="*/ 123 h 481"/>
                <a:gd name="T72" fmla="*/ 141 w 456"/>
                <a:gd name="T73" fmla="*/ 161 h 481"/>
                <a:gd name="T74" fmla="*/ 141 w 456"/>
                <a:gd name="T75" fmla="*/ 161 h 481"/>
                <a:gd name="T76" fmla="*/ 246 w 456"/>
                <a:gd name="T77" fmla="*/ 170 h 481"/>
                <a:gd name="T78" fmla="*/ 157 w 456"/>
                <a:gd name="T79" fmla="*/ 127 h 481"/>
                <a:gd name="T80" fmla="*/ 157 w 456"/>
                <a:gd name="T81" fmla="*/ 127 h 481"/>
                <a:gd name="T82" fmla="*/ 151 w 456"/>
                <a:gd name="T83" fmla="*/ 128 h 481"/>
                <a:gd name="T84" fmla="*/ 87 w 456"/>
                <a:gd name="T85" fmla="*/ 64 h 481"/>
                <a:gd name="T86" fmla="*/ 151 w 456"/>
                <a:gd name="T87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6" h="481">
                  <a:moveTo>
                    <a:pt x="151" y="0"/>
                  </a:moveTo>
                  <a:cubicBezTo>
                    <a:pt x="184" y="0"/>
                    <a:pt x="211" y="25"/>
                    <a:pt x="214" y="58"/>
                  </a:cubicBezTo>
                  <a:cubicBezTo>
                    <a:pt x="214" y="57"/>
                    <a:pt x="214" y="57"/>
                    <a:pt x="214" y="56"/>
                  </a:cubicBezTo>
                  <a:cubicBezTo>
                    <a:pt x="238" y="102"/>
                    <a:pt x="265" y="119"/>
                    <a:pt x="294" y="106"/>
                  </a:cubicBezTo>
                  <a:cubicBezTo>
                    <a:pt x="294" y="106"/>
                    <a:pt x="294" y="106"/>
                    <a:pt x="294" y="106"/>
                  </a:cubicBezTo>
                  <a:cubicBezTo>
                    <a:pt x="310" y="96"/>
                    <a:pt x="329" y="91"/>
                    <a:pt x="349" y="91"/>
                  </a:cubicBezTo>
                  <a:cubicBezTo>
                    <a:pt x="408" y="91"/>
                    <a:pt x="456" y="138"/>
                    <a:pt x="456" y="198"/>
                  </a:cubicBezTo>
                  <a:cubicBezTo>
                    <a:pt x="456" y="257"/>
                    <a:pt x="408" y="305"/>
                    <a:pt x="349" y="305"/>
                  </a:cubicBezTo>
                  <a:cubicBezTo>
                    <a:pt x="348" y="305"/>
                    <a:pt x="347" y="305"/>
                    <a:pt x="346" y="304"/>
                  </a:cubicBezTo>
                  <a:cubicBezTo>
                    <a:pt x="347" y="305"/>
                    <a:pt x="348" y="305"/>
                    <a:pt x="349" y="305"/>
                  </a:cubicBezTo>
                  <a:cubicBezTo>
                    <a:pt x="327" y="333"/>
                    <a:pt x="320" y="361"/>
                    <a:pt x="329" y="388"/>
                  </a:cubicBezTo>
                  <a:cubicBezTo>
                    <a:pt x="329" y="387"/>
                    <a:pt x="329" y="387"/>
                    <a:pt x="329" y="387"/>
                  </a:cubicBezTo>
                  <a:cubicBezTo>
                    <a:pt x="338" y="397"/>
                    <a:pt x="344" y="411"/>
                    <a:pt x="344" y="426"/>
                  </a:cubicBezTo>
                  <a:cubicBezTo>
                    <a:pt x="344" y="456"/>
                    <a:pt x="319" y="481"/>
                    <a:pt x="288" y="481"/>
                  </a:cubicBezTo>
                  <a:cubicBezTo>
                    <a:pt x="258" y="481"/>
                    <a:pt x="233" y="456"/>
                    <a:pt x="233" y="426"/>
                  </a:cubicBezTo>
                  <a:cubicBezTo>
                    <a:pt x="233" y="402"/>
                    <a:pt x="248" y="381"/>
                    <a:pt x="269" y="374"/>
                  </a:cubicBezTo>
                  <a:cubicBezTo>
                    <a:pt x="269" y="374"/>
                    <a:pt x="269" y="374"/>
                    <a:pt x="268" y="374"/>
                  </a:cubicBezTo>
                  <a:cubicBezTo>
                    <a:pt x="292" y="351"/>
                    <a:pt x="301" y="323"/>
                    <a:pt x="296" y="291"/>
                  </a:cubicBezTo>
                  <a:cubicBezTo>
                    <a:pt x="302" y="294"/>
                    <a:pt x="286" y="284"/>
                    <a:pt x="285" y="283"/>
                  </a:cubicBezTo>
                  <a:cubicBezTo>
                    <a:pt x="286" y="284"/>
                    <a:pt x="286" y="284"/>
                    <a:pt x="287" y="284"/>
                  </a:cubicBezTo>
                  <a:cubicBezTo>
                    <a:pt x="259" y="282"/>
                    <a:pt x="230" y="305"/>
                    <a:pt x="200" y="353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0" y="354"/>
                    <a:pt x="200" y="357"/>
                    <a:pt x="200" y="359"/>
                  </a:cubicBezTo>
                  <a:cubicBezTo>
                    <a:pt x="200" y="391"/>
                    <a:pt x="175" y="416"/>
                    <a:pt x="143" y="416"/>
                  </a:cubicBezTo>
                  <a:cubicBezTo>
                    <a:pt x="112" y="416"/>
                    <a:pt x="86" y="391"/>
                    <a:pt x="86" y="359"/>
                  </a:cubicBezTo>
                  <a:cubicBezTo>
                    <a:pt x="86" y="328"/>
                    <a:pt x="112" y="302"/>
                    <a:pt x="143" y="302"/>
                  </a:cubicBezTo>
                  <a:cubicBezTo>
                    <a:pt x="149" y="302"/>
                    <a:pt x="155" y="303"/>
                    <a:pt x="160" y="305"/>
                  </a:cubicBezTo>
                  <a:cubicBezTo>
                    <a:pt x="160" y="304"/>
                    <a:pt x="160" y="304"/>
                    <a:pt x="160" y="304"/>
                  </a:cubicBezTo>
                  <a:cubicBezTo>
                    <a:pt x="209" y="296"/>
                    <a:pt x="239" y="274"/>
                    <a:pt x="249" y="236"/>
                  </a:cubicBezTo>
                  <a:cubicBezTo>
                    <a:pt x="250" y="237"/>
                    <a:pt x="246" y="227"/>
                    <a:pt x="245" y="224"/>
                  </a:cubicBezTo>
                  <a:cubicBezTo>
                    <a:pt x="246" y="225"/>
                    <a:pt x="246" y="226"/>
                    <a:pt x="246" y="227"/>
                  </a:cubicBezTo>
                  <a:cubicBezTo>
                    <a:pt x="207" y="206"/>
                    <a:pt x="171" y="210"/>
                    <a:pt x="139" y="240"/>
                  </a:cubicBezTo>
                  <a:cubicBezTo>
                    <a:pt x="139" y="239"/>
                    <a:pt x="139" y="239"/>
                    <a:pt x="139" y="239"/>
                  </a:cubicBezTo>
                  <a:cubicBezTo>
                    <a:pt x="126" y="260"/>
                    <a:pt x="102" y="274"/>
                    <a:pt x="75" y="274"/>
                  </a:cubicBezTo>
                  <a:cubicBezTo>
                    <a:pt x="34" y="274"/>
                    <a:pt x="0" y="240"/>
                    <a:pt x="0" y="199"/>
                  </a:cubicBezTo>
                  <a:cubicBezTo>
                    <a:pt x="0" y="157"/>
                    <a:pt x="34" y="123"/>
                    <a:pt x="75" y="123"/>
                  </a:cubicBezTo>
                  <a:cubicBezTo>
                    <a:pt x="103" y="123"/>
                    <a:pt x="128" y="138"/>
                    <a:pt x="141" y="161"/>
                  </a:cubicBezTo>
                  <a:cubicBezTo>
                    <a:pt x="141" y="161"/>
                    <a:pt x="141" y="161"/>
                    <a:pt x="141" y="161"/>
                  </a:cubicBezTo>
                  <a:cubicBezTo>
                    <a:pt x="176" y="187"/>
                    <a:pt x="211" y="190"/>
                    <a:pt x="246" y="170"/>
                  </a:cubicBezTo>
                  <a:cubicBezTo>
                    <a:pt x="237" y="141"/>
                    <a:pt x="207" y="127"/>
                    <a:pt x="157" y="127"/>
                  </a:cubicBezTo>
                  <a:cubicBezTo>
                    <a:pt x="157" y="127"/>
                    <a:pt x="157" y="127"/>
                    <a:pt x="157" y="127"/>
                  </a:cubicBezTo>
                  <a:cubicBezTo>
                    <a:pt x="155" y="128"/>
                    <a:pt x="153" y="128"/>
                    <a:pt x="151" y="128"/>
                  </a:cubicBezTo>
                  <a:cubicBezTo>
                    <a:pt x="116" y="128"/>
                    <a:pt x="87" y="99"/>
                    <a:pt x="87" y="64"/>
                  </a:cubicBezTo>
                  <a:cubicBezTo>
                    <a:pt x="87" y="29"/>
                    <a:pt x="116" y="0"/>
                    <a:pt x="151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99000">
                  <a:schemeClr val="bg1"/>
                </a:gs>
              </a:gsLst>
              <a:lin ang="8400000" scaled="0"/>
            </a:gradFill>
            <a:ln>
              <a:noFill/>
            </a:ln>
          </p:spPr>
          <p:txBody>
            <a:bodyPr/>
            <a:lstStyle/>
            <a:p>
              <a:pPr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2916361" y="2065130"/>
              <a:ext cx="1224000" cy="1224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0" name="椭圆 199"/>
            <p:cNvSpPr/>
            <p:nvPr/>
          </p:nvSpPr>
          <p:spPr>
            <a:xfrm>
              <a:off x="4898025" y="1809821"/>
              <a:ext cx="1713015" cy="171301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1" name="椭圆 200"/>
            <p:cNvSpPr/>
            <p:nvPr/>
          </p:nvSpPr>
          <p:spPr>
            <a:xfrm>
              <a:off x="3618180" y="1061933"/>
              <a:ext cx="1044000" cy="1044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4" name="椭圆 203"/>
            <p:cNvSpPr/>
            <p:nvPr/>
          </p:nvSpPr>
          <p:spPr>
            <a:xfrm>
              <a:off x="3606368" y="3510024"/>
              <a:ext cx="936000" cy="936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6" name="椭圆 205"/>
            <p:cNvSpPr/>
            <p:nvPr/>
          </p:nvSpPr>
          <p:spPr>
            <a:xfrm>
              <a:off x="4787756" y="4042758"/>
              <a:ext cx="936372" cy="93637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6"/>
          <a:stretch/>
        </p:blipFill>
        <p:spPr>
          <a:xfrm>
            <a:off x="0" y="2406598"/>
            <a:ext cx="9721850" cy="2962271"/>
          </a:xfrm>
          <a:prstGeom prst="rect">
            <a:avLst/>
          </a:prstGeom>
        </p:spPr>
      </p:pic>
      <p:sp>
        <p:nvSpPr>
          <p:cNvPr id="105" name="Title 3"/>
          <p:cNvSpPr txBox="1">
            <a:spLocks/>
          </p:cNvSpPr>
          <p:nvPr/>
        </p:nvSpPr>
        <p:spPr>
          <a:xfrm>
            <a:off x="324421" y="391982"/>
            <a:ext cx="2411690" cy="73542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 cap="flat" cmpd="sng" algn="ctr">
            <a:solidFill>
              <a:schemeClr val="bg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UTM Thanh Nhac TL" panose="02040603050506020204" pitchFamily="18" charset="0"/>
                <a:ea typeface="+mn-ea"/>
              </a:rPr>
              <a:t>Dặn</a:t>
            </a:r>
            <a:r>
              <a:rPr lang="en-US" altLang="zh-CN" sz="4000" b="1" dirty="0">
                <a:solidFill>
                  <a:schemeClr val="bg1"/>
                </a:solidFill>
                <a:latin typeface="UTM Thanh Nhac TL" panose="02040603050506020204" pitchFamily="18" charset="0"/>
                <a:ea typeface="+mn-ea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UTM Thanh Nhac TL" panose="02040603050506020204" pitchFamily="18" charset="0"/>
                <a:ea typeface="+mn-ea"/>
              </a:rPr>
              <a:t>dò</a:t>
            </a:r>
            <a:endParaRPr lang="en-US" altLang="zh-CN" sz="4000" b="1" dirty="0">
              <a:solidFill>
                <a:schemeClr val="bg1"/>
              </a:solidFill>
              <a:latin typeface="UTM Thanh Nhac TL" panose="02040603050506020204" pitchFamily="18" charset="0"/>
              <a:ea typeface="+mn-ea"/>
            </a:endParaRPr>
          </a:p>
        </p:txBody>
      </p:sp>
      <p:grpSp>
        <p:nvGrpSpPr>
          <p:cNvPr id="208" name="组合 34"/>
          <p:cNvGrpSpPr>
            <a:grpSpLocks/>
          </p:cNvGrpSpPr>
          <p:nvPr/>
        </p:nvGrpSpPr>
        <p:grpSpPr bwMode="auto">
          <a:xfrm>
            <a:off x="2552408" y="1820856"/>
            <a:ext cx="1675550" cy="1674178"/>
            <a:chOff x="2025627" y="1252265"/>
            <a:chExt cx="2216174" cy="2216174"/>
          </a:xfrm>
        </p:grpSpPr>
        <p:grpSp>
          <p:nvGrpSpPr>
            <p:cNvPr id="209" name="组合 35"/>
            <p:cNvGrpSpPr>
              <a:grpSpLocks/>
            </p:cNvGrpSpPr>
            <p:nvPr/>
          </p:nvGrpSpPr>
          <p:grpSpPr bwMode="auto">
            <a:xfrm>
              <a:off x="2025627" y="1252265"/>
              <a:ext cx="2216174" cy="2216174"/>
              <a:chOff x="3091333" y="1182834"/>
              <a:chExt cx="3298687" cy="3298688"/>
            </a:xfrm>
          </p:grpSpPr>
          <p:sp>
            <p:nvSpPr>
              <p:cNvPr id="211" name="椭圆 210"/>
              <p:cNvSpPr/>
              <p:nvPr/>
            </p:nvSpPr>
            <p:spPr>
              <a:xfrm>
                <a:off x="3452993" y="1538976"/>
                <a:ext cx="2587034" cy="258640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grpSp>
            <p:nvGrpSpPr>
              <p:cNvPr id="212" name="组合 38"/>
              <p:cNvGrpSpPr/>
              <p:nvPr/>
            </p:nvGrpSpPr>
            <p:grpSpPr>
              <a:xfrm>
                <a:off x="3091333" y="1182834"/>
                <a:ext cx="3298687" cy="3298688"/>
                <a:chOff x="2555776" y="915566"/>
                <a:chExt cx="1944216" cy="1944216"/>
              </a:xfrm>
              <a:effectLst>
                <a:outerShdw blurRad="63500" dist="50800" dir="8100000" algn="tr" rotWithShape="0">
                  <a:prstClr val="black">
                    <a:alpha val="35000"/>
                  </a:prstClr>
                </a:outerShdw>
              </a:effectLst>
            </p:grpSpPr>
            <p:sp>
              <p:nvSpPr>
                <p:cNvPr id="213" name="同心圆 212"/>
                <p:cNvSpPr/>
                <p:nvPr/>
              </p:nvSpPr>
              <p:spPr>
                <a:xfrm>
                  <a:off x="2555776" y="915566"/>
                  <a:ext cx="1944216" cy="1944216"/>
                </a:xfrm>
                <a:prstGeom prst="donut">
                  <a:avLst>
                    <a:gd name="adj" fmla="val 10097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02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4" name="同心圆 213"/>
                <p:cNvSpPr/>
                <p:nvPr/>
              </p:nvSpPr>
              <p:spPr>
                <a:xfrm>
                  <a:off x="2614636" y="974427"/>
                  <a:ext cx="1826500" cy="1826497"/>
                </a:xfrm>
                <a:prstGeom prst="donut">
                  <a:avLst>
                    <a:gd name="adj" fmla="val 8132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6200000" scaled="1"/>
                  <a:tileRect/>
                </a:gra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02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210" name="Freeform 41"/>
            <p:cNvSpPr>
              <a:spLocks noEditPoints="1"/>
            </p:cNvSpPr>
            <p:nvPr/>
          </p:nvSpPr>
          <p:spPr bwMode="auto">
            <a:xfrm>
              <a:off x="2656580" y="1879854"/>
              <a:ext cx="911159" cy="819788"/>
            </a:xfrm>
            <a:custGeom>
              <a:avLst/>
              <a:gdLst>
                <a:gd name="T0" fmla="*/ 2147483647 w 67"/>
                <a:gd name="T1" fmla="*/ 124018912 h 60"/>
                <a:gd name="T2" fmla="*/ 2147483647 w 67"/>
                <a:gd name="T3" fmla="*/ 0 h 60"/>
                <a:gd name="T4" fmla="*/ 2147483647 w 67"/>
                <a:gd name="T5" fmla="*/ 0 h 60"/>
                <a:gd name="T6" fmla="*/ 2147483647 w 67"/>
                <a:gd name="T7" fmla="*/ 124018912 h 60"/>
                <a:gd name="T8" fmla="*/ 2147483647 w 67"/>
                <a:gd name="T9" fmla="*/ 310059138 h 60"/>
                <a:gd name="T10" fmla="*/ 2147483647 w 67"/>
                <a:gd name="T11" fmla="*/ 868156039 h 60"/>
                <a:gd name="T12" fmla="*/ 2147483647 w 67"/>
                <a:gd name="T13" fmla="*/ 124018912 h 60"/>
                <a:gd name="T14" fmla="*/ 2147483647 w 67"/>
                <a:gd name="T15" fmla="*/ 1922344337 h 60"/>
                <a:gd name="T16" fmla="*/ 2147483647 w 67"/>
                <a:gd name="T17" fmla="*/ 124018912 h 60"/>
                <a:gd name="T18" fmla="*/ 1902898002 w 67"/>
                <a:gd name="T19" fmla="*/ 124018912 h 60"/>
                <a:gd name="T20" fmla="*/ 122771150 w 67"/>
                <a:gd name="T21" fmla="*/ 1922344337 h 60"/>
                <a:gd name="T22" fmla="*/ 122771150 w 67"/>
                <a:gd name="T23" fmla="*/ 2147483647 h 60"/>
                <a:gd name="T24" fmla="*/ 245534466 w 67"/>
                <a:gd name="T25" fmla="*/ 2147483647 h 60"/>
                <a:gd name="T26" fmla="*/ 429691207 w 67"/>
                <a:gd name="T27" fmla="*/ 2147483647 h 60"/>
                <a:gd name="T28" fmla="*/ 2087055172 w 67"/>
                <a:gd name="T29" fmla="*/ 558097024 h 60"/>
                <a:gd name="T30" fmla="*/ 2147483647 w 67"/>
                <a:gd name="T31" fmla="*/ 2147483647 h 60"/>
                <a:gd name="T32" fmla="*/ 2147483647 w 67"/>
                <a:gd name="T33" fmla="*/ 2147483647 h 60"/>
                <a:gd name="T34" fmla="*/ 2147483647 w 67"/>
                <a:gd name="T35" fmla="*/ 1922344337 h 60"/>
                <a:gd name="T36" fmla="*/ 552454614 w 67"/>
                <a:gd name="T37" fmla="*/ 2147483647 h 60"/>
                <a:gd name="T38" fmla="*/ 552454614 w 67"/>
                <a:gd name="T39" fmla="*/ 2147483647 h 60"/>
                <a:gd name="T40" fmla="*/ 797989019 w 67"/>
                <a:gd name="T41" fmla="*/ 2147483647 h 60"/>
                <a:gd name="T42" fmla="*/ 1718749157 w 67"/>
                <a:gd name="T43" fmla="*/ 2147483647 h 60"/>
                <a:gd name="T44" fmla="*/ 1718749157 w 67"/>
                <a:gd name="T45" fmla="*/ 2147483647 h 60"/>
                <a:gd name="T46" fmla="*/ 1780134717 w 67"/>
                <a:gd name="T47" fmla="*/ 2147483647 h 60"/>
                <a:gd name="T48" fmla="*/ 2147483647 w 67"/>
                <a:gd name="T49" fmla="*/ 2147483647 h 60"/>
                <a:gd name="T50" fmla="*/ 2147483647 w 67"/>
                <a:gd name="T51" fmla="*/ 2147483647 h 60"/>
                <a:gd name="T52" fmla="*/ 2147483647 w 67"/>
                <a:gd name="T53" fmla="*/ 2147483647 h 60"/>
                <a:gd name="T54" fmla="*/ 2147483647 w 67"/>
                <a:gd name="T55" fmla="*/ 2147483647 h 60"/>
                <a:gd name="T56" fmla="*/ 2147483647 w 67"/>
                <a:gd name="T57" fmla="*/ 2147483647 h 60"/>
                <a:gd name="T58" fmla="*/ 2147483647 w 67"/>
                <a:gd name="T59" fmla="*/ 2147483647 h 60"/>
                <a:gd name="T60" fmla="*/ 2087055172 w 67"/>
                <a:gd name="T61" fmla="*/ 806142661 h 60"/>
                <a:gd name="T62" fmla="*/ 552454614 w 67"/>
                <a:gd name="T63" fmla="*/ 2147483647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7"/>
                <a:gd name="T97" fmla="*/ 0 h 60"/>
                <a:gd name="T98" fmla="*/ 67 w 67"/>
                <a:gd name="T99" fmla="*/ 60 h 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7" h="60">
                  <a:moveTo>
                    <a:pt x="53" y="2"/>
                  </a:moveTo>
                  <a:cubicBezTo>
                    <a:pt x="53" y="1"/>
                    <a:pt x="52" y="0"/>
                    <a:pt x="5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3" y="14"/>
                    <a:pt x="53" y="14"/>
                    <a:pt x="53" y="14"/>
                  </a:cubicBezTo>
                  <a:lnTo>
                    <a:pt x="53" y="2"/>
                  </a:lnTo>
                  <a:close/>
                  <a:moveTo>
                    <a:pt x="66" y="3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5" y="0"/>
                    <a:pt x="33" y="0"/>
                    <a:pt x="31" y="2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3"/>
                    <a:pt x="0" y="35"/>
                    <a:pt x="2" y="36"/>
                  </a:cubicBezTo>
                  <a:cubicBezTo>
                    <a:pt x="2" y="37"/>
                    <a:pt x="3" y="37"/>
                    <a:pt x="4" y="37"/>
                  </a:cubicBezTo>
                  <a:cubicBezTo>
                    <a:pt x="5" y="37"/>
                    <a:pt x="6" y="37"/>
                    <a:pt x="7" y="36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2" y="38"/>
                    <a:pt x="65" y="38"/>
                    <a:pt x="66" y="36"/>
                  </a:cubicBezTo>
                  <a:cubicBezTo>
                    <a:pt x="67" y="35"/>
                    <a:pt x="67" y="33"/>
                    <a:pt x="66" y="31"/>
                  </a:cubicBezTo>
                  <a:close/>
                  <a:moveTo>
                    <a:pt x="9" y="37"/>
                  </a:move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11" y="60"/>
                    <a:pt x="13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9" y="41"/>
                    <a:pt x="29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2"/>
                    <a:pt x="39" y="42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7" y="60"/>
                    <a:pt x="58" y="59"/>
                    <a:pt x="58" y="57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34" y="13"/>
                    <a:pt x="34" y="13"/>
                    <a:pt x="34" y="13"/>
                  </a:cubicBezTo>
                  <a:lnTo>
                    <a:pt x="9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5" name="组合 41"/>
          <p:cNvGrpSpPr>
            <a:grpSpLocks/>
          </p:cNvGrpSpPr>
          <p:nvPr/>
        </p:nvGrpSpPr>
        <p:grpSpPr bwMode="auto">
          <a:xfrm>
            <a:off x="4035367" y="503736"/>
            <a:ext cx="814813" cy="804496"/>
            <a:chOff x="3885914" y="900137"/>
            <a:chExt cx="1094162" cy="1080582"/>
          </a:xfrm>
        </p:grpSpPr>
        <p:grpSp>
          <p:nvGrpSpPr>
            <p:cNvPr id="216" name="组合 42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18" name="椭圆 217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500" ker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219" name="椭圆 218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00">
                  <a:latin typeface="+mj-lt"/>
                </a:endParaRPr>
              </a:p>
            </p:txBody>
          </p:sp>
        </p:grpSp>
        <p:sp>
          <p:nvSpPr>
            <p:cNvPr id="217" name="Title 3"/>
            <p:cNvSpPr txBox="1">
              <a:spLocks/>
            </p:cNvSpPr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2500" b="1" dirty="0">
                  <a:solidFill>
                    <a:schemeClr val="bg1"/>
                  </a:solidFill>
                  <a:latin typeface="+mj-lt"/>
                </a:rPr>
                <a:t>01</a:t>
              </a:r>
            </a:p>
          </p:txBody>
        </p:sp>
      </p:grpSp>
      <p:grpSp>
        <p:nvGrpSpPr>
          <p:cNvPr id="220" name="组合 46"/>
          <p:cNvGrpSpPr>
            <a:grpSpLocks/>
          </p:cNvGrpSpPr>
          <p:nvPr/>
        </p:nvGrpSpPr>
        <p:grpSpPr bwMode="auto">
          <a:xfrm>
            <a:off x="5219067" y="2812027"/>
            <a:ext cx="1015003" cy="1003285"/>
            <a:chOff x="3885914" y="900137"/>
            <a:chExt cx="1094162" cy="1080582"/>
          </a:xfrm>
        </p:grpSpPr>
        <p:grpSp>
          <p:nvGrpSpPr>
            <p:cNvPr id="221" name="组合 47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23" name="椭圆 222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500" ker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224" name="椭圆 223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00">
                  <a:latin typeface="+mj-lt"/>
                </a:endParaRPr>
              </a:p>
            </p:txBody>
          </p:sp>
        </p:grpSp>
        <p:sp>
          <p:nvSpPr>
            <p:cNvPr id="222" name="Title 3"/>
            <p:cNvSpPr txBox="1">
              <a:spLocks/>
            </p:cNvSpPr>
            <p:nvPr/>
          </p:nvSpPr>
          <p:spPr bwMode="auto">
            <a:xfrm>
              <a:off x="4105483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3100" b="1" dirty="0">
                  <a:solidFill>
                    <a:schemeClr val="bg1"/>
                  </a:solidFill>
                  <a:latin typeface="+mj-lt"/>
                </a:rPr>
                <a:t>03</a:t>
              </a:r>
            </a:p>
          </p:txBody>
        </p:sp>
      </p:grpSp>
      <p:grpSp>
        <p:nvGrpSpPr>
          <p:cNvPr id="225" name="组合 51"/>
          <p:cNvGrpSpPr>
            <a:grpSpLocks/>
          </p:cNvGrpSpPr>
          <p:nvPr/>
        </p:nvGrpSpPr>
        <p:grpSpPr bwMode="auto">
          <a:xfrm>
            <a:off x="4299070" y="3804682"/>
            <a:ext cx="1102860" cy="1089125"/>
            <a:chOff x="3885914" y="900137"/>
            <a:chExt cx="1094162" cy="1080582"/>
          </a:xfrm>
        </p:grpSpPr>
        <p:grpSp>
          <p:nvGrpSpPr>
            <p:cNvPr id="226" name="组合 52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28" name="椭圆 227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500" ker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229" name="椭圆 228"/>
              <p:cNvSpPr/>
              <p:nvPr/>
            </p:nvSpPr>
            <p:spPr>
              <a:xfrm>
                <a:off x="1404541" y="3440720"/>
                <a:ext cx="1532517" cy="1532515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00">
                  <a:latin typeface="+mj-lt"/>
                </a:endParaRPr>
              </a:p>
            </p:txBody>
          </p:sp>
        </p:grpSp>
        <p:sp>
          <p:nvSpPr>
            <p:cNvPr id="227" name="Title 3"/>
            <p:cNvSpPr txBox="1">
              <a:spLocks/>
            </p:cNvSpPr>
            <p:nvPr/>
          </p:nvSpPr>
          <p:spPr bwMode="auto">
            <a:xfrm>
              <a:off x="4075281" y="1161875"/>
              <a:ext cx="796698" cy="304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3400" b="1" dirty="0">
                  <a:solidFill>
                    <a:schemeClr val="bg1"/>
                  </a:solidFill>
                  <a:latin typeface="+mj-lt"/>
                </a:rPr>
                <a:t>04</a:t>
              </a:r>
            </a:p>
          </p:txBody>
        </p:sp>
      </p:grpSp>
      <p:grpSp>
        <p:nvGrpSpPr>
          <p:cNvPr id="230" name="组合 56"/>
          <p:cNvGrpSpPr>
            <a:grpSpLocks/>
          </p:cNvGrpSpPr>
          <p:nvPr/>
        </p:nvGrpSpPr>
        <p:grpSpPr bwMode="auto">
          <a:xfrm>
            <a:off x="5112400" y="1394162"/>
            <a:ext cx="943893" cy="933657"/>
            <a:chOff x="3885916" y="900137"/>
            <a:chExt cx="1094162" cy="1080582"/>
          </a:xfrm>
          <a:effectLst/>
        </p:grpSpPr>
        <p:grpSp>
          <p:nvGrpSpPr>
            <p:cNvPr id="231" name="组合 57"/>
            <p:cNvGrpSpPr>
              <a:grpSpLocks/>
            </p:cNvGrpSpPr>
            <p:nvPr/>
          </p:nvGrpSpPr>
          <p:grpSpPr bwMode="auto">
            <a:xfrm>
              <a:off x="3885916" y="900137"/>
              <a:ext cx="1094162" cy="1080582"/>
              <a:chOff x="1273443" y="3314665"/>
              <a:chExt cx="1807056" cy="1784628"/>
            </a:xfrm>
          </p:grpSpPr>
          <p:sp>
            <p:nvSpPr>
              <p:cNvPr id="233" name="椭圆 232"/>
              <p:cNvSpPr/>
              <p:nvPr/>
            </p:nvSpPr>
            <p:spPr>
              <a:xfrm rot="1245109">
                <a:off x="1273443" y="3314665"/>
                <a:ext cx="1807056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500" ker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00">
                  <a:latin typeface="+mj-lt"/>
                </a:endParaRPr>
              </a:p>
            </p:txBody>
          </p:sp>
        </p:grpSp>
        <p:sp>
          <p:nvSpPr>
            <p:cNvPr id="232" name="Title 3"/>
            <p:cNvSpPr txBox="1">
              <a:spLocks/>
            </p:cNvSpPr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2800" b="1" dirty="0">
                  <a:solidFill>
                    <a:schemeClr val="bg1"/>
                  </a:solidFill>
                  <a:latin typeface="+mj-lt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6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3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"/>
            <a:ext cx="9721850" cy="5400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0" y="1166488"/>
            <a:ext cx="9738690" cy="4234025"/>
          </a:xfrm>
          <a:prstGeom prst="rect">
            <a:avLst/>
          </a:prstGeom>
        </p:spPr>
      </p:pic>
      <p:grpSp>
        <p:nvGrpSpPr>
          <p:cNvPr id="11" name="Group 550"/>
          <p:cNvGrpSpPr>
            <a:grpSpLocks/>
          </p:cNvGrpSpPr>
          <p:nvPr/>
        </p:nvGrpSpPr>
        <p:grpSpPr bwMode="auto">
          <a:xfrm>
            <a:off x="2323253" y="-217024"/>
            <a:ext cx="2173455" cy="2102628"/>
            <a:chOff x="295" y="3475"/>
            <a:chExt cx="1407" cy="1407"/>
          </a:xfrm>
        </p:grpSpPr>
        <p:sp>
          <p:nvSpPr>
            <p:cNvPr id="1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6000" b="0">
                <a:ea typeface="华文彩云" pitchFamily="2" charset="-122"/>
              </a:endParaRPr>
            </a:p>
          </p:txBody>
        </p:sp>
        <p:grpSp>
          <p:nvGrpSpPr>
            <p:cNvPr id="1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6000" b="0">
                  <a:ea typeface="华文彩云" pitchFamily="2" charset="-122"/>
                </a:endParaRPr>
              </a:p>
            </p:txBody>
          </p:sp>
          <p:grpSp>
            <p:nvGrpSpPr>
              <p:cNvPr id="17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8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312" y="858598"/>
            <a:ext cx="2803163" cy="2979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1878" y="858599"/>
            <a:ext cx="2177522" cy="337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0924" y="682101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0" y="1713466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1878" y="868221"/>
            <a:ext cx="2177522" cy="337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0924" y="691723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0" y="1723088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312" y="868220"/>
            <a:ext cx="2803163" cy="2979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2"/>
          <p:cNvSpPr txBox="1">
            <a:spLocks noChangeArrowheads="1"/>
          </p:cNvSpPr>
          <p:nvPr/>
        </p:nvSpPr>
        <p:spPr bwMode="auto">
          <a:xfrm>
            <a:off x="2384" y="4462844"/>
            <a:ext cx="9736306" cy="774834"/>
          </a:xfrm>
          <a:prstGeom prst="rect">
            <a:avLst/>
          </a:prstGeom>
          <a:solidFill>
            <a:srgbClr val="006DF0">
              <a:alpha val="85098"/>
            </a:srgbClr>
          </a:solidFill>
          <a:ln>
            <a:noFill/>
          </a:ln>
        </p:spPr>
        <p:txBody>
          <a:bodyPr wrap="square" lIns="96780" tIns="48390" rIns="96780" bIns="483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400" b="1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Chào</a:t>
            </a:r>
            <a:r>
              <a:rPr lang="en-US" altLang="zh-CN" sz="4400" b="1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altLang="zh-CN" sz="4400" b="1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tạm</a:t>
            </a:r>
            <a:r>
              <a:rPr lang="en-US" altLang="zh-CN" sz="4400" b="1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altLang="zh-CN" sz="4400" b="1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biệt</a:t>
            </a:r>
            <a:r>
              <a:rPr lang="en-US" altLang="zh-CN" sz="4400" b="1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altLang="zh-CN" sz="4400" b="1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các</a:t>
            </a:r>
            <a:r>
              <a:rPr lang="en-US" altLang="zh-CN" sz="4400" b="1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altLang="zh-CN" sz="4400" b="1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bạn</a:t>
            </a:r>
            <a:r>
              <a:rPr lang="en-US" altLang="zh-CN" sz="4400" b="1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F45396F-8E97-4A56-885C-067A98B35383}"/>
              </a:ext>
            </a:extLst>
          </p:cNvPr>
          <p:cNvSpPr txBox="1"/>
          <p:nvPr/>
        </p:nvSpPr>
        <p:spPr>
          <a:xfrm>
            <a:off x="-35619" y="5149819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3">
                    <a:lumMod val="75000"/>
                  </a:schemeClr>
                </a:solidFill>
                <a:latin typeface="UVN Da Lat" panose="03060902030302020204" pitchFamily="66" charset="0"/>
              </a:rPr>
              <a:t>KTUTS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02105A-00EF-47D1-BAE3-6152C504CB54}"/>
              </a:ext>
            </a:extLst>
          </p:cNvPr>
          <p:cNvSpPr txBox="1"/>
          <p:nvPr/>
        </p:nvSpPr>
        <p:spPr>
          <a:xfrm>
            <a:off x="-77297" y="-107975"/>
            <a:ext cx="7152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Da Lat" panose="03060902030302020204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039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6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4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9178" y="784876"/>
            <a:ext cx="8544665" cy="3240360"/>
          </a:xfrm>
          <a:prstGeom prst="round2DiagRect">
            <a:avLst/>
          </a:prstGeom>
          <a:solidFill>
            <a:schemeClr val="bg1">
              <a:alpha val="31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293946" y="962987"/>
            <a:ext cx="7235123" cy="1754312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Cảm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xúc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lúc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đó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như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thế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nào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?</a:t>
            </a:r>
            <a:endParaRPr lang="zh-CN" altLang="en-US" sz="4800" i="1" dirty="0">
              <a:solidFill>
                <a:srgbClr val="002060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39178" y="187451"/>
            <a:ext cx="3295650" cy="438559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Khởi</a:t>
            </a:r>
            <a:r>
              <a:rPr lang="en-US" altLang="zh-CN" sz="24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động</a:t>
            </a:r>
            <a:endParaRPr lang="zh-CN" altLang="en-US" sz="24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19" y1="11239" x2="13715" y2="22325"/>
                        <a14:foregroundMark x1="24168" y1="23326" x2="24767" y2="51116"/>
                        <a14:foregroundMark x1="28495" y1="23172" x2="30293" y2="26097"/>
                        <a14:foregroundMark x1="40013" y1="9161" x2="38948" y2="19554"/>
                        <a14:foregroundMark x1="49401" y1="23326" x2="56125" y2="49731"/>
                        <a14:foregroundMark x1="20240" y1="31794" x2="25366" y2="38722"/>
                        <a14:foregroundMark x1="65246" y1="10393" x2="70905" y2="17783"/>
                        <a14:foregroundMark x1="73768" y1="24326" x2="82557" y2="48191"/>
                        <a14:foregroundMark x1="73302" y1="41801" x2="77364" y2="49269"/>
                        <a14:foregroundMark x1="76764" y1="23172" x2="80759" y2="20015"/>
                        <a14:foregroundMark x1="31025" y1="60970" x2="31158" y2="65512"/>
                        <a14:foregroundMark x1="15313" y1="71901" x2="14115" y2="91070"/>
                        <a14:foregroundMark x1="13515" y1="92918" x2="11917" y2="96074"/>
                        <a14:foregroundMark x1="24900" y1="90531" x2="26365" y2="94688"/>
                        <a14:foregroundMark x1="56724" y1="55966" x2="59987" y2="64434"/>
                        <a14:foregroundMark x1="74967" y1="65666" x2="80027" y2="70131"/>
                        <a14:foregroundMark x1="87949" y1="55658" x2="91678" y2="62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93" t="52667"/>
          <a:stretch/>
        </p:blipFill>
        <p:spPr>
          <a:xfrm flipH="1">
            <a:off x="7452401" y="2844353"/>
            <a:ext cx="2185673" cy="2556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19" y1="11239" x2="13715" y2="22325"/>
                        <a14:foregroundMark x1="24168" y1="23326" x2="24767" y2="51116"/>
                        <a14:foregroundMark x1="28495" y1="23172" x2="30293" y2="26097"/>
                        <a14:foregroundMark x1="40013" y1="9161" x2="38948" y2="19554"/>
                        <a14:foregroundMark x1="49401" y1="23326" x2="56125" y2="49731"/>
                        <a14:foregroundMark x1="20240" y1="31794" x2="25366" y2="38722"/>
                        <a14:foregroundMark x1="65246" y1="10393" x2="70905" y2="17783"/>
                        <a14:foregroundMark x1="73768" y1="24326" x2="82557" y2="48191"/>
                        <a14:foregroundMark x1="73302" y1="41801" x2="77364" y2="49269"/>
                        <a14:foregroundMark x1="76764" y1="23172" x2="80759" y2="20015"/>
                        <a14:foregroundMark x1="31025" y1="60970" x2="31158" y2="65512"/>
                        <a14:foregroundMark x1="15313" y1="71901" x2="14115" y2="91070"/>
                        <a14:foregroundMark x1="13515" y1="92918" x2="11917" y2="96074"/>
                        <a14:foregroundMark x1="24900" y1="90531" x2="26365" y2="94688"/>
                        <a14:foregroundMark x1="56724" y1="55966" x2="59987" y2="64434"/>
                        <a14:foregroundMark x1="74967" y1="65666" x2="80027" y2="70131"/>
                        <a14:foregroundMark x1="87949" y1="55658" x2="91678" y2="62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19" r="37448" b="47488"/>
          <a:stretch/>
        </p:blipFill>
        <p:spPr>
          <a:xfrm>
            <a:off x="1636734" y="2498239"/>
            <a:ext cx="1800200" cy="28359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19" y1="11239" x2="13715" y2="22325"/>
                        <a14:foregroundMark x1="24168" y1="23326" x2="24767" y2="51116"/>
                        <a14:foregroundMark x1="28495" y1="23172" x2="30293" y2="26097"/>
                        <a14:foregroundMark x1="40013" y1="9161" x2="38948" y2="19554"/>
                        <a14:foregroundMark x1="49401" y1="23326" x2="56125" y2="49731"/>
                        <a14:foregroundMark x1="20240" y1="31794" x2="25366" y2="38722"/>
                        <a14:foregroundMark x1="65246" y1="10393" x2="70905" y2="17783"/>
                        <a14:foregroundMark x1="73768" y1="24326" x2="82557" y2="48191"/>
                        <a14:foregroundMark x1="73302" y1="41801" x2="77364" y2="49269"/>
                        <a14:foregroundMark x1="76764" y1="23172" x2="80759" y2="20015"/>
                        <a14:foregroundMark x1="31025" y1="60970" x2="31158" y2="65512"/>
                        <a14:foregroundMark x1="15313" y1="71901" x2="14115" y2="91070"/>
                        <a14:foregroundMark x1="13515" y1="92918" x2="11917" y2="96074"/>
                        <a14:foregroundMark x1="24900" y1="90531" x2="26365" y2="94688"/>
                        <a14:foregroundMark x1="56724" y1="55966" x2="59987" y2="64434"/>
                        <a14:foregroundMark x1="74967" y1="65666" x2="80027" y2="70131"/>
                        <a14:foregroundMark x1="87949" y1="55658" x2="91678" y2="62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845" r="61667"/>
          <a:stretch/>
        </p:blipFill>
        <p:spPr>
          <a:xfrm flipH="1">
            <a:off x="-26692" y="2876165"/>
            <a:ext cx="2393314" cy="24926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19" y1="11239" x2="13715" y2="22325"/>
                        <a14:foregroundMark x1="24168" y1="23326" x2="24767" y2="51116"/>
                        <a14:foregroundMark x1="28495" y1="23172" x2="30293" y2="26097"/>
                        <a14:foregroundMark x1="40013" y1="9161" x2="38948" y2="19554"/>
                        <a14:foregroundMark x1="49401" y1="23326" x2="56125" y2="49731"/>
                        <a14:foregroundMark x1="20240" y1="31794" x2="25366" y2="38722"/>
                        <a14:foregroundMark x1="65246" y1="10393" x2="70905" y2="17783"/>
                        <a14:foregroundMark x1="73768" y1="24326" x2="82557" y2="48191"/>
                        <a14:foregroundMark x1="73302" y1="41801" x2="77364" y2="49269"/>
                        <a14:foregroundMark x1="76764" y1="23172" x2="80759" y2="20015"/>
                        <a14:foregroundMark x1="31025" y1="60970" x2="31158" y2="65512"/>
                        <a14:foregroundMark x1="15313" y1="71901" x2="14115" y2="91070"/>
                        <a14:foregroundMark x1="13515" y1="92918" x2="11917" y2="96074"/>
                        <a14:foregroundMark x1="24900" y1="90531" x2="26365" y2="94688"/>
                        <a14:foregroundMark x1="56724" y1="55966" x2="59987" y2="64434"/>
                        <a14:foregroundMark x1="74967" y1="65666" x2="80027" y2="70131"/>
                        <a14:foregroundMark x1="87949" y1="55658" x2="91678" y2="62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32" t="53845" r="33988"/>
          <a:stretch/>
        </p:blipFill>
        <p:spPr>
          <a:xfrm flipH="1">
            <a:off x="6222245" y="2933654"/>
            <a:ext cx="1728193" cy="24926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19" y1="11239" x2="13715" y2="22325"/>
                        <a14:foregroundMark x1="24168" y1="23326" x2="24767" y2="51116"/>
                        <a14:foregroundMark x1="28495" y1="23172" x2="30293" y2="26097"/>
                        <a14:foregroundMark x1="40013" y1="9161" x2="38948" y2="19554"/>
                        <a14:foregroundMark x1="49401" y1="23326" x2="56125" y2="49731"/>
                        <a14:foregroundMark x1="20240" y1="31794" x2="25366" y2="38722"/>
                        <a14:foregroundMark x1="65246" y1="10393" x2="70905" y2="17783"/>
                        <a14:foregroundMark x1="73768" y1="24326" x2="82557" y2="48191"/>
                        <a14:foregroundMark x1="73302" y1="41801" x2="77364" y2="49269"/>
                        <a14:foregroundMark x1="76764" y1="23172" x2="80759" y2="20015"/>
                        <a14:foregroundMark x1="31025" y1="60970" x2="31158" y2="65512"/>
                        <a14:foregroundMark x1="15313" y1="71901" x2="14115" y2="91070"/>
                        <a14:foregroundMark x1="13515" y1="92918" x2="11917" y2="96074"/>
                        <a14:foregroundMark x1="24900" y1="90531" x2="26365" y2="94688"/>
                        <a14:foregroundMark x1="56724" y1="55966" x2="59987" y2="64434"/>
                        <a14:foregroundMark x1="74967" y1="65666" x2="80027" y2="70131"/>
                        <a14:foregroundMark x1="87949" y1="55658" x2="91678" y2="62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803" b="44533"/>
          <a:stretch/>
        </p:blipFill>
        <p:spPr>
          <a:xfrm>
            <a:off x="2716854" y="2464098"/>
            <a:ext cx="2135092" cy="29956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19" y1="11239" x2="13715" y2="22325"/>
                        <a14:foregroundMark x1="24168" y1="23326" x2="24767" y2="51116"/>
                        <a14:foregroundMark x1="28495" y1="23172" x2="30293" y2="26097"/>
                        <a14:foregroundMark x1="40013" y1="9161" x2="38948" y2="19554"/>
                        <a14:foregroundMark x1="49401" y1="23326" x2="56125" y2="49731"/>
                        <a14:foregroundMark x1="20240" y1="31794" x2="25366" y2="38722"/>
                        <a14:foregroundMark x1="65246" y1="10393" x2="70905" y2="17783"/>
                        <a14:foregroundMark x1="73768" y1="24326" x2="82557" y2="48191"/>
                        <a14:foregroundMark x1="73302" y1="41801" x2="77364" y2="49269"/>
                        <a14:foregroundMark x1="76764" y1="23172" x2="80759" y2="20015"/>
                        <a14:foregroundMark x1="31025" y1="60970" x2="31158" y2="65512"/>
                        <a14:foregroundMark x1="15313" y1="71901" x2="14115" y2="91070"/>
                        <a14:foregroundMark x1="13515" y1="92918" x2="11917" y2="96074"/>
                        <a14:foregroundMark x1="24900" y1="90531" x2="26365" y2="94688"/>
                        <a14:foregroundMark x1="56724" y1="55966" x2="59987" y2="64434"/>
                        <a14:foregroundMark x1="74967" y1="65666" x2="80027" y2="70131"/>
                        <a14:foregroundMark x1="87949" y1="55658" x2="91678" y2="62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46" r="8614" b="47488"/>
          <a:stretch/>
        </p:blipFill>
        <p:spPr>
          <a:xfrm>
            <a:off x="4561877" y="2513561"/>
            <a:ext cx="1944216" cy="28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1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4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16" grpId="0" bldLvl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" y="5413"/>
            <a:ext cx="9723783" cy="5400675"/>
          </a:xfrm>
          <a:prstGeom prst="rect">
            <a:avLst/>
          </a:prstGeom>
        </p:spPr>
      </p:pic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39178" y="208681"/>
            <a:ext cx="3295650" cy="438559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Khởi</a:t>
            </a:r>
            <a:r>
              <a:rPr lang="en-US" altLang="zh-CN" sz="24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động</a:t>
            </a:r>
            <a:endParaRPr lang="zh-CN" altLang="en-US" sz="24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37" y="972145"/>
            <a:ext cx="5404836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-1331763" y="1571587"/>
            <a:ext cx="12058667" cy="5726955"/>
            <a:chOff x="-1110748" y="1571586"/>
            <a:chExt cx="12058667" cy="57269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447" y="1571587"/>
              <a:ext cx="5726954" cy="572695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965" y="1571587"/>
              <a:ext cx="5726954" cy="57269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84" y="1571587"/>
              <a:ext cx="5726954" cy="572695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0748" y="1571586"/>
              <a:ext cx="5726954" cy="572695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941" y="-289472"/>
            <a:ext cx="2700335" cy="29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"/>
                            </p:stCondLst>
                            <p:childTnLst>
                              <p:par>
                                <p:cTn id="2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17359"/>
            <a:ext cx="9721850" cy="83501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1620143"/>
            <a:ext cx="9721850" cy="835292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2952" y="2357750"/>
            <a:ext cx="2803163" cy="2979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14773">
            <a:off x="2579593" y="2053483"/>
            <a:ext cx="2177522" cy="337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9537" y="2513050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3491" y="2563851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PA_图片 50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61248">
            <a:off x="2561968" y="2067370"/>
            <a:ext cx="2177522" cy="337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PA_图片 5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7996" y="2513050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PA_图片 52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1950" y="2563851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PA_图片 49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493" y="2379829"/>
            <a:ext cx="2803163" cy="2979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54"/>
          <p:cNvSpPr txBox="1"/>
          <p:nvPr/>
        </p:nvSpPr>
        <p:spPr>
          <a:xfrm>
            <a:off x="0" y="685854"/>
            <a:ext cx="9721850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Tập</a:t>
            </a:r>
            <a:r>
              <a:rPr lang="en-US" sz="36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</a:p>
        </p:txBody>
      </p:sp>
      <p:grpSp>
        <p:nvGrpSpPr>
          <p:cNvPr id="11" name="PA_组合 550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0" y="-952698"/>
            <a:ext cx="2173455" cy="2102628"/>
            <a:chOff x="295" y="3475"/>
            <a:chExt cx="1407" cy="1407"/>
          </a:xfrm>
        </p:grpSpPr>
        <p:sp>
          <p:nvSpPr>
            <p:cNvPr id="1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6000" b="0">
                <a:ea typeface="华文彩云" pitchFamily="2" charset="-122"/>
              </a:endParaRPr>
            </a:p>
          </p:txBody>
        </p:sp>
        <p:grpSp>
          <p:nvGrpSpPr>
            <p:cNvPr id="1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6000" b="0">
                  <a:ea typeface="华文彩云" pitchFamily="2" charset="-122"/>
                </a:endParaRPr>
              </a:p>
            </p:txBody>
          </p:sp>
          <p:grpSp>
            <p:nvGrpSpPr>
              <p:cNvPr id="17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8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54" name="Group 53"/>
          <p:cNvGrpSpPr/>
          <p:nvPr/>
        </p:nvGrpSpPr>
        <p:grpSpPr>
          <a:xfrm>
            <a:off x="-1" y="1331095"/>
            <a:ext cx="9758240" cy="933782"/>
            <a:chOff x="-1" y="1282824"/>
            <a:chExt cx="9758240" cy="933782"/>
          </a:xfrm>
        </p:grpSpPr>
        <p:sp>
          <p:nvSpPr>
            <p:cNvPr id="16" name="TextBox 15"/>
            <p:cNvSpPr txBox="1"/>
            <p:nvPr/>
          </p:nvSpPr>
          <p:spPr>
            <a:xfrm>
              <a:off x="-1" y="1282824"/>
              <a:ext cx="9721850" cy="92333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002060"/>
                  </a:solidFill>
                  <a:latin typeface="UTM Colossalis" panose="02040603050506020204" pitchFamily="18" charset="0"/>
                </a:rPr>
                <a:t>ĐÔI GIÀY BA TA MÀU XANH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389" y="1293276"/>
              <a:ext cx="97218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Colossalis" panose="02040603050506020204" pitchFamily="18" charset="0"/>
                </a:rPr>
                <a:t>ĐÔI GIÀY BA TA MÀU XANH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23769BA-B80E-47C0-9C2B-F5DE14C5DA31}"/>
              </a:ext>
            </a:extLst>
          </p:cNvPr>
          <p:cNvSpPr txBox="1"/>
          <p:nvPr/>
        </p:nvSpPr>
        <p:spPr>
          <a:xfrm>
            <a:off x="-63783" y="4863518"/>
            <a:ext cx="7152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Da Lat" panose="03060902030302020204" pitchFamily="66" charset="0"/>
              </a:rPr>
              <a:t>KTUTS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DA2CA83-51A5-4F93-9374-BFA84F1DBB18}"/>
              </a:ext>
            </a:extLst>
          </p:cNvPr>
          <p:cNvSpPr txBox="1"/>
          <p:nvPr/>
        </p:nvSpPr>
        <p:spPr>
          <a:xfrm>
            <a:off x="13433" y="43077"/>
            <a:ext cx="7152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Da Lat" panose="03060902030302020204" pitchFamily="66" charset="0"/>
              </a:rPr>
              <a:t>KTUTS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543788F-E091-40A7-A944-2E96BA10386C}"/>
              </a:ext>
            </a:extLst>
          </p:cNvPr>
          <p:cNvSpPr txBox="1"/>
          <p:nvPr/>
        </p:nvSpPr>
        <p:spPr>
          <a:xfrm>
            <a:off x="9013382" y="11360"/>
            <a:ext cx="7152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Da Lat" panose="03060902030302020204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1200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80" dur="225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9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9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7409" y="756121"/>
            <a:ext cx="9361040" cy="4392488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484661" y="-72507"/>
            <a:ext cx="5307863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Đôi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giày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ba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màu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xanh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Thanh Nhac T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7842" y="356011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Chức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Nguyên</a:t>
            </a:r>
            <a:endParaRPr lang="en-US" dirty="0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9635" y="762564"/>
            <a:ext cx="95770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1800" b="1" dirty="0">
                <a:solidFill>
                  <a:srgbClr val="003300"/>
                </a:solidFill>
                <a:cs typeface="Arial" panose="020B0604020202020204" pitchFamily="34" charset="0"/>
              </a:rPr>
              <a:t>		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thấy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anh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biển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Chao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mới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đẹp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sao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ôm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bằng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cứng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dáng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thon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thả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như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da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Phần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gần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hàng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khuy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dập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luồn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sợi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dây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trắng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nhỏ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vắt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ngang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tưởng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tượng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nếu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mang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nó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chắc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bước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nhẹ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nhanh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hơn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chạy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đường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mịn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trước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thèm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muốn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...</a:t>
            </a:r>
          </a:p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      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Sau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công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tác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Đội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ở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phường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phải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vận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động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lang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thang,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theo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khắp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đường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phố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bắt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gặp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ngẩn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ngơ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theo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dạo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Hoá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trẻ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thời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nào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cũng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giống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quyết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định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chọn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thưởng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buổi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đầu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tới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Hôm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nhận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tay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run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run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mấp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máy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mắt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hết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xuống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bàn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mình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ngọ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nguậy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Lúc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khỏi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cột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chiếc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đeo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nhảy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250" b="100000" l="64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6000"/>
          <a:stretch/>
        </p:blipFill>
        <p:spPr>
          <a:xfrm>
            <a:off x="8558856" y="16466"/>
            <a:ext cx="1309594" cy="12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bldLvl="0" autoUpdateAnimBg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" y="721475"/>
            <a:ext cx="3603957" cy="464969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331763" y="1571587"/>
            <a:ext cx="12058667" cy="5726955"/>
            <a:chOff x="-1110748" y="1571586"/>
            <a:chExt cx="12058667" cy="57269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0748" y="1571586"/>
              <a:ext cx="5726954" cy="57269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965" y="1571587"/>
              <a:ext cx="5726954" cy="57269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447" y="1571587"/>
              <a:ext cx="5726954" cy="57269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84" y="1571587"/>
              <a:ext cx="5726954" cy="5726954"/>
            </a:xfrm>
            <a:prstGeom prst="rect">
              <a:avLst/>
            </a:prstGeom>
          </p:spPr>
        </p:pic>
      </p:grpSp>
      <p:sp>
        <p:nvSpPr>
          <p:cNvPr id="22" name="Rectangle 2"/>
          <p:cNvSpPr/>
          <p:nvPr/>
        </p:nvSpPr>
        <p:spPr bwMode="auto">
          <a:xfrm>
            <a:off x="3646825" y="1980256"/>
            <a:ext cx="2706146" cy="1887537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75" tIns="68578" rIns="68575" bIns="68578"/>
          <a:lstStyle/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endParaRPr lang="en-US" sz="2800" b="1" i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2800" b="1" i="1" u="sng" spc="-3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i="1" u="sng" spc="-3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2800" b="1" u="sng" spc="-3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"/>
          <p:cNvSpPr/>
          <p:nvPr/>
        </p:nvSpPr>
        <p:spPr bwMode="auto">
          <a:xfrm>
            <a:off x="3636788" y="1317400"/>
            <a:ext cx="5709352" cy="541345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86" tIns="68589" rIns="68586" bIns="68589"/>
          <a:lstStyle/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1800" spc="-3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"/>
          <p:cNvSpPr/>
          <p:nvPr/>
        </p:nvSpPr>
        <p:spPr bwMode="auto">
          <a:xfrm>
            <a:off x="6445102" y="1980256"/>
            <a:ext cx="2880320" cy="1887537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75" tIns="68578" rIns="68575" bIns="68578"/>
          <a:lstStyle/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endParaRPr lang="en-US" sz="2800" b="1" i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2800" b="1" i="1" u="sng" spc="-3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i="1" u="sng" spc="-3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2800" b="1" i="1" u="sng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tưng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tưng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1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2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3" name="五边形 12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538" y1="41231" x2="78077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74" y="0"/>
            <a:ext cx="2349325" cy="23493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50" b="94150" l="66833" r="96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6" t="41845"/>
          <a:stretch/>
        </p:blipFill>
        <p:spPr>
          <a:xfrm>
            <a:off x="3716458" y="1915997"/>
            <a:ext cx="879960" cy="10003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650" b="94150" l="66833" r="96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6" t="41845"/>
          <a:stretch/>
        </p:blipFill>
        <p:spPr>
          <a:xfrm>
            <a:off x="8581649" y="1946947"/>
            <a:ext cx="879960" cy="10003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2186792" y="-424171"/>
            <a:ext cx="2059444" cy="15142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3819290" y="331538"/>
            <a:ext cx="2361215" cy="11792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5790261" y="-317833"/>
            <a:ext cx="1353084" cy="11351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6522833" y="350335"/>
            <a:ext cx="1425052" cy="7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6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5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5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5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35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85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14" grpId="0" bldLvl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80405" y="756121"/>
            <a:ext cx="9361040" cy="4392488"/>
          </a:xfrm>
          <a:prstGeom prst="round2DiagRect">
            <a:avLst/>
          </a:prstGeom>
          <a:solidFill>
            <a:schemeClr val="bg1">
              <a:alpha val="94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484661" y="-72507"/>
            <a:ext cx="5307863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Đôi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giày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ba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màu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xanh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Thanh Nhac T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7842" y="356011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Chức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Nguyên</a:t>
            </a:r>
            <a:endParaRPr lang="en-US" dirty="0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9635" y="762564"/>
            <a:ext cx="95770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2800" b="1" dirty="0">
                <a:solidFill>
                  <a:srgbClr val="003300"/>
                </a:solidFill>
                <a:cs typeface="Arial" panose="020B0604020202020204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Chao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cứng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dáng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thon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thả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da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khuy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dập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luồn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ngang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chắc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mịn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thèm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250" b="100000" l="64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6000"/>
          <a:stretch/>
        </p:blipFill>
        <p:spPr>
          <a:xfrm>
            <a:off x="8558856" y="16466"/>
            <a:ext cx="1309594" cy="12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bldLvl="0" autoUpdateAnimBg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13" y="241220"/>
            <a:ext cx="4316322" cy="4416702"/>
          </a:xfrm>
          <a:prstGeom prst="rect">
            <a:avLst/>
          </a:prstGeom>
        </p:spPr>
      </p:pic>
      <p:grpSp>
        <p:nvGrpSpPr>
          <p:cNvPr id="173" name="组合 17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7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7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76" name="五边形 17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3" y="3098347"/>
            <a:ext cx="1508992" cy="2207302"/>
          </a:xfrm>
          <a:prstGeom prst="rect">
            <a:avLst/>
          </a:prstGeom>
        </p:spPr>
      </p:pic>
      <p:sp>
        <p:nvSpPr>
          <p:cNvPr id="34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Giải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nghĩa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từ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" name="文本框 6"/>
          <p:cNvSpPr>
            <a:spLocks noChangeArrowheads="1"/>
          </p:cNvSpPr>
          <p:nvPr/>
        </p:nvSpPr>
        <p:spPr bwMode="auto">
          <a:xfrm>
            <a:off x="3564781" y="4706541"/>
            <a:ext cx="4735810" cy="377004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Giày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ba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ta: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giày</a:t>
            </a:r>
            <a:r>
              <a:rPr lang="en-US" altLang="zh-CN" sz="2000" i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vải</a:t>
            </a:r>
            <a:r>
              <a:rPr lang="en-US" altLang="zh-CN" sz="2000" i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cứng</a:t>
            </a:r>
            <a:r>
              <a:rPr lang="en-US" altLang="zh-CN" sz="2000" i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,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cổ</a:t>
            </a:r>
            <a:r>
              <a:rPr lang="en-US" altLang="zh-CN" sz="2000" i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thấp</a:t>
            </a:r>
            <a:endParaRPr lang="zh-CN" altLang="en-US" sz="2000" i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3495779" y="2196281"/>
            <a:ext cx="936104" cy="792088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332533" y="2196281"/>
            <a:ext cx="21632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431883" y="2950767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文本框 6"/>
          <p:cNvSpPr>
            <a:spLocks noChangeArrowheads="1"/>
          </p:cNvSpPr>
          <p:nvPr/>
        </p:nvSpPr>
        <p:spPr bwMode="auto">
          <a:xfrm>
            <a:off x="1260525" y="1819277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hàng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khuy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dập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7" name="文本框 6"/>
          <p:cNvSpPr>
            <a:spLocks noChangeArrowheads="1"/>
          </p:cNvSpPr>
          <p:nvPr/>
        </p:nvSpPr>
        <p:spPr bwMode="auto">
          <a:xfrm>
            <a:off x="1593116" y="2215321"/>
            <a:ext cx="1902663" cy="377004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lỗ</a:t>
            </a:r>
            <a:r>
              <a:rPr lang="en-US" altLang="zh-CN" sz="2000" i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xỏ</a:t>
            </a:r>
            <a:r>
              <a:rPr lang="en-US" altLang="zh-CN" sz="2000" i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dây</a:t>
            </a:r>
            <a:r>
              <a:rPr lang="en-US" altLang="zh-CN" sz="2000" i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giày</a:t>
            </a:r>
            <a:endParaRPr lang="zh-CN" altLang="en-US" sz="2000" i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7492223" y="2628329"/>
            <a:ext cx="711409" cy="37908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7381205" y="2950767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>
            <a:off x="8203632" y="2632287"/>
            <a:ext cx="1442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6"/>
          <p:cNvSpPr>
            <a:spLocks noChangeArrowheads="1"/>
          </p:cNvSpPr>
          <p:nvPr/>
        </p:nvSpPr>
        <p:spPr bwMode="auto">
          <a:xfrm>
            <a:off x="8435680" y="2251325"/>
            <a:ext cx="1465805" cy="377004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vải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cứng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7389876" y="542173"/>
            <a:ext cx="567393" cy="471882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7278858" y="957413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文本框 6"/>
          <p:cNvSpPr>
            <a:spLocks noChangeArrowheads="1"/>
          </p:cNvSpPr>
          <p:nvPr/>
        </p:nvSpPr>
        <p:spPr bwMode="auto">
          <a:xfrm>
            <a:off x="8203632" y="155758"/>
            <a:ext cx="1465805" cy="377004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cổ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giày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7957269" y="542173"/>
            <a:ext cx="1296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53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utoUpdateAnimBg="0"/>
      <p:bldP spid="36" grpId="0"/>
      <p:bldP spid="9" grpId="0" animBg="1"/>
      <p:bldP spid="45" grpId="0"/>
      <p:bldP spid="47" grpId="0"/>
      <p:bldP spid="48" grpId="0" animBg="1"/>
      <p:bldP spid="54" grpId="0"/>
      <p:bldP spid="57" grpId="0" animBg="1"/>
      <p:bldP spid="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cf779f76140b889421db1ee92d38cd6ed4ffff"/>
  <p:tag name="ISPRING_RESOURCE_PATHS_HASH_PRESENTER" val="ecdd5e327c4efff999ae583afac36d791cae2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2473</TotalTime>
  <Words>1610</Words>
  <Application>Microsoft Office PowerPoint</Application>
  <PresentationFormat>Custom</PresentationFormat>
  <Paragraphs>130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UTM Colossalis</vt:lpstr>
      <vt:lpstr>Segoe</vt:lpstr>
      <vt:lpstr>Microsoft YaHei</vt:lpstr>
      <vt:lpstr>UTM Flamenco</vt:lpstr>
      <vt:lpstr>UTM Avo</vt:lpstr>
      <vt:lpstr>UTM Thanh Nhac TL</vt:lpstr>
      <vt:lpstr>Tahoma</vt:lpstr>
      <vt:lpstr>Arial</vt:lpstr>
      <vt:lpstr>UVN Ly Do</vt:lpstr>
      <vt:lpstr>UVN Da Lat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 Doc</dc:title>
  <dc:subject>Tieng Viet</dc:subject>
  <dc:creator>KTUTS</dc:creator>
  <cp:keywords>VIET BAO</cp:keywords>
  <cp:lastModifiedBy>Thu Hằng</cp:lastModifiedBy>
  <cp:revision>400</cp:revision>
  <dcterms:created xsi:type="dcterms:W3CDTF">2013-07-25T03:25:48Z</dcterms:created>
  <dcterms:modified xsi:type="dcterms:W3CDTF">2022-10-23T15:32:59Z</dcterms:modified>
</cp:coreProperties>
</file>